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ohamedElatroush/DEFTO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b="1" dirty="0"/>
              <a:t>Web-based Layout Viewer</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lstStyle/>
          <a:p>
            <a:r>
              <a:rPr lang="en-US" sz="2000" dirty="0"/>
              <a:t>Given the LEF and DEF files browsed by the user, the website calls a function generating and SVG file by parsing the files and generating the corresponding SVG file.</a:t>
            </a:r>
          </a:p>
          <a:p>
            <a:r>
              <a:rPr lang="en-US" sz="2000" dirty="0"/>
              <a:t>The function is called using Flask python library to serve as the backend framework of the website to take the file names as inputs from the user and call the SVG generation function.</a:t>
            </a:r>
          </a:p>
          <a:p>
            <a:r>
              <a:rPr lang="en-US" sz="2000" dirty="0"/>
              <a:t>The website is offering the user the following features to be executed on the frontend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r>
              <a:rPr lang="en-US" sz="2000" dirty="0"/>
              <a:t>Searched Element Highlighting</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dirty="0"/>
              <a:t>Enhancing Pins Highlighting</a:t>
            </a:r>
          </a:p>
          <a:p>
            <a:r>
              <a:rPr lang="en-US" dirty="0"/>
              <a:t>Searchable Nets Generation</a:t>
            </a:r>
          </a:p>
          <a:p>
            <a:r>
              <a:rPr lang="en-US" dirty="0"/>
              <a:t>DRC Violations Highlighting</a:t>
            </a:r>
          </a:p>
        </p:txBody>
      </p:sp>
    </p:spTree>
    <p:extLst>
      <p:ext uri="{BB962C8B-B14F-4D97-AF65-F5344CB8AC3E}">
        <p14:creationId xmlns:p14="http://schemas.microsoft.com/office/powerpoint/2010/main" val="37954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17B56-32D4-DA4D-B845-C35A61E38883}"/>
              </a:ext>
            </a:extLst>
          </p:cNvPr>
          <p:cNvSpPr>
            <a:spLocks noGrp="1"/>
          </p:cNvSpPr>
          <p:nvPr>
            <p:ph idx="1"/>
          </p:nvPr>
        </p:nvSpPr>
        <p:spPr>
          <a:xfrm>
            <a:off x="697524" y="1604433"/>
            <a:ext cx="10131425" cy="3649133"/>
          </a:xfrm>
        </p:spPr>
        <p:txBody>
          <a:bodyPr>
            <a:normAutofit/>
          </a:bodyPr>
          <a:lstStyle/>
          <a:p>
            <a:r>
              <a:rPr lang="en-US" sz="2400" dirty="0"/>
              <a:t>GitHub repo: </a:t>
            </a:r>
            <a:r>
              <a:rPr lang="en-US" sz="2400" dirty="0">
                <a:hlinkClick r:id="rId2"/>
              </a:rPr>
              <a:t>https://github.com/MohamedElatroush/DEFTOSVG</a:t>
            </a:r>
            <a:endParaRPr lang="en-US" sz="2400" dirty="0"/>
          </a:p>
        </p:txBody>
      </p:sp>
    </p:spTree>
    <p:extLst>
      <p:ext uri="{BB962C8B-B14F-4D97-AF65-F5344CB8AC3E}">
        <p14:creationId xmlns:p14="http://schemas.microsoft.com/office/powerpoint/2010/main" val="155697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a:xfrm>
            <a:off x="685800" y="453944"/>
            <a:ext cx="10131425" cy="3649133"/>
          </a:xfrm>
        </p:spPr>
        <p:txBody>
          <a:bodyPr/>
          <a:lstStyle/>
          <a:p>
            <a:r>
              <a:rPr lang="en-US" dirty="0"/>
              <a:t>https://</a:t>
            </a:r>
            <a:r>
              <a:rPr lang="en-US" dirty="0" err="1"/>
              <a:t>github.com</a:t>
            </a:r>
            <a:r>
              <a:rPr lang="en-US" dirty="0"/>
              <a:t>/</a:t>
            </a:r>
            <a:r>
              <a:rPr lang="en-US" dirty="0" err="1"/>
              <a:t>ariutta</a:t>
            </a:r>
            <a:r>
              <a:rPr lang="en-US" dirty="0"/>
              <a:t>/</a:t>
            </a:r>
            <a:r>
              <a:rPr lang="en-US" dirty="0" err="1"/>
              <a:t>svg-pan-zoom#svg-pan-zoom-library</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30</TotalTime>
  <Words>178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Web-based Layout Viewer</vt:lpstr>
      <vt:lpstr>Technical Aspects</vt:lpstr>
      <vt:lpstr>What Has Been Done </vt:lpstr>
      <vt:lpstr> What is Left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HP</cp:lastModifiedBy>
  <cp:revision>6</cp:revision>
  <dcterms:created xsi:type="dcterms:W3CDTF">2019-12-03T18:47:54Z</dcterms:created>
  <dcterms:modified xsi:type="dcterms:W3CDTF">2019-12-04T23:54:47Z</dcterms:modified>
</cp:coreProperties>
</file>