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541526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58806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2300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35629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79431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73472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20961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13756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64800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17777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1762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98573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24FA1-1BF4-8F46-91DB-91C84ACBC9F3}"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1423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24FA1-1BF4-8F46-91DB-91C84ACBC9F3}"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92503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E524FA1-1BF4-8F46-91DB-91C84ACBC9F3}"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07742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6088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10158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524FA1-1BF4-8F46-91DB-91C84ACBC9F3}" type="datetimeFigureOut">
              <a:rPr lang="en-US" smtClean="0"/>
              <a:t>12/3/19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1FF054-F3D6-9B4F-90E8-A3733C8BEA33}" type="slidenum">
              <a:rPr lang="en-US" smtClean="0"/>
              <a:t>‹#›</a:t>
            </a:fld>
            <a:endParaRPr lang="en-US"/>
          </a:p>
        </p:txBody>
      </p:sp>
    </p:spTree>
    <p:extLst>
      <p:ext uri="{BB962C8B-B14F-4D97-AF65-F5344CB8AC3E}">
        <p14:creationId xmlns:p14="http://schemas.microsoft.com/office/powerpoint/2010/main" val="924969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ohamedElatroush/DEFTOSV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968-6B57-364F-999D-8BA21EDDFD4E}"/>
              </a:ext>
            </a:extLst>
          </p:cNvPr>
          <p:cNvSpPr>
            <a:spLocks noGrp="1"/>
          </p:cNvSpPr>
          <p:nvPr>
            <p:ph type="ctrTitle"/>
          </p:nvPr>
        </p:nvSpPr>
        <p:spPr/>
        <p:txBody>
          <a:bodyPr/>
          <a:lstStyle/>
          <a:p>
            <a:r>
              <a:rPr lang="en-US" dirty="0"/>
              <a:t>DEFTOSVG</a:t>
            </a:r>
          </a:p>
        </p:txBody>
      </p:sp>
      <p:sp>
        <p:nvSpPr>
          <p:cNvPr id="3" name="Subtitle 2">
            <a:extLst>
              <a:ext uri="{FF2B5EF4-FFF2-40B4-BE49-F238E27FC236}">
                <a16:creationId xmlns:a16="http://schemas.microsoft.com/office/drawing/2014/main" id="{5C3DCC25-6653-734A-AC99-BD720AD97552}"/>
              </a:ext>
            </a:extLst>
          </p:cNvPr>
          <p:cNvSpPr>
            <a:spLocks noGrp="1"/>
          </p:cNvSpPr>
          <p:nvPr>
            <p:ph type="subTitle" idx="1"/>
          </p:nvPr>
        </p:nvSpPr>
        <p:spPr/>
        <p:txBody>
          <a:bodyPr/>
          <a:lstStyle/>
          <a:p>
            <a:r>
              <a:rPr lang="en-US" dirty="0" err="1"/>
              <a:t>mOHAMED</a:t>
            </a:r>
            <a:r>
              <a:rPr lang="en-US" dirty="0"/>
              <a:t> </a:t>
            </a:r>
            <a:r>
              <a:rPr lang="en-US" dirty="0" err="1"/>
              <a:t>eLATROUSH</a:t>
            </a:r>
            <a:r>
              <a:rPr lang="en-US" dirty="0"/>
              <a:t> – 900152131</a:t>
            </a:r>
          </a:p>
          <a:p>
            <a:r>
              <a:rPr lang="en-US" dirty="0" err="1"/>
              <a:t>oMAR</a:t>
            </a:r>
            <a:r>
              <a:rPr lang="en-US" dirty="0"/>
              <a:t> ABUGABAL -  900162146</a:t>
            </a:r>
          </a:p>
          <a:p>
            <a:r>
              <a:rPr lang="en-US" dirty="0" err="1"/>
              <a:t>hADEEL</a:t>
            </a:r>
            <a:r>
              <a:rPr lang="en-US" dirty="0"/>
              <a:t> </a:t>
            </a:r>
            <a:r>
              <a:rPr lang="en-US" dirty="0" err="1"/>
              <a:t>mABROUK</a:t>
            </a:r>
            <a:r>
              <a:rPr lang="en-US" dirty="0"/>
              <a:t> - 900163213 </a:t>
            </a:r>
          </a:p>
        </p:txBody>
      </p:sp>
    </p:spTree>
    <p:extLst>
      <p:ext uri="{BB962C8B-B14F-4D97-AF65-F5344CB8AC3E}">
        <p14:creationId xmlns:p14="http://schemas.microsoft.com/office/powerpoint/2010/main" val="240312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17B56-32D4-DA4D-B845-C35A61E38883}"/>
              </a:ext>
            </a:extLst>
          </p:cNvPr>
          <p:cNvSpPr>
            <a:spLocks noGrp="1"/>
          </p:cNvSpPr>
          <p:nvPr>
            <p:ph idx="1"/>
          </p:nvPr>
        </p:nvSpPr>
        <p:spPr>
          <a:xfrm>
            <a:off x="697524" y="1604433"/>
            <a:ext cx="10131425" cy="3649133"/>
          </a:xfrm>
        </p:spPr>
        <p:txBody>
          <a:bodyPr>
            <a:normAutofit/>
          </a:bodyPr>
          <a:lstStyle/>
          <a:p>
            <a:r>
              <a:rPr lang="en-US" sz="2400" dirty="0"/>
              <a:t>GitHub repo: </a:t>
            </a:r>
            <a:r>
              <a:rPr lang="en-US" sz="2400" dirty="0">
                <a:hlinkClick r:id="rId2"/>
              </a:rPr>
              <a:t>https://github.com/MohamedElatroush/DEFTOSVG</a:t>
            </a:r>
            <a:endParaRPr lang="en-US" sz="2400" dirty="0"/>
          </a:p>
        </p:txBody>
      </p:sp>
    </p:spTree>
    <p:extLst>
      <p:ext uri="{BB962C8B-B14F-4D97-AF65-F5344CB8AC3E}">
        <p14:creationId xmlns:p14="http://schemas.microsoft.com/office/powerpoint/2010/main" val="298287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CE29-2FE7-BA48-92A3-81C32CB4EA7B}"/>
              </a:ext>
            </a:extLst>
          </p:cNvPr>
          <p:cNvSpPr>
            <a:spLocks noGrp="1"/>
          </p:cNvSpPr>
          <p:nvPr>
            <p:ph type="title"/>
          </p:nvPr>
        </p:nvSpPr>
        <p:spPr/>
        <p:txBody>
          <a:bodyPr/>
          <a:lstStyle/>
          <a:p>
            <a:r>
              <a:rPr lang="en-US" b="1" dirty="0"/>
              <a:t>Technical Aspects</a:t>
            </a:r>
            <a:endParaRPr lang="en-US" dirty="0"/>
          </a:p>
        </p:txBody>
      </p:sp>
      <p:sp>
        <p:nvSpPr>
          <p:cNvPr id="3" name="Content Placeholder 2">
            <a:extLst>
              <a:ext uri="{FF2B5EF4-FFF2-40B4-BE49-F238E27FC236}">
                <a16:creationId xmlns:a16="http://schemas.microsoft.com/office/drawing/2014/main" id="{940D2C14-A9B6-614A-833C-8EEB4C37FF35}"/>
              </a:ext>
            </a:extLst>
          </p:cNvPr>
          <p:cNvSpPr>
            <a:spLocks noGrp="1"/>
          </p:cNvSpPr>
          <p:nvPr>
            <p:ph idx="1"/>
          </p:nvPr>
        </p:nvSpPr>
        <p:spPr/>
        <p:txBody>
          <a:bodyPr/>
          <a:lstStyle/>
          <a:p>
            <a:pPr>
              <a:buFontTx/>
              <a:buChar char="-"/>
            </a:pPr>
            <a:r>
              <a:rPr lang="en-US" sz="2000" dirty="0"/>
              <a:t>Given the LEF and DEF files browsed by the user, the website calls a function generating and SVG file by parsing the files and generating the corresponding SVG file.</a:t>
            </a:r>
          </a:p>
          <a:p>
            <a:r>
              <a:rPr lang="en-US" sz="2000" dirty="0"/>
              <a:t>The function is called using Flask python library to serve as the backend framework of the website to take the file names as inputs from the user and call the SVG generation function.</a:t>
            </a:r>
          </a:p>
          <a:p>
            <a:r>
              <a:rPr lang="en-US" sz="2000" dirty="0"/>
              <a:t>The website is offering the user the following features to be executed on the </a:t>
            </a:r>
            <a:r>
              <a:rPr lang="en-US" sz="2000" dirty="0" err="1"/>
              <a:t>frondend</a:t>
            </a:r>
            <a:r>
              <a:rPr lang="en-US" sz="2000" dirty="0"/>
              <a:t> of the website using jQuery, HTML, and CSS</a:t>
            </a:r>
            <a:br>
              <a:rPr lang="en-US" dirty="0"/>
            </a:br>
            <a:endParaRPr lang="en-US" dirty="0"/>
          </a:p>
        </p:txBody>
      </p:sp>
    </p:spTree>
    <p:extLst>
      <p:ext uri="{BB962C8B-B14F-4D97-AF65-F5344CB8AC3E}">
        <p14:creationId xmlns:p14="http://schemas.microsoft.com/office/powerpoint/2010/main" val="422245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B31D-447A-A64A-B740-174591F61011}"/>
              </a:ext>
            </a:extLst>
          </p:cNvPr>
          <p:cNvSpPr>
            <a:spLocks noGrp="1"/>
          </p:cNvSpPr>
          <p:nvPr>
            <p:ph type="title"/>
          </p:nvPr>
        </p:nvSpPr>
        <p:spPr/>
        <p:txBody>
          <a:bodyPr/>
          <a:lstStyle/>
          <a:p>
            <a:r>
              <a:rPr lang="en-US" b="1" dirty="0"/>
              <a:t>What Has Been Done</a:t>
            </a:r>
            <a:br>
              <a:rPr lang="en-US" b="1" dirty="0"/>
            </a:br>
            <a:endParaRPr lang="en-US" dirty="0"/>
          </a:p>
        </p:txBody>
      </p:sp>
      <p:sp>
        <p:nvSpPr>
          <p:cNvPr id="3" name="Content Placeholder 2">
            <a:extLst>
              <a:ext uri="{FF2B5EF4-FFF2-40B4-BE49-F238E27FC236}">
                <a16:creationId xmlns:a16="http://schemas.microsoft.com/office/drawing/2014/main" id="{CA7A2741-34EA-6F40-ADB2-B99C74455497}"/>
              </a:ext>
            </a:extLst>
          </p:cNvPr>
          <p:cNvSpPr>
            <a:spLocks noGrp="1"/>
          </p:cNvSpPr>
          <p:nvPr>
            <p:ph idx="1"/>
          </p:nvPr>
        </p:nvSpPr>
        <p:spPr/>
        <p:txBody>
          <a:bodyPr/>
          <a:lstStyle/>
          <a:p>
            <a:r>
              <a:rPr lang="en-US" sz="2000" dirty="0"/>
              <a:t>Python SVG Generation Function</a:t>
            </a:r>
          </a:p>
          <a:p>
            <a:r>
              <a:rPr lang="en-US" sz="2000" dirty="0"/>
              <a:t>Flask Backend Handling</a:t>
            </a:r>
          </a:p>
          <a:p>
            <a:r>
              <a:rPr lang="en-US" sz="2000" dirty="0"/>
              <a:t>Zooming and Panning Feature</a:t>
            </a:r>
          </a:p>
          <a:p>
            <a:r>
              <a:rPr lang="en-US" sz="2000" dirty="0"/>
              <a:t>Cell Name Display on Hovering</a:t>
            </a:r>
          </a:p>
          <a:p>
            <a:r>
              <a:rPr lang="en-US" sz="2000" dirty="0"/>
              <a:t>Layers Enabling List of Checkboxes</a:t>
            </a:r>
          </a:p>
          <a:p>
            <a:r>
              <a:rPr lang="en-US" sz="2000" dirty="0"/>
              <a:t>Searchable Lists Generation</a:t>
            </a:r>
          </a:p>
          <a:p>
            <a:r>
              <a:rPr lang="en-US" sz="2000" dirty="0"/>
              <a:t>Searched Element Highlighting</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245571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71B5-2E06-4D4B-B9E8-26EF04657F38}"/>
              </a:ext>
            </a:extLst>
          </p:cNvPr>
          <p:cNvSpPr>
            <a:spLocks noGrp="1"/>
          </p:cNvSpPr>
          <p:nvPr>
            <p:ph type="title"/>
          </p:nvPr>
        </p:nvSpPr>
        <p:spPr/>
        <p:txBody>
          <a:bodyPr>
            <a:normAutofit fontScale="90000"/>
          </a:bodyPr>
          <a:lstStyle/>
          <a:p>
            <a:br>
              <a:rPr lang="en-US" b="1" dirty="0"/>
            </a:br>
            <a:r>
              <a:rPr lang="en-US" b="1" dirty="0"/>
              <a:t>What is Left</a:t>
            </a:r>
            <a:br>
              <a:rPr lang="en-US" b="1" dirty="0"/>
            </a:br>
            <a:endParaRPr lang="en-US" dirty="0"/>
          </a:p>
        </p:txBody>
      </p:sp>
      <p:sp>
        <p:nvSpPr>
          <p:cNvPr id="3" name="Content Placeholder 2">
            <a:extLst>
              <a:ext uri="{FF2B5EF4-FFF2-40B4-BE49-F238E27FC236}">
                <a16:creationId xmlns:a16="http://schemas.microsoft.com/office/drawing/2014/main" id="{8B0EF443-71DC-0C40-835C-60C5C4C61E0A}"/>
              </a:ext>
            </a:extLst>
          </p:cNvPr>
          <p:cNvSpPr>
            <a:spLocks noGrp="1"/>
          </p:cNvSpPr>
          <p:nvPr>
            <p:ph idx="1"/>
          </p:nvPr>
        </p:nvSpPr>
        <p:spPr/>
        <p:txBody>
          <a:bodyPr/>
          <a:lstStyle/>
          <a:p>
            <a:r>
              <a:rPr lang="en-US" sz="2000" dirty="0"/>
              <a:t>DRC Violations Highlighting</a:t>
            </a:r>
          </a:p>
          <a:p>
            <a:endParaRPr lang="en-US" dirty="0"/>
          </a:p>
        </p:txBody>
      </p:sp>
    </p:spTree>
    <p:extLst>
      <p:ext uri="{BB962C8B-B14F-4D97-AF65-F5344CB8AC3E}">
        <p14:creationId xmlns:p14="http://schemas.microsoft.com/office/powerpoint/2010/main" val="379542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53E-004E-7E4F-8A73-E708938054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E75E406-A21C-604E-8D3D-F0E7B8B64A48}"/>
              </a:ext>
            </a:extLst>
          </p:cNvPr>
          <p:cNvSpPr>
            <a:spLocks noGrp="1"/>
          </p:cNvSpPr>
          <p:nvPr>
            <p:ph idx="1"/>
          </p:nvPr>
        </p:nvSpPr>
        <p:spPr/>
        <p:txBody>
          <a:bodyPr/>
          <a:lstStyle/>
          <a:p>
            <a:r>
              <a:rPr lang="en-US" dirty="0"/>
              <a:t>https://</a:t>
            </a:r>
            <a:r>
              <a:rPr lang="en-US" dirty="0" err="1"/>
              <a:t>github.com</a:t>
            </a:r>
            <a:r>
              <a:rPr lang="en-US" dirty="0"/>
              <a:t>/</a:t>
            </a:r>
            <a:r>
              <a:rPr lang="en-US" dirty="0" err="1"/>
              <a:t>ariutta</a:t>
            </a:r>
            <a:r>
              <a:rPr lang="en-US" dirty="0"/>
              <a:t>/</a:t>
            </a:r>
            <a:r>
              <a:rPr lang="en-US" dirty="0" err="1"/>
              <a:t>svg-pan-zoom#svg-pan-zoom-library</a:t>
            </a:r>
            <a:endParaRPr lang="en-US" dirty="0"/>
          </a:p>
        </p:txBody>
      </p:sp>
    </p:spTree>
    <p:extLst>
      <p:ext uri="{BB962C8B-B14F-4D97-AF65-F5344CB8AC3E}">
        <p14:creationId xmlns:p14="http://schemas.microsoft.com/office/powerpoint/2010/main" val="74482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{BAF19E0C-3FB2-224C-8DA8-64C92586CB5D}tf10001058</Template>
  <TotalTime>23</TotalTime>
  <Words>170</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DEFTOSVG</vt:lpstr>
      <vt:lpstr>PowerPoint Presentation</vt:lpstr>
      <vt:lpstr>Technical Aspects</vt:lpstr>
      <vt:lpstr>What Has Been Done </vt:lpstr>
      <vt:lpstr> What is Left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DEFTOSVG</dc:title>
  <dc:creator>Mohamed Elatroush</dc:creator>
  <cp:lastModifiedBy>Mohamed Elatroush</cp:lastModifiedBy>
  <cp:revision>4</cp:revision>
  <dcterms:created xsi:type="dcterms:W3CDTF">2019-12-03T18:47:54Z</dcterms:created>
  <dcterms:modified xsi:type="dcterms:W3CDTF">2019-12-03T21:29:07Z</dcterms:modified>
</cp:coreProperties>
</file>