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hamedElatroush/DEFTO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flask.palletsprojects.com/en/1.1.x/" TargetMode="External"/><Relationship Id="rId2" Type="http://schemas.openxmlformats.org/officeDocument/2006/relationships/hyperlink" Target="https://github.com/ariutta/svg-pan-zoom#svg-pan-zoom-library" TargetMode="External"/><Relationship Id="rId1" Type="http://schemas.openxmlformats.org/officeDocument/2006/relationships/slideLayout" Target="../slideLayouts/slideLayout2.xml"/><Relationship Id="rId4" Type="http://schemas.openxmlformats.org/officeDocument/2006/relationships/hyperlink" Target="https://api.jquer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b="1" dirty="0"/>
              <a:t>Web-based Layout Viewer</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frontend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dirty="0"/>
              <a:t>Enhancing Pins Highlighting</a:t>
            </a:r>
          </a:p>
          <a:p>
            <a:r>
              <a:rPr lang="en-US" dirty="0"/>
              <a:t>Searchable Nets Generation</a:t>
            </a:r>
          </a:p>
          <a:p>
            <a:r>
              <a:rPr lang="en-US" dirty="0"/>
              <a:t>DRC Violations Highlighting</a:t>
            </a:r>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17B56-32D4-DA4D-B845-C35A61E38883}"/>
              </a:ext>
            </a:extLst>
          </p:cNvPr>
          <p:cNvSpPr>
            <a:spLocks noGrp="1"/>
          </p:cNvSpPr>
          <p:nvPr>
            <p:ph idx="1"/>
          </p:nvPr>
        </p:nvSpPr>
        <p:spPr>
          <a:xfrm>
            <a:off x="697524" y="1604433"/>
            <a:ext cx="10131425" cy="3649133"/>
          </a:xfrm>
        </p:spPr>
        <p:txBody>
          <a:bodyPr>
            <a:normAutofit/>
          </a:bodyPr>
          <a:lstStyle/>
          <a:p>
            <a:r>
              <a:rPr lang="en-US" sz="2400" dirty="0"/>
              <a:t>GitHub repo: </a:t>
            </a:r>
            <a:r>
              <a:rPr lang="en-US" sz="2400" dirty="0">
                <a:hlinkClick r:id="rId2"/>
              </a:rPr>
              <a:t>https://github.com/MohamedElatroush/DEFTOSVG</a:t>
            </a:r>
            <a:endParaRPr lang="en-US" sz="2400" dirty="0"/>
          </a:p>
        </p:txBody>
      </p:sp>
    </p:spTree>
    <p:extLst>
      <p:ext uri="{BB962C8B-B14F-4D97-AF65-F5344CB8AC3E}">
        <p14:creationId xmlns:p14="http://schemas.microsoft.com/office/powerpoint/2010/main" val="15569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a:xfrm>
            <a:off x="685800" y="721230"/>
            <a:ext cx="10131425" cy="3649133"/>
          </a:xfrm>
        </p:spPr>
        <p:txBody>
          <a:bodyPr/>
          <a:lstStyle/>
          <a:p>
            <a:r>
              <a:rPr lang="en-US" dirty="0">
                <a:hlinkClick r:id="rId2"/>
              </a:rPr>
              <a:t>https://github.com/ariutta/svg-pan-zoom#svg-pan-zoom-library</a:t>
            </a:r>
            <a:endParaRPr lang="en-US" dirty="0"/>
          </a:p>
          <a:p>
            <a:r>
              <a:rPr lang="en-US" dirty="0">
                <a:hlinkClick r:id="rId3"/>
              </a:rPr>
              <a:t>http://flask.palletsprojects.com/en/1.1.x/</a:t>
            </a:r>
            <a:endParaRPr lang="en-US" dirty="0"/>
          </a:p>
          <a:p>
            <a:r>
              <a:rPr lang="en-US" dirty="0">
                <a:hlinkClick r:id="rId4"/>
              </a:rPr>
              <a:t>https://api.jquery.com/</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30</TotalTime>
  <Words>200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Web-based Layout Viewer</vt:lpstr>
      <vt:lpstr>Technical Aspects</vt:lpstr>
      <vt:lpstr>What Has Been Done </vt:lpstr>
      <vt:lpstr> What is Left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HP</cp:lastModifiedBy>
  <cp:revision>7</cp:revision>
  <dcterms:created xsi:type="dcterms:W3CDTF">2019-12-03T18:47:54Z</dcterms:created>
  <dcterms:modified xsi:type="dcterms:W3CDTF">2019-12-05T00:10:51Z</dcterms:modified>
</cp:coreProperties>
</file>