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8eb28c1e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8eb28c1e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8eb28c1e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8eb28c1e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eb28c1e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8eb28c1e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8eb28c1e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8eb28c1e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8eb28c1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8eb28c1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8eb28c1e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8eb28c1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8eb28c1e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8eb28c1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8eb28c1e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8eb28c1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8eb28c1e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8eb28c1e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8eb28c1e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8eb28c1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8eb28c1e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8eb28c1e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ohamedElatroush/DEFTOSV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Web-based Layout Viewer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Mohamed Elatroush</a:t>
            </a:r>
            <a:r>
              <a:rPr lang="en" sz="1800"/>
              <a:t> – 900152131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Omar Abugabal -  900162146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Hadeel Mabrouk - 900163213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the LEF,DEF, and DRC files taken as inputs from the user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SVG tag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Flask to add the generated SVG tag to the web page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jQuery to manipulate the SVG tag (e.g. enabling layers, highlighting,..etc)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Validation/Verification (Klayout)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50" y="1152425"/>
            <a:ext cx="630337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Enhancing GUI and response time with large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built-in DRC violations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animations, styles, and stripples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 repo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used EDA formats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build and use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Test </a:t>
            </a:r>
            <a:r>
              <a:rPr lang="en"/>
              <a:t>c</a:t>
            </a:r>
            <a:r>
              <a:rPr lang="en"/>
              <a:t>ases </a:t>
            </a:r>
            <a:r>
              <a:rPr lang="en"/>
              <a:t>e</a:t>
            </a:r>
            <a:r>
              <a:rPr lang="en"/>
              <a:t>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Algorithm(s)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Validation/Verification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 repo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https://github.com/MohamedElatroush/DEFTOSVG/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Used EDA Formats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Library Exchange Format (</a:t>
            </a:r>
            <a:r>
              <a:rPr b="1" lang="en"/>
              <a:t>LEF): </a:t>
            </a:r>
            <a:r>
              <a:rPr lang="en"/>
              <a:t>to get information about the physical layout representation of the cells in the circuit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Design Exchange Format (DEF): </a:t>
            </a:r>
            <a:r>
              <a:rPr lang="en"/>
              <a:t>to get the placement information of macros , standard cells, I/O pins and other physical entities.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Design Rule Checking (DRC) File: </a:t>
            </a:r>
            <a:r>
              <a:rPr lang="en"/>
              <a:t>to display the present DRC violations.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build and use the application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17361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drawSvg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Expression Operations (regex)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Lef_parser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Def_parser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Lef_util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Def_util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Example 1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7825"/>
            <a:ext cx="4379325" cy="35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774" y="129812"/>
            <a:ext cx="4844525" cy="133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Example 2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975" y="243900"/>
            <a:ext cx="4901774" cy="12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50" y="1557400"/>
            <a:ext cx="4851235" cy="33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Slower response with enabling layers when circuit size gets higher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