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aira SemiCondensed SemiBold"/>
      <p:regular r:id="rId14"/>
      <p:bold r:id="rId15"/>
    </p:embeddedFont>
    <p:embeddedFont>
      <p:font typeface="Fjalla One"/>
      <p:regular r:id="rId16"/>
    </p:embeddedFont>
    <p:embeddedFont>
      <p:font typeface="Abel"/>
      <p:regular r:id="rId17"/>
    </p:embeddedFont>
    <p:embeddedFont>
      <p:font typeface="Teko Medium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989">
          <p15:clr>
            <a:srgbClr val="9AA0A6"/>
          </p15:clr>
        </p15:guide>
        <p15:guide id="2" orient="horz" pos="863">
          <p15:clr>
            <a:srgbClr val="9AA0A6"/>
          </p15:clr>
        </p15:guide>
        <p15:guide id="3" orient="horz" pos="2043">
          <p15:clr>
            <a:srgbClr val="9AA0A6"/>
          </p15:clr>
        </p15:guide>
        <p15:guide id="4" orient="horz" pos="2854">
          <p15:clr>
            <a:srgbClr val="9AA0A6"/>
          </p15:clr>
        </p15:guide>
        <p15:guide id="5" orient="horz" pos="1364">
          <p15:clr>
            <a:srgbClr val="9AA0A6"/>
          </p15:clr>
        </p15:guide>
        <p15:guide id="6" pos="219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89"/>
        <p:guide pos="863" orient="horz"/>
        <p:guide pos="2043" orient="horz"/>
        <p:guide pos="2854" orient="horz"/>
        <p:guide pos="1364" orient="horz"/>
        <p:guide pos="219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airaSemiCondensedSemiBold-bold.fntdata"/><Relationship Id="rId14" Type="http://schemas.openxmlformats.org/officeDocument/2006/relationships/font" Target="fonts/SairaSemiCondensedSemiBold-regular.fntdata"/><Relationship Id="rId17" Type="http://schemas.openxmlformats.org/officeDocument/2006/relationships/font" Target="fonts/Abel-regular.fntdata"/><Relationship Id="rId16" Type="http://schemas.openxmlformats.org/officeDocument/2006/relationships/font" Target="fonts/FjallaOn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ekoMedium-bold.fntdata"/><Relationship Id="rId6" Type="http://schemas.openxmlformats.org/officeDocument/2006/relationships/slide" Target="slides/slide1.xml"/><Relationship Id="rId18" Type="http://schemas.openxmlformats.org/officeDocument/2006/relationships/font" Target="fonts/Tek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5da05f09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75da05f09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0711fd773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0711fd77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60711fd773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5f81c2a08_0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5f81c2a08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55f81c2a08_0_2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5da05f091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5da05f091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75da05f091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75da05f091_0_5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75da05f091_0_5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g75da05f091_0_5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75da05f091_0_9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75da05f091_0_9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g75da05f091_0_9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75da05f091_0_5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75da05f091_0_5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g75da05f091_0_5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OPENING">
  <p:cSld name="Diapositiva de título">
    <p:bg>
      <p:bgPr>
        <a:solidFill>
          <a:srgbClr val="F3F3F3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94850" y="2610489"/>
            <a:ext cx="38718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Advent Pro SemiBold"/>
              <a:buNone/>
              <a:defRPr sz="43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94850" y="3729450"/>
            <a:ext cx="2548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4946725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1_Título y objetos_4">
    <p:bg>
      <p:bgPr>
        <a:solidFill>
          <a:srgbClr val="F3F3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0" y="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 txBox="1"/>
          <p:nvPr>
            <p:ph idx="1" type="subTitle"/>
          </p:nvPr>
        </p:nvSpPr>
        <p:spPr>
          <a:xfrm flipH="1">
            <a:off x="2770106" y="1902449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1"/>
          <p:cNvSpPr txBox="1"/>
          <p:nvPr>
            <p:ph idx="2" type="subTitle"/>
          </p:nvPr>
        </p:nvSpPr>
        <p:spPr>
          <a:xfrm flipH="1">
            <a:off x="4691069" y="1902462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1"/>
          <p:cNvSpPr txBox="1"/>
          <p:nvPr>
            <p:ph idx="3" type="subTitle"/>
          </p:nvPr>
        </p:nvSpPr>
        <p:spPr>
          <a:xfrm flipH="1">
            <a:off x="6612050" y="1902449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1"/>
          <p:cNvSpPr txBox="1"/>
          <p:nvPr>
            <p:ph idx="4" type="subTitle"/>
          </p:nvPr>
        </p:nvSpPr>
        <p:spPr>
          <a:xfrm flipH="1">
            <a:off x="2770106" y="3274561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11"/>
          <p:cNvSpPr txBox="1"/>
          <p:nvPr>
            <p:ph idx="5" type="subTitle"/>
          </p:nvPr>
        </p:nvSpPr>
        <p:spPr>
          <a:xfrm flipH="1">
            <a:off x="4691069" y="3274561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1"/>
          <p:cNvSpPr txBox="1"/>
          <p:nvPr>
            <p:ph idx="6" type="subTitle"/>
          </p:nvPr>
        </p:nvSpPr>
        <p:spPr>
          <a:xfrm flipH="1">
            <a:off x="6612050" y="3274561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10_Título y objetos_1_1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/>
          <p:nvPr/>
        </p:nvSpPr>
        <p:spPr>
          <a:xfrm flipH="1">
            <a:off x="8421300" y="1269725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97" name="Google Shape;97;p12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 1">
  <p:cSld name="CUSTOM_1_1_1">
    <p:bg>
      <p:bgPr>
        <a:solidFill>
          <a:srgbClr val="F3F3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" type="subTitle"/>
          </p:nvPr>
        </p:nvSpPr>
        <p:spPr>
          <a:xfrm flipH="1">
            <a:off x="3875642" y="1389819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3"/>
          <p:cNvSpPr txBox="1"/>
          <p:nvPr>
            <p:ph idx="2" type="subTitle"/>
          </p:nvPr>
        </p:nvSpPr>
        <p:spPr>
          <a:xfrm flipH="1">
            <a:off x="588738" y="1389819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1" name="Google Shape;101;p13"/>
          <p:cNvSpPr txBox="1"/>
          <p:nvPr>
            <p:ph idx="3" type="subTitle"/>
          </p:nvPr>
        </p:nvSpPr>
        <p:spPr>
          <a:xfrm flipH="1">
            <a:off x="588738" y="3139250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3"/>
          <p:cNvSpPr txBox="1"/>
          <p:nvPr>
            <p:ph idx="4" type="subTitle"/>
          </p:nvPr>
        </p:nvSpPr>
        <p:spPr>
          <a:xfrm flipH="1">
            <a:off x="5464038" y="1475350"/>
            <a:ext cx="12207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5" type="subTitle"/>
          </p:nvPr>
        </p:nvSpPr>
        <p:spPr>
          <a:xfrm flipH="1">
            <a:off x="2200237" y="1475350"/>
            <a:ext cx="11985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6" type="subTitle"/>
          </p:nvPr>
        </p:nvSpPr>
        <p:spPr>
          <a:xfrm flipH="1">
            <a:off x="2200237" y="3250200"/>
            <a:ext cx="12207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07" name="Google Shape;107;p13"/>
          <p:cNvSpPr/>
          <p:nvPr/>
        </p:nvSpPr>
        <p:spPr>
          <a:xfrm>
            <a:off x="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 txBox="1"/>
          <p:nvPr>
            <p:ph idx="7" type="subTitle"/>
          </p:nvPr>
        </p:nvSpPr>
        <p:spPr>
          <a:xfrm flipH="1">
            <a:off x="3875642" y="3164669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13"/>
          <p:cNvSpPr txBox="1"/>
          <p:nvPr>
            <p:ph idx="8" type="subTitle"/>
          </p:nvPr>
        </p:nvSpPr>
        <p:spPr>
          <a:xfrm flipH="1">
            <a:off x="5464038" y="3250200"/>
            <a:ext cx="11934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3">
  <p:cSld name="CUSTOM_1_1_1_2"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13" name="Google Shape;113;p14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4">
  <p:cSld name="CUSTOM_1_1_1_2_1"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+ TEXT">
  <p:cSld name="CUSTOM_1_1_1_1">
    <p:bg>
      <p:bgPr>
        <a:solidFill>
          <a:srgbClr val="F3F3F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1964000" y="494550"/>
            <a:ext cx="4188600" cy="43440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800"/>
              <a:buFont typeface="Saira SemiCondensed SemiBold"/>
              <a:buNone/>
              <a:defRPr sz="18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22" name="Google Shape;122;p16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2336371" y="1576543"/>
            <a:ext cx="3495300" cy="396300"/>
          </a:xfrm>
          <a:prstGeom prst="rect">
            <a:avLst/>
          </a:prstGeom>
          <a:noFill/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2" type="subTitle"/>
          </p:nvPr>
        </p:nvSpPr>
        <p:spPr>
          <a:xfrm>
            <a:off x="2336408" y="2770190"/>
            <a:ext cx="3495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3" type="subTitle"/>
          </p:nvPr>
        </p:nvSpPr>
        <p:spPr>
          <a:xfrm>
            <a:off x="2336371" y="3968100"/>
            <a:ext cx="3495300" cy="396300"/>
          </a:xfrm>
          <a:prstGeom prst="rect">
            <a:avLst/>
          </a:prstGeom>
          <a:noFill/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hasCustomPrompt="1" idx="4" type="title"/>
          </p:nvPr>
        </p:nvSpPr>
        <p:spPr>
          <a:xfrm>
            <a:off x="1853600" y="893825"/>
            <a:ext cx="4409400" cy="69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16"/>
          <p:cNvSpPr txBox="1"/>
          <p:nvPr>
            <p:ph hasCustomPrompt="1" idx="5" type="title"/>
          </p:nvPr>
        </p:nvSpPr>
        <p:spPr>
          <a:xfrm>
            <a:off x="1853600" y="2092964"/>
            <a:ext cx="4409400" cy="69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16"/>
          <p:cNvSpPr txBox="1"/>
          <p:nvPr>
            <p:ph hasCustomPrompt="1" idx="6" type="title"/>
          </p:nvPr>
        </p:nvSpPr>
        <p:spPr>
          <a:xfrm>
            <a:off x="1853600" y="3292188"/>
            <a:ext cx="4409400" cy="69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">
  <p:cSld name="CUSTOM_1">
    <p:bg>
      <p:bgPr>
        <a:solidFill>
          <a:srgbClr val="F3F3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ctrTitle"/>
          </p:nvPr>
        </p:nvSpPr>
        <p:spPr>
          <a:xfrm>
            <a:off x="917900" y="1782500"/>
            <a:ext cx="747960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1">
  <p:cSld name="1_Título y objetos_4_2_1">
    <p:bg>
      <p:bgPr>
        <a:solidFill>
          <a:srgbClr val="F3F3F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" type="subTitle"/>
          </p:nvPr>
        </p:nvSpPr>
        <p:spPr>
          <a:xfrm flipH="1">
            <a:off x="5056793" y="2571750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8"/>
          <p:cNvSpPr txBox="1"/>
          <p:nvPr>
            <p:ph idx="2" type="subTitle"/>
          </p:nvPr>
        </p:nvSpPr>
        <p:spPr>
          <a:xfrm flipH="1">
            <a:off x="3178324" y="2571750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" name="Google Shape;136;p18"/>
          <p:cNvSpPr txBox="1"/>
          <p:nvPr>
            <p:ph idx="3" type="subTitle"/>
          </p:nvPr>
        </p:nvSpPr>
        <p:spPr>
          <a:xfrm flipH="1">
            <a:off x="1299842" y="2571750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" name="Google Shape;137;p18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39" name="Google Shape;139;p18"/>
          <p:cNvSpPr/>
          <p:nvPr/>
        </p:nvSpPr>
        <p:spPr>
          <a:xfrm>
            <a:off x="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4" type="subTitle"/>
          </p:nvPr>
        </p:nvSpPr>
        <p:spPr>
          <a:xfrm flipH="1">
            <a:off x="5056793" y="2322843"/>
            <a:ext cx="1426500" cy="249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4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5" type="subTitle"/>
          </p:nvPr>
        </p:nvSpPr>
        <p:spPr>
          <a:xfrm flipH="1">
            <a:off x="3178324" y="2322843"/>
            <a:ext cx="1426500" cy="249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4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6" type="subTitle"/>
          </p:nvPr>
        </p:nvSpPr>
        <p:spPr>
          <a:xfrm flipH="1">
            <a:off x="1299842" y="2322843"/>
            <a:ext cx="1426500" cy="249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4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5">
  <p:cSld name="1_Título y objetos_4_2_1_2">
    <p:bg>
      <p:bgPr>
        <a:solidFill>
          <a:srgbClr val="F3F3F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45" name="Google Shape;145;p19"/>
          <p:cNvSpPr/>
          <p:nvPr/>
        </p:nvSpPr>
        <p:spPr>
          <a:xfrm flipH="1">
            <a:off x="8421300" y="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2">
  <p:cSld name="1_Título y objetos_4_2_1_1">
    <p:bg>
      <p:bgPr>
        <a:solidFill>
          <a:srgbClr val="F3F3F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ctrTitle"/>
          </p:nvPr>
        </p:nvSpPr>
        <p:spPr>
          <a:xfrm flipH="1">
            <a:off x="5711003" y="955400"/>
            <a:ext cx="27378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Font typeface="Advent Pro SemiBold"/>
              <a:buNone/>
              <a:defRPr sz="43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 flipH="1">
            <a:off x="5900011" y="2967450"/>
            <a:ext cx="2548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0" name="Google Shape;150;p20"/>
          <p:cNvSpPr/>
          <p:nvPr/>
        </p:nvSpPr>
        <p:spPr>
          <a:xfrm flipH="1">
            <a:off x="0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673300" y="3924250"/>
            <a:ext cx="3775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CREDITS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: This presentation template was created by </a:t>
            </a:r>
            <a:r>
              <a:rPr b="1" lang="en" sz="1000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/>
              </a:rPr>
              <a:t>Slidesgo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b="1" lang="en" sz="1000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/>
              </a:rPr>
              <a:t>Flaticon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b="1" lang="en" sz="1000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/>
              </a:rPr>
              <a:t>Freepik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000">
              <a:solidFill>
                <a:srgbClr val="21204D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Please keep this slide for attribution.</a:t>
            </a:r>
            <a:endParaRPr b="1" sz="1000">
              <a:solidFill>
                <a:srgbClr val="21204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Diapositiva de título_1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946725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202150" y="584950"/>
            <a:ext cx="6739800" cy="39735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1057950"/>
            <a:ext cx="2421900" cy="40857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413800" y="1136650"/>
            <a:ext cx="4316400" cy="287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indent="-298450" lvl="0" marL="457200" rtl="0"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1pPr>
            <a:lvl2pPr indent="-298450" lvl="1" marL="9144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2pPr>
            <a:lvl3pPr indent="-298450" lvl="2" marL="13716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3pPr>
            <a:lvl4pPr indent="-298450" lvl="3" marL="18288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4pPr>
            <a:lvl5pPr indent="-298450" lvl="4" marL="22860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5pPr>
            <a:lvl6pPr indent="-298450" lvl="5" marL="27432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6pPr>
            <a:lvl7pPr indent="-298450" lvl="6" marL="32004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7pPr>
            <a:lvl8pPr indent="-298450" lvl="7" marL="36576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8pPr>
            <a:lvl9pPr indent="-298450" lvl="8" marL="41148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3">
  <p:cSld name="8_Título y objetos_2_1">
    <p:bg>
      <p:bgPr>
        <a:solidFill>
          <a:srgbClr val="F3F3F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ctrTitle"/>
          </p:nvPr>
        </p:nvSpPr>
        <p:spPr>
          <a:xfrm>
            <a:off x="6572250" y="1951175"/>
            <a:ext cx="159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55" name="Google Shape;155;p21"/>
          <p:cNvSpPr/>
          <p:nvPr/>
        </p:nvSpPr>
        <p:spPr>
          <a:xfrm flipH="1">
            <a:off x="8421300" y="126960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 flipH="1">
            <a:off x="781158" y="713150"/>
            <a:ext cx="30273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6">
  <p:cSld name="8_Título y objetos_2_1_2">
    <p:bg>
      <p:bgPr>
        <a:solidFill>
          <a:srgbClr val="F3F3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>
            <a:off x="6572250" y="1951175"/>
            <a:ext cx="159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60" name="Google Shape;160;p22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4">
  <p:cSld name="8_Título y objetos_2_1_1">
    <p:bg>
      <p:bgPr>
        <a:solidFill>
          <a:srgbClr val="F3F3F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 flipH="1">
            <a:off x="0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64" name="Google Shape;164;p23"/>
          <p:cNvSpPr/>
          <p:nvPr/>
        </p:nvSpPr>
        <p:spPr>
          <a:xfrm flipH="1">
            <a:off x="8421300" y="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 flipH="1">
            <a:off x="781158" y="1535350"/>
            <a:ext cx="30273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 flipH="1">
            <a:off x="781158" y="713150"/>
            <a:ext cx="30273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ítulo y objetos">
    <p:bg>
      <p:bgPr>
        <a:solidFill>
          <a:srgbClr val="F3F3F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4946719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672150" y="719400"/>
            <a:ext cx="1148100" cy="44241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0"/>
            <a:ext cx="24219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 flipH="1">
            <a:off x="2792880" y="1429450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Fjalla One"/>
              <a:buNone/>
              <a:defRPr sz="23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 flipH="1">
            <a:off x="2793070" y="3298475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Fjalla One"/>
              <a:buNone/>
              <a:defRPr sz="23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subTitle"/>
          </p:nvPr>
        </p:nvSpPr>
        <p:spPr>
          <a:xfrm>
            <a:off x="2793145" y="371665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2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4"/>
          <p:cNvSpPr txBox="1"/>
          <p:nvPr>
            <p:ph idx="4" type="subTitle"/>
          </p:nvPr>
        </p:nvSpPr>
        <p:spPr>
          <a:xfrm flipH="1">
            <a:off x="6195195" y="1429450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5" type="subTitle"/>
          </p:nvPr>
        </p:nvSpPr>
        <p:spPr>
          <a:xfrm>
            <a:off x="6195172" y="184740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6" type="subTitle"/>
          </p:nvPr>
        </p:nvSpPr>
        <p:spPr>
          <a:xfrm flipH="1">
            <a:off x="6195195" y="3298475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7" type="subTitle"/>
          </p:nvPr>
        </p:nvSpPr>
        <p:spPr>
          <a:xfrm>
            <a:off x="6195172" y="371665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hasCustomPrompt="1" type="title"/>
          </p:nvPr>
        </p:nvSpPr>
        <p:spPr>
          <a:xfrm>
            <a:off x="1410370" y="132572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None/>
              <a:defRPr sz="4800">
                <a:solidFill>
                  <a:srgbClr val="FF457A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8" type="title"/>
          </p:nvPr>
        </p:nvSpPr>
        <p:spPr>
          <a:xfrm>
            <a:off x="1410370" y="319867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None/>
              <a:defRPr sz="4800">
                <a:solidFill>
                  <a:srgbClr val="FF457A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hasCustomPrompt="1" idx="9" type="title"/>
          </p:nvPr>
        </p:nvSpPr>
        <p:spPr>
          <a:xfrm>
            <a:off x="4821796" y="132572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4"/>
          <p:cNvSpPr txBox="1"/>
          <p:nvPr>
            <p:ph hasCustomPrompt="1" idx="13" type="title"/>
          </p:nvPr>
        </p:nvSpPr>
        <p:spPr>
          <a:xfrm>
            <a:off x="4821796" y="319867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4"/>
          <p:cNvSpPr txBox="1"/>
          <p:nvPr>
            <p:ph idx="14" type="subTitle"/>
          </p:nvPr>
        </p:nvSpPr>
        <p:spPr>
          <a:xfrm>
            <a:off x="2793147" y="184740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2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8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">
  <p:cSld name="Título y objetos_1">
    <p:bg>
      <p:bgPr>
        <a:solidFill>
          <a:srgbClr val="F3F3F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4946719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5902894" y="3135671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hasCustomPrompt="1" type="title"/>
          </p:nvPr>
        </p:nvSpPr>
        <p:spPr>
          <a:xfrm>
            <a:off x="4475975" y="2495925"/>
            <a:ext cx="1276800" cy="864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5"/>
          <p:cNvSpPr/>
          <p:nvPr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idx="2" type="ctrTitle"/>
          </p:nvPr>
        </p:nvSpPr>
        <p:spPr>
          <a:xfrm flipH="1">
            <a:off x="5902850" y="2049670"/>
            <a:ext cx="2472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86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1">
  <p:cSld name="1_Diapositiva de título_1">
    <p:bg>
      <p:bgPr>
        <a:solidFill>
          <a:srgbClr val="F3F3F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0" y="1269725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ctrTitle"/>
          </p:nvPr>
        </p:nvSpPr>
        <p:spPr>
          <a:xfrm flipH="1">
            <a:off x="973175" y="1269725"/>
            <a:ext cx="4453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 flipH="1">
            <a:off x="973175" y="2561375"/>
            <a:ext cx="23724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">
  <p:cSld name="8_Título y objetos_2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125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6_Título y objetos_1">
    <p:bg>
      <p:bgPr>
        <a:solidFill>
          <a:srgbClr val="F3F3F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subTitle"/>
          </p:nvPr>
        </p:nvSpPr>
        <p:spPr>
          <a:xfrm flipH="1">
            <a:off x="5700350" y="3844606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subTitle"/>
          </p:nvPr>
        </p:nvSpPr>
        <p:spPr>
          <a:xfrm flipH="1">
            <a:off x="3483875" y="3844619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3" type="subTitle"/>
          </p:nvPr>
        </p:nvSpPr>
        <p:spPr>
          <a:xfrm flipH="1">
            <a:off x="5700350" y="3498233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4" type="subTitle"/>
          </p:nvPr>
        </p:nvSpPr>
        <p:spPr>
          <a:xfrm flipH="1">
            <a:off x="3483875" y="3505107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5" type="subTitle"/>
          </p:nvPr>
        </p:nvSpPr>
        <p:spPr>
          <a:xfrm flipH="1">
            <a:off x="5700350" y="1292869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6" type="subTitle"/>
          </p:nvPr>
        </p:nvSpPr>
        <p:spPr>
          <a:xfrm flipH="1">
            <a:off x="3483875" y="1292869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7" type="subTitle"/>
          </p:nvPr>
        </p:nvSpPr>
        <p:spPr>
          <a:xfrm flipH="1">
            <a:off x="5700350" y="1635481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8" type="subTitle"/>
          </p:nvPr>
        </p:nvSpPr>
        <p:spPr>
          <a:xfrm flipH="1">
            <a:off x="3483875" y="1635494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1_Título y objetos">
    <p:bg>
      <p:bgPr>
        <a:solidFill>
          <a:srgbClr val="F3F3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subTitle"/>
          </p:nvPr>
        </p:nvSpPr>
        <p:spPr>
          <a:xfrm flipH="1">
            <a:off x="5700341" y="2567588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2" type="subTitle"/>
          </p:nvPr>
        </p:nvSpPr>
        <p:spPr>
          <a:xfrm flipH="1">
            <a:off x="3483872" y="2567588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9"/>
          <p:cNvSpPr txBox="1"/>
          <p:nvPr>
            <p:ph idx="3" type="subTitle"/>
          </p:nvPr>
        </p:nvSpPr>
        <p:spPr>
          <a:xfrm flipH="1">
            <a:off x="5700341" y="1964738"/>
            <a:ext cx="1426500" cy="61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4" type="subTitle"/>
          </p:nvPr>
        </p:nvSpPr>
        <p:spPr>
          <a:xfrm flipH="1">
            <a:off x="3483872" y="1964738"/>
            <a:ext cx="1426500" cy="61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71" name="Google Shape;71;p9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1_Título y objetos_4_1_1">
    <p:bg>
      <p:bgPr>
        <a:solidFill>
          <a:srgbClr val="F3F3F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subTitle"/>
          </p:nvPr>
        </p:nvSpPr>
        <p:spPr>
          <a:xfrm flipH="1">
            <a:off x="284235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0"/>
          <p:cNvSpPr txBox="1"/>
          <p:nvPr>
            <p:ph idx="2" type="subTitle"/>
          </p:nvPr>
        </p:nvSpPr>
        <p:spPr>
          <a:xfrm flipH="1">
            <a:off x="267717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3" type="subTitle"/>
          </p:nvPr>
        </p:nvSpPr>
        <p:spPr>
          <a:xfrm flipH="1">
            <a:off x="490370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4" type="subTitle"/>
          </p:nvPr>
        </p:nvSpPr>
        <p:spPr>
          <a:xfrm flipH="1">
            <a:off x="473852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5" type="subTitle"/>
          </p:nvPr>
        </p:nvSpPr>
        <p:spPr>
          <a:xfrm flipH="1">
            <a:off x="696505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0"/>
          <p:cNvSpPr txBox="1"/>
          <p:nvPr>
            <p:ph idx="6" type="subTitle"/>
          </p:nvPr>
        </p:nvSpPr>
        <p:spPr>
          <a:xfrm flipH="1">
            <a:off x="679987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3300"/>
              <a:buFont typeface="Saira SemiCondensed SemiBold"/>
              <a:buNone/>
              <a:defRPr i="0" sz="3300" u="none" cap="none" strike="noStrike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5"/>
          <p:cNvGrpSpPr/>
          <p:nvPr/>
        </p:nvGrpSpPr>
        <p:grpSpPr>
          <a:xfrm>
            <a:off x="4320023" y="1004893"/>
            <a:ext cx="2188698" cy="1605612"/>
            <a:chOff x="4294773" y="1328431"/>
            <a:chExt cx="2188698" cy="1605612"/>
          </a:xfrm>
        </p:grpSpPr>
        <p:sp>
          <p:nvSpPr>
            <p:cNvPr id="174" name="Google Shape;174;p25"/>
            <p:cNvSpPr/>
            <p:nvPr/>
          </p:nvSpPr>
          <p:spPr>
            <a:xfrm>
              <a:off x="4294773" y="1328431"/>
              <a:ext cx="2188698" cy="1605612"/>
            </a:xfrm>
            <a:custGeom>
              <a:rect b="b" l="l" r="r" t="t"/>
              <a:pathLst>
                <a:path extrusionOk="0" h="23808" w="32454">
                  <a:moveTo>
                    <a:pt x="2994" y="1"/>
                  </a:moveTo>
                  <a:cubicBezTo>
                    <a:pt x="1341" y="1"/>
                    <a:pt x="1" y="1341"/>
                    <a:pt x="1" y="2994"/>
                  </a:cubicBezTo>
                  <a:lnTo>
                    <a:pt x="1" y="20811"/>
                  </a:lnTo>
                  <a:cubicBezTo>
                    <a:pt x="1" y="22465"/>
                    <a:pt x="1341" y="23808"/>
                    <a:pt x="2994" y="23808"/>
                  </a:cubicBezTo>
                  <a:lnTo>
                    <a:pt x="29460" y="23808"/>
                  </a:lnTo>
                  <a:cubicBezTo>
                    <a:pt x="31114" y="23808"/>
                    <a:pt x="32453" y="22465"/>
                    <a:pt x="32453" y="20811"/>
                  </a:cubicBezTo>
                  <a:lnTo>
                    <a:pt x="32453" y="2994"/>
                  </a:lnTo>
                  <a:cubicBezTo>
                    <a:pt x="32453" y="1341"/>
                    <a:pt x="31114" y="1"/>
                    <a:pt x="29460" y="1"/>
                  </a:cubicBez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447123" y="1352372"/>
              <a:ext cx="1865593" cy="1557797"/>
            </a:xfrm>
            <a:custGeom>
              <a:rect b="b" l="l" r="r" t="t"/>
              <a:pathLst>
                <a:path extrusionOk="0" h="23099" w="27663">
                  <a:moveTo>
                    <a:pt x="0" y="0"/>
                  </a:moveTo>
                  <a:lnTo>
                    <a:pt x="0" y="23098"/>
                  </a:lnTo>
                  <a:lnTo>
                    <a:pt x="27662" y="23098"/>
                  </a:lnTo>
                  <a:lnTo>
                    <a:pt x="2766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6354296" y="2086135"/>
              <a:ext cx="90235" cy="90235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1" y="1"/>
                    <a:pt x="1" y="298"/>
                    <a:pt x="1" y="669"/>
                  </a:cubicBezTo>
                  <a:cubicBezTo>
                    <a:pt x="1" y="1037"/>
                    <a:pt x="301" y="1337"/>
                    <a:pt x="669" y="1337"/>
                  </a:cubicBezTo>
                  <a:cubicBezTo>
                    <a:pt x="1037" y="1337"/>
                    <a:pt x="1337" y="1037"/>
                    <a:pt x="1337" y="669"/>
                  </a:cubicBezTo>
                  <a:cubicBezTo>
                    <a:pt x="1337" y="298"/>
                    <a:pt x="1037" y="1"/>
                    <a:pt x="669" y="1"/>
                  </a:cubicBez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4354054" y="1987266"/>
              <a:ext cx="20569" cy="287766"/>
            </a:xfrm>
            <a:custGeom>
              <a:rect b="b" l="l" r="r" t="t"/>
              <a:pathLst>
                <a:path extrusionOk="0" h="4267" w="305">
                  <a:moveTo>
                    <a:pt x="150" y="0"/>
                  </a:moveTo>
                  <a:cubicBezTo>
                    <a:pt x="70" y="0"/>
                    <a:pt x="1" y="68"/>
                    <a:pt x="1" y="151"/>
                  </a:cubicBezTo>
                  <a:lnTo>
                    <a:pt x="1" y="4117"/>
                  </a:lnTo>
                  <a:cubicBezTo>
                    <a:pt x="1" y="4200"/>
                    <a:pt x="70" y="4267"/>
                    <a:pt x="150" y="4267"/>
                  </a:cubicBezTo>
                  <a:cubicBezTo>
                    <a:pt x="234" y="4267"/>
                    <a:pt x="304" y="4200"/>
                    <a:pt x="304" y="4117"/>
                  </a:cubicBezTo>
                  <a:lnTo>
                    <a:pt x="304" y="151"/>
                  </a:lnTo>
                  <a:cubicBezTo>
                    <a:pt x="304" y="68"/>
                    <a:pt x="234" y="0"/>
                    <a:pt x="150" y="0"/>
                  </a:cubicBez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4926766" y="2242329"/>
              <a:ext cx="52333" cy="96979"/>
            </a:xfrm>
            <a:custGeom>
              <a:rect b="b" l="l" r="r" t="t"/>
              <a:pathLst>
                <a:path extrusionOk="0" h="1438" w="776">
                  <a:moveTo>
                    <a:pt x="0" y="0"/>
                  </a:moveTo>
                  <a:lnTo>
                    <a:pt x="0" y="1437"/>
                  </a:lnTo>
                  <a:lnTo>
                    <a:pt x="776" y="1149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5021858" y="2263910"/>
              <a:ext cx="21513" cy="39924"/>
            </a:xfrm>
            <a:custGeom>
              <a:rect b="b" l="l" r="r" t="t"/>
              <a:pathLst>
                <a:path extrusionOk="0" h="592" w="319">
                  <a:moveTo>
                    <a:pt x="1" y="1"/>
                  </a:moveTo>
                  <a:lnTo>
                    <a:pt x="1" y="592"/>
                  </a:lnTo>
                  <a:lnTo>
                    <a:pt x="318" y="476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544171" y="2045603"/>
              <a:ext cx="21716" cy="91314"/>
            </a:xfrm>
            <a:custGeom>
              <a:rect b="b" l="l" r="r" t="t"/>
              <a:pathLst>
                <a:path extrusionOk="0" h="1354" w="322">
                  <a:moveTo>
                    <a:pt x="1" y="0"/>
                  </a:moveTo>
                  <a:lnTo>
                    <a:pt x="1" y="1354"/>
                  </a:lnTo>
                  <a:lnTo>
                    <a:pt x="58" y="1354"/>
                  </a:lnTo>
                  <a:lnTo>
                    <a:pt x="58" y="28"/>
                  </a:lnTo>
                  <a:lnTo>
                    <a:pt x="265" y="28"/>
                  </a:lnTo>
                  <a:lnTo>
                    <a:pt x="265" y="1354"/>
                  </a:lnTo>
                  <a:lnTo>
                    <a:pt x="295" y="1354"/>
                  </a:lnTo>
                  <a:lnTo>
                    <a:pt x="275" y="1334"/>
                  </a:lnTo>
                  <a:lnTo>
                    <a:pt x="321" y="1297"/>
                  </a:lnTo>
                  <a:lnTo>
                    <a:pt x="321" y="57"/>
                  </a:lnTo>
                  <a:lnTo>
                    <a:pt x="275" y="2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4786150" y="2045603"/>
              <a:ext cx="21716" cy="91314"/>
            </a:xfrm>
            <a:custGeom>
              <a:rect b="b" l="l" r="r" t="t"/>
              <a:pathLst>
                <a:path extrusionOk="0" h="1354" w="322">
                  <a:moveTo>
                    <a:pt x="34" y="0"/>
                  </a:moveTo>
                  <a:lnTo>
                    <a:pt x="48" y="14"/>
                  </a:lnTo>
                  <a:lnTo>
                    <a:pt x="1" y="51"/>
                  </a:lnTo>
                  <a:lnTo>
                    <a:pt x="1" y="1303"/>
                  </a:lnTo>
                  <a:lnTo>
                    <a:pt x="54" y="1347"/>
                  </a:lnTo>
                  <a:lnTo>
                    <a:pt x="48" y="1354"/>
                  </a:lnTo>
                  <a:lnTo>
                    <a:pt x="58" y="1354"/>
                  </a:lnTo>
                  <a:lnTo>
                    <a:pt x="58" y="28"/>
                  </a:lnTo>
                  <a:lnTo>
                    <a:pt x="265" y="28"/>
                  </a:lnTo>
                  <a:lnTo>
                    <a:pt x="265" y="1354"/>
                  </a:lnTo>
                  <a:lnTo>
                    <a:pt x="321" y="1354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4562650" y="2045603"/>
              <a:ext cx="113434" cy="91314"/>
            </a:xfrm>
            <a:custGeom>
              <a:rect b="b" l="l" r="r" t="t"/>
              <a:pathLst>
                <a:path extrusionOk="0" h="1354" w="1682">
                  <a:moveTo>
                    <a:pt x="21" y="0"/>
                  </a:moveTo>
                  <a:lnTo>
                    <a:pt x="1" y="20"/>
                  </a:lnTo>
                  <a:lnTo>
                    <a:pt x="47" y="57"/>
                  </a:lnTo>
                  <a:lnTo>
                    <a:pt x="803" y="679"/>
                  </a:lnTo>
                  <a:lnTo>
                    <a:pt x="846" y="642"/>
                  </a:lnTo>
                  <a:lnTo>
                    <a:pt x="64" y="0"/>
                  </a:lnTo>
                  <a:close/>
                  <a:moveTo>
                    <a:pt x="889" y="679"/>
                  </a:moveTo>
                  <a:lnTo>
                    <a:pt x="846" y="712"/>
                  </a:lnTo>
                  <a:lnTo>
                    <a:pt x="1628" y="1354"/>
                  </a:lnTo>
                  <a:lnTo>
                    <a:pt x="1681" y="1354"/>
                  </a:lnTo>
                  <a:lnTo>
                    <a:pt x="1665" y="1334"/>
                  </a:lnTo>
                  <a:lnTo>
                    <a:pt x="1678" y="1323"/>
                  </a:lnTo>
                  <a:lnTo>
                    <a:pt x="889" y="679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562650" y="2045603"/>
              <a:ext cx="113434" cy="91314"/>
            </a:xfrm>
            <a:custGeom>
              <a:rect b="b" l="l" r="r" t="t"/>
              <a:pathLst>
                <a:path extrusionOk="0" h="1354" w="1682">
                  <a:moveTo>
                    <a:pt x="1631" y="0"/>
                  </a:moveTo>
                  <a:lnTo>
                    <a:pt x="846" y="642"/>
                  </a:lnTo>
                  <a:lnTo>
                    <a:pt x="803" y="679"/>
                  </a:lnTo>
                  <a:lnTo>
                    <a:pt x="47" y="1297"/>
                  </a:lnTo>
                  <a:lnTo>
                    <a:pt x="1" y="1334"/>
                  </a:lnTo>
                  <a:lnTo>
                    <a:pt x="21" y="1354"/>
                  </a:lnTo>
                  <a:lnTo>
                    <a:pt x="64" y="1354"/>
                  </a:lnTo>
                  <a:lnTo>
                    <a:pt x="846" y="712"/>
                  </a:lnTo>
                  <a:lnTo>
                    <a:pt x="889" y="679"/>
                  </a:lnTo>
                  <a:lnTo>
                    <a:pt x="1678" y="31"/>
                  </a:lnTo>
                  <a:lnTo>
                    <a:pt x="1665" y="20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674872" y="2045603"/>
              <a:ext cx="114985" cy="91314"/>
            </a:xfrm>
            <a:custGeom>
              <a:rect b="b" l="l" r="r" t="t"/>
              <a:pathLst>
                <a:path extrusionOk="0" h="1354" w="1705">
                  <a:moveTo>
                    <a:pt x="17" y="0"/>
                  </a:moveTo>
                  <a:lnTo>
                    <a:pt x="1" y="20"/>
                  </a:lnTo>
                  <a:lnTo>
                    <a:pt x="14" y="31"/>
                  </a:lnTo>
                  <a:lnTo>
                    <a:pt x="799" y="679"/>
                  </a:lnTo>
                  <a:lnTo>
                    <a:pt x="846" y="642"/>
                  </a:lnTo>
                  <a:lnTo>
                    <a:pt x="61" y="0"/>
                  </a:lnTo>
                  <a:close/>
                  <a:moveTo>
                    <a:pt x="889" y="679"/>
                  </a:moveTo>
                  <a:lnTo>
                    <a:pt x="846" y="712"/>
                  </a:lnTo>
                  <a:lnTo>
                    <a:pt x="1627" y="1354"/>
                  </a:lnTo>
                  <a:lnTo>
                    <a:pt x="1698" y="1354"/>
                  </a:lnTo>
                  <a:lnTo>
                    <a:pt x="1704" y="1347"/>
                  </a:lnTo>
                  <a:lnTo>
                    <a:pt x="1651" y="1303"/>
                  </a:lnTo>
                  <a:lnTo>
                    <a:pt x="889" y="679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4674872" y="2045603"/>
              <a:ext cx="114513" cy="91314"/>
            </a:xfrm>
            <a:custGeom>
              <a:rect b="b" l="l" r="r" t="t"/>
              <a:pathLst>
                <a:path extrusionOk="0" h="1354" w="1698">
                  <a:moveTo>
                    <a:pt x="1627" y="0"/>
                  </a:moveTo>
                  <a:lnTo>
                    <a:pt x="846" y="642"/>
                  </a:lnTo>
                  <a:lnTo>
                    <a:pt x="799" y="679"/>
                  </a:lnTo>
                  <a:lnTo>
                    <a:pt x="14" y="1323"/>
                  </a:lnTo>
                  <a:lnTo>
                    <a:pt x="1" y="1334"/>
                  </a:lnTo>
                  <a:lnTo>
                    <a:pt x="17" y="1354"/>
                  </a:lnTo>
                  <a:lnTo>
                    <a:pt x="64" y="1354"/>
                  </a:lnTo>
                  <a:lnTo>
                    <a:pt x="846" y="712"/>
                  </a:lnTo>
                  <a:lnTo>
                    <a:pt x="889" y="679"/>
                  </a:lnTo>
                  <a:lnTo>
                    <a:pt x="1651" y="51"/>
                  </a:lnTo>
                  <a:lnTo>
                    <a:pt x="1698" y="14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571485" y="2136851"/>
              <a:ext cx="312584" cy="662935"/>
            </a:xfrm>
            <a:custGeom>
              <a:rect b="b" l="l" r="r" t="t"/>
              <a:pathLst>
                <a:path extrusionOk="0" h="9830" w="4635">
                  <a:moveTo>
                    <a:pt x="1447" y="1097"/>
                  </a:moveTo>
                  <a:cubicBezTo>
                    <a:pt x="1517" y="1097"/>
                    <a:pt x="1574" y="1157"/>
                    <a:pt x="1574" y="1227"/>
                  </a:cubicBezTo>
                  <a:cubicBezTo>
                    <a:pt x="1574" y="1297"/>
                    <a:pt x="1517" y="1353"/>
                    <a:pt x="1447" y="1353"/>
                  </a:cubicBezTo>
                  <a:lnTo>
                    <a:pt x="879" y="1353"/>
                  </a:lnTo>
                  <a:cubicBezTo>
                    <a:pt x="809" y="1353"/>
                    <a:pt x="752" y="1297"/>
                    <a:pt x="752" y="1227"/>
                  </a:cubicBezTo>
                  <a:cubicBezTo>
                    <a:pt x="752" y="1157"/>
                    <a:pt x="809" y="1097"/>
                    <a:pt x="879" y="1097"/>
                  </a:cubicBezTo>
                  <a:close/>
                  <a:moveTo>
                    <a:pt x="2710" y="1097"/>
                  </a:moveTo>
                  <a:cubicBezTo>
                    <a:pt x="2783" y="1097"/>
                    <a:pt x="2840" y="1157"/>
                    <a:pt x="2840" y="1227"/>
                  </a:cubicBezTo>
                  <a:cubicBezTo>
                    <a:pt x="2840" y="1297"/>
                    <a:pt x="2783" y="1353"/>
                    <a:pt x="2710" y="1353"/>
                  </a:cubicBezTo>
                  <a:lnTo>
                    <a:pt x="2145" y="1353"/>
                  </a:lnTo>
                  <a:cubicBezTo>
                    <a:pt x="2075" y="1353"/>
                    <a:pt x="2018" y="1297"/>
                    <a:pt x="2018" y="1227"/>
                  </a:cubicBezTo>
                  <a:cubicBezTo>
                    <a:pt x="2018" y="1157"/>
                    <a:pt x="2075" y="1097"/>
                    <a:pt x="2145" y="1097"/>
                  </a:cubicBezTo>
                  <a:close/>
                  <a:moveTo>
                    <a:pt x="3976" y="1097"/>
                  </a:moveTo>
                  <a:cubicBezTo>
                    <a:pt x="4046" y="1097"/>
                    <a:pt x="4103" y="1157"/>
                    <a:pt x="4103" y="1227"/>
                  </a:cubicBezTo>
                  <a:cubicBezTo>
                    <a:pt x="4103" y="1297"/>
                    <a:pt x="4046" y="1353"/>
                    <a:pt x="3976" y="1353"/>
                  </a:cubicBezTo>
                  <a:lnTo>
                    <a:pt x="3411" y="1353"/>
                  </a:lnTo>
                  <a:cubicBezTo>
                    <a:pt x="3338" y="1353"/>
                    <a:pt x="3281" y="1297"/>
                    <a:pt x="3281" y="1227"/>
                  </a:cubicBezTo>
                  <a:cubicBezTo>
                    <a:pt x="3281" y="1157"/>
                    <a:pt x="3338" y="1097"/>
                    <a:pt x="3411" y="1097"/>
                  </a:cubicBezTo>
                  <a:close/>
                  <a:moveTo>
                    <a:pt x="1447" y="1758"/>
                  </a:moveTo>
                  <a:cubicBezTo>
                    <a:pt x="1517" y="1758"/>
                    <a:pt x="1574" y="1814"/>
                    <a:pt x="1574" y="1885"/>
                  </a:cubicBezTo>
                  <a:cubicBezTo>
                    <a:pt x="1574" y="1955"/>
                    <a:pt x="1517" y="2015"/>
                    <a:pt x="1447" y="2015"/>
                  </a:cubicBezTo>
                  <a:lnTo>
                    <a:pt x="879" y="2015"/>
                  </a:lnTo>
                  <a:cubicBezTo>
                    <a:pt x="809" y="2015"/>
                    <a:pt x="752" y="1955"/>
                    <a:pt x="752" y="1885"/>
                  </a:cubicBezTo>
                  <a:cubicBezTo>
                    <a:pt x="752" y="1814"/>
                    <a:pt x="809" y="1758"/>
                    <a:pt x="879" y="1758"/>
                  </a:cubicBezTo>
                  <a:close/>
                  <a:moveTo>
                    <a:pt x="2710" y="1758"/>
                  </a:moveTo>
                  <a:cubicBezTo>
                    <a:pt x="2783" y="1758"/>
                    <a:pt x="2840" y="1814"/>
                    <a:pt x="2840" y="1885"/>
                  </a:cubicBezTo>
                  <a:cubicBezTo>
                    <a:pt x="2840" y="1955"/>
                    <a:pt x="2783" y="2015"/>
                    <a:pt x="2710" y="2015"/>
                  </a:cubicBezTo>
                  <a:lnTo>
                    <a:pt x="2145" y="2015"/>
                  </a:lnTo>
                  <a:cubicBezTo>
                    <a:pt x="2075" y="2015"/>
                    <a:pt x="2018" y="1955"/>
                    <a:pt x="2018" y="1885"/>
                  </a:cubicBezTo>
                  <a:cubicBezTo>
                    <a:pt x="2018" y="1814"/>
                    <a:pt x="2075" y="1758"/>
                    <a:pt x="2145" y="1758"/>
                  </a:cubicBezTo>
                  <a:close/>
                  <a:moveTo>
                    <a:pt x="3976" y="1758"/>
                  </a:moveTo>
                  <a:cubicBezTo>
                    <a:pt x="4046" y="1758"/>
                    <a:pt x="4103" y="1814"/>
                    <a:pt x="4103" y="1885"/>
                  </a:cubicBezTo>
                  <a:cubicBezTo>
                    <a:pt x="4103" y="1955"/>
                    <a:pt x="4046" y="2015"/>
                    <a:pt x="3976" y="2015"/>
                  </a:cubicBezTo>
                  <a:lnTo>
                    <a:pt x="3411" y="2015"/>
                  </a:lnTo>
                  <a:cubicBezTo>
                    <a:pt x="3338" y="2015"/>
                    <a:pt x="3281" y="1955"/>
                    <a:pt x="3281" y="1885"/>
                  </a:cubicBezTo>
                  <a:cubicBezTo>
                    <a:pt x="3281" y="1814"/>
                    <a:pt x="3338" y="1758"/>
                    <a:pt x="3411" y="1758"/>
                  </a:cubicBezTo>
                  <a:close/>
                  <a:moveTo>
                    <a:pt x="1447" y="2420"/>
                  </a:moveTo>
                  <a:cubicBezTo>
                    <a:pt x="1517" y="2420"/>
                    <a:pt x="1574" y="2476"/>
                    <a:pt x="1574" y="2546"/>
                  </a:cubicBezTo>
                  <a:cubicBezTo>
                    <a:pt x="1574" y="2616"/>
                    <a:pt x="1517" y="2673"/>
                    <a:pt x="1447" y="2673"/>
                  </a:cubicBezTo>
                  <a:lnTo>
                    <a:pt x="879" y="2673"/>
                  </a:lnTo>
                  <a:cubicBezTo>
                    <a:pt x="809" y="2673"/>
                    <a:pt x="752" y="2616"/>
                    <a:pt x="752" y="2546"/>
                  </a:cubicBezTo>
                  <a:cubicBezTo>
                    <a:pt x="752" y="2476"/>
                    <a:pt x="809" y="2420"/>
                    <a:pt x="879" y="2420"/>
                  </a:cubicBezTo>
                  <a:close/>
                  <a:moveTo>
                    <a:pt x="2710" y="2420"/>
                  </a:moveTo>
                  <a:cubicBezTo>
                    <a:pt x="2783" y="2420"/>
                    <a:pt x="2840" y="2476"/>
                    <a:pt x="2840" y="2546"/>
                  </a:cubicBezTo>
                  <a:cubicBezTo>
                    <a:pt x="2840" y="2616"/>
                    <a:pt x="2783" y="2673"/>
                    <a:pt x="2710" y="2673"/>
                  </a:cubicBezTo>
                  <a:lnTo>
                    <a:pt x="2145" y="2673"/>
                  </a:lnTo>
                  <a:cubicBezTo>
                    <a:pt x="2075" y="2673"/>
                    <a:pt x="2018" y="2616"/>
                    <a:pt x="2018" y="2546"/>
                  </a:cubicBezTo>
                  <a:cubicBezTo>
                    <a:pt x="2018" y="2476"/>
                    <a:pt x="2075" y="2420"/>
                    <a:pt x="2145" y="2420"/>
                  </a:cubicBezTo>
                  <a:close/>
                  <a:moveTo>
                    <a:pt x="3976" y="2420"/>
                  </a:moveTo>
                  <a:cubicBezTo>
                    <a:pt x="4046" y="2420"/>
                    <a:pt x="4103" y="2476"/>
                    <a:pt x="4103" y="2546"/>
                  </a:cubicBezTo>
                  <a:cubicBezTo>
                    <a:pt x="4103" y="2616"/>
                    <a:pt x="4046" y="2673"/>
                    <a:pt x="3976" y="2673"/>
                  </a:cubicBezTo>
                  <a:lnTo>
                    <a:pt x="3411" y="2673"/>
                  </a:lnTo>
                  <a:cubicBezTo>
                    <a:pt x="3338" y="2673"/>
                    <a:pt x="3281" y="2616"/>
                    <a:pt x="3281" y="2546"/>
                  </a:cubicBezTo>
                  <a:cubicBezTo>
                    <a:pt x="3281" y="2476"/>
                    <a:pt x="3338" y="2420"/>
                    <a:pt x="3411" y="2420"/>
                  </a:cubicBezTo>
                  <a:close/>
                  <a:moveTo>
                    <a:pt x="1447" y="3077"/>
                  </a:moveTo>
                  <a:cubicBezTo>
                    <a:pt x="1517" y="3077"/>
                    <a:pt x="1574" y="3137"/>
                    <a:pt x="1574" y="3208"/>
                  </a:cubicBezTo>
                  <a:cubicBezTo>
                    <a:pt x="1574" y="3278"/>
                    <a:pt x="1517" y="3335"/>
                    <a:pt x="1447" y="3335"/>
                  </a:cubicBezTo>
                  <a:lnTo>
                    <a:pt x="879" y="3335"/>
                  </a:lnTo>
                  <a:cubicBezTo>
                    <a:pt x="809" y="3335"/>
                    <a:pt x="752" y="3278"/>
                    <a:pt x="752" y="3208"/>
                  </a:cubicBezTo>
                  <a:cubicBezTo>
                    <a:pt x="752" y="3137"/>
                    <a:pt x="809" y="3077"/>
                    <a:pt x="879" y="3077"/>
                  </a:cubicBezTo>
                  <a:close/>
                  <a:moveTo>
                    <a:pt x="2710" y="3077"/>
                  </a:moveTo>
                  <a:cubicBezTo>
                    <a:pt x="2783" y="3077"/>
                    <a:pt x="2840" y="3137"/>
                    <a:pt x="2840" y="3208"/>
                  </a:cubicBezTo>
                  <a:cubicBezTo>
                    <a:pt x="2840" y="3278"/>
                    <a:pt x="2783" y="3335"/>
                    <a:pt x="2710" y="3335"/>
                  </a:cubicBezTo>
                  <a:lnTo>
                    <a:pt x="2145" y="3335"/>
                  </a:lnTo>
                  <a:cubicBezTo>
                    <a:pt x="2075" y="3335"/>
                    <a:pt x="2018" y="3278"/>
                    <a:pt x="2018" y="3208"/>
                  </a:cubicBezTo>
                  <a:cubicBezTo>
                    <a:pt x="2018" y="3137"/>
                    <a:pt x="2075" y="3077"/>
                    <a:pt x="2145" y="3077"/>
                  </a:cubicBezTo>
                  <a:close/>
                  <a:moveTo>
                    <a:pt x="3976" y="3077"/>
                  </a:moveTo>
                  <a:cubicBezTo>
                    <a:pt x="4046" y="3077"/>
                    <a:pt x="4103" y="3137"/>
                    <a:pt x="4103" y="3208"/>
                  </a:cubicBezTo>
                  <a:cubicBezTo>
                    <a:pt x="4103" y="3278"/>
                    <a:pt x="4046" y="3335"/>
                    <a:pt x="3976" y="3335"/>
                  </a:cubicBezTo>
                  <a:lnTo>
                    <a:pt x="3411" y="3335"/>
                  </a:lnTo>
                  <a:cubicBezTo>
                    <a:pt x="3338" y="3335"/>
                    <a:pt x="3281" y="3278"/>
                    <a:pt x="3281" y="3208"/>
                  </a:cubicBezTo>
                  <a:cubicBezTo>
                    <a:pt x="3281" y="3137"/>
                    <a:pt x="3338" y="3077"/>
                    <a:pt x="3411" y="3077"/>
                  </a:cubicBezTo>
                  <a:close/>
                  <a:moveTo>
                    <a:pt x="1447" y="3739"/>
                  </a:moveTo>
                  <a:cubicBezTo>
                    <a:pt x="1517" y="3739"/>
                    <a:pt x="1574" y="3796"/>
                    <a:pt x="1574" y="3866"/>
                  </a:cubicBezTo>
                  <a:cubicBezTo>
                    <a:pt x="1574" y="3936"/>
                    <a:pt x="1517" y="3996"/>
                    <a:pt x="1447" y="3996"/>
                  </a:cubicBezTo>
                  <a:lnTo>
                    <a:pt x="879" y="3996"/>
                  </a:lnTo>
                  <a:cubicBezTo>
                    <a:pt x="809" y="3996"/>
                    <a:pt x="752" y="3936"/>
                    <a:pt x="752" y="3866"/>
                  </a:cubicBezTo>
                  <a:cubicBezTo>
                    <a:pt x="752" y="3796"/>
                    <a:pt x="809" y="3739"/>
                    <a:pt x="879" y="3739"/>
                  </a:cubicBezTo>
                  <a:close/>
                  <a:moveTo>
                    <a:pt x="2710" y="3739"/>
                  </a:moveTo>
                  <a:cubicBezTo>
                    <a:pt x="2783" y="3739"/>
                    <a:pt x="2840" y="3796"/>
                    <a:pt x="2840" y="3866"/>
                  </a:cubicBezTo>
                  <a:cubicBezTo>
                    <a:pt x="2840" y="3936"/>
                    <a:pt x="2783" y="3996"/>
                    <a:pt x="2710" y="3996"/>
                  </a:cubicBezTo>
                  <a:lnTo>
                    <a:pt x="2145" y="3996"/>
                  </a:lnTo>
                  <a:cubicBezTo>
                    <a:pt x="2075" y="3996"/>
                    <a:pt x="2018" y="3936"/>
                    <a:pt x="2018" y="3866"/>
                  </a:cubicBezTo>
                  <a:cubicBezTo>
                    <a:pt x="2018" y="3796"/>
                    <a:pt x="2075" y="3739"/>
                    <a:pt x="2145" y="3739"/>
                  </a:cubicBezTo>
                  <a:close/>
                  <a:moveTo>
                    <a:pt x="3976" y="3739"/>
                  </a:moveTo>
                  <a:cubicBezTo>
                    <a:pt x="4046" y="3739"/>
                    <a:pt x="4103" y="3796"/>
                    <a:pt x="4103" y="3866"/>
                  </a:cubicBezTo>
                  <a:cubicBezTo>
                    <a:pt x="4103" y="3936"/>
                    <a:pt x="4046" y="3996"/>
                    <a:pt x="3976" y="3996"/>
                  </a:cubicBezTo>
                  <a:lnTo>
                    <a:pt x="3411" y="3996"/>
                  </a:lnTo>
                  <a:cubicBezTo>
                    <a:pt x="3338" y="3996"/>
                    <a:pt x="3281" y="3936"/>
                    <a:pt x="3281" y="3866"/>
                  </a:cubicBezTo>
                  <a:cubicBezTo>
                    <a:pt x="3281" y="3796"/>
                    <a:pt x="3338" y="3739"/>
                    <a:pt x="3411" y="3739"/>
                  </a:cubicBezTo>
                  <a:close/>
                  <a:moveTo>
                    <a:pt x="1447" y="4400"/>
                  </a:moveTo>
                  <a:cubicBezTo>
                    <a:pt x="1517" y="4400"/>
                    <a:pt x="1574" y="4457"/>
                    <a:pt x="1574" y="4528"/>
                  </a:cubicBezTo>
                  <a:cubicBezTo>
                    <a:pt x="1574" y="4597"/>
                    <a:pt x="1517" y="4654"/>
                    <a:pt x="1447" y="4654"/>
                  </a:cubicBezTo>
                  <a:lnTo>
                    <a:pt x="879" y="4654"/>
                  </a:lnTo>
                  <a:cubicBezTo>
                    <a:pt x="809" y="4654"/>
                    <a:pt x="752" y="4597"/>
                    <a:pt x="752" y="4528"/>
                  </a:cubicBezTo>
                  <a:cubicBezTo>
                    <a:pt x="752" y="4457"/>
                    <a:pt x="809" y="4400"/>
                    <a:pt x="879" y="4400"/>
                  </a:cubicBezTo>
                  <a:close/>
                  <a:moveTo>
                    <a:pt x="2710" y="4400"/>
                  </a:moveTo>
                  <a:cubicBezTo>
                    <a:pt x="2783" y="4400"/>
                    <a:pt x="2840" y="4457"/>
                    <a:pt x="2840" y="4528"/>
                  </a:cubicBezTo>
                  <a:cubicBezTo>
                    <a:pt x="2840" y="4597"/>
                    <a:pt x="2783" y="4654"/>
                    <a:pt x="2710" y="4654"/>
                  </a:cubicBezTo>
                  <a:lnTo>
                    <a:pt x="2145" y="4654"/>
                  </a:lnTo>
                  <a:cubicBezTo>
                    <a:pt x="2075" y="4654"/>
                    <a:pt x="2018" y="4597"/>
                    <a:pt x="2018" y="4528"/>
                  </a:cubicBezTo>
                  <a:cubicBezTo>
                    <a:pt x="2018" y="4457"/>
                    <a:pt x="2075" y="4400"/>
                    <a:pt x="2145" y="4400"/>
                  </a:cubicBezTo>
                  <a:close/>
                  <a:moveTo>
                    <a:pt x="3976" y="4400"/>
                  </a:moveTo>
                  <a:cubicBezTo>
                    <a:pt x="4046" y="4400"/>
                    <a:pt x="4103" y="4457"/>
                    <a:pt x="4103" y="4528"/>
                  </a:cubicBezTo>
                  <a:cubicBezTo>
                    <a:pt x="4103" y="4597"/>
                    <a:pt x="4046" y="4654"/>
                    <a:pt x="3976" y="4654"/>
                  </a:cubicBezTo>
                  <a:lnTo>
                    <a:pt x="3411" y="4654"/>
                  </a:lnTo>
                  <a:cubicBezTo>
                    <a:pt x="3338" y="4654"/>
                    <a:pt x="3281" y="4597"/>
                    <a:pt x="3281" y="4528"/>
                  </a:cubicBezTo>
                  <a:cubicBezTo>
                    <a:pt x="3281" y="4457"/>
                    <a:pt x="3338" y="4400"/>
                    <a:pt x="3411" y="4400"/>
                  </a:cubicBezTo>
                  <a:close/>
                  <a:moveTo>
                    <a:pt x="1447" y="5058"/>
                  </a:moveTo>
                  <a:cubicBezTo>
                    <a:pt x="1517" y="5058"/>
                    <a:pt x="1574" y="5119"/>
                    <a:pt x="1574" y="5189"/>
                  </a:cubicBezTo>
                  <a:cubicBezTo>
                    <a:pt x="1574" y="5259"/>
                    <a:pt x="1517" y="5316"/>
                    <a:pt x="1447" y="5316"/>
                  </a:cubicBezTo>
                  <a:lnTo>
                    <a:pt x="879" y="5316"/>
                  </a:lnTo>
                  <a:cubicBezTo>
                    <a:pt x="809" y="5316"/>
                    <a:pt x="752" y="5259"/>
                    <a:pt x="752" y="5189"/>
                  </a:cubicBezTo>
                  <a:cubicBezTo>
                    <a:pt x="752" y="5119"/>
                    <a:pt x="809" y="5058"/>
                    <a:pt x="879" y="5058"/>
                  </a:cubicBezTo>
                  <a:close/>
                  <a:moveTo>
                    <a:pt x="2710" y="5058"/>
                  </a:moveTo>
                  <a:cubicBezTo>
                    <a:pt x="2783" y="5058"/>
                    <a:pt x="2840" y="5119"/>
                    <a:pt x="2840" y="5189"/>
                  </a:cubicBezTo>
                  <a:cubicBezTo>
                    <a:pt x="2840" y="5259"/>
                    <a:pt x="2783" y="5316"/>
                    <a:pt x="2710" y="5316"/>
                  </a:cubicBezTo>
                  <a:lnTo>
                    <a:pt x="2145" y="5316"/>
                  </a:lnTo>
                  <a:cubicBezTo>
                    <a:pt x="2075" y="5316"/>
                    <a:pt x="2018" y="5259"/>
                    <a:pt x="2018" y="5189"/>
                  </a:cubicBezTo>
                  <a:cubicBezTo>
                    <a:pt x="2018" y="5119"/>
                    <a:pt x="2075" y="5058"/>
                    <a:pt x="2145" y="5058"/>
                  </a:cubicBezTo>
                  <a:close/>
                  <a:moveTo>
                    <a:pt x="3976" y="5058"/>
                  </a:moveTo>
                  <a:cubicBezTo>
                    <a:pt x="4046" y="5058"/>
                    <a:pt x="4103" y="5119"/>
                    <a:pt x="4103" y="5189"/>
                  </a:cubicBezTo>
                  <a:cubicBezTo>
                    <a:pt x="4103" y="5259"/>
                    <a:pt x="4046" y="5316"/>
                    <a:pt x="3976" y="5316"/>
                  </a:cubicBezTo>
                  <a:lnTo>
                    <a:pt x="3411" y="5316"/>
                  </a:lnTo>
                  <a:cubicBezTo>
                    <a:pt x="3338" y="5316"/>
                    <a:pt x="3281" y="5259"/>
                    <a:pt x="3281" y="5189"/>
                  </a:cubicBezTo>
                  <a:cubicBezTo>
                    <a:pt x="3281" y="5119"/>
                    <a:pt x="3338" y="5058"/>
                    <a:pt x="3411" y="5058"/>
                  </a:cubicBezTo>
                  <a:close/>
                  <a:moveTo>
                    <a:pt x="1447" y="5720"/>
                  </a:moveTo>
                  <a:cubicBezTo>
                    <a:pt x="1517" y="5720"/>
                    <a:pt x="1574" y="5777"/>
                    <a:pt x="1574" y="5847"/>
                  </a:cubicBezTo>
                  <a:cubicBezTo>
                    <a:pt x="1574" y="5917"/>
                    <a:pt x="1517" y="5977"/>
                    <a:pt x="1447" y="5977"/>
                  </a:cubicBezTo>
                  <a:lnTo>
                    <a:pt x="879" y="5977"/>
                  </a:lnTo>
                  <a:cubicBezTo>
                    <a:pt x="809" y="5977"/>
                    <a:pt x="752" y="5917"/>
                    <a:pt x="752" y="5847"/>
                  </a:cubicBezTo>
                  <a:cubicBezTo>
                    <a:pt x="752" y="5777"/>
                    <a:pt x="809" y="5720"/>
                    <a:pt x="879" y="5720"/>
                  </a:cubicBezTo>
                  <a:close/>
                  <a:moveTo>
                    <a:pt x="2710" y="5720"/>
                  </a:moveTo>
                  <a:cubicBezTo>
                    <a:pt x="2783" y="5720"/>
                    <a:pt x="2840" y="5777"/>
                    <a:pt x="2840" y="5847"/>
                  </a:cubicBezTo>
                  <a:cubicBezTo>
                    <a:pt x="2840" y="5917"/>
                    <a:pt x="2783" y="5977"/>
                    <a:pt x="2710" y="5977"/>
                  </a:cubicBezTo>
                  <a:lnTo>
                    <a:pt x="2145" y="5977"/>
                  </a:lnTo>
                  <a:cubicBezTo>
                    <a:pt x="2075" y="5977"/>
                    <a:pt x="2018" y="5917"/>
                    <a:pt x="2018" y="5847"/>
                  </a:cubicBezTo>
                  <a:cubicBezTo>
                    <a:pt x="2018" y="5777"/>
                    <a:pt x="2075" y="5720"/>
                    <a:pt x="2145" y="5720"/>
                  </a:cubicBezTo>
                  <a:close/>
                  <a:moveTo>
                    <a:pt x="3976" y="5720"/>
                  </a:moveTo>
                  <a:cubicBezTo>
                    <a:pt x="4046" y="5720"/>
                    <a:pt x="4103" y="5777"/>
                    <a:pt x="4103" y="5847"/>
                  </a:cubicBezTo>
                  <a:cubicBezTo>
                    <a:pt x="4103" y="5917"/>
                    <a:pt x="4046" y="5977"/>
                    <a:pt x="3976" y="5977"/>
                  </a:cubicBezTo>
                  <a:lnTo>
                    <a:pt x="3411" y="5977"/>
                  </a:lnTo>
                  <a:cubicBezTo>
                    <a:pt x="3338" y="5977"/>
                    <a:pt x="3281" y="5917"/>
                    <a:pt x="3281" y="5847"/>
                  </a:cubicBezTo>
                  <a:cubicBezTo>
                    <a:pt x="3281" y="5777"/>
                    <a:pt x="3338" y="5720"/>
                    <a:pt x="3411" y="5720"/>
                  </a:cubicBezTo>
                  <a:close/>
                  <a:moveTo>
                    <a:pt x="1447" y="6381"/>
                  </a:moveTo>
                  <a:cubicBezTo>
                    <a:pt x="1517" y="6381"/>
                    <a:pt x="1574" y="6438"/>
                    <a:pt x="1574" y="6509"/>
                  </a:cubicBezTo>
                  <a:cubicBezTo>
                    <a:pt x="1574" y="6579"/>
                    <a:pt x="1517" y="6636"/>
                    <a:pt x="1447" y="6636"/>
                  </a:cubicBezTo>
                  <a:lnTo>
                    <a:pt x="879" y="6636"/>
                  </a:lnTo>
                  <a:cubicBezTo>
                    <a:pt x="809" y="6636"/>
                    <a:pt x="752" y="6579"/>
                    <a:pt x="752" y="6509"/>
                  </a:cubicBezTo>
                  <a:cubicBezTo>
                    <a:pt x="752" y="6438"/>
                    <a:pt x="809" y="6381"/>
                    <a:pt x="879" y="6381"/>
                  </a:cubicBezTo>
                  <a:close/>
                  <a:moveTo>
                    <a:pt x="2710" y="6381"/>
                  </a:moveTo>
                  <a:cubicBezTo>
                    <a:pt x="2783" y="6381"/>
                    <a:pt x="2840" y="6438"/>
                    <a:pt x="2840" y="6509"/>
                  </a:cubicBezTo>
                  <a:cubicBezTo>
                    <a:pt x="2840" y="6579"/>
                    <a:pt x="2783" y="6636"/>
                    <a:pt x="2710" y="6636"/>
                  </a:cubicBezTo>
                  <a:lnTo>
                    <a:pt x="2145" y="6636"/>
                  </a:lnTo>
                  <a:cubicBezTo>
                    <a:pt x="2075" y="6636"/>
                    <a:pt x="2018" y="6579"/>
                    <a:pt x="2018" y="6509"/>
                  </a:cubicBezTo>
                  <a:cubicBezTo>
                    <a:pt x="2018" y="6438"/>
                    <a:pt x="2075" y="6381"/>
                    <a:pt x="2145" y="6381"/>
                  </a:cubicBezTo>
                  <a:close/>
                  <a:moveTo>
                    <a:pt x="3976" y="6381"/>
                  </a:moveTo>
                  <a:cubicBezTo>
                    <a:pt x="4046" y="6381"/>
                    <a:pt x="4103" y="6438"/>
                    <a:pt x="4103" y="6509"/>
                  </a:cubicBezTo>
                  <a:cubicBezTo>
                    <a:pt x="4103" y="6579"/>
                    <a:pt x="4046" y="6636"/>
                    <a:pt x="3976" y="6636"/>
                  </a:cubicBezTo>
                  <a:lnTo>
                    <a:pt x="3411" y="6636"/>
                  </a:lnTo>
                  <a:cubicBezTo>
                    <a:pt x="3338" y="6636"/>
                    <a:pt x="3281" y="6579"/>
                    <a:pt x="3281" y="6509"/>
                  </a:cubicBezTo>
                  <a:cubicBezTo>
                    <a:pt x="3281" y="6438"/>
                    <a:pt x="3338" y="6381"/>
                    <a:pt x="3411" y="6381"/>
                  </a:cubicBezTo>
                  <a:close/>
                  <a:moveTo>
                    <a:pt x="1447" y="7040"/>
                  </a:moveTo>
                  <a:cubicBezTo>
                    <a:pt x="1517" y="7040"/>
                    <a:pt x="1574" y="7100"/>
                    <a:pt x="1574" y="7170"/>
                  </a:cubicBezTo>
                  <a:cubicBezTo>
                    <a:pt x="1574" y="7240"/>
                    <a:pt x="1517" y="7297"/>
                    <a:pt x="1447" y="7297"/>
                  </a:cubicBezTo>
                  <a:lnTo>
                    <a:pt x="879" y="7297"/>
                  </a:lnTo>
                  <a:cubicBezTo>
                    <a:pt x="809" y="7297"/>
                    <a:pt x="752" y="7240"/>
                    <a:pt x="752" y="7170"/>
                  </a:cubicBezTo>
                  <a:cubicBezTo>
                    <a:pt x="752" y="7100"/>
                    <a:pt x="809" y="7040"/>
                    <a:pt x="879" y="7040"/>
                  </a:cubicBezTo>
                  <a:close/>
                  <a:moveTo>
                    <a:pt x="2710" y="7040"/>
                  </a:moveTo>
                  <a:cubicBezTo>
                    <a:pt x="2783" y="7040"/>
                    <a:pt x="2840" y="7100"/>
                    <a:pt x="2840" y="7170"/>
                  </a:cubicBezTo>
                  <a:cubicBezTo>
                    <a:pt x="2840" y="7240"/>
                    <a:pt x="2783" y="7297"/>
                    <a:pt x="2710" y="7297"/>
                  </a:cubicBezTo>
                  <a:lnTo>
                    <a:pt x="2145" y="7297"/>
                  </a:lnTo>
                  <a:cubicBezTo>
                    <a:pt x="2075" y="7297"/>
                    <a:pt x="2018" y="7240"/>
                    <a:pt x="2018" y="7170"/>
                  </a:cubicBezTo>
                  <a:cubicBezTo>
                    <a:pt x="2018" y="7100"/>
                    <a:pt x="2075" y="7040"/>
                    <a:pt x="2145" y="7040"/>
                  </a:cubicBezTo>
                  <a:close/>
                  <a:moveTo>
                    <a:pt x="3976" y="7040"/>
                  </a:moveTo>
                  <a:cubicBezTo>
                    <a:pt x="4046" y="7040"/>
                    <a:pt x="4103" y="7100"/>
                    <a:pt x="4103" y="7170"/>
                  </a:cubicBezTo>
                  <a:cubicBezTo>
                    <a:pt x="4103" y="7240"/>
                    <a:pt x="4046" y="7297"/>
                    <a:pt x="3976" y="7297"/>
                  </a:cubicBezTo>
                  <a:lnTo>
                    <a:pt x="3411" y="7297"/>
                  </a:lnTo>
                  <a:cubicBezTo>
                    <a:pt x="3338" y="7297"/>
                    <a:pt x="3281" y="7240"/>
                    <a:pt x="3281" y="7170"/>
                  </a:cubicBezTo>
                  <a:cubicBezTo>
                    <a:pt x="3281" y="7100"/>
                    <a:pt x="3338" y="7040"/>
                    <a:pt x="3411" y="7040"/>
                  </a:cubicBezTo>
                  <a:close/>
                  <a:moveTo>
                    <a:pt x="1" y="1"/>
                  </a:moveTo>
                  <a:lnTo>
                    <a:pt x="1" y="9829"/>
                  </a:lnTo>
                  <a:lnTo>
                    <a:pt x="4634" y="9829"/>
                  </a:lnTo>
                  <a:lnTo>
                    <a:pt x="4634" y="1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4467423" y="2136851"/>
              <a:ext cx="104127" cy="662935"/>
            </a:xfrm>
            <a:custGeom>
              <a:rect b="b" l="l" r="r" t="t"/>
              <a:pathLst>
                <a:path extrusionOk="0" h="9830" w="1544">
                  <a:moveTo>
                    <a:pt x="0" y="1"/>
                  </a:moveTo>
                  <a:lnTo>
                    <a:pt x="0" y="9829"/>
                  </a:lnTo>
                  <a:lnTo>
                    <a:pt x="1544" y="9829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4622133" y="2210767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28" y="257"/>
                  </a:cubicBezTo>
                  <a:lnTo>
                    <a:pt x="696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4707514" y="2210767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28" y="257"/>
                  </a:cubicBezTo>
                  <a:lnTo>
                    <a:pt x="693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4792692" y="2210767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31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31" y="257"/>
                  </a:cubicBezTo>
                  <a:lnTo>
                    <a:pt x="696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4622133" y="2255413"/>
              <a:ext cx="55503" cy="17332"/>
            </a:xfrm>
            <a:custGeom>
              <a:rect b="b" l="l" r="r" t="t"/>
              <a:pathLst>
                <a:path extrusionOk="0" h="257" w="823">
                  <a:moveTo>
                    <a:pt x="128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28" y="257"/>
                  </a:cubicBezTo>
                  <a:lnTo>
                    <a:pt x="696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707514" y="2255413"/>
              <a:ext cx="55503" cy="17332"/>
            </a:xfrm>
            <a:custGeom>
              <a:rect b="b" l="l" r="r" t="t"/>
              <a:pathLst>
                <a:path extrusionOk="0" h="257" w="823">
                  <a:moveTo>
                    <a:pt x="128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28" y="257"/>
                  </a:cubicBezTo>
                  <a:lnTo>
                    <a:pt x="693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4792692" y="2255413"/>
              <a:ext cx="55503" cy="17332"/>
            </a:xfrm>
            <a:custGeom>
              <a:rect b="b" l="l" r="r" t="t"/>
              <a:pathLst>
                <a:path extrusionOk="0" h="257" w="823">
                  <a:moveTo>
                    <a:pt x="131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31" y="257"/>
                  </a:cubicBezTo>
                  <a:lnTo>
                    <a:pt x="696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4622133" y="2299992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707514" y="2299992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3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792692" y="2299992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31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31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622133" y="2344368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707514" y="2344368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4792692" y="2344368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31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4622133" y="2388947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4707514" y="2388947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792692" y="2388947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31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4622133" y="2433593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4707514" y="2433593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3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792692" y="2433593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31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31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4622133" y="2477969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4707514" y="2477969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792692" y="2477969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31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4622133" y="2522548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4707514" y="2522548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792692" y="2522548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31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4622133" y="2567194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28" y="255"/>
                  </a:cubicBezTo>
                  <a:lnTo>
                    <a:pt x="696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4707514" y="2567194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28" y="255"/>
                  </a:cubicBezTo>
                  <a:lnTo>
                    <a:pt x="693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792692" y="2567194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31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31" y="255"/>
                  </a:cubicBezTo>
                  <a:lnTo>
                    <a:pt x="696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4622133" y="2611571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707514" y="2611571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792692" y="2611571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31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4912401" y="2255413"/>
              <a:ext cx="240424" cy="544376"/>
            </a:xfrm>
            <a:custGeom>
              <a:rect b="b" l="l" r="r" t="t"/>
              <a:pathLst>
                <a:path extrusionOk="0" h="8072" w="3565">
                  <a:moveTo>
                    <a:pt x="2943" y="1888"/>
                  </a:moveTo>
                  <a:cubicBezTo>
                    <a:pt x="2990" y="1888"/>
                    <a:pt x="3027" y="1925"/>
                    <a:pt x="3027" y="1971"/>
                  </a:cubicBezTo>
                  <a:cubicBezTo>
                    <a:pt x="3027" y="2018"/>
                    <a:pt x="2990" y="2054"/>
                    <a:pt x="2943" y="2054"/>
                  </a:cubicBezTo>
                  <a:lnTo>
                    <a:pt x="508" y="2054"/>
                  </a:lnTo>
                  <a:cubicBezTo>
                    <a:pt x="461" y="2054"/>
                    <a:pt x="424" y="2018"/>
                    <a:pt x="424" y="1971"/>
                  </a:cubicBezTo>
                  <a:cubicBezTo>
                    <a:pt x="424" y="1925"/>
                    <a:pt x="461" y="1888"/>
                    <a:pt x="508" y="1888"/>
                  </a:cubicBezTo>
                  <a:close/>
                  <a:moveTo>
                    <a:pt x="2943" y="2418"/>
                  </a:moveTo>
                  <a:cubicBezTo>
                    <a:pt x="2990" y="2418"/>
                    <a:pt x="3027" y="2455"/>
                    <a:pt x="3027" y="2502"/>
                  </a:cubicBezTo>
                  <a:cubicBezTo>
                    <a:pt x="3027" y="2549"/>
                    <a:pt x="2990" y="2586"/>
                    <a:pt x="2943" y="2586"/>
                  </a:cubicBezTo>
                  <a:lnTo>
                    <a:pt x="508" y="2586"/>
                  </a:lnTo>
                  <a:cubicBezTo>
                    <a:pt x="461" y="2586"/>
                    <a:pt x="424" y="2549"/>
                    <a:pt x="424" y="2502"/>
                  </a:cubicBezTo>
                  <a:cubicBezTo>
                    <a:pt x="424" y="2455"/>
                    <a:pt x="461" y="2418"/>
                    <a:pt x="508" y="2418"/>
                  </a:cubicBezTo>
                  <a:close/>
                  <a:moveTo>
                    <a:pt x="2943" y="2950"/>
                  </a:moveTo>
                  <a:cubicBezTo>
                    <a:pt x="2990" y="2950"/>
                    <a:pt x="3027" y="2990"/>
                    <a:pt x="3027" y="3037"/>
                  </a:cubicBezTo>
                  <a:cubicBezTo>
                    <a:pt x="3027" y="3083"/>
                    <a:pt x="2990" y="3120"/>
                    <a:pt x="2943" y="3120"/>
                  </a:cubicBezTo>
                  <a:lnTo>
                    <a:pt x="508" y="3120"/>
                  </a:lnTo>
                  <a:cubicBezTo>
                    <a:pt x="461" y="3120"/>
                    <a:pt x="424" y="3083"/>
                    <a:pt x="424" y="3037"/>
                  </a:cubicBezTo>
                  <a:cubicBezTo>
                    <a:pt x="424" y="2990"/>
                    <a:pt x="461" y="2950"/>
                    <a:pt x="508" y="2950"/>
                  </a:cubicBezTo>
                  <a:close/>
                  <a:moveTo>
                    <a:pt x="2943" y="3484"/>
                  </a:moveTo>
                  <a:cubicBezTo>
                    <a:pt x="2990" y="3484"/>
                    <a:pt x="3027" y="3521"/>
                    <a:pt x="3027" y="3568"/>
                  </a:cubicBezTo>
                  <a:cubicBezTo>
                    <a:pt x="3027" y="3615"/>
                    <a:pt x="2990" y="3652"/>
                    <a:pt x="2943" y="3652"/>
                  </a:cubicBezTo>
                  <a:lnTo>
                    <a:pt x="508" y="3652"/>
                  </a:lnTo>
                  <a:cubicBezTo>
                    <a:pt x="461" y="3652"/>
                    <a:pt x="424" y="3615"/>
                    <a:pt x="424" y="3568"/>
                  </a:cubicBezTo>
                  <a:cubicBezTo>
                    <a:pt x="424" y="3521"/>
                    <a:pt x="461" y="3484"/>
                    <a:pt x="508" y="3484"/>
                  </a:cubicBezTo>
                  <a:close/>
                  <a:moveTo>
                    <a:pt x="2943" y="4016"/>
                  </a:moveTo>
                  <a:cubicBezTo>
                    <a:pt x="2990" y="4016"/>
                    <a:pt x="3027" y="4056"/>
                    <a:pt x="3027" y="4099"/>
                  </a:cubicBezTo>
                  <a:cubicBezTo>
                    <a:pt x="3027" y="4146"/>
                    <a:pt x="2990" y="4186"/>
                    <a:pt x="2943" y="4186"/>
                  </a:cubicBezTo>
                  <a:lnTo>
                    <a:pt x="508" y="4186"/>
                  </a:lnTo>
                  <a:cubicBezTo>
                    <a:pt x="461" y="4186"/>
                    <a:pt x="424" y="4146"/>
                    <a:pt x="424" y="4099"/>
                  </a:cubicBezTo>
                  <a:cubicBezTo>
                    <a:pt x="424" y="4056"/>
                    <a:pt x="461" y="4016"/>
                    <a:pt x="508" y="4016"/>
                  </a:cubicBezTo>
                  <a:close/>
                  <a:moveTo>
                    <a:pt x="2943" y="4550"/>
                  </a:moveTo>
                  <a:cubicBezTo>
                    <a:pt x="2990" y="4550"/>
                    <a:pt x="3027" y="4587"/>
                    <a:pt x="3027" y="4634"/>
                  </a:cubicBezTo>
                  <a:cubicBezTo>
                    <a:pt x="3027" y="4680"/>
                    <a:pt x="2990" y="4717"/>
                    <a:pt x="2943" y="4717"/>
                  </a:cubicBezTo>
                  <a:lnTo>
                    <a:pt x="508" y="4717"/>
                  </a:lnTo>
                  <a:cubicBezTo>
                    <a:pt x="461" y="4717"/>
                    <a:pt x="424" y="4680"/>
                    <a:pt x="424" y="4634"/>
                  </a:cubicBezTo>
                  <a:cubicBezTo>
                    <a:pt x="424" y="4587"/>
                    <a:pt x="461" y="4550"/>
                    <a:pt x="508" y="4550"/>
                  </a:cubicBezTo>
                  <a:close/>
                  <a:moveTo>
                    <a:pt x="3565" y="0"/>
                  </a:moveTo>
                  <a:lnTo>
                    <a:pt x="1941" y="602"/>
                  </a:lnTo>
                  <a:lnTo>
                    <a:pt x="1624" y="718"/>
                  </a:lnTo>
                  <a:lnTo>
                    <a:pt x="989" y="955"/>
                  </a:lnTo>
                  <a:lnTo>
                    <a:pt x="213" y="1243"/>
                  </a:lnTo>
                  <a:lnTo>
                    <a:pt x="0" y="1319"/>
                  </a:lnTo>
                  <a:lnTo>
                    <a:pt x="0" y="8071"/>
                  </a:lnTo>
                  <a:lnTo>
                    <a:pt x="3565" y="8071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4940996" y="2382675"/>
              <a:ext cx="175546" cy="11330"/>
            </a:xfrm>
            <a:custGeom>
              <a:rect b="b" l="l" r="r" t="t"/>
              <a:pathLst>
                <a:path extrusionOk="0" h="168" w="2603">
                  <a:moveTo>
                    <a:pt x="84" y="1"/>
                  </a:moveTo>
                  <a:cubicBezTo>
                    <a:pt x="37" y="1"/>
                    <a:pt x="0" y="38"/>
                    <a:pt x="0" y="84"/>
                  </a:cubicBezTo>
                  <a:cubicBezTo>
                    <a:pt x="0" y="131"/>
                    <a:pt x="37" y="167"/>
                    <a:pt x="84" y="167"/>
                  </a:cubicBezTo>
                  <a:lnTo>
                    <a:pt x="2519" y="167"/>
                  </a:lnTo>
                  <a:cubicBezTo>
                    <a:pt x="2566" y="167"/>
                    <a:pt x="2603" y="131"/>
                    <a:pt x="2603" y="84"/>
                  </a:cubicBezTo>
                  <a:cubicBezTo>
                    <a:pt x="2603" y="38"/>
                    <a:pt x="2566" y="1"/>
                    <a:pt x="251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940996" y="2418486"/>
              <a:ext cx="175546" cy="11397"/>
            </a:xfrm>
            <a:custGeom>
              <a:rect b="b" l="l" r="r" t="t"/>
              <a:pathLst>
                <a:path extrusionOk="0" h="169" w="2603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1"/>
                    <a:pt x="37" y="168"/>
                    <a:pt x="84" y="168"/>
                  </a:cubicBezTo>
                  <a:lnTo>
                    <a:pt x="2519" y="168"/>
                  </a:lnTo>
                  <a:cubicBezTo>
                    <a:pt x="2566" y="168"/>
                    <a:pt x="2603" y="131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4940996" y="2454365"/>
              <a:ext cx="175546" cy="11532"/>
            </a:xfrm>
            <a:custGeom>
              <a:rect b="b" l="l" r="r" t="t"/>
              <a:pathLst>
                <a:path extrusionOk="0" h="171" w="2603">
                  <a:moveTo>
                    <a:pt x="84" y="0"/>
                  </a:moveTo>
                  <a:cubicBezTo>
                    <a:pt x="37" y="0"/>
                    <a:pt x="0" y="40"/>
                    <a:pt x="0" y="87"/>
                  </a:cubicBezTo>
                  <a:cubicBezTo>
                    <a:pt x="0" y="133"/>
                    <a:pt x="37" y="170"/>
                    <a:pt x="84" y="170"/>
                  </a:cubicBezTo>
                  <a:lnTo>
                    <a:pt x="2519" y="170"/>
                  </a:lnTo>
                  <a:cubicBezTo>
                    <a:pt x="2566" y="170"/>
                    <a:pt x="2603" y="133"/>
                    <a:pt x="2603" y="87"/>
                  </a:cubicBezTo>
                  <a:cubicBezTo>
                    <a:pt x="2603" y="40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4940996" y="2490379"/>
              <a:ext cx="175546" cy="11330"/>
            </a:xfrm>
            <a:custGeom>
              <a:rect b="b" l="l" r="r" t="t"/>
              <a:pathLst>
                <a:path extrusionOk="0" h="168" w="2603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1"/>
                    <a:pt x="37" y="168"/>
                    <a:pt x="84" y="168"/>
                  </a:cubicBezTo>
                  <a:lnTo>
                    <a:pt x="2519" y="168"/>
                  </a:lnTo>
                  <a:cubicBezTo>
                    <a:pt x="2566" y="168"/>
                    <a:pt x="2603" y="131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4940996" y="2526190"/>
              <a:ext cx="175546" cy="11532"/>
            </a:xfrm>
            <a:custGeom>
              <a:rect b="b" l="l" r="r" t="t"/>
              <a:pathLst>
                <a:path extrusionOk="0" h="171" w="2603">
                  <a:moveTo>
                    <a:pt x="84" y="1"/>
                  </a:moveTo>
                  <a:cubicBezTo>
                    <a:pt x="37" y="1"/>
                    <a:pt x="0" y="41"/>
                    <a:pt x="0" y="84"/>
                  </a:cubicBezTo>
                  <a:cubicBezTo>
                    <a:pt x="0" y="131"/>
                    <a:pt x="37" y="171"/>
                    <a:pt x="84" y="171"/>
                  </a:cubicBezTo>
                  <a:lnTo>
                    <a:pt x="2519" y="171"/>
                  </a:lnTo>
                  <a:cubicBezTo>
                    <a:pt x="2566" y="171"/>
                    <a:pt x="2603" y="131"/>
                    <a:pt x="2603" y="84"/>
                  </a:cubicBezTo>
                  <a:cubicBezTo>
                    <a:pt x="2603" y="41"/>
                    <a:pt x="2566" y="1"/>
                    <a:pt x="251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940996" y="2562271"/>
              <a:ext cx="175546" cy="11330"/>
            </a:xfrm>
            <a:custGeom>
              <a:rect b="b" l="l" r="r" t="t"/>
              <a:pathLst>
                <a:path extrusionOk="0" h="168" w="2603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0"/>
                    <a:pt x="37" y="167"/>
                    <a:pt x="84" y="167"/>
                  </a:cubicBezTo>
                  <a:lnTo>
                    <a:pt x="2519" y="167"/>
                  </a:lnTo>
                  <a:cubicBezTo>
                    <a:pt x="2566" y="167"/>
                    <a:pt x="2603" y="130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5152762" y="2255413"/>
              <a:ext cx="93607" cy="544376"/>
            </a:xfrm>
            <a:custGeom>
              <a:rect b="b" l="l" r="r" t="t"/>
              <a:pathLst>
                <a:path extrusionOk="0" h="8072" w="1388">
                  <a:moveTo>
                    <a:pt x="1" y="0"/>
                  </a:moveTo>
                  <a:lnTo>
                    <a:pt x="1" y="8071"/>
                  </a:lnTo>
                  <a:lnTo>
                    <a:pt x="1387" y="8071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493725" y="1920364"/>
              <a:ext cx="25762" cy="125304"/>
            </a:xfrm>
            <a:custGeom>
              <a:rect b="b" l="l" r="r" t="t"/>
              <a:pathLst>
                <a:path extrusionOk="0" h="1858" w="382">
                  <a:moveTo>
                    <a:pt x="1" y="0"/>
                  </a:moveTo>
                  <a:lnTo>
                    <a:pt x="1" y="1857"/>
                  </a:lnTo>
                  <a:lnTo>
                    <a:pt x="381" y="185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519420" y="1920364"/>
              <a:ext cx="328770" cy="125304"/>
            </a:xfrm>
            <a:custGeom>
              <a:rect b="b" l="l" r="r" t="t"/>
              <a:pathLst>
                <a:path extrusionOk="0" h="1858" w="4875">
                  <a:moveTo>
                    <a:pt x="0" y="0"/>
                  </a:moveTo>
                  <a:lnTo>
                    <a:pt x="0" y="1857"/>
                  </a:lnTo>
                  <a:lnTo>
                    <a:pt x="4875" y="1857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5608800" y="1894197"/>
              <a:ext cx="196048" cy="905584"/>
            </a:xfrm>
            <a:custGeom>
              <a:rect b="b" l="l" r="r" t="t"/>
              <a:pathLst>
                <a:path extrusionOk="0" h="13428" w="2907">
                  <a:moveTo>
                    <a:pt x="461" y="1136"/>
                  </a:moveTo>
                  <a:lnTo>
                    <a:pt x="461" y="2025"/>
                  </a:lnTo>
                  <a:lnTo>
                    <a:pt x="983" y="2025"/>
                  </a:lnTo>
                  <a:lnTo>
                    <a:pt x="983" y="1136"/>
                  </a:lnTo>
                  <a:close/>
                  <a:moveTo>
                    <a:pt x="1698" y="1136"/>
                  </a:moveTo>
                  <a:lnTo>
                    <a:pt x="1698" y="2025"/>
                  </a:lnTo>
                  <a:lnTo>
                    <a:pt x="2219" y="2025"/>
                  </a:lnTo>
                  <a:lnTo>
                    <a:pt x="2219" y="1136"/>
                  </a:lnTo>
                  <a:close/>
                  <a:moveTo>
                    <a:pt x="1036" y="1083"/>
                  </a:moveTo>
                  <a:lnTo>
                    <a:pt x="1036" y="2079"/>
                  </a:lnTo>
                  <a:lnTo>
                    <a:pt x="404" y="2079"/>
                  </a:lnTo>
                  <a:lnTo>
                    <a:pt x="404" y="1083"/>
                  </a:lnTo>
                  <a:close/>
                  <a:moveTo>
                    <a:pt x="2272" y="1083"/>
                  </a:moveTo>
                  <a:lnTo>
                    <a:pt x="2272" y="2079"/>
                  </a:lnTo>
                  <a:lnTo>
                    <a:pt x="1641" y="2079"/>
                  </a:lnTo>
                  <a:lnTo>
                    <a:pt x="1641" y="1083"/>
                  </a:lnTo>
                  <a:close/>
                  <a:moveTo>
                    <a:pt x="461" y="3171"/>
                  </a:moveTo>
                  <a:lnTo>
                    <a:pt x="461" y="4057"/>
                  </a:lnTo>
                  <a:lnTo>
                    <a:pt x="983" y="4057"/>
                  </a:lnTo>
                  <a:lnTo>
                    <a:pt x="983" y="3171"/>
                  </a:lnTo>
                  <a:close/>
                  <a:moveTo>
                    <a:pt x="1698" y="3171"/>
                  </a:moveTo>
                  <a:lnTo>
                    <a:pt x="1698" y="4057"/>
                  </a:lnTo>
                  <a:lnTo>
                    <a:pt x="2219" y="4057"/>
                  </a:lnTo>
                  <a:lnTo>
                    <a:pt x="2219" y="3171"/>
                  </a:lnTo>
                  <a:close/>
                  <a:moveTo>
                    <a:pt x="1036" y="3114"/>
                  </a:moveTo>
                  <a:lnTo>
                    <a:pt x="1036" y="4113"/>
                  </a:lnTo>
                  <a:lnTo>
                    <a:pt x="404" y="4113"/>
                  </a:lnTo>
                  <a:lnTo>
                    <a:pt x="404" y="3114"/>
                  </a:lnTo>
                  <a:close/>
                  <a:moveTo>
                    <a:pt x="2272" y="3114"/>
                  </a:moveTo>
                  <a:lnTo>
                    <a:pt x="2272" y="4113"/>
                  </a:lnTo>
                  <a:lnTo>
                    <a:pt x="1641" y="4113"/>
                  </a:lnTo>
                  <a:lnTo>
                    <a:pt x="1641" y="3114"/>
                  </a:lnTo>
                  <a:close/>
                  <a:moveTo>
                    <a:pt x="461" y="5206"/>
                  </a:moveTo>
                  <a:lnTo>
                    <a:pt x="461" y="6091"/>
                  </a:lnTo>
                  <a:lnTo>
                    <a:pt x="983" y="6091"/>
                  </a:lnTo>
                  <a:lnTo>
                    <a:pt x="983" y="5206"/>
                  </a:lnTo>
                  <a:close/>
                  <a:moveTo>
                    <a:pt x="1698" y="5206"/>
                  </a:moveTo>
                  <a:lnTo>
                    <a:pt x="1698" y="6091"/>
                  </a:lnTo>
                  <a:lnTo>
                    <a:pt x="2219" y="6091"/>
                  </a:lnTo>
                  <a:lnTo>
                    <a:pt x="2219" y="5206"/>
                  </a:lnTo>
                  <a:close/>
                  <a:moveTo>
                    <a:pt x="1036" y="5149"/>
                  </a:moveTo>
                  <a:lnTo>
                    <a:pt x="1036" y="6148"/>
                  </a:lnTo>
                  <a:lnTo>
                    <a:pt x="404" y="6148"/>
                  </a:lnTo>
                  <a:lnTo>
                    <a:pt x="404" y="5149"/>
                  </a:lnTo>
                  <a:close/>
                  <a:moveTo>
                    <a:pt x="2272" y="5149"/>
                  </a:moveTo>
                  <a:lnTo>
                    <a:pt x="2272" y="6148"/>
                  </a:lnTo>
                  <a:lnTo>
                    <a:pt x="1641" y="6148"/>
                  </a:lnTo>
                  <a:lnTo>
                    <a:pt x="1641" y="5149"/>
                  </a:lnTo>
                  <a:close/>
                  <a:moveTo>
                    <a:pt x="461" y="7240"/>
                  </a:moveTo>
                  <a:lnTo>
                    <a:pt x="461" y="8126"/>
                  </a:lnTo>
                  <a:lnTo>
                    <a:pt x="983" y="8126"/>
                  </a:lnTo>
                  <a:lnTo>
                    <a:pt x="983" y="7240"/>
                  </a:lnTo>
                  <a:close/>
                  <a:moveTo>
                    <a:pt x="1698" y="7240"/>
                  </a:moveTo>
                  <a:lnTo>
                    <a:pt x="1698" y="8126"/>
                  </a:lnTo>
                  <a:lnTo>
                    <a:pt x="2219" y="8126"/>
                  </a:lnTo>
                  <a:lnTo>
                    <a:pt x="2219" y="7240"/>
                  </a:lnTo>
                  <a:close/>
                  <a:moveTo>
                    <a:pt x="1036" y="7184"/>
                  </a:moveTo>
                  <a:lnTo>
                    <a:pt x="1036" y="8183"/>
                  </a:lnTo>
                  <a:lnTo>
                    <a:pt x="404" y="8183"/>
                  </a:lnTo>
                  <a:lnTo>
                    <a:pt x="404" y="7184"/>
                  </a:lnTo>
                  <a:close/>
                  <a:moveTo>
                    <a:pt x="2272" y="7184"/>
                  </a:moveTo>
                  <a:lnTo>
                    <a:pt x="2272" y="8183"/>
                  </a:lnTo>
                  <a:lnTo>
                    <a:pt x="1641" y="8183"/>
                  </a:lnTo>
                  <a:lnTo>
                    <a:pt x="1641" y="7184"/>
                  </a:lnTo>
                  <a:close/>
                  <a:moveTo>
                    <a:pt x="461" y="9271"/>
                  </a:moveTo>
                  <a:lnTo>
                    <a:pt x="461" y="10160"/>
                  </a:lnTo>
                  <a:lnTo>
                    <a:pt x="983" y="10160"/>
                  </a:lnTo>
                  <a:lnTo>
                    <a:pt x="983" y="9271"/>
                  </a:lnTo>
                  <a:close/>
                  <a:moveTo>
                    <a:pt x="1698" y="9271"/>
                  </a:moveTo>
                  <a:lnTo>
                    <a:pt x="1698" y="10160"/>
                  </a:lnTo>
                  <a:lnTo>
                    <a:pt x="2219" y="10160"/>
                  </a:lnTo>
                  <a:lnTo>
                    <a:pt x="2219" y="9271"/>
                  </a:lnTo>
                  <a:close/>
                  <a:moveTo>
                    <a:pt x="1036" y="9218"/>
                  </a:moveTo>
                  <a:lnTo>
                    <a:pt x="1036" y="10214"/>
                  </a:lnTo>
                  <a:lnTo>
                    <a:pt x="404" y="10214"/>
                  </a:lnTo>
                  <a:lnTo>
                    <a:pt x="404" y="9218"/>
                  </a:lnTo>
                  <a:close/>
                  <a:moveTo>
                    <a:pt x="2272" y="9218"/>
                  </a:moveTo>
                  <a:lnTo>
                    <a:pt x="2272" y="10214"/>
                  </a:lnTo>
                  <a:lnTo>
                    <a:pt x="1641" y="10214"/>
                  </a:lnTo>
                  <a:lnTo>
                    <a:pt x="1641" y="9218"/>
                  </a:lnTo>
                  <a:close/>
                  <a:moveTo>
                    <a:pt x="0" y="0"/>
                  </a:moveTo>
                  <a:lnTo>
                    <a:pt x="0" y="13427"/>
                  </a:lnTo>
                  <a:lnTo>
                    <a:pt x="2907" y="13427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5804784" y="1894197"/>
              <a:ext cx="50310" cy="905584"/>
            </a:xfrm>
            <a:custGeom>
              <a:rect b="b" l="l" r="r" t="t"/>
              <a:pathLst>
                <a:path extrusionOk="0" h="13428" w="746">
                  <a:moveTo>
                    <a:pt x="1" y="0"/>
                  </a:moveTo>
                  <a:lnTo>
                    <a:pt x="1" y="13427"/>
                  </a:lnTo>
                  <a:lnTo>
                    <a:pt x="348" y="13427"/>
                  </a:lnTo>
                  <a:lnTo>
                    <a:pt x="348" y="1548"/>
                  </a:lnTo>
                  <a:lnTo>
                    <a:pt x="746" y="1548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024036" y="1998529"/>
              <a:ext cx="41071" cy="801255"/>
            </a:xfrm>
            <a:custGeom>
              <a:rect b="b" l="l" r="r" t="t"/>
              <a:pathLst>
                <a:path extrusionOk="0" h="11881" w="609">
                  <a:moveTo>
                    <a:pt x="0" y="1"/>
                  </a:moveTo>
                  <a:lnTo>
                    <a:pt x="0" y="11880"/>
                  </a:lnTo>
                  <a:lnTo>
                    <a:pt x="608" y="1188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5828254" y="1998529"/>
              <a:ext cx="195846" cy="807324"/>
            </a:xfrm>
            <a:custGeom>
              <a:rect b="b" l="l" r="r" t="t"/>
              <a:pathLst>
                <a:path extrusionOk="0" h="11971" w="2904">
                  <a:moveTo>
                    <a:pt x="0" y="1"/>
                  </a:moveTo>
                  <a:lnTo>
                    <a:pt x="0" y="11880"/>
                  </a:lnTo>
                  <a:lnTo>
                    <a:pt x="0" y="11971"/>
                  </a:lnTo>
                  <a:lnTo>
                    <a:pt x="2903" y="11971"/>
                  </a:lnTo>
                  <a:lnTo>
                    <a:pt x="2903" y="1188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5636046" y="1967168"/>
              <a:ext cx="42690" cy="67238"/>
            </a:xfrm>
            <a:custGeom>
              <a:rect b="b" l="l" r="r" t="t"/>
              <a:pathLst>
                <a:path extrusionOk="0" h="997" w="633">
                  <a:moveTo>
                    <a:pt x="579" y="54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4"/>
                  </a:lnTo>
                  <a:close/>
                  <a:moveTo>
                    <a:pt x="0" y="1"/>
                  </a:moveTo>
                  <a:lnTo>
                    <a:pt x="0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5719404" y="1967168"/>
              <a:ext cx="42622" cy="67238"/>
            </a:xfrm>
            <a:custGeom>
              <a:rect b="b" l="l" r="r" t="t"/>
              <a:pathLst>
                <a:path extrusionOk="0" h="997" w="632">
                  <a:moveTo>
                    <a:pt x="579" y="54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4"/>
                  </a:lnTo>
                  <a:close/>
                  <a:moveTo>
                    <a:pt x="1" y="1"/>
                  </a:moveTo>
                  <a:lnTo>
                    <a:pt x="1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5636046" y="2104209"/>
              <a:ext cx="42690" cy="67440"/>
            </a:xfrm>
            <a:custGeom>
              <a:rect b="b" l="l" r="r" t="t"/>
              <a:pathLst>
                <a:path extrusionOk="0" h="1000" w="633">
                  <a:moveTo>
                    <a:pt x="579" y="57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7"/>
                  </a:lnTo>
                  <a:close/>
                  <a:moveTo>
                    <a:pt x="0" y="0"/>
                  </a:moveTo>
                  <a:lnTo>
                    <a:pt x="0" y="999"/>
                  </a:lnTo>
                  <a:lnTo>
                    <a:pt x="632" y="999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719404" y="2104209"/>
              <a:ext cx="42622" cy="67440"/>
            </a:xfrm>
            <a:custGeom>
              <a:rect b="b" l="l" r="r" t="t"/>
              <a:pathLst>
                <a:path extrusionOk="0" h="1000" w="632">
                  <a:moveTo>
                    <a:pt x="579" y="57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7"/>
                  </a:lnTo>
                  <a:close/>
                  <a:moveTo>
                    <a:pt x="1" y="0"/>
                  </a:moveTo>
                  <a:lnTo>
                    <a:pt x="1" y="999"/>
                  </a:lnTo>
                  <a:lnTo>
                    <a:pt x="632" y="999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636046" y="2241385"/>
              <a:ext cx="42690" cy="67440"/>
            </a:xfrm>
            <a:custGeom>
              <a:rect b="b" l="l" r="r" t="t"/>
              <a:pathLst>
                <a:path extrusionOk="0" h="1000" w="633">
                  <a:moveTo>
                    <a:pt x="579" y="58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8"/>
                  </a:lnTo>
                  <a:close/>
                  <a:moveTo>
                    <a:pt x="0" y="1"/>
                  </a:moveTo>
                  <a:lnTo>
                    <a:pt x="0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719404" y="2241385"/>
              <a:ext cx="42622" cy="67440"/>
            </a:xfrm>
            <a:custGeom>
              <a:rect b="b" l="l" r="r" t="t"/>
              <a:pathLst>
                <a:path extrusionOk="0" h="1000" w="632">
                  <a:moveTo>
                    <a:pt x="579" y="58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8"/>
                  </a:lnTo>
                  <a:close/>
                  <a:moveTo>
                    <a:pt x="1" y="1"/>
                  </a:moveTo>
                  <a:lnTo>
                    <a:pt x="1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5636046" y="2378628"/>
              <a:ext cx="42690" cy="67440"/>
            </a:xfrm>
            <a:custGeom>
              <a:rect b="b" l="l" r="r" t="t"/>
              <a:pathLst>
                <a:path extrusionOk="0" h="1000" w="633">
                  <a:moveTo>
                    <a:pt x="579" y="57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7"/>
                  </a:lnTo>
                  <a:close/>
                  <a:moveTo>
                    <a:pt x="0" y="1"/>
                  </a:moveTo>
                  <a:lnTo>
                    <a:pt x="0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5719404" y="2378628"/>
              <a:ext cx="42622" cy="67440"/>
            </a:xfrm>
            <a:custGeom>
              <a:rect b="b" l="l" r="r" t="t"/>
              <a:pathLst>
                <a:path extrusionOk="0" h="1000" w="632">
                  <a:moveTo>
                    <a:pt x="579" y="57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7"/>
                  </a:lnTo>
                  <a:close/>
                  <a:moveTo>
                    <a:pt x="1" y="1"/>
                  </a:moveTo>
                  <a:lnTo>
                    <a:pt x="1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5636046" y="2515804"/>
              <a:ext cx="42690" cy="67238"/>
            </a:xfrm>
            <a:custGeom>
              <a:rect b="b" l="l" r="r" t="t"/>
              <a:pathLst>
                <a:path extrusionOk="0" h="997" w="633">
                  <a:moveTo>
                    <a:pt x="579" y="54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4"/>
                  </a:lnTo>
                  <a:close/>
                  <a:moveTo>
                    <a:pt x="0" y="1"/>
                  </a:moveTo>
                  <a:lnTo>
                    <a:pt x="0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5719404" y="2515804"/>
              <a:ext cx="42622" cy="67238"/>
            </a:xfrm>
            <a:custGeom>
              <a:rect b="b" l="l" r="r" t="t"/>
              <a:pathLst>
                <a:path extrusionOk="0" h="997" w="632">
                  <a:moveTo>
                    <a:pt x="579" y="54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4"/>
                  </a:lnTo>
                  <a:close/>
                  <a:moveTo>
                    <a:pt x="1" y="1"/>
                  </a:moveTo>
                  <a:lnTo>
                    <a:pt x="1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4919347" y="1613168"/>
              <a:ext cx="707311" cy="740019"/>
            </a:xfrm>
            <a:custGeom>
              <a:rect b="b" l="l" r="r" t="t"/>
              <a:pathLst>
                <a:path extrusionOk="0" h="10973" w="10488">
                  <a:moveTo>
                    <a:pt x="5819" y="0"/>
                  </a:moveTo>
                  <a:cubicBezTo>
                    <a:pt x="4086" y="0"/>
                    <a:pt x="2110" y="719"/>
                    <a:pt x="1865" y="1990"/>
                  </a:cubicBezTo>
                  <a:cubicBezTo>
                    <a:pt x="1490" y="3907"/>
                    <a:pt x="1664" y="5026"/>
                    <a:pt x="1664" y="5026"/>
                  </a:cubicBezTo>
                  <a:cubicBezTo>
                    <a:pt x="1664" y="5026"/>
                    <a:pt x="1516" y="4819"/>
                    <a:pt x="1231" y="4819"/>
                  </a:cubicBezTo>
                  <a:cubicBezTo>
                    <a:pt x="1119" y="4819"/>
                    <a:pt x="985" y="4851"/>
                    <a:pt x="832" y="4939"/>
                  </a:cubicBezTo>
                  <a:cubicBezTo>
                    <a:pt x="288" y="5254"/>
                    <a:pt x="0" y="6687"/>
                    <a:pt x="688" y="7288"/>
                  </a:cubicBezTo>
                  <a:cubicBezTo>
                    <a:pt x="961" y="7526"/>
                    <a:pt x="1243" y="7598"/>
                    <a:pt x="1484" y="7598"/>
                  </a:cubicBezTo>
                  <a:cubicBezTo>
                    <a:pt x="1851" y="7598"/>
                    <a:pt x="2122" y="7431"/>
                    <a:pt x="2122" y="7431"/>
                  </a:cubicBezTo>
                  <a:cubicBezTo>
                    <a:pt x="2122" y="7431"/>
                    <a:pt x="2409" y="8407"/>
                    <a:pt x="4039" y="9610"/>
                  </a:cubicBezTo>
                  <a:cubicBezTo>
                    <a:pt x="5142" y="10421"/>
                    <a:pt x="7430" y="10972"/>
                    <a:pt x="8890" y="10972"/>
                  </a:cubicBezTo>
                  <a:cubicBezTo>
                    <a:pt x="9595" y="10972"/>
                    <a:pt x="10106" y="10844"/>
                    <a:pt x="10200" y="10555"/>
                  </a:cubicBezTo>
                  <a:cubicBezTo>
                    <a:pt x="10487" y="9667"/>
                    <a:pt x="9485" y="1759"/>
                    <a:pt x="8022" y="586"/>
                  </a:cubicBezTo>
                  <a:cubicBezTo>
                    <a:pt x="7528" y="188"/>
                    <a:pt x="6705" y="0"/>
                    <a:pt x="581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4983551" y="1555843"/>
              <a:ext cx="646480" cy="414014"/>
            </a:xfrm>
            <a:custGeom>
              <a:rect b="b" l="l" r="r" t="t"/>
              <a:pathLst>
                <a:path extrusionOk="0" h="6139" w="9586">
                  <a:moveTo>
                    <a:pt x="5749" y="1"/>
                  </a:moveTo>
                  <a:cubicBezTo>
                    <a:pt x="4532" y="1"/>
                    <a:pt x="3070" y="258"/>
                    <a:pt x="2015" y="728"/>
                  </a:cubicBezTo>
                  <a:cubicBezTo>
                    <a:pt x="245" y="1520"/>
                    <a:pt x="0" y="2669"/>
                    <a:pt x="171" y="3421"/>
                  </a:cubicBezTo>
                  <a:cubicBezTo>
                    <a:pt x="341" y="4175"/>
                    <a:pt x="618" y="5783"/>
                    <a:pt x="618" y="5783"/>
                  </a:cubicBezTo>
                  <a:cubicBezTo>
                    <a:pt x="618" y="5783"/>
                    <a:pt x="996" y="6139"/>
                    <a:pt x="1508" y="6139"/>
                  </a:cubicBezTo>
                  <a:cubicBezTo>
                    <a:pt x="1604" y="6139"/>
                    <a:pt x="1704" y="6126"/>
                    <a:pt x="1808" y="6096"/>
                  </a:cubicBezTo>
                  <a:cubicBezTo>
                    <a:pt x="2470" y="5906"/>
                    <a:pt x="1941" y="4684"/>
                    <a:pt x="1921" y="4119"/>
                  </a:cubicBezTo>
                  <a:cubicBezTo>
                    <a:pt x="1901" y="3554"/>
                    <a:pt x="3392" y="2800"/>
                    <a:pt x="4558" y="2800"/>
                  </a:cubicBezTo>
                  <a:cubicBezTo>
                    <a:pt x="5120" y="2800"/>
                    <a:pt x="6025" y="2882"/>
                    <a:pt x="6880" y="2882"/>
                  </a:cubicBezTo>
                  <a:cubicBezTo>
                    <a:pt x="7804" y="2882"/>
                    <a:pt x="8670" y="2786"/>
                    <a:pt x="8984" y="2385"/>
                  </a:cubicBezTo>
                  <a:cubicBezTo>
                    <a:pt x="9586" y="1614"/>
                    <a:pt x="7855" y="1125"/>
                    <a:pt x="7855" y="1125"/>
                  </a:cubicBezTo>
                  <a:cubicBezTo>
                    <a:pt x="7855" y="1125"/>
                    <a:pt x="8664" y="992"/>
                    <a:pt x="7685" y="371"/>
                  </a:cubicBezTo>
                  <a:cubicBezTo>
                    <a:pt x="7289" y="120"/>
                    <a:pt x="6575" y="1"/>
                    <a:pt x="5749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5426304" y="1822979"/>
              <a:ext cx="86593" cy="83423"/>
            </a:xfrm>
            <a:custGeom>
              <a:rect b="b" l="l" r="r" t="t"/>
              <a:pathLst>
                <a:path extrusionOk="0" h="1237" w="1284">
                  <a:moveTo>
                    <a:pt x="1166" y="0"/>
                  </a:moveTo>
                  <a:cubicBezTo>
                    <a:pt x="953" y="0"/>
                    <a:pt x="500" y="36"/>
                    <a:pt x="287" y="319"/>
                  </a:cubicBezTo>
                  <a:cubicBezTo>
                    <a:pt x="0" y="692"/>
                    <a:pt x="150" y="1237"/>
                    <a:pt x="150" y="1237"/>
                  </a:cubicBezTo>
                  <a:cubicBezTo>
                    <a:pt x="150" y="1237"/>
                    <a:pt x="144" y="772"/>
                    <a:pt x="335" y="469"/>
                  </a:cubicBezTo>
                  <a:cubicBezTo>
                    <a:pt x="525" y="161"/>
                    <a:pt x="1283" y="4"/>
                    <a:pt x="1283" y="4"/>
                  </a:cubicBezTo>
                  <a:cubicBezTo>
                    <a:pt x="1283" y="4"/>
                    <a:pt x="1238" y="0"/>
                    <a:pt x="116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5413422" y="1763158"/>
              <a:ext cx="90235" cy="49973"/>
            </a:xfrm>
            <a:custGeom>
              <a:rect b="b" l="l" r="r" t="t"/>
              <a:pathLst>
                <a:path extrusionOk="0" h="741" w="1338">
                  <a:moveTo>
                    <a:pt x="806" y="0"/>
                  </a:moveTo>
                  <a:cubicBezTo>
                    <a:pt x="681" y="0"/>
                    <a:pt x="548" y="23"/>
                    <a:pt x="421" y="86"/>
                  </a:cubicBezTo>
                  <a:cubicBezTo>
                    <a:pt x="8" y="296"/>
                    <a:pt x="0" y="741"/>
                    <a:pt x="0" y="741"/>
                  </a:cubicBezTo>
                  <a:cubicBezTo>
                    <a:pt x="0" y="741"/>
                    <a:pt x="238" y="284"/>
                    <a:pt x="612" y="183"/>
                  </a:cubicBezTo>
                  <a:cubicBezTo>
                    <a:pt x="826" y="124"/>
                    <a:pt x="1029" y="112"/>
                    <a:pt x="1166" y="112"/>
                  </a:cubicBezTo>
                  <a:cubicBezTo>
                    <a:pt x="1271" y="112"/>
                    <a:pt x="1337" y="119"/>
                    <a:pt x="1337" y="119"/>
                  </a:cubicBezTo>
                  <a:cubicBezTo>
                    <a:pt x="1337" y="119"/>
                    <a:pt x="1094" y="0"/>
                    <a:pt x="80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5176636" y="1863781"/>
              <a:ext cx="129215" cy="50985"/>
            </a:xfrm>
            <a:custGeom>
              <a:rect b="b" l="l" r="r" t="t"/>
              <a:pathLst>
                <a:path extrusionOk="0" h="756" w="1916">
                  <a:moveTo>
                    <a:pt x="943" y="1"/>
                  </a:moveTo>
                  <a:cubicBezTo>
                    <a:pt x="550" y="1"/>
                    <a:pt x="98" y="59"/>
                    <a:pt x="0" y="121"/>
                  </a:cubicBezTo>
                  <a:cubicBezTo>
                    <a:pt x="0" y="121"/>
                    <a:pt x="201" y="113"/>
                    <a:pt x="452" y="113"/>
                  </a:cubicBezTo>
                  <a:cubicBezTo>
                    <a:pt x="760" y="113"/>
                    <a:pt x="1143" y="125"/>
                    <a:pt x="1323" y="175"/>
                  </a:cubicBezTo>
                  <a:cubicBezTo>
                    <a:pt x="1651" y="264"/>
                    <a:pt x="1915" y="756"/>
                    <a:pt x="1915" y="756"/>
                  </a:cubicBezTo>
                  <a:cubicBezTo>
                    <a:pt x="1915" y="756"/>
                    <a:pt x="1784" y="204"/>
                    <a:pt x="1487" y="70"/>
                  </a:cubicBezTo>
                  <a:cubicBezTo>
                    <a:pt x="1378" y="20"/>
                    <a:pt x="1170" y="1"/>
                    <a:pt x="9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5161529" y="1802881"/>
              <a:ext cx="139129" cy="33720"/>
            </a:xfrm>
            <a:custGeom>
              <a:rect b="b" l="l" r="r" t="t"/>
              <a:pathLst>
                <a:path extrusionOk="0" h="500" w="2063">
                  <a:moveTo>
                    <a:pt x="1072" y="0"/>
                  </a:moveTo>
                  <a:cubicBezTo>
                    <a:pt x="607" y="0"/>
                    <a:pt x="102" y="151"/>
                    <a:pt x="1" y="426"/>
                  </a:cubicBezTo>
                  <a:cubicBezTo>
                    <a:pt x="1" y="426"/>
                    <a:pt x="476" y="149"/>
                    <a:pt x="1077" y="149"/>
                  </a:cubicBezTo>
                  <a:cubicBezTo>
                    <a:pt x="1112" y="149"/>
                    <a:pt x="1148" y="150"/>
                    <a:pt x="1183" y="152"/>
                  </a:cubicBezTo>
                  <a:cubicBezTo>
                    <a:pt x="1831" y="188"/>
                    <a:pt x="2062" y="500"/>
                    <a:pt x="2062" y="500"/>
                  </a:cubicBezTo>
                  <a:cubicBezTo>
                    <a:pt x="2062" y="500"/>
                    <a:pt x="1885" y="99"/>
                    <a:pt x="1364" y="22"/>
                  </a:cubicBezTo>
                  <a:cubicBezTo>
                    <a:pt x="1271" y="7"/>
                    <a:pt x="1173" y="0"/>
                    <a:pt x="107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5360279" y="1850090"/>
              <a:ext cx="81198" cy="182021"/>
            </a:xfrm>
            <a:custGeom>
              <a:rect b="b" l="l" r="r" t="t"/>
              <a:pathLst>
                <a:path extrusionOk="0" h="2699" w="1204">
                  <a:moveTo>
                    <a:pt x="117" y="0"/>
                  </a:moveTo>
                  <a:lnTo>
                    <a:pt x="0" y="47"/>
                  </a:lnTo>
                  <a:lnTo>
                    <a:pt x="976" y="2482"/>
                  </a:lnTo>
                  <a:lnTo>
                    <a:pt x="81" y="2158"/>
                  </a:lnTo>
                  <a:lnTo>
                    <a:pt x="37" y="2278"/>
                  </a:lnTo>
                  <a:lnTo>
                    <a:pt x="1203" y="269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4991914" y="1988750"/>
              <a:ext cx="60898" cy="45455"/>
            </a:xfrm>
            <a:custGeom>
              <a:rect b="b" l="l" r="r" t="t"/>
              <a:pathLst>
                <a:path extrusionOk="0" h="674" w="903">
                  <a:moveTo>
                    <a:pt x="18" y="1"/>
                  </a:moveTo>
                  <a:cubicBezTo>
                    <a:pt x="7" y="1"/>
                    <a:pt x="1" y="1"/>
                    <a:pt x="1" y="1"/>
                  </a:cubicBezTo>
                  <a:lnTo>
                    <a:pt x="4" y="129"/>
                  </a:lnTo>
                  <a:cubicBezTo>
                    <a:pt x="4" y="129"/>
                    <a:pt x="6" y="129"/>
                    <a:pt x="10" y="129"/>
                  </a:cubicBezTo>
                  <a:cubicBezTo>
                    <a:pt x="76" y="129"/>
                    <a:pt x="615" y="144"/>
                    <a:pt x="778" y="673"/>
                  </a:cubicBezTo>
                  <a:lnTo>
                    <a:pt x="903" y="636"/>
                  </a:lnTo>
                  <a:cubicBezTo>
                    <a:pt x="717" y="41"/>
                    <a:pt x="129" y="1"/>
                    <a:pt x="18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5231196" y="2049919"/>
              <a:ext cx="288441" cy="148773"/>
            </a:xfrm>
            <a:custGeom>
              <a:rect b="b" l="l" r="r" t="t"/>
              <a:pathLst>
                <a:path extrusionOk="0" h="2206" w="4277">
                  <a:moveTo>
                    <a:pt x="0" y="0"/>
                  </a:moveTo>
                  <a:cubicBezTo>
                    <a:pt x="0" y="0"/>
                    <a:pt x="508" y="1871"/>
                    <a:pt x="2252" y="2178"/>
                  </a:cubicBezTo>
                  <a:cubicBezTo>
                    <a:pt x="2358" y="2197"/>
                    <a:pt x="2459" y="2206"/>
                    <a:pt x="2555" y="2206"/>
                  </a:cubicBezTo>
                  <a:cubicBezTo>
                    <a:pt x="4029" y="2206"/>
                    <a:pt x="4276" y="113"/>
                    <a:pt x="4276" y="1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300593" y="2051672"/>
              <a:ext cx="179593" cy="40464"/>
            </a:xfrm>
            <a:custGeom>
              <a:rect b="b" l="l" r="r" t="t"/>
              <a:pathLst>
                <a:path extrusionOk="0" h="600" w="2663">
                  <a:moveTo>
                    <a:pt x="0" y="1"/>
                  </a:moveTo>
                  <a:cubicBezTo>
                    <a:pt x="0" y="1"/>
                    <a:pt x="201" y="512"/>
                    <a:pt x="1109" y="589"/>
                  </a:cubicBezTo>
                  <a:cubicBezTo>
                    <a:pt x="1196" y="596"/>
                    <a:pt x="1279" y="599"/>
                    <a:pt x="1359" y="599"/>
                  </a:cubicBezTo>
                  <a:cubicBezTo>
                    <a:pt x="2109" y="599"/>
                    <a:pt x="2524" y="292"/>
                    <a:pt x="2663" y="7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5321500" y="2152362"/>
              <a:ext cx="155786" cy="46871"/>
            </a:xfrm>
            <a:custGeom>
              <a:rect b="b" l="l" r="r" t="t"/>
              <a:pathLst>
                <a:path extrusionOk="0" h="695" w="2310">
                  <a:moveTo>
                    <a:pt x="2169" y="1"/>
                  </a:moveTo>
                  <a:cubicBezTo>
                    <a:pt x="2169" y="1"/>
                    <a:pt x="1679" y="309"/>
                    <a:pt x="1173" y="309"/>
                  </a:cubicBezTo>
                  <a:cubicBezTo>
                    <a:pt x="1166" y="309"/>
                    <a:pt x="1158" y="309"/>
                    <a:pt x="1150" y="309"/>
                  </a:cubicBezTo>
                  <a:cubicBezTo>
                    <a:pt x="632" y="298"/>
                    <a:pt x="178" y="85"/>
                    <a:pt x="178" y="85"/>
                  </a:cubicBezTo>
                  <a:lnTo>
                    <a:pt x="0" y="309"/>
                  </a:lnTo>
                  <a:cubicBezTo>
                    <a:pt x="0" y="309"/>
                    <a:pt x="271" y="599"/>
                    <a:pt x="1150" y="686"/>
                  </a:cubicBezTo>
                  <a:cubicBezTo>
                    <a:pt x="1208" y="692"/>
                    <a:pt x="1263" y="695"/>
                    <a:pt x="1315" y="695"/>
                  </a:cubicBezTo>
                  <a:cubicBezTo>
                    <a:pt x="2065" y="695"/>
                    <a:pt x="2310" y="155"/>
                    <a:pt x="2310" y="155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5353534" y="2136379"/>
              <a:ext cx="105274" cy="38373"/>
            </a:xfrm>
            <a:custGeom>
              <a:rect b="b" l="l" r="r" t="t"/>
              <a:pathLst>
                <a:path extrusionOk="0" h="569" w="1561">
                  <a:moveTo>
                    <a:pt x="817" y="0"/>
                  </a:moveTo>
                  <a:cubicBezTo>
                    <a:pt x="789" y="0"/>
                    <a:pt x="761" y="2"/>
                    <a:pt x="732" y="5"/>
                  </a:cubicBezTo>
                  <a:cubicBezTo>
                    <a:pt x="278" y="51"/>
                    <a:pt x="0" y="432"/>
                    <a:pt x="0" y="432"/>
                  </a:cubicBezTo>
                  <a:cubicBezTo>
                    <a:pt x="227" y="532"/>
                    <a:pt x="446" y="569"/>
                    <a:pt x="645" y="569"/>
                  </a:cubicBezTo>
                  <a:cubicBezTo>
                    <a:pt x="1174" y="569"/>
                    <a:pt x="1560" y="312"/>
                    <a:pt x="1560" y="312"/>
                  </a:cubicBezTo>
                  <a:cubicBezTo>
                    <a:pt x="1560" y="312"/>
                    <a:pt x="1234" y="0"/>
                    <a:pt x="817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925215" y="2114325"/>
              <a:ext cx="499798" cy="597653"/>
            </a:xfrm>
            <a:custGeom>
              <a:rect b="b" l="l" r="r" t="t"/>
              <a:pathLst>
                <a:path extrusionOk="0" h="8862" w="7411">
                  <a:moveTo>
                    <a:pt x="2035" y="0"/>
                  </a:moveTo>
                  <a:cubicBezTo>
                    <a:pt x="2035" y="0"/>
                    <a:pt x="2045" y="94"/>
                    <a:pt x="2062" y="261"/>
                  </a:cubicBezTo>
                  <a:cubicBezTo>
                    <a:pt x="2179" y="1437"/>
                    <a:pt x="2549" y="6234"/>
                    <a:pt x="945" y="7063"/>
                  </a:cubicBezTo>
                  <a:cubicBezTo>
                    <a:pt x="698" y="7190"/>
                    <a:pt x="375" y="7310"/>
                    <a:pt x="0" y="7427"/>
                  </a:cubicBezTo>
                  <a:cubicBezTo>
                    <a:pt x="712" y="8206"/>
                    <a:pt x="1674" y="8687"/>
                    <a:pt x="2700" y="8790"/>
                  </a:cubicBezTo>
                  <a:cubicBezTo>
                    <a:pt x="3005" y="8838"/>
                    <a:pt x="3330" y="8861"/>
                    <a:pt x="3665" y="8861"/>
                  </a:cubicBezTo>
                  <a:cubicBezTo>
                    <a:pt x="4946" y="8861"/>
                    <a:pt x="6373" y="8512"/>
                    <a:pt x="7410" y="7765"/>
                  </a:cubicBezTo>
                  <a:cubicBezTo>
                    <a:pt x="7199" y="6655"/>
                    <a:pt x="7029" y="3348"/>
                    <a:pt x="7029" y="3348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447123" y="2615213"/>
              <a:ext cx="1917387" cy="294983"/>
            </a:xfrm>
            <a:custGeom>
              <a:rect b="b" l="l" r="r" t="t"/>
              <a:pathLst>
                <a:path extrusionOk="0" h="4374" w="28431">
                  <a:moveTo>
                    <a:pt x="7089" y="0"/>
                  </a:moveTo>
                  <a:cubicBezTo>
                    <a:pt x="4654" y="748"/>
                    <a:pt x="0" y="1260"/>
                    <a:pt x="0" y="1517"/>
                  </a:cubicBezTo>
                  <a:lnTo>
                    <a:pt x="0" y="4373"/>
                  </a:lnTo>
                  <a:lnTo>
                    <a:pt x="28430" y="4373"/>
                  </a:lnTo>
                  <a:cubicBezTo>
                    <a:pt x="28430" y="4373"/>
                    <a:pt x="25350" y="1373"/>
                    <a:pt x="23402" y="1373"/>
                  </a:cubicBezTo>
                  <a:cubicBezTo>
                    <a:pt x="23399" y="1373"/>
                    <a:pt x="23396" y="1373"/>
                    <a:pt x="23393" y="1373"/>
                  </a:cubicBezTo>
                  <a:cubicBezTo>
                    <a:pt x="23138" y="1374"/>
                    <a:pt x="22803" y="1376"/>
                    <a:pt x="22411" y="1376"/>
                  </a:cubicBezTo>
                  <a:cubicBezTo>
                    <a:pt x="19806" y="1376"/>
                    <a:pt x="14720" y="1296"/>
                    <a:pt x="14526" y="468"/>
                  </a:cubicBezTo>
                  <a:cubicBezTo>
                    <a:pt x="14516" y="431"/>
                    <a:pt x="14509" y="384"/>
                    <a:pt x="14499" y="338"/>
                  </a:cubicBezTo>
                  <a:cubicBezTo>
                    <a:pt x="13462" y="1085"/>
                    <a:pt x="12035" y="1434"/>
                    <a:pt x="10754" y="1434"/>
                  </a:cubicBezTo>
                  <a:cubicBezTo>
                    <a:pt x="10419" y="1434"/>
                    <a:pt x="10094" y="1411"/>
                    <a:pt x="9789" y="1363"/>
                  </a:cubicBezTo>
                  <a:cubicBezTo>
                    <a:pt x="8763" y="1260"/>
                    <a:pt x="7801" y="779"/>
                    <a:pt x="7089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058141" y="2131860"/>
              <a:ext cx="351565" cy="365592"/>
            </a:xfrm>
            <a:custGeom>
              <a:rect b="b" l="l" r="r" t="t"/>
              <a:pathLst>
                <a:path extrusionOk="0" h="5421" w="5213">
                  <a:moveTo>
                    <a:pt x="91" y="1"/>
                  </a:moveTo>
                  <a:lnTo>
                    <a:pt x="91" y="1"/>
                  </a:lnTo>
                  <a:cubicBezTo>
                    <a:pt x="1" y="3709"/>
                    <a:pt x="5212" y="5420"/>
                    <a:pt x="5212" y="5420"/>
                  </a:cubicBezTo>
                  <a:lnTo>
                    <a:pt x="5058" y="3088"/>
                  </a:lnTo>
                  <a:cubicBezTo>
                    <a:pt x="1384" y="2891"/>
                    <a:pt x="91" y="1"/>
                    <a:pt x="9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6389973" y="2355428"/>
              <a:ext cx="61708" cy="133396"/>
            </a:xfrm>
            <a:custGeom>
              <a:rect b="b" l="l" r="r" t="t"/>
              <a:pathLst>
                <a:path extrusionOk="0" h="1978" w="915">
                  <a:moveTo>
                    <a:pt x="915" y="1"/>
                  </a:moveTo>
                  <a:cubicBezTo>
                    <a:pt x="398" y="90"/>
                    <a:pt x="0" y="545"/>
                    <a:pt x="0" y="1089"/>
                  </a:cubicBezTo>
                  <a:cubicBezTo>
                    <a:pt x="0" y="1453"/>
                    <a:pt x="177" y="1774"/>
                    <a:pt x="448" y="1978"/>
                  </a:cubicBezTo>
                  <a:cubicBezTo>
                    <a:pt x="454" y="1941"/>
                    <a:pt x="458" y="1908"/>
                    <a:pt x="464" y="1874"/>
                  </a:cubicBezTo>
                  <a:cubicBezTo>
                    <a:pt x="241" y="1688"/>
                    <a:pt x="93" y="1404"/>
                    <a:pt x="93" y="1089"/>
                  </a:cubicBezTo>
                  <a:cubicBezTo>
                    <a:pt x="93" y="608"/>
                    <a:pt x="434" y="204"/>
                    <a:pt x="885" y="101"/>
                  </a:cubicBezTo>
                  <a:cubicBezTo>
                    <a:pt x="895" y="67"/>
                    <a:pt x="905" y="33"/>
                    <a:pt x="915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25"/>
          <p:cNvSpPr txBox="1"/>
          <p:nvPr>
            <p:ph idx="1" type="subTitle"/>
          </p:nvPr>
        </p:nvSpPr>
        <p:spPr>
          <a:xfrm>
            <a:off x="525475" y="3306100"/>
            <a:ext cx="2708400" cy="1786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/>
              <a:t>Product Presentation by:</a:t>
            </a:r>
            <a:endParaRPr b="1" sz="18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/>
              <a:t>Mohamed Tarek</a:t>
            </a:r>
            <a:endParaRPr b="1" sz="18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/>
              <a:t>Ahmed Ibrahim</a:t>
            </a:r>
            <a:endParaRPr b="1" sz="18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/>
              <a:t>Mohamed ElAtroush</a:t>
            </a:r>
            <a:endParaRPr b="1" sz="18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/>
              <a:t>Omar Radwan</a:t>
            </a:r>
            <a:endParaRPr b="1" sz="1800"/>
          </a:p>
        </p:txBody>
      </p:sp>
      <p:sp>
        <p:nvSpPr>
          <p:cNvPr id="259" name="Google Shape;259;p25"/>
          <p:cNvSpPr txBox="1"/>
          <p:nvPr>
            <p:ph type="ctrTitle"/>
          </p:nvPr>
        </p:nvSpPr>
        <p:spPr>
          <a:xfrm>
            <a:off x="-58125" y="2327375"/>
            <a:ext cx="47292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n" sz="9600"/>
              <a:t>Gam3ya</a:t>
            </a:r>
            <a:endParaRPr sz="9600">
              <a:solidFill>
                <a:srgbClr val="21204D"/>
              </a:solidFill>
            </a:endParaRPr>
          </a:p>
        </p:txBody>
      </p:sp>
      <p:grpSp>
        <p:nvGrpSpPr>
          <p:cNvPr id="260" name="Google Shape;260;p25"/>
          <p:cNvGrpSpPr/>
          <p:nvPr/>
        </p:nvGrpSpPr>
        <p:grpSpPr>
          <a:xfrm>
            <a:off x="8266813" y="3361910"/>
            <a:ext cx="707300" cy="1226847"/>
            <a:chOff x="8521591" y="3113773"/>
            <a:chExt cx="622404" cy="1079591"/>
          </a:xfrm>
        </p:grpSpPr>
        <p:sp>
          <p:nvSpPr>
            <p:cNvPr id="261" name="Google Shape;261;p25"/>
            <p:cNvSpPr/>
            <p:nvPr/>
          </p:nvSpPr>
          <p:spPr>
            <a:xfrm>
              <a:off x="8521591" y="3113773"/>
              <a:ext cx="622404" cy="1077961"/>
            </a:xfrm>
            <a:custGeom>
              <a:rect b="b" l="l" r="r" t="t"/>
              <a:pathLst>
                <a:path extrusionOk="0" h="15984" w="9229">
                  <a:moveTo>
                    <a:pt x="5655" y="0"/>
                  </a:moveTo>
                  <a:cubicBezTo>
                    <a:pt x="5365" y="0"/>
                    <a:pt x="5080" y="96"/>
                    <a:pt x="4829" y="305"/>
                  </a:cubicBezTo>
                  <a:cubicBezTo>
                    <a:pt x="3436" y="1461"/>
                    <a:pt x="4999" y="3542"/>
                    <a:pt x="3743" y="4501"/>
                  </a:cubicBezTo>
                  <a:cubicBezTo>
                    <a:pt x="2487" y="5460"/>
                    <a:pt x="2093" y="6155"/>
                    <a:pt x="2059" y="8203"/>
                  </a:cubicBezTo>
                  <a:cubicBezTo>
                    <a:pt x="2025" y="10250"/>
                    <a:pt x="3413" y="11109"/>
                    <a:pt x="1705" y="12165"/>
                  </a:cubicBezTo>
                  <a:cubicBezTo>
                    <a:pt x="1" y="13217"/>
                    <a:pt x="506" y="15983"/>
                    <a:pt x="506" y="15983"/>
                  </a:cubicBezTo>
                  <a:lnTo>
                    <a:pt x="8668" y="15983"/>
                  </a:lnTo>
                  <a:cubicBezTo>
                    <a:pt x="8668" y="15983"/>
                    <a:pt x="8039" y="15141"/>
                    <a:pt x="8634" y="13588"/>
                  </a:cubicBezTo>
                  <a:cubicBezTo>
                    <a:pt x="9229" y="12034"/>
                    <a:pt x="8500" y="10845"/>
                    <a:pt x="7545" y="9589"/>
                  </a:cubicBezTo>
                  <a:cubicBezTo>
                    <a:pt x="6586" y="8333"/>
                    <a:pt x="6552" y="7013"/>
                    <a:pt x="7575" y="4237"/>
                  </a:cubicBezTo>
                  <a:cubicBezTo>
                    <a:pt x="8415" y="1963"/>
                    <a:pt x="6971" y="0"/>
                    <a:pt x="5655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25"/>
            <p:cNvGrpSpPr/>
            <p:nvPr/>
          </p:nvGrpSpPr>
          <p:grpSpPr>
            <a:xfrm>
              <a:off x="8635634" y="3146280"/>
              <a:ext cx="478151" cy="1047084"/>
              <a:chOff x="8635634" y="3146280"/>
              <a:chExt cx="478151" cy="1047084"/>
            </a:xfrm>
          </p:grpSpPr>
          <p:sp>
            <p:nvSpPr>
              <p:cNvPr id="263" name="Google Shape;263;p25"/>
              <p:cNvSpPr/>
              <p:nvPr/>
            </p:nvSpPr>
            <p:spPr>
              <a:xfrm>
                <a:off x="8676436" y="3176224"/>
                <a:ext cx="313663" cy="619706"/>
              </a:xfrm>
              <a:custGeom>
                <a:rect b="b" l="l" r="r" t="t"/>
                <a:pathLst>
                  <a:path extrusionOk="0" h="9189" w="4651">
                    <a:moveTo>
                      <a:pt x="2092" y="0"/>
                    </a:moveTo>
                    <a:lnTo>
                      <a:pt x="2035" y="14"/>
                    </a:lnTo>
                    <a:cubicBezTo>
                      <a:pt x="2042" y="34"/>
                      <a:pt x="2523" y="2085"/>
                      <a:pt x="3669" y="2807"/>
                    </a:cubicBezTo>
                    <a:cubicBezTo>
                      <a:pt x="4313" y="3218"/>
                      <a:pt x="4591" y="3872"/>
                      <a:pt x="4450" y="4661"/>
                    </a:cubicBezTo>
                    <a:cubicBezTo>
                      <a:pt x="4253" y="5736"/>
                      <a:pt x="3348" y="6706"/>
                      <a:pt x="2339" y="6916"/>
                    </a:cubicBezTo>
                    <a:cubicBezTo>
                      <a:pt x="1450" y="7103"/>
                      <a:pt x="712" y="7568"/>
                      <a:pt x="311" y="8189"/>
                    </a:cubicBezTo>
                    <a:cubicBezTo>
                      <a:pt x="90" y="8533"/>
                      <a:pt x="0" y="8897"/>
                      <a:pt x="67" y="9188"/>
                    </a:cubicBezTo>
                    <a:lnTo>
                      <a:pt x="124" y="9174"/>
                    </a:lnTo>
                    <a:cubicBezTo>
                      <a:pt x="61" y="8897"/>
                      <a:pt x="147" y="8550"/>
                      <a:pt x="361" y="8219"/>
                    </a:cubicBezTo>
                    <a:cubicBezTo>
                      <a:pt x="752" y="7611"/>
                      <a:pt x="1477" y="7156"/>
                      <a:pt x="2352" y="6973"/>
                    </a:cubicBezTo>
                    <a:cubicBezTo>
                      <a:pt x="3382" y="6755"/>
                      <a:pt x="4307" y="5767"/>
                      <a:pt x="4507" y="4671"/>
                    </a:cubicBezTo>
                    <a:cubicBezTo>
                      <a:pt x="4651" y="3859"/>
                      <a:pt x="4367" y="3181"/>
                      <a:pt x="3698" y="2760"/>
                    </a:cubicBezTo>
                    <a:cubicBezTo>
                      <a:pt x="2573" y="2048"/>
                      <a:pt x="2095" y="20"/>
                      <a:pt x="2092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8658632" y="3282579"/>
                <a:ext cx="271109" cy="384880"/>
              </a:xfrm>
              <a:custGeom>
                <a:rect b="b" l="l" r="r" t="t"/>
                <a:pathLst>
                  <a:path extrusionOk="0" h="5707" w="4020">
                    <a:moveTo>
                      <a:pt x="2232" y="0"/>
                    </a:moveTo>
                    <a:lnTo>
                      <a:pt x="2175" y="7"/>
                    </a:lnTo>
                    <a:cubicBezTo>
                      <a:pt x="2178" y="24"/>
                      <a:pt x="2329" y="1698"/>
                      <a:pt x="3338" y="2435"/>
                    </a:cubicBezTo>
                    <a:cubicBezTo>
                      <a:pt x="3782" y="2760"/>
                      <a:pt x="3959" y="3305"/>
                      <a:pt x="3786" y="3823"/>
                    </a:cubicBezTo>
                    <a:cubicBezTo>
                      <a:pt x="3624" y="4306"/>
                      <a:pt x="3107" y="4821"/>
                      <a:pt x="2148" y="4821"/>
                    </a:cubicBezTo>
                    <a:cubicBezTo>
                      <a:pt x="2133" y="4821"/>
                      <a:pt x="2118" y="4821"/>
                      <a:pt x="2102" y="4821"/>
                    </a:cubicBezTo>
                    <a:lnTo>
                      <a:pt x="2025" y="4821"/>
                    </a:lnTo>
                    <a:cubicBezTo>
                      <a:pt x="294" y="4821"/>
                      <a:pt x="10" y="5653"/>
                      <a:pt x="1" y="5690"/>
                    </a:cubicBezTo>
                    <a:lnTo>
                      <a:pt x="54" y="5707"/>
                    </a:lnTo>
                    <a:cubicBezTo>
                      <a:pt x="58" y="5700"/>
                      <a:pt x="341" y="4878"/>
                      <a:pt x="2025" y="4878"/>
                    </a:cubicBezTo>
                    <a:lnTo>
                      <a:pt x="2098" y="4878"/>
                    </a:lnTo>
                    <a:cubicBezTo>
                      <a:pt x="2114" y="4878"/>
                      <a:pt x="2129" y="4878"/>
                      <a:pt x="2145" y="4878"/>
                    </a:cubicBezTo>
                    <a:cubicBezTo>
                      <a:pt x="3137" y="4878"/>
                      <a:pt x="3672" y="4346"/>
                      <a:pt x="3839" y="3843"/>
                    </a:cubicBezTo>
                    <a:cubicBezTo>
                      <a:pt x="4019" y="3297"/>
                      <a:pt x="3839" y="2730"/>
                      <a:pt x="3371" y="2389"/>
                    </a:cubicBezTo>
                    <a:cubicBezTo>
                      <a:pt x="2386" y="1667"/>
                      <a:pt x="2235" y="17"/>
                      <a:pt x="2232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>
                <a:off x="8635634" y="3665174"/>
                <a:ext cx="345967" cy="528190"/>
              </a:xfrm>
              <a:custGeom>
                <a:rect b="b" l="l" r="r" t="t"/>
                <a:pathLst>
                  <a:path extrusionOk="0" h="7832" w="5130">
                    <a:moveTo>
                      <a:pt x="5109" y="0"/>
                    </a:moveTo>
                    <a:cubicBezTo>
                      <a:pt x="5085" y="6"/>
                      <a:pt x="2847" y="839"/>
                      <a:pt x="2266" y="2449"/>
                    </a:cubicBezTo>
                    <a:cubicBezTo>
                      <a:pt x="2098" y="2920"/>
                      <a:pt x="1995" y="3457"/>
                      <a:pt x="1885" y="4029"/>
                    </a:cubicBezTo>
                    <a:cubicBezTo>
                      <a:pt x="1628" y="5389"/>
                      <a:pt x="1334" y="6932"/>
                      <a:pt x="1" y="7784"/>
                    </a:cubicBezTo>
                    <a:lnTo>
                      <a:pt x="31" y="7831"/>
                    </a:lnTo>
                    <a:cubicBezTo>
                      <a:pt x="1384" y="6965"/>
                      <a:pt x="1682" y="5412"/>
                      <a:pt x="1942" y="4039"/>
                    </a:cubicBezTo>
                    <a:cubicBezTo>
                      <a:pt x="2052" y="3471"/>
                      <a:pt x="2152" y="2933"/>
                      <a:pt x="2323" y="2469"/>
                    </a:cubicBezTo>
                    <a:cubicBezTo>
                      <a:pt x="2891" y="885"/>
                      <a:pt x="5105" y="60"/>
                      <a:pt x="5129" y="54"/>
                    </a:cubicBezTo>
                    <a:lnTo>
                      <a:pt x="5109" y="0"/>
                    </a:ln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>
                <a:off x="8757973" y="3878289"/>
                <a:ext cx="346844" cy="86323"/>
              </a:xfrm>
              <a:custGeom>
                <a:rect b="b" l="l" r="r" t="t"/>
                <a:pathLst>
                  <a:path extrusionOk="0" h="1280" w="5143">
                    <a:moveTo>
                      <a:pt x="5099" y="1"/>
                    </a:moveTo>
                    <a:cubicBezTo>
                      <a:pt x="4932" y="187"/>
                      <a:pt x="4706" y="357"/>
                      <a:pt x="4068" y="357"/>
                    </a:cubicBezTo>
                    <a:cubicBezTo>
                      <a:pt x="3721" y="357"/>
                      <a:pt x="3252" y="307"/>
                      <a:pt x="2606" y="181"/>
                    </a:cubicBezTo>
                    <a:cubicBezTo>
                      <a:pt x="2405" y="142"/>
                      <a:pt x="2216" y="125"/>
                      <a:pt x="2040" y="125"/>
                    </a:cubicBezTo>
                    <a:cubicBezTo>
                      <a:pt x="623" y="125"/>
                      <a:pt x="7" y="1241"/>
                      <a:pt x="1" y="1253"/>
                    </a:cubicBezTo>
                    <a:lnTo>
                      <a:pt x="51" y="1280"/>
                    </a:lnTo>
                    <a:cubicBezTo>
                      <a:pt x="57" y="1268"/>
                      <a:pt x="657" y="182"/>
                      <a:pt x="2040" y="182"/>
                    </a:cubicBezTo>
                    <a:cubicBezTo>
                      <a:pt x="2213" y="182"/>
                      <a:pt x="2399" y="199"/>
                      <a:pt x="2597" y="237"/>
                    </a:cubicBezTo>
                    <a:cubicBezTo>
                      <a:pt x="3242" y="362"/>
                      <a:pt x="3713" y="413"/>
                      <a:pt x="4065" y="413"/>
                    </a:cubicBezTo>
                    <a:cubicBezTo>
                      <a:pt x="4729" y="413"/>
                      <a:pt x="4967" y="233"/>
                      <a:pt x="5143" y="37"/>
                    </a:cubicBezTo>
                    <a:lnTo>
                      <a:pt x="5099" y="1"/>
                    </a:ln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>
                <a:off x="8753926" y="3671446"/>
                <a:ext cx="38845" cy="209334"/>
              </a:xfrm>
              <a:custGeom>
                <a:rect b="b" l="l" r="r" t="t"/>
                <a:pathLst>
                  <a:path extrusionOk="0" h="3104" w="576">
                    <a:moveTo>
                      <a:pt x="104" y="1"/>
                    </a:moveTo>
                    <a:lnTo>
                      <a:pt x="68" y="47"/>
                    </a:lnTo>
                    <a:cubicBezTo>
                      <a:pt x="71" y="51"/>
                      <a:pt x="512" y="422"/>
                      <a:pt x="372" y="1244"/>
                    </a:cubicBezTo>
                    <a:cubicBezTo>
                      <a:pt x="332" y="1480"/>
                      <a:pt x="275" y="1685"/>
                      <a:pt x="224" y="1865"/>
                    </a:cubicBezTo>
                    <a:cubicBezTo>
                      <a:pt x="97" y="2349"/>
                      <a:pt x="0" y="2697"/>
                      <a:pt x="312" y="3104"/>
                    </a:cubicBezTo>
                    <a:lnTo>
                      <a:pt x="358" y="3068"/>
                    </a:lnTo>
                    <a:cubicBezTo>
                      <a:pt x="64" y="2687"/>
                      <a:pt x="151" y="2366"/>
                      <a:pt x="281" y="1881"/>
                    </a:cubicBezTo>
                    <a:cubicBezTo>
                      <a:pt x="332" y="1697"/>
                      <a:pt x="385" y="1491"/>
                      <a:pt x="429" y="1253"/>
                    </a:cubicBezTo>
                    <a:cubicBezTo>
                      <a:pt x="575" y="395"/>
                      <a:pt x="121" y="17"/>
                      <a:pt x="104" y="1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>
                <a:off x="8720138" y="4001437"/>
                <a:ext cx="393647" cy="91179"/>
              </a:xfrm>
              <a:custGeom>
                <a:rect b="b" l="l" r="r" t="t"/>
                <a:pathLst>
                  <a:path extrusionOk="0" h="1352" w="5837">
                    <a:moveTo>
                      <a:pt x="2135" y="1"/>
                    </a:moveTo>
                    <a:cubicBezTo>
                      <a:pt x="706" y="1"/>
                      <a:pt x="10" y="1310"/>
                      <a:pt x="0" y="1325"/>
                    </a:cubicBezTo>
                    <a:lnTo>
                      <a:pt x="54" y="1351"/>
                    </a:lnTo>
                    <a:cubicBezTo>
                      <a:pt x="60" y="1336"/>
                      <a:pt x="740" y="59"/>
                      <a:pt x="2134" y="59"/>
                    </a:cubicBezTo>
                    <a:cubicBezTo>
                      <a:pt x="2284" y="59"/>
                      <a:pt x="2441" y="73"/>
                      <a:pt x="2606" y="105"/>
                    </a:cubicBezTo>
                    <a:cubicBezTo>
                      <a:pt x="2944" y="169"/>
                      <a:pt x="3248" y="235"/>
                      <a:pt x="3515" y="295"/>
                    </a:cubicBezTo>
                    <a:cubicBezTo>
                      <a:pt x="4057" y="416"/>
                      <a:pt x="4485" y="511"/>
                      <a:pt x="4841" y="511"/>
                    </a:cubicBezTo>
                    <a:cubicBezTo>
                      <a:pt x="5244" y="511"/>
                      <a:pt x="5555" y="390"/>
                      <a:pt x="5837" y="49"/>
                    </a:cubicBezTo>
                    <a:lnTo>
                      <a:pt x="5793" y="12"/>
                    </a:lnTo>
                    <a:cubicBezTo>
                      <a:pt x="5524" y="337"/>
                      <a:pt x="5224" y="453"/>
                      <a:pt x="4835" y="453"/>
                    </a:cubicBezTo>
                    <a:cubicBezTo>
                      <a:pt x="4485" y="453"/>
                      <a:pt x="4063" y="359"/>
                      <a:pt x="3528" y="239"/>
                    </a:cubicBezTo>
                    <a:cubicBezTo>
                      <a:pt x="3258" y="179"/>
                      <a:pt x="2954" y="112"/>
                      <a:pt x="2617" y="49"/>
                    </a:cubicBezTo>
                    <a:cubicBezTo>
                      <a:pt x="2448" y="16"/>
                      <a:pt x="2288" y="1"/>
                      <a:pt x="2135" y="1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>
                <a:off x="8884628" y="3146280"/>
                <a:ext cx="101632" cy="223092"/>
              </a:xfrm>
              <a:custGeom>
                <a:rect b="b" l="l" r="r" t="t"/>
                <a:pathLst>
                  <a:path extrusionOk="0" h="3308" w="1507">
                    <a:moveTo>
                      <a:pt x="1453" y="0"/>
                    </a:moveTo>
                    <a:lnTo>
                      <a:pt x="1397" y="10"/>
                    </a:lnTo>
                    <a:cubicBezTo>
                      <a:pt x="1447" y="281"/>
                      <a:pt x="1377" y="371"/>
                      <a:pt x="989" y="872"/>
                    </a:cubicBezTo>
                    <a:cubicBezTo>
                      <a:pt x="899" y="985"/>
                      <a:pt x="796" y="1123"/>
                      <a:pt x="672" y="1286"/>
                    </a:cubicBezTo>
                    <a:cubicBezTo>
                      <a:pt x="0" y="2175"/>
                      <a:pt x="662" y="3298"/>
                      <a:pt x="668" y="3307"/>
                    </a:cubicBezTo>
                    <a:lnTo>
                      <a:pt x="719" y="3281"/>
                    </a:lnTo>
                    <a:cubicBezTo>
                      <a:pt x="712" y="3267"/>
                      <a:pt x="67" y="2179"/>
                      <a:pt x="719" y="1320"/>
                    </a:cubicBezTo>
                    <a:cubicBezTo>
                      <a:pt x="842" y="1156"/>
                      <a:pt x="946" y="1022"/>
                      <a:pt x="1032" y="905"/>
                    </a:cubicBezTo>
                    <a:cubicBezTo>
                      <a:pt x="1427" y="401"/>
                      <a:pt x="1507" y="294"/>
                      <a:pt x="1453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" name="Google Shape;270;p25"/>
          <p:cNvSpPr/>
          <p:nvPr/>
        </p:nvSpPr>
        <p:spPr>
          <a:xfrm>
            <a:off x="7539241" y="2978436"/>
            <a:ext cx="1180942" cy="1608579"/>
          </a:xfrm>
          <a:custGeom>
            <a:rect b="b" l="l" r="r" t="t"/>
            <a:pathLst>
              <a:path extrusionOk="0" h="23852" w="17511">
                <a:moveTo>
                  <a:pt x="9288" y="1"/>
                </a:moveTo>
                <a:cubicBezTo>
                  <a:pt x="9209" y="1"/>
                  <a:pt x="9130" y="3"/>
                  <a:pt x="9050" y="8"/>
                </a:cubicBezTo>
                <a:cubicBezTo>
                  <a:pt x="7561" y="99"/>
                  <a:pt x="6572" y="763"/>
                  <a:pt x="5960" y="1775"/>
                </a:cubicBezTo>
                <a:cubicBezTo>
                  <a:pt x="4875" y="3570"/>
                  <a:pt x="4978" y="6463"/>
                  <a:pt x="5596" y="9196"/>
                </a:cubicBezTo>
                <a:cubicBezTo>
                  <a:pt x="5623" y="9316"/>
                  <a:pt x="5650" y="9432"/>
                  <a:pt x="5680" y="9549"/>
                </a:cubicBezTo>
                <a:cubicBezTo>
                  <a:pt x="6384" y="12450"/>
                  <a:pt x="4861" y="12269"/>
                  <a:pt x="3358" y="12991"/>
                </a:cubicBezTo>
                <a:cubicBezTo>
                  <a:pt x="2593" y="13355"/>
                  <a:pt x="1834" y="13953"/>
                  <a:pt x="1373" y="15299"/>
                </a:cubicBezTo>
                <a:cubicBezTo>
                  <a:pt x="0" y="19298"/>
                  <a:pt x="4617" y="23852"/>
                  <a:pt x="4617" y="23852"/>
                </a:cubicBezTo>
                <a:lnTo>
                  <a:pt x="15475" y="23852"/>
                </a:lnTo>
                <a:cubicBezTo>
                  <a:pt x="16484" y="23150"/>
                  <a:pt x="17015" y="22005"/>
                  <a:pt x="17176" y="20775"/>
                </a:cubicBezTo>
                <a:cubicBezTo>
                  <a:pt x="17511" y="18216"/>
                  <a:pt x="16234" y="15299"/>
                  <a:pt x="14275" y="15299"/>
                </a:cubicBezTo>
                <a:cubicBezTo>
                  <a:pt x="14260" y="15299"/>
                  <a:pt x="14245" y="15299"/>
                  <a:pt x="14229" y="15299"/>
                </a:cubicBezTo>
                <a:cubicBezTo>
                  <a:pt x="14181" y="15300"/>
                  <a:pt x="14132" y="15301"/>
                  <a:pt x="14085" y="15301"/>
                </a:cubicBezTo>
                <a:cubicBezTo>
                  <a:pt x="11259" y="15301"/>
                  <a:pt x="10216" y="13360"/>
                  <a:pt x="12792" y="9897"/>
                </a:cubicBezTo>
                <a:cubicBezTo>
                  <a:pt x="12979" y="9643"/>
                  <a:pt x="13143" y="9376"/>
                  <a:pt x="13284" y="9099"/>
                </a:cubicBezTo>
                <a:cubicBezTo>
                  <a:pt x="15064" y="5534"/>
                  <a:pt x="13074" y="1"/>
                  <a:pt x="9288" y="1"/>
                </a:cubicBezTo>
                <a:close/>
              </a:path>
            </a:pathLst>
          </a:custGeom>
          <a:solidFill>
            <a:srgbClr val="65A2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3802725" y="2509734"/>
            <a:ext cx="4573991" cy="2082547"/>
            <a:chOff x="3802725" y="2509734"/>
            <a:chExt cx="4573991" cy="2082547"/>
          </a:xfrm>
        </p:grpSpPr>
        <p:sp>
          <p:nvSpPr>
            <p:cNvPr id="272" name="Google Shape;272;p25"/>
            <p:cNvSpPr/>
            <p:nvPr/>
          </p:nvSpPr>
          <p:spPr>
            <a:xfrm>
              <a:off x="7810557" y="4013823"/>
              <a:ext cx="566159" cy="566429"/>
            </a:xfrm>
            <a:custGeom>
              <a:rect b="b" l="l" r="r" t="t"/>
              <a:pathLst>
                <a:path extrusionOk="0" h="8399" w="8395">
                  <a:moveTo>
                    <a:pt x="60" y="0"/>
                  </a:moveTo>
                  <a:lnTo>
                    <a:pt x="0" y="63"/>
                  </a:lnTo>
                  <a:lnTo>
                    <a:pt x="8335" y="8399"/>
                  </a:lnTo>
                  <a:lnTo>
                    <a:pt x="8395" y="833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7913675" y="3312163"/>
              <a:ext cx="340977" cy="808943"/>
            </a:xfrm>
            <a:custGeom>
              <a:rect b="b" l="l" r="r" t="t"/>
              <a:pathLst>
                <a:path extrusionOk="0" h="11995" w="5056">
                  <a:moveTo>
                    <a:pt x="4972" y="1"/>
                  </a:moveTo>
                  <a:lnTo>
                    <a:pt x="1" y="11960"/>
                  </a:lnTo>
                  <a:lnTo>
                    <a:pt x="84" y="11994"/>
                  </a:lnTo>
                  <a:lnTo>
                    <a:pt x="5055" y="34"/>
                  </a:lnTo>
                  <a:lnTo>
                    <a:pt x="49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8156801" y="3455273"/>
              <a:ext cx="197464" cy="86593"/>
            </a:xfrm>
            <a:custGeom>
              <a:rect b="b" l="l" r="r" t="t"/>
              <a:pathLst>
                <a:path extrusionOk="0" h="1284" w="2928">
                  <a:moveTo>
                    <a:pt x="2894" y="0"/>
                  </a:moveTo>
                  <a:lnTo>
                    <a:pt x="1" y="1203"/>
                  </a:lnTo>
                  <a:lnTo>
                    <a:pt x="34" y="1283"/>
                  </a:lnTo>
                  <a:lnTo>
                    <a:pt x="2927" y="80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7996156" y="3433075"/>
              <a:ext cx="100351" cy="224912"/>
            </a:xfrm>
            <a:custGeom>
              <a:rect b="b" l="l" r="r" t="t"/>
              <a:pathLst>
                <a:path extrusionOk="0" h="3335" w="1488">
                  <a:moveTo>
                    <a:pt x="81" y="1"/>
                  </a:moveTo>
                  <a:lnTo>
                    <a:pt x="1" y="33"/>
                  </a:lnTo>
                  <a:lnTo>
                    <a:pt x="1404" y="3334"/>
                  </a:lnTo>
                  <a:lnTo>
                    <a:pt x="1487" y="3298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8231796" y="4207987"/>
              <a:ext cx="6002" cy="230105"/>
            </a:xfrm>
            <a:custGeom>
              <a:rect b="b" l="l" r="r" t="t"/>
              <a:pathLst>
                <a:path extrusionOk="0" h="3412" w="89">
                  <a:moveTo>
                    <a:pt x="1" y="0"/>
                  </a:moveTo>
                  <a:lnTo>
                    <a:pt x="1" y="3412"/>
                  </a:lnTo>
                  <a:lnTo>
                    <a:pt x="88" y="341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7844750" y="4298358"/>
              <a:ext cx="253305" cy="6137"/>
            </a:xfrm>
            <a:custGeom>
              <a:rect b="b" l="l" r="r" t="t"/>
              <a:pathLst>
                <a:path extrusionOk="0" h="91" w="3756">
                  <a:moveTo>
                    <a:pt x="1" y="0"/>
                  </a:moveTo>
                  <a:lnTo>
                    <a:pt x="1" y="91"/>
                  </a:lnTo>
                  <a:lnTo>
                    <a:pt x="3755" y="91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3802725" y="4475418"/>
              <a:ext cx="3954614" cy="114451"/>
            </a:xfrm>
            <a:custGeom>
              <a:rect b="b" l="l" r="r" t="t"/>
              <a:pathLst>
                <a:path extrusionOk="0" h="1440" w="58639">
                  <a:moveTo>
                    <a:pt x="0" y="0"/>
                  </a:moveTo>
                  <a:lnTo>
                    <a:pt x="0" y="1440"/>
                  </a:lnTo>
                  <a:lnTo>
                    <a:pt x="58638" y="1440"/>
                  </a:lnTo>
                  <a:lnTo>
                    <a:pt x="5863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4982472" y="2509734"/>
              <a:ext cx="3275224" cy="1976262"/>
            </a:xfrm>
            <a:custGeom>
              <a:rect b="b" l="l" r="r" t="t"/>
              <a:pathLst>
                <a:path extrusionOk="0" h="29304" w="48565">
                  <a:moveTo>
                    <a:pt x="8826" y="1"/>
                  </a:moveTo>
                  <a:cubicBezTo>
                    <a:pt x="7998" y="1"/>
                    <a:pt x="7276" y="562"/>
                    <a:pt x="7072" y="1364"/>
                  </a:cubicBezTo>
                  <a:lnTo>
                    <a:pt x="0" y="29303"/>
                  </a:lnTo>
                  <a:lnTo>
                    <a:pt x="41145" y="29303"/>
                  </a:lnTo>
                  <a:lnTo>
                    <a:pt x="48565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5040809" y="2717454"/>
              <a:ext cx="3164217" cy="1538441"/>
            </a:xfrm>
            <a:custGeom>
              <a:rect b="b" l="l" r="r" t="t"/>
              <a:pathLst>
                <a:path extrusionOk="0" h="22812" w="46919">
                  <a:moveTo>
                    <a:pt x="5773" y="1"/>
                  </a:moveTo>
                  <a:lnTo>
                    <a:pt x="0" y="22812"/>
                  </a:lnTo>
                  <a:lnTo>
                    <a:pt x="41145" y="22812"/>
                  </a:lnTo>
                  <a:lnTo>
                    <a:pt x="46918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7735900" y="2509734"/>
              <a:ext cx="630294" cy="2082547"/>
            </a:xfrm>
            <a:custGeom>
              <a:rect b="b" l="l" r="r" t="t"/>
              <a:pathLst>
                <a:path extrusionOk="0" h="30880" w="9346">
                  <a:moveTo>
                    <a:pt x="7738" y="1"/>
                  </a:moveTo>
                  <a:lnTo>
                    <a:pt x="318" y="29303"/>
                  </a:lnTo>
                  <a:lnTo>
                    <a:pt x="1" y="30880"/>
                  </a:lnTo>
                  <a:lnTo>
                    <a:pt x="1" y="30880"/>
                  </a:lnTo>
                  <a:lnTo>
                    <a:pt x="1715" y="30743"/>
                  </a:lnTo>
                  <a:cubicBezTo>
                    <a:pt x="1715" y="30743"/>
                    <a:pt x="8634" y="3769"/>
                    <a:pt x="8991" y="2199"/>
                  </a:cubicBezTo>
                  <a:cubicBezTo>
                    <a:pt x="9346" y="632"/>
                    <a:pt x="7738" y="1"/>
                    <a:pt x="7738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4107084" y="4453059"/>
              <a:ext cx="518546" cy="32978"/>
            </a:xfrm>
            <a:custGeom>
              <a:rect b="b" l="l" r="r" t="t"/>
              <a:pathLst>
                <a:path extrusionOk="0" h="489" w="7689">
                  <a:moveTo>
                    <a:pt x="1" y="0"/>
                  </a:moveTo>
                  <a:lnTo>
                    <a:pt x="1" y="488"/>
                  </a:lnTo>
                  <a:lnTo>
                    <a:pt x="7688" y="488"/>
                  </a:lnTo>
                  <a:lnTo>
                    <a:pt x="768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4658686" y="4453059"/>
              <a:ext cx="1325061" cy="32978"/>
            </a:xfrm>
            <a:custGeom>
              <a:rect b="b" l="l" r="r" t="t"/>
              <a:pathLst>
                <a:path extrusionOk="0" h="489" w="19648">
                  <a:moveTo>
                    <a:pt x="0" y="0"/>
                  </a:moveTo>
                  <a:lnTo>
                    <a:pt x="0" y="488"/>
                  </a:lnTo>
                  <a:lnTo>
                    <a:pt x="19647" y="488"/>
                  </a:lnTo>
                  <a:lnTo>
                    <a:pt x="196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6055329" y="4453059"/>
              <a:ext cx="1325331" cy="32978"/>
            </a:xfrm>
            <a:custGeom>
              <a:rect b="b" l="l" r="r" t="t"/>
              <a:pathLst>
                <a:path extrusionOk="0" h="489" w="19652">
                  <a:moveTo>
                    <a:pt x="1" y="0"/>
                  </a:moveTo>
                  <a:lnTo>
                    <a:pt x="1" y="488"/>
                  </a:lnTo>
                  <a:lnTo>
                    <a:pt x="19652" y="488"/>
                  </a:lnTo>
                  <a:lnTo>
                    <a:pt x="1965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774078" y="3432198"/>
              <a:ext cx="838414" cy="823510"/>
            </a:xfrm>
            <a:custGeom>
              <a:rect b="b" l="l" r="r" t="t"/>
              <a:pathLst>
                <a:path extrusionOk="0" h="12211" w="12432">
                  <a:moveTo>
                    <a:pt x="1872" y="0"/>
                  </a:moveTo>
                  <a:cubicBezTo>
                    <a:pt x="751" y="0"/>
                    <a:pt x="1" y="1607"/>
                    <a:pt x="1166" y="2385"/>
                  </a:cubicBezTo>
                  <a:cubicBezTo>
                    <a:pt x="1342" y="2502"/>
                    <a:pt x="1516" y="2599"/>
                    <a:pt x="1673" y="2672"/>
                  </a:cubicBezTo>
                  <a:cubicBezTo>
                    <a:pt x="2782" y="3170"/>
                    <a:pt x="1239" y="4704"/>
                    <a:pt x="2939" y="6277"/>
                  </a:cubicBezTo>
                  <a:cubicBezTo>
                    <a:pt x="4640" y="7848"/>
                    <a:pt x="5512" y="7711"/>
                    <a:pt x="4927" y="8937"/>
                  </a:cubicBezTo>
                  <a:cubicBezTo>
                    <a:pt x="4343" y="10163"/>
                    <a:pt x="5709" y="12210"/>
                    <a:pt x="5709" y="12210"/>
                  </a:cubicBezTo>
                  <a:lnTo>
                    <a:pt x="12431" y="12210"/>
                  </a:lnTo>
                  <a:cubicBezTo>
                    <a:pt x="12431" y="12210"/>
                    <a:pt x="8950" y="9805"/>
                    <a:pt x="9307" y="7724"/>
                  </a:cubicBezTo>
                  <a:cubicBezTo>
                    <a:pt x="9665" y="5643"/>
                    <a:pt x="8001" y="4387"/>
                    <a:pt x="5946" y="4296"/>
                  </a:cubicBezTo>
                  <a:cubicBezTo>
                    <a:pt x="3888" y="4209"/>
                    <a:pt x="4483" y="3912"/>
                    <a:pt x="3968" y="1824"/>
                  </a:cubicBezTo>
                  <a:cubicBezTo>
                    <a:pt x="3798" y="1133"/>
                    <a:pt x="3234" y="601"/>
                    <a:pt x="2552" y="197"/>
                  </a:cubicBezTo>
                  <a:cubicBezTo>
                    <a:pt x="2319" y="60"/>
                    <a:pt x="2089" y="0"/>
                    <a:pt x="187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5840596" y="3248757"/>
              <a:ext cx="891220" cy="1006947"/>
            </a:xfrm>
            <a:custGeom>
              <a:rect b="b" l="l" r="r" t="t"/>
              <a:pathLst>
                <a:path extrusionOk="0" h="14931" w="13215">
                  <a:moveTo>
                    <a:pt x="11143" y="0"/>
                  </a:moveTo>
                  <a:cubicBezTo>
                    <a:pt x="10634" y="0"/>
                    <a:pt x="10072" y="108"/>
                    <a:pt x="9506" y="418"/>
                  </a:cubicBezTo>
                  <a:cubicBezTo>
                    <a:pt x="7056" y="1755"/>
                    <a:pt x="7294" y="3448"/>
                    <a:pt x="5620" y="3575"/>
                  </a:cubicBezTo>
                  <a:cubicBezTo>
                    <a:pt x="3853" y="3713"/>
                    <a:pt x="953" y="5022"/>
                    <a:pt x="475" y="8644"/>
                  </a:cubicBezTo>
                  <a:cubicBezTo>
                    <a:pt x="1" y="12268"/>
                    <a:pt x="475" y="14930"/>
                    <a:pt x="475" y="14930"/>
                  </a:cubicBezTo>
                  <a:lnTo>
                    <a:pt x="4688" y="14930"/>
                  </a:lnTo>
                  <a:cubicBezTo>
                    <a:pt x="4688" y="14930"/>
                    <a:pt x="6766" y="13384"/>
                    <a:pt x="6111" y="11205"/>
                  </a:cubicBezTo>
                  <a:cubicBezTo>
                    <a:pt x="5457" y="9028"/>
                    <a:pt x="5540" y="6188"/>
                    <a:pt x="8099" y="6010"/>
                  </a:cubicBezTo>
                  <a:cubicBezTo>
                    <a:pt x="10655" y="5830"/>
                    <a:pt x="9121" y="3295"/>
                    <a:pt x="9847" y="1811"/>
                  </a:cubicBezTo>
                  <a:cubicBezTo>
                    <a:pt x="10390" y="702"/>
                    <a:pt x="12012" y="563"/>
                    <a:pt x="12789" y="563"/>
                  </a:cubicBezTo>
                  <a:cubicBezTo>
                    <a:pt x="13049" y="563"/>
                    <a:pt x="13214" y="578"/>
                    <a:pt x="13214" y="578"/>
                  </a:cubicBezTo>
                  <a:cubicBezTo>
                    <a:pt x="13214" y="578"/>
                    <a:pt x="12320" y="0"/>
                    <a:pt x="1114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5998543" y="3266629"/>
              <a:ext cx="733882" cy="990019"/>
            </a:xfrm>
            <a:custGeom>
              <a:rect b="b" l="l" r="r" t="t"/>
              <a:pathLst>
                <a:path extrusionOk="0" h="14680" w="10882">
                  <a:moveTo>
                    <a:pt x="9212" y="1"/>
                  </a:moveTo>
                  <a:cubicBezTo>
                    <a:pt x="8395" y="1"/>
                    <a:pt x="7476" y="238"/>
                    <a:pt x="6943" y="1146"/>
                  </a:cubicBezTo>
                  <a:cubicBezTo>
                    <a:pt x="6623" y="1687"/>
                    <a:pt x="6418" y="2214"/>
                    <a:pt x="6218" y="2726"/>
                  </a:cubicBezTo>
                  <a:cubicBezTo>
                    <a:pt x="5734" y="3972"/>
                    <a:pt x="5349" y="4957"/>
                    <a:pt x="3619" y="5101"/>
                  </a:cubicBezTo>
                  <a:cubicBezTo>
                    <a:pt x="2526" y="5187"/>
                    <a:pt x="1567" y="5756"/>
                    <a:pt x="923" y="6701"/>
                  </a:cubicBezTo>
                  <a:cubicBezTo>
                    <a:pt x="212" y="7744"/>
                    <a:pt x="1" y="9093"/>
                    <a:pt x="362" y="10309"/>
                  </a:cubicBezTo>
                  <a:cubicBezTo>
                    <a:pt x="1053" y="12628"/>
                    <a:pt x="175" y="14636"/>
                    <a:pt x="164" y="14656"/>
                  </a:cubicBezTo>
                  <a:lnTo>
                    <a:pt x="215" y="14679"/>
                  </a:lnTo>
                  <a:cubicBezTo>
                    <a:pt x="224" y="14659"/>
                    <a:pt x="1114" y="12635"/>
                    <a:pt x="415" y="10292"/>
                  </a:cubicBezTo>
                  <a:cubicBezTo>
                    <a:pt x="58" y="9093"/>
                    <a:pt x="265" y="7760"/>
                    <a:pt x="970" y="6731"/>
                  </a:cubicBezTo>
                  <a:cubicBezTo>
                    <a:pt x="1604" y="5802"/>
                    <a:pt x="2546" y="5241"/>
                    <a:pt x="3622" y="5155"/>
                  </a:cubicBezTo>
                  <a:cubicBezTo>
                    <a:pt x="5390" y="5011"/>
                    <a:pt x="5777" y="4012"/>
                    <a:pt x="6268" y="2746"/>
                  </a:cubicBezTo>
                  <a:cubicBezTo>
                    <a:pt x="6469" y="2238"/>
                    <a:pt x="6672" y="1710"/>
                    <a:pt x="6990" y="1172"/>
                  </a:cubicBezTo>
                  <a:cubicBezTo>
                    <a:pt x="7509" y="288"/>
                    <a:pt x="8408" y="56"/>
                    <a:pt x="9209" y="56"/>
                  </a:cubicBezTo>
                  <a:cubicBezTo>
                    <a:pt x="10087" y="56"/>
                    <a:pt x="10848" y="335"/>
                    <a:pt x="10862" y="341"/>
                  </a:cubicBezTo>
                  <a:lnTo>
                    <a:pt x="10882" y="287"/>
                  </a:lnTo>
                  <a:cubicBezTo>
                    <a:pt x="10866" y="281"/>
                    <a:pt x="10100" y="1"/>
                    <a:pt x="9212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6009604" y="3795572"/>
              <a:ext cx="223833" cy="118829"/>
            </a:xfrm>
            <a:custGeom>
              <a:rect b="b" l="l" r="r" t="t"/>
              <a:pathLst>
                <a:path extrusionOk="0" h="1762" w="3319">
                  <a:moveTo>
                    <a:pt x="2373" y="0"/>
                  </a:moveTo>
                  <a:cubicBezTo>
                    <a:pt x="685" y="0"/>
                    <a:pt x="9" y="1722"/>
                    <a:pt x="0" y="1741"/>
                  </a:cubicBezTo>
                  <a:lnTo>
                    <a:pt x="54" y="1762"/>
                  </a:lnTo>
                  <a:cubicBezTo>
                    <a:pt x="59" y="1742"/>
                    <a:pt x="720" y="56"/>
                    <a:pt x="2371" y="56"/>
                  </a:cubicBezTo>
                  <a:cubicBezTo>
                    <a:pt x="2651" y="56"/>
                    <a:pt x="2959" y="105"/>
                    <a:pt x="3298" y="218"/>
                  </a:cubicBezTo>
                  <a:lnTo>
                    <a:pt x="3318" y="164"/>
                  </a:lnTo>
                  <a:cubicBezTo>
                    <a:pt x="2973" y="49"/>
                    <a:pt x="2659" y="0"/>
                    <a:pt x="2373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6099503" y="3634320"/>
              <a:ext cx="235973" cy="42622"/>
            </a:xfrm>
            <a:custGeom>
              <a:rect b="b" l="l" r="r" t="t"/>
              <a:pathLst>
                <a:path extrusionOk="0" h="632" w="3499">
                  <a:moveTo>
                    <a:pt x="2171" y="0"/>
                  </a:moveTo>
                  <a:cubicBezTo>
                    <a:pt x="1095" y="0"/>
                    <a:pt x="17" y="575"/>
                    <a:pt x="1" y="585"/>
                  </a:cubicBezTo>
                  <a:lnTo>
                    <a:pt x="27" y="631"/>
                  </a:lnTo>
                  <a:cubicBezTo>
                    <a:pt x="43" y="624"/>
                    <a:pt x="1111" y="55"/>
                    <a:pt x="2170" y="55"/>
                  </a:cubicBezTo>
                  <a:cubicBezTo>
                    <a:pt x="2632" y="55"/>
                    <a:pt x="3092" y="163"/>
                    <a:pt x="3462" y="474"/>
                  </a:cubicBezTo>
                  <a:lnTo>
                    <a:pt x="3498" y="431"/>
                  </a:lnTo>
                  <a:cubicBezTo>
                    <a:pt x="3117" y="111"/>
                    <a:pt x="2644" y="0"/>
                    <a:pt x="2171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6325027" y="3418642"/>
              <a:ext cx="42015" cy="151470"/>
            </a:xfrm>
            <a:custGeom>
              <a:rect b="b" l="l" r="r" t="t"/>
              <a:pathLst>
                <a:path extrusionOk="0" h="2246" w="623">
                  <a:moveTo>
                    <a:pt x="44" y="0"/>
                  </a:moveTo>
                  <a:lnTo>
                    <a:pt x="1" y="37"/>
                  </a:lnTo>
                  <a:cubicBezTo>
                    <a:pt x="562" y="652"/>
                    <a:pt x="391" y="2225"/>
                    <a:pt x="391" y="2239"/>
                  </a:cubicBezTo>
                  <a:lnTo>
                    <a:pt x="445" y="2246"/>
                  </a:lnTo>
                  <a:cubicBezTo>
                    <a:pt x="452" y="2182"/>
                    <a:pt x="622" y="632"/>
                    <a:pt x="44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5347667" y="2884034"/>
              <a:ext cx="966145" cy="1371662"/>
            </a:xfrm>
            <a:custGeom>
              <a:rect b="b" l="l" r="r" t="t"/>
              <a:pathLst>
                <a:path extrusionOk="0" h="20339" w="14326">
                  <a:moveTo>
                    <a:pt x="13420" y="0"/>
                  </a:moveTo>
                  <a:cubicBezTo>
                    <a:pt x="13420" y="0"/>
                    <a:pt x="9842" y="250"/>
                    <a:pt x="8783" y="3223"/>
                  </a:cubicBezTo>
                  <a:cubicBezTo>
                    <a:pt x="7724" y="6200"/>
                    <a:pt x="7169" y="7560"/>
                    <a:pt x="5255" y="8820"/>
                  </a:cubicBezTo>
                  <a:cubicBezTo>
                    <a:pt x="3341" y="10079"/>
                    <a:pt x="1" y="15631"/>
                    <a:pt x="2653" y="20338"/>
                  </a:cubicBezTo>
                  <a:lnTo>
                    <a:pt x="7784" y="20338"/>
                  </a:lnTo>
                  <a:cubicBezTo>
                    <a:pt x="7784" y="20338"/>
                    <a:pt x="9792" y="17640"/>
                    <a:pt x="8833" y="15270"/>
                  </a:cubicBezTo>
                  <a:cubicBezTo>
                    <a:pt x="7875" y="12902"/>
                    <a:pt x="7674" y="8720"/>
                    <a:pt x="11002" y="7410"/>
                  </a:cubicBezTo>
                  <a:cubicBezTo>
                    <a:pt x="14325" y="6097"/>
                    <a:pt x="11352" y="1764"/>
                    <a:pt x="13420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5669834" y="2882146"/>
              <a:ext cx="583154" cy="1373753"/>
            </a:xfrm>
            <a:custGeom>
              <a:rect b="b" l="l" r="r" t="t"/>
              <a:pathLst>
                <a:path extrusionOk="0" h="20370" w="8647">
                  <a:moveTo>
                    <a:pt x="8640" y="1"/>
                  </a:moveTo>
                  <a:cubicBezTo>
                    <a:pt x="8630" y="1"/>
                    <a:pt x="7778" y="135"/>
                    <a:pt x="6916" y="743"/>
                  </a:cubicBezTo>
                  <a:cubicBezTo>
                    <a:pt x="6117" y="1304"/>
                    <a:pt x="5146" y="2397"/>
                    <a:pt x="5038" y="4411"/>
                  </a:cubicBezTo>
                  <a:cubicBezTo>
                    <a:pt x="4938" y="6235"/>
                    <a:pt x="3906" y="7227"/>
                    <a:pt x="2810" y="8276"/>
                  </a:cubicBezTo>
                  <a:cubicBezTo>
                    <a:pt x="1581" y="9459"/>
                    <a:pt x="304" y="10682"/>
                    <a:pt x="198" y="13204"/>
                  </a:cubicBezTo>
                  <a:cubicBezTo>
                    <a:pt x="1" y="17915"/>
                    <a:pt x="198" y="20346"/>
                    <a:pt x="198" y="20370"/>
                  </a:cubicBezTo>
                  <a:lnTo>
                    <a:pt x="255" y="20366"/>
                  </a:lnTo>
                  <a:cubicBezTo>
                    <a:pt x="252" y="20340"/>
                    <a:pt x="54" y="17915"/>
                    <a:pt x="255" y="13207"/>
                  </a:cubicBezTo>
                  <a:cubicBezTo>
                    <a:pt x="361" y="10705"/>
                    <a:pt x="1624" y="9493"/>
                    <a:pt x="2850" y="8316"/>
                  </a:cubicBezTo>
                  <a:cubicBezTo>
                    <a:pt x="3953" y="7260"/>
                    <a:pt x="4995" y="6262"/>
                    <a:pt x="5092" y="4414"/>
                  </a:cubicBezTo>
                  <a:cubicBezTo>
                    <a:pt x="5199" y="2420"/>
                    <a:pt x="6158" y="1344"/>
                    <a:pt x="6947" y="790"/>
                  </a:cubicBezTo>
                  <a:cubicBezTo>
                    <a:pt x="7798" y="188"/>
                    <a:pt x="8640" y="58"/>
                    <a:pt x="8646" y="55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5906621" y="3344524"/>
              <a:ext cx="235973" cy="52738"/>
            </a:xfrm>
            <a:custGeom>
              <a:rect b="b" l="l" r="r" t="t"/>
              <a:pathLst>
                <a:path extrusionOk="0" h="782" w="3499">
                  <a:moveTo>
                    <a:pt x="2719" y="0"/>
                  </a:moveTo>
                  <a:cubicBezTo>
                    <a:pt x="1437" y="0"/>
                    <a:pt x="17" y="724"/>
                    <a:pt x="1" y="735"/>
                  </a:cubicBezTo>
                  <a:lnTo>
                    <a:pt x="24" y="782"/>
                  </a:lnTo>
                  <a:cubicBezTo>
                    <a:pt x="44" y="774"/>
                    <a:pt x="1451" y="56"/>
                    <a:pt x="2717" y="56"/>
                  </a:cubicBezTo>
                  <a:cubicBezTo>
                    <a:pt x="2983" y="56"/>
                    <a:pt x="3243" y="87"/>
                    <a:pt x="3482" y="164"/>
                  </a:cubicBezTo>
                  <a:lnTo>
                    <a:pt x="3499" y="111"/>
                  </a:lnTo>
                  <a:cubicBezTo>
                    <a:pt x="3255" y="33"/>
                    <a:pt x="2990" y="0"/>
                    <a:pt x="27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5695327" y="3610513"/>
              <a:ext cx="212503" cy="78770"/>
            </a:xfrm>
            <a:custGeom>
              <a:rect b="b" l="l" r="r" t="t"/>
              <a:pathLst>
                <a:path extrusionOk="0" h="1168" w="3151">
                  <a:moveTo>
                    <a:pt x="2748" y="1"/>
                  </a:moveTo>
                  <a:cubicBezTo>
                    <a:pt x="1249" y="1"/>
                    <a:pt x="13" y="1116"/>
                    <a:pt x="0" y="1128"/>
                  </a:cubicBezTo>
                  <a:lnTo>
                    <a:pt x="37" y="1168"/>
                  </a:lnTo>
                  <a:cubicBezTo>
                    <a:pt x="49" y="1156"/>
                    <a:pt x="1272" y="55"/>
                    <a:pt x="2745" y="55"/>
                  </a:cubicBezTo>
                  <a:cubicBezTo>
                    <a:pt x="2876" y="55"/>
                    <a:pt x="3008" y="63"/>
                    <a:pt x="3141" y="82"/>
                  </a:cubicBezTo>
                  <a:lnTo>
                    <a:pt x="3151" y="28"/>
                  </a:lnTo>
                  <a:cubicBezTo>
                    <a:pt x="3015" y="9"/>
                    <a:pt x="2880" y="1"/>
                    <a:pt x="27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5843563" y="3328271"/>
              <a:ext cx="25088" cy="129013"/>
            </a:xfrm>
            <a:custGeom>
              <a:rect b="b" l="l" r="r" t="t"/>
              <a:pathLst>
                <a:path extrusionOk="0" h="1913" w="372">
                  <a:moveTo>
                    <a:pt x="54" y="1"/>
                  </a:moveTo>
                  <a:lnTo>
                    <a:pt x="1" y="21"/>
                  </a:lnTo>
                  <a:cubicBezTo>
                    <a:pt x="311" y="906"/>
                    <a:pt x="4" y="1885"/>
                    <a:pt x="1" y="1895"/>
                  </a:cubicBezTo>
                  <a:lnTo>
                    <a:pt x="54" y="1912"/>
                  </a:lnTo>
                  <a:cubicBezTo>
                    <a:pt x="57" y="1902"/>
                    <a:pt x="371" y="906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773337" y="2997808"/>
              <a:ext cx="1063731" cy="1257891"/>
            </a:xfrm>
            <a:custGeom>
              <a:rect b="b" l="l" r="r" t="t"/>
              <a:pathLst>
                <a:path extrusionOk="0" h="18652" w="15773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858" y="1240"/>
                    <a:pt x="1801" y="2759"/>
                  </a:cubicBezTo>
                  <a:cubicBezTo>
                    <a:pt x="1745" y="4282"/>
                    <a:pt x="2082" y="7042"/>
                    <a:pt x="5292" y="7830"/>
                  </a:cubicBezTo>
                  <a:cubicBezTo>
                    <a:pt x="8506" y="8619"/>
                    <a:pt x="8617" y="10109"/>
                    <a:pt x="7885" y="12745"/>
                  </a:cubicBezTo>
                  <a:cubicBezTo>
                    <a:pt x="7153" y="15378"/>
                    <a:pt x="8112" y="18651"/>
                    <a:pt x="8112" y="18651"/>
                  </a:cubicBezTo>
                  <a:lnTo>
                    <a:pt x="15773" y="18651"/>
                  </a:lnTo>
                  <a:cubicBezTo>
                    <a:pt x="15773" y="18651"/>
                    <a:pt x="15264" y="12725"/>
                    <a:pt x="12054" y="10925"/>
                  </a:cubicBezTo>
                  <a:cubicBezTo>
                    <a:pt x="8844" y="9127"/>
                    <a:pt x="9689" y="6872"/>
                    <a:pt x="7828" y="4563"/>
                  </a:cubicBezTo>
                  <a:cubicBezTo>
                    <a:pt x="5971" y="2255"/>
                    <a:pt x="3886" y="3324"/>
                    <a:pt x="2984" y="1690"/>
                  </a:cubicBezTo>
                  <a:cubicBezTo>
                    <a:pt x="2082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4773134" y="2995852"/>
              <a:ext cx="870853" cy="1260993"/>
            </a:xfrm>
            <a:custGeom>
              <a:rect b="b" l="l" r="r" t="t"/>
              <a:pathLst>
                <a:path extrusionOk="0" h="18698" w="12913">
                  <a:moveTo>
                    <a:pt x="36" y="1"/>
                  </a:moveTo>
                  <a:cubicBezTo>
                    <a:pt x="14" y="1"/>
                    <a:pt x="2" y="2"/>
                    <a:pt x="0" y="2"/>
                  </a:cubicBezTo>
                  <a:lnTo>
                    <a:pt x="4" y="56"/>
                  </a:lnTo>
                  <a:cubicBezTo>
                    <a:pt x="5" y="56"/>
                    <a:pt x="13" y="55"/>
                    <a:pt x="28" y="55"/>
                  </a:cubicBezTo>
                  <a:cubicBezTo>
                    <a:pt x="259" y="55"/>
                    <a:pt x="2068" y="134"/>
                    <a:pt x="3037" y="2735"/>
                  </a:cubicBezTo>
                  <a:cubicBezTo>
                    <a:pt x="4076" y="5528"/>
                    <a:pt x="5763" y="6249"/>
                    <a:pt x="7116" y="6828"/>
                  </a:cubicBezTo>
                  <a:lnTo>
                    <a:pt x="7183" y="6857"/>
                  </a:lnTo>
                  <a:cubicBezTo>
                    <a:pt x="8569" y="7452"/>
                    <a:pt x="10771" y="9583"/>
                    <a:pt x="10771" y="12774"/>
                  </a:cubicBezTo>
                  <a:cubicBezTo>
                    <a:pt x="10771" y="15962"/>
                    <a:pt x="12849" y="18671"/>
                    <a:pt x="12869" y="18697"/>
                  </a:cubicBezTo>
                  <a:lnTo>
                    <a:pt x="12913" y="18664"/>
                  </a:lnTo>
                  <a:cubicBezTo>
                    <a:pt x="12893" y="18637"/>
                    <a:pt x="10825" y="15942"/>
                    <a:pt x="10825" y="12774"/>
                  </a:cubicBezTo>
                  <a:cubicBezTo>
                    <a:pt x="10825" y="9557"/>
                    <a:pt x="8606" y="7406"/>
                    <a:pt x="7203" y="6807"/>
                  </a:cubicBezTo>
                  <a:lnTo>
                    <a:pt x="7140" y="6777"/>
                  </a:lnTo>
                  <a:cubicBezTo>
                    <a:pt x="5793" y="6203"/>
                    <a:pt x="4119" y="5485"/>
                    <a:pt x="3087" y="2718"/>
                  </a:cubicBezTo>
                  <a:cubicBezTo>
                    <a:pt x="2118" y="113"/>
                    <a:pt x="312" y="1"/>
                    <a:pt x="3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5471827" y="3773991"/>
              <a:ext cx="171500" cy="278325"/>
            </a:xfrm>
            <a:custGeom>
              <a:rect b="b" l="l" r="r" t="t"/>
              <a:pathLst>
                <a:path extrusionOk="0" h="4127" w="2543">
                  <a:moveTo>
                    <a:pt x="2519" y="0"/>
                  </a:moveTo>
                  <a:cubicBezTo>
                    <a:pt x="0" y="1203"/>
                    <a:pt x="918" y="4096"/>
                    <a:pt x="926" y="4126"/>
                  </a:cubicBezTo>
                  <a:lnTo>
                    <a:pt x="979" y="4109"/>
                  </a:lnTo>
                  <a:cubicBezTo>
                    <a:pt x="969" y="4079"/>
                    <a:pt x="67" y="1229"/>
                    <a:pt x="2542" y="50"/>
                  </a:cubicBezTo>
                  <a:lnTo>
                    <a:pt x="2519" y="0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329863" y="3720105"/>
              <a:ext cx="173118" cy="126922"/>
            </a:xfrm>
            <a:custGeom>
              <a:rect b="b" l="l" r="r" t="t"/>
              <a:pathLst>
                <a:path extrusionOk="0" h="1882" w="2567">
                  <a:moveTo>
                    <a:pt x="4" y="0"/>
                  </a:moveTo>
                  <a:lnTo>
                    <a:pt x="1" y="57"/>
                  </a:lnTo>
                  <a:cubicBezTo>
                    <a:pt x="1554" y="91"/>
                    <a:pt x="2506" y="1865"/>
                    <a:pt x="2516" y="1882"/>
                  </a:cubicBezTo>
                  <a:lnTo>
                    <a:pt x="2566" y="1855"/>
                  </a:lnTo>
                  <a:cubicBezTo>
                    <a:pt x="2556" y="1838"/>
                    <a:pt x="1591" y="37"/>
                    <a:pt x="4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5154110" y="3232099"/>
              <a:ext cx="105274" cy="225991"/>
            </a:xfrm>
            <a:custGeom>
              <a:rect b="b" l="l" r="r" t="t"/>
              <a:pathLst>
                <a:path extrusionOk="0" h="3351" w="1561">
                  <a:moveTo>
                    <a:pt x="946" y="0"/>
                  </a:moveTo>
                  <a:cubicBezTo>
                    <a:pt x="1" y="2051"/>
                    <a:pt x="1511" y="3338"/>
                    <a:pt x="1528" y="3351"/>
                  </a:cubicBezTo>
                  <a:lnTo>
                    <a:pt x="1560" y="3308"/>
                  </a:lnTo>
                  <a:cubicBezTo>
                    <a:pt x="1548" y="3294"/>
                    <a:pt x="67" y="2038"/>
                    <a:pt x="996" y="24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4903768" y="3285985"/>
              <a:ext cx="204006" cy="86323"/>
            </a:xfrm>
            <a:custGeom>
              <a:rect b="b" l="l" r="r" t="t"/>
              <a:pathLst>
                <a:path extrusionOk="0" h="1280" w="3025">
                  <a:moveTo>
                    <a:pt x="703" y="0"/>
                  </a:moveTo>
                  <a:cubicBezTo>
                    <a:pt x="463" y="0"/>
                    <a:pt x="225" y="56"/>
                    <a:pt x="1" y="190"/>
                  </a:cubicBezTo>
                  <a:lnTo>
                    <a:pt x="28" y="237"/>
                  </a:lnTo>
                  <a:cubicBezTo>
                    <a:pt x="243" y="109"/>
                    <a:pt x="472" y="55"/>
                    <a:pt x="704" y="55"/>
                  </a:cubicBezTo>
                  <a:cubicBezTo>
                    <a:pt x="1807" y="55"/>
                    <a:pt x="2967" y="1266"/>
                    <a:pt x="2984" y="1280"/>
                  </a:cubicBezTo>
                  <a:lnTo>
                    <a:pt x="3024" y="1243"/>
                  </a:lnTo>
                  <a:cubicBezTo>
                    <a:pt x="3008" y="1226"/>
                    <a:pt x="1832" y="0"/>
                    <a:pt x="703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6285843" y="3218341"/>
              <a:ext cx="8430" cy="2967"/>
            </a:xfrm>
            <a:custGeom>
              <a:rect b="b" l="l" r="r" t="t"/>
              <a:pathLst>
                <a:path extrusionOk="0" h="44" w="125">
                  <a:moveTo>
                    <a:pt x="1" y="1"/>
                  </a:moveTo>
                  <a:lnTo>
                    <a:pt x="44" y="44"/>
                  </a:lnTo>
                  <a:cubicBezTo>
                    <a:pt x="70" y="30"/>
                    <a:pt x="98" y="17"/>
                    <a:pt x="124" y="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6518786" y="3465042"/>
              <a:ext cx="3507" cy="3237"/>
            </a:xfrm>
            <a:custGeom>
              <a:rect b="b" l="l" r="r" t="t"/>
              <a:pathLst>
                <a:path extrusionOk="0" h="48" w="52">
                  <a:moveTo>
                    <a:pt x="21" y="0"/>
                  </a:moveTo>
                  <a:lnTo>
                    <a:pt x="1" y="20"/>
                  </a:lnTo>
                  <a:lnTo>
                    <a:pt x="24" y="48"/>
                  </a:lnTo>
                  <a:lnTo>
                    <a:pt x="51" y="3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7015828" y="3250106"/>
              <a:ext cx="16523" cy="4384"/>
            </a:xfrm>
            <a:custGeom>
              <a:rect b="b" l="l" r="r" t="t"/>
              <a:pathLst>
                <a:path extrusionOk="0" h="65" w="245">
                  <a:moveTo>
                    <a:pt x="1" y="0"/>
                  </a:moveTo>
                  <a:lnTo>
                    <a:pt x="1" y="0"/>
                  </a:lnTo>
                  <a:cubicBezTo>
                    <a:pt x="41" y="24"/>
                    <a:pt x="81" y="44"/>
                    <a:pt x="118" y="64"/>
                  </a:cubicBezTo>
                  <a:lnTo>
                    <a:pt x="245" y="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7032284" y="3250781"/>
              <a:ext cx="67" cy="6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7026214" y="3250781"/>
              <a:ext cx="6137" cy="7284"/>
            </a:xfrm>
            <a:custGeom>
              <a:rect b="b" l="l" r="r" t="t"/>
              <a:pathLst>
                <a:path extrusionOk="0" h="108" w="91">
                  <a:moveTo>
                    <a:pt x="91" y="1"/>
                  </a:moveTo>
                  <a:lnTo>
                    <a:pt x="0" y="74"/>
                  </a:lnTo>
                  <a:cubicBezTo>
                    <a:pt x="27" y="84"/>
                    <a:pt x="51" y="98"/>
                    <a:pt x="77" y="10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6285843" y="3218341"/>
              <a:ext cx="1619" cy="4316"/>
            </a:xfrm>
            <a:custGeom>
              <a:rect b="b" l="l" r="r" t="t"/>
              <a:pathLst>
                <a:path extrusionOk="0" h="64" w="24">
                  <a:moveTo>
                    <a:pt x="1" y="1"/>
                  </a:moveTo>
                  <a:lnTo>
                    <a:pt x="4" y="64"/>
                  </a:lnTo>
                  <a:cubicBezTo>
                    <a:pt x="10" y="61"/>
                    <a:pt x="17" y="58"/>
                    <a:pt x="24" y="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6523574" y="3325168"/>
              <a:ext cx="498179" cy="935730"/>
            </a:xfrm>
            <a:custGeom>
              <a:rect b="b" l="l" r="r" t="t"/>
              <a:pathLst>
                <a:path extrusionOk="0" h="13875" w="7387">
                  <a:moveTo>
                    <a:pt x="7386" y="0"/>
                  </a:moveTo>
                  <a:lnTo>
                    <a:pt x="7386" y="0"/>
                  </a:lnTo>
                  <a:cubicBezTo>
                    <a:pt x="6832" y="267"/>
                    <a:pt x="6070" y="565"/>
                    <a:pt x="5068" y="825"/>
                  </a:cubicBezTo>
                  <a:lnTo>
                    <a:pt x="1343" y="3729"/>
                  </a:lnTo>
                  <a:lnTo>
                    <a:pt x="0" y="2135"/>
                  </a:lnTo>
                  <a:lnTo>
                    <a:pt x="0" y="13874"/>
                  </a:lnTo>
                  <a:lnTo>
                    <a:pt x="5396" y="13874"/>
                  </a:lnTo>
                  <a:lnTo>
                    <a:pt x="738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6520404" y="3467537"/>
              <a:ext cx="2293" cy="742"/>
            </a:xfrm>
            <a:custGeom>
              <a:rect b="b" l="l" r="r" t="t"/>
              <a:pathLst>
                <a:path extrusionOk="0" h="11" w="34">
                  <a:moveTo>
                    <a:pt x="27" y="0"/>
                  </a:moveTo>
                  <a:lnTo>
                    <a:pt x="0" y="11"/>
                  </a:lnTo>
                  <a:lnTo>
                    <a:pt x="34" y="1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6865299" y="3255771"/>
              <a:ext cx="166105" cy="125101"/>
            </a:xfrm>
            <a:custGeom>
              <a:rect b="b" l="l" r="r" t="t"/>
              <a:pathLst>
                <a:path extrusionOk="0" h="1855" w="2463">
                  <a:moveTo>
                    <a:pt x="2386" y="0"/>
                  </a:moveTo>
                  <a:lnTo>
                    <a:pt x="1" y="1854"/>
                  </a:lnTo>
                  <a:cubicBezTo>
                    <a:pt x="1003" y="1594"/>
                    <a:pt x="1765" y="1296"/>
                    <a:pt x="2319" y="1029"/>
                  </a:cubicBezTo>
                  <a:lnTo>
                    <a:pt x="2463" y="33"/>
                  </a:lnTo>
                  <a:cubicBezTo>
                    <a:pt x="2437" y="24"/>
                    <a:pt x="2413" y="10"/>
                    <a:pt x="238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6286046" y="3221983"/>
              <a:ext cx="31629" cy="75061"/>
            </a:xfrm>
            <a:custGeom>
              <a:rect b="b" l="l" r="r" t="t"/>
              <a:pathLst>
                <a:path extrusionOk="0" h="1113" w="469">
                  <a:moveTo>
                    <a:pt x="21" y="0"/>
                  </a:moveTo>
                  <a:cubicBezTo>
                    <a:pt x="14" y="4"/>
                    <a:pt x="7" y="7"/>
                    <a:pt x="1" y="10"/>
                  </a:cubicBezTo>
                  <a:lnTo>
                    <a:pt x="14" y="789"/>
                  </a:lnTo>
                  <a:cubicBezTo>
                    <a:pt x="144" y="889"/>
                    <a:pt x="298" y="999"/>
                    <a:pt x="468" y="1112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6520404" y="3468212"/>
              <a:ext cx="67" cy="67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7032284" y="3250781"/>
              <a:ext cx="67" cy="6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7023719" y="3250781"/>
              <a:ext cx="8632" cy="3709"/>
            </a:xfrm>
            <a:custGeom>
              <a:rect b="b" l="l" r="r" t="t"/>
              <a:pathLst>
                <a:path extrusionOk="0" h="55" w="128">
                  <a:moveTo>
                    <a:pt x="128" y="1"/>
                  </a:moveTo>
                  <a:lnTo>
                    <a:pt x="1" y="54"/>
                  </a:lnTo>
                  <a:lnTo>
                    <a:pt x="4" y="54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7032284" y="3250781"/>
              <a:ext cx="67" cy="6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7023989" y="3250781"/>
              <a:ext cx="8363" cy="5058"/>
            </a:xfrm>
            <a:custGeom>
              <a:rect b="b" l="l" r="r" t="t"/>
              <a:pathLst>
                <a:path extrusionOk="0" h="75" w="124">
                  <a:moveTo>
                    <a:pt x="124" y="1"/>
                  </a:moveTo>
                  <a:lnTo>
                    <a:pt x="0" y="54"/>
                  </a:lnTo>
                  <a:cubicBezTo>
                    <a:pt x="10" y="61"/>
                    <a:pt x="23" y="67"/>
                    <a:pt x="33" y="74"/>
                  </a:cubicBezTo>
                  <a:lnTo>
                    <a:pt x="124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6522630" y="3468212"/>
              <a:ext cx="1012" cy="944"/>
            </a:xfrm>
            <a:custGeom>
              <a:rect b="b" l="l" r="r" t="t"/>
              <a:pathLst>
                <a:path extrusionOk="0" h="14" w="15">
                  <a:moveTo>
                    <a:pt x="1" y="1"/>
                  </a:moveTo>
                  <a:lnTo>
                    <a:pt x="14" y="14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6285843" y="3218341"/>
              <a:ext cx="2967" cy="2967"/>
            </a:xfrm>
            <a:custGeom>
              <a:rect b="b" l="l" r="r" t="t"/>
              <a:pathLst>
                <a:path extrusionOk="0" h="44" w="44">
                  <a:moveTo>
                    <a:pt x="44" y="4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6288743" y="3221241"/>
              <a:ext cx="124494" cy="131238"/>
            </a:xfrm>
            <a:custGeom>
              <a:rect b="b" l="l" r="r" t="t"/>
              <a:pathLst>
                <a:path extrusionOk="0" h="1946" w="1846">
                  <a:moveTo>
                    <a:pt x="1" y="1"/>
                  </a:moveTo>
                  <a:lnTo>
                    <a:pt x="1805" y="1925"/>
                  </a:lnTo>
                  <a:cubicBezTo>
                    <a:pt x="1819" y="1932"/>
                    <a:pt x="1831" y="1939"/>
                    <a:pt x="1845" y="19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6285843" y="3218341"/>
              <a:ext cx="2967" cy="3709"/>
            </a:xfrm>
            <a:custGeom>
              <a:rect b="b" l="l" r="r" t="t"/>
              <a:pathLst>
                <a:path extrusionOk="0" h="55" w="44">
                  <a:moveTo>
                    <a:pt x="1" y="1"/>
                  </a:moveTo>
                  <a:lnTo>
                    <a:pt x="24" y="54"/>
                  </a:lnTo>
                  <a:cubicBezTo>
                    <a:pt x="30" y="50"/>
                    <a:pt x="38" y="47"/>
                    <a:pt x="44" y="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25"/>
          <p:cNvSpPr/>
          <p:nvPr/>
        </p:nvSpPr>
        <p:spPr>
          <a:xfrm>
            <a:off x="6010076" y="3089798"/>
            <a:ext cx="190181" cy="91179"/>
          </a:xfrm>
          <a:custGeom>
            <a:rect b="b" l="l" r="r" t="t"/>
            <a:pathLst>
              <a:path extrusionOk="0" h="1352" w="2820">
                <a:moveTo>
                  <a:pt x="2681" y="0"/>
                </a:moveTo>
                <a:cubicBezTo>
                  <a:pt x="1393" y="0"/>
                  <a:pt x="17" y="1299"/>
                  <a:pt x="0" y="1312"/>
                </a:cubicBezTo>
                <a:lnTo>
                  <a:pt x="37" y="1352"/>
                </a:lnTo>
                <a:cubicBezTo>
                  <a:pt x="53" y="1339"/>
                  <a:pt x="1410" y="56"/>
                  <a:pt x="2673" y="56"/>
                </a:cubicBezTo>
                <a:cubicBezTo>
                  <a:pt x="2719" y="56"/>
                  <a:pt x="2767" y="59"/>
                  <a:pt x="2813" y="63"/>
                </a:cubicBezTo>
                <a:lnTo>
                  <a:pt x="2820" y="6"/>
                </a:lnTo>
                <a:cubicBezTo>
                  <a:pt x="2774" y="2"/>
                  <a:pt x="2727" y="0"/>
                  <a:pt x="26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2883900" y="985747"/>
            <a:ext cx="1939507" cy="396143"/>
          </a:xfrm>
          <a:custGeom>
            <a:rect b="b" l="l" r="r" t="t"/>
            <a:pathLst>
              <a:path extrusionOk="0" h="5874" w="28759">
                <a:moveTo>
                  <a:pt x="8951" y="0"/>
                </a:moveTo>
                <a:cubicBezTo>
                  <a:pt x="6963" y="0"/>
                  <a:pt x="5206" y="990"/>
                  <a:pt x="4146" y="2499"/>
                </a:cubicBezTo>
                <a:cubicBezTo>
                  <a:pt x="3922" y="2818"/>
                  <a:pt x="3562" y="3004"/>
                  <a:pt x="3173" y="3004"/>
                </a:cubicBezTo>
                <a:cubicBezTo>
                  <a:pt x="3162" y="3004"/>
                  <a:pt x="3152" y="3004"/>
                  <a:pt x="3141" y="3004"/>
                </a:cubicBezTo>
                <a:lnTo>
                  <a:pt x="3081" y="3004"/>
                </a:lnTo>
                <a:cubicBezTo>
                  <a:pt x="1451" y="3004"/>
                  <a:pt x="114" y="4270"/>
                  <a:pt x="0" y="5873"/>
                </a:cubicBezTo>
                <a:lnTo>
                  <a:pt x="28758" y="5873"/>
                </a:lnTo>
                <a:cubicBezTo>
                  <a:pt x="28638" y="4277"/>
                  <a:pt x="27305" y="3017"/>
                  <a:pt x="25675" y="3017"/>
                </a:cubicBezTo>
                <a:cubicBezTo>
                  <a:pt x="24583" y="3017"/>
                  <a:pt x="23624" y="3585"/>
                  <a:pt x="23072" y="4441"/>
                </a:cubicBezTo>
                <a:cubicBezTo>
                  <a:pt x="22853" y="4786"/>
                  <a:pt x="22475" y="4990"/>
                  <a:pt x="22076" y="4990"/>
                </a:cubicBezTo>
                <a:cubicBezTo>
                  <a:pt x="22001" y="4990"/>
                  <a:pt x="21925" y="4983"/>
                  <a:pt x="21849" y="4968"/>
                </a:cubicBezTo>
                <a:cubicBezTo>
                  <a:pt x="21656" y="4931"/>
                  <a:pt x="21456" y="4908"/>
                  <a:pt x="21248" y="4908"/>
                </a:cubicBezTo>
                <a:cubicBezTo>
                  <a:pt x="21035" y="4908"/>
                  <a:pt x="20824" y="4931"/>
                  <a:pt x="20623" y="4971"/>
                </a:cubicBezTo>
                <a:cubicBezTo>
                  <a:pt x="20543" y="4988"/>
                  <a:pt x="20463" y="4996"/>
                  <a:pt x="20383" y="4996"/>
                </a:cubicBezTo>
                <a:cubicBezTo>
                  <a:pt x="20026" y="4996"/>
                  <a:pt x="19682" y="4834"/>
                  <a:pt x="19457" y="4544"/>
                </a:cubicBezTo>
                <a:cubicBezTo>
                  <a:pt x="18639" y="3488"/>
                  <a:pt x="17359" y="2807"/>
                  <a:pt x="15919" y="2807"/>
                </a:cubicBezTo>
                <a:cubicBezTo>
                  <a:pt x="15586" y="2807"/>
                  <a:pt x="15258" y="2843"/>
                  <a:pt x="14947" y="2910"/>
                </a:cubicBezTo>
                <a:cubicBezTo>
                  <a:pt x="14859" y="2930"/>
                  <a:pt x="14770" y="2939"/>
                  <a:pt x="14681" y="2939"/>
                </a:cubicBezTo>
                <a:cubicBezTo>
                  <a:pt x="14305" y="2939"/>
                  <a:pt x="13946" y="2763"/>
                  <a:pt x="13721" y="2449"/>
                </a:cubicBezTo>
                <a:cubicBezTo>
                  <a:pt x="12656" y="966"/>
                  <a:pt x="10915" y="0"/>
                  <a:pt x="895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7578222" y="2818009"/>
            <a:ext cx="280550" cy="260251"/>
          </a:xfrm>
          <a:custGeom>
            <a:rect b="b" l="l" r="r" t="t"/>
            <a:pathLst>
              <a:path extrusionOk="0" h="3859" w="4160">
                <a:moveTo>
                  <a:pt x="47" y="0"/>
                </a:moveTo>
                <a:cubicBezTo>
                  <a:pt x="21" y="0"/>
                  <a:pt x="1" y="20"/>
                  <a:pt x="1" y="47"/>
                </a:cubicBezTo>
                <a:lnTo>
                  <a:pt x="1" y="3809"/>
                </a:lnTo>
                <a:cubicBezTo>
                  <a:pt x="1" y="3835"/>
                  <a:pt x="21" y="3858"/>
                  <a:pt x="47" y="3858"/>
                </a:cubicBezTo>
                <a:lnTo>
                  <a:pt x="4110" y="3858"/>
                </a:lnTo>
                <a:cubicBezTo>
                  <a:pt x="4139" y="3858"/>
                  <a:pt x="4159" y="3835"/>
                  <a:pt x="4159" y="3809"/>
                </a:cubicBezTo>
                <a:lnTo>
                  <a:pt x="4159" y="47"/>
                </a:lnTo>
                <a:cubicBezTo>
                  <a:pt x="4159" y="20"/>
                  <a:pt x="4139" y="0"/>
                  <a:pt x="4110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7835106" y="2857867"/>
            <a:ext cx="109320" cy="180402"/>
          </a:xfrm>
          <a:custGeom>
            <a:rect b="b" l="l" r="r" t="t"/>
            <a:pathLst>
              <a:path extrusionOk="0" h="2675" w="1621">
                <a:moveTo>
                  <a:pt x="1361" y="1"/>
                </a:moveTo>
                <a:cubicBezTo>
                  <a:pt x="1297" y="1"/>
                  <a:pt x="1232" y="24"/>
                  <a:pt x="1180" y="77"/>
                </a:cubicBezTo>
                <a:lnTo>
                  <a:pt x="100" y="1156"/>
                </a:lnTo>
                <a:cubicBezTo>
                  <a:pt x="0" y="1256"/>
                  <a:pt x="0" y="1420"/>
                  <a:pt x="100" y="1520"/>
                </a:cubicBezTo>
                <a:lnTo>
                  <a:pt x="1180" y="2599"/>
                </a:lnTo>
                <a:cubicBezTo>
                  <a:pt x="1232" y="2651"/>
                  <a:pt x="1297" y="2674"/>
                  <a:pt x="1360" y="2674"/>
                </a:cubicBezTo>
                <a:cubicBezTo>
                  <a:pt x="1493" y="2674"/>
                  <a:pt x="1621" y="2572"/>
                  <a:pt x="1621" y="2416"/>
                </a:cubicBezTo>
                <a:lnTo>
                  <a:pt x="1621" y="257"/>
                </a:lnTo>
                <a:cubicBezTo>
                  <a:pt x="1621" y="104"/>
                  <a:pt x="1493" y="1"/>
                  <a:pt x="1361" y="1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7527506" y="2889632"/>
            <a:ext cx="117008" cy="116941"/>
          </a:xfrm>
          <a:custGeom>
            <a:rect b="b" l="l" r="r" t="t"/>
            <a:pathLst>
              <a:path extrusionOk="0" h="1734" w="1735">
                <a:moveTo>
                  <a:pt x="870" y="1"/>
                </a:moveTo>
                <a:cubicBezTo>
                  <a:pt x="389" y="1"/>
                  <a:pt x="0" y="388"/>
                  <a:pt x="0" y="866"/>
                </a:cubicBezTo>
                <a:cubicBezTo>
                  <a:pt x="0" y="1347"/>
                  <a:pt x="389" y="1734"/>
                  <a:pt x="870" y="1734"/>
                </a:cubicBezTo>
                <a:cubicBezTo>
                  <a:pt x="1347" y="1734"/>
                  <a:pt x="1735" y="1347"/>
                  <a:pt x="1735" y="866"/>
                </a:cubicBezTo>
                <a:cubicBezTo>
                  <a:pt x="1735" y="388"/>
                  <a:pt x="1347" y="1"/>
                  <a:pt x="870" y="1"/>
                </a:cubicBezTo>
                <a:close/>
              </a:path>
            </a:pathLst>
          </a:custGeom>
          <a:solidFill>
            <a:srgbClr val="71B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7560619" y="2922746"/>
            <a:ext cx="50782" cy="50782"/>
          </a:xfrm>
          <a:custGeom>
            <a:rect b="b" l="l" r="r" t="t"/>
            <a:pathLst>
              <a:path extrusionOk="0" h="753" w="753">
                <a:moveTo>
                  <a:pt x="379" y="0"/>
                </a:moveTo>
                <a:cubicBezTo>
                  <a:pt x="171" y="0"/>
                  <a:pt x="1" y="168"/>
                  <a:pt x="1" y="375"/>
                </a:cubicBezTo>
                <a:cubicBezTo>
                  <a:pt x="1" y="582"/>
                  <a:pt x="171" y="752"/>
                  <a:pt x="379" y="752"/>
                </a:cubicBezTo>
                <a:cubicBezTo>
                  <a:pt x="585" y="752"/>
                  <a:pt x="752" y="582"/>
                  <a:pt x="752" y="375"/>
                </a:cubicBezTo>
                <a:cubicBezTo>
                  <a:pt x="752" y="168"/>
                  <a:pt x="585" y="0"/>
                  <a:pt x="379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7665626" y="2889632"/>
            <a:ext cx="117008" cy="116941"/>
          </a:xfrm>
          <a:custGeom>
            <a:rect b="b" l="l" r="r" t="t"/>
            <a:pathLst>
              <a:path extrusionOk="0" h="1734" w="1735">
                <a:moveTo>
                  <a:pt x="866" y="1"/>
                </a:moveTo>
                <a:cubicBezTo>
                  <a:pt x="388" y="1"/>
                  <a:pt x="0" y="388"/>
                  <a:pt x="0" y="866"/>
                </a:cubicBezTo>
                <a:cubicBezTo>
                  <a:pt x="0" y="1347"/>
                  <a:pt x="388" y="1734"/>
                  <a:pt x="866" y="1734"/>
                </a:cubicBezTo>
                <a:cubicBezTo>
                  <a:pt x="1347" y="1734"/>
                  <a:pt x="1735" y="1347"/>
                  <a:pt x="1735" y="866"/>
                </a:cubicBezTo>
                <a:cubicBezTo>
                  <a:pt x="1735" y="388"/>
                  <a:pt x="1347" y="1"/>
                  <a:pt x="866" y="1"/>
                </a:cubicBezTo>
                <a:close/>
              </a:path>
            </a:pathLst>
          </a:custGeom>
          <a:solidFill>
            <a:srgbClr val="71B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7698739" y="2922746"/>
            <a:ext cx="50782" cy="50782"/>
          </a:xfrm>
          <a:custGeom>
            <a:rect b="b" l="l" r="r" t="t"/>
            <a:pathLst>
              <a:path extrusionOk="0" h="753" w="753">
                <a:moveTo>
                  <a:pt x="375" y="0"/>
                </a:moveTo>
                <a:cubicBezTo>
                  <a:pt x="168" y="0"/>
                  <a:pt x="1" y="168"/>
                  <a:pt x="1" y="375"/>
                </a:cubicBezTo>
                <a:cubicBezTo>
                  <a:pt x="1" y="582"/>
                  <a:pt x="168" y="752"/>
                  <a:pt x="375" y="752"/>
                </a:cubicBezTo>
                <a:cubicBezTo>
                  <a:pt x="582" y="752"/>
                  <a:pt x="752" y="582"/>
                  <a:pt x="752" y="375"/>
                </a:cubicBezTo>
                <a:cubicBezTo>
                  <a:pt x="752" y="168"/>
                  <a:pt x="582" y="0"/>
                  <a:pt x="375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25"/>
          <p:cNvGrpSpPr/>
          <p:nvPr/>
        </p:nvGrpSpPr>
        <p:grpSpPr>
          <a:xfrm>
            <a:off x="6622915" y="831050"/>
            <a:ext cx="2249487" cy="1380867"/>
            <a:chOff x="6622915" y="831050"/>
            <a:chExt cx="2249487" cy="1380867"/>
          </a:xfrm>
        </p:grpSpPr>
        <p:grpSp>
          <p:nvGrpSpPr>
            <p:cNvPr id="330" name="Google Shape;330;p25"/>
            <p:cNvGrpSpPr/>
            <p:nvPr/>
          </p:nvGrpSpPr>
          <p:grpSpPr>
            <a:xfrm>
              <a:off x="6622915" y="1020898"/>
              <a:ext cx="2249487" cy="1191020"/>
              <a:chOff x="6622915" y="1020898"/>
              <a:chExt cx="2249487" cy="1191020"/>
            </a:xfrm>
          </p:grpSpPr>
          <p:sp>
            <p:nvSpPr>
              <p:cNvPr id="331" name="Google Shape;331;p25"/>
              <p:cNvSpPr/>
              <p:nvPr/>
            </p:nvSpPr>
            <p:spPr>
              <a:xfrm>
                <a:off x="6622915" y="1190539"/>
                <a:ext cx="2017872" cy="1021379"/>
              </a:xfrm>
              <a:custGeom>
                <a:rect b="b" l="l" r="r" t="t"/>
                <a:pathLst>
                  <a:path extrusionOk="0" h="15145" w="29921">
                    <a:moveTo>
                      <a:pt x="134" y="1"/>
                    </a:moveTo>
                    <a:cubicBezTo>
                      <a:pt x="60" y="1"/>
                      <a:pt x="0" y="61"/>
                      <a:pt x="0" y="134"/>
                    </a:cubicBezTo>
                    <a:lnTo>
                      <a:pt x="0" y="15011"/>
                    </a:lnTo>
                    <a:cubicBezTo>
                      <a:pt x="0" y="15084"/>
                      <a:pt x="60" y="15144"/>
                      <a:pt x="134" y="15144"/>
                    </a:cubicBezTo>
                    <a:lnTo>
                      <a:pt x="29787" y="15144"/>
                    </a:lnTo>
                    <a:cubicBezTo>
                      <a:pt x="29861" y="15144"/>
                      <a:pt x="29921" y="15084"/>
                      <a:pt x="29921" y="15011"/>
                    </a:cubicBezTo>
                    <a:lnTo>
                      <a:pt x="29921" y="134"/>
                    </a:lnTo>
                    <a:cubicBezTo>
                      <a:pt x="29921" y="61"/>
                      <a:pt x="29861" y="1"/>
                      <a:pt x="29787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6763463" y="1212390"/>
                <a:ext cx="1719855" cy="977408"/>
              </a:xfrm>
              <a:custGeom>
                <a:rect b="b" l="l" r="r" t="t"/>
                <a:pathLst>
                  <a:path extrusionOk="0" h="14493" w="25502">
                    <a:moveTo>
                      <a:pt x="1" y="0"/>
                    </a:moveTo>
                    <a:lnTo>
                      <a:pt x="1" y="14493"/>
                    </a:lnTo>
                    <a:lnTo>
                      <a:pt x="25501" y="14493"/>
                    </a:lnTo>
                    <a:lnTo>
                      <a:pt x="25501" y="0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8521591" y="1666447"/>
                <a:ext cx="83221" cy="83154"/>
              </a:xfrm>
              <a:custGeom>
                <a:rect b="b" l="l" r="r" t="t"/>
                <a:pathLst>
                  <a:path extrusionOk="0" h="1233" w="1234">
                    <a:moveTo>
                      <a:pt x="618" y="0"/>
                    </a:moveTo>
                    <a:cubicBezTo>
                      <a:pt x="277" y="0"/>
                      <a:pt x="1" y="278"/>
                      <a:pt x="1" y="615"/>
                    </a:cubicBezTo>
                    <a:cubicBezTo>
                      <a:pt x="1" y="956"/>
                      <a:pt x="277" y="1232"/>
                      <a:pt x="618" y="1232"/>
                    </a:cubicBezTo>
                    <a:cubicBezTo>
                      <a:pt x="956" y="1232"/>
                      <a:pt x="1233" y="956"/>
                      <a:pt x="1233" y="615"/>
                    </a:cubicBezTo>
                    <a:cubicBezTo>
                      <a:pt x="1233" y="278"/>
                      <a:pt x="956" y="0"/>
                      <a:pt x="618" y="0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6677678" y="1575131"/>
                <a:ext cx="18748" cy="265511"/>
              </a:xfrm>
              <a:custGeom>
                <a:rect b="b" l="l" r="r" t="t"/>
                <a:pathLst>
                  <a:path extrusionOk="0" h="3937" w="278">
                    <a:moveTo>
                      <a:pt x="137" y="1"/>
                    </a:moveTo>
                    <a:cubicBezTo>
                      <a:pt x="61" y="1"/>
                      <a:pt x="0" y="65"/>
                      <a:pt x="0" y="141"/>
                    </a:cubicBezTo>
                    <a:lnTo>
                      <a:pt x="0" y="3800"/>
                    </a:lnTo>
                    <a:cubicBezTo>
                      <a:pt x="0" y="3873"/>
                      <a:pt x="61" y="3937"/>
                      <a:pt x="137" y="3937"/>
                    </a:cubicBezTo>
                    <a:cubicBezTo>
                      <a:pt x="214" y="3937"/>
                      <a:pt x="277" y="3873"/>
                      <a:pt x="277" y="3800"/>
                    </a:cubicBezTo>
                    <a:lnTo>
                      <a:pt x="277" y="141"/>
                    </a:lnTo>
                    <a:cubicBezTo>
                      <a:pt x="277" y="65"/>
                      <a:pt x="214" y="1"/>
                      <a:pt x="137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7923184" y="1020898"/>
                <a:ext cx="949218" cy="215943"/>
              </a:xfrm>
              <a:custGeom>
                <a:rect b="b" l="l" r="r" t="t"/>
                <a:pathLst>
                  <a:path extrusionOk="0" h="3202" w="14075">
                    <a:moveTo>
                      <a:pt x="5052" y="0"/>
                    </a:moveTo>
                    <a:cubicBezTo>
                      <a:pt x="2820" y="0"/>
                      <a:pt x="896" y="1307"/>
                      <a:pt x="0" y="3201"/>
                    </a:cubicBezTo>
                    <a:lnTo>
                      <a:pt x="14075" y="3201"/>
                    </a:lnTo>
                    <a:cubicBezTo>
                      <a:pt x="13587" y="2162"/>
                      <a:pt x="12531" y="1444"/>
                      <a:pt x="11306" y="1444"/>
                    </a:cubicBezTo>
                    <a:cubicBezTo>
                      <a:pt x="11025" y="1444"/>
                      <a:pt x="10754" y="1484"/>
                      <a:pt x="10497" y="1554"/>
                    </a:cubicBezTo>
                    <a:cubicBezTo>
                      <a:pt x="10297" y="1609"/>
                      <a:pt x="10093" y="1635"/>
                      <a:pt x="9890" y="1635"/>
                    </a:cubicBezTo>
                    <a:cubicBezTo>
                      <a:pt x="9371" y="1635"/>
                      <a:pt x="8858" y="1462"/>
                      <a:pt x="8436" y="1140"/>
                    </a:cubicBezTo>
                    <a:cubicBezTo>
                      <a:pt x="7497" y="425"/>
                      <a:pt x="6324" y="0"/>
                      <a:pt x="5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25"/>
            <p:cNvGrpSpPr/>
            <p:nvPr/>
          </p:nvGrpSpPr>
          <p:grpSpPr>
            <a:xfrm>
              <a:off x="6975701" y="831050"/>
              <a:ext cx="1219062" cy="1362240"/>
              <a:chOff x="6975701" y="831050"/>
              <a:chExt cx="1219062" cy="1362240"/>
            </a:xfrm>
          </p:grpSpPr>
          <p:sp>
            <p:nvSpPr>
              <p:cNvPr id="337" name="Google Shape;337;p25"/>
              <p:cNvSpPr/>
              <p:nvPr/>
            </p:nvSpPr>
            <p:spPr>
              <a:xfrm>
                <a:off x="7835308" y="1666110"/>
                <a:ext cx="359455" cy="527178"/>
              </a:xfrm>
              <a:custGeom>
                <a:rect b="b" l="l" r="r" t="t"/>
                <a:pathLst>
                  <a:path extrusionOk="0" h="7817" w="5330">
                    <a:moveTo>
                      <a:pt x="1930" y="1"/>
                    </a:moveTo>
                    <a:cubicBezTo>
                      <a:pt x="1717" y="1"/>
                      <a:pt x="1494" y="61"/>
                      <a:pt x="1266" y="202"/>
                    </a:cubicBezTo>
                    <a:cubicBezTo>
                      <a:pt x="0" y="987"/>
                      <a:pt x="270" y="2460"/>
                      <a:pt x="244" y="3112"/>
                    </a:cubicBezTo>
                    <a:cubicBezTo>
                      <a:pt x="230" y="3419"/>
                      <a:pt x="756" y="5527"/>
                      <a:pt x="1380" y="7816"/>
                    </a:cubicBezTo>
                    <a:lnTo>
                      <a:pt x="5329" y="7816"/>
                    </a:lnTo>
                    <a:cubicBezTo>
                      <a:pt x="4614" y="4705"/>
                      <a:pt x="3786" y="1658"/>
                      <a:pt x="3786" y="1658"/>
                    </a:cubicBezTo>
                    <a:cubicBezTo>
                      <a:pt x="3676" y="1251"/>
                      <a:pt x="2905" y="1"/>
                      <a:pt x="1930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7824922" y="1752974"/>
                <a:ext cx="324521" cy="440316"/>
              </a:xfrm>
              <a:custGeom>
                <a:rect b="b" l="l" r="r" t="t"/>
                <a:pathLst>
                  <a:path extrusionOk="0" h="6529" w="4812">
                    <a:moveTo>
                      <a:pt x="2599" y="0"/>
                    </a:moveTo>
                    <a:cubicBezTo>
                      <a:pt x="2197" y="0"/>
                      <a:pt x="1757" y="155"/>
                      <a:pt x="1314" y="541"/>
                    </a:cubicBezTo>
                    <a:cubicBezTo>
                      <a:pt x="0" y="1687"/>
                      <a:pt x="765" y="3377"/>
                      <a:pt x="765" y="3377"/>
                    </a:cubicBezTo>
                    <a:lnTo>
                      <a:pt x="1627" y="6528"/>
                    </a:lnTo>
                    <a:lnTo>
                      <a:pt x="2299" y="6528"/>
                    </a:lnTo>
                    <a:lnTo>
                      <a:pt x="4811" y="3551"/>
                    </a:lnTo>
                    <a:cubicBezTo>
                      <a:pt x="4811" y="3551"/>
                      <a:pt x="4638" y="2168"/>
                      <a:pt x="4277" y="1226"/>
                    </a:cubicBezTo>
                    <a:cubicBezTo>
                      <a:pt x="4038" y="601"/>
                      <a:pt x="3391" y="0"/>
                      <a:pt x="2599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7789313" y="1544311"/>
                <a:ext cx="379755" cy="648975"/>
              </a:xfrm>
              <a:custGeom>
                <a:rect b="b" l="l" r="r" t="t"/>
                <a:pathLst>
                  <a:path extrusionOk="0" h="9623" w="5631">
                    <a:moveTo>
                      <a:pt x="1845" y="1"/>
                    </a:moveTo>
                    <a:cubicBezTo>
                      <a:pt x="1" y="883"/>
                      <a:pt x="281" y="2175"/>
                      <a:pt x="371" y="3518"/>
                    </a:cubicBezTo>
                    <a:cubicBezTo>
                      <a:pt x="448" y="4664"/>
                      <a:pt x="1624" y="8506"/>
                      <a:pt x="1972" y="9622"/>
                    </a:cubicBezTo>
                    <a:lnTo>
                      <a:pt x="2235" y="9622"/>
                    </a:lnTo>
                    <a:lnTo>
                      <a:pt x="5630" y="3411"/>
                    </a:lnTo>
                    <a:lnTo>
                      <a:pt x="4881" y="1741"/>
                    </a:lnTo>
                    <a:cubicBezTo>
                      <a:pt x="4133" y="70"/>
                      <a:pt x="1845" y="1"/>
                      <a:pt x="1845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7364163" y="1533453"/>
                <a:ext cx="505395" cy="204411"/>
              </a:xfrm>
              <a:custGeom>
                <a:rect b="b" l="l" r="r" t="t"/>
                <a:pathLst>
                  <a:path extrusionOk="0" h="3031" w="7494">
                    <a:moveTo>
                      <a:pt x="6328" y="1"/>
                    </a:moveTo>
                    <a:cubicBezTo>
                      <a:pt x="5513" y="1"/>
                      <a:pt x="4805" y="57"/>
                      <a:pt x="4805" y="57"/>
                    </a:cubicBezTo>
                    <a:lnTo>
                      <a:pt x="3041" y="34"/>
                    </a:lnTo>
                    <a:cubicBezTo>
                      <a:pt x="3041" y="34"/>
                      <a:pt x="1330" y="218"/>
                      <a:pt x="0" y="372"/>
                    </a:cubicBezTo>
                    <a:cubicBezTo>
                      <a:pt x="718" y="1740"/>
                      <a:pt x="2035" y="3030"/>
                      <a:pt x="3526" y="3030"/>
                    </a:cubicBezTo>
                    <a:cubicBezTo>
                      <a:pt x="3819" y="3030"/>
                      <a:pt x="4120" y="2980"/>
                      <a:pt x="4424" y="2871"/>
                    </a:cubicBezTo>
                    <a:cubicBezTo>
                      <a:pt x="5710" y="2427"/>
                      <a:pt x="6849" y="1344"/>
                      <a:pt x="7494" y="51"/>
                    </a:cubicBezTo>
                    <a:cubicBezTo>
                      <a:pt x="7124" y="13"/>
                      <a:pt x="6714" y="1"/>
                      <a:pt x="6328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7172157" y="1536892"/>
                <a:ext cx="880159" cy="656394"/>
              </a:xfrm>
              <a:custGeom>
                <a:rect b="b" l="l" r="r" t="t"/>
                <a:pathLst>
                  <a:path extrusionOk="0" h="9733" w="13051">
                    <a:moveTo>
                      <a:pt x="10341" y="0"/>
                    </a:moveTo>
                    <a:cubicBezTo>
                      <a:pt x="9696" y="1293"/>
                      <a:pt x="8557" y="2376"/>
                      <a:pt x="7271" y="2820"/>
                    </a:cubicBezTo>
                    <a:cubicBezTo>
                      <a:pt x="6967" y="2929"/>
                      <a:pt x="6666" y="2979"/>
                      <a:pt x="6373" y="2979"/>
                    </a:cubicBezTo>
                    <a:cubicBezTo>
                      <a:pt x="4882" y="2979"/>
                      <a:pt x="3565" y="1689"/>
                      <a:pt x="2847" y="321"/>
                    </a:cubicBezTo>
                    <a:cubicBezTo>
                      <a:pt x="2373" y="378"/>
                      <a:pt x="1949" y="427"/>
                      <a:pt x="1669" y="464"/>
                    </a:cubicBezTo>
                    <a:cubicBezTo>
                      <a:pt x="586" y="612"/>
                      <a:pt x="1" y="1871"/>
                      <a:pt x="128" y="3374"/>
                    </a:cubicBezTo>
                    <a:cubicBezTo>
                      <a:pt x="255" y="4877"/>
                      <a:pt x="1715" y="7637"/>
                      <a:pt x="2170" y="8616"/>
                    </a:cubicBezTo>
                    <a:cubicBezTo>
                      <a:pt x="2273" y="8837"/>
                      <a:pt x="2393" y="9241"/>
                      <a:pt x="2514" y="9732"/>
                    </a:cubicBezTo>
                    <a:lnTo>
                      <a:pt x="10532" y="9732"/>
                    </a:lnTo>
                    <a:cubicBezTo>
                      <a:pt x="10845" y="8900"/>
                      <a:pt x="11233" y="7968"/>
                      <a:pt x="11691" y="6956"/>
                    </a:cubicBezTo>
                    <a:cubicBezTo>
                      <a:pt x="13050" y="3942"/>
                      <a:pt x="12098" y="848"/>
                      <a:pt x="11434" y="304"/>
                    </a:cubicBezTo>
                    <a:cubicBezTo>
                      <a:pt x="11236" y="144"/>
                      <a:pt x="10822" y="51"/>
                      <a:pt x="1034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7950633" y="1828846"/>
                <a:ext cx="57796" cy="195441"/>
              </a:xfrm>
              <a:custGeom>
                <a:rect b="b" l="l" r="r" t="t"/>
                <a:pathLst>
                  <a:path extrusionOk="0" h="2898" w="857">
                    <a:moveTo>
                      <a:pt x="773" y="1"/>
                    </a:moveTo>
                    <a:cubicBezTo>
                      <a:pt x="756" y="913"/>
                      <a:pt x="482" y="1928"/>
                      <a:pt x="1" y="2857"/>
                    </a:cubicBezTo>
                    <a:lnTo>
                      <a:pt x="77" y="2898"/>
                    </a:lnTo>
                    <a:cubicBezTo>
                      <a:pt x="565" y="1955"/>
                      <a:pt x="842" y="929"/>
                      <a:pt x="856" y="4"/>
                    </a:cubicBezTo>
                    <a:lnTo>
                      <a:pt x="773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7362409" y="1806860"/>
                <a:ext cx="123752" cy="49434"/>
              </a:xfrm>
              <a:custGeom>
                <a:rect b="b" l="l" r="r" t="t"/>
                <a:pathLst>
                  <a:path extrusionOk="0" h="733" w="1835">
                    <a:moveTo>
                      <a:pt x="1695" y="1"/>
                    </a:moveTo>
                    <a:cubicBezTo>
                      <a:pt x="1621" y="1"/>
                      <a:pt x="1538" y="64"/>
                      <a:pt x="1550" y="160"/>
                    </a:cubicBezTo>
                    <a:cubicBezTo>
                      <a:pt x="1580" y="357"/>
                      <a:pt x="1309" y="413"/>
                      <a:pt x="1186" y="413"/>
                    </a:cubicBezTo>
                    <a:cubicBezTo>
                      <a:pt x="1056" y="413"/>
                      <a:pt x="992" y="360"/>
                      <a:pt x="879" y="290"/>
                    </a:cubicBezTo>
                    <a:cubicBezTo>
                      <a:pt x="782" y="227"/>
                      <a:pt x="705" y="183"/>
                      <a:pt x="591" y="183"/>
                    </a:cubicBezTo>
                    <a:cubicBezTo>
                      <a:pt x="583" y="183"/>
                      <a:pt x="575" y="183"/>
                      <a:pt x="567" y="183"/>
                    </a:cubicBezTo>
                    <a:cubicBezTo>
                      <a:pt x="341" y="193"/>
                      <a:pt x="180" y="370"/>
                      <a:pt x="63" y="547"/>
                    </a:cubicBezTo>
                    <a:cubicBezTo>
                      <a:pt x="1" y="643"/>
                      <a:pt x="88" y="733"/>
                      <a:pt x="178" y="733"/>
                    </a:cubicBezTo>
                    <a:cubicBezTo>
                      <a:pt x="217" y="733"/>
                      <a:pt x="256" y="716"/>
                      <a:pt x="284" y="674"/>
                    </a:cubicBezTo>
                    <a:cubicBezTo>
                      <a:pt x="327" y="594"/>
                      <a:pt x="391" y="524"/>
                      <a:pt x="471" y="470"/>
                    </a:cubicBezTo>
                    <a:cubicBezTo>
                      <a:pt x="581" y="501"/>
                      <a:pt x="692" y="527"/>
                      <a:pt x="802" y="554"/>
                    </a:cubicBezTo>
                    <a:cubicBezTo>
                      <a:pt x="848" y="574"/>
                      <a:pt x="885" y="611"/>
                      <a:pt x="935" y="631"/>
                    </a:cubicBezTo>
                    <a:cubicBezTo>
                      <a:pt x="1013" y="662"/>
                      <a:pt x="1094" y="676"/>
                      <a:pt x="1176" y="676"/>
                    </a:cubicBezTo>
                    <a:cubicBezTo>
                      <a:pt x="1251" y="676"/>
                      <a:pt x="1325" y="665"/>
                      <a:pt x="1397" y="644"/>
                    </a:cubicBezTo>
                    <a:cubicBezTo>
                      <a:pt x="1657" y="564"/>
                      <a:pt x="1834" y="370"/>
                      <a:pt x="1797" y="93"/>
                    </a:cubicBezTo>
                    <a:cubicBezTo>
                      <a:pt x="1788" y="29"/>
                      <a:pt x="1744" y="1"/>
                      <a:pt x="1695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7625700" y="1788718"/>
                <a:ext cx="121122" cy="37969"/>
              </a:xfrm>
              <a:custGeom>
                <a:rect b="b" l="l" r="r" t="t"/>
                <a:pathLst>
                  <a:path extrusionOk="0" h="563" w="1796">
                    <a:moveTo>
                      <a:pt x="536" y="1"/>
                    </a:moveTo>
                    <a:cubicBezTo>
                      <a:pt x="308" y="1"/>
                      <a:pt x="151" y="178"/>
                      <a:pt x="51" y="366"/>
                    </a:cubicBezTo>
                    <a:cubicBezTo>
                      <a:pt x="1" y="464"/>
                      <a:pt x="88" y="555"/>
                      <a:pt x="173" y="555"/>
                    </a:cubicBezTo>
                    <a:cubicBezTo>
                      <a:pt x="211" y="555"/>
                      <a:pt x="248" y="537"/>
                      <a:pt x="272" y="492"/>
                    </a:cubicBezTo>
                    <a:cubicBezTo>
                      <a:pt x="355" y="334"/>
                      <a:pt x="435" y="278"/>
                      <a:pt x="523" y="278"/>
                    </a:cubicBezTo>
                    <a:cubicBezTo>
                      <a:pt x="622" y="278"/>
                      <a:pt x="730" y="350"/>
                      <a:pt x="860" y="429"/>
                    </a:cubicBezTo>
                    <a:cubicBezTo>
                      <a:pt x="990" y="506"/>
                      <a:pt x="1133" y="562"/>
                      <a:pt x="1287" y="562"/>
                    </a:cubicBezTo>
                    <a:cubicBezTo>
                      <a:pt x="1291" y="562"/>
                      <a:pt x="1295" y="562"/>
                      <a:pt x="1299" y="562"/>
                    </a:cubicBezTo>
                    <a:cubicBezTo>
                      <a:pt x="1499" y="562"/>
                      <a:pt x="1782" y="457"/>
                      <a:pt x="1792" y="228"/>
                    </a:cubicBezTo>
                    <a:cubicBezTo>
                      <a:pt x="1795" y="147"/>
                      <a:pt x="1734" y="106"/>
                      <a:pt x="1670" y="106"/>
                    </a:cubicBezTo>
                    <a:cubicBezTo>
                      <a:pt x="1607" y="106"/>
                      <a:pt x="1542" y="147"/>
                      <a:pt x="1538" y="228"/>
                    </a:cubicBezTo>
                    <a:cubicBezTo>
                      <a:pt x="1535" y="308"/>
                      <a:pt x="1485" y="337"/>
                      <a:pt x="1413" y="337"/>
                    </a:cubicBezTo>
                    <a:cubicBezTo>
                      <a:pt x="1225" y="337"/>
                      <a:pt x="886" y="135"/>
                      <a:pt x="840" y="108"/>
                    </a:cubicBezTo>
                    <a:cubicBezTo>
                      <a:pt x="746" y="51"/>
                      <a:pt x="646" y="1"/>
                      <a:pt x="536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7835308" y="1612899"/>
                <a:ext cx="96979" cy="114446"/>
              </a:xfrm>
              <a:custGeom>
                <a:rect b="b" l="l" r="r" t="t"/>
                <a:pathLst>
                  <a:path extrusionOk="0" h="1697" w="1438">
                    <a:moveTo>
                      <a:pt x="1311" y="1"/>
                    </a:moveTo>
                    <a:cubicBezTo>
                      <a:pt x="1247" y="1"/>
                      <a:pt x="1179" y="42"/>
                      <a:pt x="1173" y="122"/>
                    </a:cubicBezTo>
                    <a:cubicBezTo>
                      <a:pt x="1163" y="256"/>
                      <a:pt x="1169" y="410"/>
                      <a:pt x="1136" y="540"/>
                    </a:cubicBezTo>
                    <a:cubicBezTo>
                      <a:pt x="1104" y="670"/>
                      <a:pt x="1034" y="703"/>
                      <a:pt x="948" y="703"/>
                    </a:cubicBezTo>
                    <a:cubicBezTo>
                      <a:pt x="873" y="703"/>
                      <a:pt x="787" y="678"/>
                      <a:pt x="705" y="671"/>
                    </a:cubicBezTo>
                    <a:cubicBezTo>
                      <a:pt x="682" y="668"/>
                      <a:pt x="660" y="667"/>
                      <a:pt x="637" y="667"/>
                    </a:cubicBezTo>
                    <a:cubicBezTo>
                      <a:pt x="524" y="667"/>
                      <a:pt x="416" y="697"/>
                      <a:pt x="318" y="764"/>
                    </a:cubicBezTo>
                    <a:cubicBezTo>
                      <a:pt x="20" y="961"/>
                      <a:pt x="0" y="1329"/>
                      <a:pt x="141" y="1630"/>
                    </a:cubicBezTo>
                    <a:cubicBezTo>
                      <a:pt x="163" y="1677"/>
                      <a:pt x="199" y="1696"/>
                      <a:pt x="237" y="1696"/>
                    </a:cubicBezTo>
                    <a:cubicBezTo>
                      <a:pt x="320" y="1696"/>
                      <a:pt x="409" y="1603"/>
                      <a:pt x="361" y="1502"/>
                    </a:cubicBezTo>
                    <a:cubicBezTo>
                      <a:pt x="284" y="1342"/>
                      <a:pt x="275" y="1141"/>
                      <a:pt x="411" y="1011"/>
                    </a:cubicBezTo>
                    <a:cubicBezTo>
                      <a:pt x="478" y="948"/>
                      <a:pt x="545" y="928"/>
                      <a:pt x="614" y="928"/>
                    </a:cubicBezTo>
                    <a:cubicBezTo>
                      <a:pt x="683" y="928"/>
                      <a:pt x="755" y="948"/>
                      <a:pt x="832" y="961"/>
                    </a:cubicBezTo>
                    <a:cubicBezTo>
                      <a:pt x="883" y="969"/>
                      <a:pt x="932" y="975"/>
                      <a:pt x="981" y="975"/>
                    </a:cubicBezTo>
                    <a:cubicBezTo>
                      <a:pt x="1054" y="975"/>
                      <a:pt x="1125" y="961"/>
                      <a:pt x="1193" y="914"/>
                    </a:cubicBezTo>
                    <a:cubicBezTo>
                      <a:pt x="1437" y="751"/>
                      <a:pt x="1410" y="380"/>
                      <a:pt x="1427" y="122"/>
                    </a:cubicBezTo>
                    <a:cubicBezTo>
                      <a:pt x="1433" y="41"/>
                      <a:pt x="1374" y="1"/>
                      <a:pt x="1311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7269408" y="1642303"/>
                <a:ext cx="128136" cy="85581"/>
              </a:xfrm>
              <a:custGeom>
                <a:rect b="b" l="l" r="r" t="t"/>
                <a:pathLst>
                  <a:path extrusionOk="0" h="1269" w="1900">
                    <a:moveTo>
                      <a:pt x="615" y="0"/>
                    </a:moveTo>
                    <a:cubicBezTo>
                      <a:pt x="450" y="0"/>
                      <a:pt x="272" y="72"/>
                      <a:pt x="126" y="151"/>
                    </a:cubicBezTo>
                    <a:cubicBezTo>
                      <a:pt x="0" y="216"/>
                      <a:pt x="78" y="388"/>
                      <a:pt x="193" y="388"/>
                    </a:cubicBezTo>
                    <a:cubicBezTo>
                      <a:pt x="212" y="388"/>
                      <a:pt x="232" y="383"/>
                      <a:pt x="253" y="372"/>
                    </a:cubicBezTo>
                    <a:cubicBezTo>
                      <a:pt x="353" y="308"/>
                      <a:pt x="460" y="268"/>
                      <a:pt x="577" y="247"/>
                    </a:cubicBezTo>
                    <a:cubicBezTo>
                      <a:pt x="651" y="308"/>
                      <a:pt x="728" y="372"/>
                      <a:pt x="801" y="432"/>
                    </a:cubicBezTo>
                    <a:cubicBezTo>
                      <a:pt x="838" y="502"/>
                      <a:pt x="804" y="645"/>
                      <a:pt x="808" y="725"/>
                    </a:cubicBezTo>
                    <a:cubicBezTo>
                      <a:pt x="808" y="853"/>
                      <a:pt x="818" y="976"/>
                      <a:pt x="901" y="1080"/>
                    </a:cubicBezTo>
                    <a:cubicBezTo>
                      <a:pt x="1032" y="1237"/>
                      <a:pt x="1280" y="1268"/>
                      <a:pt x="1502" y="1268"/>
                    </a:cubicBezTo>
                    <a:cubicBezTo>
                      <a:pt x="1587" y="1268"/>
                      <a:pt x="1667" y="1264"/>
                      <a:pt x="1736" y="1260"/>
                    </a:cubicBezTo>
                    <a:cubicBezTo>
                      <a:pt x="1897" y="1254"/>
                      <a:pt x="1900" y="1006"/>
                      <a:pt x="1745" y="1006"/>
                    </a:cubicBezTo>
                    <a:cubicBezTo>
                      <a:pt x="1742" y="1006"/>
                      <a:pt x="1739" y="1006"/>
                      <a:pt x="1736" y="1006"/>
                    </a:cubicBezTo>
                    <a:cubicBezTo>
                      <a:pt x="1663" y="1010"/>
                      <a:pt x="1582" y="1016"/>
                      <a:pt x="1503" y="1016"/>
                    </a:cubicBezTo>
                    <a:cubicBezTo>
                      <a:pt x="1293" y="1016"/>
                      <a:pt x="1093" y="973"/>
                      <a:pt x="1061" y="725"/>
                    </a:cubicBezTo>
                    <a:cubicBezTo>
                      <a:pt x="1038" y="548"/>
                      <a:pt x="1089" y="388"/>
                      <a:pt x="992" y="221"/>
                    </a:cubicBezTo>
                    <a:cubicBezTo>
                      <a:pt x="900" y="58"/>
                      <a:pt x="763" y="0"/>
                      <a:pt x="615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7826945" y="1874301"/>
                <a:ext cx="123145" cy="76814"/>
              </a:xfrm>
              <a:custGeom>
                <a:rect b="b" l="l" r="r" t="t"/>
                <a:pathLst>
                  <a:path extrusionOk="0" h="1139" w="1826">
                    <a:moveTo>
                      <a:pt x="1462" y="0"/>
                    </a:moveTo>
                    <a:cubicBezTo>
                      <a:pt x="1274" y="0"/>
                      <a:pt x="1082" y="80"/>
                      <a:pt x="940" y="199"/>
                    </a:cubicBezTo>
                    <a:cubicBezTo>
                      <a:pt x="856" y="272"/>
                      <a:pt x="795" y="355"/>
                      <a:pt x="772" y="466"/>
                    </a:cubicBezTo>
                    <a:cubicBezTo>
                      <a:pt x="742" y="610"/>
                      <a:pt x="779" y="626"/>
                      <a:pt x="689" y="764"/>
                    </a:cubicBezTo>
                    <a:cubicBezTo>
                      <a:pt x="660" y="858"/>
                      <a:pt x="609" y="905"/>
                      <a:pt x="533" y="905"/>
                    </a:cubicBezTo>
                    <a:cubicBezTo>
                      <a:pt x="493" y="905"/>
                      <a:pt x="447" y="892"/>
                      <a:pt x="394" y="867"/>
                    </a:cubicBezTo>
                    <a:cubicBezTo>
                      <a:pt x="331" y="847"/>
                      <a:pt x="268" y="824"/>
                      <a:pt x="204" y="796"/>
                    </a:cubicBezTo>
                    <a:cubicBezTo>
                      <a:pt x="188" y="790"/>
                      <a:pt x="172" y="787"/>
                      <a:pt x="158" y="787"/>
                    </a:cubicBezTo>
                    <a:cubicBezTo>
                      <a:pt x="39" y="787"/>
                      <a:pt x="0" y="987"/>
                      <a:pt x="134" y="1041"/>
                    </a:cubicBezTo>
                    <a:cubicBezTo>
                      <a:pt x="264" y="1092"/>
                      <a:pt x="418" y="1138"/>
                      <a:pt x="564" y="1138"/>
                    </a:cubicBezTo>
                    <a:cubicBezTo>
                      <a:pt x="706" y="1138"/>
                      <a:pt x="841" y="1094"/>
                      <a:pt x="940" y="967"/>
                    </a:cubicBezTo>
                    <a:cubicBezTo>
                      <a:pt x="1023" y="857"/>
                      <a:pt x="1003" y="770"/>
                      <a:pt x="1020" y="643"/>
                    </a:cubicBezTo>
                    <a:cubicBezTo>
                      <a:pt x="1047" y="465"/>
                      <a:pt x="1224" y="240"/>
                      <a:pt x="1437" y="240"/>
                    </a:cubicBezTo>
                    <a:cubicBezTo>
                      <a:pt x="1479" y="240"/>
                      <a:pt x="1523" y="249"/>
                      <a:pt x="1568" y="269"/>
                    </a:cubicBezTo>
                    <a:cubicBezTo>
                      <a:pt x="1587" y="277"/>
                      <a:pt x="1606" y="281"/>
                      <a:pt x="1624" y="281"/>
                    </a:cubicBezTo>
                    <a:cubicBezTo>
                      <a:pt x="1746" y="281"/>
                      <a:pt x="1826" y="106"/>
                      <a:pt x="1697" y="48"/>
                    </a:cubicBezTo>
                    <a:cubicBezTo>
                      <a:pt x="1623" y="15"/>
                      <a:pt x="1543" y="0"/>
                      <a:pt x="1462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7381967" y="1984029"/>
                <a:ext cx="66766" cy="48354"/>
              </a:xfrm>
              <a:custGeom>
                <a:rect b="b" l="l" r="r" t="t"/>
                <a:pathLst>
                  <a:path extrusionOk="0" h="717" w="990">
                    <a:moveTo>
                      <a:pt x="523" y="1"/>
                    </a:moveTo>
                    <a:cubicBezTo>
                      <a:pt x="338" y="1"/>
                      <a:pt x="158" y="144"/>
                      <a:pt x="61" y="292"/>
                    </a:cubicBezTo>
                    <a:cubicBezTo>
                      <a:pt x="0" y="387"/>
                      <a:pt x="87" y="478"/>
                      <a:pt x="176" y="478"/>
                    </a:cubicBezTo>
                    <a:cubicBezTo>
                      <a:pt x="215" y="478"/>
                      <a:pt x="254" y="461"/>
                      <a:pt x="281" y="419"/>
                    </a:cubicBezTo>
                    <a:cubicBezTo>
                      <a:pt x="323" y="357"/>
                      <a:pt x="425" y="259"/>
                      <a:pt x="510" y="259"/>
                    </a:cubicBezTo>
                    <a:cubicBezTo>
                      <a:pt x="539" y="259"/>
                      <a:pt x="566" y="271"/>
                      <a:pt x="589" y="299"/>
                    </a:cubicBezTo>
                    <a:cubicBezTo>
                      <a:pt x="662" y="389"/>
                      <a:pt x="678" y="543"/>
                      <a:pt x="726" y="650"/>
                    </a:cubicBezTo>
                    <a:cubicBezTo>
                      <a:pt x="747" y="697"/>
                      <a:pt x="782" y="716"/>
                      <a:pt x="820" y="716"/>
                    </a:cubicBezTo>
                    <a:cubicBezTo>
                      <a:pt x="901" y="716"/>
                      <a:pt x="990" y="623"/>
                      <a:pt x="946" y="523"/>
                    </a:cubicBezTo>
                    <a:cubicBezTo>
                      <a:pt x="869" y="346"/>
                      <a:pt x="846" y="88"/>
                      <a:pt x="632" y="18"/>
                    </a:cubicBezTo>
                    <a:cubicBezTo>
                      <a:pt x="596" y="6"/>
                      <a:pt x="559" y="1"/>
                      <a:pt x="523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7615989" y="1942687"/>
                <a:ext cx="151200" cy="75937"/>
              </a:xfrm>
              <a:custGeom>
                <a:rect b="b" l="l" r="r" t="t"/>
                <a:pathLst>
                  <a:path extrusionOk="0" h="1126" w="2242">
                    <a:moveTo>
                      <a:pt x="2116" y="0"/>
                    </a:moveTo>
                    <a:cubicBezTo>
                      <a:pt x="2052" y="0"/>
                      <a:pt x="1988" y="41"/>
                      <a:pt x="1986" y="123"/>
                    </a:cubicBezTo>
                    <a:cubicBezTo>
                      <a:pt x="1986" y="315"/>
                      <a:pt x="1728" y="541"/>
                      <a:pt x="1542" y="541"/>
                    </a:cubicBezTo>
                    <a:cubicBezTo>
                      <a:pt x="1529" y="541"/>
                      <a:pt x="1517" y="540"/>
                      <a:pt x="1505" y="538"/>
                    </a:cubicBezTo>
                    <a:cubicBezTo>
                      <a:pt x="1388" y="518"/>
                      <a:pt x="1268" y="414"/>
                      <a:pt x="1151" y="381"/>
                    </a:cubicBezTo>
                    <a:cubicBezTo>
                      <a:pt x="1062" y="352"/>
                      <a:pt x="970" y="338"/>
                      <a:pt x="877" y="338"/>
                    </a:cubicBezTo>
                    <a:cubicBezTo>
                      <a:pt x="807" y="338"/>
                      <a:pt x="736" y="346"/>
                      <a:pt x="666" y="364"/>
                    </a:cubicBezTo>
                    <a:cubicBezTo>
                      <a:pt x="349" y="444"/>
                      <a:pt x="142" y="672"/>
                      <a:pt x="35" y="972"/>
                    </a:cubicBezTo>
                    <a:cubicBezTo>
                      <a:pt x="1" y="1065"/>
                      <a:pt x="78" y="1126"/>
                      <a:pt x="155" y="1126"/>
                    </a:cubicBezTo>
                    <a:cubicBezTo>
                      <a:pt x="206" y="1126"/>
                      <a:pt x="258" y="1100"/>
                      <a:pt x="279" y="1039"/>
                    </a:cubicBezTo>
                    <a:cubicBezTo>
                      <a:pt x="390" y="732"/>
                      <a:pt x="594" y="625"/>
                      <a:pt x="832" y="625"/>
                    </a:cubicBezTo>
                    <a:cubicBezTo>
                      <a:pt x="980" y="625"/>
                      <a:pt x="1143" y="667"/>
                      <a:pt x="1305" y="729"/>
                    </a:cubicBezTo>
                    <a:cubicBezTo>
                      <a:pt x="1438" y="778"/>
                      <a:pt x="1573" y="837"/>
                      <a:pt x="1716" y="837"/>
                    </a:cubicBezTo>
                    <a:cubicBezTo>
                      <a:pt x="1745" y="837"/>
                      <a:pt x="1775" y="834"/>
                      <a:pt x="1806" y="829"/>
                    </a:cubicBezTo>
                    <a:cubicBezTo>
                      <a:pt x="2167" y="765"/>
                      <a:pt x="2236" y="441"/>
                      <a:pt x="2240" y="123"/>
                    </a:cubicBezTo>
                    <a:cubicBezTo>
                      <a:pt x="2242" y="41"/>
                      <a:pt x="2179" y="0"/>
                      <a:pt x="2116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7491694" y="1140741"/>
                <a:ext cx="202118" cy="471271"/>
              </a:xfrm>
              <a:custGeom>
                <a:rect b="b" l="l" r="r" t="t"/>
                <a:pathLst>
                  <a:path extrusionOk="0" h="6988" w="2997">
                    <a:moveTo>
                      <a:pt x="974" y="1"/>
                    </a:moveTo>
                    <a:cubicBezTo>
                      <a:pt x="833" y="1"/>
                      <a:pt x="677" y="25"/>
                      <a:pt x="505" y="81"/>
                    </a:cubicBezTo>
                    <a:lnTo>
                      <a:pt x="1" y="6329"/>
                    </a:lnTo>
                    <a:cubicBezTo>
                      <a:pt x="1" y="6329"/>
                      <a:pt x="632" y="6900"/>
                      <a:pt x="1504" y="6980"/>
                    </a:cubicBezTo>
                    <a:cubicBezTo>
                      <a:pt x="1558" y="6985"/>
                      <a:pt x="1612" y="6987"/>
                      <a:pt x="1664" y="6987"/>
                    </a:cubicBezTo>
                    <a:cubicBezTo>
                      <a:pt x="2448" y="6987"/>
                      <a:pt x="2997" y="6459"/>
                      <a:pt x="2997" y="6459"/>
                    </a:cubicBezTo>
                    <a:lnTo>
                      <a:pt x="2229" y="1270"/>
                    </a:lnTo>
                    <a:cubicBezTo>
                      <a:pt x="2229" y="1270"/>
                      <a:pt x="1989" y="1"/>
                      <a:pt x="974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7534115" y="1132985"/>
                <a:ext cx="119166" cy="169409"/>
              </a:xfrm>
              <a:custGeom>
                <a:rect b="b" l="l" r="r" t="t"/>
                <a:pathLst>
                  <a:path extrusionOk="0" h="2512" w="1767">
                    <a:moveTo>
                      <a:pt x="634" y="1"/>
                    </a:moveTo>
                    <a:cubicBezTo>
                      <a:pt x="1" y="1"/>
                      <a:pt x="76" y="477"/>
                      <a:pt x="76" y="477"/>
                    </a:cubicBezTo>
                    <a:cubicBezTo>
                      <a:pt x="76" y="477"/>
                      <a:pt x="1125" y="2418"/>
                      <a:pt x="1767" y="2512"/>
                    </a:cubicBezTo>
                    <a:lnTo>
                      <a:pt x="1597" y="1125"/>
                    </a:lnTo>
                    <a:cubicBezTo>
                      <a:pt x="1597" y="1125"/>
                      <a:pt x="1386" y="32"/>
                      <a:pt x="691" y="2"/>
                    </a:cubicBezTo>
                    <a:cubicBezTo>
                      <a:pt x="672" y="1"/>
                      <a:pt x="652" y="1"/>
                      <a:pt x="634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7457704" y="851148"/>
                <a:ext cx="373146" cy="390545"/>
              </a:xfrm>
              <a:custGeom>
                <a:rect b="b" l="l" r="r" t="t"/>
                <a:pathLst>
                  <a:path extrusionOk="0" h="5791" w="5533">
                    <a:moveTo>
                      <a:pt x="2681" y="0"/>
                    </a:moveTo>
                    <a:cubicBezTo>
                      <a:pt x="1762" y="0"/>
                      <a:pt x="1017" y="288"/>
                      <a:pt x="963" y="1198"/>
                    </a:cubicBezTo>
                    <a:cubicBezTo>
                      <a:pt x="886" y="2481"/>
                      <a:pt x="878" y="3095"/>
                      <a:pt x="878" y="3095"/>
                    </a:cubicBezTo>
                    <a:cubicBezTo>
                      <a:pt x="878" y="3095"/>
                      <a:pt x="753" y="2899"/>
                      <a:pt x="552" y="2899"/>
                    </a:cubicBezTo>
                    <a:cubicBezTo>
                      <a:pt x="487" y="2899"/>
                      <a:pt x="413" y="2920"/>
                      <a:pt x="334" y="2975"/>
                    </a:cubicBezTo>
                    <a:cubicBezTo>
                      <a:pt x="10" y="3199"/>
                      <a:pt x="0" y="4215"/>
                      <a:pt x="348" y="4426"/>
                    </a:cubicBezTo>
                    <a:cubicBezTo>
                      <a:pt x="446" y="4484"/>
                      <a:pt x="535" y="4505"/>
                      <a:pt x="612" y="4505"/>
                    </a:cubicBezTo>
                    <a:cubicBezTo>
                      <a:pt x="806" y="4505"/>
                      <a:pt x="922" y="4372"/>
                      <a:pt x="922" y="4372"/>
                    </a:cubicBezTo>
                    <a:cubicBezTo>
                      <a:pt x="922" y="4372"/>
                      <a:pt x="1424" y="5260"/>
                      <a:pt x="2642" y="5561"/>
                    </a:cubicBezTo>
                    <a:cubicBezTo>
                      <a:pt x="2642" y="5561"/>
                      <a:pt x="3709" y="5790"/>
                      <a:pt x="4440" y="5790"/>
                    </a:cubicBezTo>
                    <a:cubicBezTo>
                      <a:pt x="4647" y="5790"/>
                      <a:pt x="4826" y="5772"/>
                      <a:pt x="4947" y="5724"/>
                    </a:cubicBezTo>
                    <a:cubicBezTo>
                      <a:pt x="5499" y="5511"/>
                      <a:pt x="5533" y="4779"/>
                      <a:pt x="5359" y="3734"/>
                    </a:cubicBezTo>
                    <a:cubicBezTo>
                      <a:pt x="5188" y="2688"/>
                      <a:pt x="5235" y="376"/>
                      <a:pt x="3862" y="122"/>
                    </a:cubicBezTo>
                    <a:cubicBezTo>
                      <a:pt x="3463" y="48"/>
                      <a:pt x="3057" y="0"/>
                      <a:pt x="2681" y="0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7598319" y="1003093"/>
                <a:ext cx="80861" cy="43364"/>
              </a:xfrm>
              <a:custGeom>
                <a:rect b="b" l="l" r="r" t="t"/>
                <a:pathLst>
                  <a:path extrusionOk="0" h="643" w="1199">
                    <a:moveTo>
                      <a:pt x="1139" y="0"/>
                    </a:moveTo>
                    <a:lnTo>
                      <a:pt x="1119" y="14"/>
                    </a:lnTo>
                    <a:cubicBezTo>
                      <a:pt x="1119" y="14"/>
                      <a:pt x="1132" y="395"/>
                      <a:pt x="745" y="538"/>
                    </a:cubicBezTo>
                    <a:cubicBezTo>
                      <a:pt x="696" y="557"/>
                      <a:pt x="647" y="565"/>
                      <a:pt x="599" y="565"/>
                    </a:cubicBezTo>
                    <a:cubicBezTo>
                      <a:pt x="274" y="565"/>
                      <a:pt x="0" y="195"/>
                      <a:pt x="0" y="195"/>
                    </a:cubicBezTo>
                    <a:lnTo>
                      <a:pt x="0" y="195"/>
                    </a:lnTo>
                    <a:cubicBezTo>
                      <a:pt x="0" y="195"/>
                      <a:pt x="231" y="643"/>
                      <a:pt x="611" y="643"/>
                    </a:cubicBezTo>
                    <a:cubicBezTo>
                      <a:pt x="632" y="643"/>
                      <a:pt x="653" y="641"/>
                      <a:pt x="674" y="639"/>
                    </a:cubicBezTo>
                    <a:cubicBezTo>
                      <a:pt x="1095" y="585"/>
                      <a:pt x="1199" y="168"/>
                      <a:pt x="1139" y="0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7741767" y="984142"/>
                <a:ext cx="50108" cy="49703"/>
              </a:xfrm>
              <a:custGeom>
                <a:rect b="b" l="l" r="r" t="t"/>
                <a:pathLst>
                  <a:path extrusionOk="0" h="737" w="743">
                    <a:moveTo>
                      <a:pt x="659" y="1"/>
                    </a:moveTo>
                    <a:cubicBezTo>
                      <a:pt x="659" y="1"/>
                      <a:pt x="743" y="392"/>
                      <a:pt x="432" y="622"/>
                    </a:cubicBezTo>
                    <a:cubicBezTo>
                      <a:pt x="375" y="664"/>
                      <a:pt x="325" y="682"/>
                      <a:pt x="280" y="682"/>
                    </a:cubicBezTo>
                    <a:cubicBezTo>
                      <a:pt x="81" y="682"/>
                      <a:pt x="1" y="335"/>
                      <a:pt x="1" y="335"/>
                    </a:cubicBezTo>
                    <a:lnTo>
                      <a:pt x="1" y="335"/>
                    </a:lnTo>
                    <a:cubicBezTo>
                      <a:pt x="1" y="335"/>
                      <a:pt x="12" y="736"/>
                      <a:pt x="291" y="736"/>
                    </a:cubicBezTo>
                    <a:cubicBezTo>
                      <a:pt x="317" y="736"/>
                      <a:pt x="344" y="733"/>
                      <a:pt x="375" y="726"/>
                    </a:cubicBezTo>
                    <a:cubicBezTo>
                      <a:pt x="739" y="639"/>
                      <a:pt x="732" y="205"/>
                      <a:pt x="659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7702381" y="1017121"/>
                <a:ext cx="47613" cy="86256"/>
              </a:xfrm>
              <a:custGeom>
                <a:rect b="b" l="l" r="r" t="t"/>
                <a:pathLst>
                  <a:path extrusionOk="0" h="1279" w="706">
                    <a:moveTo>
                      <a:pt x="70" y="0"/>
                    </a:moveTo>
                    <a:cubicBezTo>
                      <a:pt x="70" y="0"/>
                      <a:pt x="0" y="702"/>
                      <a:pt x="150" y="765"/>
                    </a:cubicBezTo>
                    <a:cubicBezTo>
                      <a:pt x="256" y="809"/>
                      <a:pt x="438" y="816"/>
                      <a:pt x="537" y="816"/>
                    </a:cubicBezTo>
                    <a:cubicBezTo>
                      <a:pt x="580" y="816"/>
                      <a:pt x="608" y="815"/>
                      <a:pt x="608" y="815"/>
                    </a:cubicBezTo>
                    <a:lnTo>
                      <a:pt x="608" y="815"/>
                    </a:lnTo>
                    <a:lnTo>
                      <a:pt x="150" y="1239"/>
                    </a:lnTo>
                    <a:cubicBezTo>
                      <a:pt x="150" y="1239"/>
                      <a:pt x="143" y="1278"/>
                      <a:pt x="177" y="1278"/>
                    </a:cubicBezTo>
                    <a:cubicBezTo>
                      <a:pt x="182" y="1278"/>
                      <a:pt x="187" y="1277"/>
                      <a:pt x="194" y="1276"/>
                    </a:cubicBezTo>
                    <a:cubicBezTo>
                      <a:pt x="247" y="1259"/>
                      <a:pt x="705" y="805"/>
                      <a:pt x="702" y="795"/>
                    </a:cubicBezTo>
                    <a:cubicBezTo>
                      <a:pt x="698" y="782"/>
                      <a:pt x="217" y="765"/>
                      <a:pt x="170" y="685"/>
                    </a:cubicBezTo>
                    <a:cubicBezTo>
                      <a:pt x="124" y="605"/>
                      <a:pt x="107" y="16"/>
                      <a:pt x="70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7599398" y="1054956"/>
                <a:ext cx="38171" cy="37429"/>
              </a:xfrm>
              <a:custGeom>
                <a:rect b="b" l="l" r="r" t="t"/>
                <a:pathLst>
                  <a:path extrusionOk="0" h="555" w="566">
                    <a:moveTo>
                      <a:pt x="281" y="0"/>
                    </a:moveTo>
                    <a:cubicBezTo>
                      <a:pt x="137" y="0"/>
                      <a:pt x="14" y="118"/>
                      <a:pt x="7" y="264"/>
                    </a:cubicBezTo>
                    <a:cubicBezTo>
                      <a:pt x="0" y="417"/>
                      <a:pt x="120" y="548"/>
                      <a:pt x="271" y="554"/>
                    </a:cubicBezTo>
                    <a:cubicBezTo>
                      <a:pt x="273" y="554"/>
                      <a:pt x="275" y="555"/>
                      <a:pt x="277" y="555"/>
                    </a:cubicBezTo>
                    <a:cubicBezTo>
                      <a:pt x="428" y="555"/>
                      <a:pt x="552" y="439"/>
                      <a:pt x="558" y="291"/>
                    </a:cubicBezTo>
                    <a:cubicBezTo>
                      <a:pt x="565" y="137"/>
                      <a:pt x="448" y="7"/>
                      <a:pt x="294" y="0"/>
                    </a:cubicBezTo>
                    <a:cubicBezTo>
                      <a:pt x="290" y="0"/>
                      <a:pt x="286" y="0"/>
                      <a:pt x="28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7757818" y="1041872"/>
                <a:ext cx="38104" cy="37227"/>
              </a:xfrm>
              <a:custGeom>
                <a:rect b="b" l="l" r="r" t="t"/>
                <a:pathLst>
                  <a:path extrusionOk="0" h="552" w="565">
                    <a:moveTo>
                      <a:pt x="282" y="0"/>
                    </a:moveTo>
                    <a:cubicBezTo>
                      <a:pt x="134" y="0"/>
                      <a:pt x="10" y="114"/>
                      <a:pt x="7" y="264"/>
                    </a:cubicBezTo>
                    <a:cubicBezTo>
                      <a:pt x="0" y="418"/>
                      <a:pt x="117" y="545"/>
                      <a:pt x="267" y="551"/>
                    </a:cubicBezTo>
                    <a:cubicBezTo>
                      <a:pt x="272" y="551"/>
                      <a:pt x="276" y="552"/>
                      <a:pt x="281" y="552"/>
                    </a:cubicBezTo>
                    <a:cubicBezTo>
                      <a:pt x="429" y="552"/>
                      <a:pt x="551" y="437"/>
                      <a:pt x="558" y="287"/>
                    </a:cubicBezTo>
                    <a:cubicBezTo>
                      <a:pt x="565" y="137"/>
                      <a:pt x="445" y="7"/>
                      <a:pt x="294" y="0"/>
                    </a:cubicBezTo>
                    <a:cubicBezTo>
                      <a:pt x="290" y="0"/>
                      <a:pt x="286" y="0"/>
                      <a:pt x="282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7481106" y="1074918"/>
                <a:ext cx="35406" cy="68384"/>
              </a:xfrm>
              <a:custGeom>
                <a:rect b="b" l="l" r="r" t="t"/>
                <a:pathLst>
                  <a:path extrusionOk="0" h="1014" w="525">
                    <a:moveTo>
                      <a:pt x="233" y="0"/>
                    </a:moveTo>
                    <a:cubicBezTo>
                      <a:pt x="117" y="0"/>
                      <a:pt x="13" y="127"/>
                      <a:pt x="1" y="145"/>
                    </a:cubicBezTo>
                    <a:lnTo>
                      <a:pt x="67" y="195"/>
                    </a:lnTo>
                    <a:cubicBezTo>
                      <a:pt x="92" y="165"/>
                      <a:pt x="168" y="86"/>
                      <a:pt x="229" y="86"/>
                    </a:cubicBezTo>
                    <a:cubicBezTo>
                      <a:pt x="235" y="86"/>
                      <a:pt x="241" y="87"/>
                      <a:pt x="247" y="88"/>
                    </a:cubicBezTo>
                    <a:cubicBezTo>
                      <a:pt x="278" y="95"/>
                      <a:pt x="335" y="141"/>
                      <a:pt x="365" y="346"/>
                    </a:cubicBezTo>
                    <a:cubicBezTo>
                      <a:pt x="431" y="850"/>
                      <a:pt x="241" y="937"/>
                      <a:pt x="241" y="937"/>
                    </a:cubicBezTo>
                    <a:lnTo>
                      <a:pt x="271" y="1014"/>
                    </a:lnTo>
                    <a:cubicBezTo>
                      <a:pt x="281" y="1011"/>
                      <a:pt x="525" y="914"/>
                      <a:pt x="448" y="335"/>
                    </a:cubicBezTo>
                    <a:cubicBezTo>
                      <a:pt x="421" y="138"/>
                      <a:pt x="361" y="32"/>
                      <a:pt x="271" y="5"/>
                    </a:cubicBezTo>
                    <a:cubicBezTo>
                      <a:pt x="258" y="2"/>
                      <a:pt x="245" y="0"/>
                      <a:pt x="233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7729627" y="932954"/>
                <a:ext cx="60426" cy="36418"/>
              </a:xfrm>
              <a:custGeom>
                <a:rect b="b" l="l" r="r" t="t"/>
                <a:pathLst>
                  <a:path extrusionOk="0" h="540" w="896">
                    <a:moveTo>
                      <a:pt x="543" y="1"/>
                    </a:moveTo>
                    <a:cubicBezTo>
                      <a:pt x="492" y="1"/>
                      <a:pt x="435" y="11"/>
                      <a:pt x="371" y="35"/>
                    </a:cubicBezTo>
                    <a:cubicBezTo>
                      <a:pt x="1" y="179"/>
                      <a:pt x="17" y="539"/>
                      <a:pt x="17" y="539"/>
                    </a:cubicBezTo>
                    <a:cubicBezTo>
                      <a:pt x="17" y="539"/>
                      <a:pt x="217" y="88"/>
                      <a:pt x="551" y="88"/>
                    </a:cubicBezTo>
                    <a:cubicBezTo>
                      <a:pt x="654" y="88"/>
                      <a:pt x="769" y="131"/>
                      <a:pt x="895" y="242"/>
                    </a:cubicBezTo>
                    <a:cubicBezTo>
                      <a:pt x="895" y="242"/>
                      <a:pt x="792" y="1"/>
                      <a:pt x="543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7587191" y="969305"/>
                <a:ext cx="106420" cy="24616"/>
              </a:xfrm>
              <a:custGeom>
                <a:rect b="b" l="l" r="r" t="t"/>
                <a:pathLst>
                  <a:path extrusionOk="0" h="365" w="1578">
                    <a:moveTo>
                      <a:pt x="1578" y="0"/>
                    </a:moveTo>
                    <a:lnTo>
                      <a:pt x="1" y="364"/>
                    </a:lnTo>
                    <a:cubicBezTo>
                      <a:pt x="1" y="364"/>
                      <a:pt x="1057" y="291"/>
                      <a:pt x="1381" y="101"/>
                    </a:cubicBezTo>
                    <a:lnTo>
                      <a:pt x="1578" y="0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7676012" y="1109246"/>
                <a:ext cx="84570" cy="48152"/>
              </a:xfrm>
              <a:custGeom>
                <a:rect b="b" l="l" r="r" t="t"/>
                <a:pathLst>
                  <a:path extrusionOk="0" h="714" w="1254">
                    <a:moveTo>
                      <a:pt x="0" y="0"/>
                    </a:moveTo>
                    <a:cubicBezTo>
                      <a:pt x="0" y="0"/>
                      <a:pt x="131" y="545"/>
                      <a:pt x="444" y="692"/>
                    </a:cubicBezTo>
                    <a:cubicBezTo>
                      <a:pt x="478" y="707"/>
                      <a:pt x="513" y="713"/>
                      <a:pt x="550" y="713"/>
                    </a:cubicBezTo>
                    <a:cubicBezTo>
                      <a:pt x="860" y="713"/>
                      <a:pt x="1253" y="227"/>
                      <a:pt x="1253" y="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7693546" y="1112348"/>
                <a:ext cx="48287" cy="16253"/>
              </a:xfrm>
              <a:custGeom>
                <a:rect b="b" l="l" r="r" t="t"/>
                <a:pathLst>
                  <a:path extrusionOk="0" h="241" w="716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4" y="198"/>
                      <a:pt x="268" y="235"/>
                    </a:cubicBezTo>
                    <a:cubicBezTo>
                      <a:pt x="294" y="239"/>
                      <a:pt x="320" y="240"/>
                      <a:pt x="345" y="240"/>
                    </a:cubicBezTo>
                    <a:cubicBezTo>
                      <a:pt x="554" y="240"/>
                      <a:pt x="716" y="132"/>
                      <a:pt x="716" y="13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7676012" y="1106953"/>
                <a:ext cx="84570" cy="17669"/>
              </a:xfrm>
              <a:custGeom>
                <a:rect b="b" l="l" r="r" t="t"/>
                <a:pathLst>
                  <a:path extrusionOk="0" h="262" w="1254">
                    <a:moveTo>
                      <a:pt x="461" y="0"/>
                    </a:moveTo>
                    <a:cubicBezTo>
                      <a:pt x="210" y="0"/>
                      <a:pt x="0" y="34"/>
                      <a:pt x="0" y="34"/>
                    </a:cubicBezTo>
                    <a:lnTo>
                      <a:pt x="1253" y="261"/>
                    </a:lnTo>
                    <a:cubicBezTo>
                      <a:pt x="1253" y="261"/>
                      <a:pt x="1223" y="111"/>
                      <a:pt x="848" y="34"/>
                    </a:cubicBezTo>
                    <a:cubicBezTo>
                      <a:pt x="723" y="9"/>
                      <a:pt x="587" y="0"/>
                      <a:pt x="46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7680260" y="1122060"/>
                <a:ext cx="72228" cy="42892"/>
              </a:xfrm>
              <a:custGeom>
                <a:rect b="b" l="l" r="r" t="t"/>
                <a:pathLst>
                  <a:path extrusionOk="0" h="636" w="1071">
                    <a:moveTo>
                      <a:pt x="1" y="0"/>
                    </a:moveTo>
                    <a:lnTo>
                      <a:pt x="1" y="0"/>
                    </a:lnTo>
                    <a:cubicBezTo>
                      <a:pt x="13" y="363"/>
                      <a:pt x="257" y="635"/>
                      <a:pt x="478" y="635"/>
                    </a:cubicBezTo>
                    <a:cubicBezTo>
                      <a:pt x="498" y="635"/>
                      <a:pt x="517" y="633"/>
                      <a:pt x="535" y="629"/>
                    </a:cubicBezTo>
                    <a:cubicBezTo>
                      <a:pt x="769" y="579"/>
                      <a:pt x="1070" y="168"/>
                      <a:pt x="1070" y="168"/>
                    </a:cubicBezTo>
                    <a:lnTo>
                      <a:pt x="1070" y="168"/>
                    </a:lnTo>
                    <a:cubicBezTo>
                      <a:pt x="1070" y="168"/>
                      <a:pt x="646" y="488"/>
                      <a:pt x="429" y="488"/>
                    </a:cubicBezTo>
                    <a:cubicBezTo>
                      <a:pt x="412" y="488"/>
                      <a:pt x="396" y="486"/>
                      <a:pt x="381" y="482"/>
                    </a:cubicBezTo>
                    <a:cubicBezTo>
                      <a:pt x="188" y="42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7581122" y="970789"/>
                <a:ext cx="93607" cy="25155"/>
              </a:xfrm>
              <a:custGeom>
                <a:rect b="b" l="l" r="r" t="t"/>
                <a:pathLst>
                  <a:path extrusionOk="0" h="373" w="1388">
                    <a:moveTo>
                      <a:pt x="730" y="1"/>
                    </a:moveTo>
                    <a:cubicBezTo>
                      <a:pt x="676" y="1"/>
                      <a:pt x="619" y="6"/>
                      <a:pt x="559" y="18"/>
                    </a:cubicBezTo>
                    <a:cubicBezTo>
                      <a:pt x="41" y="126"/>
                      <a:pt x="1" y="373"/>
                      <a:pt x="1" y="373"/>
                    </a:cubicBezTo>
                    <a:cubicBezTo>
                      <a:pt x="1" y="373"/>
                      <a:pt x="265" y="120"/>
                      <a:pt x="702" y="120"/>
                    </a:cubicBezTo>
                    <a:cubicBezTo>
                      <a:pt x="898" y="120"/>
                      <a:pt x="1129" y="171"/>
                      <a:pt x="1387" y="319"/>
                    </a:cubicBezTo>
                    <a:cubicBezTo>
                      <a:pt x="1387" y="319"/>
                      <a:pt x="1145" y="1"/>
                      <a:pt x="730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7372728" y="831050"/>
                <a:ext cx="374764" cy="471338"/>
              </a:xfrm>
              <a:custGeom>
                <a:rect b="b" l="l" r="r" t="t"/>
                <a:pathLst>
                  <a:path extrusionOk="0" h="6989" w="5557">
                    <a:moveTo>
                      <a:pt x="1845" y="3349"/>
                    </a:moveTo>
                    <a:cubicBezTo>
                      <a:pt x="2041" y="3349"/>
                      <a:pt x="2115" y="3524"/>
                      <a:pt x="2115" y="3524"/>
                    </a:cubicBezTo>
                    <a:lnTo>
                      <a:pt x="2196" y="4660"/>
                    </a:lnTo>
                    <a:lnTo>
                      <a:pt x="2196" y="4660"/>
                    </a:lnTo>
                    <a:cubicBezTo>
                      <a:pt x="2076" y="4721"/>
                      <a:pt x="1951" y="4766"/>
                      <a:pt x="1844" y="4766"/>
                    </a:cubicBezTo>
                    <a:cubicBezTo>
                      <a:pt x="1788" y="4766"/>
                      <a:pt x="1736" y="4753"/>
                      <a:pt x="1694" y="4724"/>
                    </a:cubicBezTo>
                    <a:cubicBezTo>
                      <a:pt x="1413" y="4526"/>
                      <a:pt x="1300" y="3567"/>
                      <a:pt x="1644" y="3401"/>
                    </a:cubicBezTo>
                    <a:cubicBezTo>
                      <a:pt x="1722" y="3363"/>
                      <a:pt x="1788" y="3349"/>
                      <a:pt x="1845" y="3349"/>
                    </a:cubicBezTo>
                    <a:close/>
                    <a:moveTo>
                      <a:pt x="3494" y="1"/>
                    </a:moveTo>
                    <a:cubicBezTo>
                      <a:pt x="2506" y="1"/>
                      <a:pt x="1437" y="206"/>
                      <a:pt x="966" y="741"/>
                    </a:cubicBezTo>
                    <a:cubicBezTo>
                      <a:pt x="1" y="1840"/>
                      <a:pt x="288" y="6698"/>
                      <a:pt x="288" y="6698"/>
                    </a:cubicBezTo>
                    <a:lnTo>
                      <a:pt x="2082" y="6989"/>
                    </a:lnTo>
                    <a:lnTo>
                      <a:pt x="2293" y="6021"/>
                    </a:lnTo>
                    <a:lnTo>
                      <a:pt x="2352" y="6855"/>
                    </a:lnTo>
                    <a:lnTo>
                      <a:pt x="2727" y="6855"/>
                    </a:lnTo>
                    <a:lnTo>
                      <a:pt x="2482" y="5153"/>
                    </a:lnTo>
                    <a:lnTo>
                      <a:pt x="2656" y="4352"/>
                    </a:lnTo>
                    <a:lnTo>
                      <a:pt x="2656" y="4352"/>
                    </a:lnTo>
                    <a:cubicBezTo>
                      <a:pt x="2656" y="4352"/>
                      <a:pt x="2545" y="4446"/>
                      <a:pt x="2394" y="4544"/>
                    </a:cubicBezTo>
                    <a:lnTo>
                      <a:pt x="2394" y="4544"/>
                    </a:lnTo>
                    <a:lnTo>
                      <a:pt x="2229" y="3397"/>
                    </a:lnTo>
                    <a:cubicBezTo>
                      <a:pt x="5350" y="2806"/>
                      <a:pt x="5556" y="544"/>
                      <a:pt x="5556" y="544"/>
                    </a:cubicBezTo>
                    <a:cubicBezTo>
                      <a:pt x="5491" y="230"/>
                      <a:pt x="4538" y="1"/>
                      <a:pt x="3494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7402267" y="843122"/>
                <a:ext cx="310696" cy="127596"/>
              </a:xfrm>
              <a:custGeom>
                <a:rect b="b" l="l" r="r" t="t"/>
                <a:pathLst>
                  <a:path extrusionOk="0" h="1892" w="4607">
                    <a:moveTo>
                      <a:pt x="4577" y="1"/>
                    </a:moveTo>
                    <a:cubicBezTo>
                      <a:pt x="3484" y="1177"/>
                      <a:pt x="37" y="1845"/>
                      <a:pt x="1" y="1851"/>
                    </a:cubicBezTo>
                    <a:lnTo>
                      <a:pt x="10" y="1891"/>
                    </a:lnTo>
                    <a:cubicBezTo>
                      <a:pt x="44" y="1885"/>
                      <a:pt x="3508" y="1213"/>
                      <a:pt x="4607" y="27"/>
                    </a:cubicBezTo>
                    <a:lnTo>
                      <a:pt x="4577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7395523" y="852362"/>
                <a:ext cx="339560" cy="182560"/>
              </a:xfrm>
              <a:custGeom>
                <a:rect b="b" l="l" r="r" t="t"/>
                <a:pathLst>
                  <a:path extrusionOk="0" h="2707" w="5035">
                    <a:moveTo>
                      <a:pt x="4998" y="1"/>
                    </a:moveTo>
                    <a:cubicBezTo>
                      <a:pt x="4995" y="7"/>
                      <a:pt x="4674" y="686"/>
                      <a:pt x="3902" y="1350"/>
                    </a:cubicBezTo>
                    <a:cubicBezTo>
                      <a:pt x="3200" y="1952"/>
                      <a:pt x="1971" y="2664"/>
                      <a:pt x="90" y="2664"/>
                    </a:cubicBezTo>
                    <a:lnTo>
                      <a:pt x="0" y="2664"/>
                    </a:lnTo>
                    <a:lnTo>
                      <a:pt x="0" y="2707"/>
                    </a:lnTo>
                    <a:lnTo>
                      <a:pt x="90" y="2707"/>
                    </a:lnTo>
                    <a:cubicBezTo>
                      <a:pt x="1985" y="2707"/>
                      <a:pt x="3224" y="1989"/>
                      <a:pt x="3929" y="1381"/>
                    </a:cubicBezTo>
                    <a:cubicBezTo>
                      <a:pt x="4711" y="712"/>
                      <a:pt x="5032" y="27"/>
                      <a:pt x="5035" y="21"/>
                    </a:cubicBezTo>
                    <a:lnTo>
                      <a:pt x="4998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7430188" y="1078358"/>
                <a:ext cx="41948" cy="210952"/>
              </a:xfrm>
              <a:custGeom>
                <a:rect b="b" l="l" r="r" t="t"/>
                <a:pathLst>
                  <a:path extrusionOk="0" h="3128" w="622">
                    <a:moveTo>
                      <a:pt x="592" y="1"/>
                    </a:moveTo>
                    <a:cubicBezTo>
                      <a:pt x="572" y="21"/>
                      <a:pt x="128" y="508"/>
                      <a:pt x="71" y="1728"/>
                    </a:cubicBezTo>
                    <a:cubicBezTo>
                      <a:pt x="14" y="2941"/>
                      <a:pt x="0" y="3121"/>
                      <a:pt x="0" y="3124"/>
                    </a:cubicBezTo>
                    <a:lnTo>
                      <a:pt x="44" y="3128"/>
                    </a:lnTo>
                    <a:cubicBezTo>
                      <a:pt x="44" y="3124"/>
                      <a:pt x="57" y="2944"/>
                      <a:pt x="114" y="1731"/>
                    </a:cubicBezTo>
                    <a:cubicBezTo>
                      <a:pt x="168" y="528"/>
                      <a:pt x="618" y="34"/>
                      <a:pt x="622" y="27"/>
                    </a:cubicBez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7480432" y="1152274"/>
                <a:ext cx="12679" cy="145131"/>
              </a:xfrm>
              <a:custGeom>
                <a:rect b="b" l="l" r="r" t="t"/>
                <a:pathLst>
                  <a:path extrusionOk="0" h="2152" w="188">
                    <a:moveTo>
                      <a:pt x="148" y="1"/>
                    </a:moveTo>
                    <a:lnTo>
                      <a:pt x="0" y="2149"/>
                    </a:lnTo>
                    <a:lnTo>
                      <a:pt x="40" y="2152"/>
                    </a:lnTo>
                    <a:lnTo>
                      <a:pt x="188" y="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6975701" y="1699089"/>
                <a:ext cx="382250" cy="494200"/>
              </a:xfrm>
              <a:custGeom>
                <a:rect b="b" l="l" r="r" t="t"/>
                <a:pathLst>
                  <a:path extrusionOk="0" h="7328" w="5668">
                    <a:moveTo>
                      <a:pt x="4144" y="0"/>
                    </a:moveTo>
                    <a:cubicBezTo>
                      <a:pt x="2650" y="4"/>
                      <a:pt x="2109" y="1397"/>
                      <a:pt x="1738" y="1938"/>
                    </a:cubicBezTo>
                    <a:cubicBezTo>
                      <a:pt x="1548" y="2219"/>
                      <a:pt x="746" y="4761"/>
                      <a:pt x="1" y="7327"/>
                    </a:cubicBezTo>
                    <a:lnTo>
                      <a:pt x="4020" y="7327"/>
                    </a:lnTo>
                    <a:cubicBezTo>
                      <a:pt x="4855" y="4788"/>
                      <a:pt x="5517" y="2566"/>
                      <a:pt x="5517" y="2566"/>
                    </a:cubicBezTo>
                    <a:cubicBezTo>
                      <a:pt x="5667" y="2071"/>
                      <a:pt x="5637" y="0"/>
                      <a:pt x="4144" y="0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7030531" y="1744409"/>
                <a:ext cx="314742" cy="299231"/>
              </a:xfrm>
              <a:custGeom>
                <a:rect b="b" l="l" r="r" t="t"/>
                <a:pathLst>
                  <a:path extrusionOk="0" h="4437" w="4667">
                    <a:moveTo>
                      <a:pt x="2757" y="1"/>
                    </a:moveTo>
                    <a:cubicBezTo>
                      <a:pt x="2625" y="1"/>
                      <a:pt x="2484" y="12"/>
                      <a:pt x="2335" y="36"/>
                    </a:cubicBezTo>
                    <a:cubicBezTo>
                      <a:pt x="614" y="317"/>
                      <a:pt x="377" y="2158"/>
                      <a:pt x="377" y="2158"/>
                    </a:cubicBezTo>
                    <a:lnTo>
                      <a:pt x="0" y="3945"/>
                    </a:lnTo>
                    <a:lnTo>
                      <a:pt x="3725" y="4437"/>
                    </a:lnTo>
                    <a:cubicBezTo>
                      <a:pt x="3725" y="4437"/>
                      <a:pt x="4303" y="3167"/>
                      <a:pt x="4493" y="2178"/>
                    </a:cubicBezTo>
                    <a:cubicBezTo>
                      <a:pt x="4667" y="1275"/>
                      <a:pt x="4158" y="1"/>
                      <a:pt x="2757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7045098" y="1577829"/>
                <a:ext cx="404033" cy="599204"/>
              </a:xfrm>
              <a:custGeom>
                <a:rect b="b" l="l" r="r" t="t"/>
                <a:pathLst>
                  <a:path extrusionOk="0" h="8885" w="5991">
                    <a:moveTo>
                      <a:pt x="3446" y="1"/>
                    </a:moveTo>
                    <a:cubicBezTo>
                      <a:pt x="1900" y="1"/>
                      <a:pt x="1313" y="743"/>
                      <a:pt x="753" y="1798"/>
                    </a:cubicBezTo>
                    <a:cubicBezTo>
                      <a:pt x="121" y="2991"/>
                      <a:pt x="1" y="3726"/>
                      <a:pt x="1" y="3726"/>
                    </a:cubicBezTo>
                    <a:lnTo>
                      <a:pt x="4431" y="8885"/>
                    </a:lnTo>
                    <a:cubicBezTo>
                      <a:pt x="4431" y="8885"/>
                      <a:pt x="5503" y="4932"/>
                      <a:pt x="5747" y="3118"/>
                    </a:cubicBezTo>
                    <a:cubicBezTo>
                      <a:pt x="5991" y="1300"/>
                      <a:pt x="4083" y="38"/>
                      <a:pt x="4083" y="38"/>
                    </a:cubicBezTo>
                    <a:cubicBezTo>
                      <a:pt x="3854" y="13"/>
                      <a:pt x="3642" y="1"/>
                      <a:pt x="3446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7132030" y="1676361"/>
                <a:ext cx="175209" cy="83693"/>
              </a:xfrm>
              <a:custGeom>
                <a:rect b="b" l="l" r="r" t="t"/>
                <a:pathLst>
                  <a:path extrusionOk="0" h="1241" w="2598">
                    <a:moveTo>
                      <a:pt x="781" y="0"/>
                    </a:moveTo>
                    <a:cubicBezTo>
                      <a:pt x="547" y="0"/>
                      <a:pt x="287" y="141"/>
                      <a:pt x="115" y="251"/>
                    </a:cubicBezTo>
                    <a:cubicBezTo>
                      <a:pt x="0" y="324"/>
                      <a:pt x="72" y="491"/>
                      <a:pt x="179" y="491"/>
                    </a:cubicBezTo>
                    <a:cubicBezTo>
                      <a:pt x="199" y="491"/>
                      <a:pt x="220" y="485"/>
                      <a:pt x="242" y="471"/>
                    </a:cubicBezTo>
                    <a:cubicBezTo>
                      <a:pt x="392" y="375"/>
                      <a:pt x="540" y="310"/>
                      <a:pt x="672" y="310"/>
                    </a:cubicBezTo>
                    <a:cubicBezTo>
                      <a:pt x="821" y="310"/>
                      <a:pt x="951" y="392"/>
                      <a:pt x="1041" y="604"/>
                    </a:cubicBezTo>
                    <a:cubicBezTo>
                      <a:pt x="1107" y="762"/>
                      <a:pt x="1184" y="922"/>
                      <a:pt x="1308" y="1039"/>
                    </a:cubicBezTo>
                    <a:cubicBezTo>
                      <a:pt x="1475" y="1200"/>
                      <a:pt x="1640" y="1241"/>
                      <a:pt x="1814" y="1241"/>
                    </a:cubicBezTo>
                    <a:cubicBezTo>
                      <a:pt x="1996" y="1241"/>
                      <a:pt x="2187" y="1196"/>
                      <a:pt x="2399" y="1196"/>
                    </a:cubicBezTo>
                    <a:cubicBezTo>
                      <a:pt x="2410" y="1196"/>
                      <a:pt x="2422" y="1196"/>
                      <a:pt x="2434" y="1196"/>
                    </a:cubicBezTo>
                    <a:cubicBezTo>
                      <a:pt x="2435" y="1196"/>
                      <a:pt x="2436" y="1196"/>
                      <a:pt x="2437" y="1196"/>
                    </a:cubicBezTo>
                    <a:cubicBezTo>
                      <a:pt x="2597" y="1196"/>
                      <a:pt x="2596" y="945"/>
                      <a:pt x="2434" y="942"/>
                    </a:cubicBezTo>
                    <a:cubicBezTo>
                      <a:pt x="2425" y="942"/>
                      <a:pt x="2417" y="942"/>
                      <a:pt x="2409" y="942"/>
                    </a:cubicBezTo>
                    <a:cubicBezTo>
                      <a:pt x="2255" y="942"/>
                      <a:pt x="2091" y="964"/>
                      <a:pt x="1935" y="964"/>
                    </a:cubicBezTo>
                    <a:cubicBezTo>
                      <a:pt x="1706" y="964"/>
                      <a:pt x="1494" y="916"/>
                      <a:pt x="1354" y="681"/>
                    </a:cubicBezTo>
                    <a:cubicBezTo>
                      <a:pt x="1254" y="511"/>
                      <a:pt x="1231" y="237"/>
                      <a:pt x="1074" y="103"/>
                    </a:cubicBezTo>
                    <a:cubicBezTo>
                      <a:pt x="988" y="29"/>
                      <a:pt x="887" y="0"/>
                      <a:pt x="781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7264889" y="1857306"/>
                <a:ext cx="130834" cy="72026"/>
              </a:xfrm>
              <a:custGeom>
                <a:rect b="b" l="l" r="r" t="t"/>
                <a:pathLst>
                  <a:path extrusionOk="0" h="1068" w="1940">
                    <a:moveTo>
                      <a:pt x="518" y="1"/>
                    </a:moveTo>
                    <a:cubicBezTo>
                      <a:pt x="383" y="1"/>
                      <a:pt x="241" y="64"/>
                      <a:pt x="123" y="126"/>
                    </a:cubicBezTo>
                    <a:cubicBezTo>
                      <a:pt x="0" y="195"/>
                      <a:pt x="75" y="363"/>
                      <a:pt x="191" y="363"/>
                    </a:cubicBezTo>
                    <a:cubicBezTo>
                      <a:pt x="211" y="363"/>
                      <a:pt x="232" y="358"/>
                      <a:pt x="254" y="347"/>
                    </a:cubicBezTo>
                    <a:cubicBezTo>
                      <a:pt x="320" y="311"/>
                      <a:pt x="389" y="284"/>
                      <a:pt x="453" y="284"/>
                    </a:cubicBezTo>
                    <a:cubicBezTo>
                      <a:pt x="522" y="284"/>
                      <a:pt x="586" y="315"/>
                      <a:pt x="638" y="401"/>
                    </a:cubicBezTo>
                    <a:cubicBezTo>
                      <a:pt x="667" y="451"/>
                      <a:pt x="670" y="547"/>
                      <a:pt x="698" y="607"/>
                    </a:cubicBezTo>
                    <a:cubicBezTo>
                      <a:pt x="755" y="735"/>
                      <a:pt x="841" y="845"/>
                      <a:pt x="951" y="925"/>
                    </a:cubicBezTo>
                    <a:cubicBezTo>
                      <a:pt x="1086" y="1024"/>
                      <a:pt x="1236" y="1068"/>
                      <a:pt x="1386" y="1068"/>
                    </a:cubicBezTo>
                    <a:cubicBezTo>
                      <a:pt x="1531" y="1068"/>
                      <a:pt x="1677" y="1027"/>
                      <a:pt x="1813" y="955"/>
                    </a:cubicBezTo>
                    <a:cubicBezTo>
                      <a:pt x="1939" y="890"/>
                      <a:pt x="1862" y="719"/>
                      <a:pt x="1747" y="719"/>
                    </a:cubicBezTo>
                    <a:cubicBezTo>
                      <a:pt x="1728" y="719"/>
                      <a:pt x="1707" y="724"/>
                      <a:pt x="1686" y="735"/>
                    </a:cubicBezTo>
                    <a:cubicBezTo>
                      <a:pt x="1592" y="785"/>
                      <a:pt x="1496" y="809"/>
                      <a:pt x="1403" y="809"/>
                    </a:cubicBezTo>
                    <a:cubicBezTo>
                      <a:pt x="1181" y="809"/>
                      <a:pt x="983" y="671"/>
                      <a:pt x="905" y="427"/>
                    </a:cubicBezTo>
                    <a:cubicBezTo>
                      <a:pt x="861" y="297"/>
                      <a:pt x="861" y="180"/>
                      <a:pt x="751" y="86"/>
                    </a:cubicBezTo>
                    <a:cubicBezTo>
                      <a:pt x="680" y="24"/>
                      <a:pt x="600" y="1"/>
                      <a:pt x="518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5"/>
          <p:cNvGrpSpPr/>
          <p:nvPr/>
        </p:nvGrpSpPr>
        <p:grpSpPr>
          <a:xfrm>
            <a:off x="5567821" y="2296144"/>
            <a:ext cx="2280401" cy="1965400"/>
            <a:chOff x="3789075" y="238225"/>
            <a:chExt cx="2586075" cy="2228850"/>
          </a:xfrm>
        </p:grpSpPr>
        <p:sp>
          <p:nvSpPr>
            <p:cNvPr id="377" name="Google Shape;377;p25"/>
            <p:cNvSpPr/>
            <p:nvPr/>
          </p:nvSpPr>
          <p:spPr>
            <a:xfrm>
              <a:off x="5073675" y="812225"/>
              <a:ext cx="26025" cy="150900"/>
            </a:xfrm>
            <a:custGeom>
              <a:rect b="b" l="l" r="r" t="t"/>
              <a:pathLst>
                <a:path extrusionOk="0" h="6036" w="1041">
                  <a:moveTo>
                    <a:pt x="1041" y="1"/>
                  </a:moveTo>
                  <a:lnTo>
                    <a:pt x="994" y="255"/>
                  </a:lnTo>
                  <a:lnTo>
                    <a:pt x="1" y="6035"/>
                  </a:lnTo>
                  <a:cubicBezTo>
                    <a:pt x="1000" y="2582"/>
                    <a:pt x="1041" y="1"/>
                    <a:pt x="104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5099675" y="8122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5073675" y="743100"/>
              <a:ext cx="162700" cy="220025"/>
            </a:xfrm>
            <a:custGeom>
              <a:rect b="b" l="l" r="r" t="t"/>
              <a:pathLst>
                <a:path extrusionOk="0" h="8801" w="6508">
                  <a:moveTo>
                    <a:pt x="6507" y="1"/>
                  </a:moveTo>
                  <a:lnTo>
                    <a:pt x="6507" y="1"/>
                  </a:lnTo>
                  <a:cubicBezTo>
                    <a:pt x="6203" y="255"/>
                    <a:pt x="5875" y="516"/>
                    <a:pt x="5514" y="780"/>
                  </a:cubicBezTo>
                  <a:cubicBezTo>
                    <a:pt x="4424" y="1582"/>
                    <a:pt x="2789" y="2268"/>
                    <a:pt x="1041" y="2766"/>
                  </a:cubicBezTo>
                  <a:cubicBezTo>
                    <a:pt x="1041" y="2766"/>
                    <a:pt x="1001" y="5347"/>
                    <a:pt x="1" y="8800"/>
                  </a:cubicBezTo>
                  <a:cubicBezTo>
                    <a:pt x="71" y="8747"/>
                    <a:pt x="4107" y="5731"/>
                    <a:pt x="5430" y="2766"/>
                  </a:cubicBezTo>
                  <a:cubicBezTo>
                    <a:pt x="5918" y="1672"/>
                    <a:pt x="6267" y="743"/>
                    <a:pt x="6507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5099675" y="692950"/>
              <a:ext cx="149800" cy="119300"/>
            </a:xfrm>
            <a:custGeom>
              <a:rect b="b" l="l" r="r" t="t"/>
              <a:pathLst>
                <a:path extrusionOk="0" h="4772" w="5992">
                  <a:moveTo>
                    <a:pt x="5992" y="1"/>
                  </a:moveTo>
                  <a:lnTo>
                    <a:pt x="1" y="4772"/>
                  </a:lnTo>
                  <a:lnTo>
                    <a:pt x="5961" y="161"/>
                  </a:lnTo>
                  <a:cubicBezTo>
                    <a:pt x="5986" y="55"/>
                    <a:pt x="5992" y="1"/>
                    <a:pt x="59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4840250" y="317600"/>
              <a:ext cx="585925" cy="517300"/>
            </a:xfrm>
            <a:custGeom>
              <a:rect b="b" l="l" r="r" t="t"/>
              <a:pathLst>
                <a:path extrusionOk="0" h="20692" w="23437">
                  <a:moveTo>
                    <a:pt x="21139" y="9214"/>
                  </a:moveTo>
                  <a:cubicBezTo>
                    <a:pt x="21147" y="9214"/>
                    <a:pt x="21152" y="9214"/>
                    <a:pt x="21153" y="9214"/>
                  </a:cubicBezTo>
                  <a:lnTo>
                    <a:pt x="21143" y="9489"/>
                  </a:lnTo>
                  <a:cubicBezTo>
                    <a:pt x="21139" y="9489"/>
                    <a:pt x="21128" y="9488"/>
                    <a:pt x="21111" y="9488"/>
                  </a:cubicBezTo>
                  <a:cubicBezTo>
                    <a:pt x="20907" y="9488"/>
                    <a:pt x="19837" y="9551"/>
                    <a:pt x="19498" y="10648"/>
                  </a:cubicBezTo>
                  <a:lnTo>
                    <a:pt x="19234" y="10565"/>
                  </a:lnTo>
                  <a:cubicBezTo>
                    <a:pt x="19643" y="9248"/>
                    <a:pt x="20991" y="9214"/>
                    <a:pt x="21139" y="9214"/>
                  </a:cubicBezTo>
                  <a:close/>
                  <a:moveTo>
                    <a:pt x="5360" y="1"/>
                  </a:moveTo>
                  <a:cubicBezTo>
                    <a:pt x="4975" y="726"/>
                    <a:pt x="1" y="15015"/>
                    <a:pt x="1759" y="19809"/>
                  </a:cubicBezTo>
                  <a:cubicBezTo>
                    <a:pt x="1982" y="20419"/>
                    <a:pt x="3078" y="20691"/>
                    <a:pt x="4578" y="20691"/>
                  </a:cubicBezTo>
                  <a:cubicBezTo>
                    <a:pt x="6230" y="20691"/>
                    <a:pt x="8371" y="20361"/>
                    <a:pt x="10378" y="19786"/>
                  </a:cubicBezTo>
                  <a:cubicBezTo>
                    <a:pt x="12126" y="19288"/>
                    <a:pt x="13761" y="18602"/>
                    <a:pt x="14851" y="17800"/>
                  </a:cubicBezTo>
                  <a:cubicBezTo>
                    <a:pt x="15212" y="17536"/>
                    <a:pt x="15540" y="17275"/>
                    <a:pt x="15844" y="17021"/>
                  </a:cubicBezTo>
                  <a:cubicBezTo>
                    <a:pt x="18442" y="14834"/>
                    <a:pt x="18930" y="13173"/>
                    <a:pt x="18930" y="13173"/>
                  </a:cubicBezTo>
                  <a:cubicBezTo>
                    <a:pt x="18930" y="13173"/>
                    <a:pt x="19507" y="13529"/>
                    <a:pt x="20285" y="13529"/>
                  </a:cubicBezTo>
                  <a:cubicBezTo>
                    <a:pt x="20796" y="13529"/>
                    <a:pt x="21393" y="13376"/>
                    <a:pt x="21972" y="12869"/>
                  </a:cubicBezTo>
                  <a:cubicBezTo>
                    <a:pt x="23436" y="11591"/>
                    <a:pt x="22825" y="8546"/>
                    <a:pt x="21668" y="7877"/>
                  </a:cubicBezTo>
                  <a:cubicBezTo>
                    <a:pt x="21668" y="7877"/>
                    <a:pt x="21159" y="7501"/>
                    <a:pt x="20625" y="7501"/>
                  </a:cubicBezTo>
                  <a:cubicBezTo>
                    <a:pt x="20480" y="7501"/>
                    <a:pt x="20333" y="7529"/>
                    <a:pt x="20194" y="7599"/>
                  </a:cubicBezTo>
                  <a:cubicBezTo>
                    <a:pt x="19227" y="8091"/>
                    <a:pt x="19364" y="9037"/>
                    <a:pt x="19364" y="9037"/>
                  </a:cubicBezTo>
                  <a:lnTo>
                    <a:pt x="17823" y="9037"/>
                  </a:lnTo>
                  <a:cubicBezTo>
                    <a:pt x="17823" y="9037"/>
                    <a:pt x="17077" y="4163"/>
                    <a:pt x="16891" y="3354"/>
                  </a:cubicBezTo>
                  <a:cubicBezTo>
                    <a:pt x="16704" y="2548"/>
                    <a:pt x="17573" y="933"/>
                    <a:pt x="17573" y="933"/>
                  </a:cubicBezTo>
                  <a:lnTo>
                    <a:pt x="5360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5115225" y="455550"/>
              <a:ext cx="101575" cy="38950"/>
            </a:xfrm>
            <a:custGeom>
              <a:rect b="b" l="l" r="r" t="t"/>
              <a:pathLst>
                <a:path extrusionOk="0" h="1558" w="4063">
                  <a:moveTo>
                    <a:pt x="1699" y="66"/>
                  </a:moveTo>
                  <a:cubicBezTo>
                    <a:pt x="1990" y="66"/>
                    <a:pt x="2224" y="363"/>
                    <a:pt x="2224" y="731"/>
                  </a:cubicBezTo>
                  <a:cubicBezTo>
                    <a:pt x="2224" y="1102"/>
                    <a:pt x="1990" y="1399"/>
                    <a:pt x="1699" y="1399"/>
                  </a:cubicBezTo>
                  <a:cubicBezTo>
                    <a:pt x="1408" y="1399"/>
                    <a:pt x="1174" y="1102"/>
                    <a:pt x="1174" y="731"/>
                  </a:cubicBezTo>
                  <a:cubicBezTo>
                    <a:pt x="1174" y="363"/>
                    <a:pt x="1408" y="66"/>
                    <a:pt x="1699" y="66"/>
                  </a:cubicBezTo>
                  <a:close/>
                  <a:moveTo>
                    <a:pt x="3120" y="0"/>
                  </a:moveTo>
                  <a:cubicBezTo>
                    <a:pt x="2465" y="0"/>
                    <a:pt x="1642" y="24"/>
                    <a:pt x="1255" y="129"/>
                  </a:cubicBezTo>
                  <a:cubicBezTo>
                    <a:pt x="556" y="320"/>
                    <a:pt x="0" y="1363"/>
                    <a:pt x="0" y="1363"/>
                  </a:cubicBezTo>
                  <a:cubicBezTo>
                    <a:pt x="0" y="1363"/>
                    <a:pt x="989" y="1558"/>
                    <a:pt x="1844" y="1558"/>
                  </a:cubicBezTo>
                  <a:cubicBezTo>
                    <a:pt x="2271" y="1558"/>
                    <a:pt x="2665" y="1509"/>
                    <a:pt x="2886" y="1363"/>
                  </a:cubicBezTo>
                  <a:cubicBezTo>
                    <a:pt x="3551" y="928"/>
                    <a:pt x="4063" y="15"/>
                    <a:pt x="4063" y="15"/>
                  </a:cubicBezTo>
                  <a:cubicBezTo>
                    <a:pt x="4063" y="15"/>
                    <a:pt x="3645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4948225" y="417475"/>
              <a:ext cx="64400" cy="65550"/>
            </a:xfrm>
            <a:custGeom>
              <a:rect b="b" l="l" r="r" t="t"/>
              <a:pathLst>
                <a:path extrusionOk="0" h="2622" w="2576">
                  <a:moveTo>
                    <a:pt x="152" y="1"/>
                  </a:moveTo>
                  <a:cubicBezTo>
                    <a:pt x="152" y="1"/>
                    <a:pt x="1" y="228"/>
                    <a:pt x="493" y="1084"/>
                  </a:cubicBezTo>
                  <a:cubicBezTo>
                    <a:pt x="987" y="1936"/>
                    <a:pt x="2562" y="2621"/>
                    <a:pt x="2562" y="2621"/>
                  </a:cubicBezTo>
                  <a:cubicBezTo>
                    <a:pt x="2562" y="2621"/>
                    <a:pt x="2576" y="1638"/>
                    <a:pt x="2167" y="987"/>
                  </a:cubicBezTo>
                  <a:cubicBezTo>
                    <a:pt x="2147" y="956"/>
                    <a:pt x="2127" y="924"/>
                    <a:pt x="2101" y="893"/>
                  </a:cubicBezTo>
                  <a:lnTo>
                    <a:pt x="2101" y="893"/>
                  </a:lnTo>
                  <a:cubicBezTo>
                    <a:pt x="2167" y="1024"/>
                    <a:pt x="2198" y="1184"/>
                    <a:pt x="2174" y="1354"/>
                  </a:cubicBezTo>
                  <a:cubicBezTo>
                    <a:pt x="2127" y="1694"/>
                    <a:pt x="1885" y="1947"/>
                    <a:pt x="1620" y="1947"/>
                  </a:cubicBezTo>
                  <a:cubicBezTo>
                    <a:pt x="1601" y="1947"/>
                    <a:pt x="1581" y="1946"/>
                    <a:pt x="1562" y="1943"/>
                  </a:cubicBezTo>
                  <a:cubicBezTo>
                    <a:pt x="1275" y="1906"/>
                    <a:pt x="1084" y="1575"/>
                    <a:pt x="1134" y="1211"/>
                  </a:cubicBezTo>
                  <a:cubicBezTo>
                    <a:pt x="1181" y="869"/>
                    <a:pt x="1422" y="616"/>
                    <a:pt x="1689" y="616"/>
                  </a:cubicBezTo>
                  <a:cubicBezTo>
                    <a:pt x="1707" y="616"/>
                    <a:pt x="1725" y="617"/>
                    <a:pt x="1743" y="619"/>
                  </a:cubicBezTo>
                  <a:cubicBezTo>
                    <a:pt x="1763" y="623"/>
                    <a:pt x="1783" y="626"/>
                    <a:pt x="1800" y="632"/>
                  </a:cubicBezTo>
                  <a:cubicBezTo>
                    <a:pt x="1178" y="214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5115225" y="449525"/>
              <a:ext cx="101575" cy="40125"/>
            </a:xfrm>
            <a:custGeom>
              <a:rect b="b" l="l" r="r" t="t"/>
              <a:pathLst>
                <a:path extrusionOk="0" h="1605" w="4063">
                  <a:moveTo>
                    <a:pt x="2058" y="0"/>
                  </a:moveTo>
                  <a:cubicBezTo>
                    <a:pt x="1576" y="0"/>
                    <a:pt x="1136" y="41"/>
                    <a:pt x="906" y="146"/>
                  </a:cubicBezTo>
                  <a:cubicBezTo>
                    <a:pt x="278" y="437"/>
                    <a:pt x="0" y="1604"/>
                    <a:pt x="0" y="1604"/>
                  </a:cubicBezTo>
                  <a:cubicBezTo>
                    <a:pt x="0" y="1604"/>
                    <a:pt x="556" y="561"/>
                    <a:pt x="1255" y="370"/>
                  </a:cubicBezTo>
                  <a:cubicBezTo>
                    <a:pt x="1642" y="265"/>
                    <a:pt x="2465" y="241"/>
                    <a:pt x="3120" y="241"/>
                  </a:cubicBezTo>
                  <a:cubicBezTo>
                    <a:pt x="3645" y="241"/>
                    <a:pt x="4063" y="256"/>
                    <a:pt x="4063" y="256"/>
                  </a:cubicBezTo>
                  <a:cubicBezTo>
                    <a:pt x="3859" y="125"/>
                    <a:pt x="2895" y="0"/>
                    <a:pt x="2058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5144575" y="457175"/>
              <a:ext cx="26250" cy="33375"/>
            </a:xfrm>
            <a:custGeom>
              <a:rect b="b" l="l" r="r" t="t"/>
              <a:pathLst>
                <a:path extrusionOk="0" h="1335" w="1050">
                  <a:moveTo>
                    <a:pt x="525" y="1"/>
                  </a:moveTo>
                  <a:cubicBezTo>
                    <a:pt x="234" y="1"/>
                    <a:pt x="0" y="298"/>
                    <a:pt x="0" y="666"/>
                  </a:cubicBezTo>
                  <a:cubicBezTo>
                    <a:pt x="0" y="1037"/>
                    <a:pt x="234" y="1334"/>
                    <a:pt x="525" y="1334"/>
                  </a:cubicBezTo>
                  <a:cubicBezTo>
                    <a:pt x="816" y="1334"/>
                    <a:pt x="1050" y="1037"/>
                    <a:pt x="1050" y="666"/>
                  </a:cubicBezTo>
                  <a:cubicBezTo>
                    <a:pt x="1050" y="298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4952000" y="417275"/>
              <a:ext cx="68300" cy="65750"/>
            </a:xfrm>
            <a:custGeom>
              <a:rect b="b" l="l" r="r" t="t"/>
              <a:pathLst>
                <a:path extrusionOk="0" h="2630" w="2732">
                  <a:moveTo>
                    <a:pt x="1936" y="875"/>
                  </a:moveTo>
                  <a:lnTo>
                    <a:pt x="1936" y="875"/>
                  </a:lnTo>
                  <a:cubicBezTo>
                    <a:pt x="1939" y="884"/>
                    <a:pt x="1946" y="895"/>
                    <a:pt x="1950" y="901"/>
                  </a:cubicBezTo>
                  <a:cubicBezTo>
                    <a:pt x="1943" y="895"/>
                    <a:pt x="1939" y="884"/>
                    <a:pt x="1936" y="875"/>
                  </a:cubicBezTo>
                  <a:close/>
                  <a:moveTo>
                    <a:pt x="241" y="1"/>
                  </a:moveTo>
                  <a:cubicBezTo>
                    <a:pt x="93" y="1"/>
                    <a:pt x="1" y="9"/>
                    <a:pt x="1" y="9"/>
                  </a:cubicBezTo>
                  <a:cubicBezTo>
                    <a:pt x="1" y="9"/>
                    <a:pt x="1027" y="222"/>
                    <a:pt x="1649" y="640"/>
                  </a:cubicBezTo>
                  <a:cubicBezTo>
                    <a:pt x="1632" y="634"/>
                    <a:pt x="1612" y="631"/>
                    <a:pt x="1592" y="627"/>
                  </a:cubicBezTo>
                  <a:cubicBezTo>
                    <a:pt x="1574" y="625"/>
                    <a:pt x="1556" y="624"/>
                    <a:pt x="1538" y="624"/>
                  </a:cubicBezTo>
                  <a:cubicBezTo>
                    <a:pt x="1271" y="624"/>
                    <a:pt x="1030" y="877"/>
                    <a:pt x="983" y="1219"/>
                  </a:cubicBezTo>
                  <a:cubicBezTo>
                    <a:pt x="933" y="1583"/>
                    <a:pt x="1124" y="1914"/>
                    <a:pt x="1411" y="1951"/>
                  </a:cubicBezTo>
                  <a:cubicBezTo>
                    <a:pt x="1430" y="1954"/>
                    <a:pt x="1450" y="1955"/>
                    <a:pt x="1469" y="1955"/>
                  </a:cubicBezTo>
                  <a:cubicBezTo>
                    <a:pt x="1734" y="1955"/>
                    <a:pt x="1976" y="1702"/>
                    <a:pt x="2023" y="1362"/>
                  </a:cubicBezTo>
                  <a:cubicBezTo>
                    <a:pt x="2047" y="1192"/>
                    <a:pt x="2016" y="1032"/>
                    <a:pt x="1950" y="901"/>
                  </a:cubicBezTo>
                  <a:lnTo>
                    <a:pt x="1950" y="901"/>
                  </a:lnTo>
                  <a:cubicBezTo>
                    <a:pt x="1976" y="932"/>
                    <a:pt x="1996" y="964"/>
                    <a:pt x="2016" y="995"/>
                  </a:cubicBezTo>
                  <a:cubicBezTo>
                    <a:pt x="2425" y="1646"/>
                    <a:pt x="2411" y="2629"/>
                    <a:pt x="2411" y="2629"/>
                  </a:cubicBezTo>
                  <a:cubicBezTo>
                    <a:pt x="2411" y="2629"/>
                    <a:pt x="2732" y="1473"/>
                    <a:pt x="2124" y="677"/>
                  </a:cubicBezTo>
                  <a:cubicBezTo>
                    <a:pt x="1665" y="75"/>
                    <a:pt x="692" y="1"/>
                    <a:pt x="24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5321100" y="547950"/>
              <a:ext cx="47975" cy="35875"/>
            </a:xfrm>
            <a:custGeom>
              <a:rect b="b" l="l" r="r" t="t"/>
              <a:pathLst>
                <a:path extrusionOk="0" h="1435" w="1919">
                  <a:moveTo>
                    <a:pt x="1905" y="0"/>
                  </a:moveTo>
                  <a:cubicBezTo>
                    <a:pt x="1757" y="0"/>
                    <a:pt x="409" y="34"/>
                    <a:pt x="0" y="1351"/>
                  </a:cubicBezTo>
                  <a:lnTo>
                    <a:pt x="264" y="1434"/>
                  </a:lnTo>
                  <a:cubicBezTo>
                    <a:pt x="603" y="337"/>
                    <a:pt x="1673" y="274"/>
                    <a:pt x="1877" y="274"/>
                  </a:cubicBezTo>
                  <a:cubicBezTo>
                    <a:pt x="1894" y="274"/>
                    <a:pt x="1905" y="275"/>
                    <a:pt x="1909" y="275"/>
                  </a:cubicBezTo>
                  <a:lnTo>
                    <a:pt x="1919" y="0"/>
                  </a:lnTo>
                  <a:cubicBezTo>
                    <a:pt x="1918" y="0"/>
                    <a:pt x="1913" y="0"/>
                    <a:pt x="1905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5008900" y="618800"/>
              <a:ext cx="152675" cy="66075"/>
            </a:xfrm>
            <a:custGeom>
              <a:rect b="b" l="l" r="r" t="t"/>
              <a:pathLst>
                <a:path extrusionOk="0" h="2643" w="6107">
                  <a:moveTo>
                    <a:pt x="5952" y="0"/>
                  </a:moveTo>
                  <a:cubicBezTo>
                    <a:pt x="5898" y="0"/>
                    <a:pt x="5848" y="32"/>
                    <a:pt x="5825" y="85"/>
                  </a:cubicBezTo>
                  <a:cubicBezTo>
                    <a:pt x="5815" y="105"/>
                    <a:pt x="4838" y="2308"/>
                    <a:pt x="135" y="2368"/>
                  </a:cubicBezTo>
                  <a:cubicBezTo>
                    <a:pt x="61" y="2368"/>
                    <a:pt x="1" y="2432"/>
                    <a:pt x="1" y="2509"/>
                  </a:cubicBezTo>
                  <a:cubicBezTo>
                    <a:pt x="1" y="2583"/>
                    <a:pt x="61" y="2643"/>
                    <a:pt x="138" y="2643"/>
                  </a:cubicBezTo>
                  <a:cubicBezTo>
                    <a:pt x="5039" y="2579"/>
                    <a:pt x="6039" y="285"/>
                    <a:pt x="6079" y="189"/>
                  </a:cubicBezTo>
                  <a:cubicBezTo>
                    <a:pt x="6106" y="118"/>
                    <a:pt x="6072" y="38"/>
                    <a:pt x="6006" y="12"/>
                  </a:cubicBezTo>
                  <a:cubicBezTo>
                    <a:pt x="5988" y="4"/>
                    <a:pt x="5970" y="0"/>
                    <a:pt x="595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4967475" y="353425"/>
              <a:ext cx="76650" cy="74275"/>
            </a:xfrm>
            <a:custGeom>
              <a:rect b="b" l="l" r="r" t="t"/>
              <a:pathLst>
                <a:path extrusionOk="0" h="2971" w="3066">
                  <a:moveTo>
                    <a:pt x="1981" y="1"/>
                  </a:moveTo>
                  <a:cubicBezTo>
                    <a:pt x="1185" y="1"/>
                    <a:pt x="0" y="366"/>
                    <a:pt x="0" y="366"/>
                  </a:cubicBezTo>
                  <a:lnTo>
                    <a:pt x="2604" y="2970"/>
                  </a:lnTo>
                  <a:cubicBezTo>
                    <a:pt x="2604" y="2970"/>
                    <a:pt x="3065" y="624"/>
                    <a:pt x="2604" y="162"/>
                  </a:cubicBezTo>
                  <a:cubicBezTo>
                    <a:pt x="2486" y="44"/>
                    <a:pt x="2257" y="1"/>
                    <a:pt x="19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5147150" y="365775"/>
              <a:ext cx="83125" cy="67275"/>
            </a:xfrm>
            <a:custGeom>
              <a:rect b="b" l="l" r="r" t="t"/>
              <a:pathLst>
                <a:path extrusionOk="0" h="2691" w="3325">
                  <a:moveTo>
                    <a:pt x="2194" y="1"/>
                  </a:moveTo>
                  <a:cubicBezTo>
                    <a:pt x="1480" y="1"/>
                    <a:pt x="1" y="1099"/>
                    <a:pt x="1" y="1099"/>
                  </a:cubicBezTo>
                  <a:lnTo>
                    <a:pt x="3324" y="2691"/>
                  </a:lnTo>
                  <a:cubicBezTo>
                    <a:pt x="3324" y="2691"/>
                    <a:pt x="2976" y="320"/>
                    <a:pt x="2391" y="40"/>
                  </a:cubicBezTo>
                  <a:cubicBezTo>
                    <a:pt x="2336" y="13"/>
                    <a:pt x="2269" y="1"/>
                    <a:pt x="219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4958025" y="238225"/>
              <a:ext cx="423925" cy="305325"/>
            </a:xfrm>
            <a:custGeom>
              <a:rect b="b" l="l" r="r" t="t"/>
              <a:pathLst>
                <a:path extrusionOk="0" h="12213" w="16957">
                  <a:moveTo>
                    <a:pt x="4583" y="0"/>
                  </a:moveTo>
                  <a:cubicBezTo>
                    <a:pt x="3049" y="0"/>
                    <a:pt x="1518" y="216"/>
                    <a:pt x="0" y="778"/>
                  </a:cubicBezTo>
                  <a:lnTo>
                    <a:pt x="649" y="3176"/>
                  </a:lnTo>
                  <a:lnTo>
                    <a:pt x="12862" y="4108"/>
                  </a:lnTo>
                  <a:cubicBezTo>
                    <a:pt x="12862" y="4108"/>
                    <a:pt x="11993" y="5723"/>
                    <a:pt x="12180" y="6529"/>
                  </a:cubicBezTo>
                  <a:cubicBezTo>
                    <a:pt x="12366" y="7338"/>
                    <a:pt x="13112" y="12212"/>
                    <a:pt x="13112" y="12212"/>
                  </a:cubicBezTo>
                  <a:lnTo>
                    <a:pt x="14653" y="12212"/>
                  </a:lnTo>
                  <a:cubicBezTo>
                    <a:pt x="14653" y="12212"/>
                    <a:pt x="14717" y="11400"/>
                    <a:pt x="15212" y="11069"/>
                  </a:cubicBezTo>
                  <a:cubicBezTo>
                    <a:pt x="15419" y="10897"/>
                    <a:pt x="15715" y="10798"/>
                    <a:pt x="16044" y="10798"/>
                  </a:cubicBezTo>
                  <a:cubicBezTo>
                    <a:pt x="16336" y="10798"/>
                    <a:pt x="16653" y="10876"/>
                    <a:pt x="16957" y="11052"/>
                  </a:cubicBezTo>
                  <a:lnTo>
                    <a:pt x="16957" y="2162"/>
                  </a:lnTo>
                  <a:cubicBezTo>
                    <a:pt x="12912" y="1581"/>
                    <a:pt x="8733" y="0"/>
                    <a:pt x="458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5381925" y="5145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4870750" y="392575"/>
              <a:ext cx="365625" cy="189575"/>
            </a:xfrm>
            <a:custGeom>
              <a:rect b="b" l="l" r="r" t="t"/>
              <a:pathLst>
                <a:path extrusionOk="0" h="7583" w="14625">
                  <a:moveTo>
                    <a:pt x="3251" y="275"/>
                  </a:moveTo>
                  <a:cubicBezTo>
                    <a:pt x="4892" y="275"/>
                    <a:pt x="6229" y="1608"/>
                    <a:pt x="6229" y="3250"/>
                  </a:cubicBezTo>
                  <a:cubicBezTo>
                    <a:pt x="6229" y="4892"/>
                    <a:pt x="4892" y="6229"/>
                    <a:pt x="3251" y="6229"/>
                  </a:cubicBezTo>
                  <a:cubicBezTo>
                    <a:pt x="2535" y="6229"/>
                    <a:pt x="1876" y="5975"/>
                    <a:pt x="1362" y="5550"/>
                  </a:cubicBezTo>
                  <a:cubicBezTo>
                    <a:pt x="700" y="5006"/>
                    <a:pt x="275" y="4176"/>
                    <a:pt x="275" y="3250"/>
                  </a:cubicBezTo>
                  <a:cubicBezTo>
                    <a:pt x="275" y="1836"/>
                    <a:pt x="1268" y="649"/>
                    <a:pt x="2592" y="348"/>
                  </a:cubicBezTo>
                  <a:cubicBezTo>
                    <a:pt x="2806" y="298"/>
                    <a:pt x="3027" y="275"/>
                    <a:pt x="3251" y="275"/>
                  </a:cubicBezTo>
                  <a:close/>
                  <a:moveTo>
                    <a:pt x="11371" y="275"/>
                  </a:moveTo>
                  <a:cubicBezTo>
                    <a:pt x="11813" y="275"/>
                    <a:pt x="12230" y="372"/>
                    <a:pt x="12608" y="542"/>
                  </a:cubicBezTo>
                  <a:cubicBezTo>
                    <a:pt x="13634" y="1014"/>
                    <a:pt x="14350" y="2050"/>
                    <a:pt x="14350" y="3250"/>
                  </a:cubicBezTo>
                  <a:cubicBezTo>
                    <a:pt x="14350" y="4892"/>
                    <a:pt x="13012" y="6229"/>
                    <a:pt x="11371" y="6229"/>
                  </a:cubicBezTo>
                  <a:cubicBezTo>
                    <a:pt x="9730" y="6229"/>
                    <a:pt x="8395" y="4892"/>
                    <a:pt x="8395" y="3250"/>
                  </a:cubicBezTo>
                  <a:cubicBezTo>
                    <a:pt x="8395" y="2284"/>
                    <a:pt x="8857" y="1425"/>
                    <a:pt x="9576" y="880"/>
                  </a:cubicBezTo>
                  <a:cubicBezTo>
                    <a:pt x="10074" y="499"/>
                    <a:pt x="10696" y="275"/>
                    <a:pt x="11371" y="275"/>
                  </a:cubicBezTo>
                  <a:close/>
                  <a:moveTo>
                    <a:pt x="3251" y="0"/>
                  </a:moveTo>
                  <a:cubicBezTo>
                    <a:pt x="3056" y="0"/>
                    <a:pt x="2869" y="17"/>
                    <a:pt x="2682" y="51"/>
                  </a:cubicBezTo>
                  <a:cubicBezTo>
                    <a:pt x="1161" y="318"/>
                    <a:pt x="1" y="1652"/>
                    <a:pt x="1" y="3250"/>
                  </a:cubicBezTo>
                  <a:cubicBezTo>
                    <a:pt x="1" y="4316"/>
                    <a:pt x="512" y="5262"/>
                    <a:pt x="1305" y="5854"/>
                  </a:cubicBezTo>
                  <a:cubicBezTo>
                    <a:pt x="1850" y="6262"/>
                    <a:pt x="2521" y="6503"/>
                    <a:pt x="3251" y="6503"/>
                  </a:cubicBezTo>
                  <a:cubicBezTo>
                    <a:pt x="4999" y="6503"/>
                    <a:pt x="6426" y="5119"/>
                    <a:pt x="6500" y="3387"/>
                  </a:cubicBezTo>
                  <a:lnTo>
                    <a:pt x="7189" y="3387"/>
                  </a:lnTo>
                  <a:lnTo>
                    <a:pt x="5504" y="7583"/>
                  </a:lnTo>
                  <a:lnTo>
                    <a:pt x="7981" y="6690"/>
                  </a:lnTo>
                  <a:lnTo>
                    <a:pt x="7888" y="6433"/>
                  </a:lnTo>
                  <a:lnTo>
                    <a:pt x="5985" y="7118"/>
                  </a:lnTo>
                  <a:lnTo>
                    <a:pt x="7483" y="3387"/>
                  </a:lnTo>
                  <a:lnTo>
                    <a:pt x="8122" y="3387"/>
                  </a:lnTo>
                  <a:cubicBezTo>
                    <a:pt x="8195" y="5119"/>
                    <a:pt x="9626" y="6503"/>
                    <a:pt x="11371" y="6503"/>
                  </a:cubicBezTo>
                  <a:cubicBezTo>
                    <a:pt x="13163" y="6503"/>
                    <a:pt x="14624" y="5046"/>
                    <a:pt x="14624" y="3250"/>
                  </a:cubicBezTo>
                  <a:cubicBezTo>
                    <a:pt x="14624" y="2077"/>
                    <a:pt x="13999" y="1047"/>
                    <a:pt x="13063" y="475"/>
                  </a:cubicBezTo>
                  <a:cubicBezTo>
                    <a:pt x="12571" y="174"/>
                    <a:pt x="11989" y="0"/>
                    <a:pt x="11371" y="0"/>
                  </a:cubicBezTo>
                  <a:cubicBezTo>
                    <a:pt x="10823" y="0"/>
                    <a:pt x="10304" y="137"/>
                    <a:pt x="9850" y="378"/>
                  </a:cubicBezTo>
                  <a:cubicBezTo>
                    <a:pt x="8860" y="906"/>
                    <a:pt x="8172" y="1929"/>
                    <a:pt x="8122" y="3113"/>
                  </a:cubicBezTo>
                  <a:lnTo>
                    <a:pt x="7593" y="3113"/>
                  </a:lnTo>
                  <a:lnTo>
                    <a:pt x="8062" y="1946"/>
                  </a:lnTo>
                  <a:lnTo>
                    <a:pt x="7807" y="1846"/>
                  </a:lnTo>
                  <a:lnTo>
                    <a:pt x="7299" y="3113"/>
                  </a:lnTo>
                  <a:lnTo>
                    <a:pt x="6500" y="3113"/>
                  </a:lnTo>
                  <a:cubicBezTo>
                    <a:pt x="6426" y="1384"/>
                    <a:pt x="4999" y="0"/>
                    <a:pt x="3251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3789075" y="1332850"/>
              <a:ext cx="993600" cy="1134225"/>
            </a:xfrm>
            <a:custGeom>
              <a:rect b="b" l="l" r="r" t="t"/>
              <a:pathLst>
                <a:path extrusionOk="0" h="45369" w="39744">
                  <a:moveTo>
                    <a:pt x="38999" y="1"/>
                  </a:moveTo>
                  <a:cubicBezTo>
                    <a:pt x="38999" y="1"/>
                    <a:pt x="20899" y="2218"/>
                    <a:pt x="14446" y="5250"/>
                  </a:cubicBezTo>
                  <a:cubicBezTo>
                    <a:pt x="14446" y="5250"/>
                    <a:pt x="595" y="8469"/>
                    <a:pt x="153" y="24480"/>
                  </a:cubicBezTo>
                  <a:cubicBezTo>
                    <a:pt x="0" y="30147"/>
                    <a:pt x="531" y="37796"/>
                    <a:pt x="1548" y="45369"/>
                  </a:cubicBezTo>
                  <a:lnTo>
                    <a:pt x="14924" y="45369"/>
                  </a:lnTo>
                  <a:cubicBezTo>
                    <a:pt x="13219" y="35121"/>
                    <a:pt x="11828" y="21381"/>
                    <a:pt x="11815" y="21220"/>
                  </a:cubicBezTo>
                  <a:lnTo>
                    <a:pt x="12085" y="21194"/>
                  </a:lnTo>
                  <a:cubicBezTo>
                    <a:pt x="12102" y="21350"/>
                    <a:pt x="13493" y="35128"/>
                    <a:pt x="15202" y="45369"/>
                  </a:cubicBezTo>
                  <a:lnTo>
                    <a:pt x="39744" y="45369"/>
                  </a:lnTo>
                  <a:lnTo>
                    <a:pt x="39039" y="2468"/>
                  </a:lnTo>
                  <a:lnTo>
                    <a:pt x="39002" y="184"/>
                  </a:lnTo>
                  <a:lnTo>
                    <a:pt x="3899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4084308" y="1862675"/>
              <a:ext cx="84700" cy="604400"/>
            </a:xfrm>
            <a:custGeom>
              <a:rect b="b" l="l" r="r" t="t"/>
              <a:pathLst>
                <a:path extrusionOk="0" h="24176" w="3388">
                  <a:moveTo>
                    <a:pt x="271" y="1"/>
                  </a:moveTo>
                  <a:lnTo>
                    <a:pt x="1" y="27"/>
                  </a:lnTo>
                  <a:cubicBezTo>
                    <a:pt x="14" y="188"/>
                    <a:pt x="1405" y="13928"/>
                    <a:pt x="3110" y="24176"/>
                  </a:cubicBezTo>
                  <a:lnTo>
                    <a:pt x="3388" y="24176"/>
                  </a:lnTo>
                  <a:cubicBezTo>
                    <a:pt x="1679" y="13935"/>
                    <a:pt x="288" y="157"/>
                    <a:pt x="271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5017350" y="1601300"/>
              <a:ext cx="3625" cy="3375"/>
            </a:xfrm>
            <a:custGeom>
              <a:rect b="b" l="l" r="r" t="t"/>
              <a:pathLst>
                <a:path extrusionOk="0" h="135" w="145">
                  <a:moveTo>
                    <a:pt x="61" y="1"/>
                  </a:moveTo>
                  <a:lnTo>
                    <a:pt x="1" y="58"/>
                  </a:lnTo>
                  <a:lnTo>
                    <a:pt x="71" y="135"/>
                  </a:lnTo>
                  <a:lnTo>
                    <a:pt x="144" y="10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4764025" y="646900"/>
              <a:ext cx="812075" cy="954425"/>
            </a:xfrm>
            <a:custGeom>
              <a:rect b="b" l="l" r="r" t="t"/>
              <a:pathLst>
                <a:path extrusionOk="0" h="38177" w="32483">
                  <a:moveTo>
                    <a:pt x="21979" y="1"/>
                  </a:moveTo>
                  <a:cubicBezTo>
                    <a:pt x="21979" y="1"/>
                    <a:pt x="21491" y="1662"/>
                    <a:pt x="18893" y="3849"/>
                  </a:cubicBezTo>
                  <a:cubicBezTo>
                    <a:pt x="18653" y="4591"/>
                    <a:pt x="18304" y="5520"/>
                    <a:pt x="17816" y="6614"/>
                  </a:cubicBezTo>
                  <a:cubicBezTo>
                    <a:pt x="16493" y="9579"/>
                    <a:pt x="12457" y="12595"/>
                    <a:pt x="12387" y="12648"/>
                  </a:cubicBezTo>
                  <a:cubicBezTo>
                    <a:pt x="11027" y="17352"/>
                    <a:pt x="7881" y="23681"/>
                    <a:pt x="616" y="27325"/>
                  </a:cubicBezTo>
                  <a:lnTo>
                    <a:pt x="1" y="27439"/>
                  </a:lnTo>
                  <a:lnTo>
                    <a:pt x="121" y="27565"/>
                  </a:lnTo>
                  <a:lnTo>
                    <a:pt x="5534" y="33270"/>
                  </a:lnTo>
                  <a:lnTo>
                    <a:pt x="10194" y="38177"/>
                  </a:lnTo>
                  <a:lnTo>
                    <a:pt x="15610" y="35914"/>
                  </a:lnTo>
                  <a:lnTo>
                    <a:pt x="32116" y="29010"/>
                  </a:lnTo>
                  <a:lnTo>
                    <a:pt x="32483" y="28853"/>
                  </a:lnTo>
                  <a:lnTo>
                    <a:pt x="31196" y="28485"/>
                  </a:lnTo>
                  <a:cubicBezTo>
                    <a:pt x="29387" y="27332"/>
                    <a:pt x="27365" y="25309"/>
                    <a:pt x="25880" y="21755"/>
                  </a:cubicBezTo>
                  <a:cubicBezTo>
                    <a:pt x="22484" y="13618"/>
                    <a:pt x="21979" y="1"/>
                    <a:pt x="21979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5576100" y="13682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5569500" y="1368225"/>
              <a:ext cx="6600" cy="7850"/>
            </a:xfrm>
            <a:custGeom>
              <a:rect b="b" l="l" r="r" t="t"/>
              <a:pathLst>
                <a:path extrusionOk="0" h="314" w="264">
                  <a:moveTo>
                    <a:pt x="264" y="0"/>
                  </a:moveTo>
                  <a:lnTo>
                    <a:pt x="0" y="207"/>
                  </a:lnTo>
                  <a:cubicBezTo>
                    <a:pt x="74" y="244"/>
                    <a:pt x="147" y="281"/>
                    <a:pt x="221" y="314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4764025" y="1332850"/>
              <a:ext cx="1600" cy="4625"/>
            </a:xfrm>
            <a:custGeom>
              <a:rect b="b" l="l" r="r" t="t"/>
              <a:pathLst>
                <a:path extrusionOk="0" h="185" w="64">
                  <a:moveTo>
                    <a:pt x="1" y="1"/>
                  </a:moveTo>
                  <a:lnTo>
                    <a:pt x="4" y="184"/>
                  </a:lnTo>
                  <a:lnTo>
                    <a:pt x="64" y="1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5019125" y="1603925"/>
              <a:ext cx="2525" cy="750"/>
            </a:xfrm>
            <a:custGeom>
              <a:rect b="b" l="l" r="r" t="t"/>
              <a:pathLst>
                <a:path extrusionOk="0" h="30" w="101">
                  <a:moveTo>
                    <a:pt x="73" y="0"/>
                  </a:moveTo>
                  <a:lnTo>
                    <a:pt x="0" y="30"/>
                  </a:lnTo>
                  <a:lnTo>
                    <a:pt x="101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4765025" y="1394525"/>
              <a:ext cx="799475" cy="1072550"/>
            </a:xfrm>
            <a:custGeom>
              <a:rect b="b" l="l" r="r" t="t"/>
              <a:pathLst>
                <a:path extrusionOk="0" h="42902" w="31979">
                  <a:moveTo>
                    <a:pt x="1" y="1"/>
                  </a:moveTo>
                  <a:lnTo>
                    <a:pt x="706" y="42902"/>
                  </a:lnTo>
                  <a:lnTo>
                    <a:pt x="26135" y="42902"/>
                  </a:lnTo>
                  <a:lnTo>
                    <a:pt x="31978" y="2184"/>
                  </a:lnTo>
                  <a:lnTo>
                    <a:pt x="31978" y="2184"/>
                  </a:lnTo>
                  <a:cubicBezTo>
                    <a:pt x="30354" y="2960"/>
                    <a:pt x="28117" y="3839"/>
                    <a:pt x="25182" y="4608"/>
                  </a:cubicBezTo>
                  <a:lnTo>
                    <a:pt x="14246" y="13126"/>
                  </a:lnTo>
                  <a:lnTo>
                    <a:pt x="11067" y="9355"/>
                  </a:lnTo>
                  <a:lnTo>
                    <a:pt x="10679" y="8898"/>
                  </a:lnTo>
                  <a:lnTo>
                    <a:pt x="10301" y="8446"/>
                  </a:lnTo>
                  <a:lnTo>
                    <a:pt x="10208" y="8339"/>
                  </a:lnTo>
                  <a:lnTo>
                    <a:pt x="10154" y="8272"/>
                  </a:lnTo>
                  <a:lnTo>
                    <a:pt x="5858" y="12211"/>
                  </a:lnTo>
                  <a:lnTo>
                    <a:pt x="1338" y="957"/>
                  </a:lnTo>
                  <a:cubicBezTo>
                    <a:pt x="837" y="620"/>
                    <a:pt x="391" y="295"/>
                    <a:pt x="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5394550" y="1373400"/>
              <a:ext cx="180475" cy="136350"/>
            </a:xfrm>
            <a:custGeom>
              <a:rect b="b" l="l" r="r" t="t"/>
              <a:pathLst>
                <a:path extrusionOk="0" h="5454" w="7219">
                  <a:moveTo>
                    <a:pt x="6998" y="0"/>
                  </a:moveTo>
                  <a:lnTo>
                    <a:pt x="1" y="5453"/>
                  </a:lnTo>
                  <a:cubicBezTo>
                    <a:pt x="2936" y="4684"/>
                    <a:pt x="5173" y="3805"/>
                    <a:pt x="6797" y="3029"/>
                  </a:cubicBezTo>
                  <a:lnTo>
                    <a:pt x="7219" y="107"/>
                  </a:lnTo>
                  <a:cubicBezTo>
                    <a:pt x="7145" y="74"/>
                    <a:pt x="7072" y="37"/>
                    <a:pt x="699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4764100" y="1336700"/>
              <a:ext cx="34400" cy="81775"/>
            </a:xfrm>
            <a:custGeom>
              <a:rect b="b" l="l" r="r" t="t"/>
              <a:pathLst>
                <a:path extrusionOk="0" h="3271" w="1376">
                  <a:moveTo>
                    <a:pt x="61" y="1"/>
                  </a:moveTo>
                  <a:lnTo>
                    <a:pt x="1" y="30"/>
                  </a:lnTo>
                  <a:lnTo>
                    <a:pt x="38" y="2314"/>
                  </a:lnTo>
                  <a:cubicBezTo>
                    <a:pt x="428" y="2608"/>
                    <a:pt x="874" y="2933"/>
                    <a:pt x="1375" y="3270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5019125" y="160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5015425" y="1601300"/>
              <a:ext cx="6900" cy="862500"/>
            </a:xfrm>
            <a:custGeom>
              <a:rect b="b" l="l" r="r" t="t"/>
              <a:pathLst>
                <a:path extrusionOk="0" h="34500" w="276">
                  <a:moveTo>
                    <a:pt x="1" y="1"/>
                  </a:moveTo>
                  <a:lnTo>
                    <a:pt x="1" y="34500"/>
                  </a:lnTo>
                  <a:lnTo>
                    <a:pt x="275" y="34500"/>
                  </a:lnTo>
                  <a:lnTo>
                    <a:pt x="275" y="4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5576100" y="13682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5566900" y="1368225"/>
              <a:ext cx="9200" cy="3925"/>
            </a:xfrm>
            <a:custGeom>
              <a:rect b="b" l="l" r="r" t="t"/>
              <a:pathLst>
                <a:path extrusionOk="0" h="157" w="368">
                  <a:moveTo>
                    <a:pt x="368" y="0"/>
                  </a:moveTo>
                  <a:lnTo>
                    <a:pt x="1" y="157"/>
                  </a:lnTo>
                  <a:lnTo>
                    <a:pt x="4" y="15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5018850" y="1544750"/>
              <a:ext cx="141100" cy="59200"/>
            </a:xfrm>
            <a:custGeom>
              <a:rect b="b" l="l" r="r" t="t"/>
              <a:pathLst>
                <a:path extrusionOk="0" h="2368" w="5644">
                  <a:moveTo>
                    <a:pt x="5417" y="0"/>
                  </a:moveTo>
                  <a:lnTo>
                    <a:pt x="1" y="2263"/>
                  </a:lnTo>
                  <a:lnTo>
                    <a:pt x="84" y="2367"/>
                  </a:lnTo>
                  <a:lnTo>
                    <a:pt x="5644" y="7"/>
                  </a:lnTo>
                  <a:cubicBezTo>
                    <a:pt x="5568" y="3"/>
                    <a:pt x="5491" y="3"/>
                    <a:pt x="5417" y="0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154250" y="1372125"/>
              <a:ext cx="412750" cy="172800"/>
            </a:xfrm>
            <a:custGeom>
              <a:rect b="b" l="l" r="r" t="t"/>
              <a:pathLst>
                <a:path extrusionOk="0" h="6912" w="16510">
                  <a:moveTo>
                    <a:pt x="16507" y="1"/>
                  </a:moveTo>
                  <a:lnTo>
                    <a:pt x="1" y="6905"/>
                  </a:lnTo>
                  <a:cubicBezTo>
                    <a:pt x="75" y="6908"/>
                    <a:pt x="152" y="6908"/>
                    <a:pt x="228" y="6912"/>
                  </a:cubicBezTo>
                  <a:lnTo>
                    <a:pt x="1651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5576100" y="13682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5566975" y="1368225"/>
              <a:ext cx="9125" cy="5200"/>
            </a:xfrm>
            <a:custGeom>
              <a:rect b="b" l="l" r="r" t="t"/>
              <a:pathLst>
                <a:path extrusionOk="0" h="208" w="365">
                  <a:moveTo>
                    <a:pt x="365" y="0"/>
                  </a:moveTo>
                  <a:lnTo>
                    <a:pt x="1" y="157"/>
                  </a:lnTo>
                  <a:cubicBezTo>
                    <a:pt x="34" y="174"/>
                    <a:pt x="67" y="190"/>
                    <a:pt x="101" y="207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5020950" y="1372125"/>
              <a:ext cx="548575" cy="350575"/>
            </a:xfrm>
            <a:custGeom>
              <a:rect b="b" l="l" r="r" t="t"/>
              <a:pathLst>
                <a:path extrusionOk="0" h="14023" w="21943">
                  <a:moveTo>
                    <a:pt x="21842" y="1"/>
                  </a:moveTo>
                  <a:lnTo>
                    <a:pt x="5560" y="6912"/>
                  </a:lnTo>
                  <a:lnTo>
                    <a:pt x="0" y="9272"/>
                  </a:lnTo>
                  <a:lnTo>
                    <a:pt x="28" y="9302"/>
                  </a:lnTo>
                  <a:lnTo>
                    <a:pt x="64" y="9302"/>
                  </a:lnTo>
                  <a:lnTo>
                    <a:pt x="64" y="9342"/>
                  </a:lnTo>
                  <a:lnTo>
                    <a:pt x="4009" y="14022"/>
                  </a:lnTo>
                  <a:lnTo>
                    <a:pt x="14945" y="5504"/>
                  </a:lnTo>
                  <a:lnTo>
                    <a:pt x="21942" y="51"/>
                  </a:lnTo>
                  <a:cubicBezTo>
                    <a:pt x="21908" y="34"/>
                    <a:pt x="21875" y="18"/>
                    <a:pt x="21842" y="1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5021625" y="1604650"/>
              <a:ext cx="925" cy="1025"/>
            </a:xfrm>
            <a:custGeom>
              <a:rect b="b" l="l" r="r" t="t"/>
              <a:pathLst>
                <a:path extrusionOk="0" h="41" w="37">
                  <a:moveTo>
                    <a:pt x="1" y="1"/>
                  </a:moveTo>
                  <a:lnTo>
                    <a:pt x="37" y="4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4899500" y="1477200"/>
              <a:ext cx="119375" cy="125550"/>
            </a:xfrm>
            <a:custGeom>
              <a:rect b="b" l="l" r="r" t="t"/>
              <a:pathLst>
                <a:path extrusionOk="0" h="5022" w="4775">
                  <a:moveTo>
                    <a:pt x="1" y="1"/>
                  </a:moveTo>
                  <a:lnTo>
                    <a:pt x="4715" y="5022"/>
                  </a:lnTo>
                  <a:lnTo>
                    <a:pt x="4775" y="4965"/>
                  </a:lnTo>
                  <a:lnTo>
                    <a:pt x="115" y="58"/>
                  </a:lnTo>
                  <a:cubicBezTo>
                    <a:pt x="78" y="37"/>
                    <a:pt x="38" y="21"/>
                    <a:pt x="1" y="1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4764025" y="1332850"/>
              <a:ext cx="3025" cy="3200"/>
            </a:xfrm>
            <a:custGeom>
              <a:rect b="b" l="l" r="r" t="t"/>
              <a:pathLst>
                <a:path extrusionOk="0" h="128" w="121">
                  <a:moveTo>
                    <a:pt x="121" y="127"/>
                  </a:moveTo>
                  <a:lnTo>
                    <a:pt x="1" y="1"/>
                  </a:lnTo>
                  <a:lnTo>
                    <a:pt x="121" y="127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4767025" y="1336025"/>
              <a:ext cx="135350" cy="142625"/>
            </a:xfrm>
            <a:custGeom>
              <a:rect b="b" l="l" r="r" t="t"/>
              <a:pathLst>
                <a:path extrusionOk="0" h="5705" w="5414">
                  <a:moveTo>
                    <a:pt x="1" y="0"/>
                  </a:moveTo>
                  <a:lnTo>
                    <a:pt x="5300" y="5648"/>
                  </a:lnTo>
                  <a:cubicBezTo>
                    <a:pt x="5337" y="5668"/>
                    <a:pt x="5377" y="5684"/>
                    <a:pt x="5414" y="570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4764025" y="1332850"/>
              <a:ext cx="3025" cy="3875"/>
            </a:xfrm>
            <a:custGeom>
              <a:rect b="b" l="l" r="r" t="t"/>
              <a:pathLst>
                <a:path extrusionOk="0" h="155" w="121">
                  <a:moveTo>
                    <a:pt x="1" y="1"/>
                  </a:moveTo>
                  <a:lnTo>
                    <a:pt x="64" y="155"/>
                  </a:lnTo>
                  <a:cubicBezTo>
                    <a:pt x="81" y="147"/>
                    <a:pt x="101" y="138"/>
                    <a:pt x="121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4765600" y="1336025"/>
              <a:ext cx="251775" cy="363775"/>
            </a:xfrm>
            <a:custGeom>
              <a:rect b="b" l="l" r="r" t="t"/>
              <a:pathLst>
                <a:path extrusionOk="0" h="14551" w="10071">
                  <a:moveTo>
                    <a:pt x="58" y="0"/>
                  </a:moveTo>
                  <a:cubicBezTo>
                    <a:pt x="38" y="11"/>
                    <a:pt x="18" y="20"/>
                    <a:pt x="1" y="28"/>
                  </a:cubicBezTo>
                  <a:lnTo>
                    <a:pt x="1315" y="3297"/>
                  </a:lnTo>
                  <a:lnTo>
                    <a:pt x="5835" y="14551"/>
                  </a:lnTo>
                  <a:lnTo>
                    <a:pt x="10071" y="10669"/>
                  </a:lnTo>
                  <a:lnTo>
                    <a:pt x="5357" y="564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5418375" y="1368225"/>
              <a:ext cx="956775" cy="1098850"/>
            </a:xfrm>
            <a:custGeom>
              <a:rect b="b" l="l" r="r" t="t"/>
              <a:pathLst>
                <a:path extrusionOk="0" h="43954" w="38271">
                  <a:moveTo>
                    <a:pt x="6309" y="0"/>
                  </a:moveTo>
                  <a:lnTo>
                    <a:pt x="6266" y="314"/>
                  </a:lnTo>
                  <a:lnTo>
                    <a:pt x="5844" y="3236"/>
                  </a:lnTo>
                  <a:lnTo>
                    <a:pt x="1" y="43954"/>
                  </a:lnTo>
                  <a:lnTo>
                    <a:pt x="36722" y="43954"/>
                  </a:lnTo>
                  <a:cubicBezTo>
                    <a:pt x="37736" y="36381"/>
                    <a:pt x="38271" y="28732"/>
                    <a:pt x="38113" y="23065"/>
                  </a:cubicBezTo>
                  <a:cubicBezTo>
                    <a:pt x="37679" y="7134"/>
                    <a:pt x="25255" y="3664"/>
                    <a:pt x="25128" y="3631"/>
                  </a:cubicBezTo>
                  <a:cubicBezTo>
                    <a:pt x="21674" y="1969"/>
                    <a:pt x="16727" y="1110"/>
                    <a:pt x="11140" y="210"/>
                  </a:cubicBezTo>
                  <a:lnTo>
                    <a:pt x="6309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"/>
          <p:cNvSpPr/>
          <p:nvPr/>
        </p:nvSpPr>
        <p:spPr>
          <a:xfrm flipH="1">
            <a:off x="6788959" y="1158704"/>
            <a:ext cx="2262103" cy="580872"/>
          </a:xfrm>
          <a:custGeom>
            <a:rect b="b" l="l" r="r" t="t"/>
            <a:pathLst>
              <a:path extrusionOk="0" h="4659" w="18144">
                <a:moveTo>
                  <a:pt x="13410" y="0"/>
                </a:moveTo>
                <a:cubicBezTo>
                  <a:pt x="11887" y="0"/>
                  <a:pt x="10530" y="722"/>
                  <a:pt x="9665" y="1841"/>
                </a:cubicBezTo>
                <a:cubicBezTo>
                  <a:pt x="9360" y="2236"/>
                  <a:pt x="8896" y="2450"/>
                  <a:pt x="8423" y="2450"/>
                </a:cubicBezTo>
                <a:cubicBezTo>
                  <a:pt x="8171" y="2450"/>
                  <a:pt x="7917" y="2389"/>
                  <a:pt x="7684" y="2262"/>
                </a:cubicBezTo>
                <a:cubicBezTo>
                  <a:pt x="7210" y="2002"/>
                  <a:pt x="6665" y="1858"/>
                  <a:pt x="6084" y="1858"/>
                </a:cubicBezTo>
                <a:cubicBezTo>
                  <a:pt x="5265" y="1858"/>
                  <a:pt x="4513" y="2148"/>
                  <a:pt x="3932" y="2637"/>
                </a:cubicBezTo>
                <a:cubicBezTo>
                  <a:pt x="3291" y="3175"/>
                  <a:pt x="2489" y="3475"/>
                  <a:pt x="1654" y="3475"/>
                </a:cubicBezTo>
                <a:lnTo>
                  <a:pt x="592" y="3475"/>
                </a:lnTo>
                <a:cubicBezTo>
                  <a:pt x="264" y="3475"/>
                  <a:pt x="0" y="3739"/>
                  <a:pt x="0" y="4066"/>
                </a:cubicBezTo>
                <a:cubicBezTo>
                  <a:pt x="0" y="4394"/>
                  <a:pt x="264" y="4658"/>
                  <a:pt x="592" y="4658"/>
                </a:cubicBezTo>
                <a:lnTo>
                  <a:pt x="18144" y="4658"/>
                </a:lnTo>
                <a:cubicBezTo>
                  <a:pt x="18104" y="2079"/>
                  <a:pt x="15999" y="0"/>
                  <a:pt x="13410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6"/>
          <p:cNvSpPr txBox="1"/>
          <p:nvPr>
            <p:ph type="ctrTitle"/>
          </p:nvPr>
        </p:nvSpPr>
        <p:spPr>
          <a:xfrm flipH="1">
            <a:off x="1192475" y="0"/>
            <a:ext cx="61035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n" sz="6000">
                <a:solidFill>
                  <a:srgbClr val="21204D"/>
                </a:solidFill>
              </a:rPr>
              <a:t>A</a:t>
            </a:r>
            <a:r>
              <a:rPr lang="en" sz="6000"/>
              <a:t>bout the Product</a:t>
            </a:r>
            <a:endParaRPr sz="6000">
              <a:solidFill>
                <a:srgbClr val="21204D"/>
              </a:solidFill>
            </a:endParaRPr>
          </a:p>
        </p:txBody>
      </p:sp>
      <p:sp>
        <p:nvSpPr>
          <p:cNvPr id="427" name="Google Shape;427;p26"/>
          <p:cNvSpPr/>
          <p:nvPr/>
        </p:nvSpPr>
        <p:spPr>
          <a:xfrm flipH="1">
            <a:off x="4924325" y="4367575"/>
            <a:ext cx="2886300" cy="218400"/>
          </a:xfrm>
          <a:prstGeom prst="ellipse">
            <a:avLst/>
          </a:prstGeom>
          <a:solidFill>
            <a:srgbClr val="21204D">
              <a:alpha val="21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6"/>
          <p:cNvSpPr txBox="1"/>
          <p:nvPr>
            <p:ph idx="1" type="subTitle"/>
          </p:nvPr>
        </p:nvSpPr>
        <p:spPr>
          <a:xfrm flipH="1">
            <a:off x="841725" y="1448400"/>
            <a:ext cx="3897600" cy="239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Gam3ya is an innovative application that enables users to participate in a money-lending scheme online. It operates on both main mobile phone operating systems (Android and iOS) as well as PCs. Through sustained efforts, the application is safe, secure and reliable!</a:t>
            </a:r>
            <a:endParaRPr sz="2200">
              <a:solidFill>
                <a:srgbClr val="21204D"/>
              </a:solidFill>
            </a:endParaRPr>
          </a:p>
        </p:txBody>
      </p:sp>
      <p:sp>
        <p:nvSpPr>
          <p:cNvPr id="429" name="Google Shape;429;p26"/>
          <p:cNvSpPr/>
          <p:nvPr/>
        </p:nvSpPr>
        <p:spPr>
          <a:xfrm flipH="1">
            <a:off x="0" y="2742433"/>
            <a:ext cx="9143937" cy="1631293"/>
          </a:xfrm>
          <a:custGeom>
            <a:rect b="b" l="l" r="r" t="t"/>
            <a:pathLst>
              <a:path extrusionOk="0" h="24803" w="139029">
                <a:moveTo>
                  <a:pt x="9825" y="1"/>
                </a:moveTo>
                <a:lnTo>
                  <a:pt x="9825" y="24104"/>
                </a:lnTo>
                <a:lnTo>
                  <a:pt x="0" y="24104"/>
                </a:lnTo>
                <a:lnTo>
                  <a:pt x="0" y="24348"/>
                </a:lnTo>
                <a:lnTo>
                  <a:pt x="10069" y="24348"/>
                </a:lnTo>
                <a:lnTo>
                  <a:pt x="10069" y="248"/>
                </a:lnTo>
                <a:lnTo>
                  <a:pt x="15014" y="248"/>
                </a:lnTo>
                <a:lnTo>
                  <a:pt x="15014" y="24348"/>
                </a:lnTo>
                <a:lnTo>
                  <a:pt x="17031" y="24348"/>
                </a:lnTo>
                <a:lnTo>
                  <a:pt x="17031" y="7521"/>
                </a:lnTo>
                <a:lnTo>
                  <a:pt x="21140" y="7521"/>
                </a:lnTo>
                <a:lnTo>
                  <a:pt x="21140" y="24803"/>
                </a:lnTo>
                <a:lnTo>
                  <a:pt x="139028" y="24803"/>
                </a:lnTo>
                <a:lnTo>
                  <a:pt x="139028" y="24559"/>
                </a:lnTo>
                <a:lnTo>
                  <a:pt x="21388" y="24559"/>
                </a:lnTo>
                <a:lnTo>
                  <a:pt x="21388" y="7277"/>
                </a:lnTo>
                <a:lnTo>
                  <a:pt x="16784" y="7277"/>
                </a:lnTo>
                <a:lnTo>
                  <a:pt x="16784" y="24104"/>
                </a:lnTo>
                <a:lnTo>
                  <a:pt x="15257" y="24104"/>
                </a:lnTo>
                <a:lnTo>
                  <a:pt x="15257" y="1"/>
                </a:ln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5199250" y="1650499"/>
            <a:ext cx="1419579" cy="2804599"/>
          </a:xfrm>
          <a:custGeom>
            <a:rect b="b" l="l" r="r" t="t"/>
            <a:pathLst>
              <a:path extrusionOk="0" h="37147" w="18803">
                <a:moveTo>
                  <a:pt x="4066" y="0"/>
                </a:moveTo>
                <a:cubicBezTo>
                  <a:pt x="1821" y="0"/>
                  <a:pt x="0" y="1821"/>
                  <a:pt x="0" y="4066"/>
                </a:cubicBezTo>
                <a:lnTo>
                  <a:pt x="0" y="33077"/>
                </a:lnTo>
                <a:cubicBezTo>
                  <a:pt x="0" y="35326"/>
                  <a:pt x="1821" y="37146"/>
                  <a:pt x="4066" y="37146"/>
                </a:cubicBezTo>
                <a:lnTo>
                  <a:pt x="14737" y="37146"/>
                </a:lnTo>
                <a:cubicBezTo>
                  <a:pt x="16982" y="37146"/>
                  <a:pt x="18802" y="35326"/>
                  <a:pt x="18802" y="33077"/>
                </a:cubicBezTo>
                <a:lnTo>
                  <a:pt x="18802" y="4066"/>
                </a:lnTo>
                <a:cubicBezTo>
                  <a:pt x="18802" y="1821"/>
                  <a:pt x="16982" y="0"/>
                  <a:pt x="14737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5111672" y="1650499"/>
            <a:ext cx="1419655" cy="2804599"/>
          </a:xfrm>
          <a:custGeom>
            <a:rect b="b" l="l" r="r" t="t"/>
            <a:pathLst>
              <a:path extrusionOk="0" h="37147" w="18804">
                <a:moveTo>
                  <a:pt x="3322" y="0"/>
                </a:moveTo>
                <a:cubicBezTo>
                  <a:pt x="1488" y="0"/>
                  <a:pt x="1" y="1487"/>
                  <a:pt x="1" y="3321"/>
                </a:cubicBezTo>
                <a:lnTo>
                  <a:pt x="1" y="33826"/>
                </a:lnTo>
                <a:cubicBezTo>
                  <a:pt x="1" y="35660"/>
                  <a:pt x="1488" y="37146"/>
                  <a:pt x="3322" y="37146"/>
                </a:cubicBezTo>
                <a:lnTo>
                  <a:pt x="15482" y="37146"/>
                </a:lnTo>
                <a:cubicBezTo>
                  <a:pt x="17317" y="37146"/>
                  <a:pt x="18803" y="35660"/>
                  <a:pt x="18803" y="33826"/>
                </a:cubicBezTo>
                <a:lnTo>
                  <a:pt x="18803" y="3321"/>
                </a:lnTo>
                <a:cubicBezTo>
                  <a:pt x="18803" y="1487"/>
                  <a:pt x="17317" y="0"/>
                  <a:pt x="15482" y="0"/>
                </a:cubicBez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6"/>
          <p:cNvSpPr/>
          <p:nvPr/>
        </p:nvSpPr>
        <p:spPr>
          <a:xfrm>
            <a:off x="5142248" y="1845664"/>
            <a:ext cx="1358502" cy="2390557"/>
          </a:xfrm>
          <a:custGeom>
            <a:rect b="b" l="l" r="r" t="t"/>
            <a:pathLst>
              <a:path extrusionOk="0" h="31663" w="17994">
                <a:moveTo>
                  <a:pt x="0" y="1"/>
                </a:moveTo>
                <a:lnTo>
                  <a:pt x="0" y="31662"/>
                </a:lnTo>
                <a:lnTo>
                  <a:pt x="17994" y="31662"/>
                </a:lnTo>
                <a:lnTo>
                  <a:pt x="17994" y="1"/>
                </a:ln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5763750" y="4289569"/>
            <a:ext cx="115511" cy="115289"/>
          </a:xfrm>
          <a:custGeom>
            <a:rect b="b" l="l" r="r" t="t"/>
            <a:pathLst>
              <a:path extrusionOk="0" h="1527" w="1530">
                <a:moveTo>
                  <a:pt x="765" y="0"/>
                </a:moveTo>
                <a:cubicBezTo>
                  <a:pt x="344" y="0"/>
                  <a:pt x="0" y="341"/>
                  <a:pt x="0" y="762"/>
                </a:cubicBezTo>
                <a:cubicBezTo>
                  <a:pt x="0" y="1186"/>
                  <a:pt x="344" y="1527"/>
                  <a:pt x="765" y="1527"/>
                </a:cubicBezTo>
                <a:cubicBezTo>
                  <a:pt x="1186" y="1527"/>
                  <a:pt x="1530" y="1186"/>
                  <a:pt x="1530" y="762"/>
                </a:cubicBezTo>
                <a:cubicBezTo>
                  <a:pt x="1530" y="341"/>
                  <a:pt x="1186" y="0"/>
                  <a:pt x="765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5332202" y="2860447"/>
            <a:ext cx="252011" cy="402113"/>
          </a:xfrm>
          <a:custGeom>
            <a:rect b="b" l="l" r="r" t="t"/>
            <a:pathLst>
              <a:path extrusionOk="0" h="5326" w="3338">
                <a:moveTo>
                  <a:pt x="1690" y="491"/>
                </a:moveTo>
                <a:cubicBezTo>
                  <a:pt x="2255" y="491"/>
                  <a:pt x="2582" y="895"/>
                  <a:pt x="2582" y="1403"/>
                </a:cubicBezTo>
                <a:cubicBezTo>
                  <a:pt x="2582" y="1780"/>
                  <a:pt x="2389" y="2121"/>
                  <a:pt x="2041" y="2432"/>
                </a:cubicBezTo>
                <a:cubicBezTo>
                  <a:pt x="1427" y="2188"/>
                  <a:pt x="858" y="1928"/>
                  <a:pt x="858" y="1316"/>
                </a:cubicBezTo>
                <a:cubicBezTo>
                  <a:pt x="858" y="822"/>
                  <a:pt x="1212" y="491"/>
                  <a:pt x="1690" y="491"/>
                </a:cubicBezTo>
                <a:close/>
                <a:moveTo>
                  <a:pt x="1313" y="2736"/>
                </a:moveTo>
                <a:cubicBezTo>
                  <a:pt x="2054" y="3034"/>
                  <a:pt x="2702" y="3271"/>
                  <a:pt x="2702" y="3936"/>
                </a:cubicBezTo>
                <a:cubicBezTo>
                  <a:pt x="2702" y="4463"/>
                  <a:pt x="2295" y="4834"/>
                  <a:pt x="1697" y="4834"/>
                </a:cubicBezTo>
                <a:cubicBezTo>
                  <a:pt x="1069" y="4834"/>
                  <a:pt x="594" y="4420"/>
                  <a:pt x="594" y="3855"/>
                </a:cubicBezTo>
                <a:cubicBezTo>
                  <a:pt x="594" y="3384"/>
                  <a:pt x="902" y="3007"/>
                  <a:pt x="1313" y="2736"/>
                </a:cubicBezTo>
                <a:close/>
                <a:moveTo>
                  <a:pt x="1700" y="0"/>
                </a:moveTo>
                <a:cubicBezTo>
                  <a:pt x="878" y="0"/>
                  <a:pt x="250" y="528"/>
                  <a:pt x="250" y="1316"/>
                </a:cubicBezTo>
                <a:cubicBezTo>
                  <a:pt x="250" y="1857"/>
                  <a:pt x="585" y="2238"/>
                  <a:pt x="965" y="2502"/>
                </a:cubicBezTo>
                <a:lnTo>
                  <a:pt x="965" y="2536"/>
                </a:lnTo>
                <a:cubicBezTo>
                  <a:pt x="484" y="2793"/>
                  <a:pt x="0" y="3248"/>
                  <a:pt x="0" y="3915"/>
                </a:cubicBezTo>
                <a:cubicBezTo>
                  <a:pt x="0" y="4731"/>
                  <a:pt x="711" y="5325"/>
                  <a:pt x="1684" y="5325"/>
                </a:cubicBezTo>
                <a:cubicBezTo>
                  <a:pt x="2676" y="5325"/>
                  <a:pt x="3337" y="4724"/>
                  <a:pt x="3337" y="3956"/>
                </a:cubicBezTo>
                <a:cubicBezTo>
                  <a:pt x="3337" y="3268"/>
                  <a:pt x="2903" y="2907"/>
                  <a:pt x="2446" y="2636"/>
                </a:cubicBezTo>
                <a:lnTo>
                  <a:pt x="2446" y="2602"/>
                </a:lnTo>
                <a:cubicBezTo>
                  <a:pt x="2759" y="2366"/>
                  <a:pt x="3154" y="1905"/>
                  <a:pt x="3154" y="1367"/>
                </a:cubicBezTo>
                <a:cubicBezTo>
                  <a:pt x="3154" y="568"/>
                  <a:pt x="2599" y="0"/>
                  <a:pt x="17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5648690" y="2967127"/>
            <a:ext cx="72176" cy="295431"/>
          </a:xfrm>
          <a:custGeom>
            <a:rect b="b" l="l" r="r" t="t"/>
            <a:pathLst>
              <a:path extrusionOk="0" h="3913" w="956">
                <a:moveTo>
                  <a:pt x="479" y="0"/>
                </a:moveTo>
                <a:cubicBezTo>
                  <a:pt x="214" y="0"/>
                  <a:pt x="1" y="207"/>
                  <a:pt x="1" y="512"/>
                </a:cubicBezTo>
                <a:cubicBezTo>
                  <a:pt x="1" y="805"/>
                  <a:pt x="214" y="1013"/>
                  <a:pt x="479" y="1013"/>
                </a:cubicBezTo>
                <a:cubicBezTo>
                  <a:pt x="742" y="1013"/>
                  <a:pt x="956" y="805"/>
                  <a:pt x="956" y="512"/>
                </a:cubicBezTo>
                <a:cubicBezTo>
                  <a:pt x="956" y="207"/>
                  <a:pt x="742" y="0"/>
                  <a:pt x="479" y="0"/>
                </a:cubicBezTo>
                <a:close/>
                <a:moveTo>
                  <a:pt x="479" y="2900"/>
                </a:moveTo>
                <a:cubicBezTo>
                  <a:pt x="214" y="2900"/>
                  <a:pt x="1" y="3107"/>
                  <a:pt x="1" y="3411"/>
                </a:cubicBezTo>
                <a:cubicBezTo>
                  <a:pt x="1" y="3705"/>
                  <a:pt x="214" y="3912"/>
                  <a:pt x="479" y="3912"/>
                </a:cubicBezTo>
                <a:cubicBezTo>
                  <a:pt x="742" y="3912"/>
                  <a:pt x="956" y="3705"/>
                  <a:pt x="956" y="3411"/>
                </a:cubicBezTo>
                <a:cubicBezTo>
                  <a:pt x="956" y="3107"/>
                  <a:pt x="742" y="2900"/>
                  <a:pt x="479" y="29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5637064" y="1726376"/>
            <a:ext cx="368881" cy="26047"/>
          </a:xfrm>
          <a:custGeom>
            <a:rect b="b" l="l" r="r" t="t"/>
            <a:pathLst>
              <a:path extrusionOk="0" h="345" w="4886">
                <a:moveTo>
                  <a:pt x="175" y="0"/>
                </a:moveTo>
                <a:cubicBezTo>
                  <a:pt x="78" y="0"/>
                  <a:pt x="1" y="77"/>
                  <a:pt x="1" y="171"/>
                </a:cubicBezTo>
                <a:cubicBezTo>
                  <a:pt x="1" y="268"/>
                  <a:pt x="78" y="344"/>
                  <a:pt x="175" y="344"/>
                </a:cubicBezTo>
                <a:lnTo>
                  <a:pt x="4715" y="344"/>
                </a:lnTo>
                <a:cubicBezTo>
                  <a:pt x="4808" y="344"/>
                  <a:pt x="4885" y="268"/>
                  <a:pt x="4885" y="171"/>
                </a:cubicBezTo>
                <a:cubicBezTo>
                  <a:pt x="4885" y="77"/>
                  <a:pt x="4808" y="0"/>
                  <a:pt x="4715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6436137" y="1908781"/>
            <a:ext cx="29067" cy="47490"/>
          </a:xfrm>
          <a:custGeom>
            <a:rect b="b" l="l" r="r" t="t"/>
            <a:pathLst>
              <a:path extrusionOk="0" h="629" w="385">
                <a:moveTo>
                  <a:pt x="318" y="60"/>
                </a:moveTo>
                <a:lnTo>
                  <a:pt x="318" y="568"/>
                </a:lnTo>
                <a:lnTo>
                  <a:pt x="64" y="568"/>
                </a:lnTo>
                <a:lnTo>
                  <a:pt x="64" y="60"/>
                </a:lnTo>
                <a:close/>
                <a:moveTo>
                  <a:pt x="0" y="0"/>
                </a:moveTo>
                <a:lnTo>
                  <a:pt x="0" y="628"/>
                </a:lnTo>
                <a:lnTo>
                  <a:pt x="385" y="628"/>
                </a:lnTo>
                <a:lnTo>
                  <a:pt x="3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6442403" y="1943587"/>
            <a:ext cx="16232" cy="6115"/>
          </a:xfrm>
          <a:custGeom>
            <a:rect b="b" l="l" r="r" t="t"/>
            <a:pathLst>
              <a:path extrusionOk="0" h="81" w="215">
                <a:moveTo>
                  <a:pt x="1" y="0"/>
                </a:moveTo>
                <a:lnTo>
                  <a:pt x="1" y="81"/>
                </a:lnTo>
                <a:lnTo>
                  <a:pt x="215" y="81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6445196" y="1905762"/>
            <a:ext cx="10947" cy="6115"/>
          </a:xfrm>
          <a:custGeom>
            <a:rect b="b" l="l" r="r" t="t"/>
            <a:pathLst>
              <a:path extrusionOk="0" h="81" w="145">
                <a:moveTo>
                  <a:pt x="1" y="0"/>
                </a:moveTo>
                <a:lnTo>
                  <a:pt x="1" y="80"/>
                </a:lnTo>
                <a:lnTo>
                  <a:pt x="144" y="80"/>
                </a:lnTo>
                <a:lnTo>
                  <a:pt x="1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6297673" y="1909461"/>
            <a:ext cx="28840" cy="44998"/>
          </a:xfrm>
          <a:custGeom>
            <a:rect b="b" l="l" r="r" t="t"/>
            <a:pathLst>
              <a:path extrusionOk="0" h="596" w="382">
                <a:moveTo>
                  <a:pt x="177" y="1"/>
                </a:moveTo>
                <a:cubicBezTo>
                  <a:pt x="104" y="1"/>
                  <a:pt x="50" y="38"/>
                  <a:pt x="1" y="92"/>
                </a:cubicBezTo>
                <a:lnTo>
                  <a:pt x="44" y="135"/>
                </a:lnTo>
                <a:cubicBezTo>
                  <a:pt x="77" y="95"/>
                  <a:pt x="121" y="64"/>
                  <a:pt x="168" y="64"/>
                </a:cubicBezTo>
                <a:cubicBezTo>
                  <a:pt x="244" y="64"/>
                  <a:pt x="281" y="112"/>
                  <a:pt x="281" y="178"/>
                </a:cubicBezTo>
                <a:cubicBezTo>
                  <a:pt x="281" y="272"/>
                  <a:pt x="181" y="379"/>
                  <a:pt x="4" y="553"/>
                </a:cubicBezTo>
                <a:lnTo>
                  <a:pt x="4" y="596"/>
                </a:lnTo>
                <a:lnTo>
                  <a:pt x="382" y="596"/>
                </a:lnTo>
                <a:lnTo>
                  <a:pt x="382" y="533"/>
                </a:lnTo>
                <a:lnTo>
                  <a:pt x="214" y="533"/>
                </a:lnTo>
                <a:cubicBezTo>
                  <a:pt x="184" y="533"/>
                  <a:pt x="147" y="536"/>
                  <a:pt x="114" y="536"/>
                </a:cubicBezTo>
                <a:cubicBezTo>
                  <a:pt x="254" y="392"/>
                  <a:pt x="354" y="285"/>
                  <a:pt x="354" y="175"/>
                </a:cubicBezTo>
                <a:cubicBezTo>
                  <a:pt x="354" y="71"/>
                  <a:pt x="285" y="1"/>
                  <a:pt x="1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6"/>
          <p:cNvSpPr/>
          <p:nvPr/>
        </p:nvSpPr>
        <p:spPr>
          <a:xfrm>
            <a:off x="6332704" y="1909461"/>
            <a:ext cx="28312" cy="46055"/>
          </a:xfrm>
          <a:custGeom>
            <a:rect b="b" l="l" r="r" t="t"/>
            <a:pathLst>
              <a:path extrusionOk="0" h="610" w="375">
                <a:moveTo>
                  <a:pt x="188" y="61"/>
                </a:moveTo>
                <a:cubicBezTo>
                  <a:pt x="254" y="61"/>
                  <a:pt x="302" y="132"/>
                  <a:pt x="302" y="302"/>
                </a:cubicBezTo>
                <a:cubicBezTo>
                  <a:pt x="302" y="472"/>
                  <a:pt x="254" y="545"/>
                  <a:pt x="188" y="545"/>
                </a:cubicBezTo>
                <a:cubicBezTo>
                  <a:pt x="118" y="545"/>
                  <a:pt x="74" y="472"/>
                  <a:pt x="74" y="302"/>
                </a:cubicBezTo>
                <a:cubicBezTo>
                  <a:pt x="74" y="132"/>
                  <a:pt x="118" y="61"/>
                  <a:pt x="188" y="61"/>
                </a:cubicBezTo>
                <a:close/>
                <a:moveTo>
                  <a:pt x="188" y="1"/>
                </a:moveTo>
                <a:cubicBezTo>
                  <a:pt x="71" y="1"/>
                  <a:pt x="1" y="108"/>
                  <a:pt x="1" y="302"/>
                </a:cubicBezTo>
                <a:cubicBezTo>
                  <a:pt x="1" y="499"/>
                  <a:pt x="71" y="609"/>
                  <a:pt x="188" y="609"/>
                </a:cubicBezTo>
                <a:cubicBezTo>
                  <a:pt x="302" y="609"/>
                  <a:pt x="375" y="499"/>
                  <a:pt x="375" y="302"/>
                </a:cubicBezTo>
                <a:cubicBezTo>
                  <a:pt x="375" y="108"/>
                  <a:pt x="302" y="1"/>
                  <a:pt x="1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6"/>
          <p:cNvSpPr/>
          <p:nvPr/>
        </p:nvSpPr>
        <p:spPr>
          <a:xfrm>
            <a:off x="6366301" y="1908253"/>
            <a:ext cx="52244" cy="47263"/>
          </a:xfrm>
          <a:custGeom>
            <a:rect b="b" l="l" r="r" t="t"/>
            <a:pathLst>
              <a:path extrusionOk="0" h="626" w="692">
                <a:moveTo>
                  <a:pt x="137" y="47"/>
                </a:moveTo>
                <a:cubicBezTo>
                  <a:pt x="184" y="47"/>
                  <a:pt x="217" y="94"/>
                  <a:pt x="217" y="191"/>
                </a:cubicBezTo>
                <a:cubicBezTo>
                  <a:pt x="217" y="285"/>
                  <a:pt x="184" y="334"/>
                  <a:pt x="137" y="334"/>
                </a:cubicBezTo>
                <a:cubicBezTo>
                  <a:pt x="90" y="334"/>
                  <a:pt x="57" y="285"/>
                  <a:pt x="57" y="191"/>
                </a:cubicBezTo>
                <a:cubicBezTo>
                  <a:pt x="57" y="94"/>
                  <a:pt x="90" y="47"/>
                  <a:pt x="137" y="47"/>
                </a:cubicBezTo>
                <a:close/>
                <a:moveTo>
                  <a:pt x="137" y="0"/>
                </a:moveTo>
                <a:cubicBezTo>
                  <a:pt x="54" y="0"/>
                  <a:pt x="0" y="71"/>
                  <a:pt x="0" y="191"/>
                </a:cubicBezTo>
                <a:cubicBezTo>
                  <a:pt x="0" y="311"/>
                  <a:pt x="54" y="381"/>
                  <a:pt x="137" y="381"/>
                </a:cubicBezTo>
                <a:cubicBezTo>
                  <a:pt x="217" y="381"/>
                  <a:pt x="274" y="311"/>
                  <a:pt x="274" y="191"/>
                </a:cubicBezTo>
                <a:cubicBezTo>
                  <a:pt x="274" y="71"/>
                  <a:pt x="217" y="0"/>
                  <a:pt x="137" y="0"/>
                </a:cubicBezTo>
                <a:close/>
                <a:moveTo>
                  <a:pt x="555" y="291"/>
                </a:moveTo>
                <a:cubicBezTo>
                  <a:pt x="602" y="291"/>
                  <a:pt x="635" y="338"/>
                  <a:pt x="635" y="435"/>
                </a:cubicBezTo>
                <a:cubicBezTo>
                  <a:pt x="635" y="528"/>
                  <a:pt x="602" y="578"/>
                  <a:pt x="555" y="578"/>
                </a:cubicBezTo>
                <a:cubicBezTo>
                  <a:pt x="508" y="578"/>
                  <a:pt x="475" y="528"/>
                  <a:pt x="475" y="435"/>
                </a:cubicBezTo>
                <a:cubicBezTo>
                  <a:pt x="475" y="338"/>
                  <a:pt x="508" y="291"/>
                  <a:pt x="555" y="291"/>
                </a:cubicBezTo>
                <a:close/>
                <a:moveTo>
                  <a:pt x="484" y="0"/>
                </a:moveTo>
                <a:lnTo>
                  <a:pt x="154" y="625"/>
                </a:lnTo>
                <a:lnTo>
                  <a:pt x="204" y="625"/>
                </a:lnTo>
                <a:lnTo>
                  <a:pt x="535" y="0"/>
                </a:lnTo>
                <a:close/>
                <a:moveTo>
                  <a:pt x="555" y="245"/>
                </a:moveTo>
                <a:cubicBezTo>
                  <a:pt x="475" y="245"/>
                  <a:pt x="418" y="314"/>
                  <a:pt x="418" y="435"/>
                </a:cubicBezTo>
                <a:cubicBezTo>
                  <a:pt x="418" y="555"/>
                  <a:pt x="475" y="625"/>
                  <a:pt x="555" y="625"/>
                </a:cubicBezTo>
                <a:cubicBezTo>
                  <a:pt x="638" y="625"/>
                  <a:pt x="691" y="555"/>
                  <a:pt x="691" y="435"/>
                </a:cubicBezTo>
                <a:cubicBezTo>
                  <a:pt x="691" y="314"/>
                  <a:pt x="638" y="245"/>
                  <a:pt x="555" y="2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6"/>
          <p:cNvSpPr/>
          <p:nvPr/>
        </p:nvSpPr>
        <p:spPr>
          <a:xfrm>
            <a:off x="5770771" y="2867695"/>
            <a:ext cx="274282" cy="387542"/>
          </a:xfrm>
          <a:custGeom>
            <a:rect b="b" l="l" r="r" t="t"/>
            <a:pathLst>
              <a:path extrusionOk="0" h="5133" w="3633">
                <a:moveTo>
                  <a:pt x="2345" y="713"/>
                </a:moveTo>
                <a:cubicBezTo>
                  <a:pt x="2329" y="980"/>
                  <a:pt x="2305" y="1424"/>
                  <a:pt x="2305" y="1695"/>
                </a:cubicBezTo>
                <a:lnTo>
                  <a:pt x="2305" y="3188"/>
                </a:lnTo>
                <a:lnTo>
                  <a:pt x="695" y="3188"/>
                </a:lnTo>
                <a:lnTo>
                  <a:pt x="1895" y="1434"/>
                </a:lnTo>
                <a:cubicBezTo>
                  <a:pt x="2038" y="1180"/>
                  <a:pt x="2182" y="956"/>
                  <a:pt x="2312" y="713"/>
                </a:cubicBezTo>
                <a:close/>
                <a:moveTo>
                  <a:pt x="2195" y="1"/>
                </a:moveTo>
                <a:lnTo>
                  <a:pt x="0" y="3278"/>
                </a:lnTo>
                <a:lnTo>
                  <a:pt x="0" y="3716"/>
                </a:lnTo>
                <a:lnTo>
                  <a:pt x="2305" y="3716"/>
                </a:lnTo>
                <a:lnTo>
                  <a:pt x="2305" y="5132"/>
                </a:lnTo>
                <a:lnTo>
                  <a:pt x="2934" y="5132"/>
                </a:lnTo>
                <a:lnTo>
                  <a:pt x="2934" y="3716"/>
                </a:lnTo>
                <a:lnTo>
                  <a:pt x="3632" y="3716"/>
                </a:lnTo>
                <a:lnTo>
                  <a:pt x="3632" y="3188"/>
                </a:lnTo>
                <a:lnTo>
                  <a:pt x="2934" y="3188"/>
                </a:lnTo>
                <a:lnTo>
                  <a:pt x="29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6"/>
          <p:cNvSpPr/>
          <p:nvPr/>
        </p:nvSpPr>
        <p:spPr>
          <a:xfrm>
            <a:off x="6086051" y="2860447"/>
            <a:ext cx="248311" cy="402113"/>
          </a:xfrm>
          <a:custGeom>
            <a:rect b="b" l="l" r="r" t="t"/>
            <a:pathLst>
              <a:path extrusionOk="0" h="5326" w="3289">
                <a:moveTo>
                  <a:pt x="1517" y="521"/>
                </a:moveTo>
                <a:cubicBezTo>
                  <a:pt x="2167" y="521"/>
                  <a:pt x="2564" y="1057"/>
                  <a:pt x="2647" y="2054"/>
                </a:cubicBezTo>
                <a:lnTo>
                  <a:pt x="2647" y="2054"/>
                </a:lnTo>
                <a:cubicBezTo>
                  <a:pt x="2303" y="2547"/>
                  <a:pt x="1899" y="2736"/>
                  <a:pt x="1574" y="2736"/>
                </a:cubicBezTo>
                <a:cubicBezTo>
                  <a:pt x="940" y="2736"/>
                  <a:pt x="625" y="2315"/>
                  <a:pt x="625" y="1647"/>
                </a:cubicBezTo>
                <a:cubicBezTo>
                  <a:pt x="625" y="972"/>
                  <a:pt x="1016" y="521"/>
                  <a:pt x="1517" y="521"/>
                </a:cubicBezTo>
                <a:close/>
                <a:moveTo>
                  <a:pt x="1517" y="0"/>
                </a:moveTo>
                <a:cubicBezTo>
                  <a:pt x="692" y="0"/>
                  <a:pt x="1" y="665"/>
                  <a:pt x="1" y="1647"/>
                </a:cubicBezTo>
                <a:cubicBezTo>
                  <a:pt x="1" y="2699"/>
                  <a:pt x="575" y="3234"/>
                  <a:pt x="1464" y="3234"/>
                </a:cubicBezTo>
                <a:cubicBezTo>
                  <a:pt x="1881" y="3234"/>
                  <a:pt x="2343" y="2983"/>
                  <a:pt x="2663" y="2580"/>
                </a:cubicBezTo>
                <a:lnTo>
                  <a:pt x="2663" y="2580"/>
                </a:lnTo>
                <a:cubicBezTo>
                  <a:pt x="2636" y="4215"/>
                  <a:pt x="2032" y="4774"/>
                  <a:pt x="1307" y="4774"/>
                </a:cubicBezTo>
                <a:cubicBezTo>
                  <a:pt x="986" y="4774"/>
                  <a:pt x="672" y="4617"/>
                  <a:pt x="465" y="4370"/>
                </a:cubicBezTo>
                <a:lnTo>
                  <a:pt x="98" y="4784"/>
                </a:lnTo>
                <a:cubicBezTo>
                  <a:pt x="378" y="5092"/>
                  <a:pt x="782" y="5325"/>
                  <a:pt x="1333" y="5325"/>
                </a:cubicBezTo>
                <a:cubicBezTo>
                  <a:pt x="2356" y="5325"/>
                  <a:pt x="3288" y="4530"/>
                  <a:pt x="3288" y="2469"/>
                </a:cubicBezTo>
                <a:cubicBezTo>
                  <a:pt x="3288" y="822"/>
                  <a:pt x="2530" y="0"/>
                  <a:pt x="15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6270947" y="1908782"/>
            <a:ext cx="7625" cy="44469"/>
          </a:xfrm>
          <a:custGeom>
            <a:rect b="b" l="l" r="r" t="t"/>
            <a:pathLst>
              <a:path extrusionOk="0" h="589" w="101">
                <a:moveTo>
                  <a:pt x="0" y="0"/>
                </a:moveTo>
                <a:lnTo>
                  <a:pt x="0" y="588"/>
                </a:lnTo>
                <a:lnTo>
                  <a:pt x="101" y="588"/>
                </a:lnTo>
                <a:lnTo>
                  <a:pt x="1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6256828" y="1928185"/>
            <a:ext cx="7852" cy="25066"/>
          </a:xfrm>
          <a:custGeom>
            <a:rect b="b" l="l" r="r" t="t"/>
            <a:pathLst>
              <a:path extrusionOk="0" h="332" w="104">
                <a:moveTo>
                  <a:pt x="1" y="1"/>
                </a:moveTo>
                <a:lnTo>
                  <a:pt x="1" y="331"/>
                </a:lnTo>
                <a:lnTo>
                  <a:pt x="104" y="331"/>
                </a:lnTo>
                <a:lnTo>
                  <a:pt x="1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6242408" y="1940567"/>
            <a:ext cx="7625" cy="12684"/>
          </a:xfrm>
          <a:custGeom>
            <a:rect b="b" l="l" r="r" t="t"/>
            <a:pathLst>
              <a:path extrusionOk="0" h="168" w="101">
                <a:moveTo>
                  <a:pt x="1" y="0"/>
                </a:moveTo>
                <a:lnTo>
                  <a:pt x="1" y="167"/>
                </a:lnTo>
                <a:lnTo>
                  <a:pt x="101" y="167"/>
                </a:lnTo>
                <a:lnTo>
                  <a:pt x="1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6"/>
          <p:cNvGrpSpPr/>
          <p:nvPr/>
        </p:nvGrpSpPr>
        <p:grpSpPr>
          <a:xfrm>
            <a:off x="6494032" y="1739574"/>
            <a:ext cx="1210421" cy="2715505"/>
            <a:chOff x="4314813" y="3219875"/>
            <a:chExt cx="770625" cy="1728850"/>
          </a:xfrm>
        </p:grpSpPr>
        <p:sp>
          <p:nvSpPr>
            <p:cNvPr id="449" name="Google Shape;449;p26"/>
            <p:cNvSpPr/>
            <p:nvPr/>
          </p:nvSpPr>
          <p:spPr>
            <a:xfrm>
              <a:off x="4653338" y="3935425"/>
              <a:ext cx="284075" cy="208425"/>
            </a:xfrm>
            <a:custGeom>
              <a:rect b="b" l="l" r="r" t="t"/>
              <a:pathLst>
                <a:path extrusionOk="0" h="8337" w="11363">
                  <a:moveTo>
                    <a:pt x="5683" y="0"/>
                  </a:moveTo>
                  <a:cubicBezTo>
                    <a:pt x="2544" y="0"/>
                    <a:pt x="1" y="1864"/>
                    <a:pt x="1" y="4170"/>
                  </a:cubicBezTo>
                  <a:cubicBezTo>
                    <a:pt x="1" y="6471"/>
                    <a:pt x="2544" y="8336"/>
                    <a:pt x="5683" y="8336"/>
                  </a:cubicBezTo>
                  <a:cubicBezTo>
                    <a:pt x="8819" y="8336"/>
                    <a:pt x="11362" y="6471"/>
                    <a:pt x="11362" y="4170"/>
                  </a:cubicBezTo>
                  <a:cubicBezTo>
                    <a:pt x="11362" y="1864"/>
                    <a:pt x="8819" y="0"/>
                    <a:pt x="5683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4362313" y="3619900"/>
              <a:ext cx="367275" cy="170975"/>
            </a:xfrm>
            <a:custGeom>
              <a:rect b="b" l="l" r="r" t="t"/>
              <a:pathLst>
                <a:path extrusionOk="0" h="6839" w="14691">
                  <a:moveTo>
                    <a:pt x="2809" y="1"/>
                  </a:moveTo>
                  <a:cubicBezTo>
                    <a:pt x="1675" y="1"/>
                    <a:pt x="852" y="149"/>
                    <a:pt x="648" y="507"/>
                  </a:cubicBezTo>
                  <a:cubicBezTo>
                    <a:pt x="1" y="1641"/>
                    <a:pt x="971" y="2485"/>
                    <a:pt x="3392" y="3770"/>
                  </a:cubicBezTo>
                  <a:cubicBezTo>
                    <a:pt x="5086" y="4671"/>
                    <a:pt x="9144" y="6839"/>
                    <a:pt x="11953" y="6839"/>
                  </a:cubicBezTo>
                  <a:cubicBezTo>
                    <a:pt x="13164" y="6839"/>
                    <a:pt x="14142" y="6436"/>
                    <a:pt x="14599" y="5356"/>
                  </a:cubicBezTo>
                  <a:cubicBezTo>
                    <a:pt x="14599" y="5356"/>
                    <a:pt x="14690" y="2558"/>
                    <a:pt x="11423" y="1454"/>
                  </a:cubicBezTo>
                  <a:cubicBezTo>
                    <a:pt x="9186" y="697"/>
                    <a:pt x="5267" y="1"/>
                    <a:pt x="2809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4344888" y="3383025"/>
              <a:ext cx="97725" cy="311125"/>
            </a:xfrm>
            <a:custGeom>
              <a:rect b="b" l="l" r="r" t="t"/>
              <a:pathLst>
                <a:path extrusionOk="0" h="12445" w="3909">
                  <a:moveTo>
                    <a:pt x="2175" y="1"/>
                  </a:moveTo>
                  <a:lnTo>
                    <a:pt x="124" y="83"/>
                  </a:lnTo>
                  <a:cubicBezTo>
                    <a:pt x="92" y="2502"/>
                    <a:pt x="46" y="5893"/>
                    <a:pt x="27" y="7626"/>
                  </a:cubicBezTo>
                  <a:cubicBezTo>
                    <a:pt x="0" y="10492"/>
                    <a:pt x="1258" y="11230"/>
                    <a:pt x="1258" y="11230"/>
                  </a:cubicBezTo>
                  <a:cubicBezTo>
                    <a:pt x="2242" y="12254"/>
                    <a:pt x="3520" y="12445"/>
                    <a:pt x="3834" y="12445"/>
                  </a:cubicBezTo>
                  <a:cubicBezTo>
                    <a:pt x="3882" y="12445"/>
                    <a:pt x="3908" y="12440"/>
                    <a:pt x="3906" y="12433"/>
                  </a:cubicBezTo>
                  <a:cubicBezTo>
                    <a:pt x="3897" y="12397"/>
                    <a:pt x="2781" y="4362"/>
                    <a:pt x="2175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4314813" y="3219875"/>
              <a:ext cx="75000" cy="96725"/>
            </a:xfrm>
            <a:custGeom>
              <a:rect b="b" l="l" r="r" t="t"/>
              <a:pathLst>
                <a:path extrusionOk="0" h="3869" w="3000">
                  <a:moveTo>
                    <a:pt x="1101" y="1"/>
                  </a:moveTo>
                  <a:cubicBezTo>
                    <a:pt x="1089" y="1"/>
                    <a:pt x="1077" y="2"/>
                    <a:pt x="1066" y="4"/>
                  </a:cubicBezTo>
                  <a:cubicBezTo>
                    <a:pt x="848" y="50"/>
                    <a:pt x="1140" y="2575"/>
                    <a:pt x="971" y="2657"/>
                  </a:cubicBezTo>
                  <a:cubicBezTo>
                    <a:pt x="962" y="2661"/>
                    <a:pt x="953" y="2663"/>
                    <a:pt x="943" y="2663"/>
                  </a:cubicBezTo>
                  <a:cubicBezTo>
                    <a:pt x="764" y="2663"/>
                    <a:pt x="425" y="2006"/>
                    <a:pt x="292" y="1864"/>
                  </a:cubicBezTo>
                  <a:cubicBezTo>
                    <a:pt x="280" y="1852"/>
                    <a:pt x="268" y="1846"/>
                    <a:pt x="257" y="1846"/>
                  </a:cubicBezTo>
                  <a:cubicBezTo>
                    <a:pt x="126" y="1846"/>
                    <a:pt x="0" y="2552"/>
                    <a:pt x="100" y="3263"/>
                  </a:cubicBezTo>
                  <a:cubicBezTo>
                    <a:pt x="170" y="3782"/>
                    <a:pt x="707" y="3869"/>
                    <a:pt x="1057" y="3869"/>
                  </a:cubicBezTo>
                  <a:cubicBezTo>
                    <a:pt x="1233" y="3869"/>
                    <a:pt x="1363" y="3847"/>
                    <a:pt x="1363" y="3847"/>
                  </a:cubicBezTo>
                  <a:lnTo>
                    <a:pt x="2999" y="3782"/>
                  </a:lnTo>
                  <a:cubicBezTo>
                    <a:pt x="2999" y="3782"/>
                    <a:pt x="2416" y="1609"/>
                    <a:pt x="2133" y="993"/>
                  </a:cubicBezTo>
                  <a:cubicBezTo>
                    <a:pt x="1865" y="404"/>
                    <a:pt x="1340" y="1"/>
                    <a:pt x="110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4727288" y="3499250"/>
              <a:ext cx="200775" cy="193425"/>
            </a:xfrm>
            <a:custGeom>
              <a:rect b="b" l="l" r="r" t="t"/>
              <a:pathLst>
                <a:path extrusionOk="0" h="7737" w="8031">
                  <a:moveTo>
                    <a:pt x="5118" y="0"/>
                  </a:moveTo>
                  <a:lnTo>
                    <a:pt x="3278" y="1427"/>
                  </a:lnTo>
                  <a:cubicBezTo>
                    <a:pt x="3278" y="1427"/>
                    <a:pt x="3227" y="4909"/>
                    <a:pt x="0" y="6112"/>
                  </a:cubicBezTo>
                  <a:cubicBezTo>
                    <a:pt x="0" y="6112"/>
                    <a:pt x="1708" y="7737"/>
                    <a:pt x="3908" y="7737"/>
                  </a:cubicBezTo>
                  <a:cubicBezTo>
                    <a:pt x="4119" y="7737"/>
                    <a:pt x="4334" y="7722"/>
                    <a:pt x="4553" y="7689"/>
                  </a:cubicBezTo>
                  <a:cubicBezTo>
                    <a:pt x="7056" y="7311"/>
                    <a:pt x="8030" y="6463"/>
                    <a:pt x="8030" y="6463"/>
                  </a:cubicBezTo>
                  <a:cubicBezTo>
                    <a:pt x="8030" y="6463"/>
                    <a:pt x="6690" y="6436"/>
                    <a:pt x="5962" y="4685"/>
                  </a:cubicBezTo>
                  <a:cubicBezTo>
                    <a:pt x="5228" y="2931"/>
                    <a:pt x="5118" y="0"/>
                    <a:pt x="5118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4803613" y="3509150"/>
              <a:ext cx="37875" cy="58250"/>
            </a:xfrm>
            <a:custGeom>
              <a:rect b="b" l="l" r="r" t="t"/>
              <a:pathLst>
                <a:path extrusionOk="0" h="2330" w="1515">
                  <a:moveTo>
                    <a:pt x="1514" y="0"/>
                  </a:moveTo>
                  <a:lnTo>
                    <a:pt x="225" y="1031"/>
                  </a:lnTo>
                  <a:lnTo>
                    <a:pt x="215" y="1086"/>
                  </a:lnTo>
                  <a:lnTo>
                    <a:pt x="0" y="2329"/>
                  </a:lnTo>
                  <a:cubicBezTo>
                    <a:pt x="0" y="2329"/>
                    <a:pt x="885" y="1673"/>
                    <a:pt x="1172" y="1031"/>
                  </a:cubicBezTo>
                  <a:cubicBezTo>
                    <a:pt x="1459" y="383"/>
                    <a:pt x="1514" y="1"/>
                    <a:pt x="151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4759638" y="3414275"/>
              <a:ext cx="119875" cy="125525"/>
            </a:xfrm>
            <a:custGeom>
              <a:rect b="b" l="l" r="r" t="t"/>
              <a:pathLst>
                <a:path extrusionOk="0" h="5021" w="4795">
                  <a:moveTo>
                    <a:pt x="2134" y="0"/>
                  </a:moveTo>
                  <a:cubicBezTo>
                    <a:pt x="1729" y="0"/>
                    <a:pt x="1353" y="86"/>
                    <a:pt x="1126" y="268"/>
                  </a:cubicBezTo>
                  <a:cubicBezTo>
                    <a:pt x="457" y="806"/>
                    <a:pt x="0" y="4424"/>
                    <a:pt x="128" y="4830"/>
                  </a:cubicBezTo>
                  <a:cubicBezTo>
                    <a:pt x="171" y="4962"/>
                    <a:pt x="406" y="5021"/>
                    <a:pt x="729" y="5021"/>
                  </a:cubicBezTo>
                  <a:cubicBezTo>
                    <a:pt x="1398" y="5021"/>
                    <a:pt x="2445" y="4769"/>
                    <a:pt x="2949" y="4397"/>
                  </a:cubicBezTo>
                  <a:cubicBezTo>
                    <a:pt x="3696" y="3846"/>
                    <a:pt x="3824" y="3399"/>
                    <a:pt x="3824" y="3399"/>
                  </a:cubicBezTo>
                  <a:cubicBezTo>
                    <a:pt x="3824" y="3399"/>
                    <a:pt x="3949" y="3476"/>
                    <a:pt x="4117" y="3476"/>
                  </a:cubicBezTo>
                  <a:cubicBezTo>
                    <a:pt x="4227" y="3476"/>
                    <a:pt x="4356" y="3443"/>
                    <a:pt x="4481" y="3335"/>
                  </a:cubicBezTo>
                  <a:cubicBezTo>
                    <a:pt x="4795" y="3061"/>
                    <a:pt x="4663" y="2405"/>
                    <a:pt x="4417" y="2260"/>
                  </a:cubicBezTo>
                  <a:cubicBezTo>
                    <a:pt x="4347" y="2220"/>
                    <a:pt x="4286" y="2206"/>
                    <a:pt x="4235" y="2206"/>
                  </a:cubicBezTo>
                  <a:cubicBezTo>
                    <a:pt x="4103" y="2206"/>
                    <a:pt x="4034" y="2301"/>
                    <a:pt x="4034" y="2301"/>
                  </a:cubicBezTo>
                  <a:cubicBezTo>
                    <a:pt x="4034" y="2301"/>
                    <a:pt x="4117" y="1790"/>
                    <a:pt x="3943" y="911"/>
                  </a:cubicBezTo>
                  <a:cubicBezTo>
                    <a:pt x="3831" y="329"/>
                    <a:pt x="2927" y="0"/>
                    <a:pt x="2134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4813988" y="3457625"/>
              <a:ext cx="21900" cy="8875"/>
            </a:xfrm>
            <a:custGeom>
              <a:rect b="b" l="l" r="r" t="t"/>
              <a:pathLst>
                <a:path extrusionOk="0" h="355" w="876">
                  <a:moveTo>
                    <a:pt x="423" y="0"/>
                  </a:moveTo>
                  <a:cubicBezTo>
                    <a:pt x="323" y="0"/>
                    <a:pt x="235" y="6"/>
                    <a:pt x="197" y="25"/>
                  </a:cubicBezTo>
                  <a:cubicBezTo>
                    <a:pt x="83" y="75"/>
                    <a:pt x="1" y="311"/>
                    <a:pt x="1" y="311"/>
                  </a:cubicBezTo>
                  <a:cubicBezTo>
                    <a:pt x="1" y="311"/>
                    <a:pt x="213" y="354"/>
                    <a:pt x="398" y="354"/>
                  </a:cubicBezTo>
                  <a:cubicBezTo>
                    <a:pt x="490" y="354"/>
                    <a:pt x="576" y="343"/>
                    <a:pt x="624" y="311"/>
                  </a:cubicBezTo>
                  <a:cubicBezTo>
                    <a:pt x="767" y="221"/>
                    <a:pt x="876" y="25"/>
                    <a:pt x="876" y="25"/>
                  </a:cubicBezTo>
                  <a:cubicBezTo>
                    <a:pt x="876" y="25"/>
                    <a:pt x="625" y="0"/>
                    <a:pt x="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778088" y="3449925"/>
              <a:ext cx="14375" cy="14125"/>
            </a:xfrm>
            <a:custGeom>
              <a:rect b="b" l="l" r="r" t="t"/>
              <a:pathLst>
                <a:path extrusionOk="0" h="565" w="575">
                  <a:moveTo>
                    <a:pt x="32" y="0"/>
                  </a:moveTo>
                  <a:cubicBezTo>
                    <a:pt x="32" y="0"/>
                    <a:pt x="1" y="49"/>
                    <a:pt x="106" y="232"/>
                  </a:cubicBezTo>
                  <a:cubicBezTo>
                    <a:pt x="211" y="415"/>
                    <a:pt x="552" y="565"/>
                    <a:pt x="552" y="565"/>
                  </a:cubicBezTo>
                  <a:cubicBezTo>
                    <a:pt x="552" y="565"/>
                    <a:pt x="575" y="301"/>
                    <a:pt x="466" y="182"/>
                  </a:cubicBezTo>
                  <a:cubicBezTo>
                    <a:pt x="356" y="64"/>
                    <a:pt x="33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4778888" y="3449875"/>
              <a:ext cx="14725" cy="14175"/>
            </a:xfrm>
            <a:custGeom>
              <a:rect b="b" l="l" r="r" t="t"/>
              <a:pathLst>
                <a:path extrusionOk="0" h="567" w="589">
                  <a:moveTo>
                    <a:pt x="51" y="1"/>
                  </a:moveTo>
                  <a:cubicBezTo>
                    <a:pt x="20" y="1"/>
                    <a:pt x="0" y="2"/>
                    <a:pt x="0" y="2"/>
                  </a:cubicBezTo>
                  <a:cubicBezTo>
                    <a:pt x="0" y="2"/>
                    <a:pt x="347" y="74"/>
                    <a:pt x="434" y="211"/>
                  </a:cubicBezTo>
                  <a:cubicBezTo>
                    <a:pt x="520" y="352"/>
                    <a:pt x="520" y="567"/>
                    <a:pt x="520" y="567"/>
                  </a:cubicBezTo>
                  <a:cubicBezTo>
                    <a:pt x="520" y="567"/>
                    <a:pt x="589" y="316"/>
                    <a:pt x="457" y="143"/>
                  </a:cubicBezTo>
                  <a:cubicBezTo>
                    <a:pt x="357" y="16"/>
                    <a:pt x="148" y="1"/>
                    <a:pt x="5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4780488" y="3439725"/>
              <a:ext cx="15300" cy="8500"/>
            </a:xfrm>
            <a:custGeom>
              <a:rect b="b" l="l" r="r" t="t"/>
              <a:pathLst>
                <a:path extrusionOk="0" h="340" w="612">
                  <a:moveTo>
                    <a:pt x="246" y="1"/>
                  </a:moveTo>
                  <a:cubicBezTo>
                    <a:pt x="114" y="1"/>
                    <a:pt x="1" y="57"/>
                    <a:pt x="1" y="57"/>
                  </a:cubicBezTo>
                  <a:cubicBezTo>
                    <a:pt x="1" y="57"/>
                    <a:pt x="37" y="52"/>
                    <a:pt x="93" y="52"/>
                  </a:cubicBezTo>
                  <a:cubicBezTo>
                    <a:pt x="155" y="52"/>
                    <a:pt x="240" y="58"/>
                    <a:pt x="329" y="84"/>
                  </a:cubicBezTo>
                  <a:cubicBezTo>
                    <a:pt x="502" y="129"/>
                    <a:pt x="611" y="339"/>
                    <a:pt x="611" y="339"/>
                  </a:cubicBezTo>
                  <a:cubicBezTo>
                    <a:pt x="611" y="339"/>
                    <a:pt x="607" y="135"/>
                    <a:pt x="416" y="38"/>
                  </a:cubicBezTo>
                  <a:cubicBezTo>
                    <a:pt x="360" y="10"/>
                    <a:pt x="302" y="1"/>
                    <a:pt x="24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4813988" y="3456800"/>
              <a:ext cx="21900" cy="8625"/>
            </a:xfrm>
            <a:custGeom>
              <a:rect b="b" l="l" r="r" t="t"/>
              <a:pathLst>
                <a:path extrusionOk="0" h="345" w="876">
                  <a:moveTo>
                    <a:pt x="438" y="1"/>
                  </a:moveTo>
                  <a:cubicBezTo>
                    <a:pt x="337" y="1"/>
                    <a:pt x="246" y="9"/>
                    <a:pt x="197" y="30"/>
                  </a:cubicBezTo>
                  <a:cubicBezTo>
                    <a:pt x="60" y="94"/>
                    <a:pt x="1" y="344"/>
                    <a:pt x="1" y="344"/>
                  </a:cubicBezTo>
                  <a:cubicBezTo>
                    <a:pt x="1" y="344"/>
                    <a:pt x="119" y="121"/>
                    <a:pt x="269" y="81"/>
                  </a:cubicBezTo>
                  <a:cubicBezTo>
                    <a:pt x="349" y="59"/>
                    <a:pt x="513" y="54"/>
                    <a:pt x="651" y="54"/>
                  </a:cubicBezTo>
                  <a:cubicBezTo>
                    <a:pt x="774" y="54"/>
                    <a:pt x="876" y="58"/>
                    <a:pt x="876" y="58"/>
                  </a:cubicBezTo>
                  <a:cubicBezTo>
                    <a:pt x="832" y="28"/>
                    <a:pt x="620" y="1"/>
                    <a:pt x="43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4814913" y="3446475"/>
              <a:ext cx="23575" cy="5725"/>
            </a:xfrm>
            <a:custGeom>
              <a:rect b="b" l="l" r="r" t="t"/>
              <a:pathLst>
                <a:path extrusionOk="0" h="229" w="943">
                  <a:moveTo>
                    <a:pt x="451" y="1"/>
                  </a:moveTo>
                  <a:cubicBezTo>
                    <a:pt x="406" y="1"/>
                    <a:pt x="361" y="4"/>
                    <a:pt x="319" y="10"/>
                  </a:cubicBezTo>
                  <a:cubicBezTo>
                    <a:pt x="82" y="46"/>
                    <a:pt x="0" y="229"/>
                    <a:pt x="0" y="229"/>
                  </a:cubicBezTo>
                  <a:cubicBezTo>
                    <a:pt x="0" y="229"/>
                    <a:pt x="105" y="88"/>
                    <a:pt x="401" y="69"/>
                  </a:cubicBezTo>
                  <a:cubicBezTo>
                    <a:pt x="419" y="68"/>
                    <a:pt x="437" y="68"/>
                    <a:pt x="455" y="68"/>
                  </a:cubicBezTo>
                  <a:cubicBezTo>
                    <a:pt x="730" y="68"/>
                    <a:pt x="943" y="197"/>
                    <a:pt x="943" y="197"/>
                  </a:cubicBezTo>
                  <a:cubicBezTo>
                    <a:pt x="894" y="69"/>
                    <a:pt x="663" y="1"/>
                    <a:pt x="45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4820363" y="3458450"/>
              <a:ext cx="5600" cy="7225"/>
            </a:xfrm>
            <a:custGeom>
              <a:rect b="b" l="l" r="r" t="t"/>
              <a:pathLst>
                <a:path extrusionOk="0" h="289" w="224">
                  <a:moveTo>
                    <a:pt x="110" y="0"/>
                  </a:moveTo>
                  <a:cubicBezTo>
                    <a:pt x="51" y="0"/>
                    <a:pt x="1" y="64"/>
                    <a:pt x="1" y="142"/>
                  </a:cubicBezTo>
                  <a:cubicBezTo>
                    <a:pt x="1" y="224"/>
                    <a:pt x="51" y="288"/>
                    <a:pt x="110" y="288"/>
                  </a:cubicBezTo>
                  <a:cubicBezTo>
                    <a:pt x="174" y="288"/>
                    <a:pt x="224" y="224"/>
                    <a:pt x="224" y="142"/>
                  </a:cubicBezTo>
                  <a:cubicBezTo>
                    <a:pt x="224" y="64"/>
                    <a:pt x="174" y="0"/>
                    <a:pt x="1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4783913" y="3453175"/>
              <a:ext cx="6175" cy="7250"/>
            </a:xfrm>
            <a:custGeom>
              <a:rect b="b" l="l" r="r" t="t"/>
              <a:pathLst>
                <a:path extrusionOk="0" h="290" w="247">
                  <a:moveTo>
                    <a:pt x="129" y="1"/>
                  </a:moveTo>
                  <a:cubicBezTo>
                    <a:pt x="70" y="1"/>
                    <a:pt x="22" y="57"/>
                    <a:pt x="9" y="129"/>
                  </a:cubicBezTo>
                  <a:cubicBezTo>
                    <a:pt x="1" y="207"/>
                    <a:pt x="41" y="280"/>
                    <a:pt x="100" y="289"/>
                  </a:cubicBezTo>
                  <a:cubicBezTo>
                    <a:pt x="105" y="290"/>
                    <a:pt x="109" y="290"/>
                    <a:pt x="113" y="290"/>
                  </a:cubicBezTo>
                  <a:cubicBezTo>
                    <a:pt x="172" y="290"/>
                    <a:pt x="224" y="234"/>
                    <a:pt x="233" y="161"/>
                  </a:cubicBezTo>
                  <a:cubicBezTo>
                    <a:pt x="247" y="79"/>
                    <a:pt x="205" y="11"/>
                    <a:pt x="142" y="1"/>
                  </a:cubicBezTo>
                  <a:cubicBezTo>
                    <a:pt x="138" y="1"/>
                    <a:pt x="133" y="1"/>
                    <a:pt x="12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4790963" y="3454450"/>
              <a:ext cx="13825" cy="30900"/>
            </a:xfrm>
            <a:custGeom>
              <a:rect b="b" l="l" r="r" t="t"/>
              <a:pathLst>
                <a:path extrusionOk="0" h="1236" w="553">
                  <a:moveTo>
                    <a:pt x="498" y="1"/>
                  </a:moveTo>
                  <a:lnTo>
                    <a:pt x="1" y="1236"/>
                  </a:lnTo>
                  <a:lnTo>
                    <a:pt x="534" y="1044"/>
                  </a:lnTo>
                  <a:lnTo>
                    <a:pt x="516" y="990"/>
                  </a:lnTo>
                  <a:lnTo>
                    <a:pt x="106" y="1136"/>
                  </a:lnTo>
                  <a:lnTo>
                    <a:pt x="552" y="24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4856938" y="3477950"/>
              <a:ext cx="10275" cy="7750"/>
            </a:xfrm>
            <a:custGeom>
              <a:rect b="b" l="l" r="r" t="t"/>
              <a:pathLst>
                <a:path extrusionOk="0" h="310" w="411">
                  <a:moveTo>
                    <a:pt x="410" y="0"/>
                  </a:moveTo>
                  <a:cubicBezTo>
                    <a:pt x="374" y="0"/>
                    <a:pt x="88" y="9"/>
                    <a:pt x="0" y="291"/>
                  </a:cubicBezTo>
                  <a:lnTo>
                    <a:pt x="55" y="310"/>
                  </a:lnTo>
                  <a:cubicBezTo>
                    <a:pt x="134" y="64"/>
                    <a:pt x="384" y="59"/>
                    <a:pt x="409" y="59"/>
                  </a:cubicBezTo>
                  <a:cubicBezTo>
                    <a:pt x="410" y="59"/>
                    <a:pt x="410" y="59"/>
                    <a:pt x="410" y="59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4787763" y="3412875"/>
              <a:ext cx="76600" cy="22375"/>
            </a:xfrm>
            <a:custGeom>
              <a:rect b="b" l="l" r="r" t="t"/>
              <a:pathLst>
                <a:path extrusionOk="0" h="895" w="3064">
                  <a:moveTo>
                    <a:pt x="995" y="1"/>
                  </a:moveTo>
                  <a:cubicBezTo>
                    <a:pt x="396" y="1"/>
                    <a:pt x="33" y="182"/>
                    <a:pt x="1" y="324"/>
                  </a:cubicBezTo>
                  <a:cubicBezTo>
                    <a:pt x="1" y="324"/>
                    <a:pt x="461" y="894"/>
                    <a:pt x="1186" y="894"/>
                  </a:cubicBezTo>
                  <a:cubicBezTo>
                    <a:pt x="1225" y="894"/>
                    <a:pt x="1264" y="893"/>
                    <a:pt x="1305" y="889"/>
                  </a:cubicBezTo>
                  <a:cubicBezTo>
                    <a:pt x="2093" y="820"/>
                    <a:pt x="2795" y="807"/>
                    <a:pt x="2795" y="807"/>
                  </a:cubicBezTo>
                  <a:cubicBezTo>
                    <a:pt x="2795" y="807"/>
                    <a:pt x="3064" y="420"/>
                    <a:pt x="1925" y="128"/>
                  </a:cubicBezTo>
                  <a:cubicBezTo>
                    <a:pt x="1574" y="37"/>
                    <a:pt x="1261" y="1"/>
                    <a:pt x="99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4856938" y="3433050"/>
              <a:ext cx="9600" cy="38775"/>
            </a:xfrm>
            <a:custGeom>
              <a:rect b="b" l="l" r="r" t="t"/>
              <a:pathLst>
                <a:path extrusionOk="0" h="1551" w="384">
                  <a:moveTo>
                    <a:pt x="0" y="0"/>
                  </a:moveTo>
                  <a:cubicBezTo>
                    <a:pt x="23" y="51"/>
                    <a:pt x="42" y="105"/>
                    <a:pt x="51" y="160"/>
                  </a:cubicBezTo>
                  <a:cubicBezTo>
                    <a:pt x="225" y="1039"/>
                    <a:pt x="142" y="1550"/>
                    <a:pt x="142" y="1550"/>
                  </a:cubicBezTo>
                  <a:cubicBezTo>
                    <a:pt x="142" y="1550"/>
                    <a:pt x="383" y="615"/>
                    <a:pt x="28" y="0"/>
                  </a:cubicBezTo>
                  <a:close/>
                </a:path>
              </a:pathLst>
            </a:custGeom>
            <a:solidFill>
              <a:srgbClr val="6868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4839738" y="3433050"/>
              <a:ext cx="22825" cy="44000"/>
            </a:xfrm>
            <a:custGeom>
              <a:rect b="b" l="l" r="r" t="t"/>
              <a:pathLst>
                <a:path extrusionOk="0" h="1760" w="913">
                  <a:moveTo>
                    <a:pt x="688" y="0"/>
                  </a:moveTo>
                  <a:lnTo>
                    <a:pt x="0" y="28"/>
                  </a:lnTo>
                  <a:lnTo>
                    <a:pt x="174" y="1016"/>
                  </a:lnTo>
                  <a:cubicBezTo>
                    <a:pt x="174" y="1016"/>
                    <a:pt x="402" y="1039"/>
                    <a:pt x="497" y="1304"/>
                  </a:cubicBezTo>
                  <a:cubicBezTo>
                    <a:pt x="589" y="1563"/>
                    <a:pt x="616" y="1759"/>
                    <a:pt x="616" y="1759"/>
                  </a:cubicBezTo>
                  <a:lnTo>
                    <a:pt x="830" y="1550"/>
                  </a:lnTo>
                  <a:cubicBezTo>
                    <a:pt x="830" y="1550"/>
                    <a:pt x="913" y="1039"/>
                    <a:pt x="739" y="160"/>
                  </a:cubicBezTo>
                  <a:cubicBezTo>
                    <a:pt x="730" y="105"/>
                    <a:pt x="711" y="51"/>
                    <a:pt x="688" y="0"/>
                  </a:cubicBezTo>
                  <a:close/>
                </a:path>
              </a:pathLst>
            </a:custGeom>
            <a:solidFill>
              <a:srgbClr val="682C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4752588" y="3472400"/>
              <a:ext cx="105425" cy="76925"/>
            </a:xfrm>
            <a:custGeom>
              <a:rect b="b" l="l" r="r" t="t"/>
              <a:pathLst>
                <a:path extrusionOk="0" h="3077" w="4217">
                  <a:moveTo>
                    <a:pt x="4122" y="1"/>
                  </a:moveTo>
                  <a:cubicBezTo>
                    <a:pt x="4107" y="1"/>
                    <a:pt x="4089" y="4"/>
                    <a:pt x="4065" y="12"/>
                  </a:cubicBezTo>
                  <a:cubicBezTo>
                    <a:pt x="4065" y="12"/>
                    <a:pt x="3696" y="1179"/>
                    <a:pt x="3486" y="1371"/>
                  </a:cubicBezTo>
                  <a:cubicBezTo>
                    <a:pt x="3282" y="1557"/>
                    <a:pt x="2287" y="1672"/>
                    <a:pt x="2119" y="1890"/>
                  </a:cubicBezTo>
                  <a:cubicBezTo>
                    <a:pt x="1950" y="2114"/>
                    <a:pt x="1814" y="2291"/>
                    <a:pt x="1591" y="2341"/>
                  </a:cubicBezTo>
                  <a:cubicBezTo>
                    <a:pt x="1577" y="2344"/>
                    <a:pt x="1565" y="2346"/>
                    <a:pt x="1553" y="2346"/>
                  </a:cubicBezTo>
                  <a:cubicBezTo>
                    <a:pt x="1362" y="2346"/>
                    <a:pt x="1310" y="1954"/>
                    <a:pt x="1048" y="1817"/>
                  </a:cubicBezTo>
                  <a:cubicBezTo>
                    <a:pt x="992" y="1788"/>
                    <a:pt x="945" y="1776"/>
                    <a:pt x="905" y="1776"/>
                  </a:cubicBezTo>
                  <a:cubicBezTo>
                    <a:pt x="757" y="1776"/>
                    <a:pt x="698" y="1933"/>
                    <a:pt x="581" y="1933"/>
                  </a:cubicBezTo>
                  <a:cubicBezTo>
                    <a:pt x="573" y="1933"/>
                    <a:pt x="565" y="1933"/>
                    <a:pt x="556" y="1931"/>
                  </a:cubicBezTo>
                  <a:cubicBezTo>
                    <a:pt x="387" y="1899"/>
                    <a:pt x="478" y="1649"/>
                    <a:pt x="428" y="1607"/>
                  </a:cubicBezTo>
                  <a:cubicBezTo>
                    <a:pt x="427" y="1606"/>
                    <a:pt x="426" y="1606"/>
                    <a:pt x="425" y="1606"/>
                  </a:cubicBezTo>
                  <a:cubicBezTo>
                    <a:pt x="360" y="1606"/>
                    <a:pt x="1" y="2692"/>
                    <a:pt x="287" y="2947"/>
                  </a:cubicBezTo>
                  <a:cubicBezTo>
                    <a:pt x="389" y="3038"/>
                    <a:pt x="672" y="3077"/>
                    <a:pt x="1018" y="3077"/>
                  </a:cubicBezTo>
                  <a:cubicBezTo>
                    <a:pt x="1680" y="3077"/>
                    <a:pt x="2574" y="2936"/>
                    <a:pt x="2894" y="2751"/>
                  </a:cubicBezTo>
                  <a:cubicBezTo>
                    <a:pt x="3387" y="2469"/>
                    <a:pt x="3696" y="1689"/>
                    <a:pt x="3783" y="1470"/>
                  </a:cubicBezTo>
                  <a:cubicBezTo>
                    <a:pt x="3865" y="1252"/>
                    <a:pt x="4152" y="140"/>
                    <a:pt x="4152" y="140"/>
                  </a:cubicBezTo>
                  <a:cubicBezTo>
                    <a:pt x="4152" y="140"/>
                    <a:pt x="4217" y="1"/>
                    <a:pt x="412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4764788" y="3486100"/>
              <a:ext cx="57300" cy="28350"/>
            </a:xfrm>
            <a:custGeom>
              <a:rect b="b" l="l" r="r" t="t"/>
              <a:pathLst>
                <a:path extrusionOk="0" h="1134" w="2292">
                  <a:moveTo>
                    <a:pt x="1138" y="0"/>
                  </a:moveTo>
                  <a:cubicBezTo>
                    <a:pt x="685" y="0"/>
                    <a:pt x="287" y="312"/>
                    <a:pt x="287" y="312"/>
                  </a:cubicBezTo>
                  <a:cubicBezTo>
                    <a:pt x="118" y="512"/>
                    <a:pt x="0" y="872"/>
                    <a:pt x="109" y="922"/>
                  </a:cubicBezTo>
                  <a:cubicBezTo>
                    <a:pt x="116" y="926"/>
                    <a:pt x="124" y="927"/>
                    <a:pt x="134" y="927"/>
                  </a:cubicBezTo>
                  <a:cubicBezTo>
                    <a:pt x="279" y="927"/>
                    <a:pt x="725" y="566"/>
                    <a:pt x="918" y="566"/>
                  </a:cubicBezTo>
                  <a:cubicBezTo>
                    <a:pt x="924" y="566"/>
                    <a:pt x="929" y="566"/>
                    <a:pt x="934" y="567"/>
                  </a:cubicBezTo>
                  <a:cubicBezTo>
                    <a:pt x="1126" y="589"/>
                    <a:pt x="1839" y="1133"/>
                    <a:pt x="2065" y="1133"/>
                  </a:cubicBezTo>
                  <a:cubicBezTo>
                    <a:pt x="2070" y="1133"/>
                    <a:pt x="2074" y="1133"/>
                    <a:pt x="2078" y="1132"/>
                  </a:cubicBezTo>
                  <a:cubicBezTo>
                    <a:pt x="2292" y="1110"/>
                    <a:pt x="2146" y="426"/>
                    <a:pt x="1553" y="102"/>
                  </a:cubicBezTo>
                  <a:cubicBezTo>
                    <a:pt x="1416" y="28"/>
                    <a:pt x="1275" y="0"/>
                    <a:pt x="1138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4699838" y="4066100"/>
              <a:ext cx="72225" cy="407700"/>
            </a:xfrm>
            <a:custGeom>
              <a:rect b="b" l="l" r="r" t="t"/>
              <a:pathLst>
                <a:path extrusionOk="0" h="16308" w="2889">
                  <a:moveTo>
                    <a:pt x="72" y="1"/>
                  </a:moveTo>
                  <a:cubicBezTo>
                    <a:pt x="32" y="1"/>
                    <a:pt x="0" y="33"/>
                    <a:pt x="0" y="74"/>
                  </a:cubicBezTo>
                  <a:lnTo>
                    <a:pt x="0" y="16230"/>
                  </a:lnTo>
                  <a:cubicBezTo>
                    <a:pt x="0" y="16272"/>
                    <a:pt x="32" y="16308"/>
                    <a:pt x="72" y="16308"/>
                  </a:cubicBezTo>
                  <a:lnTo>
                    <a:pt x="2817" y="16308"/>
                  </a:lnTo>
                  <a:cubicBezTo>
                    <a:pt x="2857" y="16308"/>
                    <a:pt x="2889" y="16272"/>
                    <a:pt x="2889" y="16230"/>
                  </a:cubicBezTo>
                  <a:lnTo>
                    <a:pt x="2889" y="74"/>
                  </a:lnTo>
                  <a:cubicBezTo>
                    <a:pt x="2889" y="33"/>
                    <a:pt x="2857" y="1"/>
                    <a:pt x="281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4712563" y="4481425"/>
              <a:ext cx="33900" cy="367375"/>
            </a:xfrm>
            <a:custGeom>
              <a:rect b="b" l="l" r="r" t="t"/>
              <a:pathLst>
                <a:path extrusionOk="0" h="14695" w="1356">
                  <a:moveTo>
                    <a:pt x="1" y="0"/>
                  </a:moveTo>
                  <a:lnTo>
                    <a:pt x="1" y="14695"/>
                  </a:lnTo>
                  <a:lnTo>
                    <a:pt x="1355" y="14695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4699838" y="4724925"/>
              <a:ext cx="72225" cy="48325"/>
            </a:xfrm>
            <a:custGeom>
              <a:rect b="b" l="l" r="r" t="t"/>
              <a:pathLst>
                <a:path extrusionOk="0" h="1933" w="2889">
                  <a:moveTo>
                    <a:pt x="0" y="1"/>
                  </a:moveTo>
                  <a:lnTo>
                    <a:pt x="0" y="1932"/>
                  </a:lnTo>
                  <a:lnTo>
                    <a:pt x="2889" y="193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4699838" y="4412025"/>
              <a:ext cx="72225" cy="312925"/>
            </a:xfrm>
            <a:custGeom>
              <a:rect b="b" l="l" r="r" t="t"/>
              <a:pathLst>
                <a:path extrusionOk="0" h="12517" w="2889">
                  <a:moveTo>
                    <a:pt x="1180" y="1"/>
                  </a:moveTo>
                  <a:cubicBezTo>
                    <a:pt x="528" y="1"/>
                    <a:pt x="0" y="534"/>
                    <a:pt x="0" y="1181"/>
                  </a:cubicBezTo>
                  <a:lnTo>
                    <a:pt x="0" y="12517"/>
                  </a:lnTo>
                  <a:lnTo>
                    <a:pt x="2889" y="12517"/>
                  </a:lnTo>
                  <a:lnTo>
                    <a:pt x="2889" y="1181"/>
                  </a:lnTo>
                  <a:cubicBezTo>
                    <a:pt x="2889" y="534"/>
                    <a:pt x="2361" y="1"/>
                    <a:pt x="1709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4551488" y="4923875"/>
              <a:ext cx="194975" cy="24850"/>
            </a:xfrm>
            <a:custGeom>
              <a:rect b="b" l="l" r="r" t="t"/>
              <a:pathLst>
                <a:path extrusionOk="0" h="994" w="7799">
                  <a:moveTo>
                    <a:pt x="186" y="0"/>
                  </a:moveTo>
                  <a:cubicBezTo>
                    <a:pt x="32" y="893"/>
                    <a:pt x="0" y="994"/>
                    <a:pt x="0" y="994"/>
                  </a:cubicBezTo>
                  <a:lnTo>
                    <a:pt x="7798" y="994"/>
                  </a:lnTo>
                  <a:lnTo>
                    <a:pt x="7798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4556113" y="4833625"/>
              <a:ext cx="190350" cy="90275"/>
            </a:xfrm>
            <a:custGeom>
              <a:rect b="b" l="l" r="r" t="t"/>
              <a:pathLst>
                <a:path extrusionOk="0" h="3611" w="7614">
                  <a:moveTo>
                    <a:pt x="5694" y="1"/>
                  </a:moveTo>
                  <a:cubicBezTo>
                    <a:pt x="5694" y="1"/>
                    <a:pt x="5918" y="2092"/>
                    <a:pt x="4336" y="2243"/>
                  </a:cubicBezTo>
                  <a:cubicBezTo>
                    <a:pt x="2759" y="2393"/>
                    <a:pt x="175" y="2607"/>
                    <a:pt x="11" y="3550"/>
                  </a:cubicBezTo>
                  <a:cubicBezTo>
                    <a:pt x="6" y="3573"/>
                    <a:pt x="1" y="3592"/>
                    <a:pt x="1" y="3610"/>
                  </a:cubicBezTo>
                  <a:lnTo>
                    <a:pt x="7613" y="3610"/>
                  </a:lnTo>
                  <a:lnTo>
                    <a:pt x="761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4570838" y="4903525"/>
              <a:ext cx="87075" cy="20600"/>
            </a:xfrm>
            <a:custGeom>
              <a:rect b="b" l="l" r="r" t="t"/>
              <a:pathLst>
                <a:path extrusionOk="0" h="824" w="3483">
                  <a:moveTo>
                    <a:pt x="1250" y="1"/>
                  </a:moveTo>
                  <a:cubicBezTo>
                    <a:pt x="590" y="1"/>
                    <a:pt x="6" y="21"/>
                    <a:pt x="0" y="21"/>
                  </a:cubicBezTo>
                  <a:lnTo>
                    <a:pt x="0" y="71"/>
                  </a:lnTo>
                  <a:cubicBezTo>
                    <a:pt x="9" y="71"/>
                    <a:pt x="592" y="51"/>
                    <a:pt x="1251" y="51"/>
                  </a:cubicBezTo>
                  <a:cubicBezTo>
                    <a:pt x="1580" y="51"/>
                    <a:pt x="1929" y="56"/>
                    <a:pt x="2234" y="71"/>
                  </a:cubicBezTo>
                  <a:cubicBezTo>
                    <a:pt x="3131" y="117"/>
                    <a:pt x="3432" y="814"/>
                    <a:pt x="3437" y="823"/>
                  </a:cubicBezTo>
                  <a:lnTo>
                    <a:pt x="3482" y="805"/>
                  </a:lnTo>
                  <a:cubicBezTo>
                    <a:pt x="3478" y="796"/>
                    <a:pt x="3168" y="71"/>
                    <a:pt x="2234" y="21"/>
                  </a:cubicBezTo>
                  <a:cubicBezTo>
                    <a:pt x="1929" y="6"/>
                    <a:pt x="1579" y="1"/>
                    <a:pt x="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4657088" y="4833625"/>
              <a:ext cx="66125" cy="63150"/>
            </a:xfrm>
            <a:custGeom>
              <a:rect b="b" l="l" r="r" t="t"/>
              <a:pathLst>
                <a:path extrusionOk="0" h="2526" w="2645">
                  <a:moveTo>
                    <a:pt x="2580" y="1"/>
                  </a:moveTo>
                  <a:cubicBezTo>
                    <a:pt x="2580" y="18"/>
                    <a:pt x="2594" y="2111"/>
                    <a:pt x="1833" y="2380"/>
                  </a:cubicBezTo>
                  <a:cubicBezTo>
                    <a:pt x="1638" y="2449"/>
                    <a:pt x="1427" y="2475"/>
                    <a:pt x="1218" y="2475"/>
                  </a:cubicBezTo>
                  <a:cubicBezTo>
                    <a:pt x="606" y="2475"/>
                    <a:pt x="26" y="2251"/>
                    <a:pt x="19" y="2247"/>
                  </a:cubicBezTo>
                  <a:lnTo>
                    <a:pt x="0" y="2292"/>
                  </a:lnTo>
                  <a:cubicBezTo>
                    <a:pt x="5" y="2298"/>
                    <a:pt x="593" y="2525"/>
                    <a:pt x="1218" y="2525"/>
                  </a:cubicBezTo>
                  <a:cubicBezTo>
                    <a:pt x="1431" y="2525"/>
                    <a:pt x="1650" y="2498"/>
                    <a:pt x="1851" y="2429"/>
                  </a:cubicBezTo>
                  <a:cubicBezTo>
                    <a:pt x="2644" y="2147"/>
                    <a:pt x="2630" y="87"/>
                    <a:pt x="2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4696738" y="4839900"/>
              <a:ext cx="25775" cy="17675"/>
            </a:xfrm>
            <a:custGeom>
              <a:rect b="b" l="l" r="r" t="t"/>
              <a:pathLst>
                <a:path extrusionOk="0" h="707" w="1031">
                  <a:moveTo>
                    <a:pt x="1004" y="0"/>
                  </a:moveTo>
                  <a:lnTo>
                    <a:pt x="1" y="665"/>
                  </a:lnTo>
                  <a:lnTo>
                    <a:pt x="28" y="707"/>
                  </a:lnTo>
                  <a:lnTo>
                    <a:pt x="1031" y="41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4698313" y="4844575"/>
              <a:ext cx="22600" cy="13000"/>
            </a:xfrm>
            <a:custGeom>
              <a:rect b="b" l="l" r="r" t="t"/>
              <a:pathLst>
                <a:path extrusionOk="0" h="520" w="904">
                  <a:moveTo>
                    <a:pt x="24" y="0"/>
                  </a:moveTo>
                  <a:lnTo>
                    <a:pt x="1" y="41"/>
                  </a:lnTo>
                  <a:lnTo>
                    <a:pt x="882" y="520"/>
                  </a:lnTo>
                  <a:lnTo>
                    <a:pt x="903" y="47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4689563" y="4864250"/>
              <a:ext cx="29975" cy="11650"/>
            </a:xfrm>
            <a:custGeom>
              <a:rect b="b" l="l" r="r" t="t"/>
              <a:pathLst>
                <a:path extrusionOk="0" h="466" w="1199">
                  <a:moveTo>
                    <a:pt x="1181" y="1"/>
                  </a:moveTo>
                  <a:lnTo>
                    <a:pt x="1" y="416"/>
                  </a:lnTo>
                  <a:lnTo>
                    <a:pt x="14" y="466"/>
                  </a:lnTo>
                  <a:lnTo>
                    <a:pt x="1199" y="47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4694588" y="4864250"/>
              <a:ext cx="21200" cy="14975"/>
            </a:xfrm>
            <a:custGeom>
              <a:rect b="b" l="l" r="r" t="t"/>
              <a:pathLst>
                <a:path extrusionOk="0" h="599" w="848">
                  <a:moveTo>
                    <a:pt x="27" y="1"/>
                  </a:moveTo>
                  <a:lnTo>
                    <a:pt x="0" y="47"/>
                  </a:lnTo>
                  <a:lnTo>
                    <a:pt x="820" y="598"/>
                  </a:lnTo>
                  <a:lnTo>
                    <a:pt x="848" y="55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4801013" y="4066100"/>
              <a:ext cx="72250" cy="407700"/>
            </a:xfrm>
            <a:custGeom>
              <a:rect b="b" l="l" r="r" t="t"/>
              <a:pathLst>
                <a:path extrusionOk="0" h="16308" w="2890">
                  <a:moveTo>
                    <a:pt x="73" y="1"/>
                  </a:moveTo>
                  <a:cubicBezTo>
                    <a:pt x="32" y="1"/>
                    <a:pt x="0" y="33"/>
                    <a:pt x="0" y="74"/>
                  </a:cubicBezTo>
                  <a:lnTo>
                    <a:pt x="0" y="16230"/>
                  </a:lnTo>
                  <a:cubicBezTo>
                    <a:pt x="0" y="16272"/>
                    <a:pt x="32" y="16308"/>
                    <a:pt x="73" y="16308"/>
                  </a:cubicBezTo>
                  <a:lnTo>
                    <a:pt x="2817" y="16308"/>
                  </a:lnTo>
                  <a:cubicBezTo>
                    <a:pt x="2857" y="16308"/>
                    <a:pt x="2889" y="16272"/>
                    <a:pt x="2889" y="16230"/>
                  </a:cubicBezTo>
                  <a:lnTo>
                    <a:pt x="2889" y="74"/>
                  </a:lnTo>
                  <a:cubicBezTo>
                    <a:pt x="2889" y="33"/>
                    <a:pt x="2857" y="1"/>
                    <a:pt x="281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4816838" y="4481425"/>
              <a:ext cx="33750" cy="367375"/>
            </a:xfrm>
            <a:custGeom>
              <a:rect b="b" l="l" r="r" t="t"/>
              <a:pathLst>
                <a:path extrusionOk="0" h="14695" w="1350">
                  <a:moveTo>
                    <a:pt x="1" y="0"/>
                  </a:moveTo>
                  <a:lnTo>
                    <a:pt x="1" y="14695"/>
                  </a:lnTo>
                  <a:lnTo>
                    <a:pt x="1349" y="1469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4801013" y="4412025"/>
              <a:ext cx="72250" cy="312925"/>
            </a:xfrm>
            <a:custGeom>
              <a:rect b="b" l="l" r="r" t="t"/>
              <a:pathLst>
                <a:path extrusionOk="0" h="12517" w="2890">
                  <a:moveTo>
                    <a:pt x="1181" y="1"/>
                  </a:moveTo>
                  <a:cubicBezTo>
                    <a:pt x="529" y="1"/>
                    <a:pt x="0" y="534"/>
                    <a:pt x="0" y="1181"/>
                  </a:cubicBezTo>
                  <a:lnTo>
                    <a:pt x="0" y="12517"/>
                  </a:lnTo>
                  <a:lnTo>
                    <a:pt x="2889" y="12517"/>
                  </a:lnTo>
                  <a:lnTo>
                    <a:pt x="2889" y="1181"/>
                  </a:lnTo>
                  <a:cubicBezTo>
                    <a:pt x="2889" y="534"/>
                    <a:pt x="2356" y="1"/>
                    <a:pt x="1709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4801013" y="4724925"/>
              <a:ext cx="72250" cy="48325"/>
            </a:xfrm>
            <a:custGeom>
              <a:rect b="b" l="l" r="r" t="t"/>
              <a:pathLst>
                <a:path extrusionOk="0" h="1933" w="2890">
                  <a:moveTo>
                    <a:pt x="0" y="1"/>
                  </a:moveTo>
                  <a:lnTo>
                    <a:pt x="0" y="1932"/>
                  </a:lnTo>
                  <a:lnTo>
                    <a:pt x="2889" y="193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4661538" y="4923875"/>
              <a:ext cx="194975" cy="24850"/>
            </a:xfrm>
            <a:custGeom>
              <a:rect b="b" l="l" r="r" t="t"/>
              <a:pathLst>
                <a:path extrusionOk="0" h="994" w="7799">
                  <a:moveTo>
                    <a:pt x="182" y="0"/>
                  </a:moveTo>
                  <a:cubicBezTo>
                    <a:pt x="28" y="893"/>
                    <a:pt x="1" y="994"/>
                    <a:pt x="1" y="994"/>
                  </a:cubicBezTo>
                  <a:lnTo>
                    <a:pt x="7799" y="994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4666088" y="4833625"/>
              <a:ext cx="190425" cy="90275"/>
            </a:xfrm>
            <a:custGeom>
              <a:rect b="b" l="l" r="r" t="t"/>
              <a:pathLst>
                <a:path extrusionOk="0" h="3611" w="7617">
                  <a:moveTo>
                    <a:pt x="5698" y="1"/>
                  </a:moveTo>
                  <a:cubicBezTo>
                    <a:pt x="5698" y="1"/>
                    <a:pt x="5921" y="2092"/>
                    <a:pt x="4340" y="2243"/>
                  </a:cubicBezTo>
                  <a:cubicBezTo>
                    <a:pt x="2762" y="2393"/>
                    <a:pt x="174" y="2607"/>
                    <a:pt x="10" y="3550"/>
                  </a:cubicBezTo>
                  <a:cubicBezTo>
                    <a:pt x="10" y="3573"/>
                    <a:pt x="5" y="3592"/>
                    <a:pt x="0" y="3610"/>
                  </a:cubicBezTo>
                  <a:lnTo>
                    <a:pt x="7617" y="3610"/>
                  </a:lnTo>
                  <a:lnTo>
                    <a:pt x="7617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4680788" y="4903525"/>
              <a:ext cx="87075" cy="20600"/>
            </a:xfrm>
            <a:custGeom>
              <a:rect b="b" l="l" r="r" t="t"/>
              <a:pathLst>
                <a:path extrusionOk="0" h="824" w="3483">
                  <a:moveTo>
                    <a:pt x="1252" y="1"/>
                  </a:moveTo>
                  <a:cubicBezTo>
                    <a:pt x="592" y="1"/>
                    <a:pt x="10" y="21"/>
                    <a:pt x="1" y="21"/>
                  </a:cubicBezTo>
                  <a:lnTo>
                    <a:pt x="5" y="71"/>
                  </a:lnTo>
                  <a:cubicBezTo>
                    <a:pt x="11" y="71"/>
                    <a:pt x="592" y="51"/>
                    <a:pt x="1251" y="51"/>
                  </a:cubicBezTo>
                  <a:cubicBezTo>
                    <a:pt x="1580" y="51"/>
                    <a:pt x="1928" y="56"/>
                    <a:pt x="2233" y="71"/>
                  </a:cubicBezTo>
                  <a:cubicBezTo>
                    <a:pt x="3136" y="117"/>
                    <a:pt x="3437" y="814"/>
                    <a:pt x="3437" y="823"/>
                  </a:cubicBezTo>
                  <a:lnTo>
                    <a:pt x="3483" y="805"/>
                  </a:lnTo>
                  <a:cubicBezTo>
                    <a:pt x="3483" y="796"/>
                    <a:pt x="3169" y="71"/>
                    <a:pt x="2239" y="21"/>
                  </a:cubicBezTo>
                  <a:cubicBezTo>
                    <a:pt x="1932" y="6"/>
                    <a:pt x="1582" y="1"/>
                    <a:pt x="1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4767038" y="4833625"/>
              <a:ext cx="66125" cy="63150"/>
            </a:xfrm>
            <a:custGeom>
              <a:rect b="b" l="l" r="r" t="t"/>
              <a:pathLst>
                <a:path extrusionOk="0" h="2526" w="2645">
                  <a:moveTo>
                    <a:pt x="2580" y="1"/>
                  </a:moveTo>
                  <a:cubicBezTo>
                    <a:pt x="2580" y="18"/>
                    <a:pt x="2594" y="2111"/>
                    <a:pt x="1833" y="2380"/>
                  </a:cubicBezTo>
                  <a:cubicBezTo>
                    <a:pt x="1639" y="2449"/>
                    <a:pt x="1427" y="2475"/>
                    <a:pt x="1219" y="2475"/>
                  </a:cubicBezTo>
                  <a:cubicBezTo>
                    <a:pt x="608" y="2475"/>
                    <a:pt x="29" y="2251"/>
                    <a:pt x="19" y="2247"/>
                  </a:cubicBezTo>
                  <a:lnTo>
                    <a:pt x="1" y="2292"/>
                  </a:lnTo>
                  <a:cubicBezTo>
                    <a:pt x="10" y="2298"/>
                    <a:pt x="598" y="2525"/>
                    <a:pt x="1223" y="2525"/>
                  </a:cubicBezTo>
                  <a:cubicBezTo>
                    <a:pt x="1436" y="2525"/>
                    <a:pt x="1650" y="2498"/>
                    <a:pt x="1852" y="2429"/>
                  </a:cubicBezTo>
                  <a:cubicBezTo>
                    <a:pt x="2645" y="2147"/>
                    <a:pt x="2630" y="87"/>
                    <a:pt x="2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4806688" y="4839900"/>
              <a:ext cx="25900" cy="17675"/>
            </a:xfrm>
            <a:custGeom>
              <a:rect b="b" l="l" r="r" t="t"/>
              <a:pathLst>
                <a:path extrusionOk="0" h="707" w="1036">
                  <a:moveTo>
                    <a:pt x="1008" y="0"/>
                  </a:moveTo>
                  <a:lnTo>
                    <a:pt x="1" y="665"/>
                  </a:lnTo>
                  <a:lnTo>
                    <a:pt x="28" y="707"/>
                  </a:lnTo>
                  <a:lnTo>
                    <a:pt x="1036" y="41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4808288" y="4844575"/>
              <a:ext cx="22575" cy="13000"/>
            </a:xfrm>
            <a:custGeom>
              <a:rect b="b" l="l" r="r" t="t"/>
              <a:pathLst>
                <a:path extrusionOk="0" h="520" w="903">
                  <a:moveTo>
                    <a:pt x="23" y="0"/>
                  </a:moveTo>
                  <a:lnTo>
                    <a:pt x="0" y="41"/>
                  </a:lnTo>
                  <a:lnTo>
                    <a:pt x="880" y="520"/>
                  </a:lnTo>
                  <a:lnTo>
                    <a:pt x="903" y="47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4799513" y="4864250"/>
              <a:ext cx="30000" cy="11650"/>
            </a:xfrm>
            <a:custGeom>
              <a:rect b="b" l="l" r="r" t="t"/>
              <a:pathLst>
                <a:path extrusionOk="0" h="466" w="1200">
                  <a:moveTo>
                    <a:pt x="1186" y="1"/>
                  </a:moveTo>
                  <a:lnTo>
                    <a:pt x="0" y="416"/>
                  </a:lnTo>
                  <a:lnTo>
                    <a:pt x="19" y="466"/>
                  </a:lnTo>
                  <a:lnTo>
                    <a:pt x="1199" y="4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4804538" y="4864250"/>
              <a:ext cx="21325" cy="14975"/>
            </a:xfrm>
            <a:custGeom>
              <a:rect b="b" l="l" r="r" t="t"/>
              <a:pathLst>
                <a:path extrusionOk="0" h="599" w="853">
                  <a:moveTo>
                    <a:pt x="28" y="1"/>
                  </a:moveTo>
                  <a:lnTo>
                    <a:pt x="0" y="47"/>
                  </a:lnTo>
                  <a:lnTo>
                    <a:pt x="825" y="598"/>
                  </a:lnTo>
                  <a:lnTo>
                    <a:pt x="853" y="558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4577788" y="3646925"/>
              <a:ext cx="463425" cy="420575"/>
            </a:xfrm>
            <a:custGeom>
              <a:rect b="b" l="l" r="r" t="t"/>
              <a:pathLst>
                <a:path extrusionOk="0" h="16823" w="18537">
                  <a:moveTo>
                    <a:pt x="6368" y="0"/>
                  </a:moveTo>
                  <a:cubicBezTo>
                    <a:pt x="6368" y="0"/>
                    <a:pt x="1349" y="615"/>
                    <a:pt x="675" y="1404"/>
                  </a:cubicBezTo>
                  <a:cubicBezTo>
                    <a:pt x="0" y="2192"/>
                    <a:pt x="2175" y="15838"/>
                    <a:pt x="3149" y="16663"/>
                  </a:cubicBezTo>
                  <a:cubicBezTo>
                    <a:pt x="3214" y="16722"/>
                    <a:pt x="3318" y="16772"/>
                    <a:pt x="3455" y="16822"/>
                  </a:cubicBezTo>
                  <a:lnTo>
                    <a:pt x="14174" y="16822"/>
                  </a:lnTo>
                  <a:cubicBezTo>
                    <a:pt x="15082" y="15022"/>
                    <a:pt x="18463" y="4197"/>
                    <a:pt x="18500" y="2680"/>
                  </a:cubicBezTo>
                  <a:cubicBezTo>
                    <a:pt x="18537" y="1067"/>
                    <a:pt x="16723" y="724"/>
                    <a:pt x="14403" y="351"/>
                  </a:cubicBezTo>
                  <a:lnTo>
                    <a:pt x="6368" y="0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4736963" y="3630400"/>
              <a:ext cx="174925" cy="75100"/>
            </a:xfrm>
            <a:custGeom>
              <a:rect b="b" l="l" r="r" t="t"/>
              <a:pathLst>
                <a:path extrusionOk="0" h="3004" w="6997">
                  <a:moveTo>
                    <a:pt x="3629" y="1"/>
                  </a:moveTo>
                  <a:lnTo>
                    <a:pt x="1" y="661"/>
                  </a:lnTo>
                  <a:lnTo>
                    <a:pt x="2197" y="3003"/>
                  </a:lnTo>
                  <a:lnTo>
                    <a:pt x="6997" y="966"/>
                  </a:lnTo>
                  <a:lnTo>
                    <a:pt x="3629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4717938" y="3646925"/>
              <a:ext cx="219925" cy="78750"/>
            </a:xfrm>
            <a:custGeom>
              <a:rect b="b" l="l" r="r" t="t"/>
              <a:pathLst>
                <a:path extrusionOk="0" h="3150" w="8797">
                  <a:moveTo>
                    <a:pt x="762" y="0"/>
                  </a:moveTo>
                  <a:lnTo>
                    <a:pt x="0" y="105"/>
                  </a:lnTo>
                  <a:lnTo>
                    <a:pt x="2798" y="3149"/>
                  </a:lnTo>
                  <a:lnTo>
                    <a:pt x="8560" y="342"/>
                  </a:lnTo>
                  <a:lnTo>
                    <a:pt x="8797" y="351"/>
                  </a:lnTo>
                  <a:lnTo>
                    <a:pt x="8797" y="351"/>
                  </a:lnTo>
                  <a:lnTo>
                    <a:pt x="7758" y="305"/>
                  </a:lnTo>
                  <a:lnTo>
                    <a:pt x="2958" y="234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B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4916313" y="3674150"/>
              <a:ext cx="169125" cy="370000"/>
            </a:xfrm>
            <a:custGeom>
              <a:rect b="b" l="l" r="r" t="t"/>
              <a:pathLst>
                <a:path extrusionOk="0" h="14800" w="6765">
                  <a:moveTo>
                    <a:pt x="3870" y="1"/>
                  </a:moveTo>
                  <a:cubicBezTo>
                    <a:pt x="0" y="392"/>
                    <a:pt x="1569" y="8478"/>
                    <a:pt x="2088" y="11171"/>
                  </a:cubicBezTo>
                  <a:cubicBezTo>
                    <a:pt x="2557" y="13607"/>
                    <a:pt x="3026" y="14799"/>
                    <a:pt x="4052" y="14799"/>
                  </a:cubicBezTo>
                  <a:cubicBezTo>
                    <a:pt x="4162" y="14799"/>
                    <a:pt x="4279" y="14785"/>
                    <a:pt x="4403" y="14758"/>
                  </a:cubicBezTo>
                  <a:cubicBezTo>
                    <a:pt x="5675" y="14476"/>
                    <a:pt x="6764" y="7630"/>
                    <a:pt x="6668" y="4179"/>
                  </a:cubicBezTo>
                  <a:cubicBezTo>
                    <a:pt x="6573" y="734"/>
                    <a:pt x="3870" y="1"/>
                    <a:pt x="3870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4972038" y="3939375"/>
              <a:ext cx="95650" cy="312500"/>
            </a:xfrm>
            <a:custGeom>
              <a:rect b="b" l="l" r="r" t="t"/>
              <a:pathLst>
                <a:path extrusionOk="0" h="12500" w="3826">
                  <a:moveTo>
                    <a:pt x="3771" y="1"/>
                  </a:moveTo>
                  <a:cubicBezTo>
                    <a:pt x="3495" y="1"/>
                    <a:pt x="2190" y="229"/>
                    <a:pt x="1226" y="1315"/>
                  </a:cubicBezTo>
                  <a:cubicBezTo>
                    <a:pt x="1226" y="1315"/>
                    <a:pt x="0" y="2102"/>
                    <a:pt x="141" y="4965"/>
                  </a:cubicBezTo>
                  <a:cubicBezTo>
                    <a:pt x="228" y="6696"/>
                    <a:pt x="406" y="10083"/>
                    <a:pt x="533" y="12499"/>
                  </a:cubicBezTo>
                  <a:lnTo>
                    <a:pt x="2584" y="12499"/>
                  </a:lnTo>
                  <a:cubicBezTo>
                    <a:pt x="3021" y="8114"/>
                    <a:pt x="3819" y="47"/>
                    <a:pt x="3824" y="11"/>
                  </a:cubicBezTo>
                  <a:cubicBezTo>
                    <a:pt x="3826" y="4"/>
                    <a:pt x="3807" y="1"/>
                    <a:pt x="377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4985338" y="4251850"/>
              <a:ext cx="51300" cy="68925"/>
            </a:xfrm>
            <a:custGeom>
              <a:rect b="b" l="l" r="r" t="t"/>
              <a:pathLst>
                <a:path extrusionOk="0" h="2757" w="2052">
                  <a:moveTo>
                    <a:pt x="1" y="0"/>
                  </a:moveTo>
                  <a:cubicBezTo>
                    <a:pt x="83" y="1586"/>
                    <a:pt x="148" y="2757"/>
                    <a:pt x="148" y="2757"/>
                  </a:cubicBezTo>
                  <a:lnTo>
                    <a:pt x="1783" y="2757"/>
                  </a:lnTo>
                  <a:cubicBezTo>
                    <a:pt x="1783" y="2757"/>
                    <a:pt x="1892" y="1635"/>
                    <a:pt x="2052" y="0"/>
                  </a:cubicBezTo>
                  <a:close/>
                </a:path>
              </a:pathLst>
            </a:custGeom>
            <a:solidFill>
              <a:srgbClr val="B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4956238" y="4320475"/>
              <a:ext cx="73675" cy="96650"/>
            </a:xfrm>
            <a:custGeom>
              <a:rect b="b" l="l" r="r" t="t"/>
              <a:pathLst>
                <a:path extrusionOk="0" h="3866" w="2947">
                  <a:moveTo>
                    <a:pt x="1092" y="0"/>
                  </a:moveTo>
                  <a:cubicBezTo>
                    <a:pt x="750" y="0"/>
                    <a:pt x="124" y="79"/>
                    <a:pt x="71" y="646"/>
                  </a:cubicBezTo>
                  <a:cubicBezTo>
                    <a:pt x="0" y="1358"/>
                    <a:pt x="154" y="2055"/>
                    <a:pt x="282" y="2055"/>
                  </a:cubicBezTo>
                  <a:cubicBezTo>
                    <a:pt x="294" y="2055"/>
                    <a:pt x="306" y="2048"/>
                    <a:pt x="317" y="2035"/>
                  </a:cubicBezTo>
                  <a:cubicBezTo>
                    <a:pt x="443" y="1889"/>
                    <a:pt x="763" y="1209"/>
                    <a:pt x="939" y="1209"/>
                  </a:cubicBezTo>
                  <a:cubicBezTo>
                    <a:pt x="948" y="1209"/>
                    <a:pt x="957" y="1211"/>
                    <a:pt x="965" y="1215"/>
                  </a:cubicBezTo>
                  <a:cubicBezTo>
                    <a:pt x="1138" y="1293"/>
                    <a:pt x="946" y="3827"/>
                    <a:pt x="1165" y="3863"/>
                  </a:cubicBezTo>
                  <a:cubicBezTo>
                    <a:pt x="1174" y="3865"/>
                    <a:pt x="1183" y="3865"/>
                    <a:pt x="1192" y="3865"/>
                  </a:cubicBezTo>
                  <a:cubicBezTo>
                    <a:pt x="1427" y="3865"/>
                    <a:pt x="1941" y="3438"/>
                    <a:pt x="2191" y="2834"/>
                  </a:cubicBezTo>
                  <a:cubicBezTo>
                    <a:pt x="2450" y="2205"/>
                    <a:pt x="2947" y="12"/>
                    <a:pt x="2947" y="12"/>
                  </a:cubicBezTo>
                  <a:lnTo>
                    <a:pt x="1312" y="12"/>
                  </a:lnTo>
                  <a:cubicBezTo>
                    <a:pt x="1312" y="12"/>
                    <a:pt x="1222" y="0"/>
                    <a:pt x="109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7"/>
          <p:cNvSpPr txBox="1"/>
          <p:nvPr>
            <p:ph type="ctrTitle"/>
          </p:nvPr>
        </p:nvSpPr>
        <p:spPr>
          <a:xfrm>
            <a:off x="6924600" y="1951175"/>
            <a:ext cx="14265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 PEEK</a:t>
            </a: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3473850" y="3140725"/>
            <a:ext cx="2516700" cy="10245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5583950" y="2554500"/>
            <a:ext cx="1126800" cy="1995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5543725" y="2361850"/>
            <a:ext cx="1194418" cy="2381737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212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27"/>
          <p:cNvGrpSpPr/>
          <p:nvPr/>
        </p:nvGrpSpPr>
        <p:grpSpPr>
          <a:xfrm>
            <a:off x="5587350" y="2673535"/>
            <a:ext cx="1110975" cy="1867190"/>
            <a:chOff x="5587945" y="2521135"/>
            <a:chExt cx="1110975" cy="1867190"/>
          </a:xfrm>
        </p:grpSpPr>
        <p:sp>
          <p:nvSpPr>
            <p:cNvPr id="512" name="Google Shape;512;p27"/>
            <p:cNvSpPr/>
            <p:nvPr/>
          </p:nvSpPr>
          <p:spPr>
            <a:xfrm>
              <a:off x="5707720" y="3810686"/>
              <a:ext cx="483600" cy="122400"/>
            </a:xfrm>
            <a:prstGeom prst="roundRect">
              <a:avLst>
                <a:gd fmla="val 16667" name="adj"/>
              </a:avLst>
            </a:pr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707720" y="2521135"/>
              <a:ext cx="162587" cy="207973"/>
            </a:xfrm>
            <a:custGeom>
              <a:rect b="b" l="l" r="r" t="t"/>
              <a:pathLst>
                <a:path extrusionOk="0" h="5390" w="4214">
                  <a:moveTo>
                    <a:pt x="3479" y="716"/>
                  </a:moveTo>
                  <a:lnTo>
                    <a:pt x="3479" y="4264"/>
                  </a:lnTo>
                  <a:lnTo>
                    <a:pt x="1166" y="716"/>
                  </a:lnTo>
                  <a:close/>
                  <a:moveTo>
                    <a:pt x="733" y="1644"/>
                  </a:moveTo>
                  <a:lnTo>
                    <a:pt x="2710" y="4678"/>
                  </a:lnTo>
                  <a:lnTo>
                    <a:pt x="733" y="4678"/>
                  </a:lnTo>
                  <a:lnTo>
                    <a:pt x="733" y="1644"/>
                  </a:lnTo>
                  <a:close/>
                  <a:moveTo>
                    <a:pt x="1" y="1"/>
                  </a:moveTo>
                  <a:lnTo>
                    <a:pt x="1" y="716"/>
                  </a:lnTo>
                  <a:lnTo>
                    <a:pt x="1" y="4678"/>
                  </a:lnTo>
                  <a:lnTo>
                    <a:pt x="1" y="5390"/>
                  </a:lnTo>
                  <a:lnTo>
                    <a:pt x="4213" y="5390"/>
                  </a:lnTo>
                  <a:lnTo>
                    <a:pt x="4213" y="4678"/>
                  </a:lnTo>
                  <a:lnTo>
                    <a:pt x="4213" y="716"/>
                  </a:lnTo>
                  <a:lnTo>
                    <a:pt x="4213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4" name="Google Shape;514;p27"/>
            <p:cNvCxnSpPr/>
            <p:nvPr/>
          </p:nvCxnSpPr>
          <p:spPr>
            <a:xfrm>
              <a:off x="6413100" y="2552389"/>
              <a:ext cx="162600" cy="0"/>
            </a:xfrm>
            <a:prstGeom prst="straightConnector1">
              <a:avLst/>
            </a:prstGeom>
            <a:noFill/>
            <a:ln cap="flat" cmpd="sng" w="19050">
              <a:solidFill>
                <a:srgbClr val="21204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27"/>
            <p:cNvCxnSpPr/>
            <p:nvPr/>
          </p:nvCxnSpPr>
          <p:spPr>
            <a:xfrm>
              <a:off x="6413100" y="2624875"/>
              <a:ext cx="162600" cy="0"/>
            </a:xfrm>
            <a:prstGeom prst="straightConnector1">
              <a:avLst/>
            </a:prstGeom>
            <a:noFill/>
            <a:ln cap="flat" cmpd="sng" w="19050">
              <a:solidFill>
                <a:srgbClr val="21204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27"/>
            <p:cNvCxnSpPr/>
            <p:nvPr/>
          </p:nvCxnSpPr>
          <p:spPr>
            <a:xfrm>
              <a:off x="6413100" y="2699910"/>
              <a:ext cx="162600" cy="0"/>
            </a:xfrm>
            <a:prstGeom prst="straightConnector1">
              <a:avLst/>
            </a:prstGeom>
            <a:noFill/>
            <a:ln cap="flat" cmpd="sng" w="19050">
              <a:solidFill>
                <a:srgbClr val="21204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17" name="Google Shape;517;p27"/>
            <p:cNvGrpSpPr/>
            <p:nvPr/>
          </p:nvGrpSpPr>
          <p:grpSpPr>
            <a:xfrm flipH="1">
              <a:off x="6308932" y="3622939"/>
              <a:ext cx="176666" cy="306433"/>
              <a:chOff x="7281325" y="2522625"/>
              <a:chExt cx="230725" cy="400200"/>
            </a:xfrm>
          </p:grpSpPr>
          <p:sp>
            <p:nvSpPr>
              <p:cNvPr id="518" name="Google Shape;518;p27"/>
              <p:cNvSpPr/>
              <p:nvPr/>
            </p:nvSpPr>
            <p:spPr>
              <a:xfrm>
                <a:off x="7281325" y="2522625"/>
                <a:ext cx="230725" cy="399600"/>
              </a:xfrm>
              <a:custGeom>
                <a:rect b="b" l="l" r="r" t="t"/>
                <a:pathLst>
                  <a:path extrusionOk="0" h="15984" w="9229">
                    <a:moveTo>
                      <a:pt x="5655" y="0"/>
                    </a:moveTo>
                    <a:cubicBezTo>
                      <a:pt x="5365" y="0"/>
                      <a:pt x="5080" y="96"/>
                      <a:pt x="4829" y="305"/>
                    </a:cubicBezTo>
                    <a:cubicBezTo>
                      <a:pt x="3436" y="1461"/>
                      <a:pt x="4999" y="3542"/>
                      <a:pt x="3743" y="4501"/>
                    </a:cubicBezTo>
                    <a:cubicBezTo>
                      <a:pt x="2487" y="5460"/>
                      <a:pt x="2093" y="6155"/>
                      <a:pt x="2059" y="8203"/>
                    </a:cubicBezTo>
                    <a:cubicBezTo>
                      <a:pt x="2025" y="10250"/>
                      <a:pt x="3413" y="11109"/>
                      <a:pt x="1705" y="12165"/>
                    </a:cubicBezTo>
                    <a:cubicBezTo>
                      <a:pt x="1" y="13217"/>
                      <a:pt x="506" y="15983"/>
                      <a:pt x="506" y="15983"/>
                    </a:cubicBezTo>
                    <a:lnTo>
                      <a:pt x="8668" y="15983"/>
                    </a:lnTo>
                    <a:cubicBezTo>
                      <a:pt x="8668" y="15983"/>
                      <a:pt x="8039" y="15141"/>
                      <a:pt x="8634" y="13588"/>
                    </a:cubicBezTo>
                    <a:cubicBezTo>
                      <a:pt x="9229" y="12034"/>
                      <a:pt x="8500" y="10845"/>
                      <a:pt x="7545" y="9589"/>
                    </a:cubicBezTo>
                    <a:cubicBezTo>
                      <a:pt x="6586" y="8333"/>
                      <a:pt x="6552" y="7013"/>
                      <a:pt x="7575" y="4237"/>
                    </a:cubicBezTo>
                    <a:cubicBezTo>
                      <a:pt x="8415" y="1963"/>
                      <a:pt x="6971" y="0"/>
                      <a:pt x="5655" y="0"/>
                    </a:cubicBezTo>
                    <a:close/>
                  </a:path>
                </a:pathLst>
              </a:custGeom>
              <a:solidFill>
                <a:srgbClr val="FF3C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7"/>
              <p:cNvSpPr/>
              <p:nvPr/>
            </p:nvSpPr>
            <p:spPr>
              <a:xfrm>
                <a:off x="7338725" y="2545775"/>
                <a:ext cx="116275" cy="229725"/>
              </a:xfrm>
              <a:custGeom>
                <a:rect b="b" l="l" r="r" t="t"/>
                <a:pathLst>
                  <a:path extrusionOk="0" h="9189" w="4651">
                    <a:moveTo>
                      <a:pt x="2092" y="0"/>
                    </a:moveTo>
                    <a:lnTo>
                      <a:pt x="2035" y="14"/>
                    </a:lnTo>
                    <a:cubicBezTo>
                      <a:pt x="2042" y="34"/>
                      <a:pt x="2523" y="2085"/>
                      <a:pt x="3669" y="2807"/>
                    </a:cubicBezTo>
                    <a:cubicBezTo>
                      <a:pt x="4313" y="3218"/>
                      <a:pt x="4591" y="3872"/>
                      <a:pt x="4450" y="4661"/>
                    </a:cubicBezTo>
                    <a:cubicBezTo>
                      <a:pt x="4253" y="5736"/>
                      <a:pt x="3348" y="6706"/>
                      <a:pt x="2339" y="6916"/>
                    </a:cubicBezTo>
                    <a:cubicBezTo>
                      <a:pt x="1450" y="7103"/>
                      <a:pt x="712" y="7568"/>
                      <a:pt x="311" y="8189"/>
                    </a:cubicBezTo>
                    <a:cubicBezTo>
                      <a:pt x="90" y="8533"/>
                      <a:pt x="0" y="8897"/>
                      <a:pt x="67" y="9188"/>
                    </a:cubicBezTo>
                    <a:lnTo>
                      <a:pt x="124" y="9174"/>
                    </a:lnTo>
                    <a:cubicBezTo>
                      <a:pt x="61" y="8897"/>
                      <a:pt x="147" y="8550"/>
                      <a:pt x="361" y="8219"/>
                    </a:cubicBezTo>
                    <a:cubicBezTo>
                      <a:pt x="752" y="7611"/>
                      <a:pt x="1477" y="7156"/>
                      <a:pt x="2352" y="6973"/>
                    </a:cubicBezTo>
                    <a:cubicBezTo>
                      <a:pt x="3382" y="6755"/>
                      <a:pt x="4307" y="5767"/>
                      <a:pt x="4507" y="4671"/>
                    </a:cubicBezTo>
                    <a:cubicBezTo>
                      <a:pt x="4651" y="3859"/>
                      <a:pt x="4367" y="3181"/>
                      <a:pt x="3698" y="2760"/>
                    </a:cubicBezTo>
                    <a:cubicBezTo>
                      <a:pt x="2573" y="2048"/>
                      <a:pt x="2095" y="20"/>
                      <a:pt x="2092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7"/>
              <p:cNvSpPr/>
              <p:nvPr/>
            </p:nvSpPr>
            <p:spPr>
              <a:xfrm>
                <a:off x="7332125" y="2585200"/>
                <a:ext cx="100500" cy="142675"/>
              </a:xfrm>
              <a:custGeom>
                <a:rect b="b" l="l" r="r" t="t"/>
                <a:pathLst>
                  <a:path extrusionOk="0" h="5707" w="4020">
                    <a:moveTo>
                      <a:pt x="2232" y="0"/>
                    </a:moveTo>
                    <a:lnTo>
                      <a:pt x="2175" y="7"/>
                    </a:lnTo>
                    <a:cubicBezTo>
                      <a:pt x="2178" y="24"/>
                      <a:pt x="2329" y="1698"/>
                      <a:pt x="3338" y="2435"/>
                    </a:cubicBezTo>
                    <a:cubicBezTo>
                      <a:pt x="3782" y="2760"/>
                      <a:pt x="3959" y="3305"/>
                      <a:pt x="3786" y="3823"/>
                    </a:cubicBezTo>
                    <a:cubicBezTo>
                      <a:pt x="3624" y="4306"/>
                      <a:pt x="3107" y="4821"/>
                      <a:pt x="2148" y="4821"/>
                    </a:cubicBezTo>
                    <a:cubicBezTo>
                      <a:pt x="2133" y="4821"/>
                      <a:pt x="2118" y="4821"/>
                      <a:pt x="2102" y="4821"/>
                    </a:cubicBezTo>
                    <a:lnTo>
                      <a:pt x="2025" y="4821"/>
                    </a:lnTo>
                    <a:cubicBezTo>
                      <a:pt x="294" y="4821"/>
                      <a:pt x="10" y="5653"/>
                      <a:pt x="1" y="5690"/>
                    </a:cubicBezTo>
                    <a:lnTo>
                      <a:pt x="54" y="5707"/>
                    </a:lnTo>
                    <a:cubicBezTo>
                      <a:pt x="58" y="5700"/>
                      <a:pt x="341" y="4878"/>
                      <a:pt x="2025" y="4878"/>
                    </a:cubicBezTo>
                    <a:lnTo>
                      <a:pt x="2098" y="4878"/>
                    </a:lnTo>
                    <a:cubicBezTo>
                      <a:pt x="2114" y="4878"/>
                      <a:pt x="2129" y="4878"/>
                      <a:pt x="2145" y="4878"/>
                    </a:cubicBezTo>
                    <a:cubicBezTo>
                      <a:pt x="3137" y="4878"/>
                      <a:pt x="3672" y="4346"/>
                      <a:pt x="3839" y="3843"/>
                    </a:cubicBezTo>
                    <a:cubicBezTo>
                      <a:pt x="4019" y="3297"/>
                      <a:pt x="3839" y="2730"/>
                      <a:pt x="3371" y="2389"/>
                    </a:cubicBezTo>
                    <a:cubicBezTo>
                      <a:pt x="2386" y="1667"/>
                      <a:pt x="2235" y="17"/>
                      <a:pt x="2232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7"/>
              <p:cNvSpPr/>
              <p:nvPr/>
            </p:nvSpPr>
            <p:spPr>
              <a:xfrm>
                <a:off x="7323600" y="2727025"/>
                <a:ext cx="128250" cy="195800"/>
              </a:xfrm>
              <a:custGeom>
                <a:rect b="b" l="l" r="r" t="t"/>
                <a:pathLst>
                  <a:path extrusionOk="0" h="7832" w="5130">
                    <a:moveTo>
                      <a:pt x="5109" y="0"/>
                    </a:moveTo>
                    <a:cubicBezTo>
                      <a:pt x="5085" y="6"/>
                      <a:pt x="2847" y="839"/>
                      <a:pt x="2266" y="2449"/>
                    </a:cubicBezTo>
                    <a:cubicBezTo>
                      <a:pt x="2098" y="2920"/>
                      <a:pt x="1995" y="3457"/>
                      <a:pt x="1885" y="4029"/>
                    </a:cubicBezTo>
                    <a:cubicBezTo>
                      <a:pt x="1628" y="5389"/>
                      <a:pt x="1334" y="6932"/>
                      <a:pt x="1" y="7784"/>
                    </a:cubicBezTo>
                    <a:lnTo>
                      <a:pt x="31" y="7831"/>
                    </a:lnTo>
                    <a:cubicBezTo>
                      <a:pt x="1384" y="6965"/>
                      <a:pt x="1682" y="5412"/>
                      <a:pt x="1942" y="4039"/>
                    </a:cubicBezTo>
                    <a:cubicBezTo>
                      <a:pt x="2052" y="3471"/>
                      <a:pt x="2152" y="2933"/>
                      <a:pt x="2323" y="2469"/>
                    </a:cubicBezTo>
                    <a:cubicBezTo>
                      <a:pt x="2891" y="885"/>
                      <a:pt x="5105" y="60"/>
                      <a:pt x="5129" y="54"/>
                    </a:cubicBezTo>
                    <a:lnTo>
                      <a:pt x="5109" y="0"/>
                    </a:ln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7"/>
              <p:cNvSpPr/>
              <p:nvPr/>
            </p:nvSpPr>
            <p:spPr>
              <a:xfrm>
                <a:off x="7368950" y="2806025"/>
                <a:ext cx="128575" cy="32000"/>
              </a:xfrm>
              <a:custGeom>
                <a:rect b="b" l="l" r="r" t="t"/>
                <a:pathLst>
                  <a:path extrusionOk="0" h="1280" w="5143">
                    <a:moveTo>
                      <a:pt x="5099" y="1"/>
                    </a:moveTo>
                    <a:cubicBezTo>
                      <a:pt x="4932" y="187"/>
                      <a:pt x="4706" y="357"/>
                      <a:pt x="4068" y="357"/>
                    </a:cubicBezTo>
                    <a:cubicBezTo>
                      <a:pt x="3721" y="357"/>
                      <a:pt x="3252" y="307"/>
                      <a:pt x="2606" y="181"/>
                    </a:cubicBezTo>
                    <a:cubicBezTo>
                      <a:pt x="2405" y="142"/>
                      <a:pt x="2216" y="125"/>
                      <a:pt x="2040" y="125"/>
                    </a:cubicBezTo>
                    <a:cubicBezTo>
                      <a:pt x="623" y="125"/>
                      <a:pt x="7" y="1241"/>
                      <a:pt x="1" y="1253"/>
                    </a:cubicBezTo>
                    <a:lnTo>
                      <a:pt x="51" y="1280"/>
                    </a:lnTo>
                    <a:cubicBezTo>
                      <a:pt x="57" y="1268"/>
                      <a:pt x="657" y="182"/>
                      <a:pt x="2040" y="182"/>
                    </a:cubicBezTo>
                    <a:cubicBezTo>
                      <a:pt x="2213" y="182"/>
                      <a:pt x="2399" y="199"/>
                      <a:pt x="2597" y="237"/>
                    </a:cubicBezTo>
                    <a:cubicBezTo>
                      <a:pt x="3242" y="362"/>
                      <a:pt x="3713" y="413"/>
                      <a:pt x="4065" y="413"/>
                    </a:cubicBezTo>
                    <a:cubicBezTo>
                      <a:pt x="4729" y="413"/>
                      <a:pt x="4967" y="233"/>
                      <a:pt x="5143" y="37"/>
                    </a:cubicBezTo>
                    <a:lnTo>
                      <a:pt x="5099" y="1"/>
                    </a:ln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7"/>
              <p:cNvSpPr/>
              <p:nvPr/>
            </p:nvSpPr>
            <p:spPr>
              <a:xfrm>
                <a:off x="7367450" y="2729350"/>
                <a:ext cx="14400" cy="77600"/>
              </a:xfrm>
              <a:custGeom>
                <a:rect b="b" l="l" r="r" t="t"/>
                <a:pathLst>
                  <a:path extrusionOk="0" h="3104" w="576">
                    <a:moveTo>
                      <a:pt x="104" y="1"/>
                    </a:moveTo>
                    <a:lnTo>
                      <a:pt x="68" y="47"/>
                    </a:lnTo>
                    <a:cubicBezTo>
                      <a:pt x="71" y="51"/>
                      <a:pt x="512" y="422"/>
                      <a:pt x="372" y="1244"/>
                    </a:cubicBezTo>
                    <a:cubicBezTo>
                      <a:pt x="332" y="1480"/>
                      <a:pt x="275" y="1685"/>
                      <a:pt x="224" y="1865"/>
                    </a:cubicBezTo>
                    <a:cubicBezTo>
                      <a:pt x="97" y="2349"/>
                      <a:pt x="0" y="2697"/>
                      <a:pt x="312" y="3104"/>
                    </a:cubicBezTo>
                    <a:lnTo>
                      <a:pt x="358" y="3068"/>
                    </a:lnTo>
                    <a:cubicBezTo>
                      <a:pt x="64" y="2687"/>
                      <a:pt x="151" y="2366"/>
                      <a:pt x="281" y="1881"/>
                    </a:cubicBezTo>
                    <a:cubicBezTo>
                      <a:pt x="332" y="1697"/>
                      <a:pt x="385" y="1491"/>
                      <a:pt x="429" y="1253"/>
                    </a:cubicBezTo>
                    <a:cubicBezTo>
                      <a:pt x="575" y="395"/>
                      <a:pt x="121" y="17"/>
                      <a:pt x="104" y="1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7"/>
              <p:cNvSpPr/>
              <p:nvPr/>
            </p:nvSpPr>
            <p:spPr>
              <a:xfrm>
                <a:off x="7354925" y="2851675"/>
                <a:ext cx="145925" cy="33800"/>
              </a:xfrm>
              <a:custGeom>
                <a:rect b="b" l="l" r="r" t="t"/>
                <a:pathLst>
                  <a:path extrusionOk="0" h="1352" w="5837">
                    <a:moveTo>
                      <a:pt x="2135" y="1"/>
                    </a:moveTo>
                    <a:cubicBezTo>
                      <a:pt x="706" y="1"/>
                      <a:pt x="10" y="1310"/>
                      <a:pt x="0" y="1325"/>
                    </a:cubicBezTo>
                    <a:lnTo>
                      <a:pt x="54" y="1351"/>
                    </a:lnTo>
                    <a:cubicBezTo>
                      <a:pt x="60" y="1336"/>
                      <a:pt x="740" y="59"/>
                      <a:pt x="2134" y="59"/>
                    </a:cubicBezTo>
                    <a:cubicBezTo>
                      <a:pt x="2284" y="59"/>
                      <a:pt x="2441" y="73"/>
                      <a:pt x="2606" y="105"/>
                    </a:cubicBezTo>
                    <a:cubicBezTo>
                      <a:pt x="2944" y="169"/>
                      <a:pt x="3248" y="235"/>
                      <a:pt x="3515" y="295"/>
                    </a:cubicBezTo>
                    <a:cubicBezTo>
                      <a:pt x="4057" y="416"/>
                      <a:pt x="4485" y="511"/>
                      <a:pt x="4841" y="511"/>
                    </a:cubicBezTo>
                    <a:cubicBezTo>
                      <a:pt x="5244" y="511"/>
                      <a:pt x="5555" y="390"/>
                      <a:pt x="5837" y="49"/>
                    </a:cubicBezTo>
                    <a:lnTo>
                      <a:pt x="5793" y="12"/>
                    </a:lnTo>
                    <a:cubicBezTo>
                      <a:pt x="5524" y="337"/>
                      <a:pt x="5224" y="453"/>
                      <a:pt x="4835" y="453"/>
                    </a:cubicBezTo>
                    <a:cubicBezTo>
                      <a:pt x="4485" y="453"/>
                      <a:pt x="4063" y="359"/>
                      <a:pt x="3528" y="239"/>
                    </a:cubicBezTo>
                    <a:cubicBezTo>
                      <a:pt x="3258" y="179"/>
                      <a:pt x="2954" y="112"/>
                      <a:pt x="2617" y="49"/>
                    </a:cubicBezTo>
                    <a:cubicBezTo>
                      <a:pt x="2448" y="16"/>
                      <a:pt x="2288" y="1"/>
                      <a:pt x="2135" y="1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7"/>
              <p:cNvSpPr/>
              <p:nvPr/>
            </p:nvSpPr>
            <p:spPr>
              <a:xfrm>
                <a:off x="7415900" y="2534675"/>
                <a:ext cx="37675" cy="82700"/>
              </a:xfrm>
              <a:custGeom>
                <a:rect b="b" l="l" r="r" t="t"/>
                <a:pathLst>
                  <a:path extrusionOk="0" h="3308" w="1507">
                    <a:moveTo>
                      <a:pt x="1453" y="0"/>
                    </a:moveTo>
                    <a:lnTo>
                      <a:pt x="1397" y="10"/>
                    </a:lnTo>
                    <a:cubicBezTo>
                      <a:pt x="1447" y="281"/>
                      <a:pt x="1377" y="371"/>
                      <a:pt x="989" y="872"/>
                    </a:cubicBezTo>
                    <a:cubicBezTo>
                      <a:pt x="899" y="985"/>
                      <a:pt x="796" y="1123"/>
                      <a:pt x="672" y="1286"/>
                    </a:cubicBezTo>
                    <a:cubicBezTo>
                      <a:pt x="0" y="2175"/>
                      <a:pt x="662" y="3298"/>
                      <a:pt x="668" y="3307"/>
                    </a:cubicBezTo>
                    <a:lnTo>
                      <a:pt x="719" y="3281"/>
                    </a:lnTo>
                    <a:cubicBezTo>
                      <a:pt x="712" y="3267"/>
                      <a:pt x="67" y="2179"/>
                      <a:pt x="719" y="1320"/>
                    </a:cubicBezTo>
                    <a:cubicBezTo>
                      <a:pt x="842" y="1156"/>
                      <a:pt x="946" y="1022"/>
                      <a:pt x="1032" y="905"/>
                    </a:cubicBezTo>
                    <a:cubicBezTo>
                      <a:pt x="1427" y="401"/>
                      <a:pt x="1507" y="294"/>
                      <a:pt x="1453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6" name="Google Shape;526;p27"/>
            <p:cNvGrpSpPr/>
            <p:nvPr/>
          </p:nvGrpSpPr>
          <p:grpSpPr>
            <a:xfrm flipH="1">
              <a:off x="6321389" y="3472785"/>
              <a:ext cx="335204" cy="456587"/>
              <a:chOff x="6802225" y="2313150"/>
              <a:chExt cx="437775" cy="596300"/>
            </a:xfrm>
          </p:grpSpPr>
          <p:sp>
            <p:nvSpPr>
              <p:cNvPr id="527" name="Google Shape;527;p27"/>
              <p:cNvSpPr/>
              <p:nvPr/>
            </p:nvSpPr>
            <p:spPr>
              <a:xfrm>
                <a:off x="6802225" y="2313150"/>
                <a:ext cx="437775" cy="596300"/>
              </a:xfrm>
              <a:custGeom>
                <a:rect b="b" l="l" r="r" t="t"/>
                <a:pathLst>
                  <a:path extrusionOk="0" h="23852" w="17511">
                    <a:moveTo>
                      <a:pt x="9288" y="1"/>
                    </a:moveTo>
                    <a:cubicBezTo>
                      <a:pt x="9209" y="1"/>
                      <a:pt x="9130" y="3"/>
                      <a:pt x="9050" y="8"/>
                    </a:cubicBezTo>
                    <a:cubicBezTo>
                      <a:pt x="7561" y="99"/>
                      <a:pt x="6572" y="763"/>
                      <a:pt x="5960" y="1775"/>
                    </a:cubicBezTo>
                    <a:cubicBezTo>
                      <a:pt x="4875" y="3570"/>
                      <a:pt x="4978" y="6463"/>
                      <a:pt x="5596" y="9196"/>
                    </a:cubicBezTo>
                    <a:cubicBezTo>
                      <a:pt x="5623" y="9316"/>
                      <a:pt x="5650" y="9432"/>
                      <a:pt x="5680" y="9549"/>
                    </a:cubicBezTo>
                    <a:cubicBezTo>
                      <a:pt x="6384" y="12450"/>
                      <a:pt x="4861" y="12269"/>
                      <a:pt x="3358" y="12991"/>
                    </a:cubicBezTo>
                    <a:cubicBezTo>
                      <a:pt x="2593" y="13355"/>
                      <a:pt x="1834" y="13953"/>
                      <a:pt x="1373" y="15299"/>
                    </a:cubicBezTo>
                    <a:cubicBezTo>
                      <a:pt x="0" y="19298"/>
                      <a:pt x="4617" y="23852"/>
                      <a:pt x="4617" y="23852"/>
                    </a:cubicBezTo>
                    <a:lnTo>
                      <a:pt x="15475" y="23852"/>
                    </a:lnTo>
                    <a:cubicBezTo>
                      <a:pt x="16484" y="23150"/>
                      <a:pt x="17015" y="22005"/>
                      <a:pt x="17176" y="20775"/>
                    </a:cubicBezTo>
                    <a:cubicBezTo>
                      <a:pt x="17511" y="18216"/>
                      <a:pt x="16234" y="15299"/>
                      <a:pt x="14275" y="15299"/>
                    </a:cubicBezTo>
                    <a:cubicBezTo>
                      <a:pt x="14260" y="15299"/>
                      <a:pt x="14245" y="15299"/>
                      <a:pt x="14229" y="15299"/>
                    </a:cubicBezTo>
                    <a:cubicBezTo>
                      <a:pt x="14181" y="15300"/>
                      <a:pt x="14132" y="15301"/>
                      <a:pt x="14085" y="15301"/>
                    </a:cubicBezTo>
                    <a:cubicBezTo>
                      <a:pt x="11259" y="15301"/>
                      <a:pt x="10216" y="13360"/>
                      <a:pt x="12792" y="9897"/>
                    </a:cubicBezTo>
                    <a:cubicBezTo>
                      <a:pt x="12979" y="9643"/>
                      <a:pt x="13143" y="9376"/>
                      <a:pt x="13284" y="9099"/>
                    </a:cubicBezTo>
                    <a:cubicBezTo>
                      <a:pt x="15064" y="5534"/>
                      <a:pt x="13074" y="1"/>
                      <a:pt x="9288" y="1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7"/>
              <p:cNvSpPr/>
              <p:nvPr/>
            </p:nvSpPr>
            <p:spPr>
              <a:xfrm>
                <a:off x="6902800" y="2699475"/>
                <a:ext cx="209875" cy="209975"/>
              </a:xfrm>
              <a:custGeom>
                <a:rect b="b" l="l" r="r" t="t"/>
                <a:pathLst>
                  <a:path extrusionOk="0" h="8399" w="8395">
                    <a:moveTo>
                      <a:pt x="60" y="0"/>
                    </a:moveTo>
                    <a:lnTo>
                      <a:pt x="0" y="63"/>
                    </a:lnTo>
                    <a:lnTo>
                      <a:pt x="8335" y="8399"/>
                    </a:lnTo>
                    <a:lnTo>
                      <a:pt x="8395" y="8336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7"/>
              <p:cNvSpPr/>
              <p:nvPr/>
            </p:nvSpPr>
            <p:spPr>
              <a:xfrm>
                <a:off x="6941025" y="2439375"/>
                <a:ext cx="126400" cy="299875"/>
              </a:xfrm>
              <a:custGeom>
                <a:rect b="b" l="l" r="r" t="t"/>
                <a:pathLst>
                  <a:path extrusionOk="0" h="11995" w="5056">
                    <a:moveTo>
                      <a:pt x="4972" y="1"/>
                    </a:moveTo>
                    <a:lnTo>
                      <a:pt x="1" y="11960"/>
                    </a:lnTo>
                    <a:lnTo>
                      <a:pt x="84" y="11994"/>
                    </a:lnTo>
                    <a:lnTo>
                      <a:pt x="5055" y="34"/>
                    </a:lnTo>
                    <a:lnTo>
                      <a:pt x="497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7"/>
              <p:cNvSpPr/>
              <p:nvPr/>
            </p:nvSpPr>
            <p:spPr>
              <a:xfrm>
                <a:off x="7031150" y="2492425"/>
                <a:ext cx="73200" cy="32100"/>
              </a:xfrm>
              <a:custGeom>
                <a:rect b="b" l="l" r="r" t="t"/>
                <a:pathLst>
                  <a:path extrusionOk="0" h="1284" w="2928">
                    <a:moveTo>
                      <a:pt x="2894" y="0"/>
                    </a:moveTo>
                    <a:lnTo>
                      <a:pt x="1" y="1203"/>
                    </a:lnTo>
                    <a:lnTo>
                      <a:pt x="34" y="1283"/>
                    </a:lnTo>
                    <a:lnTo>
                      <a:pt x="2927" y="80"/>
                    </a:lnTo>
                    <a:lnTo>
                      <a:pt x="28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7"/>
              <p:cNvSpPr/>
              <p:nvPr/>
            </p:nvSpPr>
            <p:spPr>
              <a:xfrm>
                <a:off x="6971600" y="2493000"/>
                <a:ext cx="37200" cy="83375"/>
              </a:xfrm>
              <a:custGeom>
                <a:rect b="b" l="l" r="r" t="t"/>
                <a:pathLst>
                  <a:path extrusionOk="0" h="3335" w="1488">
                    <a:moveTo>
                      <a:pt x="81" y="1"/>
                    </a:moveTo>
                    <a:lnTo>
                      <a:pt x="1" y="33"/>
                    </a:lnTo>
                    <a:lnTo>
                      <a:pt x="1404" y="3334"/>
                    </a:lnTo>
                    <a:lnTo>
                      <a:pt x="1487" y="3298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7"/>
              <p:cNvSpPr/>
              <p:nvPr/>
            </p:nvSpPr>
            <p:spPr>
              <a:xfrm>
                <a:off x="7058950" y="2771450"/>
                <a:ext cx="2225" cy="85300"/>
              </a:xfrm>
              <a:custGeom>
                <a:rect b="b" l="l" r="r" t="t"/>
                <a:pathLst>
                  <a:path extrusionOk="0" h="3412" w="89">
                    <a:moveTo>
                      <a:pt x="1" y="0"/>
                    </a:moveTo>
                    <a:lnTo>
                      <a:pt x="1" y="3412"/>
                    </a:lnTo>
                    <a:lnTo>
                      <a:pt x="88" y="3412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>
                <a:off x="6915475" y="2804950"/>
                <a:ext cx="93900" cy="2275"/>
              </a:xfrm>
              <a:custGeom>
                <a:rect b="b" l="l" r="r" t="t"/>
                <a:pathLst>
                  <a:path extrusionOk="0" h="91" w="3756">
                    <a:moveTo>
                      <a:pt x="1" y="0"/>
                    </a:moveTo>
                    <a:lnTo>
                      <a:pt x="1" y="91"/>
                    </a:lnTo>
                    <a:lnTo>
                      <a:pt x="3755" y="91"/>
                    </a:lnTo>
                    <a:lnTo>
                      <a:pt x="37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4" name="Google Shape;534;p27"/>
            <p:cNvSpPr/>
            <p:nvPr/>
          </p:nvSpPr>
          <p:spPr>
            <a:xfrm>
              <a:off x="5587945" y="4208025"/>
              <a:ext cx="1110900" cy="180300"/>
            </a:xfrm>
            <a:prstGeom prst="rect">
              <a:avLst/>
            </a:pr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5" name="Google Shape;535;p27"/>
            <p:cNvCxnSpPr/>
            <p:nvPr/>
          </p:nvCxnSpPr>
          <p:spPr>
            <a:xfrm>
              <a:off x="6266021" y="3929870"/>
              <a:ext cx="432900" cy="0"/>
            </a:xfrm>
            <a:prstGeom prst="straightConnector1">
              <a:avLst/>
            </a:prstGeom>
            <a:noFill/>
            <a:ln cap="flat" cmpd="sng" w="19050">
              <a:solidFill>
                <a:srgbClr val="4F47B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6" name="Google Shape;536;p27"/>
          <p:cNvSpPr txBox="1"/>
          <p:nvPr>
            <p:ph type="ctrTitle"/>
          </p:nvPr>
        </p:nvSpPr>
        <p:spPr>
          <a:xfrm>
            <a:off x="5669978" y="3017158"/>
            <a:ext cx="800100" cy="719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n" sz="900"/>
              <a:t>VIDEO PRODUCTION  AGENCY</a:t>
            </a:r>
            <a:endParaRPr sz="900"/>
          </a:p>
        </p:txBody>
      </p:sp>
      <p:sp>
        <p:nvSpPr>
          <p:cNvPr id="537" name="Google Shape;537;p27"/>
          <p:cNvSpPr/>
          <p:nvPr/>
        </p:nvSpPr>
        <p:spPr>
          <a:xfrm>
            <a:off x="3166050" y="1085275"/>
            <a:ext cx="2916000" cy="10245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8" name="Google Shape;538;p27"/>
          <p:cNvPicPr preferRelativeResize="0"/>
          <p:nvPr/>
        </p:nvPicPr>
        <p:blipFill rotWithShape="1">
          <a:blip r:embed="rId3">
            <a:alphaModFix/>
          </a:blip>
          <a:srcRect b="0" l="2750" r="2740" t="0"/>
          <a:stretch/>
        </p:blipFill>
        <p:spPr>
          <a:xfrm>
            <a:off x="638575" y="643664"/>
            <a:ext cx="3120650" cy="1907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9" name="Google Shape;539;p27"/>
          <p:cNvGrpSpPr/>
          <p:nvPr/>
        </p:nvGrpSpPr>
        <p:grpSpPr>
          <a:xfrm>
            <a:off x="529221" y="533208"/>
            <a:ext cx="3339358" cy="2543396"/>
            <a:chOff x="3804623" y="931514"/>
            <a:chExt cx="4311631" cy="3283920"/>
          </a:xfrm>
        </p:grpSpPr>
        <p:grpSp>
          <p:nvGrpSpPr>
            <p:cNvPr id="540" name="Google Shape;540;p27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cap="flat" cmpd="sng" w="19050">
                <a:solidFill>
                  <a:srgbClr val="21204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rect b="b" l="l" r="r" t="t"/>
                <a:pathLst>
                  <a:path extrusionOk="0" h="24926" w="65999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cap="flat" cmpd="sng" w="19050">
                <a:solidFill>
                  <a:srgbClr val="21204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43" name="Google Shape;543;p27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fmla="val 3857" name="adj"/>
                </a:avLst>
              </a:prstGeom>
              <a:noFill/>
              <a:ln cap="flat" cmpd="sng" w="19050">
                <a:solidFill>
                  <a:srgbClr val="21204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fmla="val 3282" name="adj"/>
                </a:avLst>
              </a:prstGeom>
              <a:noFill/>
              <a:ln cap="flat" cmpd="sng" w="19050">
                <a:solidFill>
                  <a:srgbClr val="21204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45" name="Google Shape;545;p27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cap="flat" cmpd="sng" w="19050">
              <a:solidFill>
                <a:srgbClr val="21204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6" name="Google Shape;546;p27"/>
          <p:cNvSpPr txBox="1"/>
          <p:nvPr>
            <p:ph idx="4294967295" type="subTitle"/>
          </p:nvPr>
        </p:nvSpPr>
        <p:spPr>
          <a:xfrm flipH="1">
            <a:off x="3910650" y="1209000"/>
            <a:ext cx="2079900" cy="68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PC environments</a:t>
            </a:r>
            <a:endParaRPr sz="2000">
              <a:solidFill>
                <a:srgbClr val="21204D"/>
              </a:solidFill>
            </a:endParaRPr>
          </a:p>
        </p:txBody>
      </p:sp>
      <p:sp>
        <p:nvSpPr>
          <p:cNvPr id="547" name="Google Shape;547;p27"/>
          <p:cNvSpPr txBox="1"/>
          <p:nvPr>
            <p:ph idx="4294967295" type="subTitle"/>
          </p:nvPr>
        </p:nvSpPr>
        <p:spPr>
          <a:xfrm flipH="1">
            <a:off x="3788950" y="3166675"/>
            <a:ext cx="1426500" cy="972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Mobile environments (iOS, Android)</a:t>
            </a:r>
            <a:endParaRPr sz="1600">
              <a:solidFill>
                <a:srgbClr val="21204D"/>
              </a:solidFill>
            </a:endParaRPr>
          </a:p>
        </p:txBody>
      </p:sp>
      <p:cxnSp>
        <p:nvCxnSpPr>
          <p:cNvPr id="548" name="Google Shape;548;p27"/>
          <p:cNvCxnSpPr/>
          <p:nvPr/>
        </p:nvCxnSpPr>
        <p:spPr>
          <a:xfrm>
            <a:off x="2194875" y="1553850"/>
            <a:ext cx="264600" cy="0"/>
          </a:xfrm>
          <a:prstGeom prst="straightConnector1">
            <a:avLst/>
          </a:prstGeom>
          <a:noFill/>
          <a:ln cap="flat" cmpd="sng" w="28575">
            <a:solidFill>
              <a:srgbClr val="2120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7"/>
          <p:cNvCxnSpPr/>
          <p:nvPr/>
        </p:nvCxnSpPr>
        <p:spPr>
          <a:xfrm>
            <a:off x="2194875" y="1671825"/>
            <a:ext cx="264600" cy="0"/>
          </a:xfrm>
          <a:prstGeom prst="straightConnector1">
            <a:avLst/>
          </a:prstGeom>
          <a:noFill/>
          <a:ln cap="flat" cmpd="sng" w="28575">
            <a:solidFill>
              <a:srgbClr val="2120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7"/>
          <p:cNvCxnSpPr/>
          <p:nvPr/>
        </p:nvCxnSpPr>
        <p:spPr>
          <a:xfrm>
            <a:off x="2194875" y="1793950"/>
            <a:ext cx="264600" cy="0"/>
          </a:xfrm>
          <a:prstGeom prst="straightConnector1">
            <a:avLst/>
          </a:prstGeom>
          <a:noFill/>
          <a:ln cap="flat" cmpd="sng" w="28575">
            <a:solidFill>
              <a:srgbClr val="2120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27"/>
          <p:cNvSpPr txBox="1"/>
          <p:nvPr>
            <p:ph idx="4294967295" type="subTitle"/>
          </p:nvPr>
        </p:nvSpPr>
        <p:spPr>
          <a:xfrm>
            <a:off x="5740749" y="3881025"/>
            <a:ext cx="432900" cy="18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3F3F3"/>
                </a:solidFill>
              </a:rPr>
              <a:t>Log in ...</a:t>
            </a:r>
            <a:endParaRPr sz="600">
              <a:solidFill>
                <a:srgbClr val="F3F3F3"/>
              </a:solidFill>
            </a:endParaRPr>
          </a:p>
        </p:txBody>
      </p:sp>
      <p:pic>
        <p:nvPicPr>
          <p:cNvPr id="552" name="Google Shape;5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350" y="2607125"/>
            <a:ext cx="1110975" cy="17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575" y="663925"/>
            <a:ext cx="3120650" cy="18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/>
          <p:nvPr>
            <p:ph type="ctrTitle"/>
          </p:nvPr>
        </p:nvSpPr>
        <p:spPr>
          <a:xfrm>
            <a:off x="7102350" y="1951050"/>
            <a:ext cx="12459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product look</a:t>
            </a:r>
            <a:r>
              <a:rPr lang="en">
                <a:solidFill>
                  <a:srgbClr val="21204D"/>
                </a:solidFill>
              </a:rPr>
              <a:t>?</a:t>
            </a:r>
            <a:endParaRPr>
              <a:solidFill>
                <a:srgbClr val="21204D"/>
              </a:solidFill>
            </a:endParaRPr>
          </a:p>
        </p:txBody>
      </p:sp>
      <p:grpSp>
        <p:nvGrpSpPr>
          <p:cNvPr id="560" name="Google Shape;560;p28"/>
          <p:cNvGrpSpPr/>
          <p:nvPr/>
        </p:nvGrpSpPr>
        <p:grpSpPr>
          <a:xfrm rot="1478491">
            <a:off x="5503383" y="273302"/>
            <a:ext cx="1723262" cy="3318575"/>
            <a:chOff x="5030877" y="58800"/>
            <a:chExt cx="1332028" cy="2565156"/>
          </a:xfrm>
        </p:grpSpPr>
        <p:sp>
          <p:nvSpPr>
            <p:cNvPr id="561" name="Google Shape;561;p28"/>
            <p:cNvSpPr/>
            <p:nvPr/>
          </p:nvSpPr>
          <p:spPr>
            <a:xfrm>
              <a:off x="5526893" y="1166314"/>
              <a:ext cx="828610" cy="958479"/>
            </a:xfrm>
            <a:custGeom>
              <a:rect b="b" l="l" r="r" t="t"/>
              <a:pathLst>
                <a:path extrusionOk="0" h="10148" w="8773">
                  <a:moveTo>
                    <a:pt x="5676" y="1"/>
                  </a:moveTo>
                  <a:cubicBezTo>
                    <a:pt x="2690" y="1"/>
                    <a:pt x="1503" y="2363"/>
                    <a:pt x="1921" y="4177"/>
                  </a:cubicBezTo>
                  <a:cubicBezTo>
                    <a:pt x="2346" y="6004"/>
                    <a:pt x="1116" y="5891"/>
                    <a:pt x="474" y="7571"/>
                  </a:cubicBezTo>
                  <a:cubicBezTo>
                    <a:pt x="471" y="7581"/>
                    <a:pt x="465" y="7595"/>
                    <a:pt x="462" y="7608"/>
                  </a:cubicBezTo>
                  <a:cubicBezTo>
                    <a:pt x="1" y="8838"/>
                    <a:pt x="909" y="10147"/>
                    <a:pt x="2222" y="10147"/>
                  </a:cubicBezTo>
                  <a:lnTo>
                    <a:pt x="6204" y="10147"/>
                  </a:lnTo>
                  <a:cubicBezTo>
                    <a:pt x="7424" y="10147"/>
                    <a:pt x="8322" y="9005"/>
                    <a:pt x="8028" y="7822"/>
                  </a:cubicBezTo>
                  <a:cubicBezTo>
                    <a:pt x="7801" y="6903"/>
                    <a:pt x="7484" y="6028"/>
                    <a:pt x="7794" y="5323"/>
                  </a:cubicBezTo>
                  <a:cubicBezTo>
                    <a:pt x="8480" y="3762"/>
                    <a:pt x="8773" y="34"/>
                    <a:pt x="5740" y="1"/>
                  </a:cubicBezTo>
                  <a:cubicBezTo>
                    <a:pt x="5719" y="1"/>
                    <a:pt x="5697" y="1"/>
                    <a:pt x="5676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5030877" y="58800"/>
              <a:ext cx="1332028" cy="1483810"/>
            </a:xfrm>
            <a:custGeom>
              <a:rect b="b" l="l" r="r" t="t"/>
              <a:pathLst>
                <a:path extrusionOk="0" h="15710" w="14103">
                  <a:moveTo>
                    <a:pt x="4313" y="0"/>
                  </a:moveTo>
                  <a:cubicBezTo>
                    <a:pt x="3967" y="0"/>
                    <a:pt x="3610" y="54"/>
                    <a:pt x="3245" y="172"/>
                  </a:cubicBezTo>
                  <a:cubicBezTo>
                    <a:pt x="565" y="1037"/>
                    <a:pt x="1" y="4628"/>
                    <a:pt x="1905" y="6660"/>
                  </a:cubicBezTo>
                  <a:cubicBezTo>
                    <a:pt x="3810" y="8694"/>
                    <a:pt x="1224" y="8978"/>
                    <a:pt x="1645" y="12112"/>
                  </a:cubicBezTo>
                  <a:cubicBezTo>
                    <a:pt x="2075" y="15291"/>
                    <a:pt x="5673" y="15709"/>
                    <a:pt x="7539" y="15709"/>
                  </a:cubicBezTo>
                  <a:cubicBezTo>
                    <a:pt x="8207" y="15709"/>
                    <a:pt x="8653" y="15656"/>
                    <a:pt x="8653" y="15656"/>
                  </a:cubicBezTo>
                  <a:cubicBezTo>
                    <a:pt x="14102" y="12760"/>
                    <a:pt x="12693" y="8059"/>
                    <a:pt x="9906" y="7093"/>
                  </a:cubicBezTo>
                  <a:cubicBezTo>
                    <a:pt x="8352" y="6552"/>
                    <a:pt x="8480" y="5794"/>
                    <a:pt x="8349" y="3849"/>
                  </a:cubicBezTo>
                  <a:cubicBezTo>
                    <a:pt x="8237" y="2167"/>
                    <a:pt x="6510" y="0"/>
                    <a:pt x="4313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5313657" y="77123"/>
              <a:ext cx="768729" cy="2251499"/>
            </a:xfrm>
            <a:custGeom>
              <a:rect b="b" l="l" r="r" t="t"/>
              <a:pathLst>
                <a:path extrusionOk="0" h="23838" w="8139">
                  <a:moveTo>
                    <a:pt x="56" y="1"/>
                  </a:moveTo>
                  <a:cubicBezTo>
                    <a:pt x="51" y="1"/>
                    <a:pt x="45" y="2"/>
                    <a:pt x="40" y="4"/>
                  </a:cubicBezTo>
                  <a:cubicBezTo>
                    <a:pt x="14" y="11"/>
                    <a:pt x="0" y="38"/>
                    <a:pt x="11" y="64"/>
                  </a:cubicBezTo>
                  <a:lnTo>
                    <a:pt x="5446" y="15475"/>
                  </a:lnTo>
                  <a:lnTo>
                    <a:pt x="8041" y="23805"/>
                  </a:lnTo>
                  <a:cubicBezTo>
                    <a:pt x="8049" y="23825"/>
                    <a:pt x="8065" y="23837"/>
                    <a:pt x="8085" y="23837"/>
                  </a:cubicBezTo>
                  <a:cubicBezTo>
                    <a:pt x="8092" y="23837"/>
                    <a:pt x="8095" y="23837"/>
                    <a:pt x="8098" y="23834"/>
                  </a:cubicBezTo>
                  <a:cubicBezTo>
                    <a:pt x="8125" y="23828"/>
                    <a:pt x="8138" y="23801"/>
                    <a:pt x="8132" y="23777"/>
                  </a:cubicBezTo>
                  <a:lnTo>
                    <a:pt x="5536" y="15449"/>
                  </a:lnTo>
                  <a:lnTo>
                    <a:pt x="100" y="31"/>
                  </a:lnTo>
                  <a:cubicBezTo>
                    <a:pt x="93" y="13"/>
                    <a:pt x="75" y="1"/>
                    <a:pt x="56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5738298" y="789922"/>
              <a:ext cx="344081" cy="500302"/>
            </a:xfrm>
            <a:custGeom>
              <a:rect b="b" l="l" r="r" t="t"/>
              <a:pathLst>
                <a:path extrusionOk="0" h="5297" w="3643">
                  <a:moveTo>
                    <a:pt x="3592" y="1"/>
                  </a:moveTo>
                  <a:cubicBezTo>
                    <a:pt x="3576" y="1"/>
                    <a:pt x="3559" y="8"/>
                    <a:pt x="3548" y="21"/>
                  </a:cubicBezTo>
                  <a:lnTo>
                    <a:pt x="14" y="5219"/>
                  </a:lnTo>
                  <a:cubicBezTo>
                    <a:pt x="1" y="5242"/>
                    <a:pt x="5" y="5273"/>
                    <a:pt x="28" y="5286"/>
                  </a:cubicBezTo>
                  <a:cubicBezTo>
                    <a:pt x="34" y="5293"/>
                    <a:pt x="45" y="5296"/>
                    <a:pt x="54" y="5296"/>
                  </a:cubicBezTo>
                  <a:cubicBezTo>
                    <a:pt x="68" y="5296"/>
                    <a:pt x="85" y="5286"/>
                    <a:pt x="91" y="5273"/>
                  </a:cubicBezTo>
                  <a:lnTo>
                    <a:pt x="3629" y="74"/>
                  </a:lnTo>
                  <a:cubicBezTo>
                    <a:pt x="3642" y="51"/>
                    <a:pt x="3639" y="24"/>
                    <a:pt x="3616" y="8"/>
                  </a:cubicBezTo>
                  <a:cubicBezTo>
                    <a:pt x="3609" y="3"/>
                    <a:pt x="3601" y="1"/>
                    <a:pt x="3592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5236587" y="920922"/>
              <a:ext cx="400846" cy="55253"/>
            </a:xfrm>
            <a:custGeom>
              <a:rect b="b" l="l" r="r" t="t"/>
              <a:pathLst>
                <a:path extrusionOk="0" h="585" w="4244">
                  <a:moveTo>
                    <a:pt x="49" y="0"/>
                  </a:moveTo>
                  <a:cubicBezTo>
                    <a:pt x="28" y="0"/>
                    <a:pt x="8" y="19"/>
                    <a:pt x="5" y="41"/>
                  </a:cubicBezTo>
                  <a:cubicBezTo>
                    <a:pt x="1" y="67"/>
                    <a:pt x="18" y="90"/>
                    <a:pt x="45" y="93"/>
                  </a:cubicBezTo>
                  <a:lnTo>
                    <a:pt x="4187" y="585"/>
                  </a:lnTo>
                  <a:lnTo>
                    <a:pt x="4194" y="585"/>
                  </a:lnTo>
                  <a:cubicBezTo>
                    <a:pt x="4217" y="585"/>
                    <a:pt x="4237" y="568"/>
                    <a:pt x="4241" y="542"/>
                  </a:cubicBezTo>
                  <a:cubicBezTo>
                    <a:pt x="4244" y="518"/>
                    <a:pt x="4224" y="494"/>
                    <a:pt x="4200" y="491"/>
                  </a:cubicBezTo>
                  <a:lnTo>
                    <a:pt x="54" y="0"/>
                  </a:lnTo>
                  <a:cubicBezTo>
                    <a:pt x="53" y="0"/>
                    <a:pt x="51" y="0"/>
                    <a:pt x="49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5499437" y="225123"/>
              <a:ext cx="249065" cy="388190"/>
            </a:xfrm>
            <a:custGeom>
              <a:rect b="b" l="l" r="r" t="t"/>
              <a:pathLst>
                <a:path extrusionOk="0" h="4110" w="2637">
                  <a:moveTo>
                    <a:pt x="2583" y="1"/>
                  </a:moveTo>
                  <a:cubicBezTo>
                    <a:pt x="2568" y="1"/>
                    <a:pt x="2552" y="9"/>
                    <a:pt x="2543" y="24"/>
                  </a:cubicBezTo>
                  <a:lnTo>
                    <a:pt x="14" y="4037"/>
                  </a:lnTo>
                  <a:cubicBezTo>
                    <a:pt x="1" y="4060"/>
                    <a:pt x="8" y="4086"/>
                    <a:pt x="31" y="4100"/>
                  </a:cubicBezTo>
                  <a:cubicBezTo>
                    <a:pt x="38" y="4107"/>
                    <a:pt x="48" y="4110"/>
                    <a:pt x="54" y="4110"/>
                  </a:cubicBezTo>
                  <a:cubicBezTo>
                    <a:pt x="71" y="4110"/>
                    <a:pt x="88" y="4100"/>
                    <a:pt x="95" y="4086"/>
                  </a:cubicBezTo>
                  <a:lnTo>
                    <a:pt x="2623" y="74"/>
                  </a:lnTo>
                  <a:cubicBezTo>
                    <a:pt x="2637" y="51"/>
                    <a:pt x="2630" y="21"/>
                    <a:pt x="2607" y="8"/>
                  </a:cubicBezTo>
                  <a:cubicBezTo>
                    <a:pt x="2600" y="3"/>
                    <a:pt x="2591" y="1"/>
                    <a:pt x="2583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5565995" y="1383072"/>
              <a:ext cx="580962" cy="1240884"/>
            </a:xfrm>
            <a:custGeom>
              <a:rect b="b" l="l" r="r" t="t"/>
              <a:pathLst>
                <a:path extrusionOk="0" h="13138" w="6151">
                  <a:moveTo>
                    <a:pt x="6093" y="1"/>
                  </a:moveTo>
                  <a:cubicBezTo>
                    <a:pt x="6072" y="1"/>
                    <a:pt x="6051" y="11"/>
                    <a:pt x="6044" y="31"/>
                  </a:cubicBezTo>
                  <a:lnTo>
                    <a:pt x="14" y="13061"/>
                  </a:lnTo>
                  <a:cubicBezTo>
                    <a:pt x="0" y="13087"/>
                    <a:pt x="14" y="13118"/>
                    <a:pt x="37" y="13130"/>
                  </a:cubicBezTo>
                  <a:cubicBezTo>
                    <a:pt x="48" y="13134"/>
                    <a:pt x="54" y="13138"/>
                    <a:pt x="60" y="13138"/>
                  </a:cubicBezTo>
                  <a:cubicBezTo>
                    <a:pt x="80" y="13138"/>
                    <a:pt x="97" y="13124"/>
                    <a:pt x="108" y="13104"/>
                  </a:cubicBezTo>
                  <a:lnTo>
                    <a:pt x="6137" y="75"/>
                  </a:lnTo>
                  <a:cubicBezTo>
                    <a:pt x="6151" y="48"/>
                    <a:pt x="6137" y="18"/>
                    <a:pt x="6114" y="4"/>
                  </a:cubicBezTo>
                  <a:cubicBezTo>
                    <a:pt x="6107" y="2"/>
                    <a:pt x="6100" y="1"/>
                    <a:pt x="609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5855953" y="1603325"/>
              <a:ext cx="132608" cy="131380"/>
            </a:xfrm>
            <a:custGeom>
              <a:rect b="b" l="l" r="r" t="t"/>
              <a:pathLst>
                <a:path extrusionOk="0" h="1391" w="1404">
                  <a:moveTo>
                    <a:pt x="57" y="0"/>
                  </a:moveTo>
                  <a:cubicBezTo>
                    <a:pt x="44" y="0"/>
                    <a:pt x="30" y="6"/>
                    <a:pt x="20" y="17"/>
                  </a:cubicBezTo>
                  <a:cubicBezTo>
                    <a:pt x="0" y="38"/>
                    <a:pt x="0" y="68"/>
                    <a:pt x="20" y="88"/>
                  </a:cubicBezTo>
                  <a:lnTo>
                    <a:pt x="1311" y="1377"/>
                  </a:lnTo>
                  <a:cubicBezTo>
                    <a:pt x="1320" y="1388"/>
                    <a:pt x="1334" y="1391"/>
                    <a:pt x="1347" y="1391"/>
                  </a:cubicBezTo>
                  <a:cubicBezTo>
                    <a:pt x="1360" y="1391"/>
                    <a:pt x="1371" y="1388"/>
                    <a:pt x="1383" y="1377"/>
                  </a:cubicBezTo>
                  <a:cubicBezTo>
                    <a:pt x="1404" y="1357"/>
                    <a:pt x="1404" y="1324"/>
                    <a:pt x="1383" y="1304"/>
                  </a:cubicBezTo>
                  <a:lnTo>
                    <a:pt x="94" y="17"/>
                  </a:lnTo>
                  <a:cubicBezTo>
                    <a:pt x="84" y="6"/>
                    <a:pt x="71" y="0"/>
                    <a:pt x="57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28"/>
          <p:cNvGrpSpPr/>
          <p:nvPr/>
        </p:nvGrpSpPr>
        <p:grpSpPr>
          <a:xfrm>
            <a:off x="423007" y="376691"/>
            <a:ext cx="7925249" cy="4457608"/>
            <a:chOff x="1273518" y="761063"/>
            <a:chExt cx="6399587" cy="3599489"/>
          </a:xfrm>
        </p:grpSpPr>
        <p:sp>
          <p:nvSpPr>
            <p:cNvPr id="570" name="Google Shape;570;p28"/>
            <p:cNvSpPr/>
            <p:nvPr/>
          </p:nvSpPr>
          <p:spPr>
            <a:xfrm>
              <a:off x="3328406" y="1003930"/>
              <a:ext cx="27723" cy="21386"/>
            </a:xfrm>
            <a:custGeom>
              <a:rect b="b" l="l" r="r" t="t"/>
              <a:pathLst>
                <a:path extrusionOk="0" h="496" w="643">
                  <a:moveTo>
                    <a:pt x="321" y="1"/>
                  </a:moveTo>
                  <a:cubicBezTo>
                    <a:pt x="0" y="1"/>
                    <a:pt x="0" y="495"/>
                    <a:pt x="321" y="495"/>
                  </a:cubicBezTo>
                  <a:cubicBezTo>
                    <a:pt x="642" y="495"/>
                    <a:pt x="642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3559382" y="923751"/>
              <a:ext cx="36217" cy="33718"/>
            </a:xfrm>
            <a:custGeom>
              <a:rect b="b" l="l" r="r" t="t"/>
              <a:pathLst>
                <a:path extrusionOk="0" h="782" w="840">
                  <a:moveTo>
                    <a:pt x="193" y="0"/>
                  </a:moveTo>
                  <a:cubicBezTo>
                    <a:pt x="172" y="0"/>
                    <a:pt x="153" y="20"/>
                    <a:pt x="156" y="42"/>
                  </a:cubicBezTo>
                  <a:lnTo>
                    <a:pt x="194" y="260"/>
                  </a:lnTo>
                  <a:cubicBezTo>
                    <a:pt x="194" y="273"/>
                    <a:pt x="189" y="283"/>
                    <a:pt x="180" y="292"/>
                  </a:cubicBezTo>
                  <a:lnTo>
                    <a:pt x="24" y="449"/>
                  </a:lnTo>
                  <a:cubicBezTo>
                    <a:pt x="0" y="467"/>
                    <a:pt x="15" y="505"/>
                    <a:pt x="48" y="510"/>
                  </a:cubicBezTo>
                  <a:lnTo>
                    <a:pt x="265" y="543"/>
                  </a:lnTo>
                  <a:cubicBezTo>
                    <a:pt x="274" y="543"/>
                    <a:pt x="283" y="552"/>
                    <a:pt x="293" y="562"/>
                  </a:cubicBezTo>
                  <a:lnTo>
                    <a:pt x="387" y="760"/>
                  </a:lnTo>
                  <a:cubicBezTo>
                    <a:pt x="395" y="774"/>
                    <a:pt x="409" y="781"/>
                    <a:pt x="422" y="781"/>
                  </a:cubicBezTo>
                  <a:cubicBezTo>
                    <a:pt x="436" y="781"/>
                    <a:pt x="448" y="774"/>
                    <a:pt x="453" y="760"/>
                  </a:cubicBezTo>
                  <a:lnTo>
                    <a:pt x="552" y="562"/>
                  </a:lnTo>
                  <a:cubicBezTo>
                    <a:pt x="557" y="552"/>
                    <a:pt x="566" y="543"/>
                    <a:pt x="581" y="543"/>
                  </a:cubicBezTo>
                  <a:lnTo>
                    <a:pt x="798" y="510"/>
                  </a:lnTo>
                  <a:cubicBezTo>
                    <a:pt x="831" y="505"/>
                    <a:pt x="840" y="467"/>
                    <a:pt x="816" y="449"/>
                  </a:cubicBezTo>
                  <a:lnTo>
                    <a:pt x="661" y="292"/>
                  </a:lnTo>
                  <a:cubicBezTo>
                    <a:pt x="651" y="283"/>
                    <a:pt x="646" y="273"/>
                    <a:pt x="651" y="260"/>
                  </a:cubicBezTo>
                  <a:lnTo>
                    <a:pt x="689" y="42"/>
                  </a:lnTo>
                  <a:cubicBezTo>
                    <a:pt x="693" y="20"/>
                    <a:pt x="673" y="0"/>
                    <a:pt x="651" y="0"/>
                  </a:cubicBezTo>
                  <a:cubicBezTo>
                    <a:pt x="645" y="0"/>
                    <a:pt x="639" y="2"/>
                    <a:pt x="633" y="5"/>
                  </a:cubicBezTo>
                  <a:lnTo>
                    <a:pt x="439" y="109"/>
                  </a:lnTo>
                  <a:cubicBezTo>
                    <a:pt x="435" y="111"/>
                    <a:pt x="429" y="112"/>
                    <a:pt x="423" y="112"/>
                  </a:cubicBezTo>
                  <a:cubicBezTo>
                    <a:pt x="417" y="112"/>
                    <a:pt x="411" y="111"/>
                    <a:pt x="406" y="109"/>
                  </a:cubicBezTo>
                  <a:lnTo>
                    <a:pt x="208" y="5"/>
                  </a:lnTo>
                  <a:cubicBezTo>
                    <a:pt x="203" y="2"/>
                    <a:pt x="198" y="0"/>
                    <a:pt x="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273518" y="761063"/>
              <a:ext cx="4907055" cy="3599489"/>
            </a:xfrm>
            <a:custGeom>
              <a:rect b="b" l="l" r="r" t="t"/>
              <a:pathLst>
                <a:path extrusionOk="0" h="38110" w="51954">
                  <a:moveTo>
                    <a:pt x="3144" y="0"/>
                  </a:moveTo>
                  <a:cubicBezTo>
                    <a:pt x="1407" y="0"/>
                    <a:pt x="0" y="1408"/>
                    <a:pt x="0" y="3141"/>
                  </a:cubicBezTo>
                  <a:lnTo>
                    <a:pt x="0" y="34969"/>
                  </a:lnTo>
                  <a:cubicBezTo>
                    <a:pt x="0" y="36703"/>
                    <a:pt x="1407" y="38110"/>
                    <a:pt x="3144" y="38110"/>
                  </a:cubicBezTo>
                  <a:lnTo>
                    <a:pt x="48810" y="38110"/>
                  </a:lnTo>
                  <a:cubicBezTo>
                    <a:pt x="50547" y="38110"/>
                    <a:pt x="51953" y="36703"/>
                    <a:pt x="51953" y="34969"/>
                  </a:cubicBezTo>
                  <a:lnTo>
                    <a:pt x="51953" y="3141"/>
                  </a:lnTo>
                  <a:cubicBezTo>
                    <a:pt x="51953" y="1408"/>
                    <a:pt x="50547" y="0"/>
                    <a:pt x="488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615233" y="814426"/>
              <a:ext cx="4182246" cy="3492761"/>
            </a:xfrm>
            <a:custGeom>
              <a:rect b="b" l="l" r="r" t="t"/>
              <a:pathLst>
                <a:path extrusionOk="0" h="36980" w="44280">
                  <a:moveTo>
                    <a:pt x="1" y="1"/>
                  </a:moveTo>
                  <a:lnTo>
                    <a:pt x="1" y="36979"/>
                  </a:lnTo>
                  <a:lnTo>
                    <a:pt x="44280" y="36979"/>
                  </a:lnTo>
                  <a:lnTo>
                    <a:pt x="44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5890739" y="2459616"/>
              <a:ext cx="202029" cy="202312"/>
            </a:xfrm>
            <a:custGeom>
              <a:rect b="b" l="l" r="r" t="t"/>
              <a:pathLst>
                <a:path extrusionOk="0" h="2142" w="2139">
                  <a:moveTo>
                    <a:pt x="1069" y="1"/>
                  </a:moveTo>
                  <a:cubicBezTo>
                    <a:pt x="478" y="1"/>
                    <a:pt x="1" y="482"/>
                    <a:pt x="1" y="1073"/>
                  </a:cubicBezTo>
                  <a:cubicBezTo>
                    <a:pt x="1" y="1660"/>
                    <a:pt x="478" y="2141"/>
                    <a:pt x="1069" y="2141"/>
                  </a:cubicBezTo>
                  <a:cubicBezTo>
                    <a:pt x="1661" y="2141"/>
                    <a:pt x="2139" y="1660"/>
                    <a:pt x="2139" y="1073"/>
                  </a:cubicBezTo>
                  <a:cubicBezTo>
                    <a:pt x="2139" y="482"/>
                    <a:pt x="1661" y="1"/>
                    <a:pt x="1069" y="1"/>
                  </a:cubicBez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406596" y="2238136"/>
              <a:ext cx="45525" cy="645282"/>
            </a:xfrm>
            <a:custGeom>
              <a:rect b="b" l="l" r="r" t="t"/>
              <a:pathLst>
                <a:path extrusionOk="0" h="6832" w="482">
                  <a:moveTo>
                    <a:pt x="241" y="0"/>
                  </a:moveTo>
                  <a:cubicBezTo>
                    <a:pt x="108" y="0"/>
                    <a:pt x="1" y="110"/>
                    <a:pt x="1" y="241"/>
                  </a:cubicBezTo>
                  <a:lnTo>
                    <a:pt x="1" y="6591"/>
                  </a:lnTo>
                  <a:cubicBezTo>
                    <a:pt x="1" y="6725"/>
                    <a:pt x="108" y="6832"/>
                    <a:pt x="241" y="6832"/>
                  </a:cubicBezTo>
                  <a:cubicBezTo>
                    <a:pt x="375" y="6832"/>
                    <a:pt x="482" y="6725"/>
                    <a:pt x="482" y="6591"/>
                  </a:cubicBezTo>
                  <a:lnTo>
                    <a:pt x="482" y="241"/>
                  </a:lnTo>
                  <a:cubicBezTo>
                    <a:pt x="482" y="110"/>
                    <a:pt x="375" y="0"/>
                    <a:pt x="241" y="0"/>
                  </a:cubicBez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 flipH="1">
              <a:off x="6216780" y="3711689"/>
              <a:ext cx="1456325" cy="368922"/>
            </a:xfrm>
            <a:custGeom>
              <a:rect b="b" l="l" r="r" t="t"/>
              <a:pathLst>
                <a:path extrusionOk="0" h="3906" w="15419">
                  <a:moveTo>
                    <a:pt x="3846" y="0"/>
                  </a:moveTo>
                  <a:cubicBezTo>
                    <a:pt x="1721" y="0"/>
                    <a:pt x="0" y="1724"/>
                    <a:pt x="0" y="3846"/>
                  </a:cubicBezTo>
                  <a:lnTo>
                    <a:pt x="0" y="3906"/>
                  </a:lnTo>
                  <a:lnTo>
                    <a:pt x="15418" y="3906"/>
                  </a:lnTo>
                  <a:cubicBezTo>
                    <a:pt x="15264" y="2686"/>
                    <a:pt x="14222" y="1747"/>
                    <a:pt x="12963" y="1747"/>
                  </a:cubicBezTo>
                  <a:cubicBezTo>
                    <a:pt x="12532" y="1747"/>
                    <a:pt x="12128" y="1855"/>
                    <a:pt x="11776" y="2048"/>
                  </a:cubicBezTo>
                  <a:cubicBezTo>
                    <a:pt x="11604" y="2142"/>
                    <a:pt x="11414" y="2189"/>
                    <a:pt x="11226" y="2189"/>
                  </a:cubicBezTo>
                  <a:cubicBezTo>
                    <a:pt x="10998" y="2189"/>
                    <a:pt x="10772" y="2120"/>
                    <a:pt x="10581" y="1981"/>
                  </a:cubicBezTo>
                  <a:cubicBezTo>
                    <a:pt x="10060" y="1597"/>
                    <a:pt x="9418" y="1374"/>
                    <a:pt x="8720" y="1374"/>
                  </a:cubicBezTo>
                  <a:cubicBezTo>
                    <a:pt x="8396" y="1374"/>
                    <a:pt x="8082" y="1423"/>
                    <a:pt x="7787" y="1514"/>
                  </a:cubicBezTo>
                  <a:cubicBezTo>
                    <a:pt x="7680" y="1547"/>
                    <a:pt x="7569" y="1564"/>
                    <a:pt x="7460" y="1564"/>
                  </a:cubicBezTo>
                  <a:cubicBezTo>
                    <a:pt x="7156" y="1564"/>
                    <a:pt x="6858" y="1438"/>
                    <a:pt x="6642" y="1210"/>
                  </a:cubicBezTo>
                  <a:cubicBezTo>
                    <a:pt x="5940" y="464"/>
                    <a:pt x="4948" y="0"/>
                    <a:pt x="3846" y="0"/>
                  </a:cubicBez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2667959" y="1808397"/>
              <a:ext cx="119951" cy="62526"/>
            </a:xfrm>
            <a:custGeom>
              <a:rect b="b" l="l" r="r" t="t"/>
              <a:pathLst>
                <a:path extrusionOk="0" h="662" w="1270">
                  <a:moveTo>
                    <a:pt x="588" y="0"/>
                  </a:moveTo>
                  <a:cubicBezTo>
                    <a:pt x="193" y="0"/>
                    <a:pt x="1" y="367"/>
                    <a:pt x="16" y="545"/>
                  </a:cubicBezTo>
                  <a:lnTo>
                    <a:pt x="43" y="537"/>
                  </a:lnTo>
                  <a:cubicBezTo>
                    <a:pt x="43" y="537"/>
                    <a:pt x="133" y="133"/>
                    <a:pt x="581" y="90"/>
                  </a:cubicBezTo>
                  <a:cubicBezTo>
                    <a:pt x="596" y="89"/>
                    <a:pt x="611" y="88"/>
                    <a:pt x="626" y="88"/>
                  </a:cubicBezTo>
                  <a:cubicBezTo>
                    <a:pt x="1042" y="88"/>
                    <a:pt x="1269" y="662"/>
                    <a:pt x="1269" y="662"/>
                  </a:cubicBezTo>
                  <a:cubicBezTo>
                    <a:pt x="1269" y="662"/>
                    <a:pt x="1138" y="67"/>
                    <a:pt x="681" y="7"/>
                  </a:cubicBezTo>
                  <a:cubicBezTo>
                    <a:pt x="649" y="2"/>
                    <a:pt x="618" y="0"/>
                    <a:pt x="588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2891330" y="1784502"/>
              <a:ext cx="77638" cy="77543"/>
            </a:xfrm>
            <a:custGeom>
              <a:rect b="b" l="l" r="r" t="t"/>
              <a:pathLst>
                <a:path extrusionOk="0" h="821" w="822">
                  <a:moveTo>
                    <a:pt x="498" y="1"/>
                  </a:moveTo>
                  <a:cubicBezTo>
                    <a:pt x="465" y="1"/>
                    <a:pt x="428" y="7"/>
                    <a:pt x="387" y="19"/>
                  </a:cubicBezTo>
                  <a:cubicBezTo>
                    <a:pt x="0" y="136"/>
                    <a:pt x="36" y="607"/>
                    <a:pt x="130" y="821"/>
                  </a:cubicBezTo>
                  <a:cubicBezTo>
                    <a:pt x="130" y="821"/>
                    <a:pt x="13" y="403"/>
                    <a:pt x="334" y="133"/>
                  </a:cubicBezTo>
                  <a:cubicBezTo>
                    <a:pt x="397" y="80"/>
                    <a:pt x="455" y="58"/>
                    <a:pt x="506" y="58"/>
                  </a:cubicBezTo>
                  <a:cubicBezTo>
                    <a:pt x="716" y="58"/>
                    <a:pt x="822" y="417"/>
                    <a:pt x="822" y="417"/>
                  </a:cubicBezTo>
                  <a:cubicBezTo>
                    <a:pt x="822" y="417"/>
                    <a:pt x="787" y="1"/>
                    <a:pt x="49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2907670" y="1795836"/>
              <a:ext cx="37969" cy="51286"/>
            </a:xfrm>
            <a:custGeom>
              <a:rect b="b" l="l" r="r" t="t"/>
              <a:pathLst>
                <a:path extrusionOk="0" h="543" w="402">
                  <a:moveTo>
                    <a:pt x="177" y="1"/>
                  </a:moveTo>
                  <a:cubicBezTo>
                    <a:pt x="171" y="1"/>
                    <a:pt x="164" y="1"/>
                    <a:pt x="157" y="3"/>
                  </a:cubicBezTo>
                  <a:cubicBezTo>
                    <a:pt x="60" y="16"/>
                    <a:pt x="0" y="149"/>
                    <a:pt x="24" y="300"/>
                  </a:cubicBezTo>
                  <a:cubicBezTo>
                    <a:pt x="42" y="437"/>
                    <a:pt x="131" y="542"/>
                    <a:pt x="221" y="542"/>
                  </a:cubicBezTo>
                  <a:cubicBezTo>
                    <a:pt x="228" y="542"/>
                    <a:pt x="234" y="542"/>
                    <a:pt x="241" y="541"/>
                  </a:cubicBezTo>
                  <a:cubicBezTo>
                    <a:pt x="338" y="527"/>
                    <a:pt x="401" y="394"/>
                    <a:pt x="378" y="243"/>
                  </a:cubicBezTo>
                  <a:cubicBezTo>
                    <a:pt x="356" y="106"/>
                    <a:pt x="268" y="1"/>
                    <a:pt x="17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2837872" y="1837393"/>
              <a:ext cx="72726" cy="131285"/>
            </a:xfrm>
            <a:custGeom>
              <a:rect b="b" l="l" r="r" t="t"/>
              <a:pathLst>
                <a:path extrusionOk="0" h="1390" w="770">
                  <a:moveTo>
                    <a:pt x="81" y="0"/>
                  </a:moveTo>
                  <a:cubicBezTo>
                    <a:pt x="81" y="0"/>
                    <a:pt x="1" y="765"/>
                    <a:pt x="165" y="836"/>
                  </a:cubicBezTo>
                  <a:cubicBezTo>
                    <a:pt x="274" y="880"/>
                    <a:pt x="459" y="887"/>
                    <a:pt x="571" y="887"/>
                  </a:cubicBezTo>
                  <a:cubicBezTo>
                    <a:pt x="628" y="887"/>
                    <a:pt x="666" y="885"/>
                    <a:pt x="666" y="885"/>
                  </a:cubicBezTo>
                  <a:lnTo>
                    <a:pt x="666" y="885"/>
                  </a:lnTo>
                  <a:lnTo>
                    <a:pt x="165" y="1350"/>
                  </a:lnTo>
                  <a:cubicBezTo>
                    <a:pt x="165" y="1350"/>
                    <a:pt x="157" y="1390"/>
                    <a:pt x="192" y="1390"/>
                  </a:cubicBezTo>
                  <a:cubicBezTo>
                    <a:pt x="197" y="1390"/>
                    <a:pt x="204" y="1389"/>
                    <a:pt x="212" y="1387"/>
                  </a:cubicBezTo>
                  <a:cubicBezTo>
                    <a:pt x="272" y="1373"/>
                    <a:pt x="770" y="879"/>
                    <a:pt x="763" y="865"/>
                  </a:cubicBezTo>
                  <a:cubicBezTo>
                    <a:pt x="759" y="852"/>
                    <a:pt x="235" y="832"/>
                    <a:pt x="185" y="745"/>
                  </a:cubicBezTo>
                  <a:cubicBezTo>
                    <a:pt x="135" y="659"/>
                    <a:pt x="118" y="20"/>
                    <a:pt x="81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2500879" y="1925513"/>
              <a:ext cx="54120" cy="104462"/>
            </a:xfrm>
            <a:custGeom>
              <a:rect b="b" l="l" r="r" t="t"/>
              <a:pathLst>
                <a:path extrusionOk="0" h="1106" w="573">
                  <a:moveTo>
                    <a:pt x="253" y="1"/>
                  </a:moveTo>
                  <a:cubicBezTo>
                    <a:pt x="126" y="1"/>
                    <a:pt x="13" y="141"/>
                    <a:pt x="1" y="156"/>
                  </a:cubicBezTo>
                  <a:lnTo>
                    <a:pt x="71" y="213"/>
                  </a:lnTo>
                  <a:cubicBezTo>
                    <a:pt x="98" y="179"/>
                    <a:pt x="181" y="93"/>
                    <a:pt x="249" y="93"/>
                  </a:cubicBezTo>
                  <a:cubicBezTo>
                    <a:pt x="256" y="93"/>
                    <a:pt x="262" y="94"/>
                    <a:pt x="269" y="96"/>
                  </a:cubicBezTo>
                  <a:cubicBezTo>
                    <a:pt x="301" y="106"/>
                    <a:pt x="366" y="153"/>
                    <a:pt x="395" y="377"/>
                  </a:cubicBezTo>
                  <a:cubicBezTo>
                    <a:pt x="469" y="925"/>
                    <a:pt x="261" y="1018"/>
                    <a:pt x="261" y="1018"/>
                  </a:cubicBezTo>
                  <a:lnTo>
                    <a:pt x="292" y="1105"/>
                  </a:lnTo>
                  <a:cubicBezTo>
                    <a:pt x="305" y="1101"/>
                    <a:pt x="572" y="995"/>
                    <a:pt x="486" y="367"/>
                  </a:cubicBezTo>
                  <a:cubicBezTo>
                    <a:pt x="455" y="150"/>
                    <a:pt x="395" y="33"/>
                    <a:pt x="295" y="6"/>
                  </a:cubicBezTo>
                  <a:cubicBezTo>
                    <a:pt x="281" y="3"/>
                    <a:pt x="267" y="1"/>
                    <a:pt x="253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2371862" y="1580777"/>
              <a:ext cx="471494" cy="98606"/>
            </a:xfrm>
            <a:custGeom>
              <a:rect b="b" l="l" r="r" t="t"/>
              <a:pathLst>
                <a:path extrusionOk="0" h="1044" w="4992">
                  <a:moveTo>
                    <a:pt x="4959" y="1"/>
                  </a:moveTo>
                  <a:cubicBezTo>
                    <a:pt x="4166" y="853"/>
                    <a:pt x="2241" y="996"/>
                    <a:pt x="1037" y="996"/>
                  </a:cubicBezTo>
                  <a:cubicBezTo>
                    <a:pt x="437" y="996"/>
                    <a:pt x="17" y="961"/>
                    <a:pt x="4" y="960"/>
                  </a:cubicBezTo>
                  <a:lnTo>
                    <a:pt x="1" y="1007"/>
                  </a:lnTo>
                  <a:cubicBezTo>
                    <a:pt x="14" y="1007"/>
                    <a:pt x="435" y="1043"/>
                    <a:pt x="1036" y="1043"/>
                  </a:cubicBezTo>
                  <a:cubicBezTo>
                    <a:pt x="2246" y="1043"/>
                    <a:pt x="4190" y="900"/>
                    <a:pt x="4992" y="34"/>
                  </a:cubicBezTo>
                  <a:lnTo>
                    <a:pt x="495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2327377" y="1614590"/>
              <a:ext cx="608164" cy="145831"/>
            </a:xfrm>
            <a:custGeom>
              <a:rect b="b" l="l" r="r" t="t"/>
              <a:pathLst>
                <a:path extrusionOk="0" h="1544" w="6439">
                  <a:moveTo>
                    <a:pt x="6395" y="0"/>
                  </a:moveTo>
                  <a:cubicBezTo>
                    <a:pt x="6341" y="284"/>
                    <a:pt x="5573" y="986"/>
                    <a:pt x="3546" y="1351"/>
                  </a:cubicBezTo>
                  <a:cubicBezTo>
                    <a:pt x="2938" y="1461"/>
                    <a:pt x="2374" y="1499"/>
                    <a:pt x="1884" y="1499"/>
                  </a:cubicBezTo>
                  <a:cubicBezTo>
                    <a:pt x="763" y="1499"/>
                    <a:pt x="22" y="1299"/>
                    <a:pt x="11" y="1297"/>
                  </a:cubicBezTo>
                  <a:lnTo>
                    <a:pt x="1" y="1340"/>
                  </a:lnTo>
                  <a:cubicBezTo>
                    <a:pt x="11" y="1343"/>
                    <a:pt x="755" y="1544"/>
                    <a:pt x="1888" y="1544"/>
                  </a:cubicBezTo>
                  <a:cubicBezTo>
                    <a:pt x="2379" y="1544"/>
                    <a:pt x="2944" y="1507"/>
                    <a:pt x="3555" y="1397"/>
                  </a:cubicBezTo>
                  <a:cubicBezTo>
                    <a:pt x="5533" y="1043"/>
                    <a:pt x="6375" y="358"/>
                    <a:pt x="6439" y="8"/>
                  </a:cubicBezTo>
                  <a:lnTo>
                    <a:pt x="6395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2656814" y="1780441"/>
              <a:ext cx="172088" cy="33058"/>
            </a:xfrm>
            <a:custGeom>
              <a:rect b="b" l="l" r="r" t="t"/>
              <a:pathLst>
                <a:path extrusionOk="0" h="350" w="1822">
                  <a:moveTo>
                    <a:pt x="1075" y="1"/>
                  </a:moveTo>
                  <a:cubicBezTo>
                    <a:pt x="608" y="1"/>
                    <a:pt x="1" y="189"/>
                    <a:pt x="1" y="189"/>
                  </a:cubicBezTo>
                  <a:cubicBezTo>
                    <a:pt x="216" y="168"/>
                    <a:pt x="408" y="159"/>
                    <a:pt x="577" y="159"/>
                  </a:cubicBezTo>
                  <a:cubicBezTo>
                    <a:pt x="1365" y="159"/>
                    <a:pt x="1664" y="349"/>
                    <a:pt x="1664" y="349"/>
                  </a:cubicBezTo>
                  <a:lnTo>
                    <a:pt x="1728" y="296"/>
                  </a:lnTo>
                  <a:cubicBezTo>
                    <a:pt x="1728" y="296"/>
                    <a:pt x="1822" y="189"/>
                    <a:pt x="1387" y="42"/>
                  </a:cubicBezTo>
                  <a:cubicBezTo>
                    <a:pt x="1299" y="13"/>
                    <a:pt x="1191" y="1"/>
                    <a:pt x="107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2872913" y="1748423"/>
              <a:ext cx="85005" cy="60070"/>
            </a:xfrm>
            <a:custGeom>
              <a:rect b="b" l="l" r="r" t="t"/>
              <a:pathLst>
                <a:path extrusionOk="0" h="636" w="900">
                  <a:moveTo>
                    <a:pt x="900" y="0"/>
                  </a:moveTo>
                  <a:lnTo>
                    <a:pt x="900" y="0"/>
                  </a:lnTo>
                  <a:cubicBezTo>
                    <a:pt x="900" y="0"/>
                    <a:pt x="191" y="127"/>
                    <a:pt x="95" y="381"/>
                  </a:cubicBezTo>
                  <a:cubicBezTo>
                    <a:pt x="0" y="632"/>
                    <a:pt x="39" y="635"/>
                    <a:pt x="41" y="635"/>
                  </a:cubicBezTo>
                  <a:cubicBezTo>
                    <a:pt x="41" y="635"/>
                    <a:pt x="41" y="635"/>
                    <a:pt x="41" y="635"/>
                  </a:cubicBezTo>
                  <a:lnTo>
                    <a:pt x="900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2787814" y="1982748"/>
              <a:ext cx="175771" cy="103045"/>
            </a:xfrm>
            <a:custGeom>
              <a:rect b="b" l="l" r="r" t="t"/>
              <a:pathLst>
                <a:path extrusionOk="0" h="1091" w="1861">
                  <a:moveTo>
                    <a:pt x="1047" y="1"/>
                  </a:moveTo>
                  <a:cubicBezTo>
                    <a:pt x="935" y="1"/>
                    <a:pt x="820" y="26"/>
                    <a:pt x="715" y="95"/>
                  </a:cubicBezTo>
                  <a:cubicBezTo>
                    <a:pt x="304" y="366"/>
                    <a:pt x="0" y="1090"/>
                    <a:pt x="0" y="1090"/>
                  </a:cubicBezTo>
                  <a:cubicBezTo>
                    <a:pt x="0" y="1090"/>
                    <a:pt x="1613" y="629"/>
                    <a:pt x="1677" y="623"/>
                  </a:cubicBezTo>
                  <a:cubicBezTo>
                    <a:pt x="1744" y="616"/>
                    <a:pt x="1861" y="389"/>
                    <a:pt x="1677" y="215"/>
                  </a:cubicBezTo>
                  <a:cubicBezTo>
                    <a:pt x="1677" y="215"/>
                    <a:pt x="1372" y="1"/>
                    <a:pt x="104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2841650" y="1981331"/>
              <a:ext cx="76221" cy="37024"/>
            </a:xfrm>
            <a:custGeom>
              <a:rect b="b" l="l" r="r" t="t"/>
              <a:pathLst>
                <a:path extrusionOk="0" h="392" w="807">
                  <a:moveTo>
                    <a:pt x="470" y="1"/>
                  </a:moveTo>
                  <a:cubicBezTo>
                    <a:pt x="435" y="1"/>
                    <a:pt x="402" y="5"/>
                    <a:pt x="372" y="17"/>
                  </a:cubicBezTo>
                  <a:cubicBezTo>
                    <a:pt x="201" y="77"/>
                    <a:pt x="1" y="227"/>
                    <a:pt x="1" y="227"/>
                  </a:cubicBezTo>
                  <a:cubicBezTo>
                    <a:pt x="1" y="227"/>
                    <a:pt x="105" y="367"/>
                    <a:pt x="372" y="390"/>
                  </a:cubicBezTo>
                  <a:cubicBezTo>
                    <a:pt x="382" y="391"/>
                    <a:pt x="392" y="391"/>
                    <a:pt x="402" y="391"/>
                  </a:cubicBezTo>
                  <a:cubicBezTo>
                    <a:pt x="654" y="391"/>
                    <a:pt x="807" y="100"/>
                    <a:pt x="807" y="100"/>
                  </a:cubicBezTo>
                  <a:cubicBezTo>
                    <a:pt x="807" y="100"/>
                    <a:pt x="628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2800376" y="1968581"/>
              <a:ext cx="145925" cy="91333"/>
            </a:xfrm>
            <a:custGeom>
              <a:rect b="b" l="l" r="r" t="t"/>
              <a:pathLst>
                <a:path extrusionOk="0" h="967" w="1545">
                  <a:moveTo>
                    <a:pt x="912" y="1"/>
                  </a:moveTo>
                  <a:cubicBezTo>
                    <a:pt x="605" y="1"/>
                    <a:pt x="144" y="447"/>
                    <a:pt x="1" y="966"/>
                  </a:cubicBezTo>
                  <a:cubicBezTo>
                    <a:pt x="1" y="966"/>
                    <a:pt x="468" y="265"/>
                    <a:pt x="879" y="215"/>
                  </a:cubicBezTo>
                  <a:cubicBezTo>
                    <a:pt x="923" y="210"/>
                    <a:pt x="965" y="208"/>
                    <a:pt x="1005" y="208"/>
                  </a:cubicBezTo>
                  <a:cubicBezTo>
                    <a:pt x="1344" y="208"/>
                    <a:pt x="1544" y="365"/>
                    <a:pt x="1544" y="365"/>
                  </a:cubicBezTo>
                  <a:cubicBezTo>
                    <a:pt x="1544" y="365"/>
                    <a:pt x="1224" y="4"/>
                    <a:pt x="916" y="1"/>
                  </a:cubicBezTo>
                  <a:cubicBezTo>
                    <a:pt x="915" y="1"/>
                    <a:pt x="914" y="1"/>
                    <a:pt x="912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2787814" y="2040267"/>
              <a:ext cx="160943" cy="45525"/>
            </a:xfrm>
            <a:custGeom>
              <a:rect b="b" l="l" r="r" t="t"/>
              <a:pathLst>
                <a:path extrusionOk="0" h="482" w="1704">
                  <a:moveTo>
                    <a:pt x="1704" y="0"/>
                  </a:moveTo>
                  <a:lnTo>
                    <a:pt x="0" y="481"/>
                  </a:lnTo>
                  <a:cubicBezTo>
                    <a:pt x="0" y="481"/>
                    <a:pt x="1086" y="475"/>
                    <a:pt x="1366" y="404"/>
                  </a:cubicBezTo>
                  <a:cubicBezTo>
                    <a:pt x="1650" y="338"/>
                    <a:pt x="1704" y="0"/>
                    <a:pt x="170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2560004" y="2033939"/>
              <a:ext cx="252465" cy="248781"/>
            </a:xfrm>
            <a:custGeom>
              <a:rect b="b" l="l" r="r" t="t"/>
              <a:pathLst>
                <a:path extrusionOk="0" h="2634" w="2673">
                  <a:moveTo>
                    <a:pt x="0" y="1"/>
                  </a:moveTo>
                  <a:cubicBezTo>
                    <a:pt x="0" y="1"/>
                    <a:pt x="437" y="1313"/>
                    <a:pt x="1159" y="1898"/>
                  </a:cubicBezTo>
                  <a:cubicBezTo>
                    <a:pt x="1880" y="2483"/>
                    <a:pt x="2673" y="2633"/>
                    <a:pt x="2673" y="2633"/>
                  </a:cubicBezTo>
                  <a:lnTo>
                    <a:pt x="2609" y="1427"/>
                  </a:lnTo>
                  <a:lnTo>
                    <a:pt x="1697" y="1244"/>
                  </a:lnTo>
                  <a:cubicBezTo>
                    <a:pt x="785" y="106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2618279" y="3058039"/>
              <a:ext cx="111168" cy="45147"/>
            </a:xfrm>
            <a:custGeom>
              <a:rect b="b" l="l" r="r" t="t"/>
              <a:pathLst>
                <a:path extrusionOk="0" h="478" w="1177">
                  <a:moveTo>
                    <a:pt x="608" y="1"/>
                  </a:moveTo>
                  <a:cubicBezTo>
                    <a:pt x="338" y="1"/>
                    <a:pt x="1" y="32"/>
                    <a:pt x="1" y="32"/>
                  </a:cubicBezTo>
                  <a:cubicBezTo>
                    <a:pt x="1" y="32"/>
                    <a:pt x="151" y="295"/>
                    <a:pt x="341" y="423"/>
                  </a:cubicBezTo>
                  <a:cubicBezTo>
                    <a:pt x="406" y="464"/>
                    <a:pt x="520" y="478"/>
                    <a:pt x="644" y="478"/>
                  </a:cubicBezTo>
                  <a:cubicBezTo>
                    <a:pt x="892" y="478"/>
                    <a:pt x="1177" y="423"/>
                    <a:pt x="1177" y="423"/>
                  </a:cubicBezTo>
                  <a:cubicBezTo>
                    <a:pt x="1177" y="423"/>
                    <a:pt x="1067" y="102"/>
                    <a:pt x="913" y="32"/>
                  </a:cubicBezTo>
                  <a:cubicBezTo>
                    <a:pt x="862" y="8"/>
                    <a:pt x="743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2838628" y="3019032"/>
              <a:ext cx="73199" cy="71782"/>
            </a:xfrm>
            <a:custGeom>
              <a:rect b="b" l="l" r="r" t="t"/>
              <a:pathLst>
                <a:path extrusionOk="0" h="760" w="775">
                  <a:moveTo>
                    <a:pt x="731" y="1"/>
                  </a:moveTo>
                  <a:cubicBezTo>
                    <a:pt x="731" y="1"/>
                    <a:pt x="297" y="87"/>
                    <a:pt x="150" y="247"/>
                  </a:cubicBezTo>
                  <a:cubicBezTo>
                    <a:pt x="0" y="408"/>
                    <a:pt x="33" y="759"/>
                    <a:pt x="33" y="759"/>
                  </a:cubicBezTo>
                  <a:cubicBezTo>
                    <a:pt x="33" y="759"/>
                    <a:pt x="491" y="562"/>
                    <a:pt x="631" y="315"/>
                  </a:cubicBezTo>
                  <a:cubicBezTo>
                    <a:pt x="775" y="67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2833244" y="3018843"/>
              <a:ext cx="74521" cy="71971"/>
            </a:xfrm>
            <a:custGeom>
              <a:rect b="b" l="l" r="r" t="t"/>
              <a:pathLst>
                <a:path extrusionOk="0" h="762" w="789">
                  <a:moveTo>
                    <a:pt x="721" y="0"/>
                  </a:moveTo>
                  <a:cubicBezTo>
                    <a:pt x="592" y="0"/>
                    <a:pt x="308" y="22"/>
                    <a:pt x="174" y="197"/>
                  </a:cubicBezTo>
                  <a:cubicBezTo>
                    <a:pt x="0" y="427"/>
                    <a:pt x="90" y="761"/>
                    <a:pt x="90" y="761"/>
                  </a:cubicBezTo>
                  <a:cubicBezTo>
                    <a:pt x="90" y="761"/>
                    <a:pt x="87" y="477"/>
                    <a:pt x="204" y="286"/>
                  </a:cubicBezTo>
                  <a:cubicBezTo>
                    <a:pt x="321" y="100"/>
                    <a:pt x="788" y="3"/>
                    <a:pt x="788" y="3"/>
                  </a:cubicBezTo>
                  <a:cubicBezTo>
                    <a:pt x="788" y="3"/>
                    <a:pt x="763" y="0"/>
                    <a:pt x="72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2822194" y="2967274"/>
              <a:ext cx="77355" cy="43353"/>
            </a:xfrm>
            <a:custGeom>
              <a:rect b="b" l="l" r="r" t="t"/>
              <a:pathLst>
                <a:path extrusionOk="0" h="459" w="819">
                  <a:moveTo>
                    <a:pt x="494" y="1"/>
                  </a:moveTo>
                  <a:cubicBezTo>
                    <a:pt x="417" y="1"/>
                    <a:pt x="335" y="15"/>
                    <a:pt x="257" y="54"/>
                  </a:cubicBezTo>
                  <a:cubicBezTo>
                    <a:pt x="3" y="184"/>
                    <a:pt x="0" y="459"/>
                    <a:pt x="0" y="459"/>
                  </a:cubicBezTo>
                  <a:cubicBezTo>
                    <a:pt x="0" y="459"/>
                    <a:pt x="147" y="178"/>
                    <a:pt x="374" y="114"/>
                  </a:cubicBezTo>
                  <a:cubicBezTo>
                    <a:pt x="507" y="77"/>
                    <a:pt x="635" y="70"/>
                    <a:pt x="719" y="70"/>
                  </a:cubicBezTo>
                  <a:cubicBezTo>
                    <a:pt x="780" y="70"/>
                    <a:pt x="819" y="74"/>
                    <a:pt x="819" y="74"/>
                  </a:cubicBezTo>
                  <a:cubicBezTo>
                    <a:pt x="819" y="74"/>
                    <a:pt x="671" y="1"/>
                    <a:pt x="49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2618279" y="3054072"/>
              <a:ext cx="111168" cy="43919"/>
            </a:xfrm>
            <a:custGeom>
              <a:rect b="b" l="l" r="r" t="t"/>
              <a:pathLst>
                <a:path extrusionOk="0" h="465" w="1177">
                  <a:moveTo>
                    <a:pt x="575" y="1"/>
                  </a:moveTo>
                  <a:cubicBezTo>
                    <a:pt x="334" y="1"/>
                    <a:pt x="60" y="36"/>
                    <a:pt x="1" y="74"/>
                  </a:cubicBezTo>
                  <a:cubicBezTo>
                    <a:pt x="1" y="74"/>
                    <a:pt x="124" y="69"/>
                    <a:pt x="279" y="69"/>
                  </a:cubicBezTo>
                  <a:cubicBezTo>
                    <a:pt x="468" y="69"/>
                    <a:pt x="704" y="76"/>
                    <a:pt x="816" y="107"/>
                  </a:cubicBezTo>
                  <a:cubicBezTo>
                    <a:pt x="1016" y="161"/>
                    <a:pt x="1177" y="465"/>
                    <a:pt x="1177" y="465"/>
                  </a:cubicBezTo>
                  <a:cubicBezTo>
                    <a:pt x="1177" y="465"/>
                    <a:pt x="1097" y="127"/>
                    <a:pt x="916" y="44"/>
                  </a:cubicBezTo>
                  <a:cubicBezTo>
                    <a:pt x="848" y="13"/>
                    <a:pt x="717" y="1"/>
                    <a:pt x="57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2851189" y="3035938"/>
              <a:ext cx="31074" cy="36363"/>
            </a:xfrm>
            <a:custGeom>
              <a:rect b="b" l="l" r="r" t="t"/>
              <a:pathLst>
                <a:path extrusionOk="0" h="385" w="329">
                  <a:moveTo>
                    <a:pt x="156" y="0"/>
                  </a:moveTo>
                  <a:cubicBezTo>
                    <a:pt x="150" y="0"/>
                    <a:pt x="144" y="1"/>
                    <a:pt x="137" y="2"/>
                  </a:cubicBezTo>
                  <a:cubicBezTo>
                    <a:pt x="54" y="12"/>
                    <a:pt x="0" y="105"/>
                    <a:pt x="14" y="213"/>
                  </a:cubicBezTo>
                  <a:cubicBezTo>
                    <a:pt x="26" y="311"/>
                    <a:pt x="96" y="384"/>
                    <a:pt x="172" y="384"/>
                  </a:cubicBezTo>
                  <a:cubicBezTo>
                    <a:pt x="178" y="384"/>
                    <a:pt x="185" y="384"/>
                    <a:pt x="191" y="383"/>
                  </a:cubicBezTo>
                  <a:cubicBezTo>
                    <a:pt x="274" y="373"/>
                    <a:pt x="328" y="276"/>
                    <a:pt x="314" y="173"/>
                  </a:cubicBezTo>
                  <a:cubicBezTo>
                    <a:pt x="302" y="74"/>
                    <a:pt x="233" y="0"/>
                    <a:pt x="15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2776386" y="3042077"/>
              <a:ext cx="69893" cy="156881"/>
            </a:xfrm>
            <a:custGeom>
              <a:rect b="b" l="l" r="r" t="t"/>
              <a:pathLst>
                <a:path extrusionOk="0" h="1661" w="740">
                  <a:moveTo>
                    <a:pt x="75" y="0"/>
                  </a:moveTo>
                  <a:lnTo>
                    <a:pt x="1" y="31"/>
                  </a:lnTo>
                  <a:lnTo>
                    <a:pt x="599" y="1527"/>
                  </a:lnTo>
                  <a:lnTo>
                    <a:pt x="50" y="1326"/>
                  </a:lnTo>
                  <a:lnTo>
                    <a:pt x="24" y="1403"/>
                  </a:lnTo>
                  <a:lnTo>
                    <a:pt x="739" y="166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2459227" y="3160420"/>
              <a:ext cx="52514" cy="40141"/>
            </a:xfrm>
            <a:custGeom>
              <a:rect b="b" l="l" r="r" t="t"/>
              <a:pathLst>
                <a:path extrusionOk="0" h="425" w="556">
                  <a:moveTo>
                    <a:pt x="1" y="10"/>
                  </a:moveTo>
                  <a:lnTo>
                    <a:pt x="5" y="90"/>
                  </a:lnTo>
                  <a:cubicBezTo>
                    <a:pt x="5" y="90"/>
                    <a:pt x="6" y="90"/>
                    <a:pt x="8" y="90"/>
                  </a:cubicBezTo>
                  <a:cubicBezTo>
                    <a:pt x="46" y="90"/>
                    <a:pt x="379" y="96"/>
                    <a:pt x="479" y="425"/>
                  </a:cubicBezTo>
                  <a:lnTo>
                    <a:pt x="556" y="401"/>
                  </a:lnTo>
                  <a:cubicBezTo>
                    <a:pt x="432" y="0"/>
                    <a:pt x="8" y="13"/>
                    <a:pt x="1" y="1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9" name="Google Shape;5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875" y="717475"/>
            <a:ext cx="5226875" cy="40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9"/>
          <p:cNvSpPr txBox="1"/>
          <p:nvPr>
            <p:ph type="ctrTitle"/>
          </p:nvPr>
        </p:nvSpPr>
        <p:spPr>
          <a:xfrm>
            <a:off x="515350" y="0"/>
            <a:ext cx="7881900" cy="127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Software Requirements Specifications</a:t>
            </a:r>
            <a:endParaRPr sz="3600"/>
          </a:p>
        </p:txBody>
      </p:sp>
      <p:grpSp>
        <p:nvGrpSpPr>
          <p:cNvPr id="606" name="Google Shape;606;p29"/>
          <p:cNvGrpSpPr/>
          <p:nvPr/>
        </p:nvGrpSpPr>
        <p:grpSpPr>
          <a:xfrm flipH="1">
            <a:off x="4294663" y="2354494"/>
            <a:ext cx="4588782" cy="2744430"/>
            <a:chOff x="1815350" y="1329000"/>
            <a:chExt cx="4589700" cy="2846034"/>
          </a:xfrm>
        </p:grpSpPr>
        <p:sp>
          <p:nvSpPr>
            <p:cNvPr id="607" name="Google Shape;607;p29"/>
            <p:cNvSpPr/>
            <p:nvPr/>
          </p:nvSpPr>
          <p:spPr>
            <a:xfrm>
              <a:off x="2831541" y="1402903"/>
              <a:ext cx="2517649" cy="1346248"/>
            </a:xfrm>
            <a:custGeom>
              <a:rect b="b" l="l" r="r" t="t"/>
              <a:pathLst>
                <a:path extrusionOk="0" h="34648" w="64796">
                  <a:moveTo>
                    <a:pt x="0" y="0"/>
                  </a:moveTo>
                  <a:lnTo>
                    <a:pt x="0" y="34648"/>
                  </a:lnTo>
                  <a:lnTo>
                    <a:pt x="64795" y="34648"/>
                  </a:lnTo>
                  <a:lnTo>
                    <a:pt x="64795" y="0"/>
                  </a:lnTo>
                  <a:close/>
                </a:path>
              </a:pathLst>
            </a:custGeom>
            <a:solidFill>
              <a:srgbClr val="555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5284796" y="1928346"/>
              <a:ext cx="50783" cy="814984"/>
            </a:xfrm>
            <a:custGeom>
              <a:rect b="b" l="l" r="r" t="t"/>
              <a:pathLst>
                <a:path extrusionOk="0" h="20975" w="1307">
                  <a:moveTo>
                    <a:pt x="1" y="1"/>
                  </a:moveTo>
                  <a:lnTo>
                    <a:pt x="1" y="20974"/>
                  </a:lnTo>
                  <a:lnTo>
                    <a:pt x="1307" y="2097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5096191" y="1922129"/>
              <a:ext cx="198005" cy="821200"/>
            </a:xfrm>
            <a:custGeom>
              <a:rect b="b" l="l" r="r" t="t"/>
              <a:pathLst>
                <a:path extrusionOk="0" h="21135" w="5096">
                  <a:moveTo>
                    <a:pt x="0" y="1"/>
                  </a:moveTo>
                  <a:lnTo>
                    <a:pt x="0" y="21134"/>
                  </a:lnTo>
                  <a:lnTo>
                    <a:pt x="5095" y="21134"/>
                  </a:lnTo>
                  <a:lnTo>
                    <a:pt x="5095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3377266" y="2065584"/>
              <a:ext cx="61818" cy="121500"/>
            </a:xfrm>
            <a:custGeom>
              <a:rect b="b" l="l" r="r" t="t"/>
              <a:pathLst>
                <a:path extrusionOk="0" h="3127" w="1591">
                  <a:moveTo>
                    <a:pt x="0" y="0"/>
                  </a:moveTo>
                  <a:lnTo>
                    <a:pt x="0" y="3127"/>
                  </a:lnTo>
                  <a:lnTo>
                    <a:pt x="1590" y="3127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3489674" y="2091267"/>
              <a:ext cx="25333" cy="121655"/>
            </a:xfrm>
            <a:custGeom>
              <a:rect b="b" l="l" r="r" t="t"/>
              <a:pathLst>
                <a:path extrusionOk="0" h="3131" w="652">
                  <a:moveTo>
                    <a:pt x="0" y="0"/>
                  </a:moveTo>
                  <a:lnTo>
                    <a:pt x="0" y="3131"/>
                  </a:lnTo>
                  <a:lnTo>
                    <a:pt x="651" y="3131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2924988" y="1829032"/>
              <a:ext cx="25644" cy="455186"/>
            </a:xfrm>
            <a:custGeom>
              <a:rect b="b" l="l" r="r" t="t"/>
              <a:pathLst>
                <a:path extrusionOk="0" h="11715" w="660">
                  <a:moveTo>
                    <a:pt x="545" y="115"/>
                  </a:moveTo>
                  <a:lnTo>
                    <a:pt x="545" y="11600"/>
                  </a:lnTo>
                  <a:lnTo>
                    <a:pt x="118" y="11600"/>
                  </a:lnTo>
                  <a:lnTo>
                    <a:pt x="118" y="115"/>
                  </a:lnTo>
                  <a:close/>
                  <a:moveTo>
                    <a:pt x="1" y="1"/>
                  </a:moveTo>
                  <a:lnTo>
                    <a:pt x="1" y="11714"/>
                  </a:lnTo>
                  <a:lnTo>
                    <a:pt x="659" y="11714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3211081" y="1829032"/>
              <a:ext cx="25489" cy="455186"/>
            </a:xfrm>
            <a:custGeom>
              <a:rect b="b" l="l" r="r" t="t"/>
              <a:pathLst>
                <a:path extrusionOk="0" h="11715" w="656">
                  <a:moveTo>
                    <a:pt x="542" y="115"/>
                  </a:moveTo>
                  <a:lnTo>
                    <a:pt x="542" y="11600"/>
                  </a:lnTo>
                  <a:lnTo>
                    <a:pt x="115" y="11600"/>
                  </a:lnTo>
                  <a:lnTo>
                    <a:pt x="115" y="115"/>
                  </a:lnTo>
                  <a:close/>
                  <a:moveTo>
                    <a:pt x="1" y="1"/>
                  </a:moveTo>
                  <a:lnTo>
                    <a:pt x="1" y="11714"/>
                  </a:lnTo>
                  <a:lnTo>
                    <a:pt x="656" y="11714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2946942" y="1829576"/>
              <a:ext cx="135954" cy="113340"/>
            </a:xfrm>
            <a:custGeom>
              <a:rect b="b" l="l" r="r" t="t"/>
              <a:pathLst>
                <a:path extrusionOk="0" h="2917" w="3499">
                  <a:moveTo>
                    <a:pt x="74" y="0"/>
                  </a:moveTo>
                  <a:lnTo>
                    <a:pt x="0" y="87"/>
                  </a:lnTo>
                  <a:lnTo>
                    <a:pt x="3425" y="2917"/>
                  </a:lnTo>
                  <a:lnTo>
                    <a:pt x="3498" y="283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2946942" y="1828915"/>
              <a:ext cx="135293" cy="112990"/>
            </a:xfrm>
            <a:custGeom>
              <a:rect b="b" l="l" r="r" t="t"/>
              <a:pathLst>
                <a:path extrusionOk="0" h="2908" w="3482">
                  <a:moveTo>
                    <a:pt x="3408" y="1"/>
                  </a:moveTo>
                  <a:lnTo>
                    <a:pt x="0" y="2820"/>
                  </a:lnTo>
                  <a:lnTo>
                    <a:pt x="74" y="2907"/>
                  </a:lnTo>
                  <a:lnTo>
                    <a:pt x="3482" y="91"/>
                  </a:lnTo>
                  <a:lnTo>
                    <a:pt x="3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3079322" y="1829576"/>
              <a:ext cx="136109" cy="113340"/>
            </a:xfrm>
            <a:custGeom>
              <a:rect b="b" l="l" r="r" t="t"/>
              <a:pathLst>
                <a:path extrusionOk="0" h="2917" w="3503">
                  <a:moveTo>
                    <a:pt x="75" y="0"/>
                  </a:moveTo>
                  <a:lnTo>
                    <a:pt x="1" y="87"/>
                  </a:lnTo>
                  <a:lnTo>
                    <a:pt x="3429" y="2917"/>
                  </a:lnTo>
                  <a:lnTo>
                    <a:pt x="3502" y="283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3079322" y="1828915"/>
              <a:ext cx="135449" cy="112990"/>
            </a:xfrm>
            <a:custGeom>
              <a:rect b="b" l="l" r="r" t="t"/>
              <a:pathLst>
                <a:path extrusionOk="0" h="2908" w="3486">
                  <a:moveTo>
                    <a:pt x="3412" y="1"/>
                  </a:moveTo>
                  <a:lnTo>
                    <a:pt x="1" y="2820"/>
                  </a:lnTo>
                  <a:lnTo>
                    <a:pt x="75" y="2907"/>
                  </a:lnTo>
                  <a:lnTo>
                    <a:pt x="3485" y="91"/>
                  </a:lnTo>
                  <a:lnTo>
                    <a:pt x="3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2957316" y="1954302"/>
              <a:ext cx="369356" cy="789028"/>
            </a:xfrm>
            <a:custGeom>
              <a:rect b="b" l="l" r="r" t="t"/>
              <a:pathLst>
                <a:path extrusionOk="0" h="20307" w="9506">
                  <a:moveTo>
                    <a:pt x="0" y="1"/>
                  </a:moveTo>
                  <a:lnTo>
                    <a:pt x="0" y="20306"/>
                  </a:lnTo>
                  <a:lnTo>
                    <a:pt x="9506" y="20306"/>
                  </a:lnTo>
                  <a:lnTo>
                    <a:pt x="9506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2834261" y="1954302"/>
              <a:ext cx="123093" cy="789028"/>
            </a:xfrm>
            <a:custGeom>
              <a:rect b="b" l="l" r="r" t="t"/>
              <a:pathLst>
                <a:path extrusionOk="0" h="20307" w="3168">
                  <a:moveTo>
                    <a:pt x="0" y="1"/>
                  </a:moveTo>
                  <a:lnTo>
                    <a:pt x="0" y="20306"/>
                  </a:lnTo>
                  <a:lnTo>
                    <a:pt x="3167" y="20306"/>
                  </a:lnTo>
                  <a:lnTo>
                    <a:pt x="3167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3017154" y="2028050"/>
              <a:ext cx="65587" cy="20554"/>
            </a:xfrm>
            <a:custGeom>
              <a:rect b="b" l="l" r="r" t="t"/>
              <a:pathLst>
                <a:path extrusionOk="0" h="529" w="1688">
                  <a:moveTo>
                    <a:pt x="264" y="1"/>
                  </a:moveTo>
                  <a:cubicBezTo>
                    <a:pt x="118" y="1"/>
                    <a:pt x="0" y="118"/>
                    <a:pt x="0" y="264"/>
                  </a:cubicBezTo>
                  <a:cubicBezTo>
                    <a:pt x="0" y="411"/>
                    <a:pt x="118" y="528"/>
                    <a:pt x="264" y="528"/>
                  </a:cubicBezTo>
                  <a:lnTo>
                    <a:pt x="1424" y="528"/>
                  </a:lnTo>
                  <a:cubicBezTo>
                    <a:pt x="1567" y="528"/>
                    <a:pt x="1687" y="411"/>
                    <a:pt x="1687" y="264"/>
                  </a:cubicBezTo>
                  <a:cubicBezTo>
                    <a:pt x="1687" y="118"/>
                    <a:pt x="1567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118022" y="2028050"/>
              <a:ext cx="65587" cy="20554"/>
            </a:xfrm>
            <a:custGeom>
              <a:rect b="b" l="l" r="r" t="t"/>
              <a:pathLst>
                <a:path extrusionOk="0" h="529" w="1688">
                  <a:moveTo>
                    <a:pt x="264" y="1"/>
                  </a:moveTo>
                  <a:cubicBezTo>
                    <a:pt x="118" y="1"/>
                    <a:pt x="1" y="118"/>
                    <a:pt x="1" y="264"/>
                  </a:cubicBezTo>
                  <a:cubicBezTo>
                    <a:pt x="1" y="411"/>
                    <a:pt x="118" y="528"/>
                    <a:pt x="264" y="528"/>
                  </a:cubicBezTo>
                  <a:lnTo>
                    <a:pt x="1421" y="528"/>
                  </a:lnTo>
                  <a:cubicBezTo>
                    <a:pt x="1567" y="528"/>
                    <a:pt x="1688" y="411"/>
                    <a:pt x="1688" y="264"/>
                  </a:cubicBezTo>
                  <a:cubicBezTo>
                    <a:pt x="1688" y="118"/>
                    <a:pt x="1567" y="1"/>
                    <a:pt x="1421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3218736" y="2028050"/>
              <a:ext cx="65743" cy="20554"/>
            </a:xfrm>
            <a:custGeom>
              <a:rect b="b" l="l" r="r" t="t"/>
              <a:pathLst>
                <a:path extrusionOk="0" h="529" w="1692">
                  <a:moveTo>
                    <a:pt x="268" y="1"/>
                  </a:moveTo>
                  <a:cubicBezTo>
                    <a:pt x="121" y="1"/>
                    <a:pt x="1" y="118"/>
                    <a:pt x="1" y="264"/>
                  </a:cubicBezTo>
                  <a:cubicBezTo>
                    <a:pt x="1" y="411"/>
                    <a:pt x="121" y="528"/>
                    <a:pt x="268" y="528"/>
                  </a:cubicBezTo>
                  <a:lnTo>
                    <a:pt x="1424" y="528"/>
                  </a:lnTo>
                  <a:cubicBezTo>
                    <a:pt x="1571" y="528"/>
                    <a:pt x="1691" y="411"/>
                    <a:pt x="1691" y="264"/>
                  </a:cubicBezTo>
                  <a:cubicBezTo>
                    <a:pt x="1691" y="118"/>
                    <a:pt x="1571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3017154" y="2081010"/>
              <a:ext cx="65587" cy="20671"/>
            </a:xfrm>
            <a:custGeom>
              <a:rect b="b" l="l" r="r" t="t"/>
              <a:pathLst>
                <a:path extrusionOk="0" h="532" w="1688">
                  <a:moveTo>
                    <a:pt x="264" y="1"/>
                  </a:moveTo>
                  <a:cubicBezTo>
                    <a:pt x="118" y="1"/>
                    <a:pt x="0" y="121"/>
                    <a:pt x="0" y="264"/>
                  </a:cubicBezTo>
                  <a:cubicBezTo>
                    <a:pt x="0" y="411"/>
                    <a:pt x="118" y="531"/>
                    <a:pt x="264" y="531"/>
                  </a:cubicBezTo>
                  <a:lnTo>
                    <a:pt x="1424" y="531"/>
                  </a:lnTo>
                  <a:cubicBezTo>
                    <a:pt x="1567" y="531"/>
                    <a:pt x="1687" y="411"/>
                    <a:pt x="1687" y="264"/>
                  </a:cubicBezTo>
                  <a:cubicBezTo>
                    <a:pt x="1687" y="121"/>
                    <a:pt x="1567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3118022" y="2081010"/>
              <a:ext cx="65587" cy="20671"/>
            </a:xfrm>
            <a:custGeom>
              <a:rect b="b" l="l" r="r" t="t"/>
              <a:pathLst>
                <a:path extrusionOk="0" h="532" w="1688">
                  <a:moveTo>
                    <a:pt x="264" y="1"/>
                  </a:moveTo>
                  <a:cubicBezTo>
                    <a:pt x="118" y="1"/>
                    <a:pt x="1" y="121"/>
                    <a:pt x="1" y="264"/>
                  </a:cubicBezTo>
                  <a:cubicBezTo>
                    <a:pt x="1" y="411"/>
                    <a:pt x="118" y="531"/>
                    <a:pt x="264" y="531"/>
                  </a:cubicBezTo>
                  <a:lnTo>
                    <a:pt x="1421" y="531"/>
                  </a:lnTo>
                  <a:cubicBezTo>
                    <a:pt x="1567" y="531"/>
                    <a:pt x="1688" y="411"/>
                    <a:pt x="1688" y="264"/>
                  </a:cubicBezTo>
                  <a:cubicBezTo>
                    <a:pt x="1688" y="121"/>
                    <a:pt x="1567" y="1"/>
                    <a:pt x="1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3218736" y="2081010"/>
              <a:ext cx="65743" cy="20671"/>
            </a:xfrm>
            <a:custGeom>
              <a:rect b="b" l="l" r="r" t="t"/>
              <a:pathLst>
                <a:path extrusionOk="0" h="532" w="1692">
                  <a:moveTo>
                    <a:pt x="268" y="1"/>
                  </a:moveTo>
                  <a:cubicBezTo>
                    <a:pt x="121" y="1"/>
                    <a:pt x="1" y="121"/>
                    <a:pt x="1" y="264"/>
                  </a:cubicBezTo>
                  <a:cubicBezTo>
                    <a:pt x="1" y="411"/>
                    <a:pt x="121" y="531"/>
                    <a:pt x="268" y="531"/>
                  </a:cubicBezTo>
                  <a:lnTo>
                    <a:pt x="1424" y="531"/>
                  </a:lnTo>
                  <a:cubicBezTo>
                    <a:pt x="1571" y="531"/>
                    <a:pt x="1691" y="411"/>
                    <a:pt x="1691" y="264"/>
                  </a:cubicBezTo>
                  <a:cubicBezTo>
                    <a:pt x="1691" y="121"/>
                    <a:pt x="1571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3017154" y="2134086"/>
              <a:ext cx="65587" cy="20554"/>
            </a:xfrm>
            <a:custGeom>
              <a:rect b="b" l="l" r="r" t="t"/>
              <a:pathLst>
                <a:path extrusionOk="0" h="529" w="1688">
                  <a:moveTo>
                    <a:pt x="264" y="1"/>
                  </a:moveTo>
                  <a:cubicBezTo>
                    <a:pt x="118" y="1"/>
                    <a:pt x="0" y="118"/>
                    <a:pt x="0" y="265"/>
                  </a:cubicBezTo>
                  <a:cubicBezTo>
                    <a:pt x="0" y="408"/>
                    <a:pt x="118" y="529"/>
                    <a:pt x="264" y="529"/>
                  </a:cubicBezTo>
                  <a:lnTo>
                    <a:pt x="1424" y="529"/>
                  </a:lnTo>
                  <a:cubicBezTo>
                    <a:pt x="1567" y="529"/>
                    <a:pt x="1687" y="408"/>
                    <a:pt x="1687" y="265"/>
                  </a:cubicBezTo>
                  <a:cubicBezTo>
                    <a:pt x="1687" y="118"/>
                    <a:pt x="1567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3118022" y="2134086"/>
              <a:ext cx="65587" cy="20554"/>
            </a:xfrm>
            <a:custGeom>
              <a:rect b="b" l="l" r="r" t="t"/>
              <a:pathLst>
                <a:path extrusionOk="0" h="529" w="1688">
                  <a:moveTo>
                    <a:pt x="264" y="1"/>
                  </a:moveTo>
                  <a:cubicBezTo>
                    <a:pt x="118" y="1"/>
                    <a:pt x="1" y="118"/>
                    <a:pt x="1" y="265"/>
                  </a:cubicBezTo>
                  <a:cubicBezTo>
                    <a:pt x="1" y="408"/>
                    <a:pt x="118" y="529"/>
                    <a:pt x="264" y="529"/>
                  </a:cubicBezTo>
                  <a:lnTo>
                    <a:pt x="1421" y="529"/>
                  </a:lnTo>
                  <a:cubicBezTo>
                    <a:pt x="1567" y="529"/>
                    <a:pt x="1688" y="408"/>
                    <a:pt x="1688" y="265"/>
                  </a:cubicBezTo>
                  <a:cubicBezTo>
                    <a:pt x="1688" y="118"/>
                    <a:pt x="1567" y="1"/>
                    <a:pt x="1421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3218736" y="2134086"/>
              <a:ext cx="65743" cy="20554"/>
            </a:xfrm>
            <a:custGeom>
              <a:rect b="b" l="l" r="r" t="t"/>
              <a:pathLst>
                <a:path extrusionOk="0" h="529" w="1692">
                  <a:moveTo>
                    <a:pt x="268" y="1"/>
                  </a:moveTo>
                  <a:cubicBezTo>
                    <a:pt x="121" y="1"/>
                    <a:pt x="1" y="118"/>
                    <a:pt x="1" y="265"/>
                  </a:cubicBezTo>
                  <a:cubicBezTo>
                    <a:pt x="1" y="408"/>
                    <a:pt x="121" y="529"/>
                    <a:pt x="268" y="529"/>
                  </a:cubicBezTo>
                  <a:lnTo>
                    <a:pt x="1424" y="529"/>
                  </a:lnTo>
                  <a:cubicBezTo>
                    <a:pt x="1571" y="529"/>
                    <a:pt x="1691" y="408"/>
                    <a:pt x="1691" y="265"/>
                  </a:cubicBezTo>
                  <a:cubicBezTo>
                    <a:pt x="1691" y="118"/>
                    <a:pt x="1571" y="1"/>
                    <a:pt x="1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3017154" y="2187085"/>
              <a:ext cx="65587" cy="20515"/>
            </a:xfrm>
            <a:custGeom>
              <a:rect b="b" l="l" r="r" t="t"/>
              <a:pathLst>
                <a:path extrusionOk="0" h="528" w="1688">
                  <a:moveTo>
                    <a:pt x="264" y="0"/>
                  </a:moveTo>
                  <a:cubicBezTo>
                    <a:pt x="118" y="0"/>
                    <a:pt x="0" y="120"/>
                    <a:pt x="0" y="264"/>
                  </a:cubicBezTo>
                  <a:cubicBezTo>
                    <a:pt x="0" y="411"/>
                    <a:pt x="118" y="528"/>
                    <a:pt x="264" y="528"/>
                  </a:cubicBezTo>
                  <a:lnTo>
                    <a:pt x="1424" y="528"/>
                  </a:lnTo>
                  <a:cubicBezTo>
                    <a:pt x="1567" y="528"/>
                    <a:pt x="1687" y="411"/>
                    <a:pt x="1687" y="264"/>
                  </a:cubicBezTo>
                  <a:cubicBezTo>
                    <a:pt x="1687" y="120"/>
                    <a:pt x="1567" y="0"/>
                    <a:pt x="1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3118022" y="2187085"/>
              <a:ext cx="65587" cy="20515"/>
            </a:xfrm>
            <a:custGeom>
              <a:rect b="b" l="l" r="r" t="t"/>
              <a:pathLst>
                <a:path extrusionOk="0" h="528" w="1688">
                  <a:moveTo>
                    <a:pt x="264" y="0"/>
                  </a:moveTo>
                  <a:cubicBezTo>
                    <a:pt x="118" y="0"/>
                    <a:pt x="1" y="120"/>
                    <a:pt x="1" y="264"/>
                  </a:cubicBezTo>
                  <a:cubicBezTo>
                    <a:pt x="1" y="411"/>
                    <a:pt x="118" y="528"/>
                    <a:pt x="264" y="528"/>
                  </a:cubicBezTo>
                  <a:lnTo>
                    <a:pt x="1421" y="528"/>
                  </a:lnTo>
                  <a:cubicBezTo>
                    <a:pt x="1567" y="528"/>
                    <a:pt x="1688" y="411"/>
                    <a:pt x="1688" y="264"/>
                  </a:cubicBezTo>
                  <a:cubicBezTo>
                    <a:pt x="1688" y="120"/>
                    <a:pt x="1567" y="0"/>
                    <a:pt x="1421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3218736" y="2187085"/>
              <a:ext cx="65743" cy="20515"/>
            </a:xfrm>
            <a:custGeom>
              <a:rect b="b" l="l" r="r" t="t"/>
              <a:pathLst>
                <a:path extrusionOk="0" h="528" w="1692">
                  <a:moveTo>
                    <a:pt x="268" y="0"/>
                  </a:moveTo>
                  <a:cubicBezTo>
                    <a:pt x="121" y="0"/>
                    <a:pt x="1" y="120"/>
                    <a:pt x="1" y="264"/>
                  </a:cubicBezTo>
                  <a:cubicBezTo>
                    <a:pt x="1" y="411"/>
                    <a:pt x="121" y="528"/>
                    <a:pt x="268" y="528"/>
                  </a:cubicBezTo>
                  <a:lnTo>
                    <a:pt x="1424" y="528"/>
                  </a:lnTo>
                  <a:cubicBezTo>
                    <a:pt x="1571" y="528"/>
                    <a:pt x="1691" y="411"/>
                    <a:pt x="1691" y="264"/>
                  </a:cubicBezTo>
                  <a:cubicBezTo>
                    <a:pt x="1691" y="120"/>
                    <a:pt x="1571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3017154" y="2240045"/>
              <a:ext cx="65587" cy="20632"/>
            </a:xfrm>
            <a:custGeom>
              <a:rect b="b" l="l" r="r" t="t"/>
              <a:pathLst>
                <a:path extrusionOk="0" h="531" w="1688">
                  <a:moveTo>
                    <a:pt x="264" y="0"/>
                  </a:moveTo>
                  <a:cubicBezTo>
                    <a:pt x="118" y="0"/>
                    <a:pt x="0" y="120"/>
                    <a:pt x="0" y="267"/>
                  </a:cubicBezTo>
                  <a:cubicBezTo>
                    <a:pt x="0" y="411"/>
                    <a:pt x="118" y="531"/>
                    <a:pt x="264" y="531"/>
                  </a:cubicBezTo>
                  <a:lnTo>
                    <a:pt x="1424" y="531"/>
                  </a:lnTo>
                  <a:cubicBezTo>
                    <a:pt x="1567" y="531"/>
                    <a:pt x="1687" y="411"/>
                    <a:pt x="1687" y="267"/>
                  </a:cubicBezTo>
                  <a:cubicBezTo>
                    <a:pt x="1687" y="120"/>
                    <a:pt x="1567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3118022" y="2240045"/>
              <a:ext cx="65587" cy="20632"/>
            </a:xfrm>
            <a:custGeom>
              <a:rect b="b" l="l" r="r" t="t"/>
              <a:pathLst>
                <a:path extrusionOk="0" h="531" w="1688">
                  <a:moveTo>
                    <a:pt x="264" y="0"/>
                  </a:moveTo>
                  <a:cubicBezTo>
                    <a:pt x="118" y="0"/>
                    <a:pt x="1" y="120"/>
                    <a:pt x="1" y="267"/>
                  </a:cubicBezTo>
                  <a:cubicBezTo>
                    <a:pt x="1" y="411"/>
                    <a:pt x="118" y="531"/>
                    <a:pt x="264" y="531"/>
                  </a:cubicBezTo>
                  <a:lnTo>
                    <a:pt x="1421" y="531"/>
                  </a:lnTo>
                  <a:cubicBezTo>
                    <a:pt x="1567" y="531"/>
                    <a:pt x="1688" y="411"/>
                    <a:pt x="1688" y="267"/>
                  </a:cubicBezTo>
                  <a:cubicBezTo>
                    <a:pt x="1688" y="120"/>
                    <a:pt x="1567" y="0"/>
                    <a:pt x="1421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3218736" y="2240045"/>
              <a:ext cx="65743" cy="20632"/>
            </a:xfrm>
            <a:custGeom>
              <a:rect b="b" l="l" r="r" t="t"/>
              <a:pathLst>
                <a:path extrusionOk="0" h="531" w="1692">
                  <a:moveTo>
                    <a:pt x="268" y="0"/>
                  </a:moveTo>
                  <a:cubicBezTo>
                    <a:pt x="121" y="0"/>
                    <a:pt x="1" y="120"/>
                    <a:pt x="1" y="267"/>
                  </a:cubicBezTo>
                  <a:cubicBezTo>
                    <a:pt x="1" y="411"/>
                    <a:pt x="121" y="531"/>
                    <a:pt x="268" y="531"/>
                  </a:cubicBezTo>
                  <a:lnTo>
                    <a:pt x="1424" y="531"/>
                  </a:lnTo>
                  <a:cubicBezTo>
                    <a:pt x="1571" y="531"/>
                    <a:pt x="1691" y="411"/>
                    <a:pt x="1691" y="267"/>
                  </a:cubicBezTo>
                  <a:cubicBezTo>
                    <a:pt x="1691" y="120"/>
                    <a:pt x="1571" y="0"/>
                    <a:pt x="1424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3017154" y="2293122"/>
              <a:ext cx="65587" cy="20515"/>
            </a:xfrm>
            <a:custGeom>
              <a:rect b="b" l="l" r="r" t="t"/>
              <a:pathLst>
                <a:path extrusionOk="0" h="528" w="1688">
                  <a:moveTo>
                    <a:pt x="264" y="0"/>
                  </a:moveTo>
                  <a:cubicBezTo>
                    <a:pt x="118" y="0"/>
                    <a:pt x="0" y="117"/>
                    <a:pt x="0" y="264"/>
                  </a:cubicBezTo>
                  <a:cubicBezTo>
                    <a:pt x="0" y="412"/>
                    <a:pt x="118" y="528"/>
                    <a:pt x="264" y="528"/>
                  </a:cubicBezTo>
                  <a:lnTo>
                    <a:pt x="1424" y="528"/>
                  </a:lnTo>
                  <a:cubicBezTo>
                    <a:pt x="1567" y="528"/>
                    <a:pt x="1687" y="412"/>
                    <a:pt x="1687" y="264"/>
                  </a:cubicBezTo>
                  <a:cubicBezTo>
                    <a:pt x="1687" y="117"/>
                    <a:pt x="1567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3118022" y="2293122"/>
              <a:ext cx="65587" cy="20515"/>
            </a:xfrm>
            <a:custGeom>
              <a:rect b="b" l="l" r="r" t="t"/>
              <a:pathLst>
                <a:path extrusionOk="0" h="528" w="1688">
                  <a:moveTo>
                    <a:pt x="264" y="0"/>
                  </a:moveTo>
                  <a:cubicBezTo>
                    <a:pt x="118" y="0"/>
                    <a:pt x="1" y="117"/>
                    <a:pt x="1" y="264"/>
                  </a:cubicBezTo>
                  <a:cubicBezTo>
                    <a:pt x="1" y="412"/>
                    <a:pt x="118" y="528"/>
                    <a:pt x="264" y="528"/>
                  </a:cubicBezTo>
                  <a:lnTo>
                    <a:pt x="1421" y="528"/>
                  </a:lnTo>
                  <a:cubicBezTo>
                    <a:pt x="1567" y="528"/>
                    <a:pt x="1688" y="412"/>
                    <a:pt x="1688" y="264"/>
                  </a:cubicBezTo>
                  <a:cubicBezTo>
                    <a:pt x="1688" y="117"/>
                    <a:pt x="1567" y="0"/>
                    <a:pt x="1421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3218736" y="2293122"/>
              <a:ext cx="65743" cy="20515"/>
            </a:xfrm>
            <a:custGeom>
              <a:rect b="b" l="l" r="r" t="t"/>
              <a:pathLst>
                <a:path extrusionOk="0" h="528" w="1692">
                  <a:moveTo>
                    <a:pt x="268" y="0"/>
                  </a:moveTo>
                  <a:cubicBezTo>
                    <a:pt x="121" y="0"/>
                    <a:pt x="1" y="117"/>
                    <a:pt x="1" y="264"/>
                  </a:cubicBezTo>
                  <a:cubicBezTo>
                    <a:pt x="1" y="412"/>
                    <a:pt x="121" y="528"/>
                    <a:pt x="268" y="528"/>
                  </a:cubicBezTo>
                  <a:lnTo>
                    <a:pt x="1424" y="528"/>
                  </a:lnTo>
                  <a:cubicBezTo>
                    <a:pt x="1571" y="528"/>
                    <a:pt x="1691" y="412"/>
                    <a:pt x="1691" y="264"/>
                  </a:cubicBezTo>
                  <a:cubicBezTo>
                    <a:pt x="1691" y="117"/>
                    <a:pt x="1571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3017154" y="2346082"/>
              <a:ext cx="65587" cy="20671"/>
            </a:xfrm>
            <a:custGeom>
              <a:rect b="b" l="l" r="r" t="t"/>
              <a:pathLst>
                <a:path extrusionOk="0" h="532" w="1688">
                  <a:moveTo>
                    <a:pt x="264" y="0"/>
                  </a:moveTo>
                  <a:cubicBezTo>
                    <a:pt x="118" y="0"/>
                    <a:pt x="0" y="121"/>
                    <a:pt x="0" y="264"/>
                  </a:cubicBezTo>
                  <a:cubicBezTo>
                    <a:pt x="0" y="412"/>
                    <a:pt x="118" y="532"/>
                    <a:pt x="264" y="532"/>
                  </a:cubicBezTo>
                  <a:lnTo>
                    <a:pt x="1424" y="532"/>
                  </a:lnTo>
                  <a:cubicBezTo>
                    <a:pt x="1567" y="532"/>
                    <a:pt x="1687" y="412"/>
                    <a:pt x="1687" y="264"/>
                  </a:cubicBezTo>
                  <a:cubicBezTo>
                    <a:pt x="1687" y="121"/>
                    <a:pt x="1567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3118022" y="2346082"/>
              <a:ext cx="65587" cy="20671"/>
            </a:xfrm>
            <a:custGeom>
              <a:rect b="b" l="l" r="r" t="t"/>
              <a:pathLst>
                <a:path extrusionOk="0" h="532" w="1688">
                  <a:moveTo>
                    <a:pt x="264" y="0"/>
                  </a:moveTo>
                  <a:cubicBezTo>
                    <a:pt x="118" y="0"/>
                    <a:pt x="1" y="121"/>
                    <a:pt x="1" y="264"/>
                  </a:cubicBezTo>
                  <a:cubicBezTo>
                    <a:pt x="1" y="412"/>
                    <a:pt x="118" y="532"/>
                    <a:pt x="264" y="532"/>
                  </a:cubicBezTo>
                  <a:lnTo>
                    <a:pt x="1421" y="532"/>
                  </a:lnTo>
                  <a:cubicBezTo>
                    <a:pt x="1567" y="532"/>
                    <a:pt x="1688" y="412"/>
                    <a:pt x="1688" y="264"/>
                  </a:cubicBezTo>
                  <a:cubicBezTo>
                    <a:pt x="1688" y="121"/>
                    <a:pt x="1567" y="0"/>
                    <a:pt x="1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3218736" y="2346082"/>
              <a:ext cx="65743" cy="20671"/>
            </a:xfrm>
            <a:custGeom>
              <a:rect b="b" l="l" r="r" t="t"/>
              <a:pathLst>
                <a:path extrusionOk="0" h="532" w="1692">
                  <a:moveTo>
                    <a:pt x="268" y="0"/>
                  </a:moveTo>
                  <a:cubicBezTo>
                    <a:pt x="121" y="0"/>
                    <a:pt x="1" y="121"/>
                    <a:pt x="1" y="264"/>
                  </a:cubicBezTo>
                  <a:cubicBezTo>
                    <a:pt x="1" y="412"/>
                    <a:pt x="121" y="532"/>
                    <a:pt x="268" y="532"/>
                  </a:cubicBezTo>
                  <a:lnTo>
                    <a:pt x="1424" y="532"/>
                  </a:lnTo>
                  <a:cubicBezTo>
                    <a:pt x="1571" y="532"/>
                    <a:pt x="1691" y="412"/>
                    <a:pt x="1691" y="264"/>
                  </a:cubicBezTo>
                  <a:cubicBezTo>
                    <a:pt x="1691" y="121"/>
                    <a:pt x="1571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3017154" y="2399042"/>
              <a:ext cx="65587" cy="20710"/>
            </a:xfrm>
            <a:custGeom>
              <a:rect b="b" l="l" r="r" t="t"/>
              <a:pathLst>
                <a:path extrusionOk="0" h="533" w="1688">
                  <a:moveTo>
                    <a:pt x="264" y="0"/>
                  </a:moveTo>
                  <a:cubicBezTo>
                    <a:pt x="118" y="0"/>
                    <a:pt x="0" y="121"/>
                    <a:pt x="0" y="267"/>
                  </a:cubicBezTo>
                  <a:cubicBezTo>
                    <a:pt x="0" y="412"/>
                    <a:pt x="118" y="532"/>
                    <a:pt x="264" y="532"/>
                  </a:cubicBezTo>
                  <a:lnTo>
                    <a:pt x="1424" y="532"/>
                  </a:lnTo>
                  <a:cubicBezTo>
                    <a:pt x="1567" y="532"/>
                    <a:pt x="1687" y="412"/>
                    <a:pt x="1687" y="267"/>
                  </a:cubicBezTo>
                  <a:cubicBezTo>
                    <a:pt x="1687" y="121"/>
                    <a:pt x="1567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3118022" y="2399042"/>
              <a:ext cx="65587" cy="20710"/>
            </a:xfrm>
            <a:custGeom>
              <a:rect b="b" l="l" r="r" t="t"/>
              <a:pathLst>
                <a:path extrusionOk="0" h="533" w="1688">
                  <a:moveTo>
                    <a:pt x="264" y="0"/>
                  </a:moveTo>
                  <a:cubicBezTo>
                    <a:pt x="118" y="0"/>
                    <a:pt x="1" y="121"/>
                    <a:pt x="1" y="267"/>
                  </a:cubicBezTo>
                  <a:cubicBezTo>
                    <a:pt x="1" y="412"/>
                    <a:pt x="118" y="532"/>
                    <a:pt x="264" y="532"/>
                  </a:cubicBezTo>
                  <a:lnTo>
                    <a:pt x="1421" y="532"/>
                  </a:lnTo>
                  <a:cubicBezTo>
                    <a:pt x="1567" y="532"/>
                    <a:pt x="1688" y="412"/>
                    <a:pt x="1688" y="267"/>
                  </a:cubicBezTo>
                  <a:cubicBezTo>
                    <a:pt x="1688" y="121"/>
                    <a:pt x="1567" y="0"/>
                    <a:pt x="1421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3218736" y="2399042"/>
              <a:ext cx="65743" cy="20710"/>
            </a:xfrm>
            <a:custGeom>
              <a:rect b="b" l="l" r="r" t="t"/>
              <a:pathLst>
                <a:path extrusionOk="0" h="533" w="1692">
                  <a:moveTo>
                    <a:pt x="268" y="0"/>
                  </a:moveTo>
                  <a:cubicBezTo>
                    <a:pt x="121" y="0"/>
                    <a:pt x="1" y="121"/>
                    <a:pt x="1" y="267"/>
                  </a:cubicBezTo>
                  <a:cubicBezTo>
                    <a:pt x="1" y="412"/>
                    <a:pt x="121" y="532"/>
                    <a:pt x="268" y="532"/>
                  </a:cubicBezTo>
                  <a:lnTo>
                    <a:pt x="1424" y="532"/>
                  </a:lnTo>
                  <a:cubicBezTo>
                    <a:pt x="1571" y="532"/>
                    <a:pt x="1691" y="412"/>
                    <a:pt x="1691" y="267"/>
                  </a:cubicBezTo>
                  <a:cubicBezTo>
                    <a:pt x="1691" y="121"/>
                    <a:pt x="1571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3017154" y="2452119"/>
              <a:ext cx="65587" cy="20593"/>
            </a:xfrm>
            <a:custGeom>
              <a:rect b="b" l="l" r="r" t="t"/>
              <a:pathLst>
                <a:path extrusionOk="0" h="530" w="1688">
                  <a:moveTo>
                    <a:pt x="264" y="1"/>
                  </a:moveTo>
                  <a:cubicBezTo>
                    <a:pt x="118" y="1"/>
                    <a:pt x="0" y="118"/>
                    <a:pt x="0" y="264"/>
                  </a:cubicBezTo>
                  <a:cubicBezTo>
                    <a:pt x="0" y="412"/>
                    <a:pt x="118" y="529"/>
                    <a:pt x="264" y="529"/>
                  </a:cubicBezTo>
                  <a:lnTo>
                    <a:pt x="1424" y="529"/>
                  </a:lnTo>
                  <a:cubicBezTo>
                    <a:pt x="1567" y="529"/>
                    <a:pt x="1687" y="412"/>
                    <a:pt x="1687" y="264"/>
                  </a:cubicBezTo>
                  <a:cubicBezTo>
                    <a:pt x="1687" y="118"/>
                    <a:pt x="1567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3118022" y="2452119"/>
              <a:ext cx="65587" cy="20593"/>
            </a:xfrm>
            <a:custGeom>
              <a:rect b="b" l="l" r="r" t="t"/>
              <a:pathLst>
                <a:path extrusionOk="0" h="530" w="1688">
                  <a:moveTo>
                    <a:pt x="264" y="1"/>
                  </a:moveTo>
                  <a:cubicBezTo>
                    <a:pt x="118" y="1"/>
                    <a:pt x="1" y="118"/>
                    <a:pt x="1" y="264"/>
                  </a:cubicBezTo>
                  <a:cubicBezTo>
                    <a:pt x="1" y="412"/>
                    <a:pt x="118" y="529"/>
                    <a:pt x="264" y="529"/>
                  </a:cubicBezTo>
                  <a:lnTo>
                    <a:pt x="1421" y="529"/>
                  </a:lnTo>
                  <a:cubicBezTo>
                    <a:pt x="1567" y="529"/>
                    <a:pt x="1688" y="412"/>
                    <a:pt x="1688" y="264"/>
                  </a:cubicBezTo>
                  <a:cubicBezTo>
                    <a:pt x="1688" y="118"/>
                    <a:pt x="1567" y="1"/>
                    <a:pt x="1421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3218736" y="2452119"/>
              <a:ext cx="65743" cy="20593"/>
            </a:xfrm>
            <a:custGeom>
              <a:rect b="b" l="l" r="r" t="t"/>
              <a:pathLst>
                <a:path extrusionOk="0" h="530" w="1692">
                  <a:moveTo>
                    <a:pt x="268" y="1"/>
                  </a:moveTo>
                  <a:cubicBezTo>
                    <a:pt x="121" y="1"/>
                    <a:pt x="1" y="118"/>
                    <a:pt x="1" y="264"/>
                  </a:cubicBezTo>
                  <a:cubicBezTo>
                    <a:pt x="1" y="412"/>
                    <a:pt x="121" y="529"/>
                    <a:pt x="268" y="529"/>
                  </a:cubicBezTo>
                  <a:lnTo>
                    <a:pt x="1424" y="529"/>
                  </a:lnTo>
                  <a:cubicBezTo>
                    <a:pt x="1571" y="529"/>
                    <a:pt x="1691" y="412"/>
                    <a:pt x="1691" y="264"/>
                  </a:cubicBezTo>
                  <a:cubicBezTo>
                    <a:pt x="1691" y="118"/>
                    <a:pt x="1571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3017154" y="2505079"/>
              <a:ext cx="65587" cy="20710"/>
            </a:xfrm>
            <a:custGeom>
              <a:rect b="b" l="l" r="r" t="t"/>
              <a:pathLst>
                <a:path extrusionOk="0" h="533" w="1688">
                  <a:moveTo>
                    <a:pt x="264" y="1"/>
                  </a:moveTo>
                  <a:cubicBezTo>
                    <a:pt x="118" y="1"/>
                    <a:pt x="0" y="121"/>
                    <a:pt x="0" y="265"/>
                  </a:cubicBezTo>
                  <a:cubicBezTo>
                    <a:pt x="0" y="412"/>
                    <a:pt x="118" y="532"/>
                    <a:pt x="264" y="532"/>
                  </a:cubicBezTo>
                  <a:lnTo>
                    <a:pt x="1424" y="532"/>
                  </a:lnTo>
                  <a:cubicBezTo>
                    <a:pt x="1567" y="532"/>
                    <a:pt x="1687" y="412"/>
                    <a:pt x="1687" y="265"/>
                  </a:cubicBezTo>
                  <a:cubicBezTo>
                    <a:pt x="1687" y="121"/>
                    <a:pt x="1567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3118022" y="2505079"/>
              <a:ext cx="65587" cy="20710"/>
            </a:xfrm>
            <a:custGeom>
              <a:rect b="b" l="l" r="r" t="t"/>
              <a:pathLst>
                <a:path extrusionOk="0" h="533" w="1688">
                  <a:moveTo>
                    <a:pt x="264" y="1"/>
                  </a:moveTo>
                  <a:cubicBezTo>
                    <a:pt x="118" y="1"/>
                    <a:pt x="1" y="121"/>
                    <a:pt x="1" y="265"/>
                  </a:cubicBezTo>
                  <a:cubicBezTo>
                    <a:pt x="1" y="412"/>
                    <a:pt x="118" y="532"/>
                    <a:pt x="264" y="532"/>
                  </a:cubicBezTo>
                  <a:lnTo>
                    <a:pt x="1421" y="532"/>
                  </a:lnTo>
                  <a:cubicBezTo>
                    <a:pt x="1567" y="532"/>
                    <a:pt x="1688" y="412"/>
                    <a:pt x="1688" y="265"/>
                  </a:cubicBezTo>
                  <a:cubicBezTo>
                    <a:pt x="1688" y="121"/>
                    <a:pt x="1567" y="1"/>
                    <a:pt x="1421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3218736" y="2505079"/>
              <a:ext cx="65743" cy="20710"/>
            </a:xfrm>
            <a:custGeom>
              <a:rect b="b" l="l" r="r" t="t"/>
              <a:pathLst>
                <a:path extrusionOk="0" h="533" w="1692">
                  <a:moveTo>
                    <a:pt x="268" y="1"/>
                  </a:moveTo>
                  <a:cubicBezTo>
                    <a:pt x="121" y="1"/>
                    <a:pt x="1" y="121"/>
                    <a:pt x="1" y="265"/>
                  </a:cubicBezTo>
                  <a:cubicBezTo>
                    <a:pt x="1" y="412"/>
                    <a:pt x="121" y="532"/>
                    <a:pt x="268" y="532"/>
                  </a:cubicBezTo>
                  <a:lnTo>
                    <a:pt x="1424" y="532"/>
                  </a:lnTo>
                  <a:cubicBezTo>
                    <a:pt x="1571" y="532"/>
                    <a:pt x="1691" y="412"/>
                    <a:pt x="1691" y="265"/>
                  </a:cubicBezTo>
                  <a:cubicBezTo>
                    <a:pt x="1691" y="121"/>
                    <a:pt x="1571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3360130" y="2095270"/>
              <a:ext cx="284457" cy="648063"/>
            </a:xfrm>
            <a:custGeom>
              <a:rect b="b" l="l" r="r" t="t"/>
              <a:pathLst>
                <a:path extrusionOk="0" h="16679" w="7321">
                  <a:moveTo>
                    <a:pt x="7320" y="1"/>
                  </a:moveTo>
                  <a:lnTo>
                    <a:pt x="0" y="2730"/>
                  </a:lnTo>
                  <a:lnTo>
                    <a:pt x="0" y="16678"/>
                  </a:lnTo>
                  <a:lnTo>
                    <a:pt x="7320" y="16678"/>
                  </a:lnTo>
                  <a:lnTo>
                    <a:pt x="7320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3394012" y="2246651"/>
              <a:ext cx="207602" cy="13560"/>
            </a:xfrm>
            <a:custGeom>
              <a:rect b="b" l="l" r="r" t="t"/>
              <a:pathLst>
                <a:path extrusionOk="0" h="349" w="5343">
                  <a:moveTo>
                    <a:pt x="174" y="0"/>
                  </a:moveTo>
                  <a:cubicBezTo>
                    <a:pt x="77" y="0"/>
                    <a:pt x="0" y="80"/>
                    <a:pt x="0" y="174"/>
                  </a:cubicBezTo>
                  <a:cubicBezTo>
                    <a:pt x="0" y="271"/>
                    <a:pt x="77" y="348"/>
                    <a:pt x="174" y="348"/>
                  </a:cubicBezTo>
                  <a:lnTo>
                    <a:pt x="5168" y="348"/>
                  </a:lnTo>
                  <a:cubicBezTo>
                    <a:pt x="5262" y="348"/>
                    <a:pt x="5342" y="271"/>
                    <a:pt x="5342" y="174"/>
                  </a:cubicBezTo>
                  <a:cubicBezTo>
                    <a:pt x="5342" y="80"/>
                    <a:pt x="5262" y="0"/>
                    <a:pt x="5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3394012" y="2289469"/>
              <a:ext cx="207602" cy="13560"/>
            </a:xfrm>
            <a:custGeom>
              <a:rect b="b" l="l" r="r" t="t"/>
              <a:pathLst>
                <a:path extrusionOk="0" h="349" w="5343">
                  <a:moveTo>
                    <a:pt x="174" y="1"/>
                  </a:moveTo>
                  <a:cubicBezTo>
                    <a:pt x="77" y="1"/>
                    <a:pt x="0" y="77"/>
                    <a:pt x="0" y="175"/>
                  </a:cubicBezTo>
                  <a:cubicBezTo>
                    <a:pt x="0" y="268"/>
                    <a:pt x="77" y="348"/>
                    <a:pt x="174" y="348"/>
                  </a:cubicBezTo>
                  <a:lnTo>
                    <a:pt x="5168" y="348"/>
                  </a:lnTo>
                  <a:cubicBezTo>
                    <a:pt x="5262" y="348"/>
                    <a:pt x="5342" y="268"/>
                    <a:pt x="5342" y="175"/>
                  </a:cubicBezTo>
                  <a:cubicBezTo>
                    <a:pt x="5342" y="77"/>
                    <a:pt x="5262" y="1"/>
                    <a:pt x="5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3394012" y="2332172"/>
              <a:ext cx="207602" cy="13560"/>
            </a:xfrm>
            <a:custGeom>
              <a:rect b="b" l="l" r="r" t="t"/>
              <a:pathLst>
                <a:path extrusionOk="0" h="349" w="5343">
                  <a:moveTo>
                    <a:pt x="174" y="1"/>
                  </a:moveTo>
                  <a:cubicBezTo>
                    <a:pt x="77" y="1"/>
                    <a:pt x="0" y="78"/>
                    <a:pt x="0" y="175"/>
                  </a:cubicBezTo>
                  <a:cubicBezTo>
                    <a:pt x="0" y="272"/>
                    <a:pt x="77" y="349"/>
                    <a:pt x="174" y="349"/>
                  </a:cubicBezTo>
                  <a:lnTo>
                    <a:pt x="5168" y="349"/>
                  </a:lnTo>
                  <a:cubicBezTo>
                    <a:pt x="5262" y="349"/>
                    <a:pt x="5342" y="272"/>
                    <a:pt x="5342" y="175"/>
                  </a:cubicBezTo>
                  <a:cubicBezTo>
                    <a:pt x="5342" y="78"/>
                    <a:pt x="5262" y="1"/>
                    <a:pt x="5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3394012" y="2375029"/>
              <a:ext cx="207602" cy="13560"/>
            </a:xfrm>
            <a:custGeom>
              <a:rect b="b" l="l" r="r" t="t"/>
              <a:pathLst>
                <a:path extrusionOk="0" h="349" w="5343">
                  <a:moveTo>
                    <a:pt x="174" y="0"/>
                  </a:moveTo>
                  <a:cubicBezTo>
                    <a:pt x="77" y="0"/>
                    <a:pt x="0" y="77"/>
                    <a:pt x="0" y="174"/>
                  </a:cubicBezTo>
                  <a:cubicBezTo>
                    <a:pt x="0" y="268"/>
                    <a:pt x="77" y="348"/>
                    <a:pt x="174" y="348"/>
                  </a:cubicBezTo>
                  <a:lnTo>
                    <a:pt x="5168" y="348"/>
                  </a:lnTo>
                  <a:cubicBezTo>
                    <a:pt x="5262" y="348"/>
                    <a:pt x="5342" y="268"/>
                    <a:pt x="5342" y="174"/>
                  </a:cubicBezTo>
                  <a:cubicBezTo>
                    <a:pt x="5342" y="77"/>
                    <a:pt x="5262" y="0"/>
                    <a:pt x="5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3394012" y="2417732"/>
              <a:ext cx="207602" cy="13522"/>
            </a:xfrm>
            <a:custGeom>
              <a:rect b="b" l="l" r="r" t="t"/>
              <a:pathLst>
                <a:path extrusionOk="0" h="348" w="5343">
                  <a:moveTo>
                    <a:pt x="174" y="1"/>
                  </a:moveTo>
                  <a:cubicBezTo>
                    <a:pt x="77" y="1"/>
                    <a:pt x="0" y="77"/>
                    <a:pt x="0" y="174"/>
                  </a:cubicBezTo>
                  <a:cubicBezTo>
                    <a:pt x="0" y="272"/>
                    <a:pt x="77" y="348"/>
                    <a:pt x="174" y="348"/>
                  </a:cubicBezTo>
                  <a:lnTo>
                    <a:pt x="5168" y="348"/>
                  </a:lnTo>
                  <a:cubicBezTo>
                    <a:pt x="5262" y="348"/>
                    <a:pt x="5342" y="272"/>
                    <a:pt x="5342" y="174"/>
                  </a:cubicBezTo>
                  <a:cubicBezTo>
                    <a:pt x="5342" y="77"/>
                    <a:pt x="5262" y="1"/>
                    <a:pt x="5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3394012" y="2460434"/>
              <a:ext cx="207602" cy="13522"/>
            </a:xfrm>
            <a:custGeom>
              <a:rect b="b" l="l" r="r" t="t"/>
              <a:pathLst>
                <a:path extrusionOk="0" h="348" w="5343">
                  <a:moveTo>
                    <a:pt x="174" y="1"/>
                  </a:moveTo>
                  <a:cubicBezTo>
                    <a:pt x="77" y="1"/>
                    <a:pt x="0" y="81"/>
                    <a:pt x="0" y="175"/>
                  </a:cubicBezTo>
                  <a:cubicBezTo>
                    <a:pt x="0" y="271"/>
                    <a:pt x="77" y="348"/>
                    <a:pt x="174" y="348"/>
                  </a:cubicBezTo>
                  <a:lnTo>
                    <a:pt x="5168" y="348"/>
                  </a:lnTo>
                  <a:cubicBezTo>
                    <a:pt x="5262" y="348"/>
                    <a:pt x="5342" y="271"/>
                    <a:pt x="5342" y="175"/>
                  </a:cubicBezTo>
                  <a:cubicBezTo>
                    <a:pt x="5342" y="81"/>
                    <a:pt x="5262" y="1"/>
                    <a:pt x="5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3644552" y="2095270"/>
              <a:ext cx="110620" cy="648063"/>
            </a:xfrm>
            <a:custGeom>
              <a:rect b="b" l="l" r="r" t="t"/>
              <a:pathLst>
                <a:path extrusionOk="0" h="16679" w="2847">
                  <a:moveTo>
                    <a:pt x="0" y="1"/>
                  </a:moveTo>
                  <a:lnTo>
                    <a:pt x="0" y="16678"/>
                  </a:lnTo>
                  <a:lnTo>
                    <a:pt x="2846" y="16678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2865151" y="1682352"/>
              <a:ext cx="419323" cy="148931"/>
            </a:xfrm>
            <a:custGeom>
              <a:rect b="b" l="l" r="r" t="t"/>
              <a:pathLst>
                <a:path extrusionOk="0" h="3833" w="10792">
                  <a:moveTo>
                    <a:pt x="1" y="1"/>
                  </a:moveTo>
                  <a:lnTo>
                    <a:pt x="1" y="3833"/>
                  </a:lnTo>
                  <a:lnTo>
                    <a:pt x="10791" y="3833"/>
                  </a:lnTo>
                  <a:lnTo>
                    <a:pt x="10791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2895769" y="1682352"/>
              <a:ext cx="388705" cy="148931"/>
            </a:xfrm>
            <a:custGeom>
              <a:rect b="b" l="l" r="r" t="t"/>
              <a:pathLst>
                <a:path extrusionOk="0" h="3833" w="10004">
                  <a:moveTo>
                    <a:pt x="1" y="1"/>
                  </a:moveTo>
                  <a:lnTo>
                    <a:pt x="1" y="3833"/>
                  </a:lnTo>
                  <a:lnTo>
                    <a:pt x="10003" y="3833"/>
                  </a:lnTo>
                  <a:lnTo>
                    <a:pt x="10003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3805103" y="1665372"/>
              <a:ext cx="231887" cy="1077954"/>
            </a:xfrm>
            <a:custGeom>
              <a:rect b="b" l="l" r="r" t="t"/>
              <a:pathLst>
                <a:path extrusionOk="0" h="27743" w="5968">
                  <a:moveTo>
                    <a:pt x="0" y="0"/>
                  </a:moveTo>
                  <a:lnTo>
                    <a:pt x="0" y="27742"/>
                  </a:lnTo>
                  <a:lnTo>
                    <a:pt x="5967" y="27742"/>
                  </a:lnTo>
                  <a:lnTo>
                    <a:pt x="5967" y="0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4036953" y="1665372"/>
              <a:ext cx="59370" cy="1077954"/>
            </a:xfrm>
            <a:custGeom>
              <a:rect b="b" l="l" r="r" t="t"/>
              <a:pathLst>
                <a:path extrusionOk="0" h="27743" w="1528">
                  <a:moveTo>
                    <a:pt x="0" y="0"/>
                  </a:moveTo>
                  <a:lnTo>
                    <a:pt x="0" y="27742"/>
                  </a:lnTo>
                  <a:lnTo>
                    <a:pt x="1527" y="27742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4285240" y="1789438"/>
              <a:ext cx="59526" cy="953890"/>
            </a:xfrm>
            <a:custGeom>
              <a:rect b="b" l="l" r="r" t="t"/>
              <a:pathLst>
                <a:path extrusionOk="0" h="24550" w="1532">
                  <a:moveTo>
                    <a:pt x="1" y="1"/>
                  </a:moveTo>
                  <a:lnTo>
                    <a:pt x="1" y="24549"/>
                  </a:lnTo>
                  <a:lnTo>
                    <a:pt x="1531" y="24549"/>
                  </a:lnTo>
                  <a:lnTo>
                    <a:pt x="1531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064580" y="1782172"/>
              <a:ext cx="231770" cy="961156"/>
            </a:xfrm>
            <a:custGeom>
              <a:rect b="b" l="l" r="r" t="t"/>
              <a:pathLst>
                <a:path extrusionOk="0" h="24737" w="5965">
                  <a:moveTo>
                    <a:pt x="1" y="1"/>
                  </a:moveTo>
                  <a:lnTo>
                    <a:pt x="1" y="24736"/>
                  </a:lnTo>
                  <a:lnTo>
                    <a:pt x="5964" y="24736"/>
                  </a:lnTo>
                  <a:lnTo>
                    <a:pt x="5964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3837547" y="1737915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4" y="114"/>
                  </a:moveTo>
                  <a:lnTo>
                    <a:pt x="1184" y="1948"/>
                  </a:lnTo>
                  <a:lnTo>
                    <a:pt x="114" y="1948"/>
                  </a:lnTo>
                  <a:lnTo>
                    <a:pt x="114" y="114"/>
                  </a:lnTo>
                  <a:close/>
                  <a:moveTo>
                    <a:pt x="1" y="1"/>
                  </a:moveTo>
                  <a:lnTo>
                    <a:pt x="1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3936085" y="1737915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3" y="114"/>
                  </a:moveTo>
                  <a:lnTo>
                    <a:pt x="1183" y="1948"/>
                  </a:lnTo>
                  <a:lnTo>
                    <a:pt x="114" y="1948"/>
                  </a:lnTo>
                  <a:lnTo>
                    <a:pt x="114" y="114"/>
                  </a:lnTo>
                  <a:close/>
                  <a:moveTo>
                    <a:pt x="0" y="1"/>
                  </a:moveTo>
                  <a:lnTo>
                    <a:pt x="0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3837547" y="1901225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4" y="114"/>
                  </a:moveTo>
                  <a:lnTo>
                    <a:pt x="1184" y="1945"/>
                  </a:lnTo>
                  <a:lnTo>
                    <a:pt x="114" y="1945"/>
                  </a:lnTo>
                  <a:lnTo>
                    <a:pt x="114" y="114"/>
                  </a:lnTo>
                  <a:close/>
                  <a:moveTo>
                    <a:pt x="1" y="1"/>
                  </a:moveTo>
                  <a:lnTo>
                    <a:pt x="1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3936085" y="1901225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3" y="114"/>
                  </a:moveTo>
                  <a:lnTo>
                    <a:pt x="1183" y="1945"/>
                  </a:lnTo>
                  <a:lnTo>
                    <a:pt x="114" y="1945"/>
                  </a:lnTo>
                  <a:lnTo>
                    <a:pt x="114" y="114"/>
                  </a:lnTo>
                  <a:close/>
                  <a:moveTo>
                    <a:pt x="0" y="1"/>
                  </a:moveTo>
                  <a:lnTo>
                    <a:pt x="0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3837547" y="206437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4" y="118"/>
                  </a:moveTo>
                  <a:lnTo>
                    <a:pt x="1184" y="1949"/>
                  </a:lnTo>
                  <a:lnTo>
                    <a:pt x="114" y="1949"/>
                  </a:lnTo>
                  <a:lnTo>
                    <a:pt x="114" y="118"/>
                  </a:lnTo>
                  <a:close/>
                  <a:moveTo>
                    <a:pt x="1" y="1"/>
                  </a:moveTo>
                  <a:lnTo>
                    <a:pt x="1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3936085" y="206437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3" y="118"/>
                  </a:moveTo>
                  <a:lnTo>
                    <a:pt x="1183" y="1949"/>
                  </a:lnTo>
                  <a:lnTo>
                    <a:pt x="114" y="1949"/>
                  </a:lnTo>
                  <a:lnTo>
                    <a:pt x="114" y="118"/>
                  </a:lnTo>
                  <a:close/>
                  <a:moveTo>
                    <a:pt x="0" y="1"/>
                  </a:moveTo>
                  <a:lnTo>
                    <a:pt x="0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3837547" y="222768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4" y="118"/>
                  </a:moveTo>
                  <a:lnTo>
                    <a:pt x="1184" y="1948"/>
                  </a:lnTo>
                  <a:lnTo>
                    <a:pt x="114" y="1948"/>
                  </a:lnTo>
                  <a:lnTo>
                    <a:pt x="114" y="118"/>
                  </a:lnTo>
                  <a:close/>
                  <a:moveTo>
                    <a:pt x="1" y="1"/>
                  </a:moveTo>
                  <a:lnTo>
                    <a:pt x="1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3936085" y="222768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3" y="118"/>
                  </a:moveTo>
                  <a:lnTo>
                    <a:pt x="1183" y="1948"/>
                  </a:lnTo>
                  <a:lnTo>
                    <a:pt x="114" y="1948"/>
                  </a:lnTo>
                  <a:lnTo>
                    <a:pt x="114" y="118"/>
                  </a:lnTo>
                  <a:close/>
                  <a:moveTo>
                    <a:pt x="0" y="1"/>
                  </a:moveTo>
                  <a:lnTo>
                    <a:pt x="0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3837547" y="239099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4" y="114"/>
                  </a:moveTo>
                  <a:lnTo>
                    <a:pt x="1184" y="1945"/>
                  </a:lnTo>
                  <a:lnTo>
                    <a:pt x="114" y="1945"/>
                  </a:lnTo>
                  <a:lnTo>
                    <a:pt x="114" y="114"/>
                  </a:lnTo>
                  <a:close/>
                  <a:moveTo>
                    <a:pt x="1" y="1"/>
                  </a:moveTo>
                  <a:lnTo>
                    <a:pt x="1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936085" y="239099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3" y="114"/>
                  </a:moveTo>
                  <a:lnTo>
                    <a:pt x="1183" y="1945"/>
                  </a:lnTo>
                  <a:lnTo>
                    <a:pt x="114" y="1945"/>
                  </a:lnTo>
                  <a:lnTo>
                    <a:pt x="114" y="114"/>
                  </a:lnTo>
                  <a:close/>
                  <a:moveTo>
                    <a:pt x="0" y="1"/>
                  </a:moveTo>
                  <a:lnTo>
                    <a:pt x="0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4607701" y="2163189"/>
              <a:ext cx="52882" cy="103898"/>
            </a:xfrm>
            <a:custGeom>
              <a:rect b="b" l="l" r="r" t="t"/>
              <a:pathLst>
                <a:path extrusionOk="0" h="2674" w="1361">
                  <a:moveTo>
                    <a:pt x="0" y="0"/>
                  </a:moveTo>
                  <a:lnTo>
                    <a:pt x="0" y="2673"/>
                  </a:lnTo>
                  <a:lnTo>
                    <a:pt x="1360" y="2673"/>
                  </a:lnTo>
                  <a:lnTo>
                    <a:pt x="1360" y="0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703790" y="2185259"/>
              <a:ext cx="21720" cy="103859"/>
            </a:xfrm>
            <a:custGeom>
              <a:rect b="b" l="l" r="r" t="t"/>
              <a:pathLst>
                <a:path extrusionOk="0" h="2673" w="559">
                  <a:moveTo>
                    <a:pt x="0" y="1"/>
                  </a:moveTo>
                  <a:lnTo>
                    <a:pt x="0" y="2673"/>
                  </a:lnTo>
                  <a:lnTo>
                    <a:pt x="558" y="267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221400" y="1961063"/>
              <a:ext cx="21837" cy="388939"/>
            </a:xfrm>
            <a:custGeom>
              <a:rect b="b" l="l" r="r" t="t"/>
              <a:pathLst>
                <a:path extrusionOk="0" h="10010" w="562">
                  <a:moveTo>
                    <a:pt x="465" y="101"/>
                  </a:moveTo>
                  <a:lnTo>
                    <a:pt x="465" y="9913"/>
                  </a:lnTo>
                  <a:lnTo>
                    <a:pt x="97" y="9913"/>
                  </a:lnTo>
                  <a:lnTo>
                    <a:pt x="97" y="101"/>
                  </a:lnTo>
                  <a:close/>
                  <a:moveTo>
                    <a:pt x="0" y="1"/>
                  </a:moveTo>
                  <a:lnTo>
                    <a:pt x="0" y="10010"/>
                  </a:lnTo>
                  <a:lnTo>
                    <a:pt x="561" y="10010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465801" y="1961063"/>
              <a:ext cx="21875" cy="388939"/>
            </a:xfrm>
            <a:custGeom>
              <a:rect b="b" l="l" r="r" t="t"/>
              <a:pathLst>
                <a:path extrusionOk="0" h="10010" w="563">
                  <a:moveTo>
                    <a:pt x="462" y="101"/>
                  </a:moveTo>
                  <a:lnTo>
                    <a:pt x="462" y="9913"/>
                  </a:lnTo>
                  <a:lnTo>
                    <a:pt x="98" y="9913"/>
                  </a:lnTo>
                  <a:lnTo>
                    <a:pt x="98" y="101"/>
                  </a:lnTo>
                  <a:close/>
                  <a:moveTo>
                    <a:pt x="1" y="1"/>
                  </a:moveTo>
                  <a:lnTo>
                    <a:pt x="1" y="10010"/>
                  </a:lnTo>
                  <a:lnTo>
                    <a:pt x="562" y="10010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240090" y="1961568"/>
              <a:ext cx="116215" cy="96904"/>
            </a:xfrm>
            <a:custGeom>
              <a:rect b="b" l="l" r="r" t="t"/>
              <a:pathLst>
                <a:path extrusionOk="0" h="2494" w="2991">
                  <a:moveTo>
                    <a:pt x="64" y="1"/>
                  </a:moveTo>
                  <a:lnTo>
                    <a:pt x="0" y="74"/>
                  </a:lnTo>
                  <a:lnTo>
                    <a:pt x="2927" y="2493"/>
                  </a:lnTo>
                  <a:lnTo>
                    <a:pt x="2991" y="242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4240090" y="1961063"/>
              <a:ext cx="115710" cy="96516"/>
            </a:xfrm>
            <a:custGeom>
              <a:rect b="b" l="l" r="r" t="t"/>
              <a:pathLst>
                <a:path extrusionOk="0" h="2484" w="2978">
                  <a:moveTo>
                    <a:pt x="2914" y="1"/>
                  </a:moveTo>
                  <a:lnTo>
                    <a:pt x="0" y="2409"/>
                  </a:lnTo>
                  <a:lnTo>
                    <a:pt x="64" y="2483"/>
                  </a:lnTo>
                  <a:lnTo>
                    <a:pt x="2977" y="78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4353275" y="1961568"/>
              <a:ext cx="116215" cy="96904"/>
            </a:xfrm>
            <a:custGeom>
              <a:rect b="b" l="l" r="r" t="t"/>
              <a:pathLst>
                <a:path extrusionOk="0" h="2494" w="2991">
                  <a:moveTo>
                    <a:pt x="64" y="1"/>
                  </a:moveTo>
                  <a:lnTo>
                    <a:pt x="1" y="74"/>
                  </a:lnTo>
                  <a:lnTo>
                    <a:pt x="2927" y="2493"/>
                  </a:lnTo>
                  <a:lnTo>
                    <a:pt x="2991" y="242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4353275" y="1961063"/>
              <a:ext cx="115710" cy="96516"/>
            </a:xfrm>
            <a:custGeom>
              <a:rect b="b" l="l" r="r" t="t"/>
              <a:pathLst>
                <a:path extrusionOk="0" h="2484" w="2978">
                  <a:moveTo>
                    <a:pt x="2914" y="1"/>
                  </a:moveTo>
                  <a:lnTo>
                    <a:pt x="1" y="2409"/>
                  </a:lnTo>
                  <a:lnTo>
                    <a:pt x="64" y="2483"/>
                  </a:lnTo>
                  <a:lnTo>
                    <a:pt x="2977" y="78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4248910" y="2069198"/>
              <a:ext cx="315736" cy="674134"/>
            </a:xfrm>
            <a:custGeom>
              <a:rect b="b" l="l" r="r" t="t"/>
              <a:pathLst>
                <a:path extrusionOk="0" h="17350" w="8126">
                  <a:moveTo>
                    <a:pt x="1" y="1"/>
                  </a:moveTo>
                  <a:lnTo>
                    <a:pt x="1" y="17349"/>
                  </a:lnTo>
                  <a:lnTo>
                    <a:pt x="8125" y="17349"/>
                  </a:lnTo>
                  <a:lnTo>
                    <a:pt x="8125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4143767" y="2069198"/>
              <a:ext cx="105180" cy="674134"/>
            </a:xfrm>
            <a:custGeom>
              <a:rect b="b" l="l" r="r" t="t"/>
              <a:pathLst>
                <a:path extrusionOk="0" h="17350" w="2707">
                  <a:moveTo>
                    <a:pt x="1" y="1"/>
                  </a:moveTo>
                  <a:lnTo>
                    <a:pt x="1" y="17349"/>
                  </a:lnTo>
                  <a:lnTo>
                    <a:pt x="2707" y="17349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4300043" y="2131094"/>
              <a:ext cx="56107" cy="17718"/>
            </a:xfrm>
            <a:custGeom>
              <a:rect b="b" l="l" r="r" t="t"/>
              <a:pathLst>
                <a:path extrusionOk="0" h="456" w="1444">
                  <a:moveTo>
                    <a:pt x="14" y="1"/>
                  </a:moveTo>
                  <a:cubicBezTo>
                    <a:pt x="8" y="1"/>
                    <a:pt x="1" y="7"/>
                    <a:pt x="1" y="15"/>
                  </a:cubicBezTo>
                  <a:lnTo>
                    <a:pt x="1" y="442"/>
                  </a:lnTo>
                  <a:cubicBezTo>
                    <a:pt x="1" y="448"/>
                    <a:pt x="8" y="456"/>
                    <a:pt x="14" y="456"/>
                  </a:cubicBezTo>
                  <a:lnTo>
                    <a:pt x="1431" y="456"/>
                  </a:lnTo>
                  <a:cubicBezTo>
                    <a:pt x="1437" y="456"/>
                    <a:pt x="1444" y="448"/>
                    <a:pt x="1444" y="442"/>
                  </a:cubicBezTo>
                  <a:lnTo>
                    <a:pt x="1444" y="15"/>
                  </a:lnTo>
                  <a:cubicBezTo>
                    <a:pt x="1444" y="7"/>
                    <a:pt x="1437" y="1"/>
                    <a:pt x="1431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4386264" y="2131094"/>
              <a:ext cx="55990" cy="17718"/>
            </a:xfrm>
            <a:custGeom>
              <a:rect b="b" l="l" r="r" t="t"/>
              <a:pathLst>
                <a:path extrusionOk="0" h="456" w="1441">
                  <a:moveTo>
                    <a:pt x="14" y="1"/>
                  </a:moveTo>
                  <a:cubicBezTo>
                    <a:pt x="7" y="1"/>
                    <a:pt x="0" y="7"/>
                    <a:pt x="0" y="15"/>
                  </a:cubicBezTo>
                  <a:lnTo>
                    <a:pt x="0" y="442"/>
                  </a:lnTo>
                  <a:cubicBezTo>
                    <a:pt x="0" y="448"/>
                    <a:pt x="7" y="456"/>
                    <a:pt x="14" y="456"/>
                  </a:cubicBezTo>
                  <a:lnTo>
                    <a:pt x="1430" y="456"/>
                  </a:lnTo>
                  <a:cubicBezTo>
                    <a:pt x="1437" y="456"/>
                    <a:pt x="1440" y="448"/>
                    <a:pt x="1440" y="442"/>
                  </a:cubicBezTo>
                  <a:lnTo>
                    <a:pt x="1440" y="15"/>
                  </a:lnTo>
                  <a:cubicBezTo>
                    <a:pt x="1440" y="7"/>
                    <a:pt x="1437" y="1"/>
                    <a:pt x="1430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4472445" y="2131094"/>
              <a:ext cx="55990" cy="17718"/>
            </a:xfrm>
            <a:custGeom>
              <a:rect b="b" l="l" r="r" t="t"/>
              <a:pathLst>
                <a:path extrusionOk="0" h="456" w="1441">
                  <a:moveTo>
                    <a:pt x="10" y="1"/>
                  </a:moveTo>
                  <a:cubicBezTo>
                    <a:pt x="4" y="1"/>
                    <a:pt x="1" y="7"/>
                    <a:pt x="1" y="15"/>
                  </a:cubicBezTo>
                  <a:lnTo>
                    <a:pt x="1" y="442"/>
                  </a:lnTo>
                  <a:cubicBezTo>
                    <a:pt x="1" y="448"/>
                    <a:pt x="4" y="456"/>
                    <a:pt x="10" y="456"/>
                  </a:cubicBezTo>
                  <a:lnTo>
                    <a:pt x="1430" y="456"/>
                  </a:lnTo>
                  <a:cubicBezTo>
                    <a:pt x="1437" y="456"/>
                    <a:pt x="1441" y="448"/>
                    <a:pt x="1441" y="442"/>
                  </a:cubicBezTo>
                  <a:lnTo>
                    <a:pt x="1441" y="15"/>
                  </a:lnTo>
                  <a:cubicBezTo>
                    <a:pt x="1441" y="7"/>
                    <a:pt x="1437" y="1"/>
                    <a:pt x="1430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4300043" y="2176400"/>
              <a:ext cx="56107" cy="17718"/>
            </a:xfrm>
            <a:custGeom>
              <a:rect b="b" l="l" r="r" t="t"/>
              <a:pathLst>
                <a:path extrusionOk="0" h="456" w="1444">
                  <a:moveTo>
                    <a:pt x="228" y="1"/>
                  </a:moveTo>
                  <a:cubicBezTo>
                    <a:pt x="105" y="1"/>
                    <a:pt x="1" y="104"/>
                    <a:pt x="1" y="229"/>
                  </a:cubicBezTo>
                  <a:cubicBezTo>
                    <a:pt x="1" y="352"/>
                    <a:pt x="105" y="455"/>
                    <a:pt x="228" y="455"/>
                  </a:cubicBezTo>
                  <a:lnTo>
                    <a:pt x="1217" y="455"/>
                  </a:lnTo>
                  <a:cubicBezTo>
                    <a:pt x="1340" y="455"/>
                    <a:pt x="1444" y="352"/>
                    <a:pt x="1444" y="229"/>
                  </a:cubicBezTo>
                  <a:cubicBezTo>
                    <a:pt x="1444" y="104"/>
                    <a:pt x="1340" y="1"/>
                    <a:pt x="1217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4386264" y="2176400"/>
              <a:ext cx="55990" cy="17718"/>
            </a:xfrm>
            <a:custGeom>
              <a:rect b="b" l="l" r="r" t="t"/>
              <a:pathLst>
                <a:path extrusionOk="0" h="456" w="1441">
                  <a:moveTo>
                    <a:pt x="227" y="1"/>
                  </a:moveTo>
                  <a:cubicBezTo>
                    <a:pt x="100" y="1"/>
                    <a:pt x="0" y="104"/>
                    <a:pt x="0" y="229"/>
                  </a:cubicBezTo>
                  <a:cubicBezTo>
                    <a:pt x="0" y="352"/>
                    <a:pt x="100" y="455"/>
                    <a:pt x="227" y="455"/>
                  </a:cubicBezTo>
                  <a:lnTo>
                    <a:pt x="1216" y="455"/>
                  </a:lnTo>
                  <a:cubicBezTo>
                    <a:pt x="1340" y="455"/>
                    <a:pt x="1440" y="352"/>
                    <a:pt x="1440" y="229"/>
                  </a:cubicBezTo>
                  <a:cubicBezTo>
                    <a:pt x="1440" y="104"/>
                    <a:pt x="1340" y="1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4472445" y="2176400"/>
              <a:ext cx="55990" cy="17718"/>
            </a:xfrm>
            <a:custGeom>
              <a:rect b="b" l="l" r="r" t="t"/>
              <a:pathLst>
                <a:path extrusionOk="0" h="456" w="1441">
                  <a:moveTo>
                    <a:pt x="224" y="1"/>
                  </a:moveTo>
                  <a:cubicBezTo>
                    <a:pt x="101" y="1"/>
                    <a:pt x="1" y="104"/>
                    <a:pt x="1" y="229"/>
                  </a:cubicBezTo>
                  <a:cubicBezTo>
                    <a:pt x="1" y="352"/>
                    <a:pt x="101" y="455"/>
                    <a:pt x="224" y="455"/>
                  </a:cubicBezTo>
                  <a:lnTo>
                    <a:pt x="1216" y="455"/>
                  </a:lnTo>
                  <a:cubicBezTo>
                    <a:pt x="1341" y="455"/>
                    <a:pt x="1441" y="352"/>
                    <a:pt x="1441" y="229"/>
                  </a:cubicBezTo>
                  <a:cubicBezTo>
                    <a:pt x="1441" y="104"/>
                    <a:pt x="1341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4300043" y="2221705"/>
              <a:ext cx="56107" cy="17601"/>
            </a:xfrm>
            <a:custGeom>
              <a:rect b="b" l="l" r="r" t="t"/>
              <a:pathLst>
                <a:path extrusionOk="0" h="453" w="1444">
                  <a:moveTo>
                    <a:pt x="228" y="1"/>
                  </a:moveTo>
                  <a:cubicBezTo>
                    <a:pt x="105" y="1"/>
                    <a:pt x="1" y="105"/>
                    <a:pt x="1" y="228"/>
                  </a:cubicBezTo>
                  <a:cubicBezTo>
                    <a:pt x="1" y="352"/>
                    <a:pt x="105" y="452"/>
                    <a:pt x="228" y="452"/>
                  </a:cubicBezTo>
                  <a:lnTo>
                    <a:pt x="1217" y="452"/>
                  </a:lnTo>
                  <a:cubicBezTo>
                    <a:pt x="1340" y="452"/>
                    <a:pt x="1444" y="352"/>
                    <a:pt x="1444" y="228"/>
                  </a:cubicBezTo>
                  <a:cubicBezTo>
                    <a:pt x="1444" y="105"/>
                    <a:pt x="1340" y="1"/>
                    <a:pt x="1217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4386264" y="2221705"/>
              <a:ext cx="55990" cy="17601"/>
            </a:xfrm>
            <a:custGeom>
              <a:rect b="b" l="l" r="r" t="t"/>
              <a:pathLst>
                <a:path extrusionOk="0" h="453" w="1441">
                  <a:moveTo>
                    <a:pt x="227" y="1"/>
                  </a:moveTo>
                  <a:cubicBezTo>
                    <a:pt x="100" y="1"/>
                    <a:pt x="0" y="105"/>
                    <a:pt x="0" y="228"/>
                  </a:cubicBezTo>
                  <a:cubicBezTo>
                    <a:pt x="0" y="352"/>
                    <a:pt x="100" y="452"/>
                    <a:pt x="227" y="452"/>
                  </a:cubicBezTo>
                  <a:lnTo>
                    <a:pt x="1216" y="452"/>
                  </a:lnTo>
                  <a:cubicBezTo>
                    <a:pt x="1340" y="452"/>
                    <a:pt x="1440" y="352"/>
                    <a:pt x="1440" y="228"/>
                  </a:cubicBezTo>
                  <a:cubicBezTo>
                    <a:pt x="1440" y="105"/>
                    <a:pt x="1340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4472445" y="2221705"/>
              <a:ext cx="55990" cy="17601"/>
            </a:xfrm>
            <a:custGeom>
              <a:rect b="b" l="l" r="r" t="t"/>
              <a:pathLst>
                <a:path extrusionOk="0" h="453" w="1441">
                  <a:moveTo>
                    <a:pt x="224" y="1"/>
                  </a:moveTo>
                  <a:cubicBezTo>
                    <a:pt x="101" y="1"/>
                    <a:pt x="1" y="105"/>
                    <a:pt x="1" y="228"/>
                  </a:cubicBezTo>
                  <a:cubicBezTo>
                    <a:pt x="1" y="352"/>
                    <a:pt x="101" y="452"/>
                    <a:pt x="224" y="452"/>
                  </a:cubicBezTo>
                  <a:lnTo>
                    <a:pt x="1216" y="452"/>
                  </a:lnTo>
                  <a:cubicBezTo>
                    <a:pt x="1341" y="452"/>
                    <a:pt x="1441" y="352"/>
                    <a:pt x="1441" y="228"/>
                  </a:cubicBezTo>
                  <a:cubicBezTo>
                    <a:pt x="1441" y="105"/>
                    <a:pt x="1341" y="1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4300043" y="2267050"/>
              <a:ext cx="56107" cy="17524"/>
            </a:xfrm>
            <a:custGeom>
              <a:rect b="b" l="l" r="r" t="t"/>
              <a:pathLst>
                <a:path extrusionOk="0" h="451" w="1444">
                  <a:moveTo>
                    <a:pt x="228" y="0"/>
                  </a:moveTo>
                  <a:cubicBezTo>
                    <a:pt x="105" y="0"/>
                    <a:pt x="1" y="104"/>
                    <a:pt x="1" y="227"/>
                  </a:cubicBezTo>
                  <a:cubicBezTo>
                    <a:pt x="1" y="351"/>
                    <a:pt x="105" y="451"/>
                    <a:pt x="228" y="451"/>
                  </a:cubicBezTo>
                  <a:lnTo>
                    <a:pt x="1217" y="451"/>
                  </a:lnTo>
                  <a:cubicBezTo>
                    <a:pt x="1340" y="451"/>
                    <a:pt x="1444" y="351"/>
                    <a:pt x="1444" y="227"/>
                  </a:cubicBezTo>
                  <a:cubicBezTo>
                    <a:pt x="1444" y="104"/>
                    <a:pt x="1340" y="0"/>
                    <a:pt x="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4386264" y="2267050"/>
              <a:ext cx="55990" cy="17524"/>
            </a:xfrm>
            <a:custGeom>
              <a:rect b="b" l="l" r="r" t="t"/>
              <a:pathLst>
                <a:path extrusionOk="0" h="451" w="1441">
                  <a:moveTo>
                    <a:pt x="227" y="0"/>
                  </a:moveTo>
                  <a:cubicBezTo>
                    <a:pt x="100" y="0"/>
                    <a:pt x="0" y="104"/>
                    <a:pt x="0" y="227"/>
                  </a:cubicBezTo>
                  <a:cubicBezTo>
                    <a:pt x="0" y="351"/>
                    <a:pt x="100" y="451"/>
                    <a:pt x="227" y="451"/>
                  </a:cubicBezTo>
                  <a:lnTo>
                    <a:pt x="1216" y="451"/>
                  </a:lnTo>
                  <a:cubicBezTo>
                    <a:pt x="1340" y="451"/>
                    <a:pt x="1440" y="351"/>
                    <a:pt x="1440" y="227"/>
                  </a:cubicBezTo>
                  <a:cubicBezTo>
                    <a:pt x="1440" y="104"/>
                    <a:pt x="1340" y="0"/>
                    <a:pt x="1216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4472445" y="2267050"/>
              <a:ext cx="55990" cy="17524"/>
            </a:xfrm>
            <a:custGeom>
              <a:rect b="b" l="l" r="r" t="t"/>
              <a:pathLst>
                <a:path extrusionOk="0" h="451" w="1441">
                  <a:moveTo>
                    <a:pt x="224" y="0"/>
                  </a:moveTo>
                  <a:cubicBezTo>
                    <a:pt x="101" y="0"/>
                    <a:pt x="1" y="104"/>
                    <a:pt x="1" y="227"/>
                  </a:cubicBezTo>
                  <a:cubicBezTo>
                    <a:pt x="1" y="351"/>
                    <a:pt x="101" y="451"/>
                    <a:pt x="224" y="451"/>
                  </a:cubicBezTo>
                  <a:lnTo>
                    <a:pt x="1216" y="451"/>
                  </a:lnTo>
                  <a:cubicBezTo>
                    <a:pt x="1341" y="451"/>
                    <a:pt x="1441" y="351"/>
                    <a:pt x="1441" y="227"/>
                  </a:cubicBezTo>
                  <a:cubicBezTo>
                    <a:pt x="1441" y="104"/>
                    <a:pt x="1341" y="0"/>
                    <a:pt x="1216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4300043" y="2312355"/>
              <a:ext cx="56107" cy="17524"/>
            </a:xfrm>
            <a:custGeom>
              <a:rect b="b" l="l" r="r" t="t"/>
              <a:pathLst>
                <a:path extrusionOk="0" h="451" w="1444">
                  <a:moveTo>
                    <a:pt x="228" y="0"/>
                  </a:moveTo>
                  <a:cubicBezTo>
                    <a:pt x="105" y="0"/>
                    <a:pt x="1" y="100"/>
                    <a:pt x="1" y="227"/>
                  </a:cubicBezTo>
                  <a:cubicBezTo>
                    <a:pt x="1" y="350"/>
                    <a:pt x="105" y="451"/>
                    <a:pt x="228" y="451"/>
                  </a:cubicBezTo>
                  <a:lnTo>
                    <a:pt x="1217" y="451"/>
                  </a:lnTo>
                  <a:cubicBezTo>
                    <a:pt x="1340" y="451"/>
                    <a:pt x="1444" y="350"/>
                    <a:pt x="1444" y="227"/>
                  </a:cubicBezTo>
                  <a:cubicBezTo>
                    <a:pt x="1444" y="100"/>
                    <a:pt x="1340" y="0"/>
                    <a:pt x="1217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4386264" y="2312355"/>
              <a:ext cx="55990" cy="17524"/>
            </a:xfrm>
            <a:custGeom>
              <a:rect b="b" l="l" r="r" t="t"/>
              <a:pathLst>
                <a:path extrusionOk="0" h="451" w="1441">
                  <a:moveTo>
                    <a:pt x="227" y="0"/>
                  </a:moveTo>
                  <a:cubicBezTo>
                    <a:pt x="100" y="0"/>
                    <a:pt x="0" y="100"/>
                    <a:pt x="0" y="227"/>
                  </a:cubicBezTo>
                  <a:cubicBezTo>
                    <a:pt x="0" y="350"/>
                    <a:pt x="100" y="451"/>
                    <a:pt x="227" y="451"/>
                  </a:cubicBezTo>
                  <a:lnTo>
                    <a:pt x="1216" y="451"/>
                  </a:lnTo>
                  <a:cubicBezTo>
                    <a:pt x="1340" y="451"/>
                    <a:pt x="1440" y="350"/>
                    <a:pt x="1440" y="227"/>
                  </a:cubicBezTo>
                  <a:cubicBezTo>
                    <a:pt x="1440" y="100"/>
                    <a:pt x="1340" y="0"/>
                    <a:pt x="1216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472445" y="2312355"/>
              <a:ext cx="55990" cy="17524"/>
            </a:xfrm>
            <a:custGeom>
              <a:rect b="b" l="l" r="r" t="t"/>
              <a:pathLst>
                <a:path extrusionOk="0" h="451" w="1441">
                  <a:moveTo>
                    <a:pt x="224" y="0"/>
                  </a:moveTo>
                  <a:cubicBezTo>
                    <a:pt x="101" y="0"/>
                    <a:pt x="1" y="100"/>
                    <a:pt x="1" y="227"/>
                  </a:cubicBezTo>
                  <a:cubicBezTo>
                    <a:pt x="1" y="350"/>
                    <a:pt x="101" y="451"/>
                    <a:pt x="224" y="451"/>
                  </a:cubicBezTo>
                  <a:lnTo>
                    <a:pt x="1216" y="451"/>
                  </a:lnTo>
                  <a:cubicBezTo>
                    <a:pt x="1341" y="451"/>
                    <a:pt x="1441" y="350"/>
                    <a:pt x="1441" y="227"/>
                  </a:cubicBezTo>
                  <a:cubicBezTo>
                    <a:pt x="1441" y="100"/>
                    <a:pt x="1341" y="0"/>
                    <a:pt x="1216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4300043" y="2357622"/>
              <a:ext cx="56107" cy="17562"/>
            </a:xfrm>
            <a:custGeom>
              <a:rect b="b" l="l" r="r" t="t"/>
              <a:pathLst>
                <a:path extrusionOk="0" h="452" w="1444">
                  <a:moveTo>
                    <a:pt x="228" y="1"/>
                  </a:moveTo>
                  <a:cubicBezTo>
                    <a:pt x="105" y="1"/>
                    <a:pt x="1" y="101"/>
                    <a:pt x="1" y="228"/>
                  </a:cubicBezTo>
                  <a:cubicBezTo>
                    <a:pt x="1" y="351"/>
                    <a:pt x="105" y="451"/>
                    <a:pt x="228" y="451"/>
                  </a:cubicBezTo>
                  <a:lnTo>
                    <a:pt x="1217" y="451"/>
                  </a:lnTo>
                  <a:cubicBezTo>
                    <a:pt x="1340" y="451"/>
                    <a:pt x="1444" y="351"/>
                    <a:pt x="1444" y="228"/>
                  </a:cubicBezTo>
                  <a:cubicBezTo>
                    <a:pt x="1444" y="101"/>
                    <a:pt x="1340" y="1"/>
                    <a:pt x="1217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4386264" y="2357622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7" y="1"/>
                  </a:moveTo>
                  <a:cubicBezTo>
                    <a:pt x="100" y="1"/>
                    <a:pt x="0" y="101"/>
                    <a:pt x="0" y="228"/>
                  </a:cubicBezTo>
                  <a:cubicBezTo>
                    <a:pt x="0" y="351"/>
                    <a:pt x="100" y="451"/>
                    <a:pt x="227" y="451"/>
                  </a:cubicBezTo>
                  <a:lnTo>
                    <a:pt x="1216" y="451"/>
                  </a:lnTo>
                  <a:cubicBezTo>
                    <a:pt x="1340" y="451"/>
                    <a:pt x="1440" y="351"/>
                    <a:pt x="1440" y="228"/>
                  </a:cubicBezTo>
                  <a:cubicBezTo>
                    <a:pt x="1440" y="101"/>
                    <a:pt x="1340" y="1"/>
                    <a:pt x="1216" y="1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472445" y="2357622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4" y="1"/>
                  </a:moveTo>
                  <a:cubicBezTo>
                    <a:pt x="101" y="1"/>
                    <a:pt x="1" y="101"/>
                    <a:pt x="1" y="228"/>
                  </a:cubicBezTo>
                  <a:cubicBezTo>
                    <a:pt x="1" y="351"/>
                    <a:pt x="101" y="451"/>
                    <a:pt x="224" y="451"/>
                  </a:cubicBezTo>
                  <a:lnTo>
                    <a:pt x="1216" y="451"/>
                  </a:lnTo>
                  <a:cubicBezTo>
                    <a:pt x="1341" y="451"/>
                    <a:pt x="1441" y="351"/>
                    <a:pt x="1441" y="228"/>
                  </a:cubicBezTo>
                  <a:cubicBezTo>
                    <a:pt x="1441" y="101"/>
                    <a:pt x="1341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4300043" y="2402928"/>
              <a:ext cx="56107" cy="17601"/>
            </a:xfrm>
            <a:custGeom>
              <a:rect b="b" l="l" r="r" t="t"/>
              <a:pathLst>
                <a:path extrusionOk="0" h="453" w="1444">
                  <a:moveTo>
                    <a:pt x="228" y="1"/>
                  </a:moveTo>
                  <a:cubicBezTo>
                    <a:pt x="105" y="1"/>
                    <a:pt x="1" y="101"/>
                    <a:pt x="1" y="224"/>
                  </a:cubicBezTo>
                  <a:cubicBezTo>
                    <a:pt x="1" y="352"/>
                    <a:pt x="105" y="452"/>
                    <a:pt x="228" y="452"/>
                  </a:cubicBezTo>
                  <a:lnTo>
                    <a:pt x="1217" y="452"/>
                  </a:lnTo>
                  <a:cubicBezTo>
                    <a:pt x="1340" y="452"/>
                    <a:pt x="1444" y="352"/>
                    <a:pt x="1444" y="224"/>
                  </a:cubicBezTo>
                  <a:cubicBezTo>
                    <a:pt x="1444" y="101"/>
                    <a:pt x="1340" y="1"/>
                    <a:pt x="1217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4386264" y="2402928"/>
              <a:ext cx="55990" cy="17601"/>
            </a:xfrm>
            <a:custGeom>
              <a:rect b="b" l="l" r="r" t="t"/>
              <a:pathLst>
                <a:path extrusionOk="0" h="453" w="1441">
                  <a:moveTo>
                    <a:pt x="227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52"/>
                    <a:pt x="100" y="452"/>
                    <a:pt x="227" y="452"/>
                  </a:cubicBezTo>
                  <a:lnTo>
                    <a:pt x="1216" y="452"/>
                  </a:lnTo>
                  <a:cubicBezTo>
                    <a:pt x="1340" y="452"/>
                    <a:pt x="1440" y="352"/>
                    <a:pt x="1440" y="224"/>
                  </a:cubicBezTo>
                  <a:cubicBezTo>
                    <a:pt x="1440" y="101"/>
                    <a:pt x="1340" y="1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4472445" y="2402928"/>
              <a:ext cx="55990" cy="17601"/>
            </a:xfrm>
            <a:custGeom>
              <a:rect b="b" l="l" r="r" t="t"/>
              <a:pathLst>
                <a:path extrusionOk="0" h="453" w="1441">
                  <a:moveTo>
                    <a:pt x="224" y="1"/>
                  </a:moveTo>
                  <a:cubicBezTo>
                    <a:pt x="101" y="1"/>
                    <a:pt x="1" y="101"/>
                    <a:pt x="1" y="224"/>
                  </a:cubicBezTo>
                  <a:cubicBezTo>
                    <a:pt x="1" y="352"/>
                    <a:pt x="101" y="452"/>
                    <a:pt x="224" y="452"/>
                  </a:cubicBezTo>
                  <a:lnTo>
                    <a:pt x="1216" y="452"/>
                  </a:lnTo>
                  <a:cubicBezTo>
                    <a:pt x="1341" y="452"/>
                    <a:pt x="1441" y="352"/>
                    <a:pt x="1441" y="224"/>
                  </a:cubicBezTo>
                  <a:cubicBezTo>
                    <a:pt x="1441" y="101"/>
                    <a:pt x="1341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4300043" y="2448233"/>
              <a:ext cx="56107" cy="17562"/>
            </a:xfrm>
            <a:custGeom>
              <a:rect b="b" l="l" r="r" t="t"/>
              <a:pathLst>
                <a:path extrusionOk="0" h="452" w="1444">
                  <a:moveTo>
                    <a:pt x="228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52"/>
                    <a:pt x="105" y="452"/>
                    <a:pt x="228" y="452"/>
                  </a:cubicBezTo>
                  <a:lnTo>
                    <a:pt x="1217" y="452"/>
                  </a:lnTo>
                  <a:cubicBezTo>
                    <a:pt x="1340" y="452"/>
                    <a:pt x="1444" y="352"/>
                    <a:pt x="1444" y="224"/>
                  </a:cubicBezTo>
                  <a:cubicBezTo>
                    <a:pt x="1444" y="101"/>
                    <a:pt x="1340" y="0"/>
                    <a:pt x="1217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386264" y="2448233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7" y="0"/>
                  </a:moveTo>
                  <a:cubicBezTo>
                    <a:pt x="100" y="0"/>
                    <a:pt x="0" y="101"/>
                    <a:pt x="0" y="224"/>
                  </a:cubicBezTo>
                  <a:cubicBezTo>
                    <a:pt x="0" y="352"/>
                    <a:pt x="100" y="452"/>
                    <a:pt x="227" y="452"/>
                  </a:cubicBezTo>
                  <a:lnTo>
                    <a:pt x="1216" y="452"/>
                  </a:lnTo>
                  <a:cubicBezTo>
                    <a:pt x="1340" y="452"/>
                    <a:pt x="1440" y="352"/>
                    <a:pt x="1440" y="224"/>
                  </a:cubicBezTo>
                  <a:cubicBezTo>
                    <a:pt x="1440" y="101"/>
                    <a:pt x="1340" y="0"/>
                    <a:pt x="1216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4472445" y="2448233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4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52"/>
                    <a:pt x="101" y="452"/>
                    <a:pt x="224" y="452"/>
                  </a:cubicBezTo>
                  <a:lnTo>
                    <a:pt x="1216" y="452"/>
                  </a:lnTo>
                  <a:cubicBezTo>
                    <a:pt x="1341" y="452"/>
                    <a:pt x="1441" y="352"/>
                    <a:pt x="1441" y="224"/>
                  </a:cubicBezTo>
                  <a:cubicBezTo>
                    <a:pt x="1441" y="101"/>
                    <a:pt x="1341" y="0"/>
                    <a:pt x="1216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4300043" y="2493539"/>
              <a:ext cx="56107" cy="17562"/>
            </a:xfrm>
            <a:custGeom>
              <a:rect b="b" l="l" r="r" t="t"/>
              <a:pathLst>
                <a:path extrusionOk="0" h="452" w="1444">
                  <a:moveTo>
                    <a:pt x="228" y="0"/>
                  </a:moveTo>
                  <a:cubicBezTo>
                    <a:pt x="105" y="0"/>
                    <a:pt x="1" y="100"/>
                    <a:pt x="1" y="225"/>
                  </a:cubicBezTo>
                  <a:cubicBezTo>
                    <a:pt x="1" y="351"/>
                    <a:pt x="105" y="452"/>
                    <a:pt x="228" y="452"/>
                  </a:cubicBezTo>
                  <a:lnTo>
                    <a:pt x="1217" y="452"/>
                  </a:lnTo>
                  <a:cubicBezTo>
                    <a:pt x="1340" y="452"/>
                    <a:pt x="1444" y="351"/>
                    <a:pt x="1444" y="225"/>
                  </a:cubicBezTo>
                  <a:cubicBezTo>
                    <a:pt x="1444" y="100"/>
                    <a:pt x="1340" y="0"/>
                    <a:pt x="1217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4386264" y="2493539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7" y="0"/>
                  </a:moveTo>
                  <a:cubicBezTo>
                    <a:pt x="100" y="0"/>
                    <a:pt x="0" y="100"/>
                    <a:pt x="0" y="225"/>
                  </a:cubicBezTo>
                  <a:cubicBezTo>
                    <a:pt x="0" y="351"/>
                    <a:pt x="100" y="452"/>
                    <a:pt x="227" y="452"/>
                  </a:cubicBezTo>
                  <a:lnTo>
                    <a:pt x="1216" y="452"/>
                  </a:lnTo>
                  <a:cubicBezTo>
                    <a:pt x="1340" y="452"/>
                    <a:pt x="1440" y="351"/>
                    <a:pt x="1440" y="225"/>
                  </a:cubicBezTo>
                  <a:cubicBezTo>
                    <a:pt x="1440" y="100"/>
                    <a:pt x="1340" y="0"/>
                    <a:pt x="1216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4472445" y="2493539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4" y="0"/>
                  </a:moveTo>
                  <a:cubicBezTo>
                    <a:pt x="101" y="0"/>
                    <a:pt x="1" y="100"/>
                    <a:pt x="1" y="225"/>
                  </a:cubicBezTo>
                  <a:cubicBezTo>
                    <a:pt x="1" y="351"/>
                    <a:pt x="101" y="452"/>
                    <a:pt x="224" y="452"/>
                  </a:cubicBezTo>
                  <a:lnTo>
                    <a:pt x="1216" y="452"/>
                  </a:lnTo>
                  <a:cubicBezTo>
                    <a:pt x="1341" y="452"/>
                    <a:pt x="1441" y="351"/>
                    <a:pt x="1441" y="225"/>
                  </a:cubicBezTo>
                  <a:cubicBezTo>
                    <a:pt x="1441" y="100"/>
                    <a:pt x="1341" y="0"/>
                    <a:pt x="1216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4300043" y="2538844"/>
              <a:ext cx="56107" cy="17562"/>
            </a:xfrm>
            <a:custGeom>
              <a:rect b="b" l="l" r="r" t="t"/>
              <a:pathLst>
                <a:path extrusionOk="0" h="452" w="1444">
                  <a:moveTo>
                    <a:pt x="228" y="1"/>
                  </a:moveTo>
                  <a:cubicBezTo>
                    <a:pt x="105" y="1"/>
                    <a:pt x="1" y="101"/>
                    <a:pt x="1" y="225"/>
                  </a:cubicBezTo>
                  <a:cubicBezTo>
                    <a:pt x="1" y="348"/>
                    <a:pt x="105" y="451"/>
                    <a:pt x="228" y="451"/>
                  </a:cubicBezTo>
                  <a:lnTo>
                    <a:pt x="1217" y="451"/>
                  </a:lnTo>
                  <a:cubicBezTo>
                    <a:pt x="1340" y="451"/>
                    <a:pt x="1444" y="348"/>
                    <a:pt x="1444" y="225"/>
                  </a:cubicBezTo>
                  <a:cubicBezTo>
                    <a:pt x="1444" y="101"/>
                    <a:pt x="1340" y="1"/>
                    <a:pt x="1217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4386264" y="2538844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7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51"/>
                    <a:pt x="227" y="451"/>
                  </a:cubicBezTo>
                  <a:lnTo>
                    <a:pt x="1216" y="451"/>
                  </a:lnTo>
                  <a:cubicBezTo>
                    <a:pt x="1340" y="451"/>
                    <a:pt x="1440" y="348"/>
                    <a:pt x="1440" y="225"/>
                  </a:cubicBezTo>
                  <a:cubicBezTo>
                    <a:pt x="1440" y="101"/>
                    <a:pt x="1340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4472445" y="2538844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4" y="1"/>
                  </a:moveTo>
                  <a:cubicBezTo>
                    <a:pt x="101" y="1"/>
                    <a:pt x="1" y="101"/>
                    <a:pt x="1" y="225"/>
                  </a:cubicBezTo>
                  <a:cubicBezTo>
                    <a:pt x="1" y="348"/>
                    <a:pt x="101" y="451"/>
                    <a:pt x="224" y="451"/>
                  </a:cubicBezTo>
                  <a:lnTo>
                    <a:pt x="1216" y="451"/>
                  </a:lnTo>
                  <a:cubicBezTo>
                    <a:pt x="1341" y="451"/>
                    <a:pt x="1441" y="348"/>
                    <a:pt x="1441" y="225"/>
                  </a:cubicBezTo>
                  <a:cubicBezTo>
                    <a:pt x="1441" y="101"/>
                    <a:pt x="1341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4593169" y="2189650"/>
              <a:ext cx="243038" cy="553684"/>
            </a:xfrm>
            <a:custGeom>
              <a:rect b="b" l="l" r="r" t="t"/>
              <a:pathLst>
                <a:path extrusionOk="0" h="14250" w="6255">
                  <a:moveTo>
                    <a:pt x="6255" y="1"/>
                  </a:moveTo>
                  <a:lnTo>
                    <a:pt x="1" y="2333"/>
                  </a:lnTo>
                  <a:lnTo>
                    <a:pt x="1" y="14249"/>
                  </a:lnTo>
                  <a:lnTo>
                    <a:pt x="6255" y="14249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4622116" y="2318961"/>
              <a:ext cx="177373" cy="11579"/>
            </a:xfrm>
            <a:custGeom>
              <a:rect b="b" l="l" r="r" t="t"/>
              <a:pathLst>
                <a:path extrusionOk="0" h="298" w="4565">
                  <a:moveTo>
                    <a:pt x="147" y="0"/>
                  </a:moveTo>
                  <a:cubicBezTo>
                    <a:pt x="67" y="0"/>
                    <a:pt x="1" y="67"/>
                    <a:pt x="1" y="151"/>
                  </a:cubicBezTo>
                  <a:cubicBezTo>
                    <a:pt x="1" y="231"/>
                    <a:pt x="67" y="297"/>
                    <a:pt x="147" y="297"/>
                  </a:cubicBezTo>
                  <a:lnTo>
                    <a:pt x="4414" y="297"/>
                  </a:lnTo>
                  <a:cubicBezTo>
                    <a:pt x="4497" y="297"/>
                    <a:pt x="4564" y="231"/>
                    <a:pt x="4564" y="151"/>
                  </a:cubicBezTo>
                  <a:cubicBezTo>
                    <a:pt x="4564" y="67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4622116" y="2355563"/>
              <a:ext cx="177373" cy="11579"/>
            </a:xfrm>
            <a:custGeom>
              <a:rect b="b" l="l" r="r" t="t"/>
              <a:pathLst>
                <a:path extrusionOk="0" h="298" w="4565">
                  <a:moveTo>
                    <a:pt x="147" y="0"/>
                  </a:moveTo>
                  <a:cubicBezTo>
                    <a:pt x="67" y="0"/>
                    <a:pt x="1" y="67"/>
                    <a:pt x="1" y="148"/>
                  </a:cubicBezTo>
                  <a:cubicBezTo>
                    <a:pt x="1" y="231"/>
                    <a:pt x="67" y="298"/>
                    <a:pt x="147" y="298"/>
                  </a:cubicBezTo>
                  <a:lnTo>
                    <a:pt x="4414" y="298"/>
                  </a:lnTo>
                  <a:cubicBezTo>
                    <a:pt x="4497" y="298"/>
                    <a:pt x="4564" y="231"/>
                    <a:pt x="4564" y="148"/>
                  </a:cubicBezTo>
                  <a:cubicBezTo>
                    <a:pt x="4564" y="67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4622116" y="2392048"/>
              <a:ext cx="177373" cy="11579"/>
            </a:xfrm>
            <a:custGeom>
              <a:rect b="b" l="l" r="r" t="t"/>
              <a:pathLst>
                <a:path extrusionOk="0" h="298" w="4565">
                  <a:moveTo>
                    <a:pt x="147" y="0"/>
                  </a:moveTo>
                  <a:cubicBezTo>
                    <a:pt x="67" y="0"/>
                    <a:pt x="1" y="67"/>
                    <a:pt x="1" y="151"/>
                  </a:cubicBezTo>
                  <a:cubicBezTo>
                    <a:pt x="1" y="231"/>
                    <a:pt x="67" y="297"/>
                    <a:pt x="147" y="297"/>
                  </a:cubicBezTo>
                  <a:lnTo>
                    <a:pt x="4414" y="297"/>
                  </a:lnTo>
                  <a:cubicBezTo>
                    <a:pt x="4497" y="297"/>
                    <a:pt x="4564" y="231"/>
                    <a:pt x="4564" y="151"/>
                  </a:cubicBezTo>
                  <a:cubicBezTo>
                    <a:pt x="4564" y="67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622116" y="2428650"/>
              <a:ext cx="177373" cy="11579"/>
            </a:xfrm>
            <a:custGeom>
              <a:rect b="b" l="l" r="r" t="t"/>
              <a:pathLst>
                <a:path extrusionOk="0" h="298" w="4565">
                  <a:moveTo>
                    <a:pt x="147" y="0"/>
                  </a:moveTo>
                  <a:cubicBezTo>
                    <a:pt x="67" y="0"/>
                    <a:pt x="1" y="67"/>
                    <a:pt x="1" y="147"/>
                  </a:cubicBezTo>
                  <a:cubicBezTo>
                    <a:pt x="1" y="231"/>
                    <a:pt x="67" y="298"/>
                    <a:pt x="147" y="298"/>
                  </a:cubicBezTo>
                  <a:lnTo>
                    <a:pt x="4414" y="298"/>
                  </a:lnTo>
                  <a:cubicBezTo>
                    <a:pt x="4497" y="298"/>
                    <a:pt x="4564" y="231"/>
                    <a:pt x="4564" y="147"/>
                  </a:cubicBezTo>
                  <a:cubicBezTo>
                    <a:pt x="4564" y="67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622116" y="2465135"/>
              <a:ext cx="177373" cy="11579"/>
            </a:xfrm>
            <a:custGeom>
              <a:rect b="b" l="l" r="r" t="t"/>
              <a:pathLst>
                <a:path extrusionOk="0" h="298" w="4565">
                  <a:moveTo>
                    <a:pt x="147" y="0"/>
                  </a:moveTo>
                  <a:cubicBezTo>
                    <a:pt x="67" y="0"/>
                    <a:pt x="1" y="67"/>
                    <a:pt x="1" y="150"/>
                  </a:cubicBezTo>
                  <a:cubicBezTo>
                    <a:pt x="1" y="230"/>
                    <a:pt x="67" y="298"/>
                    <a:pt x="147" y="298"/>
                  </a:cubicBezTo>
                  <a:lnTo>
                    <a:pt x="4414" y="298"/>
                  </a:lnTo>
                  <a:cubicBezTo>
                    <a:pt x="4497" y="298"/>
                    <a:pt x="4564" y="230"/>
                    <a:pt x="4564" y="150"/>
                  </a:cubicBezTo>
                  <a:cubicBezTo>
                    <a:pt x="4564" y="67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4622116" y="2501737"/>
              <a:ext cx="177373" cy="11462"/>
            </a:xfrm>
            <a:custGeom>
              <a:rect b="b" l="l" r="r" t="t"/>
              <a:pathLst>
                <a:path extrusionOk="0" h="295" w="4565">
                  <a:moveTo>
                    <a:pt x="147" y="0"/>
                  </a:moveTo>
                  <a:cubicBezTo>
                    <a:pt x="67" y="0"/>
                    <a:pt x="1" y="63"/>
                    <a:pt x="1" y="147"/>
                  </a:cubicBezTo>
                  <a:cubicBezTo>
                    <a:pt x="1" y="230"/>
                    <a:pt x="67" y="294"/>
                    <a:pt x="147" y="294"/>
                  </a:cubicBezTo>
                  <a:lnTo>
                    <a:pt x="4414" y="294"/>
                  </a:lnTo>
                  <a:cubicBezTo>
                    <a:pt x="4497" y="294"/>
                    <a:pt x="4564" y="230"/>
                    <a:pt x="4564" y="147"/>
                  </a:cubicBezTo>
                  <a:cubicBezTo>
                    <a:pt x="4564" y="63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4836171" y="2189650"/>
              <a:ext cx="94418" cy="553684"/>
            </a:xfrm>
            <a:custGeom>
              <a:rect b="b" l="l" r="r" t="t"/>
              <a:pathLst>
                <a:path extrusionOk="0" h="14250" w="2430">
                  <a:moveTo>
                    <a:pt x="1" y="1"/>
                  </a:moveTo>
                  <a:lnTo>
                    <a:pt x="1" y="14249"/>
                  </a:lnTo>
                  <a:lnTo>
                    <a:pt x="2429" y="14249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4170266" y="1835792"/>
              <a:ext cx="358165" cy="127250"/>
            </a:xfrm>
            <a:custGeom>
              <a:rect b="b" l="l" r="r" t="t"/>
              <a:pathLst>
                <a:path extrusionOk="0" h="3275" w="9218">
                  <a:moveTo>
                    <a:pt x="0" y="1"/>
                  </a:moveTo>
                  <a:lnTo>
                    <a:pt x="0" y="3275"/>
                  </a:lnTo>
                  <a:lnTo>
                    <a:pt x="9218" y="3275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4196338" y="1835792"/>
              <a:ext cx="332094" cy="127250"/>
            </a:xfrm>
            <a:custGeom>
              <a:rect b="b" l="l" r="r" t="t"/>
              <a:pathLst>
                <a:path extrusionOk="0" h="3275" w="8547">
                  <a:moveTo>
                    <a:pt x="0" y="1"/>
                  </a:moveTo>
                  <a:lnTo>
                    <a:pt x="0" y="3275"/>
                  </a:lnTo>
                  <a:lnTo>
                    <a:pt x="8547" y="3275"/>
                  </a:lnTo>
                  <a:lnTo>
                    <a:pt x="8547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4973369" y="1822310"/>
              <a:ext cx="198005" cy="921019"/>
            </a:xfrm>
            <a:custGeom>
              <a:rect b="b" l="l" r="r" t="t"/>
              <a:pathLst>
                <a:path extrusionOk="0" h="23704" w="5096">
                  <a:moveTo>
                    <a:pt x="1" y="1"/>
                  </a:moveTo>
                  <a:lnTo>
                    <a:pt x="1" y="23703"/>
                  </a:lnTo>
                  <a:lnTo>
                    <a:pt x="5095" y="23703"/>
                  </a:lnTo>
                  <a:lnTo>
                    <a:pt x="5095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5171338" y="1822310"/>
              <a:ext cx="50783" cy="921019"/>
            </a:xfrm>
            <a:custGeom>
              <a:rect b="b" l="l" r="r" t="t"/>
              <a:pathLst>
                <a:path extrusionOk="0" h="23704" w="1307">
                  <a:moveTo>
                    <a:pt x="0" y="1"/>
                  </a:moveTo>
                  <a:lnTo>
                    <a:pt x="0" y="23703"/>
                  </a:lnTo>
                  <a:lnTo>
                    <a:pt x="1307" y="23703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5000996" y="1883313"/>
              <a:ext cx="43168" cy="68463"/>
            </a:xfrm>
            <a:custGeom>
              <a:rect b="b" l="l" r="r" t="t"/>
              <a:pathLst>
                <a:path extrusionOk="0" h="1762" w="1111">
                  <a:moveTo>
                    <a:pt x="1010" y="98"/>
                  </a:moveTo>
                  <a:lnTo>
                    <a:pt x="1010" y="1664"/>
                  </a:lnTo>
                  <a:lnTo>
                    <a:pt x="98" y="1664"/>
                  </a:lnTo>
                  <a:lnTo>
                    <a:pt x="98" y="98"/>
                  </a:lnTo>
                  <a:close/>
                  <a:moveTo>
                    <a:pt x="1" y="1"/>
                  </a:moveTo>
                  <a:lnTo>
                    <a:pt x="1" y="1761"/>
                  </a:lnTo>
                  <a:lnTo>
                    <a:pt x="1111" y="1761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5085273" y="1883313"/>
              <a:ext cx="43012" cy="68463"/>
            </a:xfrm>
            <a:custGeom>
              <a:rect b="b" l="l" r="r" t="t"/>
              <a:pathLst>
                <a:path extrusionOk="0" h="1762" w="1107">
                  <a:moveTo>
                    <a:pt x="1010" y="98"/>
                  </a:moveTo>
                  <a:lnTo>
                    <a:pt x="1010" y="1664"/>
                  </a:lnTo>
                  <a:lnTo>
                    <a:pt x="97" y="1664"/>
                  </a:lnTo>
                  <a:lnTo>
                    <a:pt x="97" y="98"/>
                  </a:lnTo>
                  <a:close/>
                  <a:moveTo>
                    <a:pt x="1" y="1"/>
                  </a:moveTo>
                  <a:lnTo>
                    <a:pt x="1" y="1761"/>
                  </a:lnTo>
                  <a:lnTo>
                    <a:pt x="1107" y="1761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5000996" y="2022843"/>
              <a:ext cx="43168" cy="68463"/>
            </a:xfrm>
            <a:custGeom>
              <a:rect b="b" l="l" r="r" t="t"/>
              <a:pathLst>
                <a:path extrusionOk="0" h="1762" w="1111">
                  <a:moveTo>
                    <a:pt x="1010" y="98"/>
                  </a:moveTo>
                  <a:lnTo>
                    <a:pt x="1010" y="1661"/>
                  </a:lnTo>
                  <a:lnTo>
                    <a:pt x="98" y="1661"/>
                  </a:lnTo>
                  <a:lnTo>
                    <a:pt x="98" y="98"/>
                  </a:lnTo>
                  <a:close/>
                  <a:moveTo>
                    <a:pt x="1" y="1"/>
                  </a:moveTo>
                  <a:lnTo>
                    <a:pt x="1" y="1761"/>
                  </a:lnTo>
                  <a:lnTo>
                    <a:pt x="1111" y="1761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5085273" y="2022843"/>
              <a:ext cx="43012" cy="68463"/>
            </a:xfrm>
            <a:custGeom>
              <a:rect b="b" l="l" r="r" t="t"/>
              <a:pathLst>
                <a:path extrusionOk="0" h="1762" w="1107">
                  <a:moveTo>
                    <a:pt x="1010" y="98"/>
                  </a:moveTo>
                  <a:lnTo>
                    <a:pt x="1010" y="1661"/>
                  </a:lnTo>
                  <a:lnTo>
                    <a:pt x="97" y="1661"/>
                  </a:lnTo>
                  <a:lnTo>
                    <a:pt x="97" y="98"/>
                  </a:lnTo>
                  <a:close/>
                  <a:moveTo>
                    <a:pt x="1" y="1"/>
                  </a:moveTo>
                  <a:lnTo>
                    <a:pt x="1" y="1761"/>
                  </a:lnTo>
                  <a:lnTo>
                    <a:pt x="1107" y="1761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5000996" y="2162257"/>
              <a:ext cx="43168" cy="68463"/>
            </a:xfrm>
            <a:custGeom>
              <a:rect b="b" l="l" r="r" t="t"/>
              <a:pathLst>
                <a:path extrusionOk="0" h="1762" w="1111">
                  <a:moveTo>
                    <a:pt x="1010" y="98"/>
                  </a:moveTo>
                  <a:lnTo>
                    <a:pt x="1010" y="1665"/>
                  </a:lnTo>
                  <a:lnTo>
                    <a:pt x="98" y="1665"/>
                  </a:lnTo>
                  <a:lnTo>
                    <a:pt x="98" y="98"/>
                  </a:lnTo>
                  <a:close/>
                  <a:moveTo>
                    <a:pt x="1" y="1"/>
                  </a:moveTo>
                  <a:lnTo>
                    <a:pt x="1" y="1762"/>
                  </a:lnTo>
                  <a:lnTo>
                    <a:pt x="1111" y="1762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5085273" y="2162257"/>
              <a:ext cx="43012" cy="68463"/>
            </a:xfrm>
            <a:custGeom>
              <a:rect b="b" l="l" r="r" t="t"/>
              <a:pathLst>
                <a:path extrusionOk="0" h="1762" w="1107">
                  <a:moveTo>
                    <a:pt x="1010" y="98"/>
                  </a:moveTo>
                  <a:lnTo>
                    <a:pt x="1010" y="1665"/>
                  </a:lnTo>
                  <a:lnTo>
                    <a:pt x="97" y="1665"/>
                  </a:lnTo>
                  <a:lnTo>
                    <a:pt x="97" y="98"/>
                  </a:lnTo>
                  <a:close/>
                  <a:moveTo>
                    <a:pt x="1" y="1"/>
                  </a:moveTo>
                  <a:lnTo>
                    <a:pt x="1" y="1762"/>
                  </a:lnTo>
                  <a:lnTo>
                    <a:pt x="1107" y="176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5000996" y="2301826"/>
              <a:ext cx="43168" cy="68424"/>
            </a:xfrm>
            <a:custGeom>
              <a:rect b="b" l="l" r="r" t="t"/>
              <a:pathLst>
                <a:path extrusionOk="0" h="1761" w="1111">
                  <a:moveTo>
                    <a:pt x="1010" y="97"/>
                  </a:moveTo>
                  <a:lnTo>
                    <a:pt x="1010" y="1661"/>
                  </a:lnTo>
                  <a:lnTo>
                    <a:pt x="98" y="1661"/>
                  </a:lnTo>
                  <a:lnTo>
                    <a:pt x="98" y="97"/>
                  </a:lnTo>
                  <a:close/>
                  <a:moveTo>
                    <a:pt x="1" y="0"/>
                  </a:moveTo>
                  <a:lnTo>
                    <a:pt x="1" y="1761"/>
                  </a:lnTo>
                  <a:lnTo>
                    <a:pt x="1111" y="1761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5085273" y="2301826"/>
              <a:ext cx="43012" cy="68424"/>
            </a:xfrm>
            <a:custGeom>
              <a:rect b="b" l="l" r="r" t="t"/>
              <a:pathLst>
                <a:path extrusionOk="0" h="1761" w="1107">
                  <a:moveTo>
                    <a:pt x="1010" y="97"/>
                  </a:moveTo>
                  <a:lnTo>
                    <a:pt x="1010" y="1661"/>
                  </a:lnTo>
                  <a:lnTo>
                    <a:pt x="97" y="1661"/>
                  </a:lnTo>
                  <a:lnTo>
                    <a:pt x="97" y="97"/>
                  </a:lnTo>
                  <a:close/>
                  <a:moveTo>
                    <a:pt x="1" y="0"/>
                  </a:moveTo>
                  <a:lnTo>
                    <a:pt x="1" y="1761"/>
                  </a:lnTo>
                  <a:lnTo>
                    <a:pt x="1107" y="176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5000996" y="2441239"/>
              <a:ext cx="43168" cy="68424"/>
            </a:xfrm>
            <a:custGeom>
              <a:rect b="b" l="l" r="r" t="t"/>
              <a:pathLst>
                <a:path extrusionOk="0" h="1761" w="1111">
                  <a:moveTo>
                    <a:pt x="1010" y="100"/>
                  </a:moveTo>
                  <a:lnTo>
                    <a:pt x="1010" y="1664"/>
                  </a:lnTo>
                  <a:lnTo>
                    <a:pt x="98" y="1664"/>
                  </a:lnTo>
                  <a:lnTo>
                    <a:pt x="98" y="100"/>
                  </a:lnTo>
                  <a:close/>
                  <a:moveTo>
                    <a:pt x="1" y="0"/>
                  </a:moveTo>
                  <a:lnTo>
                    <a:pt x="1" y="1761"/>
                  </a:lnTo>
                  <a:lnTo>
                    <a:pt x="1111" y="1761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5085273" y="2441239"/>
              <a:ext cx="43012" cy="68424"/>
            </a:xfrm>
            <a:custGeom>
              <a:rect b="b" l="l" r="r" t="t"/>
              <a:pathLst>
                <a:path extrusionOk="0" h="1761" w="1107">
                  <a:moveTo>
                    <a:pt x="1010" y="100"/>
                  </a:moveTo>
                  <a:lnTo>
                    <a:pt x="1010" y="1664"/>
                  </a:lnTo>
                  <a:lnTo>
                    <a:pt x="97" y="1664"/>
                  </a:lnTo>
                  <a:lnTo>
                    <a:pt x="97" y="100"/>
                  </a:lnTo>
                  <a:close/>
                  <a:moveTo>
                    <a:pt x="1" y="0"/>
                  </a:moveTo>
                  <a:lnTo>
                    <a:pt x="1" y="1761"/>
                  </a:lnTo>
                  <a:lnTo>
                    <a:pt x="1107" y="176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4765687" y="2516153"/>
              <a:ext cx="528506" cy="227185"/>
            </a:xfrm>
            <a:custGeom>
              <a:rect b="b" l="l" r="r" t="t"/>
              <a:pathLst>
                <a:path extrusionOk="0" h="5847" w="13602">
                  <a:moveTo>
                    <a:pt x="8113" y="0"/>
                  </a:moveTo>
                  <a:cubicBezTo>
                    <a:pt x="7919" y="0"/>
                    <a:pt x="7715" y="16"/>
                    <a:pt x="7500" y="50"/>
                  </a:cubicBezTo>
                  <a:cubicBezTo>
                    <a:pt x="5273" y="405"/>
                    <a:pt x="5717" y="3233"/>
                    <a:pt x="3822" y="3233"/>
                  </a:cubicBezTo>
                  <a:cubicBezTo>
                    <a:pt x="3719" y="3233"/>
                    <a:pt x="3609" y="3224"/>
                    <a:pt x="3491" y="3207"/>
                  </a:cubicBezTo>
                  <a:cubicBezTo>
                    <a:pt x="3368" y="3189"/>
                    <a:pt x="3247" y="3180"/>
                    <a:pt x="3130" y="3180"/>
                  </a:cubicBezTo>
                  <a:cubicBezTo>
                    <a:pt x="1079" y="3180"/>
                    <a:pt x="0" y="5817"/>
                    <a:pt x="0" y="5817"/>
                  </a:cubicBezTo>
                  <a:lnTo>
                    <a:pt x="2837" y="5846"/>
                  </a:lnTo>
                  <a:lnTo>
                    <a:pt x="13601" y="5846"/>
                  </a:lnTo>
                  <a:cubicBezTo>
                    <a:pt x="13601" y="5846"/>
                    <a:pt x="12559" y="3518"/>
                    <a:pt x="11646" y="2198"/>
                  </a:cubicBezTo>
                  <a:lnTo>
                    <a:pt x="9395" y="3621"/>
                  </a:lnTo>
                  <a:lnTo>
                    <a:pt x="9395" y="3621"/>
                  </a:lnTo>
                  <a:lnTo>
                    <a:pt x="10958" y="1540"/>
                  </a:lnTo>
                  <a:cubicBezTo>
                    <a:pt x="10958" y="1540"/>
                    <a:pt x="10043" y="0"/>
                    <a:pt x="8113" y="0"/>
                  </a:cubicBezTo>
                  <a:close/>
                </a:path>
              </a:pathLst>
            </a:custGeom>
            <a:solidFill>
              <a:srgbClr val="7C7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5016887" y="2516580"/>
              <a:ext cx="88512" cy="228312"/>
            </a:xfrm>
            <a:custGeom>
              <a:rect b="b" l="l" r="r" t="t"/>
              <a:pathLst>
                <a:path extrusionOk="0" h="5876" w="2278">
                  <a:moveTo>
                    <a:pt x="2237" y="0"/>
                  </a:moveTo>
                  <a:cubicBezTo>
                    <a:pt x="2222" y="0"/>
                    <a:pt x="2206" y="10"/>
                    <a:pt x="2198" y="25"/>
                  </a:cubicBezTo>
                  <a:lnTo>
                    <a:pt x="7" y="5822"/>
                  </a:lnTo>
                  <a:cubicBezTo>
                    <a:pt x="0" y="5842"/>
                    <a:pt x="10" y="5866"/>
                    <a:pt x="30" y="5872"/>
                  </a:cubicBezTo>
                  <a:cubicBezTo>
                    <a:pt x="33" y="5872"/>
                    <a:pt x="37" y="5875"/>
                    <a:pt x="43" y="5875"/>
                  </a:cubicBezTo>
                  <a:cubicBezTo>
                    <a:pt x="57" y="5875"/>
                    <a:pt x="73" y="5866"/>
                    <a:pt x="80" y="5849"/>
                  </a:cubicBezTo>
                  <a:lnTo>
                    <a:pt x="2272" y="53"/>
                  </a:lnTo>
                  <a:cubicBezTo>
                    <a:pt x="2278" y="33"/>
                    <a:pt x="2268" y="9"/>
                    <a:pt x="2248" y="2"/>
                  </a:cubicBezTo>
                  <a:cubicBezTo>
                    <a:pt x="2245" y="1"/>
                    <a:pt x="2241" y="0"/>
                    <a:pt x="2237" y="0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4956234" y="2620363"/>
              <a:ext cx="3031" cy="124530"/>
            </a:xfrm>
            <a:custGeom>
              <a:rect b="b" l="l" r="r" t="t"/>
              <a:pathLst>
                <a:path extrusionOk="0" h="3205" w="78">
                  <a:moveTo>
                    <a:pt x="38" y="0"/>
                  </a:moveTo>
                  <a:cubicBezTo>
                    <a:pt x="18" y="0"/>
                    <a:pt x="1" y="17"/>
                    <a:pt x="1" y="37"/>
                  </a:cubicBezTo>
                  <a:lnTo>
                    <a:pt x="1" y="3164"/>
                  </a:lnTo>
                  <a:cubicBezTo>
                    <a:pt x="1" y="3184"/>
                    <a:pt x="18" y="3204"/>
                    <a:pt x="38" y="3204"/>
                  </a:cubicBezTo>
                  <a:cubicBezTo>
                    <a:pt x="61" y="3204"/>
                    <a:pt x="78" y="3184"/>
                    <a:pt x="78" y="3164"/>
                  </a:cubicBezTo>
                  <a:lnTo>
                    <a:pt x="78" y="37"/>
                  </a:lnTo>
                  <a:cubicBezTo>
                    <a:pt x="78" y="17"/>
                    <a:pt x="61" y="0"/>
                    <a:pt x="38" y="0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5051624" y="2620285"/>
              <a:ext cx="107162" cy="32560"/>
            </a:xfrm>
            <a:custGeom>
              <a:rect b="b" l="l" r="r" t="t"/>
              <a:pathLst>
                <a:path extrusionOk="0" h="838" w="2758">
                  <a:moveTo>
                    <a:pt x="2714" y="1"/>
                  </a:moveTo>
                  <a:cubicBezTo>
                    <a:pt x="2711" y="1"/>
                    <a:pt x="2707" y="1"/>
                    <a:pt x="2704" y="2"/>
                  </a:cubicBezTo>
                  <a:lnTo>
                    <a:pt x="35" y="761"/>
                  </a:lnTo>
                  <a:cubicBezTo>
                    <a:pt x="15" y="767"/>
                    <a:pt x="1" y="787"/>
                    <a:pt x="8" y="807"/>
                  </a:cubicBezTo>
                  <a:cubicBezTo>
                    <a:pt x="11" y="824"/>
                    <a:pt x="28" y="838"/>
                    <a:pt x="45" y="838"/>
                  </a:cubicBezTo>
                  <a:cubicBezTo>
                    <a:pt x="48" y="838"/>
                    <a:pt x="51" y="835"/>
                    <a:pt x="55" y="835"/>
                  </a:cubicBezTo>
                  <a:lnTo>
                    <a:pt x="2724" y="76"/>
                  </a:lnTo>
                  <a:cubicBezTo>
                    <a:pt x="2744" y="73"/>
                    <a:pt x="2757" y="50"/>
                    <a:pt x="2751" y="30"/>
                  </a:cubicBezTo>
                  <a:cubicBezTo>
                    <a:pt x="2745" y="13"/>
                    <a:pt x="2730" y="1"/>
                    <a:pt x="2714" y="1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4956001" y="2662871"/>
              <a:ext cx="75690" cy="51910"/>
            </a:xfrm>
            <a:custGeom>
              <a:rect b="b" l="l" r="r" t="t"/>
              <a:pathLst>
                <a:path extrusionOk="0" h="1336" w="1948">
                  <a:moveTo>
                    <a:pt x="46" y="0"/>
                  </a:moveTo>
                  <a:cubicBezTo>
                    <a:pt x="33" y="0"/>
                    <a:pt x="20" y="5"/>
                    <a:pt x="13" y="16"/>
                  </a:cubicBezTo>
                  <a:cubicBezTo>
                    <a:pt x="0" y="36"/>
                    <a:pt x="7" y="59"/>
                    <a:pt x="24" y="69"/>
                  </a:cubicBezTo>
                  <a:lnTo>
                    <a:pt x="1881" y="1329"/>
                  </a:lnTo>
                  <a:cubicBezTo>
                    <a:pt x="1888" y="1332"/>
                    <a:pt x="1894" y="1335"/>
                    <a:pt x="1905" y="1335"/>
                  </a:cubicBezTo>
                  <a:cubicBezTo>
                    <a:pt x="1914" y="1335"/>
                    <a:pt x="1928" y="1329"/>
                    <a:pt x="1934" y="1315"/>
                  </a:cubicBezTo>
                  <a:cubicBezTo>
                    <a:pt x="1948" y="1299"/>
                    <a:pt x="1941" y="1275"/>
                    <a:pt x="1925" y="1262"/>
                  </a:cubicBezTo>
                  <a:lnTo>
                    <a:pt x="67" y="6"/>
                  </a:lnTo>
                  <a:cubicBezTo>
                    <a:pt x="61" y="2"/>
                    <a:pt x="53" y="0"/>
                    <a:pt x="46" y="0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4990621" y="2283214"/>
              <a:ext cx="262543" cy="303574"/>
            </a:xfrm>
            <a:custGeom>
              <a:rect b="b" l="l" r="r" t="t"/>
              <a:pathLst>
                <a:path extrusionOk="0" h="7813" w="6757">
                  <a:moveTo>
                    <a:pt x="4371" y="1"/>
                  </a:moveTo>
                  <a:cubicBezTo>
                    <a:pt x="2072" y="1"/>
                    <a:pt x="1159" y="1819"/>
                    <a:pt x="1481" y="3216"/>
                  </a:cubicBezTo>
                  <a:cubicBezTo>
                    <a:pt x="1808" y="4622"/>
                    <a:pt x="860" y="4535"/>
                    <a:pt x="368" y="5828"/>
                  </a:cubicBezTo>
                  <a:cubicBezTo>
                    <a:pt x="362" y="5838"/>
                    <a:pt x="359" y="5848"/>
                    <a:pt x="355" y="5858"/>
                  </a:cubicBezTo>
                  <a:cubicBezTo>
                    <a:pt x="1" y="6804"/>
                    <a:pt x="703" y="7812"/>
                    <a:pt x="1711" y="7812"/>
                  </a:cubicBezTo>
                  <a:lnTo>
                    <a:pt x="4778" y="7812"/>
                  </a:lnTo>
                  <a:cubicBezTo>
                    <a:pt x="5717" y="7812"/>
                    <a:pt x="6409" y="6933"/>
                    <a:pt x="6185" y="6022"/>
                  </a:cubicBezTo>
                  <a:cubicBezTo>
                    <a:pt x="6011" y="5317"/>
                    <a:pt x="5764" y="4642"/>
                    <a:pt x="6005" y="4098"/>
                  </a:cubicBezTo>
                  <a:cubicBezTo>
                    <a:pt x="6529" y="2898"/>
                    <a:pt x="6756" y="25"/>
                    <a:pt x="4421" y="1"/>
                  </a:cubicBezTo>
                  <a:cubicBezTo>
                    <a:pt x="4405" y="1"/>
                    <a:pt x="4388" y="1"/>
                    <a:pt x="4371" y="1"/>
                  </a:cubicBezTo>
                  <a:close/>
                </a:path>
              </a:pathLst>
            </a:custGeom>
            <a:solidFill>
              <a:srgbClr val="97B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726365" y="2025679"/>
              <a:ext cx="421888" cy="470145"/>
            </a:xfrm>
            <a:custGeom>
              <a:rect b="b" l="l" r="r" t="t"/>
              <a:pathLst>
                <a:path extrusionOk="0" h="12100" w="10858">
                  <a:moveTo>
                    <a:pt x="3317" y="0"/>
                  </a:moveTo>
                  <a:cubicBezTo>
                    <a:pt x="3051" y="0"/>
                    <a:pt x="2776" y="41"/>
                    <a:pt x="2496" y="131"/>
                  </a:cubicBezTo>
                  <a:cubicBezTo>
                    <a:pt x="431" y="800"/>
                    <a:pt x="0" y="3562"/>
                    <a:pt x="1464" y="5130"/>
                  </a:cubicBezTo>
                  <a:cubicBezTo>
                    <a:pt x="2930" y="6693"/>
                    <a:pt x="939" y="6914"/>
                    <a:pt x="1266" y="9326"/>
                  </a:cubicBezTo>
                  <a:cubicBezTo>
                    <a:pt x="1596" y="11777"/>
                    <a:pt x="4367" y="12099"/>
                    <a:pt x="5804" y="12099"/>
                  </a:cubicBezTo>
                  <a:cubicBezTo>
                    <a:pt x="6318" y="12099"/>
                    <a:pt x="6662" y="12058"/>
                    <a:pt x="6662" y="12058"/>
                  </a:cubicBezTo>
                  <a:cubicBezTo>
                    <a:pt x="10857" y="9827"/>
                    <a:pt x="9772" y="6208"/>
                    <a:pt x="7627" y="5463"/>
                  </a:cubicBezTo>
                  <a:cubicBezTo>
                    <a:pt x="6432" y="5046"/>
                    <a:pt x="6528" y="4461"/>
                    <a:pt x="6428" y="2965"/>
                  </a:cubicBezTo>
                  <a:cubicBezTo>
                    <a:pt x="6341" y="1668"/>
                    <a:pt x="5012" y="0"/>
                    <a:pt x="3317" y="0"/>
                  </a:cubicBezTo>
                  <a:close/>
                </a:path>
              </a:pathLst>
            </a:custGeom>
            <a:solidFill>
              <a:srgbClr val="7C7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4815927" y="2031469"/>
              <a:ext cx="243427" cy="713300"/>
            </a:xfrm>
            <a:custGeom>
              <a:rect b="b" l="l" r="r" t="t"/>
              <a:pathLst>
                <a:path extrusionOk="0" h="18358" w="6265">
                  <a:moveTo>
                    <a:pt x="39" y="0"/>
                  </a:moveTo>
                  <a:cubicBezTo>
                    <a:pt x="35" y="0"/>
                    <a:pt x="31" y="1"/>
                    <a:pt x="27" y="2"/>
                  </a:cubicBezTo>
                  <a:cubicBezTo>
                    <a:pt x="10" y="10"/>
                    <a:pt x="1" y="30"/>
                    <a:pt x="7" y="50"/>
                  </a:cubicBezTo>
                  <a:lnTo>
                    <a:pt x="4193" y="11920"/>
                  </a:lnTo>
                  <a:lnTo>
                    <a:pt x="6191" y="18331"/>
                  </a:lnTo>
                  <a:cubicBezTo>
                    <a:pt x="6194" y="18347"/>
                    <a:pt x="6207" y="18357"/>
                    <a:pt x="6224" y="18357"/>
                  </a:cubicBezTo>
                  <a:cubicBezTo>
                    <a:pt x="6227" y="18357"/>
                    <a:pt x="6231" y="18357"/>
                    <a:pt x="6234" y="18354"/>
                  </a:cubicBezTo>
                  <a:cubicBezTo>
                    <a:pt x="6255" y="18351"/>
                    <a:pt x="6264" y="18331"/>
                    <a:pt x="6258" y="18311"/>
                  </a:cubicBezTo>
                  <a:lnTo>
                    <a:pt x="4260" y="11896"/>
                  </a:lnTo>
                  <a:lnTo>
                    <a:pt x="73" y="26"/>
                  </a:lnTo>
                  <a:cubicBezTo>
                    <a:pt x="68" y="10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97B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4950406" y="2257336"/>
              <a:ext cx="108949" cy="158334"/>
            </a:xfrm>
            <a:custGeom>
              <a:rect b="b" l="l" r="r" t="t"/>
              <a:pathLst>
                <a:path extrusionOk="0" h="4075" w="2804">
                  <a:moveTo>
                    <a:pt x="2763" y="0"/>
                  </a:moveTo>
                  <a:cubicBezTo>
                    <a:pt x="2751" y="0"/>
                    <a:pt x="2739" y="6"/>
                    <a:pt x="2733" y="16"/>
                  </a:cubicBezTo>
                  <a:lnTo>
                    <a:pt x="11" y="4019"/>
                  </a:lnTo>
                  <a:cubicBezTo>
                    <a:pt x="0" y="4035"/>
                    <a:pt x="4" y="4059"/>
                    <a:pt x="20" y="4068"/>
                  </a:cubicBezTo>
                  <a:cubicBezTo>
                    <a:pt x="27" y="4075"/>
                    <a:pt x="34" y="4075"/>
                    <a:pt x="40" y="4075"/>
                  </a:cubicBezTo>
                  <a:cubicBezTo>
                    <a:pt x="51" y="4075"/>
                    <a:pt x="64" y="4072"/>
                    <a:pt x="71" y="4062"/>
                  </a:cubicBezTo>
                  <a:lnTo>
                    <a:pt x="2794" y="56"/>
                  </a:lnTo>
                  <a:cubicBezTo>
                    <a:pt x="2803" y="39"/>
                    <a:pt x="2800" y="16"/>
                    <a:pt x="2783" y="6"/>
                  </a:cubicBezTo>
                  <a:cubicBezTo>
                    <a:pt x="2777" y="2"/>
                    <a:pt x="2770" y="0"/>
                    <a:pt x="2763" y="0"/>
                  </a:cubicBezTo>
                  <a:close/>
                </a:path>
              </a:pathLst>
            </a:custGeom>
            <a:solidFill>
              <a:srgbClr val="97B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4791370" y="2298795"/>
              <a:ext cx="127017" cy="17485"/>
            </a:xfrm>
            <a:custGeom>
              <a:rect b="b" l="l" r="r" t="t"/>
              <a:pathLst>
                <a:path extrusionOk="0" h="450" w="3269">
                  <a:moveTo>
                    <a:pt x="39" y="1"/>
                  </a:moveTo>
                  <a:cubicBezTo>
                    <a:pt x="24" y="1"/>
                    <a:pt x="8" y="13"/>
                    <a:pt x="4" y="32"/>
                  </a:cubicBezTo>
                  <a:cubicBezTo>
                    <a:pt x="1" y="52"/>
                    <a:pt x="18" y="72"/>
                    <a:pt x="38" y="72"/>
                  </a:cubicBezTo>
                  <a:lnTo>
                    <a:pt x="3228" y="449"/>
                  </a:lnTo>
                  <a:lnTo>
                    <a:pt x="3231" y="449"/>
                  </a:lnTo>
                  <a:cubicBezTo>
                    <a:pt x="3248" y="449"/>
                    <a:pt x="3265" y="436"/>
                    <a:pt x="3268" y="419"/>
                  </a:cubicBezTo>
                  <a:cubicBezTo>
                    <a:pt x="3268" y="399"/>
                    <a:pt x="3255" y="379"/>
                    <a:pt x="3235" y="379"/>
                  </a:cubicBezTo>
                  <a:lnTo>
                    <a:pt x="44" y="1"/>
                  </a:lnTo>
                  <a:cubicBezTo>
                    <a:pt x="42" y="1"/>
                    <a:pt x="41" y="1"/>
                    <a:pt x="39" y="1"/>
                  </a:cubicBezTo>
                  <a:close/>
                </a:path>
              </a:pathLst>
            </a:custGeom>
            <a:solidFill>
              <a:srgbClr val="97B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4874715" y="2078406"/>
              <a:ext cx="78837" cy="122976"/>
            </a:xfrm>
            <a:custGeom>
              <a:rect b="b" l="l" r="r" t="t"/>
              <a:pathLst>
                <a:path extrusionOk="0" h="3165" w="2029">
                  <a:moveTo>
                    <a:pt x="1988" y="0"/>
                  </a:moveTo>
                  <a:cubicBezTo>
                    <a:pt x="1976" y="0"/>
                    <a:pt x="1965" y="7"/>
                    <a:pt x="1959" y="17"/>
                  </a:cubicBezTo>
                  <a:lnTo>
                    <a:pt x="11" y="3107"/>
                  </a:lnTo>
                  <a:cubicBezTo>
                    <a:pt x="1" y="3124"/>
                    <a:pt x="8" y="3147"/>
                    <a:pt x="24" y="3158"/>
                  </a:cubicBezTo>
                  <a:cubicBezTo>
                    <a:pt x="31" y="3161"/>
                    <a:pt x="37" y="3164"/>
                    <a:pt x="44" y="3164"/>
                  </a:cubicBezTo>
                  <a:cubicBezTo>
                    <a:pt x="54" y="3164"/>
                    <a:pt x="68" y="3158"/>
                    <a:pt x="74" y="3144"/>
                  </a:cubicBezTo>
                  <a:lnTo>
                    <a:pt x="2019" y="57"/>
                  </a:lnTo>
                  <a:cubicBezTo>
                    <a:pt x="2028" y="37"/>
                    <a:pt x="2025" y="17"/>
                    <a:pt x="2008" y="8"/>
                  </a:cubicBezTo>
                  <a:cubicBezTo>
                    <a:pt x="2002" y="2"/>
                    <a:pt x="1995" y="0"/>
                    <a:pt x="1988" y="0"/>
                  </a:cubicBezTo>
                  <a:close/>
                </a:path>
              </a:pathLst>
            </a:custGeom>
            <a:solidFill>
              <a:srgbClr val="97B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5003094" y="2351833"/>
              <a:ext cx="183978" cy="393057"/>
            </a:xfrm>
            <a:custGeom>
              <a:rect b="b" l="l" r="r" t="t"/>
              <a:pathLst>
                <a:path extrusionOk="0" h="10116" w="4735">
                  <a:moveTo>
                    <a:pt x="4691" y="0"/>
                  </a:moveTo>
                  <a:cubicBezTo>
                    <a:pt x="4674" y="0"/>
                    <a:pt x="4660" y="8"/>
                    <a:pt x="4654" y="23"/>
                  </a:cubicBezTo>
                  <a:lnTo>
                    <a:pt x="11" y="10058"/>
                  </a:lnTo>
                  <a:cubicBezTo>
                    <a:pt x="1" y="10078"/>
                    <a:pt x="11" y="10102"/>
                    <a:pt x="31" y="10112"/>
                  </a:cubicBezTo>
                  <a:cubicBezTo>
                    <a:pt x="34" y="10115"/>
                    <a:pt x="41" y="10115"/>
                    <a:pt x="47" y="10115"/>
                  </a:cubicBezTo>
                  <a:cubicBezTo>
                    <a:pt x="61" y="10115"/>
                    <a:pt x="74" y="10106"/>
                    <a:pt x="81" y="10092"/>
                  </a:cubicBezTo>
                  <a:lnTo>
                    <a:pt x="4725" y="56"/>
                  </a:lnTo>
                  <a:cubicBezTo>
                    <a:pt x="4735" y="36"/>
                    <a:pt x="4728" y="13"/>
                    <a:pt x="4708" y="3"/>
                  </a:cubicBezTo>
                  <a:cubicBezTo>
                    <a:pt x="4702" y="1"/>
                    <a:pt x="4696" y="0"/>
                    <a:pt x="4691" y="0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5094754" y="2544167"/>
              <a:ext cx="119207" cy="3031"/>
            </a:xfrm>
            <a:custGeom>
              <a:rect b="b" l="l" r="r" t="t"/>
              <a:pathLst>
                <a:path extrusionOk="0" h="78" w="3068">
                  <a:moveTo>
                    <a:pt x="41" y="0"/>
                  </a:moveTo>
                  <a:cubicBezTo>
                    <a:pt x="17" y="0"/>
                    <a:pt x="1" y="17"/>
                    <a:pt x="1" y="37"/>
                  </a:cubicBezTo>
                  <a:cubicBezTo>
                    <a:pt x="1" y="60"/>
                    <a:pt x="17" y="77"/>
                    <a:pt x="41" y="77"/>
                  </a:cubicBezTo>
                  <a:lnTo>
                    <a:pt x="3027" y="77"/>
                  </a:lnTo>
                  <a:cubicBezTo>
                    <a:pt x="3047" y="77"/>
                    <a:pt x="3067" y="60"/>
                    <a:pt x="3067" y="37"/>
                  </a:cubicBezTo>
                  <a:cubicBezTo>
                    <a:pt x="3067" y="17"/>
                    <a:pt x="3047" y="0"/>
                    <a:pt x="3027" y="0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5095026" y="2421656"/>
              <a:ext cx="41847" cy="41691"/>
            </a:xfrm>
            <a:custGeom>
              <a:rect b="b" l="l" r="r" t="t"/>
              <a:pathLst>
                <a:path extrusionOk="0" h="1073" w="1077">
                  <a:moveTo>
                    <a:pt x="42" y="1"/>
                  </a:moveTo>
                  <a:cubicBezTo>
                    <a:pt x="32" y="1"/>
                    <a:pt x="22" y="5"/>
                    <a:pt x="14" y="13"/>
                  </a:cubicBezTo>
                  <a:cubicBezTo>
                    <a:pt x="0" y="26"/>
                    <a:pt x="0" y="53"/>
                    <a:pt x="14" y="66"/>
                  </a:cubicBezTo>
                  <a:lnTo>
                    <a:pt x="1005" y="1059"/>
                  </a:lnTo>
                  <a:cubicBezTo>
                    <a:pt x="1013" y="1069"/>
                    <a:pt x="1022" y="1073"/>
                    <a:pt x="1033" y="1073"/>
                  </a:cubicBezTo>
                  <a:cubicBezTo>
                    <a:pt x="1042" y="1073"/>
                    <a:pt x="1056" y="1069"/>
                    <a:pt x="1062" y="1059"/>
                  </a:cubicBezTo>
                  <a:cubicBezTo>
                    <a:pt x="1076" y="1042"/>
                    <a:pt x="1076" y="1019"/>
                    <a:pt x="1062" y="1002"/>
                  </a:cubicBezTo>
                  <a:lnTo>
                    <a:pt x="71" y="13"/>
                  </a:lnTo>
                  <a:cubicBezTo>
                    <a:pt x="62" y="5"/>
                    <a:pt x="52" y="1"/>
                    <a:pt x="42" y="1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5805575" y="3024072"/>
              <a:ext cx="405568" cy="294948"/>
            </a:xfrm>
            <a:custGeom>
              <a:rect b="b" l="l" r="r" t="t"/>
              <a:pathLst>
                <a:path extrusionOk="0" h="7591" w="10438">
                  <a:moveTo>
                    <a:pt x="3976" y="1"/>
                  </a:moveTo>
                  <a:cubicBezTo>
                    <a:pt x="3535" y="1"/>
                    <a:pt x="3178" y="354"/>
                    <a:pt x="3178" y="795"/>
                  </a:cubicBezTo>
                  <a:cubicBezTo>
                    <a:pt x="3178" y="1236"/>
                    <a:pt x="3535" y="1594"/>
                    <a:pt x="3976" y="1594"/>
                  </a:cubicBezTo>
                  <a:lnTo>
                    <a:pt x="6642" y="1594"/>
                  </a:lnTo>
                  <a:cubicBezTo>
                    <a:pt x="7855" y="1594"/>
                    <a:pt x="8840" y="2583"/>
                    <a:pt x="8840" y="3796"/>
                  </a:cubicBezTo>
                  <a:cubicBezTo>
                    <a:pt x="8840" y="5008"/>
                    <a:pt x="7855" y="5997"/>
                    <a:pt x="6642" y="5997"/>
                  </a:cubicBezTo>
                  <a:lnTo>
                    <a:pt x="799" y="5997"/>
                  </a:lnTo>
                  <a:cubicBezTo>
                    <a:pt x="358" y="5997"/>
                    <a:pt x="0" y="6355"/>
                    <a:pt x="0" y="6796"/>
                  </a:cubicBezTo>
                  <a:cubicBezTo>
                    <a:pt x="0" y="7233"/>
                    <a:pt x="358" y="7591"/>
                    <a:pt x="799" y="7591"/>
                  </a:cubicBezTo>
                  <a:lnTo>
                    <a:pt x="6642" y="7591"/>
                  </a:lnTo>
                  <a:cubicBezTo>
                    <a:pt x="8734" y="7591"/>
                    <a:pt x="10437" y="5887"/>
                    <a:pt x="10437" y="3796"/>
                  </a:cubicBezTo>
                  <a:cubicBezTo>
                    <a:pt x="10437" y="1701"/>
                    <a:pt x="8734" y="1"/>
                    <a:pt x="6642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5545827" y="3282772"/>
              <a:ext cx="595608" cy="80158"/>
            </a:xfrm>
            <a:custGeom>
              <a:rect b="b" l="l" r="r" t="t"/>
              <a:pathLst>
                <a:path extrusionOk="0" h="2063" w="15329">
                  <a:moveTo>
                    <a:pt x="1029" y="1"/>
                  </a:moveTo>
                  <a:cubicBezTo>
                    <a:pt x="462" y="1"/>
                    <a:pt x="1" y="462"/>
                    <a:pt x="1" y="1033"/>
                  </a:cubicBezTo>
                  <a:cubicBezTo>
                    <a:pt x="1" y="1601"/>
                    <a:pt x="462" y="2062"/>
                    <a:pt x="1029" y="2062"/>
                  </a:cubicBezTo>
                  <a:lnTo>
                    <a:pt x="14299" y="2062"/>
                  </a:lnTo>
                  <a:cubicBezTo>
                    <a:pt x="14868" y="2062"/>
                    <a:pt x="15329" y="1601"/>
                    <a:pt x="15329" y="1033"/>
                  </a:cubicBezTo>
                  <a:cubicBezTo>
                    <a:pt x="15329" y="462"/>
                    <a:pt x="14868" y="1"/>
                    <a:pt x="14299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5773908" y="3362892"/>
              <a:ext cx="80391" cy="378914"/>
            </a:xfrm>
            <a:custGeom>
              <a:rect b="b" l="l" r="r" t="t"/>
              <a:pathLst>
                <a:path extrusionOk="0" h="9752" w="2069">
                  <a:moveTo>
                    <a:pt x="1" y="0"/>
                  </a:moveTo>
                  <a:lnTo>
                    <a:pt x="1" y="9752"/>
                  </a:lnTo>
                  <a:lnTo>
                    <a:pt x="2069" y="975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5773908" y="3541627"/>
              <a:ext cx="80391" cy="21448"/>
            </a:xfrm>
            <a:custGeom>
              <a:rect b="b" l="l" r="r" t="t"/>
              <a:pathLst>
                <a:path extrusionOk="0" h="552" w="2069">
                  <a:moveTo>
                    <a:pt x="1" y="0"/>
                  </a:moveTo>
                  <a:lnTo>
                    <a:pt x="1" y="552"/>
                  </a:lnTo>
                  <a:lnTo>
                    <a:pt x="2069" y="55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5773908" y="3362892"/>
              <a:ext cx="80391" cy="44139"/>
            </a:xfrm>
            <a:custGeom>
              <a:rect b="b" l="l" r="r" t="t"/>
              <a:pathLst>
                <a:path extrusionOk="0" h="1136" w="2069">
                  <a:moveTo>
                    <a:pt x="1" y="0"/>
                  </a:moveTo>
                  <a:lnTo>
                    <a:pt x="1" y="1136"/>
                  </a:lnTo>
                  <a:lnTo>
                    <a:pt x="2069" y="1136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5798970" y="3742199"/>
              <a:ext cx="30268" cy="183434"/>
            </a:xfrm>
            <a:custGeom>
              <a:rect b="b" l="l" r="r" t="t"/>
              <a:pathLst>
                <a:path extrusionOk="0" h="4721" w="779">
                  <a:moveTo>
                    <a:pt x="0" y="0"/>
                  </a:moveTo>
                  <a:lnTo>
                    <a:pt x="0" y="4720"/>
                  </a:lnTo>
                  <a:lnTo>
                    <a:pt x="779" y="4720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5535064" y="3912892"/>
              <a:ext cx="617134" cy="61702"/>
            </a:xfrm>
            <a:custGeom>
              <a:rect b="b" l="l" r="r" t="t"/>
              <a:pathLst>
                <a:path extrusionOk="0" h="1588" w="15883">
                  <a:moveTo>
                    <a:pt x="1306" y="0"/>
                  </a:moveTo>
                  <a:cubicBezTo>
                    <a:pt x="588" y="0"/>
                    <a:pt x="0" y="588"/>
                    <a:pt x="0" y="1310"/>
                  </a:cubicBezTo>
                  <a:cubicBezTo>
                    <a:pt x="0" y="1460"/>
                    <a:pt x="124" y="1587"/>
                    <a:pt x="278" y="1587"/>
                  </a:cubicBezTo>
                  <a:cubicBezTo>
                    <a:pt x="432" y="1587"/>
                    <a:pt x="555" y="1460"/>
                    <a:pt x="555" y="1310"/>
                  </a:cubicBezTo>
                  <a:cubicBezTo>
                    <a:pt x="555" y="892"/>
                    <a:pt x="893" y="554"/>
                    <a:pt x="1306" y="554"/>
                  </a:cubicBezTo>
                  <a:lnTo>
                    <a:pt x="14576" y="554"/>
                  </a:lnTo>
                  <a:cubicBezTo>
                    <a:pt x="14991" y="554"/>
                    <a:pt x="15328" y="892"/>
                    <a:pt x="15328" y="1310"/>
                  </a:cubicBezTo>
                  <a:cubicBezTo>
                    <a:pt x="15328" y="1460"/>
                    <a:pt x="15452" y="1587"/>
                    <a:pt x="15606" y="1587"/>
                  </a:cubicBezTo>
                  <a:cubicBezTo>
                    <a:pt x="15759" y="1587"/>
                    <a:pt x="15882" y="1460"/>
                    <a:pt x="15882" y="1310"/>
                  </a:cubicBezTo>
                  <a:cubicBezTo>
                    <a:pt x="15882" y="588"/>
                    <a:pt x="15298" y="0"/>
                    <a:pt x="1457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6061555" y="3947939"/>
              <a:ext cx="55757" cy="55718"/>
            </a:xfrm>
            <a:custGeom>
              <a:rect b="b" l="l" r="r" t="t"/>
              <a:pathLst>
                <a:path extrusionOk="0" h="1434" w="1435">
                  <a:moveTo>
                    <a:pt x="719" y="0"/>
                  </a:moveTo>
                  <a:cubicBezTo>
                    <a:pt x="321" y="0"/>
                    <a:pt x="1" y="321"/>
                    <a:pt x="1" y="715"/>
                  </a:cubicBezTo>
                  <a:cubicBezTo>
                    <a:pt x="1" y="1112"/>
                    <a:pt x="321" y="1433"/>
                    <a:pt x="719" y="1433"/>
                  </a:cubicBezTo>
                  <a:cubicBezTo>
                    <a:pt x="1114" y="1433"/>
                    <a:pt x="1434" y="1112"/>
                    <a:pt x="1434" y="715"/>
                  </a:cubicBezTo>
                  <a:cubicBezTo>
                    <a:pt x="1434" y="321"/>
                    <a:pt x="1114" y="0"/>
                    <a:pt x="71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5574657" y="3947939"/>
              <a:ext cx="55718" cy="55718"/>
            </a:xfrm>
            <a:custGeom>
              <a:rect b="b" l="l" r="r" t="t"/>
              <a:pathLst>
                <a:path extrusionOk="0" h="1434" w="1434">
                  <a:moveTo>
                    <a:pt x="716" y="0"/>
                  </a:moveTo>
                  <a:cubicBezTo>
                    <a:pt x="321" y="0"/>
                    <a:pt x="0" y="321"/>
                    <a:pt x="0" y="715"/>
                  </a:cubicBezTo>
                  <a:cubicBezTo>
                    <a:pt x="0" y="1112"/>
                    <a:pt x="321" y="1433"/>
                    <a:pt x="716" y="1433"/>
                  </a:cubicBezTo>
                  <a:cubicBezTo>
                    <a:pt x="1113" y="1433"/>
                    <a:pt x="1433" y="1112"/>
                    <a:pt x="1433" y="715"/>
                  </a:cubicBezTo>
                  <a:cubicBezTo>
                    <a:pt x="1433" y="321"/>
                    <a:pt x="1113" y="0"/>
                    <a:pt x="71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5707970" y="2521320"/>
              <a:ext cx="600931" cy="467892"/>
            </a:xfrm>
            <a:custGeom>
              <a:rect b="b" l="l" r="r" t="t"/>
              <a:pathLst>
                <a:path extrusionOk="0" h="12042" w="15466">
                  <a:moveTo>
                    <a:pt x="187" y="0"/>
                  </a:moveTo>
                  <a:cubicBezTo>
                    <a:pt x="84" y="0"/>
                    <a:pt x="0" y="84"/>
                    <a:pt x="0" y="187"/>
                  </a:cubicBezTo>
                  <a:lnTo>
                    <a:pt x="0" y="11853"/>
                  </a:lnTo>
                  <a:cubicBezTo>
                    <a:pt x="0" y="11958"/>
                    <a:pt x="84" y="12041"/>
                    <a:pt x="187" y="12041"/>
                  </a:cubicBezTo>
                  <a:lnTo>
                    <a:pt x="15275" y="12041"/>
                  </a:lnTo>
                  <a:cubicBezTo>
                    <a:pt x="15378" y="12041"/>
                    <a:pt x="15465" y="11958"/>
                    <a:pt x="15465" y="11853"/>
                  </a:cubicBezTo>
                  <a:lnTo>
                    <a:pt x="15465" y="187"/>
                  </a:lnTo>
                  <a:cubicBezTo>
                    <a:pt x="15465" y="84"/>
                    <a:pt x="15378" y="0"/>
                    <a:pt x="15275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5669659" y="2521320"/>
              <a:ext cx="600931" cy="467892"/>
            </a:xfrm>
            <a:custGeom>
              <a:rect b="b" l="l" r="r" t="t"/>
              <a:pathLst>
                <a:path extrusionOk="0" h="12042" w="15466">
                  <a:moveTo>
                    <a:pt x="188" y="0"/>
                  </a:moveTo>
                  <a:cubicBezTo>
                    <a:pt x="84" y="0"/>
                    <a:pt x="1" y="84"/>
                    <a:pt x="1" y="187"/>
                  </a:cubicBezTo>
                  <a:lnTo>
                    <a:pt x="1" y="11853"/>
                  </a:lnTo>
                  <a:cubicBezTo>
                    <a:pt x="1" y="11958"/>
                    <a:pt x="84" y="12041"/>
                    <a:pt x="188" y="12041"/>
                  </a:cubicBezTo>
                  <a:lnTo>
                    <a:pt x="15278" y="12041"/>
                  </a:lnTo>
                  <a:cubicBezTo>
                    <a:pt x="15382" y="12041"/>
                    <a:pt x="15465" y="11958"/>
                    <a:pt x="15465" y="11853"/>
                  </a:cubicBezTo>
                  <a:lnTo>
                    <a:pt x="15465" y="187"/>
                  </a:lnTo>
                  <a:cubicBezTo>
                    <a:pt x="15465" y="84"/>
                    <a:pt x="15382" y="0"/>
                    <a:pt x="1527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5963950" y="2989180"/>
              <a:ext cx="76739" cy="33765"/>
            </a:xfrm>
            <a:custGeom>
              <a:rect b="b" l="l" r="r" t="t"/>
              <a:pathLst>
                <a:path extrusionOk="0" h="869" w="1975">
                  <a:moveTo>
                    <a:pt x="1" y="0"/>
                  </a:moveTo>
                  <a:lnTo>
                    <a:pt x="1" y="868"/>
                  </a:lnTo>
                  <a:lnTo>
                    <a:pt x="1975" y="868"/>
                  </a:lnTo>
                  <a:lnTo>
                    <a:pt x="1975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2753131" y="1329000"/>
              <a:ext cx="2674467" cy="1494014"/>
            </a:xfrm>
            <a:custGeom>
              <a:rect b="b" l="l" r="r" t="t"/>
              <a:pathLst>
                <a:path extrusionOk="0" h="38451" w="68832">
                  <a:moveTo>
                    <a:pt x="68681" y="152"/>
                  </a:moveTo>
                  <a:lnTo>
                    <a:pt x="68681" y="38300"/>
                  </a:lnTo>
                  <a:lnTo>
                    <a:pt x="151" y="38300"/>
                  </a:lnTo>
                  <a:lnTo>
                    <a:pt x="151" y="152"/>
                  </a:lnTo>
                  <a:close/>
                  <a:moveTo>
                    <a:pt x="0" y="1"/>
                  </a:moveTo>
                  <a:lnTo>
                    <a:pt x="0" y="38450"/>
                  </a:lnTo>
                  <a:lnTo>
                    <a:pt x="68831" y="38450"/>
                  </a:lnTo>
                  <a:lnTo>
                    <a:pt x="68831" y="1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2828782" y="1400183"/>
              <a:ext cx="2523011" cy="1351688"/>
            </a:xfrm>
            <a:custGeom>
              <a:rect b="b" l="l" r="r" t="t"/>
              <a:pathLst>
                <a:path extrusionOk="0" h="34788" w="64934">
                  <a:moveTo>
                    <a:pt x="64796" y="141"/>
                  </a:moveTo>
                  <a:lnTo>
                    <a:pt x="64796" y="34647"/>
                  </a:lnTo>
                  <a:lnTo>
                    <a:pt x="141" y="34647"/>
                  </a:lnTo>
                  <a:lnTo>
                    <a:pt x="141" y="141"/>
                  </a:lnTo>
                  <a:close/>
                  <a:moveTo>
                    <a:pt x="1" y="0"/>
                  </a:moveTo>
                  <a:lnTo>
                    <a:pt x="1" y="34788"/>
                  </a:lnTo>
                  <a:lnTo>
                    <a:pt x="64933" y="34788"/>
                  </a:lnTo>
                  <a:lnTo>
                    <a:pt x="64933" y="0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5349451" y="2744740"/>
              <a:ext cx="77244" cy="77360"/>
            </a:xfrm>
            <a:custGeom>
              <a:rect b="b" l="l" r="r" t="t"/>
              <a:pathLst>
                <a:path extrusionOk="0" h="1991" w="1988">
                  <a:moveTo>
                    <a:pt x="104" y="0"/>
                  </a:moveTo>
                  <a:lnTo>
                    <a:pt x="0" y="107"/>
                  </a:lnTo>
                  <a:lnTo>
                    <a:pt x="1884" y="1991"/>
                  </a:lnTo>
                  <a:lnTo>
                    <a:pt x="1988" y="188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5346032" y="1329933"/>
              <a:ext cx="80663" cy="80663"/>
            </a:xfrm>
            <a:custGeom>
              <a:rect b="b" l="l" r="r" t="t"/>
              <a:pathLst>
                <a:path extrusionOk="0" h="2076" w="2076">
                  <a:moveTo>
                    <a:pt x="1972" y="0"/>
                  </a:moveTo>
                  <a:lnTo>
                    <a:pt x="1" y="1969"/>
                  </a:lnTo>
                  <a:lnTo>
                    <a:pt x="108" y="2075"/>
                  </a:lnTo>
                  <a:lnTo>
                    <a:pt x="2076" y="10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2754024" y="1329816"/>
              <a:ext cx="79497" cy="75184"/>
            </a:xfrm>
            <a:custGeom>
              <a:rect b="b" l="l" r="r" t="t"/>
              <a:pathLst>
                <a:path extrusionOk="0" h="1935" w="2046">
                  <a:moveTo>
                    <a:pt x="101" y="0"/>
                  </a:moveTo>
                  <a:lnTo>
                    <a:pt x="1" y="111"/>
                  </a:lnTo>
                  <a:lnTo>
                    <a:pt x="1945" y="1935"/>
                  </a:lnTo>
                  <a:lnTo>
                    <a:pt x="2045" y="182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2753908" y="2744740"/>
              <a:ext cx="77399" cy="77360"/>
            </a:xfrm>
            <a:custGeom>
              <a:rect b="b" l="l" r="r" t="t"/>
              <a:pathLst>
                <a:path extrusionOk="0" h="1991" w="1992">
                  <a:moveTo>
                    <a:pt x="1885" y="0"/>
                  </a:moveTo>
                  <a:lnTo>
                    <a:pt x="0" y="1884"/>
                  </a:lnTo>
                  <a:lnTo>
                    <a:pt x="108" y="1991"/>
                  </a:lnTo>
                  <a:lnTo>
                    <a:pt x="1992" y="107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5270341" y="2017520"/>
              <a:ext cx="224893" cy="469252"/>
            </a:xfrm>
            <a:custGeom>
              <a:rect b="b" l="l" r="r" t="t"/>
              <a:pathLst>
                <a:path extrusionOk="0" h="12077" w="5788">
                  <a:moveTo>
                    <a:pt x="4562" y="1"/>
                  </a:moveTo>
                  <a:cubicBezTo>
                    <a:pt x="3359" y="4"/>
                    <a:pt x="2921" y="1126"/>
                    <a:pt x="2624" y="1561"/>
                  </a:cubicBezTo>
                  <a:cubicBezTo>
                    <a:pt x="2327" y="1999"/>
                    <a:pt x="239" y="9078"/>
                    <a:pt x="102" y="10240"/>
                  </a:cubicBezTo>
                  <a:cubicBezTo>
                    <a:pt x="1" y="11094"/>
                    <a:pt x="608" y="12077"/>
                    <a:pt x="1339" y="12077"/>
                  </a:cubicBezTo>
                  <a:cubicBezTo>
                    <a:pt x="1603" y="12077"/>
                    <a:pt x="1884" y="11948"/>
                    <a:pt x="2153" y="11637"/>
                  </a:cubicBezTo>
                  <a:cubicBezTo>
                    <a:pt x="3168" y="10471"/>
                    <a:pt x="5668" y="2068"/>
                    <a:pt x="5668" y="2068"/>
                  </a:cubicBezTo>
                  <a:cubicBezTo>
                    <a:pt x="5788" y="1672"/>
                    <a:pt x="5765" y="1"/>
                    <a:pt x="456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5281027" y="1961723"/>
              <a:ext cx="256637" cy="468669"/>
            </a:xfrm>
            <a:custGeom>
              <a:rect b="b" l="l" r="r" t="t"/>
              <a:pathLst>
                <a:path extrusionOk="0" h="12062" w="6605">
                  <a:moveTo>
                    <a:pt x="4704" y="0"/>
                  </a:moveTo>
                  <a:cubicBezTo>
                    <a:pt x="3372" y="0"/>
                    <a:pt x="3034" y="921"/>
                    <a:pt x="2563" y="1805"/>
                  </a:cubicBezTo>
                  <a:cubicBezTo>
                    <a:pt x="2189" y="2513"/>
                    <a:pt x="879" y="7544"/>
                    <a:pt x="218" y="10139"/>
                  </a:cubicBezTo>
                  <a:cubicBezTo>
                    <a:pt x="1" y="10981"/>
                    <a:pt x="525" y="11834"/>
                    <a:pt x="1370" y="12024"/>
                  </a:cubicBezTo>
                  <a:cubicBezTo>
                    <a:pt x="1484" y="12049"/>
                    <a:pt x="1599" y="12062"/>
                    <a:pt x="1712" y="12062"/>
                  </a:cubicBezTo>
                  <a:cubicBezTo>
                    <a:pt x="2322" y="12062"/>
                    <a:pt x="2888" y="11700"/>
                    <a:pt x="3131" y="11118"/>
                  </a:cubicBezTo>
                  <a:cubicBezTo>
                    <a:pt x="4127" y="8760"/>
                    <a:pt x="6255" y="3615"/>
                    <a:pt x="6408" y="2499"/>
                  </a:cubicBezTo>
                  <a:cubicBezTo>
                    <a:pt x="6605" y="1039"/>
                    <a:pt x="5065" y="21"/>
                    <a:pt x="5065" y="21"/>
                  </a:cubicBezTo>
                  <a:cubicBezTo>
                    <a:pt x="4937" y="7"/>
                    <a:pt x="4817" y="0"/>
                    <a:pt x="470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5254916" y="2346043"/>
              <a:ext cx="138285" cy="503289"/>
            </a:xfrm>
            <a:custGeom>
              <a:rect b="b" l="l" r="r" t="t"/>
              <a:pathLst>
                <a:path extrusionOk="0" h="12953" w="3559">
                  <a:moveTo>
                    <a:pt x="2160" y="0"/>
                  </a:moveTo>
                  <a:cubicBezTo>
                    <a:pt x="1871" y="0"/>
                    <a:pt x="1546" y="151"/>
                    <a:pt x="1197" y="523"/>
                  </a:cubicBezTo>
                  <a:cubicBezTo>
                    <a:pt x="1" y="1792"/>
                    <a:pt x="252" y="10972"/>
                    <a:pt x="502" y="12165"/>
                  </a:cubicBezTo>
                  <a:cubicBezTo>
                    <a:pt x="625" y="12743"/>
                    <a:pt x="828" y="12953"/>
                    <a:pt x="1018" y="12953"/>
                  </a:cubicBezTo>
                  <a:cubicBezTo>
                    <a:pt x="1219" y="12953"/>
                    <a:pt x="1404" y="12718"/>
                    <a:pt x="1464" y="12436"/>
                  </a:cubicBezTo>
                  <a:cubicBezTo>
                    <a:pt x="1464" y="12436"/>
                    <a:pt x="3559" y="2771"/>
                    <a:pt x="3432" y="1665"/>
                  </a:cubicBezTo>
                  <a:cubicBezTo>
                    <a:pt x="3342" y="883"/>
                    <a:pt x="2858" y="0"/>
                    <a:pt x="216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5263658" y="2779399"/>
              <a:ext cx="96438" cy="218637"/>
            </a:xfrm>
            <a:custGeom>
              <a:rect b="b" l="l" r="r" t="t"/>
              <a:pathLst>
                <a:path extrusionOk="0" h="5627" w="2482">
                  <a:moveTo>
                    <a:pt x="623" y="0"/>
                  </a:moveTo>
                  <a:cubicBezTo>
                    <a:pt x="589" y="0"/>
                    <a:pt x="555" y="8"/>
                    <a:pt x="521" y="24"/>
                  </a:cubicBezTo>
                  <a:cubicBezTo>
                    <a:pt x="0" y="268"/>
                    <a:pt x="110" y="2465"/>
                    <a:pt x="461" y="3361"/>
                  </a:cubicBezTo>
                  <a:cubicBezTo>
                    <a:pt x="808" y="4256"/>
                    <a:pt x="1576" y="5612"/>
                    <a:pt x="1851" y="5626"/>
                  </a:cubicBezTo>
                  <a:cubicBezTo>
                    <a:pt x="1852" y="5626"/>
                    <a:pt x="1854" y="5626"/>
                    <a:pt x="1856" y="5626"/>
                  </a:cubicBezTo>
                  <a:cubicBezTo>
                    <a:pt x="2118" y="5626"/>
                    <a:pt x="1543" y="4274"/>
                    <a:pt x="1386" y="3839"/>
                  </a:cubicBezTo>
                  <a:cubicBezTo>
                    <a:pt x="1232" y="3398"/>
                    <a:pt x="1333" y="2883"/>
                    <a:pt x="1333" y="2883"/>
                  </a:cubicBezTo>
                  <a:cubicBezTo>
                    <a:pt x="1340" y="2827"/>
                    <a:pt x="1376" y="2792"/>
                    <a:pt x="1429" y="2792"/>
                  </a:cubicBezTo>
                  <a:cubicBezTo>
                    <a:pt x="1492" y="2792"/>
                    <a:pt x="1579" y="2842"/>
                    <a:pt x="1670" y="2966"/>
                  </a:cubicBezTo>
                  <a:cubicBezTo>
                    <a:pt x="1839" y="3189"/>
                    <a:pt x="1893" y="4263"/>
                    <a:pt x="2183" y="4263"/>
                  </a:cubicBezTo>
                  <a:cubicBezTo>
                    <a:pt x="2185" y="4263"/>
                    <a:pt x="2186" y="4263"/>
                    <a:pt x="2188" y="4263"/>
                  </a:cubicBezTo>
                  <a:cubicBezTo>
                    <a:pt x="2482" y="4246"/>
                    <a:pt x="2178" y="2586"/>
                    <a:pt x="1854" y="2038"/>
                  </a:cubicBezTo>
                  <a:cubicBezTo>
                    <a:pt x="1551" y="1526"/>
                    <a:pt x="1103" y="0"/>
                    <a:pt x="62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5249981" y="2307188"/>
              <a:ext cx="159577" cy="391620"/>
            </a:xfrm>
            <a:custGeom>
              <a:rect b="b" l="l" r="r" t="t"/>
              <a:pathLst>
                <a:path extrusionOk="0" h="10079" w="4107">
                  <a:moveTo>
                    <a:pt x="2365" y="0"/>
                  </a:moveTo>
                  <a:cubicBezTo>
                    <a:pt x="2168" y="0"/>
                    <a:pt x="1981" y="57"/>
                    <a:pt x="1825" y="166"/>
                  </a:cubicBezTo>
                  <a:cubicBezTo>
                    <a:pt x="1046" y="711"/>
                    <a:pt x="633" y="2207"/>
                    <a:pt x="633" y="2207"/>
                  </a:cubicBezTo>
                  <a:cubicBezTo>
                    <a:pt x="1" y="4082"/>
                    <a:pt x="144" y="7910"/>
                    <a:pt x="292" y="10079"/>
                  </a:cubicBezTo>
                  <a:lnTo>
                    <a:pt x="3031" y="9958"/>
                  </a:lnTo>
                  <a:cubicBezTo>
                    <a:pt x="3228" y="8068"/>
                    <a:pt x="3563" y="4950"/>
                    <a:pt x="3809" y="3126"/>
                  </a:cubicBezTo>
                  <a:cubicBezTo>
                    <a:pt x="4107" y="922"/>
                    <a:pt x="3157" y="0"/>
                    <a:pt x="2365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5261288" y="2694111"/>
              <a:ext cx="106463" cy="66364"/>
            </a:xfrm>
            <a:custGeom>
              <a:rect b="b" l="l" r="r" t="t"/>
              <a:pathLst>
                <a:path extrusionOk="0" h="1708" w="2740">
                  <a:moveTo>
                    <a:pt x="2740" y="0"/>
                  </a:moveTo>
                  <a:lnTo>
                    <a:pt x="1" y="121"/>
                  </a:lnTo>
                  <a:cubicBezTo>
                    <a:pt x="64" y="1076"/>
                    <a:pt x="131" y="1707"/>
                    <a:pt x="131" y="1707"/>
                  </a:cubicBezTo>
                  <a:lnTo>
                    <a:pt x="2573" y="1604"/>
                  </a:lnTo>
                  <a:cubicBezTo>
                    <a:pt x="2573" y="1604"/>
                    <a:pt x="2640" y="959"/>
                    <a:pt x="2740" y="0"/>
                  </a:cubicBezTo>
                  <a:close/>
                </a:path>
              </a:pathLst>
            </a:custGeom>
            <a:solidFill>
              <a:srgbClr val="5A1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5351899" y="2489847"/>
              <a:ext cx="285118" cy="685169"/>
            </a:xfrm>
            <a:custGeom>
              <a:rect b="b" l="l" r="r" t="t"/>
              <a:pathLst>
                <a:path extrusionOk="0" h="17634" w="7338">
                  <a:moveTo>
                    <a:pt x="4922" y="1"/>
                  </a:moveTo>
                  <a:cubicBezTo>
                    <a:pt x="3944" y="1"/>
                    <a:pt x="3123" y="839"/>
                    <a:pt x="2640" y="1435"/>
                  </a:cubicBezTo>
                  <a:cubicBezTo>
                    <a:pt x="1814" y="2454"/>
                    <a:pt x="228" y="11778"/>
                    <a:pt x="110" y="13863"/>
                  </a:cubicBezTo>
                  <a:cubicBezTo>
                    <a:pt x="1" y="15832"/>
                    <a:pt x="283" y="17634"/>
                    <a:pt x="1488" y="17634"/>
                  </a:cubicBezTo>
                  <a:cubicBezTo>
                    <a:pt x="1559" y="17634"/>
                    <a:pt x="1633" y="17627"/>
                    <a:pt x="1711" y="17615"/>
                  </a:cubicBezTo>
                  <a:cubicBezTo>
                    <a:pt x="3101" y="17384"/>
                    <a:pt x="3565" y="13863"/>
                    <a:pt x="5450" y="9276"/>
                  </a:cubicBezTo>
                  <a:cubicBezTo>
                    <a:pt x="7337" y="4690"/>
                    <a:pt x="7177" y="1646"/>
                    <a:pt x="7177" y="1646"/>
                  </a:cubicBezTo>
                  <a:cubicBezTo>
                    <a:pt x="6388" y="421"/>
                    <a:pt x="5616" y="1"/>
                    <a:pt x="492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5305039" y="2514287"/>
              <a:ext cx="346353" cy="821472"/>
            </a:xfrm>
            <a:custGeom>
              <a:rect b="b" l="l" r="r" t="t"/>
              <a:pathLst>
                <a:path extrusionOk="0" h="21142" w="8914">
                  <a:moveTo>
                    <a:pt x="5341" y="0"/>
                  </a:moveTo>
                  <a:cubicBezTo>
                    <a:pt x="4281" y="0"/>
                    <a:pt x="3383" y="576"/>
                    <a:pt x="3335" y="863"/>
                  </a:cubicBezTo>
                  <a:cubicBezTo>
                    <a:pt x="3241" y="1424"/>
                    <a:pt x="422" y="12680"/>
                    <a:pt x="425" y="15152"/>
                  </a:cubicBezTo>
                  <a:cubicBezTo>
                    <a:pt x="428" y="17624"/>
                    <a:pt x="1" y="20513"/>
                    <a:pt x="2473" y="21075"/>
                  </a:cubicBezTo>
                  <a:cubicBezTo>
                    <a:pt x="2674" y="21120"/>
                    <a:pt x="2866" y="21141"/>
                    <a:pt x="3047" y="21141"/>
                  </a:cubicBezTo>
                  <a:cubicBezTo>
                    <a:pt x="5100" y="21141"/>
                    <a:pt x="5915" y="18420"/>
                    <a:pt x="5786" y="16876"/>
                  </a:cubicBezTo>
                  <a:cubicBezTo>
                    <a:pt x="5646" y="15198"/>
                    <a:pt x="6114" y="14356"/>
                    <a:pt x="7514" y="10408"/>
                  </a:cubicBezTo>
                  <a:cubicBezTo>
                    <a:pt x="8913" y="6462"/>
                    <a:pt x="8196" y="2269"/>
                    <a:pt x="8196" y="2269"/>
                  </a:cubicBezTo>
                  <a:cubicBezTo>
                    <a:pt x="7487" y="514"/>
                    <a:pt x="6342" y="0"/>
                    <a:pt x="5341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5343817" y="3058614"/>
              <a:ext cx="236860" cy="962671"/>
            </a:xfrm>
            <a:custGeom>
              <a:rect b="b" l="l" r="r" t="t"/>
              <a:pathLst>
                <a:path extrusionOk="0" h="24776" w="6096">
                  <a:moveTo>
                    <a:pt x="1524" y="0"/>
                  </a:moveTo>
                  <a:cubicBezTo>
                    <a:pt x="737" y="0"/>
                    <a:pt x="1" y="660"/>
                    <a:pt x="72" y="1487"/>
                  </a:cubicBezTo>
                  <a:cubicBezTo>
                    <a:pt x="195" y="2936"/>
                    <a:pt x="3977" y="22858"/>
                    <a:pt x="4311" y="24091"/>
                  </a:cubicBezTo>
                  <a:cubicBezTo>
                    <a:pt x="4447" y="24594"/>
                    <a:pt x="4649" y="24776"/>
                    <a:pt x="4853" y="24776"/>
                  </a:cubicBezTo>
                  <a:cubicBezTo>
                    <a:pt x="5149" y="24776"/>
                    <a:pt x="5448" y="24389"/>
                    <a:pt x="5547" y="24044"/>
                  </a:cubicBezTo>
                  <a:cubicBezTo>
                    <a:pt x="5905" y="22811"/>
                    <a:pt x="6095" y="12368"/>
                    <a:pt x="5180" y="8382"/>
                  </a:cubicBezTo>
                  <a:cubicBezTo>
                    <a:pt x="4267" y="4396"/>
                    <a:pt x="3065" y="1320"/>
                    <a:pt x="3065" y="1320"/>
                  </a:cubicBezTo>
                  <a:cubicBezTo>
                    <a:pt x="2734" y="371"/>
                    <a:pt x="2115" y="0"/>
                    <a:pt x="1524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5312616" y="3047657"/>
              <a:ext cx="298912" cy="805658"/>
            </a:xfrm>
            <a:custGeom>
              <a:rect b="b" l="l" r="r" t="t"/>
              <a:pathLst>
                <a:path extrusionOk="0" h="20735" w="7693">
                  <a:moveTo>
                    <a:pt x="2607" y="0"/>
                  </a:moveTo>
                  <a:cubicBezTo>
                    <a:pt x="1115" y="0"/>
                    <a:pt x="1" y="1200"/>
                    <a:pt x="203" y="3008"/>
                  </a:cubicBezTo>
                  <a:cubicBezTo>
                    <a:pt x="203" y="3008"/>
                    <a:pt x="316" y="9259"/>
                    <a:pt x="597" y="11871"/>
                  </a:cubicBezTo>
                  <a:cubicBezTo>
                    <a:pt x="878" y="14484"/>
                    <a:pt x="1903" y="20734"/>
                    <a:pt x="1903" y="20734"/>
                  </a:cubicBezTo>
                  <a:lnTo>
                    <a:pt x="7693" y="20734"/>
                  </a:lnTo>
                  <a:cubicBezTo>
                    <a:pt x="7693" y="20734"/>
                    <a:pt x="5919" y="7582"/>
                    <a:pt x="5919" y="6880"/>
                  </a:cubicBezTo>
                  <a:cubicBezTo>
                    <a:pt x="5919" y="6182"/>
                    <a:pt x="5568" y="2591"/>
                    <a:pt x="5568" y="2591"/>
                  </a:cubicBezTo>
                  <a:cubicBezTo>
                    <a:pt x="5568" y="2591"/>
                    <a:pt x="5732" y="957"/>
                    <a:pt x="3724" y="212"/>
                  </a:cubicBezTo>
                  <a:cubicBezTo>
                    <a:pt x="3339" y="68"/>
                    <a:pt x="2962" y="0"/>
                    <a:pt x="260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373075" y="3759568"/>
              <a:ext cx="226136" cy="2914"/>
            </a:xfrm>
            <a:custGeom>
              <a:rect b="b" l="l" r="r" t="t"/>
              <a:pathLst>
                <a:path extrusionOk="0" h="75" w="5820">
                  <a:moveTo>
                    <a:pt x="0" y="1"/>
                  </a:moveTo>
                  <a:lnTo>
                    <a:pt x="0" y="70"/>
                  </a:lnTo>
                  <a:cubicBezTo>
                    <a:pt x="151" y="70"/>
                    <a:pt x="2569" y="74"/>
                    <a:pt x="4243" y="74"/>
                  </a:cubicBezTo>
                  <a:cubicBezTo>
                    <a:pt x="5108" y="74"/>
                    <a:pt x="5776" y="74"/>
                    <a:pt x="5819" y="70"/>
                  </a:cubicBezTo>
                  <a:lnTo>
                    <a:pt x="5816" y="1"/>
                  </a:lnTo>
                  <a:cubicBezTo>
                    <a:pt x="5774" y="3"/>
                    <a:pt x="5120" y="3"/>
                    <a:pt x="4265" y="3"/>
                  </a:cubicBezTo>
                  <a:cubicBezTo>
                    <a:pt x="2554" y="3"/>
                    <a:pt x="38" y="1"/>
                    <a:pt x="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5223404" y="4050868"/>
              <a:ext cx="350239" cy="44800"/>
            </a:xfrm>
            <a:custGeom>
              <a:rect b="b" l="l" r="r" t="t"/>
              <a:pathLst>
                <a:path extrusionOk="0" h="1153" w="9014">
                  <a:moveTo>
                    <a:pt x="214" y="0"/>
                  </a:moveTo>
                  <a:cubicBezTo>
                    <a:pt x="34" y="1036"/>
                    <a:pt x="0" y="1153"/>
                    <a:pt x="0" y="1153"/>
                  </a:cubicBezTo>
                  <a:lnTo>
                    <a:pt x="9014" y="1153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5231719" y="3888724"/>
              <a:ext cx="341924" cy="162181"/>
            </a:xfrm>
            <a:custGeom>
              <a:rect b="b" l="l" r="r" t="t"/>
              <a:pathLst>
                <a:path extrusionOk="0" h="4174" w="8800">
                  <a:moveTo>
                    <a:pt x="6585" y="1"/>
                  </a:moveTo>
                  <a:cubicBezTo>
                    <a:pt x="6585" y="1"/>
                    <a:pt x="6839" y="2419"/>
                    <a:pt x="5015" y="2596"/>
                  </a:cubicBezTo>
                  <a:cubicBezTo>
                    <a:pt x="3187" y="2770"/>
                    <a:pt x="201" y="3014"/>
                    <a:pt x="10" y="4110"/>
                  </a:cubicBezTo>
                  <a:cubicBezTo>
                    <a:pt x="7" y="4133"/>
                    <a:pt x="3" y="4153"/>
                    <a:pt x="0" y="4173"/>
                  </a:cubicBezTo>
                  <a:lnTo>
                    <a:pt x="8800" y="4173"/>
                  </a:lnTo>
                  <a:lnTo>
                    <a:pt x="8800" y="1"/>
                  </a:lnTo>
                  <a:close/>
                </a:path>
              </a:pathLst>
            </a:custGeom>
            <a:solidFill>
              <a:srgbClr val="4A18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5258024" y="4014538"/>
              <a:ext cx="156586" cy="36912"/>
            </a:xfrm>
            <a:custGeom>
              <a:rect b="b" l="l" r="r" t="t"/>
              <a:pathLst>
                <a:path extrusionOk="0" h="950" w="4030">
                  <a:moveTo>
                    <a:pt x="1450" y="1"/>
                  </a:moveTo>
                  <a:cubicBezTo>
                    <a:pt x="687" y="1"/>
                    <a:pt x="12" y="23"/>
                    <a:pt x="1" y="23"/>
                  </a:cubicBezTo>
                  <a:lnTo>
                    <a:pt x="5" y="80"/>
                  </a:lnTo>
                  <a:cubicBezTo>
                    <a:pt x="13" y="80"/>
                    <a:pt x="686" y="56"/>
                    <a:pt x="1447" y="56"/>
                  </a:cubicBezTo>
                  <a:cubicBezTo>
                    <a:pt x="1828" y="56"/>
                    <a:pt x="2230" y="62"/>
                    <a:pt x="2583" y="80"/>
                  </a:cubicBezTo>
                  <a:cubicBezTo>
                    <a:pt x="3623" y="134"/>
                    <a:pt x="3974" y="939"/>
                    <a:pt x="3977" y="949"/>
                  </a:cubicBezTo>
                  <a:lnTo>
                    <a:pt x="4030" y="925"/>
                  </a:lnTo>
                  <a:cubicBezTo>
                    <a:pt x="4027" y="919"/>
                    <a:pt x="3666" y="77"/>
                    <a:pt x="2587" y="23"/>
                  </a:cubicBezTo>
                  <a:cubicBezTo>
                    <a:pt x="2234" y="6"/>
                    <a:pt x="1831" y="1"/>
                    <a:pt x="1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5413019" y="3888724"/>
              <a:ext cx="118819" cy="113495"/>
            </a:xfrm>
            <a:custGeom>
              <a:rect b="b" l="l" r="r" t="t"/>
              <a:pathLst>
                <a:path extrusionOk="0" h="2921" w="3058">
                  <a:moveTo>
                    <a:pt x="2984" y="1"/>
                  </a:moveTo>
                  <a:cubicBezTo>
                    <a:pt x="2984" y="24"/>
                    <a:pt x="3001" y="2443"/>
                    <a:pt x="2122" y="2753"/>
                  </a:cubicBezTo>
                  <a:cubicBezTo>
                    <a:pt x="1896" y="2834"/>
                    <a:pt x="1650" y="2864"/>
                    <a:pt x="1409" y="2864"/>
                  </a:cubicBezTo>
                  <a:cubicBezTo>
                    <a:pt x="701" y="2864"/>
                    <a:pt x="32" y="2605"/>
                    <a:pt x="25" y="2599"/>
                  </a:cubicBezTo>
                  <a:lnTo>
                    <a:pt x="1" y="2656"/>
                  </a:lnTo>
                  <a:cubicBezTo>
                    <a:pt x="11" y="2660"/>
                    <a:pt x="693" y="2920"/>
                    <a:pt x="1414" y="2920"/>
                  </a:cubicBezTo>
                  <a:cubicBezTo>
                    <a:pt x="1658" y="2920"/>
                    <a:pt x="1909" y="2891"/>
                    <a:pt x="2139" y="2810"/>
                  </a:cubicBezTo>
                  <a:cubicBezTo>
                    <a:pt x="3058" y="2483"/>
                    <a:pt x="3041" y="101"/>
                    <a:pt x="3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5484318" y="3900147"/>
              <a:ext cx="46354" cy="31706"/>
            </a:xfrm>
            <a:custGeom>
              <a:rect b="b" l="l" r="r" t="t"/>
              <a:pathLst>
                <a:path extrusionOk="0" h="816" w="1193">
                  <a:moveTo>
                    <a:pt x="1163" y="0"/>
                  </a:moveTo>
                  <a:lnTo>
                    <a:pt x="0" y="769"/>
                  </a:lnTo>
                  <a:lnTo>
                    <a:pt x="34" y="816"/>
                  </a:lnTo>
                  <a:lnTo>
                    <a:pt x="1193" y="48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5487194" y="3908346"/>
              <a:ext cx="40642" cy="23624"/>
            </a:xfrm>
            <a:custGeom>
              <a:rect b="b" l="l" r="r" t="t"/>
              <a:pathLst>
                <a:path extrusionOk="0" h="608" w="1046">
                  <a:moveTo>
                    <a:pt x="26" y="0"/>
                  </a:moveTo>
                  <a:lnTo>
                    <a:pt x="0" y="54"/>
                  </a:lnTo>
                  <a:lnTo>
                    <a:pt x="1015" y="608"/>
                  </a:lnTo>
                  <a:lnTo>
                    <a:pt x="1046" y="55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5471457" y="3943898"/>
              <a:ext cx="53931" cy="20787"/>
            </a:xfrm>
            <a:custGeom>
              <a:rect b="b" l="l" r="r" t="t"/>
              <a:pathLst>
                <a:path extrusionOk="0" h="535" w="1388">
                  <a:moveTo>
                    <a:pt x="1367" y="1"/>
                  </a:moveTo>
                  <a:lnTo>
                    <a:pt x="0" y="482"/>
                  </a:lnTo>
                  <a:lnTo>
                    <a:pt x="17" y="535"/>
                  </a:lnTo>
                  <a:lnTo>
                    <a:pt x="1387" y="54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5480433" y="3944054"/>
              <a:ext cx="38311" cy="26732"/>
            </a:xfrm>
            <a:custGeom>
              <a:rect b="b" l="l" r="r" t="t"/>
              <a:pathLst>
                <a:path extrusionOk="0" h="688" w="986">
                  <a:moveTo>
                    <a:pt x="34" y="0"/>
                  </a:moveTo>
                  <a:lnTo>
                    <a:pt x="0" y="47"/>
                  </a:lnTo>
                  <a:lnTo>
                    <a:pt x="952" y="688"/>
                  </a:lnTo>
                  <a:lnTo>
                    <a:pt x="985" y="64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5381623" y="1940741"/>
              <a:ext cx="408405" cy="451573"/>
            </a:xfrm>
            <a:custGeom>
              <a:rect b="b" l="l" r="r" t="t"/>
              <a:pathLst>
                <a:path extrusionOk="0" h="11622" w="10511">
                  <a:moveTo>
                    <a:pt x="3120" y="0"/>
                  </a:moveTo>
                  <a:cubicBezTo>
                    <a:pt x="2402" y="0"/>
                    <a:pt x="1584" y="55"/>
                    <a:pt x="1303" y="283"/>
                  </a:cubicBezTo>
                  <a:cubicBezTo>
                    <a:pt x="769" y="724"/>
                    <a:pt x="1" y="3216"/>
                    <a:pt x="1097" y="5642"/>
                  </a:cubicBezTo>
                  <a:cubicBezTo>
                    <a:pt x="2192" y="8070"/>
                    <a:pt x="2784" y="9931"/>
                    <a:pt x="2840" y="10703"/>
                  </a:cubicBezTo>
                  <a:cubicBezTo>
                    <a:pt x="2897" y="11472"/>
                    <a:pt x="3027" y="11621"/>
                    <a:pt x="3027" y="11621"/>
                  </a:cubicBezTo>
                  <a:lnTo>
                    <a:pt x="7781" y="11415"/>
                  </a:lnTo>
                  <a:cubicBezTo>
                    <a:pt x="7781" y="11415"/>
                    <a:pt x="8396" y="7770"/>
                    <a:pt x="8763" y="6981"/>
                  </a:cubicBezTo>
                  <a:cubicBezTo>
                    <a:pt x="9131" y="6189"/>
                    <a:pt x="10307" y="3968"/>
                    <a:pt x="10407" y="2758"/>
                  </a:cubicBezTo>
                  <a:cubicBezTo>
                    <a:pt x="10510" y="1546"/>
                    <a:pt x="10040" y="533"/>
                    <a:pt x="9171" y="416"/>
                  </a:cubicBezTo>
                  <a:cubicBezTo>
                    <a:pt x="8302" y="300"/>
                    <a:pt x="5770" y="26"/>
                    <a:pt x="5770" y="26"/>
                  </a:cubicBezTo>
                  <a:lnTo>
                    <a:pt x="4350" y="46"/>
                  </a:lnTo>
                  <a:cubicBezTo>
                    <a:pt x="4350" y="46"/>
                    <a:pt x="3777" y="0"/>
                    <a:pt x="312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5401984" y="2077901"/>
              <a:ext cx="91309" cy="278746"/>
            </a:xfrm>
            <a:custGeom>
              <a:rect b="b" l="l" r="r" t="t"/>
              <a:pathLst>
                <a:path extrusionOk="0" h="7174" w="2350">
                  <a:moveTo>
                    <a:pt x="1" y="1"/>
                  </a:moveTo>
                  <a:cubicBezTo>
                    <a:pt x="1" y="10"/>
                    <a:pt x="11" y="1163"/>
                    <a:pt x="653" y="2372"/>
                  </a:cubicBezTo>
                  <a:cubicBezTo>
                    <a:pt x="1287" y="3569"/>
                    <a:pt x="2236" y="6255"/>
                    <a:pt x="2283" y="7173"/>
                  </a:cubicBezTo>
                  <a:lnTo>
                    <a:pt x="2349" y="7169"/>
                  </a:lnTo>
                  <a:cubicBezTo>
                    <a:pt x="2306" y="6244"/>
                    <a:pt x="1351" y="3545"/>
                    <a:pt x="713" y="2339"/>
                  </a:cubicBezTo>
                  <a:cubicBezTo>
                    <a:pt x="78" y="1146"/>
                    <a:pt x="71" y="10"/>
                    <a:pt x="7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5578038" y="1945754"/>
              <a:ext cx="74096" cy="50395"/>
            </a:xfrm>
            <a:custGeom>
              <a:rect b="b" l="l" r="r" t="t"/>
              <a:pathLst>
                <a:path extrusionOk="0" h="1297" w="1907">
                  <a:moveTo>
                    <a:pt x="1574" y="0"/>
                  </a:moveTo>
                  <a:cubicBezTo>
                    <a:pt x="1574" y="0"/>
                    <a:pt x="1711" y="535"/>
                    <a:pt x="959" y="679"/>
                  </a:cubicBezTo>
                  <a:cubicBezTo>
                    <a:pt x="619" y="744"/>
                    <a:pt x="390" y="761"/>
                    <a:pt x="241" y="761"/>
                  </a:cubicBezTo>
                  <a:cubicBezTo>
                    <a:pt x="62" y="761"/>
                    <a:pt x="0" y="736"/>
                    <a:pt x="0" y="736"/>
                  </a:cubicBezTo>
                  <a:lnTo>
                    <a:pt x="0" y="736"/>
                  </a:lnTo>
                  <a:cubicBezTo>
                    <a:pt x="0" y="736"/>
                    <a:pt x="34" y="1290"/>
                    <a:pt x="925" y="1297"/>
                  </a:cubicBezTo>
                  <a:cubicBezTo>
                    <a:pt x="928" y="1297"/>
                    <a:pt x="931" y="1297"/>
                    <a:pt x="934" y="1297"/>
                  </a:cubicBezTo>
                  <a:cubicBezTo>
                    <a:pt x="1821" y="1297"/>
                    <a:pt x="1906" y="326"/>
                    <a:pt x="1574" y="0"/>
                  </a:cubicBezTo>
                  <a:close/>
                </a:path>
              </a:pathLst>
            </a:custGeom>
            <a:solidFill>
              <a:srgbClr val="416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515053" y="1929007"/>
              <a:ext cx="73980" cy="58166"/>
            </a:xfrm>
            <a:custGeom>
              <a:rect b="b" l="l" r="r" t="t"/>
              <a:pathLst>
                <a:path extrusionOk="0" h="1497" w="1904">
                  <a:moveTo>
                    <a:pt x="1892" y="1244"/>
                  </a:moveTo>
                  <a:cubicBezTo>
                    <a:pt x="1892" y="1244"/>
                    <a:pt x="1883" y="1259"/>
                    <a:pt x="1864" y="1283"/>
                  </a:cubicBezTo>
                  <a:lnTo>
                    <a:pt x="1864" y="1283"/>
                  </a:lnTo>
                  <a:cubicBezTo>
                    <a:pt x="1904" y="1280"/>
                    <a:pt x="1892" y="1244"/>
                    <a:pt x="1892" y="1244"/>
                  </a:cubicBezTo>
                  <a:close/>
                  <a:moveTo>
                    <a:pt x="1107" y="1"/>
                  </a:moveTo>
                  <a:lnTo>
                    <a:pt x="1107" y="1"/>
                  </a:lnTo>
                  <a:cubicBezTo>
                    <a:pt x="666" y="154"/>
                    <a:pt x="1" y="979"/>
                    <a:pt x="813" y="1353"/>
                  </a:cubicBezTo>
                  <a:cubicBezTo>
                    <a:pt x="1039" y="1459"/>
                    <a:pt x="1224" y="1497"/>
                    <a:pt x="1371" y="1497"/>
                  </a:cubicBezTo>
                  <a:cubicBezTo>
                    <a:pt x="1657" y="1497"/>
                    <a:pt x="1807" y="1354"/>
                    <a:pt x="1864" y="1283"/>
                  </a:cubicBezTo>
                  <a:lnTo>
                    <a:pt x="1864" y="1283"/>
                  </a:lnTo>
                  <a:cubicBezTo>
                    <a:pt x="1863" y="1283"/>
                    <a:pt x="1861" y="1283"/>
                    <a:pt x="1859" y="1283"/>
                  </a:cubicBezTo>
                  <a:cubicBezTo>
                    <a:pt x="1805" y="1283"/>
                    <a:pt x="1669" y="1227"/>
                    <a:pt x="1334" y="983"/>
                  </a:cubicBezTo>
                  <a:cubicBezTo>
                    <a:pt x="716" y="532"/>
                    <a:pt x="1107" y="1"/>
                    <a:pt x="1107" y="1"/>
                  </a:cubicBezTo>
                  <a:close/>
                </a:path>
              </a:pathLst>
            </a:custGeom>
            <a:solidFill>
              <a:srgbClr val="416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5547925" y="1758470"/>
              <a:ext cx="93874" cy="218521"/>
            </a:xfrm>
            <a:custGeom>
              <a:rect b="b" l="l" r="r" t="t"/>
              <a:pathLst>
                <a:path extrusionOk="0" h="5624" w="2416">
                  <a:moveTo>
                    <a:pt x="1629" y="1"/>
                  </a:moveTo>
                  <a:cubicBezTo>
                    <a:pt x="814" y="1"/>
                    <a:pt x="622" y="1022"/>
                    <a:pt x="622" y="1022"/>
                  </a:cubicBezTo>
                  <a:lnTo>
                    <a:pt x="1" y="5201"/>
                  </a:lnTo>
                  <a:cubicBezTo>
                    <a:pt x="1" y="5201"/>
                    <a:pt x="505" y="5592"/>
                    <a:pt x="1206" y="5622"/>
                  </a:cubicBezTo>
                  <a:cubicBezTo>
                    <a:pt x="1235" y="5623"/>
                    <a:pt x="1262" y="5624"/>
                    <a:pt x="1289" y="5624"/>
                  </a:cubicBezTo>
                  <a:cubicBezTo>
                    <a:pt x="2115" y="5624"/>
                    <a:pt x="2416" y="5098"/>
                    <a:pt x="2416" y="5098"/>
                  </a:cubicBezTo>
                  <a:lnTo>
                    <a:pt x="2008" y="66"/>
                  </a:lnTo>
                  <a:cubicBezTo>
                    <a:pt x="1869" y="21"/>
                    <a:pt x="1743" y="1"/>
                    <a:pt x="1629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5566847" y="1754895"/>
              <a:ext cx="55330" cy="78604"/>
            </a:xfrm>
            <a:custGeom>
              <a:rect b="b" l="l" r="r" t="t"/>
              <a:pathLst>
                <a:path extrusionOk="0" h="2023" w="1424">
                  <a:moveTo>
                    <a:pt x="911" y="0"/>
                  </a:moveTo>
                  <a:cubicBezTo>
                    <a:pt x="897" y="0"/>
                    <a:pt x="882" y="1"/>
                    <a:pt x="866" y="1"/>
                  </a:cubicBezTo>
                  <a:cubicBezTo>
                    <a:pt x="308" y="25"/>
                    <a:pt x="138" y="903"/>
                    <a:pt x="138" y="903"/>
                  </a:cubicBezTo>
                  <a:lnTo>
                    <a:pt x="1" y="2023"/>
                  </a:lnTo>
                  <a:cubicBezTo>
                    <a:pt x="519" y="1949"/>
                    <a:pt x="1361" y="385"/>
                    <a:pt x="1361" y="385"/>
                  </a:cubicBezTo>
                  <a:cubicBezTo>
                    <a:pt x="1361" y="385"/>
                    <a:pt x="1424" y="0"/>
                    <a:pt x="911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5481715" y="1624146"/>
              <a:ext cx="173216" cy="181297"/>
            </a:xfrm>
            <a:custGeom>
              <a:rect b="b" l="l" r="r" t="t"/>
              <a:pathLst>
                <a:path extrusionOk="0" h="4666" w="4458">
                  <a:moveTo>
                    <a:pt x="2295" y="1"/>
                  </a:moveTo>
                  <a:cubicBezTo>
                    <a:pt x="1992" y="1"/>
                    <a:pt x="1665" y="40"/>
                    <a:pt x="1344" y="99"/>
                  </a:cubicBezTo>
                  <a:cubicBezTo>
                    <a:pt x="237" y="303"/>
                    <a:pt x="274" y="2167"/>
                    <a:pt x="137" y="3009"/>
                  </a:cubicBezTo>
                  <a:cubicBezTo>
                    <a:pt x="1" y="3851"/>
                    <a:pt x="27" y="4439"/>
                    <a:pt x="468" y="4612"/>
                  </a:cubicBezTo>
                  <a:cubicBezTo>
                    <a:pt x="566" y="4651"/>
                    <a:pt x="711" y="4666"/>
                    <a:pt x="878" y="4666"/>
                  </a:cubicBezTo>
                  <a:cubicBezTo>
                    <a:pt x="1468" y="4666"/>
                    <a:pt x="2326" y="4479"/>
                    <a:pt x="2326" y="4479"/>
                  </a:cubicBezTo>
                  <a:cubicBezTo>
                    <a:pt x="3308" y="4235"/>
                    <a:pt x="3712" y="3523"/>
                    <a:pt x="3712" y="3523"/>
                  </a:cubicBezTo>
                  <a:cubicBezTo>
                    <a:pt x="3712" y="3523"/>
                    <a:pt x="3805" y="3630"/>
                    <a:pt x="3960" y="3630"/>
                  </a:cubicBezTo>
                  <a:cubicBezTo>
                    <a:pt x="4023" y="3630"/>
                    <a:pt x="4096" y="3613"/>
                    <a:pt x="4176" y="3564"/>
                  </a:cubicBezTo>
                  <a:cubicBezTo>
                    <a:pt x="4457" y="3393"/>
                    <a:pt x="4447" y="2578"/>
                    <a:pt x="4186" y="2398"/>
                  </a:cubicBezTo>
                  <a:cubicBezTo>
                    <a:pt x="4122" y="2353"/>
                    <a:pt x="4063" y="2337"/>
                    <a:pt x="4010" y="2337"/>
                  </a:cubicBezTo>
                  <a:cubicBezTo>
                    <a:pt x="3848" y="2337"/>
                    <a:pt x="3745" y="2495"/>
                    <a:pt x="3745" y="2495"/>
                  </a:cubicBezTo>
                  <a:cubicBezTo>
                    <a:pt x="3745" y="2495"/>
                    <a:pt x="3742" y="1997"/>
                    <a:pt x="3679" y="964"/>
                  </a:cubicBezTo>
                  <a:cubicBezTo>
                    <a:pt x="3636" y="232"/>
                    <a:pt x="3035" y="1"/>
                    <a:pt x="229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5556628" y="1693853"/>
              <a:ext cx="35747" cy="19622"/>
            </a:xfrm>
            <a:custGeom>
              <a:rect b="b" l="l" r="r" t="t"/>
              <a:pathLst>
                <a:path extrusionOk="0" h="505" w="920">
                  <a:moveTo>
                    <a:pt x="479" y="0"/>
                  </a:moveTo>
                  <a:cubicBezTo>
                    <a:pt x="120" y="0"/>
                    <a:pt x="0" y="450"/>
                    <a:pt x="0" y="450"/>
                  </a:cubicBezTo>
                  <a:cubicBezTo>
                    <a:pt x="110" y="490"/>
                    <a:pt x="221" y="505"/>
                    <a:pt x="325" y="505"/>
                  </a:cubicBezTo>
                  <a:cubicBezTo>
                    <a:pt x="647" y="505"/>
                    <a:pt x="909" y="360"/>
                    <a:pt x="909" y="360"/>
                  </a:cubicBezTo>
                  <a:cubicBezTo>
                    <a:pt x="909" y="360"/>
                    <a:pt x="919" y="42"/>
                    <a:pt x="525" y="2"/>
                  </a:cubicBezTo>
                  <a:cubicBezTo>
                    <a:pt x="509" y="1"/>
                    <a:pt x="494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5501454" y="1686354"/>
              <a:ext cx="24828" cy="22419"/>
            </a:xfrm>
            <a:custGeom>
              <a:rect b="b" l="l" r="r" t="t"/>
              <a:pathLst>
                <a:path extrusionOk="0" h="577" w="639">
                  <a:moveTo>
                    <a:pt x="226" y="1"/>
                  </a:moveTo>
                  <a:cubicBezTo>
                    <a:pt x="25" y="1"/>
                    <a:pt x="0" y="276"/>
                    <a:pt x="0" y="276"/>
                  </a:cubicBezTo>
                  <a:cubicBezTo>
                    <a:pt x="67" y="496"/>
                    <a:pt x="511" y="576"/>
                    <a:pt x="511" y="576"/>
                  </a:cubicBezTo>
                  <a:cubicBezTo>
                    <a:pt x="511" y="576"/>
                    <a:pt x="638" y="145"/>
                    <a:pt x="338" y="25"/>
                  </a:cubicBezTo>
                  <a:cubicBezTo>
                    <a:pt x="295" y="8"/>
                    <a:pt x="258" y="1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556628" y="1692299"/>
              <a:ext cx="36485" cy="19039"/>
            </a:xfrm>
            <a:custGeom>
              <a:rect b="b" l="l" r="r" t="t"/>
              <a:pathLst>
                <a:path extrusionOk="0" h="490" w="939">
                  <a:moveTo>
                    <a:pt x="502" y="1"/>
                  </a:moveTo>
                  <a:cubicBezTo>
                    <a:pt x="480" y="1"/>
                    <a:pt x="458" y="2"/>
                    <a:pt x="434" y="6"/>
                  </a:cubicBezTo>
                  <a:cubicBezTo>
                    <a:pt x="97" y="49"/>
                    <a:pt x="0" y="490"/>
                    <a:pt x="0" y="490"/>
                  </a:cubicBezTo>
                  <a:cubicBezTo>
                    <a:pt x="0" y="490"/>
                    <a:pt x="169" y="64"/>
                    <a:pt x="476" y="64"/>
                  </a:cubicBezTo>
                  <a:cubicBezTo>
                    <a:pt x="487" y="64"/>
                    <a:pt x="497" y="65"/>
                    <a:pt x="508" y="66"/>
                  </a:cubicBezTo>
                  <a:cubicBezTo>
                    <a:pt x="839" y="99"/>
                    <a:pt x="909" y="400"/>
                    <a:pt x="909" y="400"/>
                  </a:cubicBezTo>
                  <a:lnTo>
                    <a:pt x="925" y="403"/>
                  </a:lnTo>
                  <a:cubicBezTo>
                    <a:pt x="938" y="273"/>
                    <a:pt x="794" y="1"/>
                    <a:pt x="50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5501454" y="1684994"/>
              <a:ext cx="23624" cy="23779"/>
            </a:xfrm>
            <a:custGeom>
              <a:rect b="b" l="l" r="r" t="t"/>
              <a:pathLst>
                <a:path extrusionOk="0" h="612" w="608">
                  <a:moveTo>
                    <a:pt x="241" y="0"/>
                  </a:moveTo>
                  <a:cubicBezTo>
                    <a:pt x="27" y="0"/>
                    <a:pt x="0" y="311"/>
                    <a:pt x="0" y="311"/>
                  </a:cubicBezTo>
                  <a:cubicBezTo>
                    <a:pt x="0" y="311"/>
                    <a:pt x="78" y="45"/>
                    <a:pt x="234" y="45"/>
                  </a:cubicBezTo>
                  <a:cubicBezTo>
                    <a:pt x="271" y="45"/>
                    <a:pt x="314" y="60"/>
                    <a:pt x="361" y="100"/>
                  </a:cubicBezTo>
                  <a:cubicBezTo>
                    <a:pt x="598" y="300"/>
                    <a:pt x="511" y="611"/>
                    <a:pt x="511" y="611"/>
                  </a:cubicBezTo>
                  <a:cubicBezTo>
                    <a:pt x="582" y="451"/>
                    <a:pt x="608" y="103"/>
                    <a:pt x="321" y="13"/>
                  </a:cubicBezTo>
                  <a:cubicBezTo>
                    <a:pt x="292" y="4"/>
                    <a:pt x="265" y="0"/>
                    <a:pt x="24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5567236" y="1694281"/>
              <a:ext cx="11618" cy="15581"/>
            </a:xfrm>
            <a:custGeom>
              <a:rect b="b" l="l" r="r" t="t"/>
              <a:pathLst>
                <a:path extrusionOk="0" h="401" w="299">
                  <a:moveTo>
                    <a:pt x="169" y="0"/>
                  </a:moveTo>
                  <a:cubicBezTo>
                    <a:pt x="101" y="0"/>
                    <a:pt x="37" y="78"/>
                    <a:pt x="21" y="181"/>
                  </a:cubicBezTo>
                  <a:cubicBezTo>
                    <a:pt x="1" y="292"/>
                    <a:pt x="48" y="389"/>
                    <a:pt x="121" y="399"/>
                  </a:cubicBezTo>
                  <a:cubicBezTo>
                    <a:pt x="126" y="400"/>
                    <a:pt x="131" y="400"/>
                    <a:pt x="137" y="400"/>
                  </a:cubicBezTo>
                  <a:cubicBezTo>
                    <a:pt x="202" y="400"/>
                    <a:pt x="266" y="324"/>
                    <a:pt x="281" y="222"/>
                  </a:cubicBezTo>
                  <a:cubicBezTo>
                    <a:pt x="298" y="112"/>
                    <a:pt x="255" y="11"/>
                    <a:pt x="181" y="1"/>
                  </a:cubicBezTo>
                  <a:cubicBezTo>
                    <a:pt x="177" y="0"/>
                    <a:pt x="173" y="0"/>
                    <a:pt x="16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5508564" y="1688452"/>
              <a:ext cx="11618" cy="15659"/>
            </a:xfrm>
            <a:custGeom>
              <a:rect b="b" l="l" r="r" t="t"/>
              <a:pathLst>
                <a:path extrusionOk="0" h="403" w="299">
                  <a:moveTo>
                    <a:pt x="166" y="0"/>
                  </a:moveTo>
                  <a:cubicBezTo>
                    <a:pt x="99" y="0"/>
                    <a:pt x="34" y="77"/>
                    <a:pt x="18" y="181"/>
                  </a:cubicBezTo>
                  <a:cubicBezTo>
                    <a:pt x="1" y="291"/>
                    <a:pt x="44" y="392"/>
                    <a:pt x="118" y="402"/>
                  </a:cubicBezTo>
                  <a:cubicBezTo>
                    <a:pt x="122" y="403"/>
                    <a:pt x="126" y="403"/>
                    <a:pt x="130" y="403"/>
                  </a:cubicBezTo>
                  <a:cubicBezTo>
                    <a:pt x="199" y="403"/>
                    <a:pt x="262" y="325"/>
                    <a:pt x="278" y="222"/>
                  </a:cubicBezTo>
                  <a:cubicBezTo>
                    <a:pt x="298" y="111"/>
                    <a:pt x="252" y="14"/>
                    <a:pt x="178" y="1"/>
                  </a:cubicBezTo>
                  <a:cubicBezTo>
                    <a:pt x="174" y="0"/>
                    <a:pt x="170" y="0"/>
                    <a:pt x="16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5519249" y="1701197"/>
              <a:ext cx="22070" cy="39943"/>
            </a:xfrm>
            <a:custGeom>
              <a:rect b="b" l="l" r="r" t="t"/>
              <a:pathLst>
                <a:path extrusionOk="0" h="1028" w="568">
                  <a:moveTo>
                    <a:pt x="511" y="0"/>
                  </a:moveTo>
                  <a:lnTo>
                    <a:pt x="511" y="0"/>
                  </a:lnTo>
                  <a:cubicBezTo>
                    <a:pt x="481" y="14"/>
                    <a:pt x="468" y="484"/>
                    <a:pt x="431" y="552"/>
                  </a:cubicBezTo>
                  <a:cubicBezTo>
                    <a:pt x="394" y="615"/>
                    <a:pt x="6" y="628"/>
                    <a:pt x="3" y="638"/>
                  </a:cubicBezTo>
                  <a:cubicBezTo>
                    <a:pt x="0" y="648"/>
                    <a:pt x="367" y="1016"/>
                    <a:pt x="411" y="1026"/>
                  </a:cubicBezTo>
                  <a:cubicBezTo>
                    <a:pt x="416" y="1027"/>
                    <a:pt x="421" y="1028"/>
                    <a:pt x="424" y="1028"/>
                  </a:cubicBezTo>
                  <a:cubicBezTo>
                    <a:pt x="452" y="1028"/>
                    <a:pt x="447" y="999"/>
                    <a:pt x="447" y="999"/>
                  </a:cubicBezTo>
                  <a:lnTo>
                    <a:pt x="77" y="655"/>
                  </a:lnTo>
                  <a:lnTo>
                    <a:pt x="77" y="655"/>
                  </a:lnTo>
                  <a:cubicBezTo>
                    <a:pt x="77" y="655"/>
                    <a:pt x="104" y="657"/>
                    <a:pt x="144" y="657"/>
                  </a:cubicBezTo>
                  <a:cubicBezTo>
                    <a:pt x="227" y="657"/>
                    <a:pt x="366" y="651"/>
                    <a:pt x="447" y="615"/>
                  </a:cubicBezTo>
                  <a:cubicBezTo>
                    <a:pt x="568" y="565"/>
                    <a:pt x="511" y="0"/>
                    <a:pt x="511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5516879" y="1751826"/>
              <a:ext cx="35241" cy="10025"/>
            </a:xfrm>
            <a:custGeom>
              <a:rect b="b" l="l" r="r" t="t"/>
              <a:pathLst>
                <a:path extrusionOk="0" h="258" w="907">
                  <a:moveTo>
                    <a:pt x="368" y="0"/>
                  </a:moveTo>
                  <a:cubicBezTo>
                    <a:pt x="262" y="0"/>
                    <a:pt x="139" y="10"/>
                    <a:pt x="1" y="34"/>
                  </a:cubicBezTo>
                  <a:cubicBezTo>
                    <a:pt x="1" y="34"/>
                    <a:pt x="113" y="257"/>
                    <a:pt x="428" y="257"/>
                  </a:cubicBezTo>
                  <a:cubicBezTo>
                    <a:pt x="448" y="257"/>
                    <a:pt x="469" y="256"/>
                    <a:pt x="492" y="254"/>
                  </a:cubicBezTo>
                  <a:cubicBezTo>
                    <a:pt x="852" y="224"/>
                    <a:pt x="906" y="111"/>
                    <a:pt x="906" y="111"/>
                  </a:cubicBezTo>
                  <a:cubicBezTo>
                    <a:pt x="906" y="111"/>
                    <a:pt x="732" y="0"/>
                    <a:pt x="36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5519716" y="1756722"/>
              <a:ext cx="32522" cy="11268"/>
            </a:xfrm>
            <a:custGeom>
              <a:rect b="b" l="l" r="r" t="t"/>
              <a:pathLst>
                <a:path extrusionOk="0" h="290" w="837">
                  <a:moveTo>
                    <a:pt x="1" y="1"/>
                  </a:moveTo>
                  <a:cubicBezTo>
                    <a:pt x="1" y="1"/>
                    <a:pt x="8" y="245"/>
                    <a:pt x="358" y="285"/>
                  </a:cubicBezTo>
                  <a:cubicBezTo>
                    <a:pt x="381" y="288"/>
                    <a:pt x="403" y="289"/>
                    <a:pt x="423" y="289"/>
                  </a:cubicBezTo>
                  <a:cubicBezTo>
                    <a:pt x="728" y="289"/>
                    <a:pt x="836" y="31"/>
                    <a:pt x="836" y="31"/>
                  </a:cubicBezTo>
                  <a:lnTo>
                    <a:pt x="836" y="31"/>
                  </a:lnTo>
                  <a:cubicBezTo>
                    <a:pt x="836" y="31"/>
                    <a:pt x="662" y="158"/>
                    <a:pt x="444" y="158"/>
                  </a:cubicBezTo>
                  <a:cubicBezTo>
                    <a:pt x="438" y="158"/>
                    <a:pt x="432" y="158"/>
                    <a:pt x="426" y="158"/>
                  </a:cubicBezTo>
                  <a:cubicBezTo>
                    <a:pt x="195" y="15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5510274" y="1746231"/>
              <a:ext cx="51561" cy="16669"/>
            </a:xfrm>
            <a:custGeom>
              <a:rect b="b" l="l" r="r" t="t"/>
              <a:pathLst>
                <a:path extrusionOk="0" h="429" w="1327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20" y="428"/>
                    <a:pt x="644" y="428"/>
                  </a:cubicBezTo>
                  <a:cubicBezTo>
                    <a:pt x="653" y="428"/>
                    <a:pt x="661" y="428"/>
                    <a:pt x="669" y="428"/>
                  </a:cubicBezTo>
                  <a:cubicBezTo>
                    <a:pt x="1106" y="411"/>
                    <a:pt x="1317" y="84"/>
                    <a:pt x="1326" y="34"/>
                  </a:cubicBezTo>
                  <a:lnTo>
                    <a:pt x="1326" y="34"/>
                  </a:lnTo>
                  <a:cubicBezTo>
                    <a:pt x="1326" y="34"/>
                    <a:pt x="1061" y="382"/>
                    <a:pt x="669" y="382"/>
                  </a:cubicBezTo>
                  <a:cubicBezTo>
                    <a:pt x="666" y="382"/>
                    <a:pt x="662" y="382"/>
                    <a:pt x="658" y="381"/>
                  </a:cubicBezTo>
                  <a:cubicBezTo>
                    <a:pt x="261" y="37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5494460" y="1621155"/>
              <a:ext cx="232897" cy="127833"/>
            </a:xfrm>
            <a:custGeom>
              <a:rect b="b" l="l" r="r" t="t"/>
              <a:pathLst>
                <a:path extrusionOk="0" h="3290" w="5994">
                  <a:moveTo>
                    <a:pt x="1989" y="0"/>
                  </a:moveTo>
                  <a:cubicBezTo>
                    <a:pt x="436" y="0"/>
                    <a:pt x="1" y="537"/>
                    <a:pt x="410" y="881"/>
                  </a:cubicBezTo>
                  <a:cubicBezTo>
                    <a:pt x="845" y="1249"/>
                    <a:pt x="3140" y="1786"/>
                    <a:pt x="3140" y="1786"/>
                  </a:cubicBezTo>
                  <a:cubicBezTo>
                    <a:pt x="3140" y="1786"/>
                    <a:pt x="2479" y="2264"/>
                    <a:pt x="2823" y="2498"/>
                  </a:cubicBezTo>
                  <a:cubicBezTo>
                    <a:pt x="3012" y="2629"/>
                    <a:pt x="3167" y="2658"/>
                    <a:pt x="3268" y="2658"/>
                  </a:cubicBezTo>
                  <a:cubicBezTo>
                    <a:pt x="3350" y="2658"/>
                    <a:pt x="3397" y="2638"/>
                    <a:pt x="3397" y="2638"/>
                  </a:cubicBezTo>
                  <a:cubicBezTo>
                    <a:pt x="3397" y="2638"/>
                    <a:pt x="3507" y="2438"/>
                    <a:pt x="3689" y="2438"/>
                  </a:cubicBezTo>
                  <a:cubicBezTo>
                    <a:pt x="3720" y="2438"/>
                    <a:pt x="3753" y="2444"/>
                    <a:pt x="3788" y="2458"/>
                  </a:cubicBezTo>
                  <a:cubicBezTo>
                    <a:pt x="4029" y="2548"/>
                    <a:pt x="4095" y="3109"/>
                    <a:pt x="4035" y="3289"/>
                  </a:cubicBezTo>
                  <a:cubicBezTo>
                    <a:pt x="4035" y="3289"/>
                    <a:pt x="5993" y="1519"/>
                    <a:pt x="4857" y="774"/>
                  </a:cubicBezTo>
                  <a:cubicBezTo>
                    <a:pt x="4857" y="774"/>
                    <a:pt x="4069" y="76"/>
                    <a:pt x="2279" y="6"/>
                  </a:cubicBezTo>
                  <a:cubicBezTo>
                    <a:pt x="2178" y="2"/>
                    <a:pt x="2081" y="0"/>
                    <a:pt x="198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5571432" y="1718721"/>
              <a:ext cx="17640" cy="17329"/>
            </a:xfrm>
            <a:custGeom>
              <a:rect b="b" l="l" r="r" t="t"/>
              <a:pathLst>
                <a:path extrusionOk="0" h="446" w="454">
                  <a:moveTo>
                    <a:pt x="225" y="1"/>
                  </a:moveTo>
                  <a:cubicBezTo>
                    <a:pt x="222" y="1"/>
                    <a:pt x="220" y="1"/>
                    <a:pt x="217" y="1"/>
                  </a:cubicBezTo>
                  <a:cubicBezTo>
                    <a:pt x="93" y="7"/>
                    <a:pt x="0" y="110"/>
                    <a:pt x="3" y="234"/>
                  </a:cubicBezTo>
                  <a:cubicBezTo>
                    <a:pt x="9" y="353"/>
                    <a:pt x="107" y="445"/>
                    <a:pt x="225" y="445"/>
                  </a:cubicBezTo>
                  <a:cubicBezTo>
                    <a:pt x="229" y="445"/>
                    <a:pt x="233" y="445"/>
                    <a:pt x="237" y="445"/>
                  </a:cubicBezTo>
                  <a:cubicBezTo>
                    <a:pt x="358" y="442"/>
                    <a:pt x="454" y="337"/>
                    <a:pt x="447" y="214"/>
                  </a:cubicBezTo>
                  <a:cubicBezTo>
                    <a:pt x="444" y="93"/>
                    <a:pt x="342" y="1"/>
                    <a:pt x="22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5497918" y="1712620"/>
              <a:ext cx="17718" cy="17290"/>
            </a:xfrm>
            <a:custGeom>
              <a:rect b="b" l="l" r="r" t="t"/>
              <a:pathLst>
                <a:path extrusionOk="0" h="445" w="456">
                  <a:moveTo>
                    <a:pt x="224" y="0"/>
                  </a:moveTo>
                  <a:cubicBezTo>
                    <a:pt x="222" y="0"/>
                    <a:pt x="220" y="0"/>
                    <a:pt x="218" y="0"/>
                  </a:cubicBezTo>
                  <a:cubicBezTo>
                    <a:pt x="94" y="7"/>
                    <a:pt x="1" y="110"/>
                    <a:pt x="5" y="234"/>
                  </a:cubicBezTo>
                  <a:cubicBezTo>
                    <a:pt x="11" y="354"/>
                    <a:pt x="108" y="445"/>
                    <a:pt x="226" y="445"/>
                  </a:cubicBezTo>
                  <a:cubicBezTo>
                    <a:pt x="230" y="445"/>
                    <a:pt x="234" y="445"/>
                    <a:pt x="238" y="445"/>
                  </a:cubicBezTo>
                  <a:cubicBezTo>
                    <a:pt x="361" y="441"/>
                    <a:pt x="455" y="338"/>
                    <a:pt x="449" y="214"/>
                  </a:cubicBezTo>
                  <a:cubicBezTo>
                    <a:pt x="446" y="92"/>
                    <a:pt x="345" y="0"/>
                    <a:pt x="22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5627501" y="1728007"/>
              <a:ext cx="16513" cy="31745"/>
            </a:xfrm>
            <a:custGeom>
              <a:rect b="b" l="l" r="r" t="t"/>
              <a:pathLst>
                <a:path extrusionOk="0" h="817" w="425">
                  <a:moveTo>
                    <a:pt x="240" y="1"/>
                  </a:moveTo>
                  <a:cubicBezTo>
                    <a:pt x="229" y="1"/>
                    <a:pt x="218" y="2"/>
                    <a:pt x="207" y="5"/>
                  </a:cubicBezTo>
                  <a:cubicBezTo>
                    <a:pt x="133" y="25"/>
                    <a:pt x="87" y="112"/>
                    <a:pt x="64" y="269"/>
                  </a:cubicBezTo>
                  <a:cubicBezTo>
                    <a:pt x="0" y="737"/>
                    <a:pt x="198" y="814"/>
                    <a:pt x="207" y="817"/>
                  </a:cubicBezTo>
                  <a:lnTo>
                    <a:pt x="230" y="753"/>
                  </a:lnTo>
                  <a:cubicBezTo>
                    <a:pt x="230" y="753"/>
                    <a:pt x="77" y="684"/>
                    <a:pt x="130" y="279"/>
                  </a:cubicBezTo>
                  <a:cubicBezTo>
                    <a:pt x="153" y="112"/>
                    <a:pt x="201" y="78"/>
                    <a:pt x="224" y="69"/>
                  </a:cubicBezTo>
                  <a:cubicBezTo>
                    <a:pt x="228" y="68"/>
                    <a:pt x="232" y="67"/>
                    <a:pt x="236" y="67"/>
                  </a:cubicBezTo>
                  <a:cubicBezTo>
                    <a:pt x="285" y="67"/>
                    <a:pt x="349" y="134"/>
                    <a:pt x="371" y="159"/>
                  </a:cubicBezTo>
                  <a:lnTo>
                    <a:pt x="424" y="115"/>
                  </a:lnTo>
                  <a:cubicBezTo>
                    <a:pt x="412" y="104"/>
                    <a:pt x="331" y="1"/>
                    <a:pt x="240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5500521" y="1670462"/>
              <a:ext cx="28209" cy="16863"/>
            </a:xfrm>
            <a:custGeom>
              <a:rect b="b" l="l" r="r" t="t"/>
              <a:pathLst>
                <a:path extrusionOk="0" h="434" w="726">
                  <a:moveTo>
                    <a:pt x="285" y="1"/>
                  </a:moveTo>
                  <a:cubicBezTo>
                    <a:pt x="86" y="1"/>
                    <a:pt x="1" y="193"/>
                    <a:pt x="1" y="193"/>
                  </a:cubicBezTo>
                  <a:cubicBezTo>
                    <a:pt x="103" y="104"/>
                    <a:pt x="196" y="70"/>
                    <a:pt x="279" y="70"/>
                  </a:cubicBezTo>
                  <a:cubicBezTo>
                    <a:pt x="550" y="70"/>
                    <a:pt x="712" y="434"/>
                    <a:pt x="712" y="434"/>
                  </a:cubicBezTo>
                  <a:cubicBezTo>
                    <a:pt x="712" y="434"/>
                    <a:pt x="726" y="143"/>
                    <a:pt x="425" y="30"/>
                  </a:cubicBezTo>
                  <a:cubicBezTo>
                    <a:pt x="373" y="9"/>
                    <a:pt x="327" y="1"/>
                    <a:pt x="28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5556861" y="1679593"/>
              <a:ext cx="43401" cy="11618"/>
            </a:xfrm>
            <a:custGeom>
              <a:rect b="b" l="l" r="r" t="t"/>
              <a:pathLst>
                <a:path extrusionOk="0" h="299" w="1117">
                  <a:moveTo>
                    <a:pt x="530" y="1"/>
                  </a:moveTo>
                  <a:cubicBezTo>
                    <a:pt x="197" y="1"/>
                    <a:pt x="1" y="259"/>
                    <a:pt x="1" y="259"/>
                  </a:cubicBezTo>
                  <a:cubicBezTo>
                    <a:pt x="210" y="139"/>
                    <a:pt x="397" y="98"/>
                    <a:pt x="556" y="98"/>
                  </a:cubicBezTo>
                  <a:cubicBezTo>
                    <a:pt x="906" y="98"/>
                    <a:pt x="1117" y="299"/>
                    <a:pt x="1117" y="299"/>
                  </a:cubicBezTo>
                  <a:cubicBezTo>
                    <a:pt x="1117" y="299"/>
                    <a:pt x="1086" y="102"/>
                    <a:pt x="669" y="15"/>
                  </a:cubicBezTo>
                  <a:cubicBezTo>
                    <a:pt x="620" y="5"/>
                    <a:pt x="574" y="1"/>
                    <a:pt x="53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5539221" y="1622631"/>
              <a:ext cx="144113" cy="31201"/>
            </a:xfrm>
            <a:custGeom>
              <a:rect b="b" l="l" r="r" t="t"/>
              <a:pathLst>
                <a:path extrusionOk="0" h="803" w="3709">
                  <a:moveTo>
                    <a:pt x="51" y="1"/>
                  </a:moveTo>
                  <a:lnTo>
                    <a:pt x="0" y="48"/>
                  </a:lnTo>
                  <a:cubicBezTo>
                    <a:pt x="598" y="690"/>
                    <a:pt x="2004" y="803"/>
                    <a:pt x="2903" y="803"/>
                  </a:cubicBezTo>
                  <a:cubicBezTo>
                    <a:pt x="3347" y="803"/>
                    <a:pt x="3668" y="776"/>
                    <a:pt x="3708" y="773"/>
                  </a:cubicBezTo>
                  <a:lnTo>
                    <a:pt x="3702" y="702"/>
                  </a:lnTo>
                  <a:cubicBezTo>
                    <a:pt x="3693" y="704"/>
                    <a:pt x="3377" y="731"/>
                    <a:pt x="2927" y="731"/>
                  </a:cubicBezTo>
                  <a:cubicBezTo>
                    <a:pt x="2039" y="731"/>
                    <a:pt x="629" y="625"/>
                    <a:pt x="5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5510895" y="1633161"/>
              <a:ext cx="186077" cy="45227"/>
            </a:xfrm>
            <a:custGeom>
              <a:rect b="b" l="l" r="r" t="t"/>
              <a:pathLst>
                <a:path extrusionOk="0" h="1164" w="4789">
                  <a:moveTo>
                    <a:pt x="68" y="1"/>
                  </a:moveTo>
                  <a:lnTo>
                    <a:pt x="1" y="14"/>
                  </a:lnTo>
                  <a:cubicBezTo>
                    <a:pt x="51" y="274"/>
                    <a:pt x="676" y="789"/>
                    <a:pt x="2149" y="1053"/>
                  </a:cubicBezTo>
                  <a:cubicBezTo>
                    <a:pt x="2604" y="1136"/>
                    <a:pt x="3021" y="1163"/>
                    <a:pt x="3389" y="1163"/>
                  </a:cubicBezTo>
                  <a:cubicBezTo>
                    <a:pt x="4227" y="1163"/>
                    <a:pt x="4782" y="1016"/>
                    <a:pt x="4788" y="1013"/>
                  </a:cubicBezTo>
                  <a:lnTo>
                    <a:pt x="4772" y="946"/>
                  </a:lnTo>
                  <a:cubicBezTo>
                    <a:pt x="4762" y="948"/>
                    <a:pt x="4217" y="1096"/>
                    <a:pt x="3390" y="1096"/>
                  </a:cubicBezTo>
                  <a:cubicBezTo>
                    <a:pt x="3028" y="1096"/>
                    <a:pt x="2611" y="1068"/>
                    <a:pt x="2163" y="986"/>
                  </a:cubicBezTo>
                  <a:cubicBezTo>
                    <a:pt x="669" y="719"/>
                    <a:pt x="108" y="208"/>
                    <a:pt x="6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5521425" y="1627838"/>
              <a:ext cx="170768" cy="37961"/>
            </a:xfrm>
            <a:custGeom>
              <a:rect b="b" l="l" r="r" t="t"/>
              <a:pathLst>
                <a:path extrusionOk="0" h="977" w="4395">
                  <a:moveTo>
                    <a:pt x="71" y="1"/>
                  </a:moveTo>
                  <a:lnTo>
                    <a:pt x="1" y="7"/>
                  </a:lnTo>
                  <a:cubicBezTo>
                    <a:pt x="4" y="27"/>
                    <a:pt x="68" y="542"/>
                    <a:pt x="1631" y="843"/>
                  </a:cubicBezTo>
                  <a:cubicBezTo>
                    <a:pt x="2146" y="943"/>
                    <a:pt x="2627" y="977"/>
                    <a:pt x="3034" y="977"/>
                  </a:cubicBezTo>
                  <a:cubicBezTo>
                    <a:pt x="3850" y="977"/>
                    <a:pt x="4384" y="846"/>
                    <a:pt x="4394" y="843"/>
                  </a:cubicBezTo>
                  <a:lnTo>
                    <a:pt x="4377" y="776"/>
                  </a:lnTo>
                  <a:cubicBezTo>
                    <a:pt x="4368" y="778"/>
                    <a:pt x="3838" y="909"/>
                    <a:pt x="3034" y="909"/>
                  </a:cubicBezTo>
                  <a:cubicBezTo>
                    <a:pt x="2629" y="909"/>
                    <a:pt x="2154" y="876"/>
                    <a:pt x="1641" y="776"/>
                  </a:cubicBezTo>
                  <a:cubicBezTo>
                    <a:pt x="145" y="488"/>
                    <a:pt x="71" y="7"/>
                    <a:pt x="7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5616854" y="1762822"/>
              <a:ext cx="39982" cy="40060"/>
            </a:xfrm>
            <a:custGeom>
              <a:rect b="b" l="l" r="r" t="t"/>
              <a:pathLst>
                <a:path extrusionOk="0" h="1031" w="1029">
                  <a:moveTo>
                    <a:pt x="515" y="275"/>
                  </a:moveTo>
                  <a:cubicBezTo>
                    <a:pt x="648" y="275"/>
                    <a:pt x="755" y="382"/>
                    <a:pt x="755" y="516"/>
                  </a:cubicBezTo>
                  <a:cubicBezTo>
                    <a:pt x="755" y="650"/>
                    <a:pt x="648" y="756"/>
                    <a:pt x="515" y="756"/>
                  </a:cubicBezTo>
                  <a:cubicBezTo>
                    <a:pt x="381" y="756"/>
                    <a:pt x="274" y="650"/>
                    <a:pt x="274" y="516"/>
                  </a:cubicBezTo>
                  <a:cubicBezTo>
                    <a:pt x="274" y="382"/>
                    <a:pt x="381" y="275"/>
                    <a:pt x="515" y="275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2"/>
                    <a:pt x="0" y="516"/>
                  </a:cubicBezTo>
                  <a:cubicBezTo>
                    <a:pt x="0" y="800"/>
                    <a:pt x="231" y="1030"/>
                    <a:pt x="515" y="1030"/>
                  </a:cubicBezTo>
                  <a:cubicBezTo>
                    <a:pt x="799" y="1030"/>
                    <a:pt x="1029" y="800"/>
                    <a:pt x="1029" y="516"/>
                  </a:cubicBezTo>
                  <a:cubicBezTo>
                    <a:pt x="1029" y="232"/>
                    <a:pt x="799" y="1"/>
                    <a:pt x="51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5390832" y="2364383"/>
              <a:ext cx="407822" cy="366558"/>
            </a:xfrm>
            <a:custGeom>
              <a:rect b="b" l="l" r="r" t="t"/>
              <a:pathLst>
                <a:path extrusionOk="0" h="9434" w="10496">
                  <a:moveTo>
                    <a:pt x="2676" y="1"/>
                  </a:moveTo>
                  <a:cubicBezTo>
                    <a:pt x="2676" y="1"/>
                    <a:pt x="1875" y="943"/>
                    <a:pt x="1438" y="2673"/>
                  </a:cubicBezTo>
                  <a:cubicBezTo>
                    <a:pt x="957" y="4564"/>
                    <a:pt x="1" y="6291"/>
                    <a:pt x="2650" y="8550"/>
                  </a:cubicBezTo>
                  <a:cubicBezTo>
                    <a:pt x="3367" y="9162"/>
                    <a:pt x="4413" y="9434"/>
                    <a:pt x="5499" y="9434"/>
                  </a:cubicBezTo>
                  <a:cubicBezTo>
                    <a:pt x="7899" y="9434"/>
                    <a:pt x="10496" y="8106"/>
                    <a:pt x="10180" y="6181"/>
                  </a:cubicBezTo>
                  <a:cubicBezTo>
                    <a:pt x="9723" y="3384"/>
                    <a:pt x="7438" y="1"/>
                    <a:pt x="743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5627617" y="2386064"/>
              <a:ext cx="95195" cy="55213"/>
            </a:xfrm>
            <a:custGeom>
              <a:rect b="b" l="l" r="r" t="t"/>
              <a:pathLst>
                <a:path extrusionOk="0" h="1421" w="2450">
                  <a:moveTo>
                    <a:pt x="70" y="0"/>
                  </a:moveTo>
                  <a:lnTo>
                    <a:pt x="0" y="4"/>
                  </a:lnTo>
                  <a:cubicBezTo>
                    <a:pt x="4" y="24"/>
                    <a:pt x="37" y="472"/>
                    <a:pt x="809" y="1070"/>
                  </a:cubicBezTo>
                  <a:cubicBezTo>
                    <a:pt x="1163" y="1343"/>
                    <a:pt x="1534" y="1420"/>
                    <a:pt x="1834" y="1420"/>
                  </a:cubicBezTo>
                  <a:cubicBezTo>
                    <a:pt x="2189" y="1420"/>
                    <a:pt x="2443" y="1313"/>
                    <a:pt x="2449" y="1313"/>
                  </a:cubicBezTo>
                  <a:lnTo>
                    <a:pt x="2423" y="1250"/>
                  </a:lnTo>
                  <a:cubicBezTo>
                    <a:pt x="2417" y="1252"/>
                    <a:pt x="2175" y="1351"/>
                    <a:pt x="1836" y="1351"/>
                  </a:cubicBezTo>
                  <a:cubicBezTo>
                    <a:pt x="1548" y="1351"/>
                    <a:pt x="1191" y="1280"/>
                    <a:pt x="849" y="1016"/>
                  </a:cubicBezTo>
                  <a:cubicBezTo>
                    <a:pt x="107" y="441"/>
                    <a:pt x="70" y="4"/>
                    <a:pt x="7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5475848" y="2384782"/>
              <a:ext cx="217899" cy="2720"/>
            </a:xfrm>
            <a:custGeom>
              <a:rect b="b" l="l" r="r" t="t"/>
              <a:pathLst>
                <a:path extrusionOk="0" h="70" w="5608">
                  <a:moveTo>
                    <a:pt x="1" y="0"/>
                  </a:moveTo>
                  <a:lnTo>
                    <a:pt x="1" y="70"/>
                  </a:lnTo>
                  <a:lnTo>
                    <a:pt x="5607" y="70"/>
                  </a:lnTo>
                  <a:lnTo>
                    <a:pt x="560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5504679" y="2541991"/>
              <a:ext cx="284963" cy="668073"/>
            </a:xfrm>
            <a:custGeom>
              <a:rect b="b" l="l" r="r" t="t"/>
              <a:pathLst>
                <a:path extrusionOk="0" h="17194" w="7334">
                  <a:moveTo>
                    <a:pt x="4688" y="1"/>
                  </a:moveTo>
                  <a:cubicBezTo>
                    <a:pt x="3829" y="1"/>
                    <a:pt x="3061" y="473"/>
                    <a:pt x="2637" y="995"/>
                  </a:cubicBezTo>
                  <a:cubicBezTo>
                    <a:pt x="1811" y="2014"/>
                    <a:pt x="224" y="11335"/>
                    <a:pt x="107" y="13420"/>
                  </a:cubicBezTo>
                  <a:cubicBezTo>
                    <a:pt x="0" y="15389"/>
                    <a:pt x="283" y="17194"/>
                    <a:pt x="1486" y="17194"/>
                  </a:cubicBezTo>
                  <a:cubicBezTo>
                    <a:pt x="1557" y="17194"/>
                    <a:pt x="1630" y="17187"/>
                    <a:pt x="1708" y="17175"/>
                  </a:cubicBezTo>
                  <a:cubicBezTo>
                    <a:pt x="3098" y="16941"/>
                    <a:pt x="3562" y="13420"/>
                    <a:pt x="5450" y="8833"/>
                  </a:cubicBezTo>
                  <a:cubicBezTo>
                    <a:pt x="7334" y="4250"/>
                    <a:pt x="7173" y="1647"/>
                    <a:pt x="7173" y="1647"/>
                  </a:cubicBezTo>
                  <a:cubicBezTo>
                    <a:pt x="6406" y="428"/>
                    <a:pt x="5505" y="1"/>
                    <a:pt x="468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5470680" y="2524895"/>
              <a:ext cx="346470" cy="821511"/>
            </a:xfrm>
            <a:custGeom>
              <a:rect b="b" l="l" r="r" t="t"/>
              <a:pathLst>
                <a:path extrusionOk="0" h="21143" w="8917">
                  <a:moveTo>
                    <a:pt x="5341" y="0"/>
                  </a:moveTo>
                  <a:cubicBezTo>
                    <a:pt x="4281" y="0"/>
                    <a:pt x="3383" y="576"/>
                    <a:pt x="3335" y="864"/>
                  </a:cubicBezTo>
                  <a:cubicBezTo>
                    <a:pt x="3241" y="1425"/>
                    <a:pt x="421" y="12677"/>
                    <a:pt x="425" y="15149"/>
                  </a:cubicBezTo>
                  <a:cubicBezTo>
                    <a:pt x="428" y="17622"/>
                    <a:pt x="0" y="20515"/>
                    <a:pt x="2476" y="21076"/>
                  </a:cubicBezTo>
                  <a:cubicBezTo>
                    <a:pt x="2677" y="21121"/>
                    <a:pt x="2868" y="21143"/>
                    <a:pt x="3050" y="21143"/>
                  </a:cubicBezTo>
                  <a:cubicBezTo>
                    <a:pt x="5100" y="21143"/>
                    <a:pt x="5919" y="18420"/>
                    <a:pt x="5790" y="16877"/>
                  </a:cubicBezTo>
                  <a:cubicBezTo>
                    <a:pt x="5650" y="15196"/>
                    <a:pt x="6114" y="14358"/>
                    <a:pt x="7517" y="10409"/>
                  </a:cubicBezTo>
                  <a:cubicBezTo>
                    <a:pt x="8917" y="6460"/>
                    <a:pt x="8195" y="2271"/>
                    <a:pt x="8195" y="2271"/>
                  </a:cubicBezTo>
                  <a:cubicBezTo>
                    <a:pt x="7488" y="514"/>
                    <a:pt x="6342" y="0"/>
                    <a:pt x="534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5496364" y="3086046"/>
              <a:ext cx="236821" cy="962788"/>
            </a:xfrm>
            <a:custGeom>
              <a:rect b="b" l="l" r="r" t="t"/>
              <a:pathLst>
                <a:path extrusionOk="0" h="24779" w="6095">
                  <a:moveTo>
                    <a:pt x="1524" y="1"/>
                  </a:moveTo>
                  <a:cubicBezTo>
                    <a:pt x="736" y="1"/>
                    <a:pt x="1" y="660"/>
                    <a:pt x="71" y="1489"/>
                  </a:cubicBezTo>
                  <a:cubicBezTo>
                    <a:pt x="195" y="2939"/>
                    <a:pt x="3977" y="22861"/>
                    <a:pt x="4310" y="24093"/>
                  </a:cubicBezTo>
                  <a:cubicBezTo>
                    <a:pt x="4446" y="24596"/>
                    <a:pt x="4649" y="24778"/>
                    <a:pt x="4852" y="24778"/>
                  </a:cubicBezTo>
                  <a:cubicBezTo>
                    <a:pt x="5149" y="24778"/>
                    <a:pt x="5448" y="24391"/>
                    <a:pt x="5547" y="24046"/>
                  </a:cubicBezTo>
                  <a:cubicBezTo>
                    <a:pt x="5904" y="22813"/>
                    <a:pt x="6094" y="12370"/>
                    <a:pt x="5179" y="8384"/>
                  </a:cubicBezTo>
                  <a:cubicBezTo>
                    <a:pt x="4267" y="4395"/>
                    <a:pt x="3064" y="1319"/>
                    <a:pt x="3064" y="1319"/>
                  </a:cubicBezTo>
                  <a:cubicBezTo>
                    <a:pt x="2734" y="371"/>
                    <a:pt x="2114" y="1"/>
                    <a:pt x="152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5478296" y="3058226"/>
              <a:ext cx="298912" cy="805736"/>
            </a:xfrm>
            <a:custGeom>
              <a:rect b="b" l="l" r="r" t="t"/>
              <a:pathLst>
                <a:path extrusionOk="0" h="20737" w="7693">
                  <a:moveTo>
                    <a:pt x="2610" y="0"/>
                  </a:moveTo>
                  <a:cubicBezTo>
                    <a:pt x="1115" y="0"/>
                    <a:pt x="0" y="1199"/>
                    <a:pt x="205" y="3011"/>
                  </a:cubicBezTo>
                  <a:cubicBezTo>
                    <a:pt x="205" y="3011"/>
                    <a:pt x="319" y="9261"/>
                    <a:pt x="599" y="11874"/>
                  </a:cubicBezTo>
                  <a:cubicBezTo>
                    <a:pt x="880" y="14486"/>
                    <a:pt x="1906" y="20737"/>
                    <a:pt x="1906" y="20737"/>
                  </a:cubicBezTo>
                  <a:lnTo>
                    <a:pt x="7692" y="20737"/>
                  </a:lnTo>
                  <a:cubicBezTo>
                    <a:pt x="7692" y="20737"/>
                    <a:pt x="5918" y="7581"/>
                    <a:pt x="5918" y="6882"/>
                  </a:cubicBezTo>
                  <a:cubicBezTo>
                    <a:pt x="5918" y="6184"/>
                    <a:pt x="5571" y="2590"/>
                    <a:pt x="5571" y="2590"/>
                  </a:cubicBezTo>
                  <a:cubicBezTo>
                    <a:pt x="5571" y="2590"/>
                    <a:pt x="5734" y="959"/>
                    <a:pt x="3726" y="211"/>
                  </a:cubicBezTo>
                  <a:cubicBezTo>
                    <a:pt x="3341" y="68"/>
                    <a:pt x="2965" y="0"/>
                    <a:pt x="26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5538716" y="3770214"/>
              <a:ext cx="226136" cy="2759"/>
            </a:xfrm>
            <a:custGeom>
              <a:rect b="b" l="l" r="r" t="t"/>
              <a:pathLst>
                <a:path extrusionOk="0" h="71" w="5820">
                  <a:moveTo>
                    <a:pt x="0" y="1"/>
                  </a:moveTo>
                  <a:lnTo>
                    <a:pt x="0" y="71"/>
                  </a:lnTo>
                  <a:lnTo>
                    <a:pt x="5820" y="71"/>
                  </a:lnTo>
                  <a:lnTo>
                    <a:pt x="5816" y="1"/>
                  </a:lnTo>
                  <a:cubicBezTo>
                    <a:pt x="5774" y="3"/>
                    <a:pt x="5120" y="4"/>
                    <a:pt x="4265" y="4"/>
                  </a:cubicBezTo>
                  <a:cubicBezTo>
                    <a:pt x="2554" y="4"/>
                    <a:pt x="38" y="1"/>
                    <a:pt x="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5371754" y="4061514"/>
              <a:ext cx="350278" cy="44800"/>
            </a:xfrm>
            <a:custGeom>
              <a:rect b="b" l="l" r="r" t="t"/>
              <a:pathLst>
                <a:path extrusionOk="0" h="1153" w="9015">
                  <a:moveTo>
                    <a:pt x="211" y="1"/>
                  </a:moveTo>
                  <a:cubicBezTo>
                    <a:pt x="34" y="1036"/>
                    <a:pt x="0" y="1153"/>
                    <a:pt x="0" y="1153"/>
                  </a:cubicBezTo>
                  <a:lnTo>
                    <a:pt x="9014" y="1153"/>
                  </a:lnTo>
                  <a:lnTo>
                    <a:pt x="901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379953" y="3899370"/>
              <a:ext cx="342079" cy="162181"/>
            </a:xfrm>
            <a:custGeom>
              <a:rect b="b" l="l" r="r" t="t"/>
              <a:pathLst>
                <a:path extrusionOk="0" h="4174" w="8804">
                  <a:moveTo>
                    <a:pt x="6585" y="0"/>
                  </a:moveTo>
                  <a:cubicBezTo>
                    <a:pt x="6585" y="0"/>
                    <a:pt x="6842" y="2419"/>
                    <a:pt x="5018" y="2596"/>
                  </a:cubicBezTo>
                  <a:cubicBezTo>
                    <a:pt x="3191" y="2770"/>
                    <a:pt x="204" y="3014"/>
                    <a:pt x="14" y="4109"/>
                  </a:cubicBezTo>
                  <a:cubicBezTo>
                    <a:pt x="10" y="4130"/>
                    <a:pt x="7" y="4154"/>
                    <a:pt x="0" y="4174"/>
                  </a:cubicBezTo>
                  <a:lnTo>
                    <a:pt x="8803" y="4174"/>
                  </a:lnTo>
                  <a:lnTo>
                    <a:pt x="8803" y="0"/>
                  </a:lnTo>
                  <a:close/>
                </a:path>
              </a:pathLst>
            </a:custGeom>
            <a:solidFill>
              <a:srgbClr val="4A18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5406413" y="4025145"/>
              <a:ext cx="156469" cy="36796"/>
            </a:xfrm>
            <a:custGeom>
              <a:rect b="b" l="l" r="r" t="t"/>
              <a:pathLst>
                <a:path extrusionOk="0" h="947" w="4027">
                  <a:moveTo>
                    <a:pt x="1447" y="0"/>
                  </a:moveTo>
                  <a:cubicBezTo>
                    <a:pt x="684" y="0"/>
                    <a:pt x="10" y="24"/>
                    <a:pt x="1" y="24"/>
                  </a:cubicBezTo>
                  <a:lnTo>
                    <a:pt x="1" y="81"/>
                  </a:lnTo>
                  <a:cubicBezTo>
                    <a:pt x="12" y="81"/>
                    <a:pt x="685" y="57"/>
                    <a:pt x="1447" y="57"/>
                  </a:cubicBezTo>
                  <a:cubicBezTo>
                    <a:pt x="1828" y="57"/>
                    <a:pt x="2230" y="63"/>
                    <a:pt x="2583" y="81"/>
                  </a:cubicBezTo>
                  <a:cubicBezTo>
                    <a:pt x="3622" y="135"/>
                    <a:pt x="3970" y="940"/>
                    <a:pt x="3973" y="946"/>
                  </a:cubicBezTo>
                  <a:lnTo>
                    <a:pt x="4027" y="926"/>
                  </a:lnTo>
                  <a:cubicBezTo>
                    <a:pt x="4023" y="917"/>
                    <a:pt x="3663" y="78"/>
                    <a:pt x="2587" y="24"/>
                  </a:cubicBezTo>
                  <a:cubicBezTo>
                    <a:pt x="2232" y="6"/>
                    <a:pt x="1829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5561408" y="3899370"/>
              <a:ext cx="118819" cy="113495"/>
            </a:xfrm>
            <a:custGeom>
              <a:rect b="b" l="l" r="r" t="t"/>
              <a:pathLst>
                <a:path extrusionOk="0" h="2921" w="3058">
                  <a:moveTo>
                    <a:pt x="2984" y="0"/>
                  </a:moveTo>
                  <a:cubicBezTo>
                    <a:pt x="2984" y="24"/>
                    <a:pt x="2997" y="2443"/>
                    <a:pt x="2119" y="2754"/>
                  </a:cubicBezTo>
                  <a:cubicBezTo>
                    <a:pt x="1895" y="2833"/>
                    <a:pt x="1650" y="2863"/>
                    <a:pt x="1410" y="2863"/>
                  </a:cubicBezTo>
                  <a:cubicBezTo>
                    <a:pt x="702" y="2863"/>
                    <a:pt x="31" y="2604"/>
                    <a:pt x="21" y="2600"/>
                  </a:cubicBezTo>
                  <a:lnTo>
                    <a:pt x="1" y="2653"/>
                  </a:lnTo>
                  <a:cubicBezTo>
                    <a:pt x="10" y="2657"/>
                    <a:pt x="689" y="2920"/>
                    <a:pt x="1410" y="2920"/>
                  </a:cubicBezTo>
                  <a:cubicBezTo>
                    <a:pt x="1658" y="2920"/>
                    <a:pt x="1908" y="2891"/>
                    <a:pt x="2139" y="2807"/>
                  </a:cubicBezTo>
                  <a:cubicBezTo>
                    <a:pt x="3057" y="2483"/>
                    <a:pt x="3041" y="101"/>
                    <a:pt x="3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5632668" y="3910677"/>
              <a:ext cx="46393" cy="31822"/>
            </a:xfrm>
            <a:custGeom>
              <a:rect b="b" l="l" r="r" t="t"/>
              <a:pathLst>
                <a:path extrusionOk="0" h="819" w="1194">
                  <a:moveTo>
                    <a:pt x="1160" y="0"/>
                  </a:moveTo>
                  <a:lnTo>
                    <a:pt x="0" y="772"/>
                  </a:lnTo>
                  <a:lnTo>
                    <a:pt x="31" y="819"/>
                  </a:lnTo>
                  <a:lnTo>
                    <a:pt x="1193" y="50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5635544" y="3918992"/>
              <a:ext cx="40526" cy="23507"/>
            </a:xfrm>
            <a:custGeom>
              <a:rect b="b" l="l" r="r" t="t"/>
              <a:pathLst>
                <a:path extrusionOk="0" h="605" w="1043">
                  <a:moveTo>
                    <a:pt x="27" y="0"/>
                  </a:moveTo>
                  <a:lnTo>
                    <a:pt x="0" y="50"/>
                  </a:lnTo>
                  <a:lnTo>
                    <a:pt x="1016" y="605"/>
                  </a:lnTo>
                  <a:lnTo>
                    <a:pt x="1042" y="55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5619691" y="3954545"/>
              <a:ext cx="54047" cy="20826"/>
            </a:xfrm>
            <a:custGeom>
              <a:rect b="b" l="l" r="r" t="t"/>
              <a:pathLst>
                <a:path extrusionOk="0" h="536" w="1391">
                  <a:moveTo>
                    <a:pt x="1370" y="0"/>
                  </a:moveTo>
                  <a:lnTo>
                    <a:pt x="1" y="481"/>
                  </a:lnTo>
                  <a:lnTo>
                    <a:pt x="21" y="535"/>
                  </a:lnTo>
                  <a:lnTo>
                    <a:pt x="1390" y="54"/>
                  </a:lnTo>
                  <a:lnTo>
                    <a:pt x="13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5628783" y="3954661"/>
              <a:ext cx="38350" cy="26810"/>
            </a:xfrm>
            <a:custGeom>
              <a:rect b="b" l="l" r="r" t="t"/>
              <a:pathLst>
                <a:path extrusionOk="0" h="690" w="987">
                  <a:moveTo>
                    <a:pt x="34" y="0"/>
                  </a:moveTo>
                  <a:lnTo>
                    <a:pt x="0" y="48"/>
                  </a:lnTo>
                  <a:lnTo>
                    <a:pt x="953" y="689"/>
                  </a:lnTo>
                  <a:lnTo>
                    <a:pt x="986" y="63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5656798" y="1945754"/>
              <a:ext cx="159228" cy="1129087"/>
            </a:xfrm>
            <a:custGeom>
              <a:rect b="b" l="l" r="r" t="t"/>
              <a:pathLst>
                <a:path extrusionOk="0" h="29059" w="4098">
                  <a:moveTo>
                    <a:pt x="301" y="0"/>
                  </a:moveTo>
                  <a:cubicBezTo>
                    <a:pt x="59" y="0"/>
                    <a:pt x="1" y="40"/>
                    <a:pt x="1" y="40"/>
                  </a:cubicBezTo>
                  <a:lnTo>
                    <a:pt x="1" y="29059"/>
                  </a:lnTo>
                  <a:lnTo>
                    <a:pt x="4097" y="29059"/>
                  </a:lnTo>
                  <a:lnTo>
                    <a:pt x="4097" y="3980"/>
                  </a:lnTo>
                  <a:cubicBezTo>
                    <a:pt x="4097" y="3980"/>
                    <a:pt x="3903" y="719"/>
                    <a:pt x="2089" y="287"/>
                  </a:cubicBezTo>
                  <a:cubicBezTo>
                    <a:pt x="1113" y="54"/>
                    <a:pt x="583" y="0"/>
                    <a:pt x="301" y="0"/>
                  </a:cubicBezTo>
                  <a:close/>
                </a:path>
              </a:pathLst>
            </a:custGeom>
            <a:solidFill>
              <a:srgbClr val="4A18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5703929" y="2017520"/>
              <a:ext cx="224893" cy="469252"/>
            </a:xfrm>
            <a:custGeom>
              <a:rect b="b" l="l" r="r" t="t"/>
              <a:pathLst>
                <a:path extrusionOk="0" h="12077" w="5788">
                  <a:moveTo>
                    <a:pt x="1227" y="1"/>
                  </a:moveTo>
                  <a:cubicBezTo>
                    <a:pt x="24" y="1"/>
                    <a:pt x="1" y="1672"/>
                    <a:pt x="121" y="2068"/>
                  </a:cubicBezTo>
                  <a:cubicBezTo>
                    <a:pt x="121" y="2068"/>
                    <a:pt x="2620" y="10471"/>
                    <a:pt x="3632" y="11637"/>
                  </a:cubicBezTo>
                  <a:cubicBezTo>
                    <a:pt x="3902" y="11948"/>
                    <a:pt x="4184" y="12077"/>
                    <a:pt x="4449" y="12077"/>
                  </a:cubicBezTo>
                  <a:cubicBezTo>
                    <a:pt x="5180" y="12077"/>
                    <a:pt x="5787" y="11094"/>
                    <a:pt x="5687" y="10240"/>
                  </a:cubicBezTo>
                  <a:cubicBezTo>
                    <a:pt x="5550" y="9078"/>
                    <a:pt x="3458" y="1999"/>
                    <a:pt x="3162" y="1561"/>
                  </a:cubicBezTo>
                  <a:cubicBezTo>
                    <a:pt x="2867" y="1126"/>
                    <a:pt x="2430" y="4"/>
                    <a:pt x="1227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5661499" y="1961723"/>
              <a:ext cx="256560" cy="468669"/>
            </a:xfrm>
            <a:custGeom>
              <a:rect b="b" l="l" r="r" t="t"/>
              <a:pathLst>
                <a:path extrusionOk="0" h="12062" w="6603">
                  <a:moveTo>
                    <a:pt x="1902" y="0"/>
                  </a:moveTo>
                  <a:cubicBezTo>
                    <a:pt x="1789" y="0"/>
                    <a:pt x="1668" y="7"/>
                    <a:pt x="1540" y="21"/>
                  </a:cubicBezTo>
                  <a:cubicBezTo>
                    <a:pt x="1540" y="21"/>
                    <a:pt x="0" y="1039"/>
                    <a:pt x="197" y="2499"/>
                  </a:cubicBezTo>
                  <a:cubicBezTo>
                    <a:pt x="348" y="3615"/>
                    <a:pt x="2479" y="8760"/>
                    <a:pt x="3472" y="11118"/>
                  </a:cubicBezTo>
                  <a:cubicBezTo>
                    <a:pt x="3717" y="11700"/>
                    <a:pt x="4283" y="12062"/>
                    <a:pt x="4892" y="12062"/>
                  </a:cubicBezTo>
                  <a:cubicBezTo>
                    <a:pt x="5004" y="12062"/>
                    <a:pt x="5118" y="12049"/>
                    <a:pt x="5232" y="12024"/>
                  </a:cubicBezTo>
                  <a:cubicBezTo>
                    <a:pt x="6081" y="11834"/>
                    <a:pt x="6602" y="10981"/>
                    <a:pt x="6388" y="10139"/>
                  </a:cubicBezTo>
                  <a:cubicBezTo>
                    <a:pt x="5726" y="7544"/>
                    <a:pt x="4414" y="2513"/>
                    <a:pt x="4039" y="1805"/>
                  </a:cubicBezTo>
                  <a:cubicBezTo>
                    <a:pt x="3572" y="921"/>
                    <a:pt x="3234" y="0"/>
                    <a:pt x="1902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5805964" y="2346043"/>
              <a:ext cx="138285" cy="503289"/>
            </a:xfrm>
            <a:custGeom>
              <a:rect b="b" l="l" r="r" t="t"/>
              <a:pathLst>
                <a:path extrusionOk="0" h="12953" w="3559">
                  <a:moveTo>
                    <a:pt x="1399" y="0"/>
                  </a:moveTo>
                  <a:cubicBezTo>
                    <a:pt x="700" y="0"/>
                    <a:pt x="215" y="883"/>
                    <a:pt x="127" y="1665"/>
                  </a:cubicBezTo>
                  <a:cubicBezTo>
                    <a:pt x="1" y="2771"/>
                    <a:pt x="2092" y="12436"/>
                    <a:pt x="2092" y="12436"/>
                  </a:cubicBezTo>
                  <a:cubicBezTo>
                    <a:pt x="2154" y="12718"/>
                    <a:pt x="2340" y="12953"/>
                    <a:pt x="2541" y="12953"/>
                  </a:cubicBezTo>
                  <a:cubicBezTo>
                    <a:pt x="2730" y="12953"/>
                    <a:pt x="2932" y="12743"/>
                    <a:pt x="3054" y="12165"/>
                  </a:cubicBezTo>
                  <a:cubicBezTo>
                    <a:pt x="3308" y="10972"/>
                    <a:pt x="3558" y="1792"/>
                    <a:pt x="2363" y="523"/>
                  </a:cubicBezTo>
                  <a:cubicBezTo>
                    <a:pt x="2014" y="151"/>
                    <a:pt x="1688" y="0"/>
                    <a:pt x="139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5838952" y="2779399"/>
              <a:ext cx="96594" cy="218637"/>
            </a:xfrm>
            <a:custGeom>
              <a:rect b="b" l="l" r="r" t="t"/>
              <a:pathLst>
                <a:path extrusionOk="0" h="5627" w="2486">
                  <a:moveTo>
                    <a:pt x="1862" y="0"/>
                  </a:moveTo>
                  <a:cubicBezTo>
                    <a:pt x="1379" y="0"/>
                    <a:pt x="931" y="1526"/>
                    <a:pt x="632" y="2038"/>
                  </a:cubicBezTo>
                  <a:cubicBezTo>
                    <a:pt x="308" y="2586"/>
                    <a:pt x="0" y="4246"/>
                    <a:pt x="298" y="4263"/>
                  </a:cubicBezTo>
                  <a:cubicBezTo>
                    <a:pt x="299" y="4263"/>
                    <a:pt x="301" y="4263"/>
                    <a:pt x="303" y="4263"/>
                  </a:cubicBezTo>
                  <a:cubicBezTo>
                    <a:pt x="592" y="4263"/>
                    <a:pt x="646" y="3189"/>
                    <a:pt x="812" y="2966"/>
                  </a:cubicBezTo>
                  <a:cubicBezTo>
                    <a:pt x="905" y="2842"/>
                    <a:pt x="993" y="2792"/>
                    <a:pt x="1057" y="2792"/>
                  </a:cubicBezTo>
                  <a:cubicBezTo>
                    <a:pt x="1110" y="2792"/>
                    <a:pt x="1145" y="2827"/>
                    <a:pt x="1153" y="2883"/>
                  </a:cubicBezTo>
                  <a:cubicBezTo>
                    <a:pt x="1153" y="2883"/>
                    <a:pt x="1253" y="3398"/>
                    <a:pt x="1096" y="3839"/>
                  </a:cubicBezTo>
                  <a:cubicBezTo>
                    <a:pt x="943" y="4274"/>
                    <a:pt x="368" y="5626"/>
                    <a:pt x="630" y="5626"/>
                  </a:cubicBezTo>
                  <a:cubicBezTo>
                    <a:pt x="632" y="5626"/>
                    <a:pt x="633" y="5626"/>
                    <a:pt x="635" y="5626"/>
                  </a:cubicBezTo>
                  <a:cubicBezTo>
                    <a:pt x="909" y="5612"/>
                    <a:pt x="1677" y="4256"/>
                    <a:pt x="2025" y="3361"/>
                  </a:cubicBezTo>
                  <a:cubicBezTo>
                    <a:pt x="2373" y="2465"/>
                    <a:pt x="2486" y="268"/>
                    <a:pt x="1964" y="24"/>
                  </a:cubicBezTo>
                  <a:cubicBezTo>
                    <a:pt x="1930" y="8"/>
                    <a:pt x="1896" y="0"/>
                    <a:pt x="186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5789528" y="2307188"/>
              <a:ext cx="159655" cy="391620"/>
            </a:xfrm>
            <a:custGeom>
              <a:rect b="b" l="l" r="r" t="t"/>
              <a:pathLst>
                <a:path extrusionOk="0" h="10079" w="4109">
                  <a:moveTo>
                    <a:pt x="1743" y="0"/>
                  </a:moveTo>
                  <a:cubicBezTo>
                    <a:pt x="952" y="0"/>
                    <a:pt x="0" y="922"/>
                    <a:pt x="300" y="3126"/>
                  </a:cubicBezTo>
                  <a:cubicBezTo>
                    <a:pt x="547" y="4950"/>
                    <a:pt x="882" y="8068"/>
                    <a:pt x="1079" y="9958"/>
                  </a:cubicBezTo>
                  <a:lnTo>
                    <a:pt x="3818" y="10079"/>
                  </a:lnTo>
                  <a:cubicBezTo>
                    <a:pt x="3965" y="7910"/>
                    <a:pt x="4109" y="4082"/>
                    <a:pt x="3477" y="2207"/>
                  </a:cubicBezTo>
                  <a:cubicBezTo>
                    <a:pt x="3477" y="2207"/>
                    <a:pt x="3059" y="711"/>
                    <a:pt x="2282" y="166"/>
                  </a:cubicBezTo>
                  <a:cubicBezTo>
                    <a:pt x="2126" y="57"/>
                    <a:pt x="1940" y="0"/>
                    <a:pt x="1743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5831414" y="2694111"/>
              <a:ext cx="106463" cy="66364"/>
            </a:xfrm>
            <a:custGeom>
              <a:rect b="b" l="l" r="r" t="t"/>
              <a:pathLst>
                <a:path extrusionOk="0" h="1708" w="2740">
                  <a:moveTo>
                    <a:pt x="1" y="0"/>
                  </a:moveTo>
                  <a:lnTo>
                    <a:pt x="1" y="0"/>
                  </a:lnTo>
                  <a:cubicBezTo>
                    <a:pt x="101" y="959"/>
                    <a:pt x="164" y="1604"/>
                    <a:pt x="164" y="1604"/>
                  </a:cubicBezTo>
                  <a:lnTo>
                    <a:pt x="2610" y="1707"/>
                  </a:lnTo>
                  <a:cubicBezTo>
                    <a:pt x="2610" y="1707"/>
                    <a:pt x="2676" y="1076"/>
                    <a:pt x="2740" y="12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A1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5328275" y="1939614"/>
              <a:ext cx="176441" cy="1135227"/>
            </a:xfrm>
            <a:custGeom>
              <a:rect b="b" l="l" r="r" t="t"/>
              <a:pathLst>
                <a:path extrusionOk="0" h="29217" w="4541">
                  <a:moveTo>
                    <a:pt x="3871" y="0"/>
                  </a:moveTo>
                  <a:cubicBezTo>
                    <a:pt x="428" y="0"/>
                    <a:pt x="695" y="6205"/>
                    <a:pt x="695" y="6205"/>
                  </a:cubicBezTo>
                  <a:lnTo>
                    <a:pt x="1" y="29217"/>
                  </a:lnTo>
                  <a:lnTo>
                    <a:pt x="3355" y="29217"/>
                  </a:lnTo>
                  <a:cubicBezTo>
                    <a:pt x="3355" y="29217"/>
                    <a:pt x="3842" y="10505"/>
                    <a:pt x="3355" y="5521"/>
                  </a:cubicBezTo>
                  <a:cubicBezTo>
                    <a:pt x="2867" y="533"/>
                    <a:pt x="4541" y="72"/>
                    <a:pt x="4541" y="72"/>
                  </a:cubicBezTo>
                  <a:cubicBezTo>
                    <a:pt x="4303" y="23"/>
                    <a:pt x="4080" y="0"/>
                    <a:pt x="3871" y="0"/>
                  </a:cubicBezTo>
                  <a:close/>
                </a:path>
              </a:pathLst>
            </a:custGeom>
            <a:solidFill>
              <a:srgbClr val="4A18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2321408" y="3024072"/>
              <a:ext cx="405374" cy="294948"/>
            </a:xfrm>
            <a:custGeom>
              <a:rect b="b" l="l" r="r" t="t"/>
              <a:pathLst>
                <a:path extrusionOk="0" h="7591" w="10433">
                  <a:moveTo>
                    <a:pt x="3795" y="1"/>
                  </a:moveTo>
                  <a:cubicBezTo>
                    <a:pt x="1704" y="1"/>
                    <a:pt x="0" y="1701"/>
                    <a:pt x="0" y="3796"/>
                  </a:cubicBezTo>
                  <a:cubicBezTo>
                    <a:pt x="0" y="5887"/>
                    <a:pt x="1704" y="7591"/>
                    <a:pt x="3795" y="7591"/>
                  </a:cubicBezTo>
                  <a:lnTo>
                    <a:pt x="9638" y="7591"/>
                  </a:lnTo>
                  <a:cubicBezTo>
                    <a:pt x="10079" y="7591"/>
                    <a:pt x="10433" y="7233"/>
                    <a:pt x="10433" y="6796"/>
                  </a:cubicBezTo>
                  <a:cubicBezTo>
                    <a:pt x="10433" y="6355"/>
                    <a:pt x="10079" y="5997"/>
                    <a:pt x="9638" y="5997"/>
                  </a:cubicBezTo>
                  <a:lnTo>
                    <a:pt x="3795" y="5997"/>
                  </a:lnTo>
                  <a:cubicBezTo>
                    <a:pt x="2583" y="5997"/>
                    <a:pt x="1593" y="5008"/>
                    <a:pt x="1593" y="3796"/>
                  </a:cubicBezTo>
                  <a:cubicBezTo>
                    <a:pt x="1593" y="2583"/>
                    <a:pt x="2583" y="1594"/>
                    <a:pt x="3795" y="1594"/>
                  </a:cubicBezTo>
                  <a:lnTo>
                    <a:pt x="6461" y="1594"/>
                  </a:lnTo>
                  <a:cubicBezTo>
                    <a:pt x="6902" y="1594"/>
                    <a:pt x="7259" y="1236"/>
                    <a:pt x="7259" y="795"/>
                  </a:cubicBezTo>
                  <a:cubicBezTo>
                    <a:pt x="7259" y="354"/>
                    <a:pt x="6902" y="1"/>
                    <a:pt x="6461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2391076" y="3282772"/>
              <a:ext cx="595608" cy="80158"/>
            </a:xfrm>
            <a:custGeom>
              <a:rect b="b" l="l" r="r" t="t"/>
              <a:pathLst>
                <a:path extrusionOk="0" h="2063" w="15329">
                  <a:moveTo>
                    <a:pt x="1030" y="1"/>
                  </a:moveTo>
                  <a:cubicBezTo>
                    <a:pt x="462" y="1"/>
                    <a:pt x="1" y="462"/>
                    <a:pt x="1" y="1033"/>
                  </a:cubicBezTo>
                  <a:cubicBezTo>
                    <a:pt x="1" y="1601"/>
                    <a:pt x="462" y="2062"/>
                    <a:pt x="1030" y="2062"/>
                  </a:cubicBezTo>
                  <a:lnTo>
                    <a:pt x="14300" y="2062"/>
                  </a:lnTo>
                  <a:cubicBezTo>
                    <a:pt x="14868" y="2062"/>
                    <a:pt x="15329" y="1601"/>
                    <a:pt x="15329" y="1033"/>
                  </a:cubicBezTo>
                  <a:cubicBezTo>
                    <a:pt x="15329" y="462"/>
                    <a:pt x="14868" y="1"/>
                    <a:pt x="1430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2678218" y="3362892"/>
              <a:ext cx="80391" cy="378914"/>
            </a:xfrm>
            <a:custGeom>
              <a:rect b="b" l="l" r="r" t="t"/>
              <a:pathLst>
                <a:path extrusionOk="0" h="9752" w="2069">
                  <a:moveTo>
                    <a:pt x="1" y="0"/>
                  </a:moveTo>
                  <a:lnTo>
                    <a:pt x="1" y="9752"/>
                  </a:lnTo>
                  <a:lnTo>
                    <a:pt x="2069" y="975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2678218" y="3541627"/>
              <a:ext cx="80391" cy="21448"/>
            </a:xfrm>
            <a:custGeom>
              <a:rect b="b" l="l" r="r" t="t"/>
              <a:pathLst>
                <a:path extrusionOk="0" h="552" w="2069">
                  <a:moveTo>
                    <a:pt x="1" y="0"/>
                  </a:moveTo>
                  <a:lnTo>
                    <a:pt x="1" y="552"/>
                  </a:lnTo>
                  <a:lnTo>
                    <a:pt x="2069" y="55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2678218" y="3362892"/>
              <a:ext cx="80391" cy="44139"/>
            </a:xfrm>
            <a:custGeom>
              <a:rect b="b" l="l" r="r" t="t"/>
              <a:pathLst>
                <a:path extrusionOk="0" h="1136" w="2069">
                  <a:moveTo>
                    <a:pt x="1" y="0"/>
                  </a:moveTo>
                  <a:lnTo>
                    <a:pt x="1" y="1136"/>
                  </a:lnTo>
                  <a:lnTo>
                    <a:pt x="2069" y="1136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2703279" y="3742199"/>
              <a:ext cx="30268" cy="183434"/>
            </a:xfrm>
            <a:custGeom>
              <a:rect b="b" l="l" r="r" t="t"/>
              <a:pathLst>
                <a:path extrusionOk="0" h="4721" w="779">
                  <a:moveTo>
                    <a:pt x="0" y="0"/>
                  </a:moveTo>
                  <a:lnTo>
                    <a:pt x="0" y="4720"/>
                  </a:lnTo>
                  <a:lnTo>
                    <a:pt x="779" y="4720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2380352" y="3912892"/>
              <a:ext cx="617095" cy="61702"/>
            </a:xfrm>
            <a:custGeom>
              <a:rect b="b" l="l" r="r" t="t"/>
              <a:pathLst>
                <a:path extrusionOk="0" h="1588" w="15882">
                  <a:moveTo>
                    <a:pt x="1306" y="0"/>
                  </a:moveTo>
                  <a:cubicBezTo>
                    <a:pt x="585" y="0"/>
                    <a:pt x="0" y="588"/>
                    <a:pt x="0" y="1310"/>
                  </a:cubicBezTo>
                  <a:cubicBezTo>
                    <a:pt x="0" y="1460"/>
                    <a:pt x="123" y="1587"/>
                    <a:pt x="277" y="1587"/>
                  </a:cubicBezTo>
                  <a:cubicBezTo>
                    <a:pt x="427" y="1587"/>
                    <a:pt x="554" y="1460"/>
                    <a:pt x="554" y="1310"/>
                  </a:cubicBezTo>
                  <a:cubicBezTo>
                    <a:pt x="554" y="892"/>
                    <a:pt x="892" y="554"/>
                    <a:pt x="1306" y="554"/>
                  </a:cubicBezTo>
                  <a:lnTo>
                    <a:pt x="14576" y="554"/>
                  </a:lnTo>
                  <a:cubicBezTo>
                    <a:pt x="14990" y="554"/>
                    <a:pt x="15327" y="892"/>
                    <a:pt x="15327" y="1310"/>
                  </a:cubicBezTo>
                  <a:cubicBezTo>
                    <a:pt x="15327" y="1460"/>
                    <a:pt x="15451" y="1587"/>
                    <a:pt x="15605" y="1587"/>
                  </a:cubicBezTo>
                  <a:cubicBezTo>
                    <a:pt x="15758" y="1587"/>
                    <a:pt x="15882" y="1460"/>
                    <a:pt x="15882" y="1310"/>
                  </a:cubicBezTo>
                  <a:cubicBezTo>
                    <a:pt x="15882" y="588"/>
                    <a:pt x="15294" y="0"/>
                    <a:pt x="1457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2415089" y="3947939"/>
              <a:ext cx="55873" cy="55718"/>
            </a:xfrm>
            <a:custGeom>
              <a:rect b="b" l="l" r="r" t="t"/>
              <a:pathLst>
                <a:path extrusionOk="0" h="1434" w="1438">
                  <a:moveTo>
                    <a:pt x="719" y="0"/>
                  </a:moveTo>
                  <a:cubicBezTo>
                    <a:pt x="325" y="0"/>
                    <a:pt x="1" y="321"/>
                    <a:pt x="1" y="715"/>
                  </a:cubicBezTo>
                  <a:cubicBezTo>
                    <a:pt x="1" y="1112"/>
                    <a:pt x="325" y="1433"/>
                    <a:pt x="719" y="1433"/>
                  </a:cubicBezTo>
                  <a:cubicBezTo>
                    <a:pt x="1117" y="1433"/>
                    <a:pt x="1438" y="1112"/>
                    <a:pt x="1438" y="715"/>
                  </a:cubicBezTo>
                  <a:cubicBezTo>
                    <a:pt x="1438" y="321"/>
                    <a:pt x="1117" y="0"/>
                    <a:pt x="71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2902180" y="3947939"/>
              <a:ext cx="55679" cy="55718"/>
            </a:xfrm>
            <a:custGeom>
              <a:rect b="b" l="l" r="r" t="t"/>
              <a:pathLst>
                <a:path extrusionOk="0" h="1434" w="1433">
                  <a:moveTo>
                    <a:pt x="718" y="0"/>
                  </a:moveTo>
                  <a:cubicBezTo>
                    <a:pt x="321" y="0"/>
                    <a:pt x="0" y="321"/>
                    <a:pt x="0" y="715"/>
                  </a:cubicBezTo>
                  <a:cubicBezTo>
                    <a:pt x="0" y="1112"/>
                    <a:pt x="321" y="1433"/>
                    <a:pt x="718" y="1433"/>
                  </a:cubicBezTo>
                  <a:cubicBezTo>
                    <a:pt x="1112" y="1433"/>
                    <a:pt x="1433" y="1112"/>
                    <a:pt x="1433" y="715"/>
                  </a:cubicBezTo>
                  <a:cubicBezTo>
                    <a:pt x="1433" y="321"/>
                    <a:pt x="1112" y="0"/>
                    <a:pt x="718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2223609" y="2521320"/>
              <a:ext cx="600931" cy="467892"/>
            </a:xfrm>
            <a:custGeom>
              <a:rect b="b" l="l" r="r" t="t"/>
              <a:pathLst>
                <a:path extrusionOk="0" h="12042" w="15466">
                  <a:moveTo>
                    <a:pt x="189" y="0"/>
                  </a:moveTo>
                  <a:cubicBezTo>
                    <a:pt x="85" y="0"/>
                    <a:pt x="1" y="84"/>
                    <a:pt x="1" y="187"/>
                  </a:cubicBezTo>
                  <a:lnTo>
                    <a:pt x="1" y="11853"/>
                  </a:lnTo>
                  <a:cubicBezTo>
                    <a:pt x="1" y="11958"/>
                    <a:pt x="85" y="12041"/>
                    <a:pt x="189" y="12041"/>
                  </a:cubicBezTo>
                  <a:lnTo>
                    <a:pt x="15279" y="12041"/>
                  </a:lnTo>
                  <a:cubicBezTo>
                    <a:pt x="15383" y="12041"/>
                    <a:pt x="15466" y="11958"/>
                    <a:pt x="15466" y="11853"/>
                  </a:cubicBezTo>
                  <a:lnTo>
                    <a:pt x="15466" y="187"/>
                  </a:lnTo>
                  <a:cubicBezTo>
                    <a:pt x="15466" y="84"/>
                    <a:pt x="15383" y="0"/>
                    <a:pt x="15279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2261959" y="2521320"/>
              <a:ext cx="600893" cy="467892"/>
            </a:xfrm>
            <a:custGeom>
              <a:rect b="b" l="l" r="r" t="t"/>
              <a:pathLst>
                <a:path extrusionOk="0" h="12042" w="15465">
                  <a:moveTo>
                    <a:pt x="187" y="0"/>
                  </a:moveTo>
                  <a:cubicBezTo>
                    <a:pt x="84" y="0"/>
                    <a:pt x="0" y="84"/>
                    <a:pt x="0" y="187"/>
                  </a:cubicBezTo>
                  <a:lnTo>
                    <a:pt x="0" y="11853"/>
                  </a:lnTo>
                  <a:cubicBezTo>
                    <a:pt x="0" y="11958"/>
                    <a:pt x="84" y="12041"/>
                    <a:pt x="187" y="12041"/>
                  </a:cubicBezTo>
                  <a:lnTo>
                    <a:pt x="15278" y="12041"/>
                  </a:lnTo>
                  <a:cubicBezTo>
                    <a:pt x="15381" y="12041"/>
                    <a:pt x="15464" y="11958"/>
                    <a:pt x="15464" y="11853"/>
                  </a:cubicBezTo>
                  <a:lnTo>
                    <a:pt x="15464" y="187"/>
                  </a:lnTo>
                  <a:cubicBezTo>
                    <a:pt x="15464" y="84"/>
                    <a:pt x="15381" y="0"/>
                    <a:pt x="1527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2491828" y="2989180"/>
              <a:ext cx="76739" cy="33765"/>
            </a:xfrm>
            <a:custGeom>
              <a:rect b="b" l="l" r="r" t="t"/>
              <a:pathLst>
                <a:path extrusionOk="0" h="869" w="1975">
                  <a:moveTo>
                    <a:pt x="1" y="0"/>
                  </a:moveTo>
                  <a:lnTo>
                    <a:pt x="1" y="868"/>
                  </a:lnTo>
                  <a:lnTo>
                    <a:pt x="1975" y="868"/>
                  </a:lnTo>
                  <a:lnTo>
                    <a:pt x="1975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2816193" y="2541059"/>
              <a:ext cx="261883" cy="572917"/>
            </a:xfrm>
            <a:custGeom>
              <a:rect b="b" l="l" r="r" t="t"/>
              <a:pathLst>
                <a:path extrusionOk="0" h="14745" w="6740">
                  <a:moveTo>
                    <a:pt x="3860" y="0"/>
                  </a:moveTo>
                  <a:cubicBezTo>
                    <a:pt x="1" y="391"/>
                    <a:pt x="1564" y="8449"/>
                    <a:pt x="2082" y="11132"/>
                  </a:cubicBezTo>
                  <a:cubicBezTo>
                    <a:pt x="2550" y="13556"/>
                    <a:pt x="3017" y="14745"/>
                    <a:pt x="4037" y="14745"/>
                  </a:cubicBezTo>
                  <a:cubicBezTo>
                    <a:pt x="4147" y="14745"/>
                    <a:pt x="4264" y="14731"/>
                    <a:pt x="4388" y="14703"/>
                  </a:cubicBezTo>
                  <a:cubicBezTo>
                    <a:pt x="5657" y="14423"/>
                    <a:pt x="6739" y="7601"/>
                    <a:pt x="6646" y="4166"/>
                  </a:cubicBezTo>
                  <a:cubicBezTo>
                    <a:pt x="6552" y="735"/>
                    <a:pt x="3860" y="0"/>
                    <a:pt x="386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2925766" y="2781341"/>
              <a:ext cx="429076" cy="333764"/>
            </a:xfrm>
            <a:custGeom>
              <a:rect b="b" l="l" r="r" t="t"/>
              <a:pathLst>
                <a:path extrusionOk="0" h="8590" w="11043">
                  <a:moveTo>
                    <a:pt x="9646" y="0"/>
                  </a:moveTo>
                  <a:cubicBezTo>
                    <a:pt x="6158" y="2663"/>
                    <a:pt x="75" y="7600"/>
                    <a:pt x="44" y="7621"/>
                  </a:cubicBezTo>
                  <a:cubicBezTo>
                    <a:pt x="1" y="7647"/>
                    <a:pt x="619" y="8559"/>
                    <a:pt x="1123" y="8559"/>
                  </a:cubicBezTo>
                  <a:cubicBezTo>
                    <a:pt x="1123" y="8559"/>
                    <a:pt x="1330" y="8589"/>
                    <a:pt x="1670" y="8589"/>
                  </a:cubicBezTo>
                  <a:cubicBezTo>
                    <a:pt x="2564" y="8589"/>
                    <a:pt x="4384" y="8384"/>
                    <a:pt x="5823" y="6899"/>
                  </a:cubicBezTo>
                  <a:cubicBezTo>
                    <a:pt x="7023" y="5663"/>
                    <a:pt x="9368" y="3231"/>
                    <a:pt x="11042" y="1493"/>
                  </a:cubicBezTo>
                  <a:lnTo>
                    <a:pt x="9646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3300526" y="2716142"/>
              <a:ext cx="128416" cy="123248"/>
            </a:xfrm>
            <a:custGeom>
              <a:rect b="b" l="l" r="r" t="t"/>
              <a:pathLst>
                <a:path extrusionOk="0" h="3172" w="3305">
                  <a:moveTo>
                    <a:pt x="2192" y="1"/>
                  </a:moveTo>
                  <a:cubicBezTo>
                    <a:pt x="2192" y="1"/>
                    <a:pt x="1300" y="682"/>
                    <a:pt x="1" y="1678"/>
                  </a:cubicBezTo>
                  <a:lnTo>
                    <a:pt x="1397" y="3171"/>
                  </a:lnTo>
                  <a:cubicBezTo>
                    <a:pt x="2497" y="2029"/>
                    <a:pt x="3305" y="1191"/>
                    <a:pt x="3305" y="1191"/>
                  </a:cubicBezTo>
                  <a:lnTo>
                    <a:pt x="2192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3385658" y="2657431"/>
              <a:ext cx="160782" cy="128493"/>
            </a:xfrm>
            <a:custGeom>
              <a:rect b="b" l="l" r="r" t="t"/>
              <a:pathLst>
                <a:path extrusionOk="0" h="3307" w="4138">
                  <a:moveTo>
                    <a:pt x="3347" y="0"/>
                  </a:moveTo>
                  <a:cubicBezTo>
                    <a:pt x="3108" y="0"/>
                    <a:pt x="2834" y="41"/>
                    <a:pt x="2571" y="139"/>
                  </a:cubicBezTo>
                  <a:cubicBezTo>
                    <a:pt x="1936" y="380"/>
                    <a:pt x="1" y="1512"/>
                    <a:pt x="1" y="1512"/>
                  </a:cubicBezTo>
                  <a:lnTo>
                    <a:pt x="1114" y="2702"/>
                  </a:lnTo>
                  <a:cubicBezTo>
                    <a:pt x="1114" y="2702"/>
                    <a:pt x="1551" y="3307"/>
                    <a:pt x="2042" y="3307"/>
                  </a:cubicBezTo>
                  <a:cubicBezTo>
                    <a:pt x="2165" y="3307"/>
                    <a:pt x="2292" y="3269"/>
                    <a:pt x="2417" y="3172"/>
                  </a:cubicBezTo>
                  <a:cubicBezTo>
                    <a:pt x="3035" y="2700"/>
                    <a:pt x="3458" y="2047"/>
                    <a:pt x="3265" y="2047"/>
                  </a:cubicBezTo>
                  <a:cubicBezTo>
                    <a:pt x="3264" y="2047"/>
                    <a:pt x="3263" y="2047"/>
                    <a:pt x="3262" y="2047"/>
                  </a:cubicBezTo>
                  <a:cubicBezTo>
                    <a:pt x="3113" y="2051"/>
                    <a:pt x="2644" y="2195"/>
                    <a:pt x="2390" y="2195"/>
                  </a:cubicBezTo>
                  <a:cubicBezTo>
                    <a:pt x="2303" y="2195"/>
                    <a:pt x="2241" y="2179"/>
                    <a:pt x="2226" y="2133"/>
                  </a:cubicBezTo>
                  <a:cubicBezTo>
                    <a:pt x="2163" y="1956"/>
                    <a:pt x="4137" y="373"/>
                    <a:pt x="4017" y="189"/>
                  </a:cubicBezTo>
                  <a:cubicBezTo>
                    <a:pt x="3947" y="80"/>
                    <a:pt x="3682" y="0"/>
                    <a:pt x="3347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2840478" y="2537912"/>
              <a:ext cx="257842" cy="322652"/>
            </a:xfrm>
            <a:custGeom>
              <a:rect b="b" l="l" r="r" t="t"/>
              <a:pathLst>
                <a:path extrusionOk="0" h="8304" w="6636">
                  <a:moveTo>
                    <a:pt x="2660" y="1"/>
                  </a:moveTo>
                  <a:cubicBezTo>
                    <a:pt x="1902" y="108"/>
                    <a:pt x="562" y="459"/>
                    <a:pt x="281" y="2510"/>
                  </a:cubicBezTo>
                  <a:cubicBezTo>
                    <a:pt x="1" y="4561"/>
                    <a:pt x="522" y="8303"/>
                    <a:pt x="522" y="8303"/>
                  </a:cubicBezTo>
                  <a:lnTo>
                    <a:pt x="6024" y="8303"/>
                  </a:lnTo>
                  <a:lnTo>
                    <a:pt x="6435" y="4762"/>
                  </a:lnTo>
                  <a:cubicBezTo>
                    <a:pt x="6635" y="81"/>
                    <a:pt x="2660" y="1"/>
                    <a:pt x="2660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2546731" y="2967731"/>
              <a:ext cx="615619" cy="375339"/>
            </a:xfrm>
            <a:custGeom>
              <a:rect b="b" l="l" r="r" t="t"/>
              <a:pathLst>
                <a:path extrusionOk="0" h="9660" w="15844">
                  <a:moveTo>
                    <a:pt x="1276" y="0"/>
                  </a:moveTo>
                  <a:cubicBezTo>
                    <a:pt x="1254" y="0"/>
                    <a:pt x="1232" y="14"/>
                    <a:pt x="1220" y="37"/>
                  </a:cubicBezTo>
                  <a:lnTo>
                    <a:pt x="14" y="2513"/>
                  </a:lnTo>
                  <a:cubicBezTo>
                    <a:pt x="0" y="2543"/>
                    <a:pt x="11" y="2583"/>
                    <a:pt x="44" y="2597"/>
                  </a:cubicBezTo>
                  <a:lnTo>
                    <a:pt x="14536" y="9652"/>
                  </a:lnTo>
                  <a:cubicBezTo>
                    <a:pt x="14545" y="9657"/>
                    <a:pt x="14555" y="9660"/>
                    <a:pt x="14565" y="9660"/>
                  </a:cubicBezTo>
                  <a:cubicBezTo>
                    <a:pt x="14588" y="9660"/>
                    <a:pt x="14611" y="9647"/>
                    <a:pt x="14620" y="9625"/>
                  </a:cubicBezTo>
                  <a:lnTo>
                    <a:pt x="15826" y="7147"/>
                  </a:lnTo>
                  <a:cubicBezTo>
                    <a:pt x="15843" y="7116"/>
                    <a:pt x="15829" y="7079"/>
                    <a:pt x="15799" y="7063"/>
                  </a:cubicBezTo>
                  <a:lnTo>
                    <a:pt x="1303" y="8"/>
                  </a:lnTo>
                  <a:cubicBezTo>
                    <a:pt x="1294" y="3"/>
                    <a:pt x="1285" y="0"/>
                    <a:pt x="1276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3072328" y="3324308"/>
              <a:ext cx="72581" cy="570158"/>
            </a:xfrm>
            <a:custGeom>
              <a:rect b="b" l="l" r="r" t="t"/>
              <a:pathLst>
                <a:path extrusionOk="0" h="14674" w="1868">
                  <a:moveTo>
                    <a:pt x="1350" y="1"/>
                  </a:moveTo>
                  <a:lnTo>
                    <a:pt x="0" y="47"/>
                  </a:lnTo>
                  <a:lnTo>
                    <a:pt x="518" y="14674"/>
                  </a:lnTo>
                  <a:lnTo>
                    <a:pt x="1868" y="14627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3034289" y="3217572"/>
              <a:ext cx="128299" cy="486620"/>
            </a:xfrm>
            <a:custGeom>
              <a:rect b="b" l="l" r="r" t="t"/>
              <a:pathLst>
                <a:path extrusionOk="0" h="12524" w="3302">
                  <a:moveTo>
                    <a:pt x="1727" y="1"/>
                  </a:moveTo>
                  <a:cubicBezTo>
                    <a:pt x="1713" y="1"/>
                    <a:pt x="1698" y="1"/>
                    <a:pt x="1684" y="2"/>
                  </a:cubicBezTo>
                  <a:lnTo>
                    <a:pt x="1157" y="22"/>
                  </a:lnTo>
                  <a:cubicBezTo>
                    <a:pt x="512" y="45"/>
                    <a:pt x="0" y="593"/>
                    <a:pt x="24" y="1238"/>
                  </a:cubicBezTo>
                  <a:lnTo>
                    <a:pt x="425" y="12523"/>
                  </a:lnTo>
                  <a:lnTo>
                    <a:pt x="3301" y="12423"/>
                  </a:lnTo>
                  <a:lnTo>
                    <a:pt x="2904" y="1138"/>
                  </a:lnTo>
                  <a:cubicBezTo>
                    <a:pt x="2881" y="503"/>
                    <a:pt x="2357" y="1"/>
                    <a:pt x="172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3050763" y="3700274"/>
              <a:ext cx="114545" cy="78681"/>
            </a:xfrm>
            <a:custGeom>
              <a:rect b="b" l="l" r="r" t="t"/>
              <a:pathLst>
                <a:path extrusionOk="0" h="2025" w="2948">
                  <a:moveTo>
                    <a:pt x="2877" y="0"/>
                  </a:moveTo>
                  <a:lnTo>
                    <a:pt x="1" y="100"/>
                  </a:lnTo>
                  <a:lnTo>
                    <a:pt x="68" y="2025"/>
                  </a:lnTo>
                  <a:lnTo>
                    <a:pt x="2947" y="1921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3087637" y="4000627"/>
              <a:ext cx="303030" cy="48957"/>
            </a:xfrm>
            <a:custGeom>
              <a:rect b="b" l="l" r="r" t="t"/>
              <a:pathLst>
                <a:path extrusionOk="0" h="1260" w="7799">
                  <a:moveTo>
                    <a:pt x="7581" y="0"/>
                  </a:moveTo>
                  <a:lnTo>
                    <a:pt x="1" y="268"/>
                  </a:lnTo>
                  <a:lnTo>
                    <a:pt x="34" y="1260"/>
                  </a:lnTo>
                  <a:lnTo>
                    <a:pt x="7798" y="986"/>
                  </a:lnTo>
                  <a:cubicBezTo>
                    <a:pt x="7798" y="986"/>
                    <a:pt x="7765" y="886"/>
                    <a:pt x="7581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3082586" y="3868752"/>
              <a:ext cx="299650" cy="142287"/>
            </a:xfrm>
            <a:custGeom>
              <a:rect b="b" l="l" r="r" t="t"/>
              <a:pathLst>
                <a:path extrusionOk="0" h="3662" w="7712">
                  <a:moveTo>
                    <a:pt x="1912" y="0"/>
                  </a:moveTo>
                  <a:lnTo>
                    <a:pt x="0" y="67"/>
                  </a:lnTo>
                  <a:lnTo>
                    <a:pt x="131" y="3662"/>
                  </a:lnTo>
                  <a:lnTo>
                    <a:pt x="7711" y="3394"/>
                  </a:lnTo>
                  <a:cubicBezTo>
                    <a:pt x="7705" y="3374"/>
                    <a:pt x="7701" y="3358"/>
                    <a:pt x="7697" y="3338"/>
                  </a:cubicBezTo>
                  <a:cubicBezTo>
                    <a:pt x="7500" y="2402"/>
                    <a:pt x="4922" y="2282"/>
                    <a:pt x="3341" y="2185"/>
                  </a:cubicBezTo>
                  <a:cubicBezTo>
                    <a:pt x="1764" y="2091"/>
                    <a:pt x="1912" y="0"/>
                    <a:pt x="1912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3224603" y="3970903"/>
              <a:ext cx="133739" cy="35591"/>
            </a:xfrm>
            <a:custGeom>
              <a:rect b="b" l="l" r="r" t="t"/>
              <a:pathLst>
                <a:path extrusionOk="0" h="916" w="3442">
                  <a:moveTo>
                    <a:pt x="3441" y="0"/>
                  </a:moveTo>
                  <a:cubicBezTo>
                    <a:pt x="3428" y="0"/>
                    <a:pt x="2129" y="0"/>
                    <a:pt x="1216" y="77"/>
                  </a:cubicBezTo>
                  <a:cubicBezTo>
                    <a:pt x="288" y="157"/>
                    <a:pt x="4" y="893"/>
                    <a:pt x="1" y="899"/>
                  </a:cubicBezTo>
                  <a:lnTo>
                    <a:pt x="47" y="916"/>
                  </a:lnTo>
                  <a:cubicBezTo>
                    <a:pt x="50" y="909"/>
                    <a:pt x="325" y="204"/>
                    <a:pt x="1219" y="128"/>
                  </a:cubicBezTo>
                  <a:cubicBezTo>
                    <a:pt x="2129" y="51"/>
                    <a:pt x="3428" y="48"/>
                    <a:pt x="3441" y="48"/>
                  </a:cubicBezTo>
                  <a:lnTo>
                    <a:pt x="34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3119188" y="3870034"/>
              <a:ext cx="104947" cy="95855"/>
            </a:xfrm>
            <a:custGeom>
              <a:rect b="b" l="l" r="r" t="t"/>
              <a:pathLst>
                <a:path extrusionOk="0" h="2467" w="2701">
                  <a:moveTo>
                    <a:pt x="0" y="1"/>
                  </a:moveTo>
                  <a:cubicBezTo>
                    <a:pt x="4" y="87"/>
                    <a:pt x="64" y="2138"/>
                    <a:pt x="862" y="2393"/>
                  </a:cubicBezTo>
                  <a:cubicBezTo>
                    <a:pt x="1036" y="2446"/>
                    <a:pt x="1223" y="2466"/>
                    <a:pt x="1407" y="2466"/>
                  </a:cubicBezTo>
                  <a:cubicBezTo>
                    <a:pt x="2059" y="2466"/>
                    <a:pt x="2694" y="2199"/>
                    <a:pt x="2700" y="2195"/>
                  </a:cubicBezTo>
                  <a:lnTo>
                    <a:pt x="2680" y="2149"/>
                  </a:lnTo>
                  <a:cubicBezTo>
                    <a:pt x="2672" y="2151"/>
                    <a:pt x="2045" y="2419"/>
                    <a:pt x="1403" y="2419"/>
                  </a:cubicBezTo>
                  <a:cubicBezTo>
                    <a:pt x="1225" y="2419"/>
                    <a:pt x="1046" y="2398"/>
                    <a:pt x="879" y="2346"/>
                  </a:cubicBezTo>
                  <a:cubicBezTo>
                    <a:pt x="114" y="2102"/>
                    <a:pt x="51" y="21"/>
                    <a:pt x="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3120082" y="3879748"/>
              <a:ext cx="40837" cy="26033"/>
            </a:xfrm>
            <a:custGeom>
              <a:rect b="b" l="l" r="r" t="t"/>
              <a:pathLst>
                <a:path extrusionOk="0" h="670" w="1051">
                  <a:moveTo>
                    <a:pt x="28" y="1"/>
                  </a:moveTo>
                  <a:lnTo>
                    <a:pt x="1" y="44"/>
                  </a:lnTo>
                  <a:lnTo>
                    <a:pt x="1023" y="670"/>
                  </a:lnTo>
                  <a:lnTo>
                    <a:pt x="1050" y="63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3123501" y="3885615"/>
              <a:ext cx="34270" cy="21448"/>
            </a:xfrm>
            <a:custGeom>
              <a:rect b="b" l="l" r="r" t="t"/>
              <a:pathLst>
                <a:path extrusionOk="0" h="552" w="882">
                  <a:moveTo>
                    <a:pt x="859" y="1"/>
                  </a:moveTo>
                  <a:lnTo>
                    <a:pt x="0" y="511"/>
                  </a:lnTo>
                  <a:lnTo>
                    <a:pt x="23" y="552"/>
                  </a:lnTo>
                  <a:lnTo>
                    <a:pt x="882" y="44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3126065" y="3917282"/>
              <a:ext cx="46898" cy="16397"/>
            </a:xfrm>
            <a:custGeom>
              <a:rect b="b" l="l" r="r" t="t"/>
              <a:pathLst>
                <a:path extrusionOk="0" h="422" w="1207">
                  <a:moveTo>
                    <a:pt x="14" y="0"/>
                  </a:moveTo>
                  <a:lnTo>
                    <a:pt x="1" y="51"/>
                  </a:lnTo>
                  <a:lnTo>
                    <a:pt x="1194" y="421"/>
                  </a:lnTo>
                  <a:lnTo>
                    <a:pt x="1206" y="3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3132438" y="3916117"/>
              <a:ext cx="32250" cy="24207"/>
            </a:xfrm>
            <a:custGeom>
              <a:rect b="b" l="l" r="r" t="t"/>
              <a:pathLst>
                <a:path extrusionOk="0" h="623" w="830">
                  <a:moveTo>
                    <a:pt x="802" y="1"/>
                  </a:moveTo>
                  <a:lnTo>
                    <a:pt x="0" y="582"/>
                  </a:lnTo>
                  <a:lnTo>
                    <a:pt x="31" y="622"/>
                  </a:lnTo>
                  <a:lnTo>
                    <a:pt x="829" y="41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2400712" y="2026884"/>
              <a:ext cx="433583" cy="281971"/>
            </a:xfrm>
            <a:custGeom>
              <a:rect b="b" l="l" r="r" t="t"/>
              <a:pathLst>
                <a:path extrusionOk="0" h="7257" w="11159">
                  <a:moveTo>
                    <a:pt x="3628" y="0"/>
                  </a:moveTo>
                  <a:cubicBezTo>
                    <a:pt x="1630" y="0"/>
                    <a:pt x="0" y="1634"/>
                    <a:pt x="0" y="3628"/>
                  </a:cubicBezTo>
                  <a:cubicBezTo>
                    <a:pt x="0" y="5623"/>
                    <a:pt x="1630" y="7256"/>
                    <a:pt x="3628" y="7256"/>
                  </a:cubicBezTo>
                  <a:lnTo>
                    <a:pt x="7530" y="7256"/>
                  </a:lnTo>
                  <a:cubicBezTo>
                    <a:pt x="9525" y="7256"/>
                    <a:pt x="11158" y="5623"/>
                    <a:pt x="11158" y="3628"/>
                  </a:cubicBezTo>
                  <a:cubicBezTo>
                    <a:pt x="11158" y="1634"/>
                    <a:pt x="9525" y="0"/>
                    <a:pt x="753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2440422" y="2945661"/>
              <a:ext cx="439800" cy="322730"/>
            </a:xfrm>
            <a:custGeom>
              <a:rect b="b" l="l" r="r" t="t"/>
              <a:pathLst>
                <a:path extrusionOk="0" h="8306" w="11319">
                  <a:moveTo>
                    <a:pt x="5660" y="1"/>
                  </a:moveTo>
                  <a:cubicBezTo>
                    <a:pt x="2533" y="1"/>
                    <a:pt x="1" y="1862"/>
                    <a:pt x="1" y="4153"/>
                  </a:cubicBezTo>
                  <a:cubicBezTo>
                    <a:pt x="1" y="6449"/>
                    <a:pt x="2533" y="8306"/>
                    <a:pt x="5660" y="8306"/>
                  </a:cubicBezTo>
                  <a:cubicBezTo>
                    <a:pt x="8784" y="8306"/>
                    <a:pt x="11319" y="6449"/>
                    <a:pt x="11319" y="4153"/>
                  </a:cubicBezTo>
                  <a:cubicBezTo>
                    <a:pt x="11319" y="1862"/>
                    <a:pt x="8784" y="1"/>
                    <a:pt x="5660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2454838" y="2270391"/>
              <a:ext cx="310918" cy="299417"/>
            </a:xfrm>
            <a:custGeom>
              <a:rect b="b" l="l" r="r" t="t"/>
              <a:pathLst>
                <a:path extrusionOk="0" h="7706" w="8002">
                  <a:moveTo>
                    <a:pt x="2900" y="1"/>
                  </a:moveTo>
                  <a:cubicBezTo>
                    <a:pt x="2900" y="1"/>
                    <a:pt x="2794" y="2921"/>
                    <a:pt x="2065" y="4665"/>
                  </a:cubicBezTo>
                  <a:cubicBezTo>
                    <a:pt x="1337" y="6409"/>
                    <a:pt x="0" y="6435"/>
                    <a:pt x="0" y="6435"/>
                  </a:cubicBezTo>
                  <a:cubicBezTo>
                    <a:pt x="0" y="6435"/>
                    <a:pt x="973" y="7284"/>
                    <a:pt x="3465" y="7658"/>
                  </a:cubicBezTo>
                  <a:cubicBezTo>
                    <a:pt x="3683" y="7691"/>
                    <a:pt x="3899" y="7706"/>
                    <a:pt x="4110" y="7706"/>
                  </a:cubicBezTo>
                  <a:cubicBezTo>
                    <a:pt x="6303" y="7706"/>
                    <a:pt x="8001" y="6084"/>
                    <a:pt x="8001" y="6084"/>
                  </a:cubicBezTo>
                  <a:cubicBezTo>
                    <a:pt x="4788" y="4889"/>
                    <a:pt x="4734" y="1418"/>
                    <a:pt x="4734" y="1418"/>
                  </a:cubicBezTo>
                  <a:lnTo>
                    <a:pt x="2900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2588928" y="2285739"/>
              <a:ext cx="58593" cy="90105"/>
            </a:xfrm>
            <a:custGeom>
              <a:rect b="b" l="l" r="r" t="t"/>
              <a:pathLst>
                <a:path extrusionOk="0" h="2319" w="150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7" y="381"/>
                    <a:pt x="341" y="1023"/>
                  </a:cubicBezTo>
                  <a:cubicBezTo>
                    <a:pt x="629" y="1664"/>
                    <a:pt x="1507" y="2318"/>
                    <a:pt x="1507" y="2318"/>
                  </a:cubicBezTo>
                  <a:lnTo>
                    <a:pt x="1293" y="1076"/>
                  </a:lnTo>
                  <a:lnTo>
                    <a:pt x="1283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2529984" y="2138710"/>
              <a:ext cx="185805" cy="194392"/>
            </a:xfrm>
            <a:custGeom>
              <a:rect b="b" l="l" r="r" t="t"/>
              <a:pathLst>
                <a:path extrusionOk="0" h="5003" w="4782">
                  <a:moveTo>
                    <a:pt x="2654" y="0"/>
                  </a:moveTo>
                  <a:cubicBezTo>
                    <a:pt x="1864" y="0"/>
                    <a:pt x="962" y="328"/>
                    <a:pt x="849" y="907"/>
                  </a:cubicBezTo>
                  <a:cubicBezTo>
                    <a:pt x="679" y="1783"/>
                    <a:pt x="759" y="2291"/>
                    <a:pt x="759" y="2291"/>
                  </a:cubicBezTo>
                  <a:cubicBezTo>
                    <a:pt x="759" y="2291"/>
                    <a:pt x="692" y="2198"/>
                    <a:pt x="563" y="2198"/>
                  </a:cubicBezTo>
                  <a:cubicBezTo>
                    <a:pt x="511" y="2198"/>
                    <a:pt x="450" y="2213"/>
                    <a:pt x="378" y="2254"/>
                  </a:cubicBezTo>
                  <a:cubicBezTo>
                    <a:pt x="131" y="2397"/>
                    <a:pt x="1" y="3049"/>
                    <a:pt x="314" y="3323"/>
                  </a:cubicBezTo>
                  <a:cubicBezTo>
                    <a:pt x="439" y="3432"/>
                    <a:pt x="568" y="3465"/>
                    <a:pt x="678" y="3465"/>
                  </a:cubicBezTo>
                  <a:cubicBezTo>
                    <a:pt x="844" y="3465"/>
                    <a:pt x="966" y="3390"/>
                    <a:pt x="966" y="3390"/>
                  </a:cubicBezTo>
                  <a:cubicBezTo>
                    <a:pt x="966" y="3390"/>
                    <a:pt x="1096" y="3834"/>
                    <a:pt x="1842" y="4382"/>
                  </a:cubicBezTo>
                  <a:cubicBezTo>
                    <a:pt x="2344" y="4752"/>
                    <a:pt x="3387" y="5003"/>
                    <a:pt x="4053" y="5003"/>
                  </a:cubicBezTo>
                  <a:cubicBezTo>
                    <a:pt x="4374" y="5003"/>
                    <a:pt x="4608" y="4944"/>
                    <a:pt x="4651" y="4813"/>
                  </a:cubicBezTo>
                  <a:cubicBezTo>
                    <a:pt x="4781" y="4409"/>
                    <a:pt x="4323" y="804"/>
                    <a:pt x="3655" y="266"/>
                  </a:cubicBezTo>
                  <a:cubicBezTo>
                    <a:pt x="3431" y="85"/>
                    <a:pt x="3057" y="0"/>
                    <a:pt x="2654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2597631" y="2205736"/>
              <a:ext cx="33765" cy="13871"/>
            </a:xfrm>
            <a:custGeom>
              <a:rect b="b" l="l" r="r" t="t"/>
              <a:pathLst>
                <a:path extrusionOk="0" h="357" w="869">
                  <a:moveTo>
                    <a:pt x="450" y="0"/>
                  </a:moveTo>
                  <a:cubicBezTo>
                    <a:pt x="250" y="0"/>
                    <a:pt x="1" y="24"/>
                    <a:pt x="1" y="24"/>
                  </a:cubicBezTo>
                  <a:cubicBezTo>
                    <a:pt x="1" y="24"/>
                    <a:pt x="110" y="222"/>
                    <a:pt x="251" y="315"/>
                  </a:cubicBezTo>
                  <a:cubicBezTo>
                    <a:pt x="299" y="346"/>
                    <a:pt x="383" y="357"/>
                    <a:pt x="475" y="357"/>
                  </a:cubicBezTo>
                  <a:cubicBezTo>
                    <a:pt x="658" y="357"/>
                    <a:pt x="869" y="315"/>
                    <a:pt x="869" y="315"/>
                  </a:cubicBezTo>
                  <a:cubicBezTo>
                    <a:pt x="869" y="315"/>
                    <a:pt x="789" y="78"/>
                    <a:pt x="675" y="24"/>
                  </a:cubicBezTo>
                  <a:cubicBezTo>
                    <a:pt x="637" y="6"/>
                    <a:pt x="550" y="0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2664851" y="2193963"/>
              <a:ext cx="22225" cy="21837"/>
            </a:xfrm>
            <a:custGeom>
              <a:rect b="b" l="l" r="r" t="t"/>
              <a:pathLst>
                <a:path extrusionOk="0" h="562" w="572">
                  <a:moveTo>
                    <a:pt x="542" y="0"/>
                  </a:moveTo>
                  <a:cubicBezTo>
                    <a:pt x="542" y="0"/>
                    <a:pt x="218" y="64"/>
                    <a:pt x="107" y="181"/>
                  </a:cubicBezTo>
                  <a:cubicBezTo>
                    <a:pt x="1" y="301"/>
                    <a:pt x="24" y="561"/>
                    <a:pt x="24" y="561"/>
                  </a:cubicBezTo>
                  <a:cubicBezTo>
                    <a:pt x="24" y="561"/>
                    <a:pt x="362" y="414"/>
                    <a:pt x="468" y="230"/>
                  </a:cubicBezTo>
                  <a:cubicBezTo>
                    <a:pt x="572" y="47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2663064" y="2193885"/>
              <a:ext cx="22847" cy="21914"/>
            </a:xfrm>
            <a:custGeom>
              <a:rect b="b" l="l" r="r" t="t"/>
              <a:pathLst>
                <a:path extrusionOk="0" h="564" w="588">
                  <a:moveTo>
                    <a:pt x="530" y="0"/>
                  </a:moveTo>
                  <a:cubicBezTo>
                    <a:pt x="431" y="0"/>
                    <a:pt x="229" y="17"/>
                    <a:pt x="130" y="143"/>
                  </a:cubicBezTo>
                  <a:cubicBezTo>
                    <a:pt x="0" y="316"/>
                    <a:pt x="70" y="563"/>
                    <a:pt x="70" y="563"/>
                  </a:cubicBezTo>
                  <a:cubicBezTo>
                    <a:pt x="70" y="563"/>
                    <a:pt x="67" y="353"/>
                    <a:pt x="153" y="212"/>
                  </a:cubicBezTo>
                  <a:cubicBezTo>
                    <a:pt x="241" y="72"/>
                    <a:pt x="588" y="2"/>
                    <a:pt x="588" y="2"/>
                  </a:cubicBezTo>
                  <a:cubicBezTo>
                    <a:pt x="588" y="2"/>
                    <a:pt x="566" y="0"/>
                    <a:pt x="53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659645" y="2178110"/>
              <a:ext cx="23818" cy="13133"/>
            </a:xfrm>
            <a:custGeom>
              <a:rect b="b" l="l" r="r" t="t"/>
              <a:pathLst>
                <a:path extrusionOk="0" h="338" w="613">
                  <a:moveTo>
                    <a:pt x="372" y="1"/>
                  </a:moveTo>
                  <a:cubicBezTo>
                    <a:pt x="314" y="1"/>
                    <a:pt x="253" y="11"/>
                    <a:pt x="195" y="40"/>
                  </a:cubicBezTo>
                  <a:cubicBezTo>
                    <a:pt x="4" y="137"/>
                    <a:pt x="1" y="338"/>
                    <a:pt x="1" y="338"/>
                  </a:cubicBezTo>
                  <a:cubicBezTo>
                    <a:pt x="1" y="338"/>
                    <a:pt x="112" y="131"/>
                    <a:pt x="282" y="84"/>
                  </a:cubicBezTo>
                  <a:cubicBezTo>
                    <a:pt x="381" y="57"/>
                    <a:pt x="477" y="51"/>
                    <a:pt x="540" y="51"/>
                  </a:cubicBezTo>
                  <a:cubicBezTo>
                    <a:pt x="585" y="51"/>
                    <a:pt x="613" y="54"/>
                    <a:pt x="613" y="54"/>
                  </a:cubicBezTo>
                  <a:cubicBezTo>
                    <a:pt x="613" y="54"/>
                    <a:pt x="503" y="1"/>
                    <a:pt x="37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597631" y="2204570"/>
              <a:ext cx="33765" cy="13444"/>
            </a:xfrm>
            <a:custGeom>
              <a:rect b="b" l="l" r="r" t="t"/>
              <a:pathLst>
                <a:path extrusionOk="0" h="346" w="869">
                  <a:moveTo>
                    <a:pt x="430" y="1"/>
                  </a:moveTo>
                  <a:cubicBezTo>
                    <a:pt x="250" y="1"/>
                    <a:pt x="43" y="27"/>
                    <a:pt x="1" y="54"/>
                  </a:cubicBezTo>
                  <a:cubicBezTo>
                    <a:pt x="1" y="54"/>
                    <a:pt x="94" y="51"/>
                    <a:pt x="211" y="51"/>
                  </a:cubicBezTo>
                  <a:cubicBezTo>
                    <a:pt x="349" y="51"/>
                    <a:pt x="520" y="56"/>
                    <a:pt x="602" y="78"/>
                  </a:cubicBezTo>
                  <a:cubicBezTo>
                    <a:pt x="752" y="121"/>
                    <a:pt x="869" y="345"/>
                    <a:pt x="869" y="345"/>
                  </a:cubicBezTo>
                  <a:cubicBezTo>
                    <a:pt x="869" y="345"/>
                    <a:pt x="812" y="94"/>
                    <a:pt x="675" y="31"/>
                  </a:cubicBezTo>
                  <a:cubicBezTo>
                    <a:pt x="626" y="9"/>
                    <a:pt x="533" y="1"/>
                    <a:pt x="43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2593590" y="2188484"/>
              <a:ext cx="36524" cy="8859"/>
            </a:xfrm>
            <a:custGeom>
              <a:rect b="b" l="l" r="r" t="t"/>
              <a:pathLst>
                <a:path extrusionOk="0" h="228" w="940">
                  <a:moveTo>
                    <a:pt x="491" y="1"/>
                  </a:moveTo>
                  <a:cubicBezTo>
                    <a:pt x="279" y="1"/>
                    <a:pt x="47" y="71"/>
                    <a:pt x="0" y="198"/>
                  </a:cubicBezTo>
                  <a:cubicBezTo>
                    <a:pt x="0" y="198"/>
                    <a:pt x="215" y="69"/>
                    <a:pt x="490" y="69"/>
                  </a:cubicBezTo>
                  <a:cubicBezTo>
                    <a:pt x="506" y="69"/>
                    <a:pt x="522" y="70"/>
                    <a:pt x="538" y="71"/>
                  </a:cubicBezTo>
                  <a:cubicBezTo>
                    <a:pt x="836" y="87"/>
                    <a:pt x="939" y="228"/>
                    <a:pt x="939" y="228"/>
                  </a:cubicBezTo>
                  <a:cubicBezTo>
                    <a:pt x="939" y="228"/>
                    <a:pt x="859" y="47"/>
                    <a:pt x="622" y="11"/>
                  </a:cubicBezTo>
                  <a:cubicBezTo>
                    <a:pt x="580" y="4"/>
                    <a:pt x="536" y="1"/>
                    <a:pt x="49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2612940" y="2207057"/>
              <a:ext cx="8704" cy="11190"/>
            </a:xfrm>
            <a:custGeom>
              <a:rect b="b" l="l" r="r" t="t"/>
              <a:pathLst>
                <a:path extrusionOk="0" h="288" w="224">
                  <a:moveTo>
                    <a:pt x="114" y="1"/>
                  </a:moveTo>
                  <a:cubicBezTo>
                    <a:pt x="51" y="1"/>
                    <a:pt x="0" y="67"/>
                    <a:pt x="0" y="144"/>
                  </a:cubicBezTo>
                  <a:cubicBezTo>
                    <a:pt x="0" y="224"/>
                    <a:pt x="51" y="288"/>
                    <a:pt x="114" y="288"/>
                  </a:cubicBezTo>
                  <a:cubicBezTo>
                    <a:pt x="174" y="288"/>
                    <a:pt x="224" y="224"/>
                    <a:pt x="224" y="144"/>
                  </a:cubicBezTo>
                  <a:cubicBezTo>
                    <a:pt x="224" y="67"/>
                    <a:pt x="174" y="1"/>
                    <a:pt x="11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2668620" y="2198975"/>
              <a:ext cx="9519" cy="11151"/>
            </a:xfrm>
            <a:custGeom>
              <a:rect b="b" l="l" r="r" t="t"/>
              <a:pathLst>
                <a:path extrusionOk="0" h="287" w="245">
                  <a:moveTo>
                    <a:pt x="111" y="1"/>
                  </a:moveTo>
                  <a:cubicBezTo>
                    <a:pt x="108" y="1"/>
                    <a:pt x="104" y="1"/>
                    <a:pt x="101" y="1"/>
                  </a:cubicBezTo>
                  <a:cubicBezTo>
                    <a:pt x="41" y="12"/>
                    <a:pt x="1" y="81"/>
                    <a:pt x="10" y="158"/>
                  </a:cubicBezTo>
                  <a:cubicBezTo>
                    <a:pt x="20" y="232"/>
                    <a:pt x="72" y="286"/>
                    <a:pt x="127" y="286"/>
                  </a:cubicBezTo>
                  <a:cubicBezTo>
                    <a:pt x="132" y="286"/>
                    <a:pt x="136" y="286"/>
                    <a:pt x="141" y="285"/>
                  </a:cubicBezTo>
                  <a:cubicBezTo>
                    <a:pt x="204" y="279"/>
                    <a:pt x="245" y="209"/>
                    <a:pt x="234" y="129"/>
                  </a:cubicBezTo>
                  <a:cubicBezTo>
                    <a:pt x="222" y="56"/>
                    <a:pt x="170" y="1"/>
                    <a:pt x="1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2549062" y="2237286"/>
              <a:ext cx="16008" cy="12006"/>
            </a:xfrm>
            <a:custGeom>
              <a:rect b="b" l="l" r="r" t="t"/>
              <a:pathLst>
                <a:path extrusionOk="0" h="309" w="412">
                  <a:moveTo>
                    <a:pt x="1" y="1"/>
                  </a:moveTo>
                  <a:lnTo>
                    <a:pt x="1" y="61"/>
                  </a:lnTo>
                  <a:cubicBezTo>
                    <a:pt x="1" y="61"/>
                    <a:pt x="2" y="61"/>
                    <a:pt x="4" y="61"/>
                  </a:cubicBezTo>
                  <a:cubicBezTo>
                    <a:pt x="39" y="61"/>
                    <a:pt x="279" y="66"/>
                    <a:pt x="355" y="308"/>
                  </a:cubicBezTo>
                  <a:lnTo>
                    <a:pt x="412" y="292"/>
                  </a:lnTo>
                  <a:cubicBezTo>
                    <a:pt x="324" y="11"/>
                    <a:pt x="37" y="1"/>
                    <a:pt x="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2553375" y="2136612"/>
              <a:ext cx="118663" cy="34581"/>
            </a:xfrm>
            <a:custGeom>
              <a:rect b="b" l="l" r="r" t="t"/>
              <a:pathLst>
                <a:path extrusionOk="0" h="890" w="3054">
                  <a:moveTo>
                    <a:pt x="2063" y="1"/>
                  </a:moveTo>
                  <a:cubicBezTo>
                    <a:pt x="1799" y="1"/>
                    <a:pt x="1488" y="36"/>
                    <a:pt x="1140" y="126"/>
                  </a:cubicBezTo>
                  <a:cubicBezTo>
                    <a:pt x="0" y="417"/>
                    <a:pt x="270" y="804"/>
                    <a:pt x="270" y="804"/>
                  </a:cubicBezTo>
                  <a:cubicBezTo>
                    <a:pt x="270" y="804"/>
                    <a:pt x="969" y="818"/>
                    <a:pt x="1757" y="884"/>
                  </a:cubicBezTo>
                  <a:cubicBezTo>
                    <a:pt x="1797" y="888"/>
                    <a:pt x="1836" y="890"/>
                    <a:pt x="1874" y="890"/>
                  </a:cubicBezTo>
                  <a:cubicBezTo>
                    <a:pt x="2596" y="890"/>
                    <a:pt x="3053" y="320"/>
                    <a:pt x="3053" y="320"/>
                  </a:cubicBezTo>
                  <a:cubicBezTo>
                    <a:pt x="3023" y="181"/>
                    <a:pt x="2661" y="1"/>
                    <a:pt x="206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2556483" y="2218286"/>
              <a:ext cx="38855" cy="83655"/>
            </a:xfrm>
            <a:custGeom>
              <a:rect b="b" l="l" r="r" t="t"/>
              <a:pathLst>
                <a:path extrusionOk="0" h="2153" w="1000">
                  <a:moveTo>
                    <a:pt x="249" y="1"/>
                  </a:moveTo>
                  <a:cubicBezTo>
                    <a:pt x="221" y="1"/>
                    <a:pt x="192" y="10"/>
                    <a:pt x="164" y="32"/>
                  </a:cubicBezTo>
                  <a:cubicBezTo>
                    <a:pt x="0" y="162"/>
                    <a:pt x="588" y="2117"/>
                    <a:pt x="725" y="2150"/>
                  </a:cubicBezTo>
                  <a:cubicBezTo>
                    <a:pt x="734" y="2152"/>
                    <a:pt x="742" y="2153"/>
                    <a:pt x="750" y="2153"/>
                  </a:cubicBezTo>
                  <a:cubicBezTo>
                    <a:pt x="869" y="2153"/>
                    <a:pt x="915" y="1949"/>
                    <a:pt x="955" y="1736"/>
                  </a:cubicBezTo>
                  <a:cubicBezTo>
                    <a:pt x="999" y="1509"/>
                    <a:pt x="494" y="202"/>
                    <a:pt x="494" y="202"/>
                  </a:cubicBezTo>
                  <a:cubicBezTo>
                    <a:pt x="494" y="202"/>
                    <a:pt x="379" y="1"/>
                    <a:pt x="24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2623703" y="2260950"/>
              <a:ext cx="50900" cy="22070"/>
            </a:xfrm>
            <a:custGeom>
              <a:rect b="b" l="l" r="r" t="t"/>
              <a:pathLst>
                <a:path extrusionOk="0" h="568" w="1310">
                  <a:moveTo>
                    <a:pt x="33" y="1"/>
                  </a:moveTo>
                  <a:cubicBezTo>
                    <a:pt x="29" y="1"/>
                    <a:pt x="25" y="2"/>
                    <a:pt x="21" y="3"/>
                  </a:cubicBezTo>
                  <a:cubicBezTo>
                    <a:pt x="7" y="10"/>
                    <a:pt x="1" y="27"/>
                    <a:pt x="4" y="43"/>
                  </a:cubicBezTo>
                  <a:cubicBezTo>
                    <a:pt x="14" y="63"/>
                    <a:pt x="228" y="554"/>
                    <a:pt x="1280" y="568"/>
                  </a:cubicBezTo>
                  <a:cubicBezTo>
                    <a:pt x="1297" y="568"/>
                    <a:pt x="1310" y="554"/>
                    <a:pt x="1310" y="538"/>
                  </a:cubicBezTo>
                  <a:cubicBezTo>
                    <a:pt x="1310" y="524"/>
                    <a:pt x="1297" y="511"/>
                    <a:pt x="1280" y="511"/>
                  </a:cubicBezTo>
                  <a:cubicBezTo>
                    <a:pt x="272" y="498"/>
                    <a:pt x="61" y="23"/>
                    <a:pt x="61" y="20"/>
                  </a:cubicBezTo>
                  <a:cubicBezTo>
                    <a:pt x="56" y="8"/>
                    <a:pt x="45" y="1"/>
                    <a:pt x="3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527381" y="2146714"/>
              <a:ext cx="70794" cy="82411"/>
            </a:xfrm>
            <a:custGeom>
              <a:rect b="b" l="l" r="r" t="t"/>
              <a:pathLst>
                <a:path extrusionOk="0" h="2121" w="1822">
                  <a:moveTo>
                    <a:pt x="1144" y="1"/>
                  </a:moveTo>
                  <a:cubicBezTo>
                    <a:pt x="1068" y="1"/>
                    <a:pt x="990" y="19"/>
                    <a:pt x="913" y="63"/>
                  </a:cubicBezTo>
                  <a:cubicBezTo>
                    <a:pt x="466" y="314"/>
                    <a:pt x="0" y="1774"/>
                    <a:pt x="826" y="2085"/>
                  </a:cubicBezTo>
                  <a:cubicBezTo>
                    <a:pt x="891" y="2109"/>
                    <a:pt x="951" y="2120"/>
                    <a:pt x="1008" y="2120"/>
                  </a:cubicBezTo>
                  <a:cubicBezTo>
                    <a:pt x="1675" y="2120"/>
                    <a:pt x="1809" y="544"/>
                    <a:pt x="1809" y="544"/>
                  </a:cubicBezTo>
                  <a:cubicBezTo>
                    <a:pt x="1822" y="426"/>
                    <a:pt x="1507" y="1"/>
                    <a:pt x="11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651990" y="2208456"/>
              <a:ext cx="22497" cy="49890"/>
            </a:xfrm>
            <a:custGeom>
              <a:rect b="b" l="l" r="r" t="t"/>
              <a:pathLst>
                <a:path extrusionOk="0" h="1284" w="579">
                  <a:moveTo>
                    <a:pt x="1" y="1"/>
                  </a:moveTo>
                  <a:cubicBezTo>
                    <a:pt x="5" y="115"/>
                    <a:pt x="17" y="686"/>
                    <a:pt x="191" y="736"/>
                  </a:cubicBezTo>
                  <a:cubicBezTo>
                    <a:pt x="221" y="743"/>
                    <a:pt x="252" y="750"/>
                    <a:pt x="281" y="756"/>
                  </a:cubicBezTo>
                  <a:cubicBezTo>
                    <a:pt x="429" y="787"/>
                    <a:pt x="509" y="810"/>
                    <a:pt x="489" y="957"/>
                  </a:cubicBezTo>
                  <a:cubicBezTo>
                    <a:pt x="472" y="1063"/>
                    <a:pt x="395" y="1160"/>
                    <a:pt x="295" y="1204"/>
                  </a:cubicBezTo>
                  <a:cubicBezTo>
                    <a:pt x="262" y="1217"/>
                    <a:pt x="230" y="1224"/>
                    <a:pt x="199" y="1224"/>
                  </a:cubicBezTo>
                  <a:cubicBezTo>
                    <a:pt x="160" y="1224"/>
                    <a:pt x="123" y="1213"/>
                    <a:pt x="91" y="1191"/>
                  </a:cubicBezTo>
                  <a:lnTo>
                    <a:pt x="58" y="1237"/>
                  </a:lnTo>
                  <a:cubicBezTo>
                    <a:pt x="98" y="1268"/>
                    <a:pt x="148" y="1284"/>
                    <a:pt x="198" y="1284"/>
                  </a:cubicBezTo>
                  <a:cubicBezTo>
                    <a:pt x="238" y="1284"/>
                    <a:pt x="278" y="1274"/>
                    <a:pt x="318" y="1257"/>
                  </a:cubicBezTo>
                  <a:cubicBezTo>
                    <a:pt x="438" y="1208"/>
                    <a:pt x="526" y="1094"/>
                    <a:pt x="546" y="967"/>
                  </a:cubicBezTo>
                  <a:cubicBezTo>
                    <a:pt x="579" y="756"/>
                    <a:pt x="429" y="726"/>
                    <a:pt x="295" y="699"/>
                  </a:cubicBezTo>
                  <a:cubicBezTo>
                    <a:pt x="265" y="693"/>
                    <a:pt x="235" y="686"/>
                    <a:pt x="208" y="679"/>
                  </a:cubicBezTo>
                  <a:cubicBezTo>
                    <a:pt x="111" y="653"/>
                    <a:pt x="65" y="265"/>
                    <a:pt x="6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537250" y="3150119"/>
              <a:ext cx="635202" cy="170340"/>
            </a:xfrm>
            <a:custGeom>
              <a:rect b="b" l="l" r="r" t="t"/>
              <a:pathLst>
                <a:path extrusionOk="0" h="4384" w="16348">
                  <a:moveTo>
                    <a:pt x="1296" y="0"/>
                  </a:moveTo>
                  <a:cubicBezTo>
                    <a:pt x="706" y="0"/>
                    <a:pt x="193" y="448"/>
                    <a:pt x="127" y="1050"/>
                  </a:cubicBezTo>
                  <a:lnTo>
                    <a:pt x="71" y="1574"/>
                  </a:lnTo>
                  <a:cubicBezTo>
                    <a:pt x="1" y="2219"/>
                    <a:pt x="472" y="2800"/>
                    <a:pt x="1114" y="2871"/>
                  </a:cubicBezTo>
                  <a:lnTo>
                    <a:pt x="14924" y="4377"/>
                  </a:lnTo>
                  <a:cubicBezTo>
                    <a:pt x="14967" y="4382"/>
                    <a:pt x="15009" y="4384"/>
                    <a:pt x="15051" y="4384"/>
                  </a:cubicBezTo>
                  <a:cubicBezTo>
                    <a:pt x="15644" y="4384"/>
                    <a:pt x="16155" y="3934"/>
                    <a:pt x="16220" y="3335"/>
                  </a:cubicBezTo>
                  <a:lnTo>
                    <a:pt x="16280" y="2806"/>
                  </a:lnTo>
                  <a:cubicBezTo>
                    <a:pt x="16348" y="2165"/>
                    <a:pt x="15879" y="1580"/>
                    <a:pt x="15238" y="1511"/>
                  </a:cubicBezTo>
                  <a:lnTo>
                    <a:pt x="1424" y="7"/>
                  </a:lnTo>
                  <a:cubicBezTo>
                    <a:pt x="1381" y="3"/>
                    <a:pt x="1338" y="0"/>
                    <a:pt x="1296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3117634" y="3302899"/>
              <a:ext cx="259668" cy="547584"/>
            </a:xfrm>
            <a:custGeom>
              <a:rect b="b" l="l" r="r" t="t"/>
              <a:pathLst>
                <a:path extrusionOk="0" h="14093" w="6683">
                  <a:moveTo>
                    <a:pt x="1253" y="1"/>
                  </a:moveTo>
                  <a:lnTo>
                    <a:pt x="0" y="502"/>
                  </a:lnTo>
                  <a:lnTo>
                    <a:pt x="5429" y="14092"/>
                  </a:lnTo>
                  <a:lnTo>
                    <a:pt x="6682" y="13591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3052862" y="3207742"/>
              <a:ext cx="276142" cy="477761"/>
            </a:xfrm>
            <a:custGeom>
              <a:rect b="b" l="l" r="r" t="t"/>
              <a:pathLst>
                <a:path extrusionOk="0" h="12296" w="7107">
                  <a:moveTo>
                    <a:pt x="1822" y="1"/>
                  </a:moveTo>
                  <a:cubicBezTo>
                    <a:pt x="1677" y="1"/>
                    <a:pt x="1529" y="28"/>
                    <a:pt x="1387" y="85"/>
                  </a:cubicBezTo>
                  <a:lnTo>
                    <a:pt x="899" y="278"/>
                  </a:lnTo>
                  <a:cubicBezTo>
                    <a:pt x="298" y="518"/>
                    <a:pt x="0" y="1207"/>
                    <a:pt x="241" y="1808"/>
                  </a:cubicBezTo>
                  <a:lnTo>
                    <a:pt x="4430" y="12295"/>
                  </a:lnTo>
                  <a:lnTo>
                    <a:pt x="7107" y="11226"/>
                  </a:lnTo>
                  <a:lnTo>
                    <a:pt x="2917" y="739"/>
                  </a:lnTo>
                  <a:cubicBezTo>
                    <a:pt x="2734" y="280"/>
                    <a:pt x="2289" y="1"/>
                    <a:pt x="1822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3224991" y="3643895"/>
              <a:ext cx="131641" cy="111048"/>
            </a:xfrm>
            <a:custGeom>
              <a:rect b="b" l="l" r="r" t="t"/>
              <a:pathLst>
                <a:path extrusionOk="0" h="2858" w="3388">
                  <a:moveTo>
                    <a:pt x="2677" y="1"/>
                  </a:moveTo>
                  <a:lnTo>
                    <a:pt x="0" y="1070"/>
                  </a:lnTo>
                  <a:lnTo>
                    <a:pt x="712" y="2857"/>
                  </a:lnTo>
                  <a:lnTo>
                    <a:pt x="3388" y="1789"/>
                  </a:lnTo>
                  <a:lnTo>
                    <a:pt x="2677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3363355" y="3852510"/>
              <a:ext cx="294560" cy="145162"/>
            </a:xfrm>
            <a:custGeom>
              <a:rect b="b" l="l" r="r" t="t"/>
              <a:pathLst>
                <a:path extrusionOk="0" h="3736" w="7581">
                  <a:moveTo>
                    <a:pt x="7043" y="0"/>
                  </a:moveTo>
                  <a:lnTo>
                    <a:pt x="1" y="2814"/>
                  </a:lnTo>
                  <a:lnTo>
                    <a:pt x="368" y="3736"/>
                  </a:lnTo>
                  <a:lnTo>
                    <a:pt x="7581" y="856"/>
                  </a:lnTo>
                  <a:cubicBezTo>
                    <a:pt x="7581" y="856"/>
                    <a:pt x="7518" y="769"/>
                    <a:pt x="704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3311445" y="3804485"/>
              <a:ext cx="325566" cy="157363"/>
            </a:xfrm>
            <a:custGeom>
              <a:rect b="b" l="l" r="r" t="t"/>
              <a:pathLst>
                <a:path extrusionOk="0" h="4050" w="8379">
                  <a:moveTo>
                    <a:pt x="1778" y="1"/>
                  </a:moveTo>
                  <a:lnTo>
                    <a:pt x="0" y="709"/>
                  </a:lnTo>
                  <a:lnTo>
                    <a:pt x="1337" y="4050"/>
                  </a:lnTo>
                  <a:lnTo>
                    <a:pt x="8379" y="1236"/>
                  </a:lnTo>
                  <a:cubicBezTo>
                    <a:pt x="8369" y="1220"/>
                    <a:pt x="8359" y="1204"/>
                    <a:pt x="8349" y="1187"/>
                  </a:cubicBezTo>
                  <a:cubicBezTo>
                    <a:pt x="8189" y="926"/>
                    <a:pt x="7827" y="826"/>
                    <a:pt x="7359" y="826"/>
                  </a:cubicBezTo>
                  <a:cubicBezTo>
                    <a:pt x="6365" y="826"/>
                    <a:pt x="4893" y="1275"/>
                    <a:pt x="3862" y="1577"/>
                  </a:cubicBezTo>
                  <a:cubicBezTo>
                    <a:pt x="3713" y="1621"/>
                    <a:pt x="3573" y="1640"/>
                    <a:pt x="3441" y="1640"/>
                  </a:cubicBezTo>
                  <a:cubicBezTo>
                    <a:pt x="2239" y="1640"/>
                    <a:pt x="1778" y="1"/>
                    <a:pt x="177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3490568" y="3832538"/>
              <a:ext cx="114661" cy="78176"/>
            </a:xfrm>
            <a:custGeom>
              <a:rect b="b" l="l" r="r" t="t"/>
              <a:pathLst>
                <a:path extrusionOk="0" h="2012" w="2951">
                  <a:moveTo>
                    <a:pt x="2934" y="0"/>
                  </a:moveTo>
                  <a:cubicBezTo>
                    <a:pt x="2924" y="7"/>
                    <a:pt x="1698" y="445"/>
                    <a:pt x="866" y="829"/>
                  </a:cubicBezTo>
                  <a:cubicBezTo>
                    <a:pt x="21" y="1216"/>
                    <a:pt x="1" y="2001"/>
                    <a:pt x="1" y="2008"/>
                  </a:cubicBezTo>
                  <a:lnTo>
                    <a:pt x="51" y="2011"/>
                  </a:lnTo>
                  <a:cubicBezTo>
                    <a:pt x="51" y="2001"/>
                    <a:pt x="67" y="1246"/>
                    <a:pt x="886" y="872"/>
                  </a:cubicBezTo>
                  <a:cubicBezTo>
                    <a:pt x="1718" y="491"/>
                    <a:pt x="2941" y="53"/>
                    <a:pt x="2950" y="47"/>
                  </a:cubicBezTo>
                  <a:lnTo>
                    <a:pt x="29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3345443" y="3817735"/>
              <a:ext cx="127483" cy="76855"/>
            </a:xfrm>
            <a:custGeom>
              <a:rect b="b" l="l" r="r" t="t"/>
              <a:pathLst>
                <a:path extrusionOk="0" h="1978" w="3281">
                  <a:moveTo>
                    <a:pt x="47" y="1"/>
                  </a:moveTo>
                  <a:lnTo>
                    <a:pt x="1" y="17"/>
                  </a:lnTo>
                  <a:cubicBezTo>
                    <a:pt x="34" y="101"/>
                    <a:pt x="769" y="1978"/>
                    <a:pt x="1597" y="1978"/>
                  </a:cubicBezTo>
                  <a:lnTo>
                    <a:pt x="1621" y="1978"/>
                  </a:lnTo>
                  <a:cubicBezTo>
                    <a:pt x="2449" y="1945"/>
                    <a:pt x="3275" y="1179"/>
                    <a:pt x="3281" y="1173"/>
                  </a:cubicBezTo>
                  <a:lnTo>
                    <a:pt x="3248" y="1136"/>
                  </a:lnTo>
                  <a:cubicBezTo>
                    <a:pt x="3241" y="1143"/>
                    <a:pt x="2429" y="1894"/>
                    <a:pt x="1617" y="1928"/>
                  </a:cubicBezTo>
                  <a:lnTo>
                    <a:pt x="1597" y="1928"/>
                  </a:lnTo>
                  <a:cubicBezTo>
                    <a:pt x="806" y="1928"/>
                    <a:pt x="58" y="21"/>
                    <a:pt x="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3350145" y="3826943"/>
              <a:ext cx="46082" cy="11462"/>
            </a:xfrm>
            <a:custGeom>
              <a:rect b="b" l="l" r="r" t="t"/>
              <a:pathLst>
                <a:path extrusionOk="0" h="295" w="1186">
                  <a:moveTo>
                    <a:pt x="10" y="0"/>
                  </a:moveTo>
                  <a:lnTo>
                    <a:pt x="0" y="51"/>
                  </a:lnTo>
                  <a:lnTo>
                    <a:pt x="1176" y="294"/>
                  </a:lnTo>
                  <a:lnTo>
                    <a:pt x="1186" y="24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3361413" y="3820454"/>
              <a:ext cx="26266" cy="31201"/>
            </a:xfrm>
            <a:custGeom>
              <a:rect b="b" l="l" r="r" t="t"/>
              <a:pathLst>
                <a:path extrusionOk="0" h="803" w="676">
                  <a:moveTo>
                    <a:pt x="635" y="0"/>
                  </a:moveTo>
                  <a:lnTo>
                    <a:pt x="0" y="768"/>
                  </a:lnTo>
                  <a:lnTo>
                    <a:pt x="37" y="802"/>
                  </a:lnTo>
                  <a:lnTo>
                    <a:pt x="675" y="34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3368407" y="3858494"/>
              <a:ext cx="48608" cy="3924"/>
            </a:xfrm>
            <a:custGeom>
              <a:rect b="b" l="l" r="r" t="t"/>
              <a:pathLst>
                <a:path extrusionOk="0" h="101" w="1251">
                  <a:moveTo>
                    <a:pt x="1251" y="0"/>
                  </a:moveTo>
                  <a:lnTo>
                    <a:pt x="1" y="50"/>
                  </a:lnTo>
                  <a:lnTo>
                    <a:pt x="4" y="101"/>
                  </a:lnTo>
                  <a:lnTo>
                    <a:pt x="1251" y="47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3381151" y="3846798"/>
              <a:ext cx="23235" cy="32871"/>
            </a:xfrm>
            <a:custGeom>
              <a:rect b="b" l="l" r="r" t="t"/>
              <a:pathLst>
                <a:path extrusionOk="0" h="846" w="598">
                  <a:moveTo>
                    <a:pt x="558" y="1"/>
                  </a:moveTo>
                  <a:lnTo>
                    <a:pt x="1" y="819"/>
                  </a:lnTo>
                  <a:lnTo>
                    <a:pt x="41" y="846"/>
                  </a:lnTo>
                  <a:lnTo>
                    <a:pt x="598" y="30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2279716" y="2498978"/>
              <a:ext cx="731756" cy="651171"/>
            </a:xfrm>
            <a:custGeom>
              <a:rect b="b" l="l" r="r" t="t"/>
              <a:pathLst>
                <a:path extrusionOk="0" h="16759" w="18833">
                  <a:moveTo>
                    <a:pt x="12121" y="1"/>
                  </a:moveTo>
                  <a:lnTo>
                    <a:pt x="4120" y="349"/>
                  </a:lnTo>
                  <a:cubicBezTo>
                    <a:pt x="1808" y="722"/>
                    <a:pt x="0" y="1063"/>
                    <a:pt x="37" y="2671"/>
                  </a:cubicBezTo>
                  <a:cubicBezTo>
                    <a:pt x="74" y="4180"/>
                    <a:pt x="3442" y="14964"/>
                    <a:pt x="4344" y="16758"/>
                  </a:cubicBezTo>
                  <a:lnTo>
                    <a:pt x="15027" y="16758"/>
                  </a:lnTo>
                  <a:cubicBezTo>
                    <a:pt x="15154" y="16758"/>
                    <a:pt x="15355" y="16692"/>
                    <a:pt x="15412" y="16628"/>
                  </a:cubicBezTo>
                  <a:cubicBezTo>
                    <a:pt x="15703" y="16321"/>
                    <a:pt x="18833" y="3138"/>
                    <a:pt x="17794" y="1397"/>
                  </a:cubicBezTo>
                  <a:cubicBezTo>
                    <a:pt x="17266" y="512"/>
                    <a:pt x="12121" y="1"/>
                    <a:pt x="12121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2877624" y="2675538"/>
              <a:ext cx="99585" cy="469912"/>
            </a:xfrm>
            <a:custGeom>
              <a:rect b="b" l="l" r="r" t="t"/>
              <a:pathLst>
                <a:path extrusionOk="0" h="12094" w="2563">
                  <a:moveTo>
                    <a:pt x="2506" y="0"/>
                  </a:moveTo>
                  <a:cubicBezTo>
                    <a:pt x="2499" y="37"/>
                    <a:pt x="1948" y="3749"/>
                    <a:pt x="1510" y="5920"/>
                  </a:cubicBezTo>
                  <a:cubicBezTo>
                    <a:pt x="1240" y="7267"/>
                    <a:pt x="618" y="10077"/>
                    <a:pt x="0" y="12078"/>
                  </a:cubicBezTo>
                  <a:lnTo>
                    <a:pt x="57" y="12094"/>
                  </a:lnTo>
                  <a:cubicBezTo>
                    <a:pt x="675" y="10093"/>
                    <a:pt x="1297" y="7280"/>
                    <a:pt x="1567" y="5934"/>
                  </a:cubicBezTo>
                  <a:cubicBezTo>
                    <a:pt x="2005" y="3759"/>
                    <a:pt x="2560" y="47"/>
                    <a:pt x="2563" y="11"/>
                  </a:cubicBezTo>
                  <a:lnTo>
                    <a:pt x="250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2480016" y="2473450"/>
              <a:ext cx="270664" cy="116176"/>
            </a:xfrm>
            <a:custGeom>
              <a:rect b="b" l="l" r="r" t="t"/>
              <a:pathLst>
                <a:path extrusionOk="0" h="2990" w="6966">
                  <a:moveTo>
                    <a:pt x="3355" y="0"/>
                  </a:moveTo>
                  <a:lnTo>
                    <a:pt x="1" y="962"/>
                  </a:lnTo>
                  <a:lnTo>
                    <a:pt x="4778" y="2990"/>
                  </a:lnTo>
                  <a:lnTo>
                    <a:pt x="6966" y="658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2439762" y="2498978"/>
              <a:ext cx="340525" cy="121927"/>
            </a:xfrm>
            <a:custGeom>
              <a:rect b="b" l="l" r="r" t="t"/>
              <a:pathLst>
                <a:path extrusionOk="0" h="3138" w="8764">
                  <a:moveTo>
                    <a:pt x="235" y="338"/>
                  </a:moveTo>
                  <a:lnTo>
                    <a:pt x="1" y="349"/>
                  </a:lnTo>
                  <a:lnTo>
                    <a:pt x="1" y="349"/>
                  </a:lnTo>
                  <a:lnTo>
                    <a:pt x="236" y="339"/>
                  </a:lnTo>
                  <a:lnTo>
                    <a:pt x="236" y="339"/>
                  </a:lnTo>
                  <a:lnTo>
                    <a:pt x="235" y="338"/>
                  </a:lnTo>
                  <a:close/>
                  <a:moveTo>
                    <a:pt x="8002" y="1"/>
                  </a:moveTo>
                  <a:lnTo>
                    <a:pt x="5814" y="2333"/>
                  </a:lnTo>
                  <a:lnTo>
                    <a:pt x="1037" y="305"/>
                  </a:lnTo>
                  <a:lnTo>
                    <a:pt x="236" y="339"/>
                  </a:lnTo>
                  <a:lnTo>
                    <a:pt x="236" y="339"/>
                  </a:lnTo>
                  <a:lnTo>
                    <a:pt x="5974" y="3138"/>
                  </a:lnTo>
                  <a:lnTo>
                    <a:pt x="8764" y="105"/>
                  </a:lnTo>
                  <a:lnTo>
                    <a:pt x="8002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472361" y="2708138"/>
              <a:ext cx="20554" cy="20515"/>
            </a:xfrm>
            <a:custGeom>
              <a:rect b="b" l="l" r="r" t="t"/>
              <a:pathLst>
                <a:path extrusionOk="0" h="528" w="529">
                  <a:moveTo>
                    <a:pt x="264" y="0"/>
                  </a:moveTo>
                  <a:cubicBezTo>
                    <a:pt x="118" y="0"/>
                    <a:pt x="1" y="120"/>
                    <a:pt x="1" y="264"/>
                  </a:cubicBezTo>
                  <a:cubicBezTo>
                    <a:pt x="1" y="411"/>
                    <a:pt x="118" y="528"/>
                    <a:pt x="264" y="528"/>
                  </a:cubicBezTo>
                  <a:cubicBezTo>
                    <a:pt x="411" y="528"/>
                    <a:pt x="528" y="411"/>
                    <a:pt x="528" y="264"/>
                  </a:cubicBezTo>
                  <a:cubicBezTo>
                    <a:pt x="528" y="120"/>
                    <a:pt x="411" y="0"/>
                    <a:pt x="26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529479" y="2840013"/>
              <a:ext cx="20515" cy="20554"/>
            </a:xfrm>
            <a:custGeom>
              <a:rect b="b" l="l" r="r" t="t"/>
              <a:pathLst>
                <a:path extrusionOk="0" h="529" w="528">
                  <a:moveTo>
                    <a:pt x="264" y="0"/>
                  </a:moveTo>
                  <a:cubicBezTo>
                    <a:pt x="117" y="0"/>
                    <a:pt x="0" y="117"/>
                    <a:pt x="0" y="264"/>
                  </a:cubicBezTo>
                  <a:cubicBezTo>
                    <a:pt x="0" y="408"/>
                    <a:pt x="117" y="528"/>
                    <a:pt x="264" y="528"/>
                  </a:cubicBezTo>
                  <a:cubicBezTo>
                    <a:pt x="412" y="528"/>
                    <a:pt x="528" y="408"/>
                    <a:pt x="528" y="264"/>
                  </a:cubicBezTo>
                  <a:cubicBezTo>
                    <a:pt x="528" y="117"/>
                    <a:pt x="412" y="0"/>
                    <a:pt x="26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2508963" y="3058070"/>
              <a:ext cx="20554" cy="20554"/>
            </a:xfrm>
            <a:custGeom>
              <a:rect b="b" l="l" r="r" t="t"/>
              <a:pathLst>
                <a:path extrusionOk="0" h="529" w="529">
                  <a:moveTo>
                    <a:pt x="264" y="1"/>
                  </a:moveTo>
                  <a:cubicBezTo>
                    <a:pt x="121" y="1"/>
                    <a:pt x="1" y="118"/>
                    <a:pt x="1" y="264"/>
                  </a:cubicBezTo>
                  <a:cubicBezTo>
                    <a:pt x="1" y="412"/>
                    <a:pt x="121" y="529"/>
                    <a:pt x="264" y="529"/>
                  </a:cubicBezTo>
                  <a:cubicBezTo>
                    <a:pt x="411" y="529"/>
                    <a:pt x="528" y="412"/>
                    <a:pt x="528" y="264"/>
                  </a:cubicBezTo>
                  <a:cubicBezTo>
                    <a:pt x="528" y="118"/>
                    <a:pt x="411" y="1"/>
                    <a:pt x="26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2434555" y="2817283"/>
              <a:ext cx="20593" cy="20554"/>
            </a:xfrm>
            <a:custGeom>
              <a:rect b="b" l="l" r="r" t="t"/>
              <a:pathLst>
                <a:path extrusionOk="0" h="529" w="530">
                  <a:moveTo>
                    <a:pt x="265" y="1"/>
                  </a:moveTo>
                  <a:cubicBezTo>
                    <a:pt x="118" y="1"/>
                    <a:pt x="1" y="118"/>
                    <a:pt x="1" y="264"/>
                  </a:cubicBezTo>
                  <a:cubicBezTo>
                    <a:pt x="1" y="408"/>
                    <a:pt x="118" y="528"/>
                    <a:pt x="265" y="528"/>
                  </a:cubicBezTo>
                  <a:cubicBezTo>
                    <a:pt x="412" y="528"/>
                    <a:pt x="529" y="408"/>
                    <a:pt x="529" y="264"/>
                  </a:cubicBezTo>
                  <a:cubicBezTo>
                    <a:pt x="529" y="118"/>
                    <a:pt x="412" y="1"/>
                    <a:pt x="26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2371493" y="2718357"/>
              <a:ext cx="20554" cy="20554"/>
            </a:xfrm>
            <a:custGeom>
              <a:rect b="b" l="l" r="r" t="t"/>
              <a:pathLst>
                <a:path extrusionOk="0" h="529" w="529">
                  <a:moveTo>
                    <a:pt x="264" y="1"/>
                  </a:moveTo>
                  <a:cubicBezTo>
                    <a:pt x="117" y="1"/>
                    <a:pt x="0" y="121"/>
                    <a:pt x="0" y="265"/>
                  </a:cubicBezTo>
                  <a:cubicBezTo>
                    <a:pt x="0" y="412"/>
                    <a:pt x="117" y="528"/>
                    <a:pt x="264" y="528"/>
                  </a:cubicBezTo>
                  <a:cubicBezTo>
                    <a:pt x="408" y="528"/>
                    <a:pt x="529" y="412"/>
                    <a:pt x="529" y="265"/>
                  </a:cubicBezTo>
                  <a:cubicBezTo>
                    <a:pt x="529" y="121"/>
                    <a:pt x="408" y="1"/>
                    <a:pt x="26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2469758" y="2629339"/>
              <a:ext cx="20554" cy="20515"/>
            </a:xfrm>
            <a:custGeom>
              <a:rect b="b" l="l" r="r" t="t"/>
              <a:pathLst>
                <a:path extrusionOk="0" h="528" w="529">
                  <a:moveTo>
                    <a:pt x="265" y="0"/>
                  </a:moveTo>
                  <a:cubicBezTo>
                    <a:pt x="117" y="0"/>
                    <a:pt x="0" y="117"/>
                    <a:pt x="0" y="264"/>
                  </a:cubicBezTo>
                  <a:cubicBezTo>
                    <a:pt x="0" y="408"/>
                    <a:pt x="117" y="528"/>
                    <a:pt x="265" y="528"/>
                  </a:cubicBezTo>
                  <a:cubicBezTo>
                    <a:pt x="408" y="528"/>
                    <a:pt x="529" y="408"/>
                    <a:pt x="529" y="264"/>
                  </a:cubicBezTo>
                  <a:cubicBezTo>
                    <a:pt x="529" y="117"/>
                    <a:pt x="408" y="0"/>
                    <a:pt x="26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2641383" y="2796767"/>
              <a:ext cx="20515" cy="20554"/>
            </a:xfrm>
            <a:custGeom>
              <a:rect b="b" l="l" r="r" t="t"/>
              <a:pathLst>
                <a:path extrusionOk="0" h="529" w="528">
                  <a:moveTo>
                    <a:pt x="264" y="1"/>
                  </a:moveTo>
                  <a:cubicBezTo>
                    <a:pt x="121" y="1"/>
                    <a:pt x="0" y="118"/>
                    <a:pt x="0" y="265"/>
                  </a:cubicBezTo>
                  <a:cubicBezTo>
                    <a:pt x="0" y="411"/>
                    <a:pt x="121" y="529"/>
                    <a:pt x="264" y="529"/>
                  </a:cubicBezTo>
                  <a:cubicBezTo>
                    <a:pt x="411" y="529"/>
                    <a:pt x="528" y="411"/>
                    <a:pt x="528" y="265"/>
                  </a:cubicBezTo>
                  <a:cubicBezTo>
                    <a:pt x="528" y="118"/>
                    <a:pt x="411" y="1"/>
                    <a:pt x="26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2756511" y="2768325"/>
              <a:ext cx="20438" cy="20593"/>
            </a:xfrm>
            <a:custGeom>
              <a:rect b="b" l="l" r="r" t="t"/>
              <a:pathLst>
                <a:path extrusionOk="0" h="530" w="526">
                  <a:moveTo>
                    <a:pt x="264" y="1"/>
                  </a:moveTo>
                  <a:cubicBezTo>
                    <a:pt x="117" y="1"/>
                    <a:pt x="1" y="118"/>
                    <a:pt x="1" y="265"/>
                  </a:cubicBezTo>
                  <a:cubicBezTo>
                    <a:pt x="1" y="412"/>
                    <a:pt x="117" y="529"/>
                    <a:pt x="264" y="529"/>
                  </a:cubicBezTo>
                  <a:cubicBezTo>
                    <a:pt x="408" y="529"/>
                    <a:pt x="525" y="412"/>
                    <a:pt x="525" y="265"/>
                  </a:cubicBezTo>
                  <a:cubicBezTo>
                    <a:pt x="525" y="118"/>
                    <a:pt x="408" y="1"/>
                    <a:pt x="26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2600079" y="2689021"/>
              <a:ext cx="20554" cy="20438"/>
            </a:xfrm>
            <a:custGeom>
              <a:rect b="b" l="l" r="r" t="t"/>
              <a:pathLst>
                <a:path extrusionOk="0" h="526" w="529">
                  <a:moveTo>
                    <a:pt x="265" y="1"/>
                  </a:moveTo>
                  <a:cubicBezTo>
                    <a:pt x="118" y="1"/>
                    <a:pt x="1" y="118"/>
                    <a:pt x="1" y="265"/>
                  </a:cubicBezTo>
                  <a:cubicBezTo>
                    <a:pt x="1" y="409"/>
                    <a:pt x="118" y="526"/>
                    <a:pt x="265" y="526"/>
                  </a:cubicBezTo>
                  <a:cubicBezTo>
                    <a:pt x="408" y="526"/>
                    <a:pt x="528" y="409"/>
                    <a:pt x="528" y="265"/>
                  </a:cubicBezTo>
                  <a:cubicBezTo>
                    <a:pt x="528" y="118"/>
                    <a:pt x="408" y="1"/>
                    <a:pt x="26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2696402" y="2655294"/>
              <a:ext cx="20554" cy="20399"/>
            </a:xfrm>
            <a:custGeom>
              <a:rect b="b" l="l" r="r" t="t"/>
              <a:pathLst>
                <a:path extrusionOk="0" h="525" w="529">
                  <a:moveTo>
                    <a:pt x="265" y="0"/>
                  </a:moveTo>
                  <a:cubicBezTo>
                    <a:pt x="117" y="0"/>
                    <a:pt x="0" y="117"/>
                    <a:pt x="0" y="264"/>
                  </a:cubicBezTo>
                  <a:cubicBezTo>
                    <a:pt x="0" y="408"/>
                    <a:pt x="117" y="525"/>
                    <a:pt x="265" y="525"/>
                  </a:cubicBezTo>
                  <a:cubicBezTo>
                    <a:pt x="408" y="525"/>
                    <a:pt x="529" y="408"/>
                    <a:pt x="529" y="264"/>
                  </a:cubicBezTo>
                  <a:cubicBezTo>
                    <a:pt x="529" y="117"/>
                    <a:pt x="408" y="0"/>
                    <a:pt x="26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2783788" y="2665513"/>
              <a:ext cx="20399" cy="20438"/>
            </a:xfrm>
            <a:custGeom>
              <a:rect b="b" l="l" r="r" t="t"/>
              <a:pathLst>
                <a:path extrusionOk="0" h="526" w="525">
                  <a:moveTo>
                    <a:pt x="261" y="1"/>
                  </a:moveTo>
                  <a:cubicBezTo>
                    <a:pt x="117" y="1"/>
                    <a:pt x="0" y="118"/>
                    <a:pt x="0" y="262"/>
                  </a:cubicBezTo>
                  <a:cubicBezTo>
                    <a:pt x="0" y="409"/>
                    <a:pt x="117" y="525"/>
                    <a:pt x="261" y="525"/>
                  </a:cubicBezTo>
                  <a:cubicBezTo>
                    <a:pt x="408" y="525"/>
                    <a:pt x="525" y="409"/>
                    <a:pt x="525" y="262"/>
                  </a:cubicBezTo>
                  <a:cubicBezTo>
                    <a:pt x="525" y="118"/>
                    <a:pt x="408" y="1"/>
                    <a:pt x="26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2903074" y="2678763"/>
              <a:ext cx="20515" cy="20593"/>
            </a:xfrm>
            <a:custGeom>
              <a:rect b="b" l="l" r="r" t="t"/>
              <a:pathLst>
                <a:path extrusionOk="0" h="530" w="528">
                  <a:moveTo>
                    <a:pt x="264" y="1"/>
                  </a:moveTo>
                  <a:cubicBezTo>
                    <a:pt x="121" y="1"/>
                    <a:pt x="0" y="118"/>
                    <a:pt x="0" y="265"/>
                  </a:cubicBezTo>
                  <a:cubicBezTo>
                    <a:pt x="0" y="409"/>
                    <a:pt x="121" y="529"/>
                    <a:pt x="264" y="529"/>
                  </a:cubicBezTo>
                  <a:cubicBezTo>
                    <a:pt x="411" y="529"/>
                    <a:pt x="528" y="409"/>
                    <a:pt x="528" y="265"/>
                  </a:cubicBezTo>
                  <a:cubicBezTo>
                    <a:pt x="528" y="118"/>
                    <a:pt x="411" y="1"/>
                    <a:pt x="26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2392008" y="2579370"/>
              <a:ext cx="20438" cy="20515"/>
            </a:xfrm>
            <a:custGeom>
              <a:rect b="b" l="l" r="r" t="t"/>
              <a:pathLst>
                <a:path extrusionOk="0" h="528" w="526">
                  <a:moveTo>
                    <a:pt x="264" y="0"/>
                  </a:moveTo>
                  <a:cubicBezTo>
                    <a:pt x="117" y="0"/>
                    <a:pt x="1" y="116"/>
                    <a:pt x="1" y="264"/>
                  </a:cubicBezTo>
                  <a:cubicBezTo>
                    <a:pt x="1" y="411"/>
                    <a:pt x="117" y="528"/>
                    <a:pt x="264" y="528"/>
                  </a:cubicBezTo>
                  <a:cubicBezTo>
                    <a:pt x="408" y="528"/>
                    <a:pt x="525" y="411"/>
                    <a:pt x="525" y="264"/>
                  </a:cubicBezTo>
                  <a:cubicBezTo>
                    <a:pt x="525" y="116"/>
                    <a:pt x="408" y="0"/>
                    <a:pt x="26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2861499" y="2898297"/>
              <a:ext cx="23274" cy="20515"/>
            </a:xfrm>
            <a:custGeom>
              <a:rect b="b" l="l" r="r" t="t"/>
              <a:pathLst>
                <a:path extrusionOk="0" h="528" w="599">
                  <a:moveTo>
                    <a:pt x="301" y="0"/>
                  </a:moveTo>
                  <a:cubicBezTo>
                    <a:pt x="200" y="0"/>
                    <a:pt x="105" y="59"/>
                    <a:pt x="61" y="157"/>
                  </a:cubicBezTo>
                  <a:cubicBezTo>
                    <a:pt x="1" y="291"/>
                    <a:pt x="61" y="444"/>
                    <a:pt x="192" y="505"/>
                  </a:cubicBezTo>
                  <a:cubicBezTo>
                    <a:pt x="227" y="520"/>
                    <a:pt x="264" y="528"/>
                    <a:pt x="300" y="528"/>
                  </a:cubicBezTo>
                  <a:cubicBezTo>
                    <a:pt x="401" y="528"/>
                    <a:pt x="497" y="470"/>
                    <a:pt x="539" y="375"/>
                  </a:cubicBezTo>
                  <a:cubicBezTo>
                    <a:pt x="599" y="241"/>
                    <a:pt x="542" y="84"/>
                    <a:pt x="409" y="23"/>
                  </a:cubicBezTo>
                  <a:cubicBezTo>
                    <a:pt x="374" y="8"/>
                    <a:pt x="337" y="0"/>
                    <a:pt x="30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2867133" y="2997650"/>
              <a:ext cx="23235" cy="20515"/>
            </a:xfrm>
            <a:custGeom>
              <a:rect b="b" l="l" r="r" t="t"/>
              <a:pathLst>
                <a:path extrusionOk="0" h="528" w="598">
                  <a:moveTo>
                    <a:pt x="300" y="1"/>
                  </a:moveTo>
                  <a:cubicBezTo>
                    <a:pt x="198" y="1"/>
                    <a:pt x="102" y="57"/>
                    <a:pt x="60" y="156"/>
                  </a:cubicBezTo>
                  <a:cubicBezTo>
                    <a:pt x="0" y="290"/>
                    <a:pt x="56" y="444"/>
                    <a:pt x="190" y="504"/>
                  </a:cubicBezTo>
                  <a:cubicBezTo>
                    <a:pt x="225" y="520"/>
                    <a:pt x="263" y="527"/>
                    <a:pt x="299" y="527"/>
                  </a:cubicBezTo>
                  <a:cubicBezTo>
                    <a:pt x="400" y="527"/>
                    <a:pt x="496" y="469"/>
                    <a:pt x="537" y="373"/>
                  </a:cubicBezTo>
                  <a:cubicBezTo>
                    <a:pt x="597" y="240"/>
                    <a:pt x="541" y="83"/>
                    <a:pt x="407" y="23"/>
                  </a:cubicBezTo>
                  <a:cubicBezTo>
                    <a:pt x="372" y="8"/>
                    <a:pt x="336" y="1"/>
                    <a:pt x="30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2782350" y="2982341"/>
              <a:ext cx="23274" cy="20477"/>
            </a:xfrm>
            <a:custGeom>
              <a:rect b="b" l="l" r="r" t="t"/>
              <a:pathLst>
                <a:path extrusionOk="0" h="527" w="599">
                  <a:moveTo>
                    <a:pt x="300" y="0"/>
                  </a:moveTo>
                  <a:cubicBezTo>
                    <a:pt x="199" y="0"/>
                    <a:pt x="103" y="57"/>
                    <a:pt x="60" y="156"/>
                  </a:cubicBezTo>
                  <a:cubicBezTo>
                    <a:pt x="0" y="289"/>
                    <a:pt x="57" y="443"/>
                    <a:pt x="190" y="503"/>
                  </a:cubicBezTo>
                  <a:cubicBezTo>
                    <a:pt x="226" y="519"/>
                    <a:pt x="263" y="527"/>
                    <a:pt x="299" y="527"/>
                  </a:cubicBezTo>
                  <a:cubicBezTo>
                    <a:pt x="399" y="527"/>
                    <a:pt x="494" y="469"/>
                    <a:pt x="538" y="373"/>
                  </a:cubicBezTo>
                  <a:cubicBezTo>
                    <a:pt x="599" y="239"/>
                    <a:pt x="538" y="82"/>
                    <a:pt x="408" y="22"/>
                  </a:cubicBezTo>
                  <a:cubicBezTo>
                    <a:pt x="373" y="7"/>
                    <a:pt x="336" y="0"/>
                    <a:pt x="30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2765331" y="3068367"/>
              <a:ext cx="23274" cy="20515"/>
            </a:xfrm>
            <a:custGeom>
              <a:rect b="b" l="l" r="r" t="t"/>
              <a:pathLst>
                <a:path extrusionOk="0" h="528" w="599">
                  <a:moveTo>
                    <a:pt x="300" y="0"/>
                  </a:moveTo>
                  <a:cubicBezTo>
                    <a:pt x="199" y="0"/>
                    <a:pt x="103" y="59"/>
                    <a:pt x="61" y="157"/>
                  </a:cubicBezTo>
                  <a:cubicBezTo>
                    <a:pt x="1" y="287"/>
                    <a:pt x="58" y="444"/>
                    <a:pt x="191" y="505"/>
                  </a:cubicBezTo>
                  <a:cubicBezTo>
                    <a:pt x="226" y="520"/>
                    <a:pt x="263" y="528"/>
                    <a:pt x="299" y="528"/>
                  </a:cubicBezTo>
                  <a:cubicBezTo>
                    <a:pt x="400" y="528"/>
                    <a:pt x="497" y="469"/>
                    <a:pt x="539" y="371"/>
                  </a:cubicBezTo>
                  <a:cubicBezTo>
                    <a:pt x="599" y="240"/>
                    <a:pt x="542" y="84"/>
                    <a:pt x="408" y="23"/>
                  </a:cubicBezTo>
                  <a:cubicBezTo>
                    <a:pt x="373" y="8"/>
                    <a:pt x="336" y="0"/>
                    <a:pt x="30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2765331" y="2866280"/>
              <a:ext cx="23274" cy="20477"/>
            </a:xfrm>
            <a:custGeom>
              <a:rect b="b" l="l" r="r" t="t"/>
              <a:pathLst>
                <a:path extrusionOk="0" h="527" w="599">
                  <a:moveTo>
                    <a:pt x="301" y="0"/>
                  </a:moveTo>
                  <a:cubicBezTo>
                    <a:pt x="200" y="0"/>
                    <a:pt x="103" y="57"/>
                    <a:pt x="61" y="156"/>
                  </a:cubicBezTo>
                  <a:cubicBezTo>
                    <a:pt x="1" y="289"/>
                    <a:pt x="58" y="443"/>
                    <a:pt x="191" y="503"/>
                  </a:cubicBezTo>
                  <a:cubicBezTo>
                    <a:pt x="226" y="519"/>
                    <a:pt x="263" y="527"/>
                    <a:pt x="300" y="527"/>
                  </a:cubicBezTo>
                  <a:cubicBezTo>
                    <a:pt x="401" y="527"/>
                    <a:pt x="497" y="469"/>
                    <a:pt x="539" y="374"/>
                  </a:cubicBezTo>
                  <a:cubicBezTo>
                    <a:pt x="599" y="240"/>
                    <a:pt x="542" y="83"/>
                    <a:pt x="408" y="22"/>
                  </a:cubicBezTo>
                  <a:cubicBezTo>
                    <a:pt x="373" y="8"/>
                    <a:pt x="337" y="0"/>
                    <a:pt x="30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2891495" y="2825365"/>
              <a:ext cx="23274" cy="20515"/>
            </a:xfrm>
            <a:custGeom>
              <a:rect b="b" l="l" r="r" t="t"/>
              <a:pathLst>
                <a:path extrusionOk="0" h="528" w="599">
                  <a:moveTo>
                    <a:pt x="300" y="0"/>
                  </a:moveTo>
                  <a:cubicBezTo>
                    <a:pt x="199" y="0"/>
                    <a:pt x="103" y="59"/>
                    <a:pt x="61" y="157"/>
                  </a:cubicBezTo>
                  <a:cubicBezTo>
                    <a:pt x="1" y="287"/>
                    <a:pt x="58" y="444"/>
                    <a:pt x="191" y="505"/>
                  </a:cubicBezTo>
                  <a:cubicBezTo>
                    <a:pt x="226" y="520"/>
                    <a:pt x="263" y="528"/>
                    <a:pt x="299" y="528"/>
                  </a:cubicBezTo>
                  <a:cubicBezTo>
                    <a:pt x="399" y="528"/>
                    <a:pt x="495" y="469"/>
                    <a:pt x="539" y="371"/>
                  </a:cubicBezTo>
                  <a:cubicBezTo>
                    <a:pt x="599" y="240"/>
                    <a:pt x="542" y="84"/>
                    <a:pt x="408" y="23"/>
                  </a:cubicBezTo>
                  <a:cubicBezTo>
                    <a:pt x="373" y="8"/>
                    <a:pt x="336" y="0"/>
                    <a:pt x="30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2433156" y="2987470"/>
              <a:ext cx="23391" cy="20438"/>
            </a:xfrm>
            <a:custGeom>
              <a:rect b="b" l="l" r="r" t="t"/>
              <a:pathLst>
                <a:path extrusionOk="0" h="526" w="602">
                  <a:moveTo>
                    <a:pt x="299" y="0"/>
                  </a:moveTo>
                  <a:cubicBezTo>
                    <a:pt x="200" y="0"/>
                    <a:pt x="104" y="57"/>
                    <a:pt x="60" y="154"/>
                  </a:cubicBezTo>
                  <a:cubicBezTo>
                    <a:pt x="0" y="288"/>
                    <a:pt x="60" y="445"/>
                    <a:pt x="194" y="502"/>
                  </a:cubicBezTo>
                  <a:cubicBezTo>
                    <a:pt x="229" y="518"/>
                    <a:pt x="266" y="526"/>
                    <a:pt x="303" y="526"/>
                  </a:cubicBezTo>
                  <a:cubicBezTo>
                    <a:pt x="402" y="526"/>
                    <a:pt x="497" y="469"/>
                    <a:pt x="541" y="371"/>
                  </a:cubicBezTo>
                  <a:cubicBezTo>
                    <a:pt x="601" y="237"/>
                    <a:pt x="541" y="81"/>
                    <a:pt x="408" y="24"/>
                  </a:cubicBezTo>
                  <a:cubicBezTo>
                    <a:pt x="373" y="8"/>
                    <a:pt x="336" y="0"/>
                    <a:pt x="299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2841022" y="2747848"/>
              <a:ext cx="23391" cy="20554"/>
            </a:xfrm>
            <a:custGeom>
              <a:rect b="b" l="l" r="r" t="t"/>
              <a:pathLst>
                <a:path extrusionOk="0" h="529" w="602">
                  <a:moveTo>
                    <a:pt x="300" y="0"/>
                  </a:moveTo>
                  <a:cubicBezTo>
                    <a:pt x="200" y="0"/>
                    <a:pt x="105" y="59"/>
                    <a:pt x="60" y="157"/>
                  </a:cubicBezTo>
                  <a:cubicBezTo>
                    <a:pt x="0" y="291"/>
                    <a:pt x="60" y="445"/>
                    <a:pt x="191" y="505"/>
                  </a:cubicBezTo>
                  <a:cubicBezTo>
                    <a:pt x="226" y="521"/>
                    <a:pt x="263" y="528"/>
                    <a:pt x="299" y="528"/>
                  </a:cubicBezTo>
                  <a:cubicBezTo>
                    <a:pt x="400" y="528"/>
                    <a:pt x="497" y="470"/>
                    <a:pt x="541" y="375"/>
                  </a:cubicBezTo>
                  <a:cubicBezTo>
                    <a:pt x="601" y="241"/>
                    <a:pt x="541" y="84"/>
                    <a:pt x="407" y="24"/>
                  </a:cubicBezTo>
                  <a:cubicBezTo>
                    <a:pt x="372" y="8"/>
                    <a:pt x="336" y="0"/>
                    <a:pt x="30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2628793" y="2916792"/>
              <a:ext cx="23507" cy="20554"/>
            </a:xfrm>
            <a:custGeom>
              <a:rect b="b" l="l" r="r" t="t"/>
              <a:pathLst>
                <a:path extrusionOk="0" h="529" w="605">
                  <a:moveTo>
                    <a:pt x="304" y="0"/>
                  </a:moveTo>
                  <a:cubicBezTo>
                    <a:pt x="211" y="0"/>
                    <a:pt x="119" y="51"/>
                    <a:pt x="70" y="139"/>
                  </a:cubicBezTo>
                  <a:cubicBezTo>
                    <a:pt x="0" y="266"/>
                    <a:pt x="50" y="426"/>
                    <a:pt x="177" y="497"/>
                  </a:cubicBezTo>
                  <a:cubicBezTo>
                    <a:pt x="216" y="518"/>
                    <a:pt x="259" y="528"/>
                    <a:pt x="300" y="528"/>
                  </a:cubicBezTo>
                  <a:cubicBezTo>
                    <a:pt x="395" y="528"/>
                    <a:pt x="486" y="477"/>
                    <a:pt x="534" y="389"/>
                  </a:cubicBezTo>
                  <a:cubicBezTo>
                    <a:pt x="605" y="263"/>
                    <a:pt x="554" y="102"/>
                    <a:pt x="428" y="32"/>
                  </a:cubicBezTo>
                  <a:cubicBezTo>
                    <a:pt x="389" y="10"/>
                    <a:pt x="346" y="0"/>
                    <a:pt x="30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593590" y="2987392"/>
              <a:ext cx="23546" cy="20554"/>
            </a:xfrm>
            <a:custGeom>
              <a:rect b="b" l="l" r="r" t="t"/>
              <a:pathLst>
                <a:path extrusionOk="0" h="529" w="606">
                  <a:moveTo>
                    <a:pt x="305" y="1"/>
                  </a:moveTo>
                  <a:cubicBezTo>
                    <a:pt x="211" y="1"/>
                    <a:pt x="119" y="51"/>
                    <a:pt x="71" y="139"/>
                  </a:cubicBezTo>
                  <a:cubicBezTo>
                    <a:pt x="0" y="267"/>
                    <a:pt x="51" y="427"/>
                    <a:pt x="177" y="497"/>
                  </a:cubicBezTo>
                  <a:cubicBezTo>
                    <a:pt x="217" y="518"/>
                    <a:pt x="259" y="529"/>
                    <a:pt x="301" y="529"/>
                  </a:cubicBezTo>
                  <a:cubicBezTo>
                    <a:pt x="395" y="529"/>
                    <a:pt x="487" y="478"/>
                    <a:pt x="535" y="390"/>
                  </a:cubicBezTo>
                  <a:cubicBezTo>
                    <a:pt x="606" y="263"/>
                    <a:pt x="555" y="103"/>
                    <a:pt x="428" y="32"/>
                  </a:cubicBezTo>
                  <a:cubicBezTo>
                    <a:pt x="389" y="11"/>
                    <a:pt x="347" y="1"/>
                    <a:pt x="30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2468359" y="2916792"/>
              <a:ext cx="23391" cy="20554"/>
            </a:xfrm>
            <a:custGeom>
              <a:rect b="b" l="l" r="r" t="t"/>
              <a:pathLst>
                <a:path extrusionOk="0" h="529" w="602">
                  <a:moveTo>
                    <a:pt x="300" y="0"/>
                  </a:moveTo>
                  <a:cubicBezTo>
                    <a:pt x="206" y="0"/>
                    <a:pt x="115" y="51"/>
                    <a:pt x="67" y="139"/>
                  </a:cubicBezTo>
                  <a:cubicBezTo>
                    <a:pt x="0" y="266"/>
                    <a:pt x="47" y="426"/>
                    <a:pt x="173" y="497"/>
                  </a:cubicBezTo>
                  <a:cubicBezTo>
                    <a:pt x="214" y="518"/>
                    <a:pt x="256" y="528"/>
                    <a:pt x="298" y="528"/>
                  </a:cubicBezTo>
                  <a:cubicBezTo>
                    <a:pt x="393" y="528"/>
                    <a:pt x="483" y="477"/>
                    <a:pt x="531" y="389"/>
                  </a:cubicBezTo>
                  <a:cubicBezTo>
                    <a:pt x="601" y="263"/>
                    <a:pt x="554" y="102"/>
                    <a:pt x="424" y="32"/>
                  </a:cubicBezTo>
                  <a:cubicBezTo>
                    <a:pt x="385" y="10"/>
                    <a:pt x="342" y="0"/>
                    <a:pt x="30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2638391" y="3068367"/>
              <a:ext cx="23391" cy="20477"/>
            </a:xfrm>
            <a:custGeom>
              <a:rect b="b" l="l" r="r" t="t"/>
              <a:pathLst>
                <a:path extrusionOk="0" h="527" w="602">
                  <a:moveTo>
                    <a:pt x="298" y="1"/>
                  </a:moveTo>
                  <a:cubicBezTo>
                    <a:pt x="206" y="1"/>
                    <a:pt x="115" y="50"/>
                    <a:pt x="67" y="137"/>
                  </a:cubicBezTo>
                  <a:cubicBezTo>
                    <a:pt x="0" y="267"/>
                    <a:pt x="47" y="428"/>
                    <a:pt x="174" y="494"/>
                  </a:cubicBezTo>
                  <a:cubicBezTo>
                    <a:pt x="215" y="516"/>
                    <a:pt x="259" y="527"/>
                    <a:pt x="301" y="527"/>
                  </a:cubicBezTo>
                  <a:cubicBezTo>
                    <a:pt x="394" y="527"/>
                    <a:pt x="483" y="477"/>
                    <a:pt x="531" y="387"/>
                  </a:cubicBezTo>
                  <a:cubicBezTo>
                    <a:pt x="602" y="260"/>
                    <a:pt x="555" y="100"/>
                    <a:pt x="424" y="33"/>
                  </a:cubicBezTo>
                  <a:cubicBezTo>
                    <a:pt x="384" y="11"/>
                    <a:pt x="341" y="1"/>
                    <a:pt x="29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2933031" y="2589589"/>
              <a:ext cx="23391" cy="20554"/>
            </a:xfrm>
            <a:custGeom>
              <a:rect b="b" l="l" r="r" t="t"/>
              <a:pathLst>
                <a:path extrusionOk="0" h="529" w="602">
                  <a:moveTo>
                    <a:pt x="301" y="1"/>
                  </a:moveTo>
                  <a:cubicBezTo>
                    <a:pt x="200" y="1"/>
                    <a:pt x="105" y="60"/>
                    <a:pt x="61" y="158"/>
                  </a:cubicBezTo>
                  <a:cubicBezTo>
                    <a:pt x="1" y="288"/>
                    <a:pt x="61" y="445"/>
                    <a:pt x="191" y="505"/>
                  </a:cubicBezTo>
                  <a:cubicBezTo>
                    <a:pt x="227" y="521"/>
                    <a:pt x="263" y="529"/>
                    <a:pt x="299" y="529"/>
                  </a:cubicBezTo>
                  <a:cubicBezTo>
                    <a:pt x="401" y="529"/>
                    <a:pt x="498" y="470"/>
                    <a:pt x="542" y="371"/>
                  </a:cubicBezTo>
                  <a:cubicBezTo>
                    <a:pt x="602" y="242"/>
                    <a:pt x="542" y="84"/>
                    <a:pt x="409" y="24"/>
                  </a:cubicBezTo>
                  <a:cubicBezTo>
                    <a:pt x="373" y="8"/>
                    <a:pt x="337" y="1"/>
                    <a:pt x="30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2802710" y="2559476"/>
              <a:ext cx="23430" cy="20554"/>
            </a:xfrm>
            <a:custGeom>
              <a:rect b="b" l="l" r="r" t="t"/>
              <a:pathLst>
                <a:path extrusionOk="0" h="529" w="603">
                  <a:moveTo>
                    <a:pt x="303" y="1"/>
                  </a:moveTo>
                  <a:cubicBezTo>
                    <a:pt x="202" y="1"/>
                    <a:pt x="105" y="59"/>
                    <a:pt x="61" y="158"/>
                  </a:cubicBezTo>
                  <a:cubicBezTo>
                    <a:pt x="1" y="288"/>
                    <a:pt x="61" y="445"/>
                    <a:pt x="195" y="505"/>
                  </a:cubicBezTo>
                  <a:cubicBezTo>
                    <a:pt x="230" y="521"/>
                    <a:pt x="266" y="528"/>
                    <a:pt x="302" y="528"/>
                  </a:cubicBezTo>
                  <a:cubicBezTo>
                    <a:pt x="403" y="528"/>
                    <a:pt x="498" y="470"/>
                    <a:pt x="542" y="372"/>
                  </a:cubicBezTo>
                  <a:cubicBezTo>
                    <a:pt x="602" y="241"/>
                    <a:pt x="542" y="84"/>
                    <a:pt x="411" y="24"/>
                  </a:cubicBezTo>
                  <a:cubicBezTo>
                    <a:pt x="376" y="8"/>
                    <a:pt x="339" y="1"/>
                    <a:pt x="303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211331" y="2541059"/>
              <a:ext cx="261727" cy="572917"/>
            </a:xfrm>
            <a:custGeom>
              <a:rect b="b" l="l" r="r" t="t"/>
              <a:pathLst>
                <a:path extrusionOk="0" h="14745" w="6736">
                  <a:moveTo>
                    <a:pt x="2880" y="0"/>
                  </a:moveTo>
                  <a:cubicBezTo>
                    <a:pt x="2880" y="0"/>
                    <a:pt x="187" y="735"/>
                    <a:pt x="93" y="4166"/>
                  </a:cubicBezTo>
                  <a:cubicBezTo>
                    <a:pt x="0" y="7601"/>
                    <a:pt x="1083" y="14423"/>
                    <a:pt x="2352" y="14703"/>
                  </a:cubicBezTo>
                  <a:cubicBezTo>
                    <a:pt x="2476" y="14731"/>
                    <a:pt x="2592" y="14745"/>
                    <a:pt x="2702" y="14745"/>
                  </a:cubicBezTo>
                  <a:cubicBezTo>
                    <a:pt x="3722" y="14745"/>
                    <a:pt x="4190" y="13556"/>
                    <a:pt x="4657" y="11132"/>
                  </a:cubicBezTo>
                  <a:cubicBezTo>
                    <a:pt x="5175" y="8449"/>
                    <a:pt x="6735" y="391"/>
                    <a:pt x="288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2238646" y="2951762"/>
              <a:ext cx="148193" cy="483822"/>
            </a:xfrm>
            <a:custGeom>
              <a:rect b="b" l="l" r="r" t="t"/>
              <a:pathLst>
                <a:path extrusionOk="0" h="12452" w="3814">
                  <a:moveTo>
                    <a:pt x="54" y="1"/>
                  </a:moveTo>
                  <a:cubicBezTo>
                    <a:pt x="19" y="1"/>
                    <a:pt x="1" y="5"/>
                    <a:pt x="2" y="11"/>
                  </a:cubicBezTo>
                  <a:cubicBezTo>
                    <a:pt x="8" y="47"/>
                    <a:pt x="804" y="8085"/>
                    <a:pt x="1234" y="12452"/>
                  </a:cubicBezTo>
                  <a:lnTo>
                    <a:pt x="3282" y="12452"/>
                  </a:lnTo>
                  <a:cubicBezTo>
                    <a:pt x="3410" y="10047"/>
                    <a:pt x="3587" y="6673"/>
                    <a:pt x="3670" y="4949"/>
                  </a:cubicBezTo>
                  <a:cubicBezTo>
                    <a:pt x="3814" y="2095"/>
                    <a:pt x="2591" y="1310"/>
                    <a:pt x="2591" y="1310"/>
                  </a:cubicBezTo>
                  <a:cubicBezTo>
                    <a:pt x="1631" y="226"/>
                    <a:pt x="329" y="1"/>
                    <a:pt x="5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2286594" y="3435552"/>
              <a:ext cx="79614" cy="106774"/>
            </a:xfrm>
            <a:custGeom>
              <a:rect b="b" l="l" r="r" t="t"/>
              <a:pathLst>
                <a:path extrusionOk="0" h="2748" w="2049">
                  <a:moveTo>
                    <a:pt x="0" y="1"/>
                  </a:moveTo>
                  <a:cubicBezTo>
                    <a:pt x="164" y="1631"/>
                    <a:pt x="275" y="2747"/>
                    <a:pt x="275" y="2747"/>
                  </a:cubicBezTo>
                  <a:lnTo>
                    <a:pt x="1901" y="2747"/>
                  </a:lnTo>
                  <a:cubicBezTo>
                    <a:pt x="1901" y="2747"/>
                    <a:pt x="1965" y="1585"/>
                    <a:pt x="20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2297240" y="3541860"/>
              <a:ext cx="114039" cy="149669"/>
            </a:xfrm>
            <a:custGeom>
              <a:rect b="b" l="l" r="r" t="t"/>
              <a:pathLst>
                <a:path extrusionOk="0" h="3852" w="2935">
                  <a:moveTo>
                    <a:pt x="1842" y="0"/>
                  </a:moveTo>
                  <a:cubicBezTo>
                    <a:pt x="1714" y="0"/>
                    <a:pt x="1627" y="11"/>
                    <a:pt x="1627" y="11"/>
                  </a:cubicBezTo>
                  <a:lnTo>
                    <a:pt x="1" y="11"/>
                  </a:lnTo>
                  <a:cubicBezTo>
                    <a:pt x="1" y="11"/>
                    <a:pt x="491" y="2199"/>
                    <a:pt x="752" y="2824"/>
                  </a:cubicBezTo>
                  <a:cubicBezTo>
                    <a:pt x="999" y="3427"/>
                    <a:pt x="1511" y="3851"/>
                    <a:pt x="1746" y="3851"/>
                  </a:cubicBezTo>
                  <a:cubicBezTo>
                    <a:pt x="1756" y="3851"/>
                    <a:pt x="1765" y="3851"/>
                    <a:pt x="1774" y="3849"/>
                  </a:cubicBezTo>
                  <a:cubicBezTo>
                    <a:pt x="1991" y="3813"/>
                    <a:pt x="1801" y="1288"/>
                    <a:pt x="1971" y="1214"/>
                  </a:cubicBezTo>
                  <a:cubicBezTo>
                    <a:pt x="1980" y="1210"/>
                    <a:pt x="1989" y="1208"/>
                    <a:pt x="1998" y="1208"/>
                  </a:cubicBezTo>
                  <a:cubicBezTo>
                    <a:pt x="2176" y="1208"/>
                    <a:pt x="2493" y="1883"/>
                    <a:pt x="2616" y="2029"/>
                  </a:cubicBezTo>
                  <a:cubicBezTo>
                    <a:pt x="2628" y="2042"/>
                    <a:pt x="2640" y="2048"/>
                    <a:pt x="2652" y="2048"/>
                  </a:cubicBezTo>
                  <a:cubicBezTo>
                    <a:pt x="2781" y="2048"/>
                    <a:pt x="2934" y="1354"/>
                    <a:pt x="2864" y="642"/>
                  </a:cubicBezTo>
                  <a:cubicBezTo>
                    <a:pt x="2808" y="77"/>
                    <a:pt x="2181" y="0"/>
                    <a:pt x="184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2176400" y="2541020"/>
              <a:ext cx="274433" cy="334347"/>
            </a:xfrm>
            <a:custGeom>
              <a:rect b="b" l="l" r="r" t="t"/>
              <a:pathLst>
                <a:path extrusionOk="0" h="8605" w="7063">
                  <a:moveTo>
                    <a:pt x="3822" y="0"/>
                  </a:moveTo>
                  <a:cubicBezTo>
                    <a:pt x="3794" y="0"/>
                    <a:pt x="3779" y="1"/>
                    <a:pt x="3779" y="1"/>
                  </a:cubicBezTo>
                  <a:cubicBezTo>
                    <a:pt x="3779" y="1"/>
                    <a:pt x="2449" y="5"/>
                    <a:pt x="1226" y="1635"/>
                  </a:cubicBezTo>
                  <a:cubicBezTo>
                    <a:pt x="0" y="3268"/>
                    <a:pt x="692" y="8604"/>
                    <a:pt x="692" y="8604"/>
                  </a:cubicBezTo>
                  <a:lnTo>
                    <a:pt x="6796" y="8196"/>
                  </a:lnTo>
                  <a:cubicBezTo>
                    <a:pt x="6796" y="8196"/>
                    <a:pt x="7063" y="7445"/>
                    <a:pt x="6779" y="3646"/>
                  </a:cubicBezTo>
                  <a:cubicBezTo>
                    <a:pt x="6513" y="131"/>
                    <a:pt x="4170" y="0"/>
                    <a:pt x="3822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3033395" y="2893595"/>
              <a:ext cx="73009" cy="1199998"/>
            </a:xfrm>
            <a:custGeom>
              <a:rect b="b" l="l" r="r" t="t"/>
              <a:pathLst>
                <a:path extrusionOk="0" h="30884" w="1879">
                  <a:moveTo>
                    <a:pt x="0" y="1"/>
                  </a:moveTo>
                  <a:lnTo>
                    <a:pt x="0" y="30884"/>
                  </a:lnTo>
                  <a:lnTo>
                    <a:pt x="939" y="30884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5144333" y="2893595"/>
              <a:ext cx="73009" cy="1199998"/>
            </a:xfrm>
            <a:custGeom>
              <a:rect b="b" l="l" r="r" t="t"/>
              <a:pathLst>
                <a:path extrusionOk="0" h="30884" w="1879">
                  <a:moveTo>
                    <a:pt x="0" y="1"/>
                  </a:moveTo>
                  <a:lnTo>
                    <a:pt x="0" y="30406"/>
                  </a:lnTo>
                  <a:cubicBezTo>
                    <a:pt x="0" y="30670"/>
                    <a:pt x="214" y="30884"/>
                    <a:pt x="478" y="30884"/>
                  </a:cubicBezTo>
                  <a:cubicBezTo>
                    <a:pt x="735" y="30884"/>
                    <a:pt x="946" y="30676"/>
                    <a:pt x="953" y="30419"/>
                  </a:cubicBezTo>
                  <a:lnTo>
                    <a:pt x="1878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4078490" y="2958134"/>
              <a:ext cx="73009" cy="1199998"/>
            </a:xfrm>
            <a:custGeom>
              <a:rect b="b" l="l" r="r" t="t"/>
              <a:pathLst>
                <a:path extrusionOk="0" h="30884" w="1879">
                  <a:moveTo>
                    <a:pt x="0" y="0"/>
                  </a:moveTo>
                  <a:lnTo>
                    <a:pt x="0" y="30405"/>
                  </a:lnTo>
                  <a:cubicBezTo>
                    <a:pt x="0" y="30669"/>
                    <a:pt x="214" y="30883"/>
                    <a:pt x="475" y="30883"/>
                  </a:cubicBezTo>
                  <a:cubicBezTo>
                    <a:pt x="731" y="30883"/>
                    <a:pt x="942" y="30676"/>
                    <a:pt x="952" y="30418"/>
                  </a:cubicBezTo>
                  <a:lnTo>
                    <a:pt x="187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2998231" y="2802246"/>
              <a:ext cx="2233502" cy="304274"/>
            </a:xfrm>
            <a:custGeom>
              <a:rect b="b" l="l" r="r" t="t"/>
              <a:pathLst>
                <a:path extrusionOk="0" h="7831" w="57483">
                  <a:moveTo>
                    <a:pt x="28741" y="0"/>
                  </a:moveTo>
                  <a:cubicBezTo>
                    <a:pt x="12866" y="0"/>
                    <a:pt x="0" y="1754"/>
                    <a:pt x="0" y="3915"/>
                  </a:cubicBezTo>
                  <a:cubicBezTo>
                    <a:pt x="0" y="6077"/>
                    <a:pt x="12866" y="7831"/>
                    <a:pt x="28741" y="7831"/>
                  </a:cubicBezTo>
                  <a:cubicBezTo>
                    <a:pt x="44613" y="7831"/>
                    <a:pt x="57482" y="6077"/>
                    <a:pt x="57482" y="3915"/>
                  </a:cubicBezTo>
                  <a:cubicBezTo>
                    <a:pt x="57482" y="1754"/>
                    <a:pt x="44613" y="0"/>
                    <a:pt x="28741" y="0"/>
                  </a:cubicBez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2998231" y="2904902"/>
              <a:ext cx="70366" cy="53270"/>
            </a:xfrm>
            <a:custGeom>
              <a:rect b="b" l="l" r="r" t="t"/>
              <a:pathLst>
                <a:path extrusionOk="0" h="1371" w="1811">
                  <a:moveTo>
                    <a:pt x="0" y="1"/>
                  </a:moveTo>
                  <a:lnTo>
                    <a:pt x="0" y="1370"/>
                  </a:lnTo>
                  <a:lnTo>
                    <a:pt x="1810" y="1370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5161197" y="2904902"/>
              <a:ext cx="70561" cy="53270"/>
            </a:xfrm>
            <a:custGeom>
              <a:rect b="b" l="l" r="r" t="t"/>
              <a:pathLst>
                <a:path extrusionOk="0" h="1371" w="1816">
                  <a:moveTo>
                    <a:pt x="1" y="1"/>
                  </a:moveTo>
                  <a:lnTo>
                    <a:pt x="1" y="1370"/>
                  </a:lnTo>
                  <a:lnTo>
                    <a:pt x="1815" y="1370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2998231" y="2752783"/>
              <a:ext cx="2233502" cy="304157"/>
            </a:xfrm>
            <a:custGeom>
              <a:rect b="b" l="l" r="r" t="t"/>
              <a:pathLst>
                <a:path extrusionOk="0" h="7828" w="57483">
                  <a:moveTo>
                    <a:pt x="28741" y="0"/>
                  </a:moveTo>
                  <a:cubicBezTo>
                    <a:pt x="12866" y="0"/>
                    <a:pt x="0" y="1754"/>
                    <a:pt x="0" y="3916"/>
                  </a:cubicBezTo>
                  <a:cubicBezTo>
                    <a:pt x="0" y="6077"/>
                    <a:pt x="12866" y="7828"/>
                    <a:pt x="28741" y="7828"/>
                  </a:cubicBezTo>
                  <a:cubicBezTo>
                    <a:pt x="44613" y="7828"/>
                    <a:pt x="57482" y="6077"/>
                    <a:pt x="57482" y="3916"/>
                  </a:cubicBezTo>
                  <a:cubicBezTo>
                    <a:pt x="57482" y="1754"/>
                    <a:pt x="44613" y="0"/>
                    <a:pt x="2874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3033395" y="2992405"/>
              <a:ext cx="69240" cy="145162"/>
            </a:xfrm>
            <a:custGeom>
              <a:rect b="b" l="l" r="r" t="t"/>
              <a:pathLst>
                <a:path extrusionOk="0" h="3736" w="1782">
                  <a:moveTo>
                    <a:pt x="0" y="0"/>
                  </a:moveTo>
                  <a:lnTo>
                    <a:pt x="1687" y="3735"/>
                  </a:lnTo>
                  <a:lnTo>
                    <a:pt x="1781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4078490" y="3106484"/>
              <a:ext cx="68424" cy="155575"/>
            </a:xfrm>
            <a:custGeom>
              <a:rect b="b" l="l" r="r" t="t"/>
              <a:pathLst>
                <a:path extrusionOk="0" h="4004" w="1761">
                  <a:moveTo>
                    <a:pt x="0" y="1"/>
                  </a:moveTo>
                  <a:lnTo>
                    <a:pt x="1638" y="4003"/>
                  </a:lnTo>
                  <a:lnTo>
                    <a:pt x="1761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5144333" y="2980981"/>
              <a:ext cx="70289" cy="216655"/>
            </a:xfrm>
            <a:custGeom>
              <a:rect b="b" l="l" r="r" t="t"/>
              <a:pathLst>
                <a:path extrusionOk="0" h="5576" w="1809">
                  <a:moveTo>
                    <a:pt x="1808" y="0"/>
                  </a:moveTo>
                  <a:lnTo>
                    <a:pt x="0" y="836"/>
                  </a:lnTo>
                  <a:lnTo>
                    <a:pt x="1641" y="5576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4175201" y="2797816"/>
              <a:ext cx="325993" cy="133078"/>
            </a:xfrm>
            <a:custGeom>
              <a:rect b="b" l="l" r="r" t="t"/>
              <a:pathLst>
                <a:path extrusionOk="0" h="3425" w="8390">
                  <a:moveTo>
                    <a:pt x="0" y="0"/>
                  </a:moveTo>
                  <a:lnTo>
                    <a:pt x="40" y="3425"/>
                  </a:lnTo>
                  <a:lnTo>
                    <a:pt x="8389" y="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3683369" y="2835312"/>
              <a:ext cx="642157" cy="102733"/>
            </a:xfrm>
            <a:custGeom>
              <a:rect b="b" l="l" r="r" t="t"/>
              <a:pathLst>
                <a:path extrusionOk="0" h="2644" w="16527">
                  <a:moveTo>
                    <a:pt x="5442" y="1"/>
                  </a:moveTo>
                  <a:lnTo>
                    <a:pt x="0" y="2096"/>
                  </a:lnTo>
                  <a:lnTo>
                    <a:pt x="11081" y="2643"/>
                  </a:lnTo>
                  <a:lnTo>
                    <a:pt x="16527" y="519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3887787" y="2849455"/>
              <a:ext cx="37534" cy="8160"/>
            </a:xfrm>
            <a:custGeom>
              <a:rect b="b" l="l" r="r" t="t"/>
              <a:pathLst>
                <a:path extrusionOk="0" h="210" w="966">
                  <a:moveTo>
                    <a:pt x="275" y="1"/>
                  </a:moveTo>
                  <a:cubicBezTo>
                    <a:pt x="264" y="1"/>
                    <a:pt x="255" y="5"/>
                    <a:pt x="244" y="8"/>
                  </a:cubicBezTo>
                  <a:lnTo>
                    <a:pt x="61" y="78"/>
                  </a:lnTo>
                  <a:cubicBezTo>
                    <a:pt x="0" y="101"/>
                    <a:pt x="11" y="175"/>
                    <a:pt x="74" y="178"/>
                  </a:cubicBezTo>
                  <a:lnTo>
                    <a:pt x="688" y="208"/>
                  </a:lnTo>
                  <a:cubicBezTo>
                    <a:pt x="691" y="209"/>
                    <a:pt x="694" y="210"/>
                    <a:pt x="697" y="210"/>
                  </a:cubicBezTo>
                  <a:cubicBezTo>
                    <a:pt x="705" y="210"/>
                    <a:pt x="711" y="208"/>
                    <a:pt x="719" y="205"/>
                  </a:cubicBezTo>
                  <a:lnTo>
                    <a:pt x="906" y="131"/>
                  </a:lnTo>
                  <a:cubicBezTo>
                    <a:pt x="966" y="108"/>
                    <a:pt x="953" y="34"/>
                    <a:pt x="889" y="31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3936473" y="2851786"/>
              <a:ext cx="37573" cy="8121"/>
            </a:xfrm>
            <a:custGeom>
              <a:rect b="b" l="l" r="r" t="t"/>
              <a:pathLst>
                <a:path extrusionOk="0" h="209" w="967">
                  <a:moveTo>
                    <a:pt x="274" y="1"/>
                  </a:moveTo>
                  <a:cubicBezTo>
                    <a:pt x="264" y="1"/>
                    <a:pt x="254" y="1"/>
                    <a:pt x="244" y="8"/>
                  </a:cubicBezTo>
                  <a:lnTo>
                    <a:pt x="61" y="78"/>
                  </a:lnTo>
                  <a:cubicBezTo>
                    <a:pt x="1" y="101"/>
                    <a:pt x="10" y="175"/>
                    <a:pt x="77" y="178"/>
                  </a:cubicBezTo>
                  <a:lnTo>
                    <a:pt x="689" y="209"/>
                  </a:lnTo>
                  <a:cubicBezTo>
                    <a:pt x="698" y="209"/>
                    <a:pt x="712" y="209"/>
                    <a:pt x="722" y="205"/>
                  </a:cubicBezTo>
                  <a:lnTo>
                    <a:pt x="906" y="132"/>
                  </a:lnTo>
                  <a:cubicBezTo>
                    <a:pt x="966" y="108"/>
                    <a:pt x="956" y="35"/>
                    <a:pt x="889" y="31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3985159" y="2854079"/>
              <a:ext cx="37534" cy="8160"/>
            </a:xfrm>
            <a:custGeom>
              <a:rect b="b" l="l" r="r" t="t"/>
              <a:pathLst>
                <a:path extrusionOk="0" h="210" w="966">
                  <a:moveTo>
                    <a:pt x="266" y="1"/>
                  </a:moveTo>
                  <a:cubicBezTo>
                    <a:pt x="258" y="1"/>
                    <a:pt x="251" y="3"/>
                    <a:pt x="244" y="6"/>
                  </a:cubicBezTo>
                  <a:lnTo>
                    <a:pt x="60" y="76"/>
                  </a:lnTo>
                  <a:cubicBezTo>
                    <a:pt x="0" y="99"/>
                    <a:pt x="10" y="176"/>
                    <a:pt x="77" y="179"/>
                  </a:cubicBezTo>
                  <a:lnTo>
                    <a:pt x="688" y="210"/>
                  </a:lnTo>
                  <a:cubicBezTo>
                    <a:pt x="702" y="210"/>
                    <a:pt x="712" y="207"/>
                    <a:pt x="722" y="203"/>
                  </a:cubicBezTo>
                  <a:lnTo>
                    <a:pt x="905" y="133"/>
                  </a:lnTo>
                  <a:cubicBezTo>
                    <a:pt x="965" y="109"/>
                    <a:pt x="956" y="33"/>
                    <a:pt x="888" y="29"/>
                  </a:cubicBezTo>
                  <a:lnTo>
                    <a:pt x="274" y="2"/>
                  </a:lnTo>
                  <a:cubicBezTo>
                    <a:pt x="271" y="1"/>
                    <a:pt x="268" y="1"/>
                    <a:pt x="266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4033845" y="2856333"/>
              <a:ext cx="37534" cy="8160"/>
            </a:xfrm>
            <a:custGeom>
              <a:rect b="b" l="l" r="r" t="t"/>
              <a:pathLst>
                <a:path extrusionOk="0" h="210" w="966">
                  <a:moveTo>
                    <a:pt x="277" y="1"/>
                  </a:moveTo>
                  <a:cubicBezTo>
                    <a:pt x="267" y="1"/>
                    <a:pt x="254" y="4"/>
                    <a:pt x="244" y="8"/>
                  </a:cubicBezTo>
                  <a:lnTo>
                    <a:pt x="64" y="78"/>
                  </a:lnTo>
                  <a:cubicBezTo>
                    <a:pt x="0" y="101"/>
                    <a:pt x="13" y="175"/>
                    <a:pt x="76" y="178"/>
                  </a:cubicBezTo>
                  <a:lnTo>
                    <a:pt x="691" y="209"/>
                  </a:lnTo>
                  <a:cubicBezTo>
                    <a:pt x="694" y="210"/>
                    <a:pt x="697" y="210"/>
                    <a:pt x="700" y="210"/>
                  </a:cubicBezTo>
                  <a:cubicBezTo>
                    <a:pt x="707" y="210"/>
                    <a:pt x="714" y="208"/>
                    <a:pt x="722" y="205"/>
                  </a:cubicBezTo>
                  <a:lnTo>
                    <a:pt x="905" y="132"/>
                  </a:lnTo>
                  <a:cubicBezTo>
                    <a:pt x="966" y="108"/>
                    <a:pt x="955" y="35"/>
                    <a:pt x="892" y="31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4082492" y="2858703"/>
              <a:ext cx="37689" cy="8082"/>
            </a:xfrm>
            <a:custGeom>
              <a:rect b="b" l="l" r="r" t="t"/>
              <a:pathLst>
                <a:path extrusionOk="0" h="208" w="970">
                  <a:moveTo>
                    <a:pt x="278" y="0"/>
                  </a:moveTo>
                  <a:cubicBezTo>
                    <a:pt x="268" y="0"/>
                    <a:pt x="258" y="0"/>
                    <a:pt x="248" y="3"/>
                  </a:cubicBezTo>
                  <a:lnTo>
                    <a:pt x="64" y="77"/>
                  </a:lnTo>
                  <a:cubicBezTo>
                    <a:pt x="1" y="100"/>
                    <a:pt x="14" y="174"/>
                    <a:pt x="78" y="177"/>
                  </a:cubicBezTo>
                  <a:lnTo>
                    <a:pt x="693" y="208"/>
                  </a:lnTo>
                  <a:cubicBezTo>
                    <a:pt x="702" y="208"/>
                    <a:pt x="713" y="208"/>
                    <a:pt x="722" y="201"/>
                  </a:cubicBezTo>
                  <a:lnTo>
                    <a:pt x="906" y="131"/>
                  </a:lnTo>
                  <a:cubicBezTo>
                    <a:pt x="969" y="108"/>
                    <a:pt x="956" y="31"/>
                    <a:pt x="893" y="31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4131333" y="2860956"/>
              <a:ext cx="37534" cy="8160"/>
            </a:xfrm>
            <a:custGeom>
              <a:rect b="b" l="l" r="r" t="t"/>
              <a:pathLst>
                <a:path extrusionOk="0" h="210" w="966">
                  <a:moveTo>
                    <a:pt x="265" y="1"/>
                  </a:moveTo>
                  <a:cubicBezTo>
                    <a:pt x="258" y="1"/>
                    <a:pt x="251" y="3"/>
                    <a:pt x="244" y="5"/>
                  </a:cubicBezTo>
                  <a:lnTo>
                    <a:pt x="60" y="76"/>
                  </a:lnTo>
                  <a:cubicBezTo>
                    <a:pt x="0" y="99"/>
                    <a:pt x="10" y="176"/>
                    <a:pt x="73" y="179"/>
                  </a:cubicBezTo>
                  <a:lnTo>
                    <a:pt x="688" y="210"/>
                  </a:lnTo>
                  <a:cubicBezTo>
                    <a:pt x="698" y="210"/>
                    <a:pt x="708" y="206"/>
                    <a:pt x="718" y="203"/>
                  </a:cubicBezTo>
                  <a:lnTo>
                    <a:pt x="905" y="133"/>
                  </a:lnTo>
                  <a:cubicBezTo>
                    <a:pt x="965" y="106"/>
                    <a:pt x="952" y="33"/>
                    <a:pt x="888" y="30"/>
                  </a:cubicBezTo>
                  <a:lnTo>
                    <a:pt x="273" y="2"/>
                  </a:lnTo>
                  <a:cubicBezTo>
                    <a:pt x="271" y="1"/>
                    <a:pt x="268" y="1"/>
                    <a:pt x="26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4179980" y="2863249"/>
              <a:ext cx="37534" cy="8082"/>
            </a:xfrm>
            <a:custGeom>
              <a:rect b="b" l="l" r="r" t="t"/>
              <a:pathLst>
                <a:path extrusionOk="0" h="208" w="966">
                  <a:moveTo>
                    <a:pt x="275" y="0"/>
                  </a:moveTo>
                  <a:cubicBezTo>
                    <a:pt x="264" y="0"/>
                    <a:pt x="255" y="0"/>
                    <a:pt x="244" y="7"/>
                  </a:cubicBezTo>
                  <a:lnTo>
                    <a:pt x="61" y="77"/>
                  </a:lnTo>
                  <a:cubicBezTo>
                    <a:pt x="0" y="100"/>
                    <a:pt x="11" y="174"/>
                    <a:pt x="77" y="177"/>
                  </a:cubicBezTo>
                  <a:lnTo>
                    <a:pt x="689" y="207"/>
                  </a:lnTo>
                  <a:cubicBezTo>
                    <a:pt x="699" y="207"/>
                    <a:pt x="712" y="207"/>
                    <a:pt x="719" y="204"/>
                  </a:cubicBezTo>
                  <a:lnTo>
                    <a:pt x="906" y="131"/>
                  </a:lnTo>
                  <a:cubicBezTo>
                    <a:pt x="966" y="107"/>
                    <a:pt x="956" y="34"/>
                    <a:pt x="890" y="31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3851574" y="2866590"/>
              <a:ext cx="37689" cy="8121"/>
            </a:xfrm>
            <a:custGeom>
              <a:rect b="b" l="l" r="r" t="t"/>
              <a:pathLst>
                <a:path extrusionOk="0" h="209" w="970">
                  <a:moveTo>
                    <a:pt x="277" y="1"/>
                  </a:moveTo>
                  <a:cubicBezTo>
                    <a:pt x="268" y="1"/>
                    <a:pt x="257" y="1"/>
                    <a:pt x="248" y="5"/>
                  </a:cubicBezTo>
                  <a:lnTo>
                    <a:pt x="64" y="78"/>
                  </a:lnTo>
                  <a:cubicBezTo>
                    <a:pt x="1" y="101"/>
                    <a:pt x="14" y="175"/>
                    <a:pt x="77" y="178"/>
                  </a:cubicBezTo>
                  <a:lnTo>
                    <a:pt x="692" y="208"/>
                  </a:lnTo>
                  <a:cubicBezTo>
                    <a:pt x="702" y="208"/>
                    <a:pt x="712" y="208"/>
                    <a:pt x="722" y="205"/>
                  </a:cubicBezTo>
                  <a:lnTo>
                    <a:pt x="906" y="131"/>
                  </a:lnTo>
                  <a:cubicBezTo>
                    <a:pt x="969" y="108"/>
                    <a:pt x="956" y="34"/>
                    <a:pt x="892" y="31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3900376" y="2868883"/>
              <a:ext cx="37534" cy="8160"/>
            </a:xfrm>
            <a:custGeom>
              <a:rect b="b" l="l" r="r" t="t"/>
              <a:pathLst>
                <a:path extrusionOk="0" h="210" w="966">
                  <a:moveTo>
                    <a:pt x="266" y="1"/>
                  </a:moveTo>
                  <a:cubicBezTo>
                    <a:pt x="259" y="1"/>
                    <a:pt x="252" y="3"/>
                    <a:pt x="244" y="6"/>
                  </a:cubicBezTo>
                  <a:lnTo>
                    <a:pt x="61" y="76"/>
                  </a:lnTo>
                  <a:cubicBezTo>
                    <a:pt x="0" y="99"/>
                    <a:pt x="11" y="176"/>
                    <a:pt x="77" y="179"/>
                  </a:cubicBezTo>
                  <a:lnTo>
                    <a:pt x="689" y="210"/>
                  </a:lnTo>
                  <a:cubicBezTo>
                    <a:pt x="699" y="210"/>
                    <a:pt x="709" y="206"/>
                    <a:pt x="719" y="202"/>
                  </a:cubicBezTo>
                  <a:lnTo>
                    <a:pt x="906" y="133"/>
                  </a:lnTo>
                  <a:cubicBezTo>
                    <a:pt x="966" y="106"/>
                    <a:pt x="956" y="32"/>
                    <a:pt x="890" y="29"/>
                  </a:cubicBezTo>
                  <a:lnTo>
                    <a:pt x="275" y="2"/>
                  </a:lnTo>
                  <a:cubicBezTo>
                    <a:pt x="272" y="1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3949062" y="2871137"/>
              <a:ext cx="37534" cy="8121"/>
            </a:xfrm>
            <a:custGeom>
              <a:rect b="b" l="l" r="r" t="t"/>
              <a:pathLst>
                <a:path extrusionOk="0" h="209" w="966">
                  <a:moveTo>
                    <a:pt x="274" y="1"/>
                  </a:moveTo>
                  <a:cubicBezTo>
                    <a:pt x="264" y="1"/>
                    <a:pt x="254" y="4"/>
                    <a:pt x="244" y="8"/>
                  </a:cubicBezTo>
                  <a:lnTo>
                    <a:pt x="61" y="78"/>
                  </a:lnTo>
                  <a:cubicBezTo>
                    <a:pt x="1" y="101"/>
                    <a:pt x="10" y="175"/>
                    <a:pt x="78" y="178"/>
                  </a:cubicBezTo>
                  <a:lnTo>
                    <a:pt x="689" y="208"/>
                  </a:lnTo>
                  <a:cubicBezTo>
                    <a:pt x="699" y="208"/>
                    <a:pt x="712" y="208"/>
                    <a:pt x="722" y="204"/>
                  </a:cubicBezTo>
                  <a:lnTo>
                    <a:pt x="906" y="132"/>
                  </a:lnTo>
                  <a:cubicBezTo>
                    <a:pt x="966" y="108"/>
                    <a:pt x="956" y="35"/>
                    <a:pt x="889" y="31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3997709" y="2873468"/>
              <a:ext cx="37573" cy="8121"/>
            </a:xfrm>
            <a:custGeom>
              <a:rect b="b" l="l" r="r" t="t"/>
              <a:pathLst>
                <a:path extrusionOk="0" h="209" w="967">
                  <a:moveTo>
                    <a:pt x="275" y="1"/>
                  </a:moveTo>
                  <a:cubicBezTo>
                    <a:pt x="265" y="1"/>
                    <a:pt x="255" y="1"/>
                    <a:pt x="245" y="4"/>
                  </a:cubicBezTo>
                  <a:lnTo>
                    <a:pt x="61" y="75"/>
                  </a:lnTo>
                  <a:cubicBezTo>
                    <a:pt x="1" y="101"/>
                    <a:pt x="11" y="175"/>
                    <a:pt x="78" y="178"/>
                  </a:cubicBezTo>
                  <a:lnTo>
                    <a:pt x="690" y="209"/>
                  </a:lnTo>
                  <a:cubicBezTo>
                    <a:pt x="703" y="209"/>
                    <a:pt x="713" y="209"/>
                    <a:pt x="723" y="201"/>
                  </a:cubicBezTo>
                  <a:lnTo>
                    <a:pt x="906" y="132"/>
                  </a:lnTo>
                  <a:cubicBezTo>
                    <a:pt x="966" y="108"/>
                    <a:pt x="957" y="31"/>
                    <a:pt x="890" y="28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4046434" y="2875683"/>
              <a:ext cx="37650" cy="8237"/>
            </a:xfrm>
            <a:custGeom>
              <a:rect b="b" l="l" r="r" t="t"/>
              <a:pathLst>
                <a:path extrusionOk="0" h="212" w="969">
                  <a:moveTo>
                    <a:pt x="278" y="1"/>
                  </a:moveTo>
                  <a:cubicBezTo>
                    <a:pt x="267" y="1"/>
                    <a:pt x="254" y="4"/>
                    <a:pt x="244" y="7"/>
                  </a:cubicBezTo>
                  <a:lnTo>
                    <a:pt x="64" y="78"/>
                  </a:lnTo>
                  <a:cubicBezTo>
                    <a:pt x="0" y="101"/>
                    <a:pt x="13" y="178"/>
                    <a:pt x="77" y="178"/>
                  </a:cubicBezTo>
                  <a:lnTo>
                    <a:pt x="691" y="212"/>
                  </a:lnTo>
                  <a:cubicBezTo>
                    <a:pt x="702" y="212"/>
                    <a:pt x="711" y="208"/>
                    <a:pt x="722" y="205"/>
                  </a:cubicBezTo>
                  <a:lnTo>
                    <a:pt x="905" y="132"/>
                  </a:lnTo>
                  <a:cubicBezTo>
                    <a:pt x="969" y="108"/>
                    <a:pt x="955" y="35"/>
                    <a:pt x="892" y="31"/>
                  </a:cubicBezTo>
                  <a:lnTo>
                    <a:pt x="278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4095081" y="2878053"/>
              <a:ext cx="37689" cy="8043"/>
            </a:xfrm>
            <a:custGeom>
              <a:rect b="b" l="l" r="r" t="t"/>
              <a:pathLst>
                <a:path extrusionOk="0" h="207" w="970">
                  <a:moveTo>
                    <a:pt x="278" y="0"/>
                  </a:moveTo>
                  <a:cubicBezTo>
                    <a:pt x="268" y="0"/>
                    <a:pt x="258" y="0"/>
                    <a:pt x="248" y="6"/>
                  </a:cubicBezTo>
                  <a:lnTo>
                    <a:pt x="64" y="77"/>
                  </a:lnTo>
                  <a:cubicBezTo>
                    <a:pt x="1" y="100"/>
                    <a:pt x="14" y="174"/>
                    <a:pt x="78" y="177"/>
                  </a:cubicBezTo>
                  <a:lnTo>
                    <a:pt x="693" y="207"/>
                  </a:lnTo>
                  <a:cubicBezTo>
                    <a:pt x="702" y="207"/>
                    <a:pt x="713" y="207"/>
                    <a:pt x="722" y="204"/>
                  </a:cubicBezTo>
                  <a:lnTo>
                    <a:pt x="906" y="131"/>
                  </a:lnTo>
                  <a:cubicBezTo>
                    <a:pt x="970" y="107"/>
                    <a:pt x="956" y="34"/>
                    <a:pt x="893" y="30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4143922" y="2880384"/>
              <a:ext cx="37534" cy="8082"/>
            </a:xfrm>
            <a:custGeom>
              <a:rect b="b" l="l" r="r" t="t"/>
              <a:pathLst>
                <a:path extrusionOk="0" h="208" w="966">
                  <a:moveTo>
                    <a:pt x="274" y="0"/>
                  </a:moveTo>
                  <a:cubicBezTo>
                    <a:pt x="264" y="0"/>
                    <a:pt x="254" y="0"/>
                    <a:pt x="244" y="3"/>
                  </a:cubicBezTo>
                  <a:lnTo>
                    <a:pt x="60" y="74"/>
                  </a:lnTo>
                  <a:cubicBezTo>
                    <a:pt x="0" y="97"/>
                    <a:pt x="10" y="174"/>
                    <a:pt x="74" y="177"/>
                  </a:cubicBezTo>
                  <a:lnTo>
                    <a:pt x="688" y="207"/>
                  </a:lnTo>
                  <a:cubicBezTo>
                    <a:pt x="698" y="207"/>
                    <a:pt x="708" y="204"/>
                    <a:pt x="718" y="201"/>
                  </a:cubicBezTo>
                  <a:lnTo>
                    <a:pt x="905" y="131"/>
                  </a:lnTo>
                  <a:cubicBezTo>
                    <a:pt x="965" y="107"/>
                    <a:pt x="956" y="31"/>
                    <a:pt x="888" y="2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3811864" y="2883493"/>
              <a:ext cx="37534" cy="8082"/>
            </a:xfrm>
            <a:custGeom>
              <a:rect b="b" l="l" r="r" t="t"/>
              <a:pathLst>
                <a:path extrusionOk="0" h="208" w="966">
                  <a:moveTo>
                    <a:pt x="274" y="0"/>
                  </a:moveTo>
                  <a:cubicBezTo>
                    <a:pt x="264" y="0"/>
                    <a:pt x="254" y="4"/>
                    <a:pt x="244" y="7"/>
                  </a:cubicBezTo>
                  <a:lnTo>
                    <a:pt x="61" y="77"/>
                  </a:lnTo>
                  <a:cubicBezTo>
                    <a:pt x="0" y="101"/>
                    <a:pt x="10" y="174"/>
                    <a:pt x="77" y="178"/>
                  </a:cubicBezTo>
                  <a:lnTo>
                    <a:pt x="688" y="207"/>
                  </a:lnTo>
                  <a:cubicBezTo>
                    <a:pt x="698" y="207"/>
                    <a:pt x="712" y="207"/>
                    <a:pt x="722" y="204"/>
                  </a:cubicBezTo>
                  <a:lnTo>
                    <a:pt x="906" y="131"/>
                  </a:lnTo>
                  <a:cubicBezTo>
                    <a:pt x="966" y="107"/>
                    <a:pt x="955" y="34"/>
                    <a:pt x="889" y="31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3860511" y="2885824"/>
              <a:ext cx="37573" cy="8082"/>
            </a:xfrm>
            <a:custGeom>
              <a:rect b="b" l="l" r="r" t="t"/>
              <a:pathLst>
                <a:path extrusionOk="0" h="208" w="967">
                  <a:moveTo>
                    <a:pt x="278" y="0"/>
                  </a:moveTo>
                  <a:cubicBezTo>
                    <a:pt x="265" y="0"/>
                    <a:pt x="255" y="0"/>
                    <a:pt x="245" y="4"/>
                  </a:cubicBezTo>
                  <a:lnTo>
                    <a:pt x="61" y="74"/>
                  </a:lnTo>
                  <a:cubicBezTo>
                    <a:pt x="1" y="97"/>
                    <a:pt x="11" y="174"/>
                    <a:pt x="78" y="178"/>
                  </a:cubicBezTo>
                  <a:lnTo>
                    <a:pt x="689" y="207"/>
                  </a:lnTo>
                  <a:cubicBezTo>
                    <a:pt x="702" y="207"/>
                    <a:pt x="713" y="204"/>
                    <a:pt x="723" y="201"/>
                  </a:cubicBezTo>
                  <a:lnTo>
                    <a:pt x="906" y="131"/>
                  </a:lnTo>
                  <a:cubicBezTo>
                    <a:pt x="966" y="107"/>
                    <a:pt x="957" y="31"/>
                    <a:pt x="889" y="27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3909236" y="2888039"/>
              <a:ext cx="37650" cy="8121"/>
            </a:xfrm>
            <a:custGeom>
              <a:rect b="b" l="l" r="r" t="t"/>
              <a:pathLst>
                <a:path extrusionOk="0" h="209" w="969">
                  <a:moveTo>
                    <a:pt x="277" y="0"/>
                  </a:moveTo>
                  <a:cubicBezTo>
                    <a:pt x="267" y="0"/>
                    <a:pt x="253" y="4"/>
                    <a:pt x="244" y="7"/>
                  </a:cubicBezTo>
                  <a:lnTo>
                    <a:pt x="63" y="77"/>
                  </a:lnTo>
                  <a:cubicBezTo>
                    <a:pt x="0" y="101"/>
                    <a:pt x="13" y="174"/>
                    <a:pt x="76" y="178"/>
                  </a:cubicBezTo>
                  <a:lnTo>
                    <a:pt x="691" y="207"/>
                  </a:lnTo>
                  <a:cubicBezTo>
                    <a:pt x="694" y="208"/>
                    <a:pt x="697" y="209"/>
                    <a:pt x="700" y="209"/>
                  </a:cubicBezTo>
                  <a:cubicBezTo>
                    <a:pt x="707" y="209"/>
                    <a:pt x="714" y="206"/>
                    <a:pt x="722" y="204"/>
                  </a:cubicBezTo>
                  <a:lnTo>
                    <a:pt x="905" y="130"/>
                  </a:lnTo>
                  <a:cubicBezTo>
                    <a:pt x="969" y="107"/>
                    <a:pt x="955" y="34"/>
                    <a:pt x="892" y="3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3957999" y="2890370"/>
              <a:ext cx="37573" cy="8082"/>
            </a:xfrm>
            <a:custGeom>
              <a:rect b="b" l="l" r="r" t="t"/>
              <a:pathLst>
                <a:path extrusionOk="0" h="208" w="967">
                  <a:moveTo>
                    <a:pt x="275" y="1"/>
                  </a:moveTo>
                  <a:cubicBezTo>
                    <a:pt x="264" y="1"/>
                    <a:pt x="255" y="1"/>
                    <a:pt x="244" y="7"/>
                  </a:cubicBezTo>
                  <a:lnTo>
                    <a:pt x="61" y="78"/>
                  </a:lnTo>
                  <a:cubicBezTo>
                    <a:pt x="1" y="101"/>
                    <a:pt x="11" y="175"/>
                    <a:pt x="74" y="178"/>
                  </a:cubicBezTo>
                  <a:lnTo>
                    <a:pt x="689" y="207"/>
                  </a:lnTo>
                  <a:cubicBezTo>
                    <a:pt x="699" y="207"/>
                    <a:pt x="709" y="207"/>
                    <a:pt x="719" y="204"/>
                  </a:cubicBezTo>
                  <a:lnTo>
                    <a:pt x="903" y="130"/>
                  </a:lnTo>
                  <a:cubicBezTo>
                    <a:pt x="966" y="107"/>
                    <a:pt x="953" y="34"/>
                    <a:pt x="890" y="30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3871662" y="2906340"/>
              <a:ext cx="126395" cy="12278"/>
            </a:xfrm>
            <a:custGeom>
              <a:rect b="b" l="l" r="r" t="t"/>
              <a:pathLst>
                <a:path extrusionOk="0" h="316" w="3253">
                  <a:moveTo>
                    <a:pt x="278" y="0"/>
                  </a:moveTo>
                  <a:cubicBezTo>
                    <a:pt x="269" y="0"/>
                    <a:pt x="258" y="4"/>
                    <a:pt x="249" y="7"/>
                  </a:cubicBezTo>
                  <a:lnTo>
                    <a:pt x="65" y="77"/>
                  </a:lnTo>
                  <a:cubicBezTo>
                    <a:pt x="1" y="100"/>
                    <a:pt x="15" y="174"/>
                    <a:pt x="78" y="177"/>
                  </a:cubicBezTo>
                  <a:lnTo>
                    <a:pt x="2975" y="314"/>
                  </a:lnTo>
                  <a:cubicBezTo>
                    <a:pt x="2979" y="315"/>
                    <a:pt x="2982" y="316"/>
                    <a:pt x="2985" y="316"/>
                  </a:cubicBezTo>
                  <a:cubicBezTo>
                    <a:pt x="2994" y="316"/>
                    <a:pt x="3001" y="313"/>
                    <a:pt x="3008" y="311"/>
                  </a:cubicBezTo>
                  <a:lnTo>
                    <a:pt x="3192" y="237"/>
                  </a:lnTo>
                  <a:cubicBezTo>
                    <a:pt x="3252" y="214"/>
                    <a:pt x="3242" y="140"/>
                    <a:pt x="3175" y="137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4006685" y="2892662"/>
              <a:ext cx="37573" cy="8121"/>
            </a:xfrm>
            <a:custGeom>
              <a:rect b="b" l="l" r="r" t="t"/>
              <a:pathLst>
                <a:path extrusionOk="0" h="209" w="967">
                  <a:moveTo>
                    <a:pt x="266" y="0"/>
                  </a:moveTo>
                  <a:cubicBezTo>
                    <a:pt x="259" y="0"/>
                    <a:pt x="251" y="3"/>
                    <a:pt x="245" y="5"/>
                  </a:cubicBezTo>
                  <a:lnTo>
                    <a:pt x="61" y="75"/>
                  </a:lnTo>
                  <a:cubicBezTo>
                    <a:pt x="1" y="99"/>
                    <a:pt x="11" y="176"/>
                    <a:pt x="78" y="179"/>
                  </a:cubicBezTo>
                  <a:lnTo>
                    <a:pt x="689" y="209"/>
                  </a:lnTo>
                  <a:cubicBezTo>
                    <a:pt x="699" y="209"/>
                    <a:pt x="709" y="205"/>
                    <a:pt x="719" y="202"/>
                  </a:cubicBezTo>
                  <a:lnTo>
                    <a:pt x="906" y="132"/>
                  </a:lnTo>
                  <a:cubicBezTo>
                    <a:pt x="966" y="108"/>
                    <a:pt x="956" y="31"/>
                    <a:pt x="889" y="28"/>
                  </a:cubicBezTo>
                  <a:lnTo>
                    <a:pt x="274" y="2"/>
                  </a:lnTo>
                  <a:cubicBezTo>
                    <a:pt x="272" y="1"/>
                    <a:pt x="269" y="0"/>
                    <a:pt x="26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4055371" y="2894916"/>
              <a:ext cx="37534" cy="8082"/>
            </a:xfrm>
            <a:custGeom>
              <a:rect b="b" l="l" r="r" t="t"/>
              <a:pathLst>
                <a:path extrusionOk="0" h="208" w="966">
                  <a:moveTo>
                    <a:pt x="275" y="1"/>
                  </a:moveTo>
                  <a:cubicBezTo>
                    <a:pt x="264" y="1"/>
                    <a:pt x="254" y="4"/>
                    <a:pt x="244" y="7"/>
                  </a:cubicBezTo>
                  <a:lnTo>
                    <a:pt x="60" y="78"/>
                  </a:lnTo>
                  <a:cubicBezTo>
                    <a:pt x="0" y="101"/>
                    <a:pt x="11" y="174"/>
                    <a:pt x="77" y="178"/>
                  </a:cubicBezTo>
                  <a:lnTo>
                    <a:pt x="689" y="207"/>
                  </a:lnTo>
                  <a:cubicBezTo>
                    <a:pt x="699" y="207"/>
                    <a:pt x="712" y="207"/>
                    <a:pt x="722" y="204"/>
                  </a:cubicBezTo>
                  <a:lnTo>
                    <a:pt x="906" y="130"/>
                  </a:lnTo>
                  <a:cubicBezTo>
                    <a:pt x="966" y="107"/>
                    <a:pt x="956" y="33"/>
                    <a:pt x="890" y="30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4104057" y="2897247"/>
              <a:ext cx="37534" cy="8082"/>
            </a:xfrm>
            <a:custGeom>
              <a:rect b="b" l="l" r="r" t="t"/>
              <a:pathLst>
                <a:path extrusionOk="0" h="208" w="966">
                  <a:moveTo>
                    <a:pt x="278" y="1"/>
                  </a:moveTo>
                  <a:cubicBezTo>
                    <a:pt x="264" y="1"/>
                    <a:pt x="254" y="1"/>
                    <a:pt x="244" y="4"/>
                  </a:cubicBezTo>
                  <a:lnTo>
                    <a:pt x="61" y="74"/>
                  </a:lnTo>
                  <a:cubicBezTo>
                    <a:pt x="1" y="101"/>
                    <a:pt x="10" y="174"/>
                    <a:pt x="77" y="178"/>
                  </a:cubicBezTo>
                  <a:lnTo>
                    <a:pt x="688" y="208"/>
                  </a:lnTo>
                  <a:cubicBezTo>
                    <a:pt x="702" y="208"/>
                    <a:pt x="712" y="208"/>
                    <a:pt x="722" y="201"/>
                  </a:cubicBezTo>
                  <a:lnTo>
                    <a:pt x="906" y="131"/>
                  </a:lnTo>
                  <a:cubicBezTo>
                    <a:pt x="966" y="107"/>
                    <a:pt x="955" y="30"/>
                    <a:pt x="889" y="30"/>
                  </a:cubicBezTo>
                  <a:lnTo>
                    <a:pt x="278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3894548" y="2579953"/>
              <a:ext cx="546146" cy="275521"/>
            </a:xfrm>
            <a:custGeom>
              <a:rect b="b" l="l" r="r" t="t"/>
              <a:pathLst>
                <a:path extrusionOk="0" h="7091" w="14056">
                  <a:moveTo>
                    <a:pt x="3333" y="1"/>
                  </a:moveTo>
                  <a:cubicBezTo>
                    <a:pt x="3118" y="1"/>
                    <a:pt x="2917" y="119"/>
                    <a:pt x="2840" y="292"/>
                  </a:cubicBezTo>
                  <a:lnTo>
                    <a:pt x="0" y="6573"/>
                  </a:lnTo>
                  <a:lnTo>
                    <a:pt x="11075" y="7091"/>
                  </a:lnTo>
                  <a:lnTo>
                    <a:pt x="14055" y="506"/>
                  </a:lnTo>
                  <a:lnTo>
                    <a:pt x="3358" y="1"/>
                  </a:lnTo>
                  <a:cubicBezTo>
                    <a:pt x="3349" y="1"/>
                    <a:pt x="3341" y="1"/>
                    <a:pt x="333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3907914" y="2606220"/>
              <a:ext cx="520540" cy="219531"/>
            </a:xfrm>
            <a:custGeom>
              <a:rect b="b" l="l" r="r" t="t"/>
              <a:pathLst>
                <a:path extrusionOk="0" h="5650" w="13397">
                  <a:moveTo>
                    <a:pt x="2322" y="0"/>
                  </a:moveTo>
                  <a:lnTo>
                    <a:pt x="0" y="5129"/>
                  </a:lnTo>
                  <a:lnTo>
                    <a:pt x="11079" y="5650"/>
                  </a:lnTo>
                  <a:lnTo>
                    <a:pt x="13397" y="522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4319393" y="2599614"/>
              <a:ext cx="137236" cy="269770"/>
            </a:xfrm>
            <a:custGeom>
              <a:rect b="b" l="l" r="r" t="t"/>
              <a:pathLst>
                <a:path extrusionOk="0" h="6943" w="3532">
                  <a:moveTo>
                    <a:pt x="3121" y="0"/>
                  </a:moveTo>
                  <a:lnTo>
                    <a:pt x="141" y="6585"/>
                  </a:lnTo>
                  <a:lnTo>
                    <a:pt x="1" y="6942"/>
                  </a:lnTo>
                  <a:lnTo>
                    <a:pt x="469" y="6932"/>
                  </a:lnTo>
                  <a:cubicBezTo>
                    <a:pt x="469" y="6932"/>
                    <a:pt x="3235" y="869"/>
                    <a:pt x="3385" y="518"/>
                  </a:cubicBezTo>
                  <a:cubicBezTo>
                    <a:pt x="3532" y="164"/>
                    <a:pt x="3121" y="0"/>
                    <a:pt x="3121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4111323" y="2855439"/>
              <a:ext cx="226292" cy="100634"/>
            </a:xfrm>
            <a:custGeom>
              <a:rect b="b" l="l" r="r" t="t"/>
              <a:pathLst>
                <a:path extrusionOk="0" h="2590" w="5824">
                  <a:moveTo>
                    <a:pt x="5496" y="1"/>
                  </a:moveTo>
                  <a:lnTo>
                    <a:pt x="67" y="2125"/>
                  </a:lnTo>
                  <a:lnTo>
                    <a:pt x="0" y="2590"/>
                  </a:lnTo>
                  <a:lnTo>
                    <a:pt x="5824" y="348"/>
                  </a:lnTo>
                  <a:lnTo>
                    <a:pt x="5496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3680494" y="2916714"/>
              <a:ext cx="433583" cy="39360"/>
            </a:xfrm>
            <a:custGeom>
              <a:rect b="b" l="l" r="r" t="t"/>
              <a:pathLst>
                <a:path extrusionOk="0" h="1013" w="11159">
                  <a:moveTo>
                    <a:pt x="74" y="1"/>
                  </a:moveTo>
                  <a:lnTo>
                    <a:pt x="0" y="492"/>
                  </a:lnTo>
                  <a:lnTo>
                    <a:pt x="11088" y="1013"/>
                  </a:lnTo>
                  <a:lnTo>
                    <a:pt x="11159" y="522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4203643" y="2598177"/>
              <a:ext cx="11035" cy="8859"/>
            </a:xfrm>
            <a:custGeom>
              <a:rect b="b" l="l" r="r" t="t"/>
              <a:pathLst>
                <a:path extrusionOk="0" h="228" w="284">
                  <a:moveTo>
                    <a:pt x="149" y="0"/>
                  </a:moveTo>
                  <a:cubicBezTo>
                    <a:pt x="79" y="0"/>
                    <a:pt x="16" y="46"/>
                    <a:pt x="6" y="107"/>
                  </a:cubicBezTo>
                  <a:cubicBezTo>
                    <a:pt x="0" y="170"/>
                    <a:pt x="50" y="224"/>
                    <a:pt x="124" y="227"/>
                  </a:cubicBezTo>
                  <a:cubicBezTo>
                    <a:pt x="126" y="228"/>
                    <a:pt x="128" y="228"/>
                    <a:pt x="130" y="228"/>
                  </a:cubicBezTo>
                  <a:cubicBezTo>
                    <a:pt x="201" y="228"/>
                    <a:pt x="267" y="179"/>
                    <a:pt x="273" y="121"/>
                  </a:cubicBezTo>
                  <a:cubicBezTo>
                    <a:pt x="284" y="57"/>
                    <a:pt x="230" y="4"/>
                    <a:pt x="156" y="1"/>
                  </a:cubicBezTo>
                  <a:cubicBezTo>
                    <a:pt x="154" y="0"/>
                    <a:pt x="152" y="0"/>
                    <a:pt x="14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3204204" y="2806908"/>
              <a:ext cx="449047" cy="104792"/>
            </a:xfrm>
            <a:custGeom>
              <a:rect b="b" l="l" r="r" t="t"/>
              <a:pathLst>
                <a:path extrusionOk="0" h="2697" w="11557">
                  <a:moveTo>
                    <a:pt x="5887" y="1"/>
                  </a:moveTo>
                  <a:lnTo>
                    <a:pt x="0" y="2135"/>
                  </a:lnTo>
                  <a:lnTo>
                    <a:pt x="5670" y="2696"/>
                  </a:lnTo>
                  <a:lnTo>
                    <a:pt x="11557" y="565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3199696" y="2828590"/>
              <a:ext cx="384509" cy="80624"/>
            </a:xfrm>
            <a:custGeom>
              <a:rect b="b" l="l" r="r" t="t"/>
              <a:pathLst>
                <a:path extrusionOk="0" h="2075" w="9896">
                  <a:moveTo>
                    <a:pt x="4222" y="1"/>
                  </a:moveTo>
                  <a:lnTo>
                    <a:pt x="0" y="1514"/>
                  </a:lnTo>
                  <a:lnTo>
                    <a:pt x="5669" y="2075"/>
                  </a:lnTo>
                  <a:lnTo>
                    <a:pt x="9895" y="562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3199696" y="2823772"/>
              <a:ext cx="384509" cy="80663"/>
            </a:xfrm>
            <a:custGeom>
              <a:rect b="b" l="l" r="r" t="t"/>
              <a:pathLst>
                <a:path extrusionOk="0" h="2076" w="9896">
                  <a:moveTo>
                    <a:pt x="4222" y="0"/>
                  </a:moveTo>
                  <a:lnTo>
                    <a:pt x="0" y="1514"/>
                  </a:lnTo>
                  <a:lnTo>
                    <a:pt x="5669" y="2075"/>
                  </a:lnTo>
                  <a:lnTo>
                    <a:pt x="9895" y="562"/>
                  </a:lnTo>
                  <a:lnTo>
                    <a:pt x="4222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3199696" y="2818954"/>
              <a:ext cx="384509" cy="80818"/>
            </a:xfrm>
            <a:custGeom>
              <a:rect b="b" l="l" r="r" t="t"/>
              <a:pathLst>
                <a:path extrusionOk="0" h="2080" w="9896">
                  <a:moveTo>
                    <a:pt x="4222" y="1"/>
                  </a:moveTo>
                  <a:lnTo>
                    <a:pt x="0" y="1515"/>
                  </a:lnTo>
                  <a:lnTo>
                    <a:pt x="5669" y="2079"/>
                  </a:lnTo>
                  <a:lnTo>
                    <a:pt x="9895" y="562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3280671" y="2831698"/>
              <a:ext cx="89638" cy="34698"/>
            </a:xfrm>
            <a:custGeom>
              <a:rect b="b" l="l" r="r" t="t"/>
              <a:pathLst>
                <a:path extrusionOk="0" h="893" w="2307">
                  <a:moveTo>
                    <a:pt x="2222" y="1"/>
                  </a:moveTo>
                  <a:cubicBezTo>
                    <a:pt x="2212" y="1"/>
                    <a:pt x="2206" y="1"/>
                    <a:pt x="2195" y="4"/>
                  </a:cubicBezTo>
                  <a:lnTo>
                    <a:pt x="67" y="766"/>
                  </a:lnTo>
                  <a:cubicBezTo>
                    <a:pt x="1" y="789"/>
                    <a:pt x="17" y="889"/>
                    <a:pt x="87" y="892"/>
                  </a:cubicBezTo>
                  <a:cubicBezTo>
                    <a:pt x="97" y="892"/>
                    <a:pt x="104" y="892"/>
                    <a:pt x="114" y="889"/>
                  </a:cubicBezTo>
                  <a:lnTo>
                    <a:pt x="2239" y="127"/>
                  </a:lnTo>
                  <a:cubicBezTo>
                    <a:pt x="2306" y="104"/>
                    <a:pt x="2292" y="4"/>
                    <a:pt x="2222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3303518" y="2835312"/>
              <a:ext cx="89600" cy="34736"/>
            </a:xfrm>
            <a:custGeom>
              <a:rect b="b" l="l" r="r" t="t"/>
              <a:pathLst>
                <a:path extrusionOk="0" h="894" w="2306">
                  <a:moveTo>
                    <a:pt x="2222" y="1"/>
                  </a:moveTo>
                  <a:cubicBezTo>
                    <a:pt x="2212" y="1"/>
                    <a:pt x="2206" y="1"/>
                    <a:pt x="2195" y="4"/>
                  </a:cubicBezTo>
                  <a:lnTo>
                    <a:pt x="67" y="766"/>
                  </a:lnTo>
                  <a:cubicBezTo>
                    <a:pt x="1" y="790"/>
                    <a:pt x="17" y="890"/>
                    <a:pt x="87" y="893"/>
                  </a:cubicBezTo>
                  <a:cubicBezTo>
                    <a:pt x="98" y="893"/>
                    <a:pt x="104" y="893"/>
                    <a:pt x="114" y="890"/>
                  </a:cubicBezTo>
                  <a:lnTo>
                    <a:pt x="2239" y="128"/>
                  </a:lnTo>
                  <a:cubicBezTo>
                    <a:pt x="2306" y="104"/>
                    <a:pt x="2292" y="4"/>
                    <a:pt x="2222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3333009" y="2835312"/>
              <a:ext cx="89600" cy="34736"/>
            </a:xfrm>
            <a:custGeom>
              <a:rect b="b" l="l" r="r" t="t"/>
              <a:pathLst>
                <a:path extrusionOk="0" h="894" w="2306">
                  <a:moveTo>
                    <a:pt x="2222" y="1"/>
                  </a:moveTo>
                  <a:cubicBezTo>
                    <a:pt x="2211" y="1"/>
                    <a:pt x="2202" y="1"/>
                    <a:pt x="2195" y="4"/>
                  </a:cubicBezTo>
                  <a:lnTo>
                    <a:pt x="67" y="766"/>
                  </a:lnTo>
                  <a:cubicBezTo>
                    <a:pt x="0" y="790"/>
                    <a:pt x="13" y="890"/>
                    <a:pt x="87" y="893"/>
                  </a:cubicBezTo>
                  <a:cubicBezTo>
                    <a:pt x="93" y="893"/>
                    <a:pt x="104" y="893"/>
                    <a:pt x="110" y="890"/>
                  </a:cubicBezTo>
                  <a:lnTo>
                    <a:pt x="2238" y="128"/>
                  </a:lnTo>
                  <a:cubicBezTo>
                    <a:pt x="2305" y="104"/>
                    <a:pt x="2292" y="4"/>
                    <a:pt x="2222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3358926" y="2838964"/>
              <a:ext cx="89638" cy="34698"/>
            </a:xfrm>
            <a:custGeom>
              <a:rect b="b" l="l" r="r" t="t"/>
              <a:pathLst>
                <a:path extrusionOk="0" h="893" w="2307">
                  <a:moveTo>
                    <a:pt x="2220" y="1"/>
                  </a:moveTo>
                  <a:cubicBezTo>
                    <a:pt x="2212" y="1"/>
                    <a:pt x="2203" y="1"/>
                    <a:pt x="2196" y="4"/>
                  </a:cubicBezTo>
                  <a:lnTo>
                    <a:pt x="68" y="765"/>
                  </a:lnTo>
                  <a:cubicBezTo>
                    <a:pt x="1" y="789"/>
                    <a:pt x="15" y="889"/>
                    <a:pt x="88" y="892"/>
                  </a:cubicBezTo>
                  <a:cubicBezTo>
                    <a:pt x="95" y="892"/>
                    <a:pt x="104" y="892"/>
                    <a:pt x="112" y="889"/>
                  </a:cubicBezTo>
                  <a:lnTo>
                    <a:pt x="2240" y="127"/>
                  </a:lnTo>
                  <a:cubicBezTo>
                    <a:pt x="2306" y="104"/>
                    <a:pt x="2293" y="4"/>
                    <a:pt x="222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4655221" y="2837410"/>
              <a:ext cx="214480" cy="51677"/>
            </a:xfrm>
            <a:custGeom>
              <a:rect b="b" l="l" r="r" t="t"/>
              <a:pathLst>
                <a:path extrusionOk="0" h="1330" w="5520">
                  <a:moveTo>
                    <a:pt x="2760" y="0"/>
                  </a:moveTo>
                  <a:cubicBezTo>
                    <a:pt x="1236" y="0"/>
                    <a:pt x="0" y="298"/>
                    <a:pt x="0" y="665"/>
                  </a:cubicBezTo>
                  <a:cubicBezTo>
                    <a:pt x="0" y="1032"/>
                    <a:pt x="1236" y="1330"/>
                    <a:pt x="2760" y="1330"/>
                  </a:cubicBezTo>
                  <a:cubicBezTo>
                    <a:pt x="4283" y="1330"/>
                    <a:pt x="5520" y="1032"/>
                    <a:pt x="5520" y="665"/>
                  </a:cubicBezTo>
                  <a:cubicBezTo>
                    <a:pt x="5520" y="298"/>
                    <a:pt x="4283" y="0"/>
                    <a:pt x="276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4660039" y="2842617"/>
              <a:ext cx="152040" cy="36757"/>
            </a:xfrm>
            <a:custGeom>
              <a:rect b="b" l="l" r="r" t="t"/>
              <a:pathLst>
                <a:path extrusionOk="0" h="946" w="3913">
                  <a:moveTo>
                    <a:pt x="1954" y="0"/>
                  </a:moveTo>
                  <a:cubicBezTo>
                    <a:pt x="875" y="0"/>
                    <a:pt x="0" y="210"/>
                    <a:pt x="0" y="471"/>
                  </a:cubicBezTo>
                  <a:cubicBezTo>
                    <a:pt x="0" y="735"/>
                    <a:pt x="875" y="946"/>
                    <a:pt x="1954" y="946"/>
                  </a:cubicBezTo>
                  <a:cubicBezTo>
                    <a:pt x="3037" y="946"/>
                    <a:pt x="3912" y="735"/>
                    <a:pt x="3912" y="471"/>
                  </a:cubicBezTo>
                  <a:cubicBezTo>
                    <a:pt x="3912" y="210"/>
                    <a:pt x="3037" y="0"/>
                    <a:pt x="1954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4660039" y="2716025"/>
              <a:ext cx="152040" cy="144929"/>
            </a:xfrm>
            <a:custGeom>
              <a:rect b="b" l="l" r="r" t="t"/>
              <a:pathLst>
                <a:path extrusionOk="0" h="3730" w="3913">
                  <a:moveTo>
                    <a:pt x="0" y="1"/>
                  </a:moveTo>
                  <a:lnTo>
                    <a:pt x="0" y="3729"/>
                  </a:lnTo>
                  <a:lnTo>
                    <a:pt x="3912" y="3729"/>
                  </a:lnTo>
                  <a:lnTo>
                    <a:pt x="3912" y="1"/>
                  </a:ln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4660039" y="2697763"/>
              <a:ext cx="152040" cy="36757"/>
            </a:xfrm>
            <a:custGeom>
              <a:rect b="b" l="l" r="r" t="t"/>
              <a:pathLst>
                <a:path extrusionOk="0" h="946" w="3913">
                  <a:moveTo>
                    <a:pt x="1954" y="0"/>
                  </a:moveTo>
                  <a:cubicBezTo>
                    <a:pt x="875" y="0"/>
                    <a:pt x="0" y="210"/>
                    <a:pt x="0" y="471"/>
                  </a:cubicBezTo>
                  <a:cubicBezTo>
                    <a:pt x="0" y="731"/>
                    <a:pt x="875" y="945"/>
                    <a:pt x="1954" y="945"/>
                  </a:cubicBezTo>
                  <a:cubicBezTo>
                    <a:pt x="3037" y="945"/>
                    <a:pt x="3912" y="731"/>
                    <a:pt x="3912" y="471"/>
                  </a:cubicBezTo>
                  <a:cubicBezTo>
                    <a:pt x="3912" y="210"/>
                    <a:pt x="3037" y="0"/>
                    <a:pt x="1954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4669209" y="2701998"/>
              <a:ext cx="133622" cy="28209"/>
            </a:xfrm>
            <a:custGeom>
              <a:rect b="b" l="l" r="r" t="t"/>
              <a:pathLst>
                <a:path extrusionOk="0" h="726" w="3439">
                  <a:moveTo>
                    <a:pt x="1718" y="1"/>
                  </a:moveTo>
                  <a:cubicBezTo>
                    <a:pt x="770" y="1"/>
                    <a:pt x="1" y="164"/>
                    <a:pt x="1" y="362"/>
                  </a:cubicBezTo>
                  <a:cubicBezTo>
                    <a:pt x="1" y="562"/>
                    <a:pt x="770" y="726"/>
                    <a:pt x="1718" y="726"/>
                  </a:cubicBezTo>
                  <a:cubicBezTo>
                    <a:pt x="2667" y="726"/>
                    <a:pt x="3439" y="562"/>
                    <a:pt x="3439" y="362"/>
                  </a:cubicBezTo>
                  <a:cubicBezTo>
                    <a:pt x="3439" y="164"/>
                    <a:pt x="2667" y="1"/>
                    <a:pt x="1718" y="1"/>
                  </a:cubicBez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4700021" y="2633613"/>
              <a:ext cx="12356" cy="13016"/>
            </a:xfrm>
            <a:custGeom>
              <a:rect b="b" l="l" r="r" t="t"/>
              <a:pathLst>
                <a:path extrusionOk="0" h="335" w="318">
                  <a:moveTo>
                    <a:pt x="160" y="0"/>
                  </a:moveTo>
                  <a:cubicBezTo>
                    <a:pt x="70" y="0"/>
                    <a:pt x="0" y="74"/>
                    <a:pt x="0" y="161"/>
                  </a:cubicBezTo>
                  <a:lnTo>
                    <a:pt x="0" y="334"/>
                  </a:lnTo>
                  <a:lnTo>
                    <a:pt x="318" y="334"/>
                  </a:lnTo>
                  <a:lnTo>
                    <a:pt x="318" y="161"/>
                  </a:lnTo>
                  <a:cubicBezTo>
                    <a:pt x="318" y="74"/>
                    <a:pt x="247" y="0"/>
                    <a:pt x="16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4700021" y="2646590"/>
              <a:ext cx="12356" cy="5362"/>
            </a:xfrm>
            <a:custGeom>
              <a:rect b="b" l="l" r="r" t="t"/>
              <a:pathLst>
                <a:path extrusionOk="0" h="138" w="318">
                  <a:moveTo>
                    <a:pt x="0" y="0"/>
                  </a:moveTo>
                  <a:lnTo>
                    <a:pt x="0" y="138"/>
                  </a:lnTo>
                  <a:lnTo>
                    <a:pt x="318" y="13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4700021" y="2651914"/>
              <a:ext cx="12356" cy="9869"/>
            </a:xfrm>
            <a:custGeom>
              <a:rect b="b" l="l" r="r" t="t"/>
              <a:pathLst>
                <a:path extrusionOk="0" h="254" w="318">
                  <a:moveTo>
                    <a:pt x="0" y="1"/>
                  </a:moveTo>
                  <a:lnTo>
                    <a:pt x="0" y="254"/>
                  </a:lnTo>
                  <a:lnTo>
                    <a:pt x="318" y="254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4700021" y="2653468"/>
              <a:ext cx="12356" cy="1593"/>
            </a:xfrm>
            <a:custGeom>
              <a:rect b="b" l="l" r="r" t="t"/>
              <a:pathLst>
                <a:path extrusionOk="0" h="41" w="318">
                  <a:moveTo>
                    <a:pt x="0" y="1"/>
                  </a:moveTo>
                  <a:lnTo>
                    <a:pt x="0" y="41"/>
                  </a:lnTo>
                  <a:lnTo>
                    <a:pt x="318" y="4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4700021" y="2656848"/>
              <a:ext cx="12356" cy="1593"/>
            </a:xfrm>
            <a:custGeom>
              <a:rect b="b" l="l" r="r" t="t"/>
              <a:pathLst>
                <a:path extrusionOk="0" h="41" w="318">
                  <a:moveTo>
                    <a:pt x="0" y="0"/>
                  </a:moveTo>
                  <a:lnTo>
                    <a:pt x="0" y="40"/>
                  </a:lnTo>
                  <a:lnTo>
                    <a:pt x="318" y="4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4700021" y="2660190"/>
              <a:ext cx="12356" cy="1593"/>
            </a:xfrm>
            <a:custGeom>
              <a:rect b="b" l="l" r="r" t="t"/>
              <a:pathLst>
                <a:path extrusionOk="0" h="41" w="318">
                  <a:moveTo>
                    <a:pt x="0" y="1"/>
                  </a:moveTo>
                  <a:lnTo>
                    <a:pt x="0" y="41"/>
                  </a:lnTo>
                  <a:lnTo>
                    <a:pt x="318" y="4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4700021" y="2661744"/>
              <a:ext cx="12356" cy="65238"/>
            </a:xfrm>
            <a:custGeom>
              <a:rect b="b" l="l" r="r" t="t"/>
              <a:pathLst>
                <a:path extrusionOk="0" h="1679" w="318">
                  <a:moveTo>
                    <a:pt x="0" y="1"/>
                  </a:moveTo>
                  <a:lnTo>
                    <a:pt x="0" y="1635"/>
                  </a:lnTo>
                  <a:cubicBezTo>
                    <a:pt x="0" y="1658"/>
                    <a:pt x="20" y="1678"/>
                    <a:pt x="43" y="1678"/>
                  </a:cubicBezTo>
                  <a:lnTo>
                    <a:pt x="274" y="1678"/>
                  </a:lnTo>
                  <a:cubicBezTo>
                    <a:pt x="298" y="1678"/>
                    <a:pt x="318" y="1658"/>
                    <a:pt x="318" y="1635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4716613" y="2636838"/>
              <a:ext cx="12356" cy="12900"/>
            </a:xfrm>
            <a:custGeom>
              <a:rect b="b" l="l" r="r" t="t"/>
              <a:pathLst>
                <a:path extrusionOk="0" h="332" w="318">
                  <a:moveTo>
                    <a:pt x="161" y="1"/>
                  </a:moveTo>
                  <a:cubicBezTo>
                    <a:pt x="74" y="1"/>
                    <a:pt x="0" y="71"/>
                    <a:pt x="0" y="158"/>
                  </a:cubicBezTo>
                  <a:lnTo>
                    <a:pt x="0" y="332"/>
                  </a:lnTo>
                  <a:lnTo>
                    <a:pt x="318" y="332"/>
                  </a:lnTo>
                  <a:lnTo>
                    <a:pt x="318" y="158"/>
                  </a:lnTo>
                  <a:cubicBezTo>
                    <a:pt x="318" y="71"/>
                    <a:pt x="248" y="1"/>
                    <a:pt x="16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4716613" y="2649699"/>
              <a:ext cx="12356" cy="5479"/>
            </a:xfrm>
            <a:custGeom>
              <a:rect b="b" l="l" r="r" t="t"/>
              <a:pathLst>
                <a:path extrusionOk="0" h="141" w="318">
                  <a:moveTo>
                    <a:pt x="0" y="1"/>
                  </a:moveTo>
                  <a:lnTo>
                    <a:pt x="0" y="141"/>
                  </a:lnTo>
                  <a:lnTo>
                    <a:pt x="318" y="14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4716613" y="2655139"/>
              <a:ext cx="12356" cy="9947"/>
            </a:xfrm>
            <a:custGeom>
              <a:rect b="b" l="l" r="r" t="t"/>
              <a:pathLst>
                <a:path extrusionOk="0" h="256" w="318">
                  <a:moveTo>
                    <a:pt x="0" y="1"/>
                  </a:moveTo>
                  <a:lnTo>
                    <a:pt x="0" y="255"/>
                  </a:lnTo>
                  <a:lnTo>
                    <a:pt x="318" y="25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4716613" y="2656732"/>
              <a:ext cx="12356" cy="1438"/>
            </a:xfrm>
            <a:custGeom>
              <a:rect b="b" l="l" r="r" t="t"/>
              <a:pathLst>
                <a:path extrusionOk="0" h="37" w="318">
                  <a:moveTo>
                    <a:pt x="0" y="0"/>
                  </a:moveTo>
                  <a:lnTo>
                    <a:pt x="0" y="37"/>
                  </a:lnTo>
                  <a:lnTo>
                    <a:pt x="318" y="37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4716613" y="2660073"/>
              <a:ext cx="12356" cy="1476"/>
            </a:xfrm>
            <a:custGeom>
              <a:rect b="b" l="l" r="r" t="t"/>
              <a:pathLst>
                <a:path extrusionOk="0" h="38" w="318">
                  <a:moveTo>
                    <a:pt x="0" y="1"/>
                  </a:moveTo>
                  <a:lnTo>
                    <a:pt x="0" y="38"/>
                  </a:lnTo>
                  <a:lnTo>
                    <a:pt x="318" y="3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4716613" y="2663493"/>
              <a:ext cx="12356" cy="1438"/>
            </a:xfrm>
            <a:custGeom>
              <a:rect b="b" l="l" r="r" t="t"/>
              <a:pathLst>
                <a:path extrusionOk="0" h="37" w="318">
                  <a:moveTo>
                    <a:pt x="0" y="0"/>
                  </a:moveTo>
                  <a:lnTo>
                    <a:pt x="0" y="36"/>
                  </a:lnTo>
                  <a:lnTo>
                    <a:pt x="318" y="36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4716613" y="2665047"/>
              <a:ext cx="12356" cy="65160"/>
            </a:xfrm>
            <a:custGeom>
              <a:rect b="b" l="l" r="r" t="t"/>
              <a:pathLst>
                <a:path extrusionOk="0" h="1677" w="318">
                  <a:moveTo>
                    <a:pt x="0" y="0"/>
                  </a:moveTo>
                  <a:lnTo>
                    <a:pt x="0" y="1633"/>
                  </a:lnTo>
                  <a:cubicBezTo>
                    <a:pt x="0" y="1657"/>
                    <a:pt x="20" y="1677"/>
                    <a:pt x="44" y="1677"/>
                  </a:cubicBezTo>
                  <a:lnTo>
                    <a:pt x="278" y="1677"/>
                  </a:lnTo>
                  <a:cubicBezTo>
                    <a:pt x="301" y="1677"/>
                    <a:pt x="318" y="1657"/>
                    <a:pt x="318" y="1633"/>
                  </a:cubicBezTo>
                  <a:lnTo>
                    <a:pt x="318" y="0"/>
                  </a:ln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4438175" y="2549763"/>
              <a:ext cx="261883" cy="572995"/>
            </a:xfrm>
            <a:custGeom>
              <a:rect b="b" l="l" r="r" t="t"/>
              <a:pathLst>
                <a:path extrusionOk="0" h="14747" w="6740">
                  <a:moveTo>
                    <a:pt x="2880" y="1"/>
                  </a:moveTo>
                  <a:cubicBezTo>
                    <a:pt x="2880" y="1"/>
                    <a:pt x="191" y="735"/>
                    <a:pt x="94" y="4170"/>
                  </a:cubicBezTo>
                  <a:cubicBezTo>
                    <a:pt x="1" y="7604"/>
                    <a:pt x="1083" y="14422"/>
                    <a:pt x="2352" y="14706"/>
                  </a:cubicBezTo>
                  <a:cubicBezTo>
                    <a:pt x="2475" y="14733"/>
                    <a:pt x="2591" y="14747"/>
                    <a:pt x="2700" y="14747"/>
                  </a:cubicBezTo>
                  <a:cubicBezTo>
                    <a:pt x="3722" y="14747"/>
                    <a:pt x="4190" y="13559"/>
                    <a:pt x="4658" y="11135"/>
                  </a:cubicBezTo>
                  <a:cubicBezTo>
                    <a:pt x="5176" y="8449"/>
                    <a:pt x="6739" y="394"/>
                    <a:pt x="2880" y="1"/>
                  </a:cubicBezTo>
                  <a:close/>
                </a:path>
              </a:pathLst>
            </a:custGeom>
            <a:solidFill>
              <a:srgbClr val="251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4110779" y="2802129"/>
              <a:ext cx="439839" cy="319349"/>
            </a:xfrm>
            <a:custGeom>
              <a:rect b="b" l="l" r="r" t="t"/>
              <a:pathLst>
                <a:path extrusionOk="0" h="8219" w="11320">
                  <a:moveTo>
                    <a:pt x="863" y="0"/>
                  </a:moveTo>
                  <a:lnTo>
                    <a:pt x="1" y="1854"/>
                  </a:lnTo>
                  <a:cubicBezTo>
                    <a:pt x="3776" y="4085"/>
                    <a:pt x="10732" y="8194"/>
                    <a:pt x="10762" y="8218"/>
                  </a:cubicBezTo>
                  <a:cubicBezTo>
                    <a:pt x="10762" y="8219"/>
                    <a:pt x="10763" y="8219"/>
                    <a:pt x="10763" y="8219"/>
                  </a:cubicBezTo>
                  <a:cubicBezTo>
                    <a:pt x="10815" y="8219"/>
                    <a:pt x="11319" y="6803"/>
                    <a:pt x="10675" y="5322"/>
                  </a:cubicBezTo>
                  <a:cubicBezTo>
                    <a:pt x="10675" y="5322"/>
                    <a:pt x="10478" y="3882"/>
                    <a:pt x="7832" y="2810"/>
                  </a:cubicBezTo>
                  <a:cubicBezTo>
                    <a:pt x="6235" y="2161"/>
                    <a:pt x="3098" y="898"/>
                    <a:pt x="863" y="0"/>
                  </a:cubicBezTo>
                  <a:close/>
                </a:path>
              </a:pathLst>
            </a:custGeom>
            <a:solidFill>
              <a:srgbClr val="251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4018497" y="2762224"/>
              <a:ext cx="125812" cy="111941"/>
            </a:xfrm>
            <a:custGeom>
              <a:rect b="b" l="l" r="r" t="t"/>
              <a:pathLst>
                <a:path extrusionOk="0" h="2881" w="3238">
                  <a:moveTo>
                    <a:pt x="686" y="1"/>
                  </a:moveTo>
                  <a:lnTo>
                    <a:pt x="1" y="1478"/>
                  </a:lnTo>
                  <a:cubicBezTo>
                    <a:pt x="1" y="1478"/>
                    <a:pt x="966" y="2049"/>
                    <a:pt x="2376" y="2881"/>
                  </a:cubicBezTo>
                  <a:lnTo>
                    <a:pt x="3238" y="1027"/>
                  </a:lnTo>
                  <a:cubicBezTo>
                    <a:pt x="1768" y="435"/>
                    <a:pt x="686" y="1"/>
                    <a:pt x="68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3907370" y="2691313"/>
              <a:ext cx="161909" cy="128338"/>
            </a:xfrm>
            <a:custGeom>
              <a:rect b="b" l="l" r="r" t="t"/>
              <a:pathLst>
                <a:path extrusionOk="0" h="3303" w="4167">
                  <a:moveTo>
                    <a:pt x="2252" y="0"/>
                  </a:moveTo>
                  <a:cubicBezTo>
                    <a:pt x="2157" y="0"/>
                    <a:pt x="2110" y="26"/>
                    <a:pt x="2133" y="79"/>
                  </a:cubicBezTo>
                  <a:cubicBezTo>
                    <a:pt x="2216" y="262"/>
                    <a:pt x="2744" y="884"/>
                    <a:pt x="2603" y="1008"/>
                  </a:cubicBezTo>
                  <a:cubicBezTo>
                    <a:pt x="2597" y="1014"/>
                    <a:pt x="2585" y="1017"/>
                    <a:pt x="2569" y="1017"/>
                  </a:cubicBezTo>
                  <a:cubicBezTo>
                    <a:pt x="2276" y="1017"/>
                    <a:pt x="525" y="57"/>
                    <a:pt x="181" y="57"/>
                  </a:cubicBezTo>
                  <a:cubicBezTo>
                    <a:pt x="155" y="57"/>
                    <a:pt x="137" y="63"/>
                    <a:pt x="128" y="75"/>
                  </a:cubicBezTo>
                  <a:cubicBezTo>
                    <a:pt x="1" y="259"/>
                    <a:pt x="164" y="937"/>
                    <a:pt x="625" y="1435"/>
                  </a:cubicBezTo>
                  <a:cubicBezTo>
                    <a:pt x="1083" y="1933"/>
                    <a:pt x="2861" y="3303"/>
                    <a:pt x="2861" y="3303"/>
                  </a:cubicBezTo>
                  <a:lnTo>
                    <a:pt x="3546" y="1826"/>
                  </a:lnTo>
                  <a:cubicBezTo>
                    <a:pt x="3546" y="1826"/>
                    <a:pt x="4167" y="834"/>
                    <a:pt x="3496" y="439"/>
                  </a:cubicBezTo>
                  <a:cubicBezTo>
                    <a:pt x="3015" y="156"/>
                    <a:pt x="2487" y="0"/>
                    <a:pt x="225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4362523" y="2991045"/>
              <a:ext cx="598561" cy="346237"/>
            </a:xfrm>
            <a:custGeom>
              <a:rect b="b" l="l" r="r" t="t"/>
              <a:pathLst>
                <a:path extrusionOk="0" h="8911" w="15405">
                  <a:moveTo>
                    <a:pt x="13826" y="1"/>
                  </a:moveTo>
                  <a:cubicBezTo>
                    <a:pt x="13654" y="1"/>
                    <a:pt x="13480" y="39"/>
                    <a:pt x="13316" y="119"/>
                  </a:cubicBezTo>
                  <a:lnTo>
                    <a:pt x="825" y="6203"/>
                  </a:lnTo>
                  <a:cubicBezTo>
                    <a:pt x="244" y="6483"/>
                    <a:pt x="0" y="7191"/>
                    <a:pt x="284" y="7773"/>
                  </a:cubicBezTo>
                  <a:lnTo>
                    <a:pt x="514" y="8251"/>
                  </a:lnTo>
                  <a:cubicBezTo>
                    <a:pt x="718" y="8667"/>
                    <a:pt x="1139" y="8910"/>
                    <a:pt x="1576" y="8910"/>
                  </a:cubicBezTo>
                  <a:cubicBezTo>
                    <a:pt x="1748" y="8910"/>
                    <a:pt x="1923" y="8872"/>
                    <a:pt x="2088" y="8792"/>
                  </a:cubicBezTo>
                  <a:lnTo>
                    <a:pt x="14579" y="2711"/>
                  </a:lnTo>
                  <a:cubicBezTo>
                    <a:pt x="15161" y="2427"/>
                    <a:pt x="15404" y="1719"/>
                    <a:pt x="15120" y="1138"/>
                  </a:cubicBezTo>
                  <a:lnTo>
                    <a:pt x="14890" y="663"/>
                  </a:lnTo>
                  <a:cubicBezTo>
                    <a:pt x="14686" y="246"/>
                    <a:pt x="14263" y="1"/>
                    <a:pt x="13826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4371343" y="3333012"/>
              <a:ext cx="72581" cy="570275"/>
            </a:xfrm>
            <a:custGeom>
              <a:rect b="b" l="l" r="r" t="t"/>
              <a:pathLst>
                <a:path extrusionOk="0" h="14677" w="1868">
                  <a:moveTo>
                    <a:pt x="518" y="0"/>
                  </a:moveTo>
                  <a:lnTo>
                    <a:pt x="0" y="14627"/>
                  </a:lnTo>
                  <a:lnTo>
                    <a:pt x="1350" y="14677"/>
                  </a:lnTo>
                  <a:lnTo>
                    <a:pt x="1867" y="4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4353664" y="3226392"/>
              <a:ext cx="128299" cy="486465"/>
            </a:xfrm>
            <a:custGeom>
              <a:rect b="b" l="l" r="r" t="t"/>
              <a:pathLst>
                <a:path extrusionOk="0" h="12520" w="3302">
                  <a:moveTo>
                    <a:pt x="1575" y="1"/>
                  </a:moveTo>
                  <a:cubicBezTo>
                    <a:pt x="946" y="1"/>
                    <a:pt x="421" y="504"/>
                    <a:pt x="398" y="1134"/>
                  </a:cubicBezTo>
                  <a:lnTo>
                    <a:pt x="0" y="12420"/>
                  </a:lnTo>
                  <a:lnTo>
                    <a:pt x="2881" y="12520"/>
                  </a:lnTo>
                  <a:lnTo>
                    <a:pt x="3278" y="1238"/>
                  </a:lnTo>
                  <a:cubicBezTo>
                    <a:pt x="3301" y="590"/>
                    <a:pt x="2790" y="42"/>
                    <a:pt x="2145" y="18"/>
                  </a:cubicBezTo>
                  <a:lnTo>
                    <a:pt x="1618" y="2"/>
                  </a:lnTo>
                  <a:cubicBezTo>
                    <a:pt x="1604" y="1"/>
                    <a:pt x="1589" y="1"/>
                    <a:pt x="1575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4351061" y="3708939"/>
              <a:ext cx="114545" cy="78720"/>
            </a:xfrm>
            <a:custGeom>
              <a:rect b="b" l="l" r="r" t="t"/>
              <a:pathLst>
                <a:path extrusionOk="0" h="2026" w="2948">
                  <a:moveTo>
                    <a:pt x="67" y="1"/>
                  </a:moveTo>
                  <a:lnTo>
                    <a:pt x="1" y="1925"/>
                  </a:lnTo>
                  <a:lnTo>
                    <a:pt x="2877" y="2025"/>
                  </a:lnTo>
                  <a:lnTo>
                    <a:pt x="2948" y="1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4125738" y="4009331"/>
              <a:ext cx="303030" cy="48957"/>
            </a:xfrm>
            <a:custGeom>
              <a:rect b="b" l="l" r="r" t="t"/>
              <a:pathLst>
                <a:path extrusionOk="0" h="1260" w="7799">
                  <a:moveTo>
                    <a:pt x="217" y="1"/>
                  </a:moveTo>
                  <a:cubicBezTo>
                    <a:pt x="30" y="886"/>
                    <a:pt x="1" y="986"/>
                    <a:pt x="1" y="986"/>
                  </a:cubicBezTo>
                  <a:lnTo>
                    <a:pt x="7761" y="1259"/>
                  </a:lnTo>
                  <a:lnTo>
                    <a:pt x="7798" y="26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4134170" y="3877417"/>
              <a:ext cx="299494" cy="142326"/>
            </a:xfrm>
            <a:custGeom>
              <a:rect b="b" l="l" r="r" t="t"/>
              <a:pathLst>
                <a:path extrusionOk="0" h="3663" w="7708">
                  <a:moveTo>
                    <a:pt x="5797" y="1"/>
                  </a:moveTo>
                  <a:cubicBezTo>
                    <a:pt x="5797" y="1"/>
                    <a:pt x="5944" y="2093"/>
                    <a:pt x="4367" y="2189"/>
                  </a:cubicBezTo>
                  <a:cubicBezTo>
                    <a:pt x="2790" y="2286"/>
                    <a:pt x="208" y="2403"/>
                    <a:pt x="10" y="3342"/>
                  </a:cubicBezTo>
                  <a:cubicBezTo>
                    <a:pt x="7" y="3359"/>
                    <a:pt x="4" y="3379"/>
                    <a:pt x="0" y="3396"/>
                  </a:cubicBezTo>
                  <a:lnTo>
                    <a:pt x="7581" y="3663"/>
                  </a:lnTo>
                  <a:lnTo>
                    <a:pt x="7708" y="68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4636143" y="2954365"/>
              <a:ext cx="439683" cy="322885"/>
            </a:xfrm>
            <a:custGeom>
              <a:rect b="b" l="l" r="r" t="t"/>
              <a:pathLst>
                <a:path extrusionOk="0" h="8310" w="11316">
                  <a:moveTo>
                    <a:pt x="5659" y="0"/>
                  </a:moveTo>
                  <a:cubicBezTo>
                    <a:pt x="2532" y="0"/>
                    <a:pt x="0" y="1861"/>
                    <a:pt x="0" y="4156"/>
                  </a:cubicBezTo>
                  <a:cubicBezTo>
                    <a:pt x="0" y="6448"/>
                    <a:pt x="2532" y="8309"/>
                    <a:pt x="5659" y="8309"/>
                  </a:cubicBezTo>
                  <a:cubicBezTo>
                    <a:pt x="8783" y="8309"/>
                    <a:pt x="11315" y="6448"/>
                    <a:pt x="11315" y="4156"/>
                  </a:cubicBezTo>
                  <a:cubicBezTo>
                    <a:pt x="11315" y="1861"/>
                    <a:pt x="8783" y="0"/>
                    <a:pt x="5659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4688714" y="2279095"/>
              <a:ext cx="310918" cy="299417"/>
            </a:xfrm>
            <a:custGeom>
              <a:rect b="b" l="l" r="r" t="t"/>
              <a:pathLst>
                <a:path extrusionOk="0" h="7706" w="8002">
                  <a:moveTo>
                    <a:pt x="5102" y="1"/>
                  </a:moveTo>
                  <a:lnTo>
                    <a:pt x="3267" y="1420"/>
                  </a:lnTo>
                  <a:cubicBezTo>
                    <a:pt x="3267" y="1420"/>
                    <a:pt x="3218" y="4891"/>
                    <a:pt x="0" y="6088"/>
                  </a:cubicBezTo>
                  <a:cubicBezTo>
                    <a:pt x="0" y="6088"/>
                    <a:pt x="1701" y="7706"/>
                    <a:pt x="3892" y="7706"/>
                  </a:cubicBezTo>
                  <a:cubicBezTo>
                    <a:pt x="4103" y="7706"/>
                    <a:pt x="4318" y="7691"/>
                    <a:pt x="4537" y="7658"/>
                  </a:cubicBezTo>
                  <a:cubicBezTo>
                    <a:pt x="7029" y="7283"/>
                    <a:pt x="8002" y="6435"/>
                    <a:pt x="8002" y="6435"/>
                  </a:cubicBezTo>
                  <a:cubicBezTo>
                    <a:pt x="8002" y="6435"/>
                    <a:pt x="6669" y="6412"/>
                    <a:pt x="5941" y="4668"/>
                  </a:cubicBezTo>
                  <a:cubicBezTo>
                    <a:pt x="5212" y="2921"/>
                    <a:pt x="5102" y="1"/>
                    <a:pt x="510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4806952" y="2294404"/>
              <a:ext cx="58749" cy="90105"/>
            </a:xfrm>
            <a:custGeom>
              <a:rect b="b" l="l" r="r" t="t"/>
              <a:pathLst>
                <a:path extrusionOk="0" h="2319" w="1512">
                  <a:moveTo>
                    <a:pt x="1511" y="1"/>
                  </a:moveTo>
                  <a:lnTo>
                    <a:pt x="224" y="1026"/>
                  </a:lnTo>
                  <a:lnTo>
                    <a:pt x="215" y="1080"/>
                  </a:lnTo>
                  <a:lnTo>
                    <a:pt x="1" y="2319"/>
                  </a:lnTo>
                  <a:cubicBezTo>
                    <a:pt x="1" y="2319"/>
                    <a:pt x="879" y="1668"/>
                    <a:pt x="1166" y="1026"/>
                  </a:cubicBezTo>
                  <a:cubicBezTo>
                    <a:pt x="1454" y="385"/>
                    <a:pt x="1511" y="1"/>
                    <a:pt x="151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4738838" y="2147530"/>
              <a:ext cx="185649" cy="194275"/>
            </a:xfrm>
            <a:custGeom>
              <a:rect b="b" l="l" r="r" t="t"/>
              <a:pathLst>
                <a:path extrusionOk="0" h="5000" w="4778">
                  <a:moveTo>
                    <a:pt x="2125" y="0"/>
                  </a:moveTo>
                  <a:cubicBezTo>
                    <a:pt x="1721" y="0"/>
                    <a:pt x="1347" y="85"/>
                    <a:pt x="1123" y="266"/>
                  </a:cubicBezTo>
                  <a:cubicBezTo>
                    <a:pt x="458" y="801"/>
                    <a:pt x="0" y="4406"/>
                    <a:pt x="130" y="4810"/>
                  </a:cubicBezTo>
                  <a:cubicBezTo>
                    <a:pt x="172" y="4941"/>
                    <a:pt x="405" y="4999"/>
                    <a:pt x="726" y="4999"/>
                  </a:cubicBezTo>
                  <a:cubicBezTo>
                    <a:pt x="1391" y="4999"/>
                    <a:pt x="2434" y="4749"/>
                    <a:pt x="2936" y="4379"/>
                  </a:cubicBezTo>
                  <a:cubicBezTo>
                    <a:pt x="3681" y="3831"/>
                    <a:pt x="3812" y="3387"/>
                    <a:pt x="3812" y="3387"/>
                  </a:cubicBezTo>
                  <a:cubicBezTo>
                    <a:pt x="3812" y="3387"/>
                    <a:pt x="3937" y="3464"/>
                    <a:pt x="4106" y="3464"/>
                  </a:cubicBezTo>
                  <a:cubicBezTo>
                    <a:pt x="4215" y="3464"/>
                    <a:pt x="4343" y="3431"/>
                    <a:pt x="4467" y="3323"/>
                  </a:cubicBezTo>
                  <a:cubicBezTo>
                    <a:pt x="4777" y="3049"/>
                    <a:pt x="4647" y="2395"/>
                    <a:pt x="4400" y="2250"/>
                  </a:cubicBezTo>
                  <a:cubicBezTo>
                    <a:pt x="4330" y="2210"/>
                    <a:pt x="4270" y="2196"/>
                    <a:pt x="4219" y="2196"/>
                  </a:cubicBezTo>
                  <a:cubicBezTo>
                    <a:pt x="4089" y="2196"/>
                    <a:pt x="4022" y="2290"/>
                    <a:pt x="4022" y="2290"/>
                  </a:cubicBezTo>
                  <a:cubicBezTo>
                    <a:pt x="4022" y="2290"/>
                    <a:pt x="4099" y="1780"/>
                    <a:pt x="3929" y="904"/>
                  </a:cubicBezTo>
                  <a:cubicBezTo>
                    <a:pt x="3818" y="327"/>
                    <a:pt x="2915" y="0"/>
                    <a:pt x="212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1815350" y="3946734"/>
              <a:ext cx="4589700" cy="228300"/>
            </a:xfrm>
            <a:prstGeom prst="ellipse">
              <a:avLst/>
            </a:prstGeom>
            <a:solidFill>
              <a:srgbClr val="21204D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4889519" y="2246107"/>
              <a:ext cx="16008" cy="12006"/>
            </a:xfrm>
            <a:custGeom>
              <a:rect b="b" l="l" r="r" t="t"/>
              <a:pathLst>
                <a:path extrusionOk="0" h="309" w="412">
                  <a:moveTo>
                    <a:pt x="399" y="0"/>
                  </a:moveTo>
                  <a:cubicBezTo>
                    <a:pt x="339" y="0"/>
                    <a:pt x="83" y="25"/>
                    <a:pt x="0" y="291"/>
                  </a:cubicBezTo>
                  <a:lnTo>
                    <a:pt x="57" y="308"/>
                  </a:lnTo>
                  <a:cubicBezTo>
                    <a:pt x="125" y="83"/>
                    <a:pt x="340" y="61"/>
                    <a:pt x="396" y="61"/>
                  </a:cubicBezTo>
                  <a:cubicBezTo>
                    <a:pt x="403" y="61"/>
                    <a:pt x="407" y="61"/>
                    <a:pt x="408" y="61"/>
                  </a:cubicBezTo>
                  <a:lnTo>
                    <a:pt x="412" y="1"/>
                  </a:lnTo>
                  <a:cubicBezTo>
                    <a:pt x="411" y="1"/>
                    <a:pt x="407" y="0"/>
                    <a:pt x="399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4782434" y="2145315"/>
              <a:ext cx="118663" cy="34581"/>
            </a:xfrm>
            <a:custGeom>
              <a:rect b="b" l="l" r="r" t="t"/>
              <a:pathLst>
                <a:path extrusionOk="0" h="890" w="3054">
                  <a:moveTo>
                    <a:pt x="993" y="1"/>
                  </a:moveTo>
                  <a:cubicBezTo>
                    <a:pt x="394" y="1"/>
                    <a:pt x="31" y="182"/>
                    <a:pt x="1" y="323"/>
                  </a:cubicBezTo>
                  <a:cubicBezTo>
                    <a:pt x="1" y="323"/>
                    <a:pt x="458" y="889"/>
                    <a:pt x="1178" y="889"/>
                  </a:cubicBezTo>
                  <a:cubicBezTo>
                    <a:pt x="1217" y="889"/>
                    <a:pt x="1256" y="888"/>
                    <a:pt x="1296" y="884"/>
                  </a:cubicBezTo>
                  <a:cubicBezTo>
                    <a:pt x="2085" y="818"/>
                    <a:pt x="2784" y="804"/>
                    <a:pt x="2784" y="804"/>
                  </a:cubicBezTo>
                  <a:cubicBezTo>
                    <a:pt x="2784" y="804"/>
                    <a:pt x="3054" y="420"/>
                    <a:pt x="1918" y="126"/>
                  </a:cubicBezTo>
                  <a:cubicBezTo>
                    <a:pt x="1569" y="36"/>
                    <a:pt x="1258" y="1"/>
                    <a:pt x="99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4859251" y="2227067"/>
              <a:ext cx="38738" cy="83577"/>
            </a:xfrm>
            <a:custGeom>
              <a:rect b="b" l="l" r="r" t="t"/>
              <a:pathLst>
                <a:path extrusionOk="0" h="2151" w="997">
                  <a:moveTo>
                    <a:pt x="749" y="0"/>
                  </a:moveTo>
                  <a:cubicBezTo>
                    <a:pt x="619" y="0"/>
                    <a:pt x="506" y="203"/>
                    <a:pt x="506" y="203"/>
                  </a:cubicBezTo>
                  <a:cubicBezTo>
                    <a:pt x="506" y="203"/>
                    <a:pt x="1" y="1506"/>
                    <a:pt x="41" y="1734"/>
                  </a:cubicBezTo>
                  <a:cubicBezTo>
                    <a:pt x="82" y="1947"/>
                    <a:pt x="128" y="2151"/>
                    <a:pt x="247" y="2151"/>
                  </a:cubicBezTo>
                  <a:cubicBezTo>
                    <a:pt x="255" y="2151"/>
                    <a:pt x="263" y="2150"/>
                    <a:pt x="272" y="2148"/>
                  </a:cubicBezTo>
                  <a:cubicBezTo>
                    <a:pt x="409" y="2118"/>
                    <a:pt x="997" y="160"/>
                    <a:pt x="836" y="33"/>
                  </a:cubicBezTo>
                  <a:cubicBezTo>
                    <a:pt x="807" y="10"/>
                    <a:pt x="778" y="0"/>
                    <a:pt x="74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4343834" y="3158823"/>
              <a:ext cx="635163" cy="170340"/>
            </a:xfrm>
            <a:custGeom>
              <a:rect b="b" l="l" r="r" t="t"/>
              <a:pathLst>
                <a:path extrusionOk="0" h="4384" w="16347">
                  <a:moveTo>
                    <a:pt x="15050" y="0"/>
                  </a:moveTo>
                  <a:cubicBezTo>
                    <a:pt x="15008" y="0"/>
                    <a:pt x="14966" y="2"/>
                    <a:pt x="14923" y="7"/>
                  </a:cubicBezTo>
                  <a:lnTo>
                    <a:pt x="1112" y="1514"/>
                  </a:lnTo>
                  <a:cubicBezTo>
                    <a:pt x="468" y="1584"/>
                    <a:pt x="0" y="2165"/>
                    <a:pt x="70" y="2810"/>
                  </a:cubicBezTo>
                  <a:lnTo>
                    <a:pt x="127" y="3334"/>
                  </a:lnTo>
                  <a:cubicBezTo>
                    <a:pt x="192" y="3936"/>
                    <a:pt x="703" y="4384"/>
                    <a:pt x="1296" y="4384"/>
                  </a:cubicBezTo>
                  <a:cubicBezTo>
                    <a:pt x="1338" y="4384"/>
                    <a:pt x="1380" y="4381"/>
                    <a:pt x="1423" y="4377"/>
                  </a:cubicBezTo>
                  <a:lnTo>
                    <a:pt x="15234" y="2873"/>
                  </a:lnTo>
                  <a:cubicBezTo>
                    <a:pt x="15879" y="2803"/>
                    <a:pt x="16346" y="2218"/>
                    <a:pt x="16277" y="1577"/>
                  </a:cubicBezTo>
                  <a:lnTo>
                    <a:pt x="16220" y="1049"/>
                  </a:lnTo>
                  <a:cubicBezTo>
                    <a:pt x="16154" y="451"/>
                    <a:pt x="15640" y="0"/>
                    <a:pt x="15050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4138988" y="3311603"/>
              <a:ext cx="259629" cy="547700"/>
            </a:xfrm>
            <a:custGeom>
              <a:rect b="b" l="l" r="r" t="t"/>
              <a:pathLst>
                <a:path extrusionOk="0" h="14096" w="6682">
                  <a:moveTo>
                    <a:pt x="5428" y="1"/>
                  </a:moveTo>
                  <a:lnTo>
                    <a:pt x="0" y="13594"/>
                  </a:lnTo>
                  <a:lnTo>
                    <a:pt x="1253" y="14095"/>
                  </a:lnTo>
                  <a:lnTo>
                    <a:pt x="6682" y="502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9"/>
            <p:cNvSpPr/>
            <p:nvPr/>
          </p:nvSpPr>
          <p:spPr>
            <a:xfrm>
              <a:off x="4187402" y="3216445"/>
              <a:ext cx="275987" cy="477722"/>
            </a:xfrm>
            <a:custGeom>
              <a:rect b="b" l="l" r="r" t="t"/>
              <a:pathLst>
                <a:path extrusionOk="0" h="12295" w="7103">
                  <a:moveTo>
                    <a:pt x="5284" y="1"/>
                  </a:moveTo>
                  <a:cubicBezTo>
                    <a:pt x="4816" y="1"/>
                    <a:pt x="4370" y="283"/>
                    <a:pt x="4186" y="743"/>
                  </a:cubicBezTo>
                  <a:lnTo>
                    <a:pt x="0" y="11229"/>
                  </a:lnTo>
                  <a:lnTo>
                    <a:pt x="2673" y="12295"/>
                  </a:lnTo>
                  <a:lnTo>
                    <a:pt x="6862" y="1808"/>
                  </a:lnTo>
                  <a:cubicBezTo>
                    <a:pt x="7103" y="1210"/>
                    <a:pt x="6805" y="522"/>
                    <a:pt x="6207" y="282"/>
                  </a:cubicBezTo>
                  <a:lnTo>
                    <a:pt x="5716" y="84"/>
                  </a:lnTo>
                  <a:cubicBezTo>
                    <a:pt x="5575" y="28"/>
                    <a:pt x="5428" y="1"/>
                    <a:pt x="5284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9"/>
            <p:cNvSpPr/>
            <p:nvPr/>
          </p:nvSpPr>
          <p:spPr>
            <a:xfrm>
              <a:off x="4159620" y="3652754"/>
              <a:ext cx="131641" cy="110892"/>
            </a:xfrm>
            <a:custGeom>
              <a:rect b="b" l="l" r="r" t="t"/>
              <a:pathLst>
                <a:path extrusionOk="0" h="2854" w="3388">
                  <a:moveTo>
                    <a:pt x="715" y="0"/>
                  </a:moveTo>
                  <a:lnTo>
                    <a:pt x="0" y="1784"/>
                  </a:lnTo>
                  <a:lnTo>
                    <a:pt x="2677" y="2853"/>
                  </a:lnTo>
                  <a:lnTo>
                    <a:pt x="3388" y="1066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3858296" y="3861214"/>
              <a:ext cx="294599" cy="145162"/>
            </a:xfrm>
            <a:custGeom>
              <a:rect b="b" l="l" r="r" t="t"/>
              <a:pathLst>
                <a:path extrusionOk="0" h="3736" w="7582">
                  <a:moveTo>
                    <a:pt x="539" y="0"/>
                  </a:moveTo>
                  <a:cubicBezTo>
                    <a:pt x="64" y="772"/>
                    <a:pt x="1" y="856"/>
                    <a:pt x="1" y="856"/>
                  </a:cubicBezTo>
                  <a:lnTo>
                    <a:pt x="7214" y="3736"/>
                  </a:lnTo>
                  <a:lnTo>
                    <a:pt x="7581" y="281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3879200" y="3813188"/>
              <a:ext cx="325605" cy="157363"/>
            </a:xfrm>
            <a:custGeom>
              <a:rect b="b" l="l" r="r" t="t"/>
              <a:pathLst>
                <a:path extrusionOk="0" h="4050" w="8380">
                  <a:moveTo>
                    <a:pt x="6602" y="1"/>
                  </a:moveTo>
                  <a:cubicBezTo>
                    <a:pt x="6602" y="1"/>
                    <a:pt x="6141" y="1641"/>
                    <a:pt x="4941" y="1641"/>
                  </a:cubicBezTo>
                  <a:cubicBezTo>
                    <a:pt x="4809" y="1641"/>
                    <a:pt x="4668" y="1621"/>
                    <a:pt x="4517" y="1577"/>
                  </a:cubicBezTo>
                  <a:cubicBezTo>
                    <a:pt x="3488" y="1275"/>
                    <a:pt x="2018" y="828"/>
                    <a:pt x="1025" y="828"/>
                  </a:cubicBezTo>
                  <a:cubicBezTo>
                    <a:pt x="555" y="828"/>
                    <a:pt x="192" y="928"/>
                    <a:pt x="31" y="1190"/>
                  </a:cubicBezTo>
                  <a:cubicBezTo>
                    <a:pt x="21" y="1206"/>
                    <a:pt x="11" y="1223"/>
                    <a:pt x="1" y="1236"/>
                  </a:cubicBezTo>
                  <a:lnTo>
                    <a:pt x="7043" y="4050"/>
                  </a:lnTo>
                  <a:lnTo>
                    <a:pt x="8380" y="712"/>
                  </a:lnTo>
                  <a:lnTo>
                    <a:pt x="6602" y="1"/>
                  </a:ln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9"/>
            <p:cNvSpPr/>
            <p:nvPr/>
          </p:nvSpPr>
          <p:spPr>
            <a:xfrm>
              <a:off x="4518916" y="2507721"/>
              <a:ext cx="717613" cy="651132"/>
            </a:xfrm>
            <a:custGeom>
              <a:rect b="b" l="l" r="r" t="t"/>
              <a:pathLst>
                <a:path extrusionOk="0" h="16758" w="18469">
                  <a:moveTo>
                    <a:pt x="6348" y="0"/>
                  </a:moveTo>
                  <a:cubicBezTo>
                    <a:pt x="6348" y="0"/>
                    <a:pt x="1347" y="614"/>
                    <a:pt x="675" y="1399"/>
                  </a:cubicBezTo>
                  <a:cubicBezTo>
                    <a:pt x="0" y="2185"/>
                    <a:pt x="2169" y="15782"/>
                    <a:pt x="3141" y="16604"/>
                  </a:cubicBezTo>
                  <a:cubicBezTo>
                    <a:pt x="3207" y="16657"/>
                    <a:pt x="3308" y="16710"/>
                    <a:pt x="3442" y="16758"/>
                  </a:cubicBezTo>
                  <a:lnTo>
                    <a:pt x="14125" y="16758"/>
                  </a:lnTo>
                  <a:cubicBezTo>
                    <a:pt x="15027" y="14966"/>
                    <a:pt x="18395" y="4179"/>
                    <a:pt x="18432" y="2669"/>
                  </a:cubicBezTo>
                  <a:cubicBezTo>
                    <a:pt x="18469" y="1062"/>
                    <a:pt x="16665" y="722"/>
                    <a:pt x="14352" y="350"/>
                  </a:cubicBezTo>
                  <a:lnTo>
                    <a:pt x="6348" y="0"/>
                  </a:lnTo>
                  <a:close/>
                </a:path>
              </a:pathLst>
            </a:custGeom>
            <a:solidFill>
              <a:srgbClr val="251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5034916" y="2561691"/>
              <a:ext cx="261727" cy="572917"/>
            </a:xfrm>
            <a:custGeom>
              <a:rect b="b" l="l" r="r" t="t"/>
              <a:pathLst>
                <a:path extrusionOk="0" h="14745" w="6736">
                  <a:moveTo>
                    <a:pt x="3855" y="1"/>
                  </a:moveTo>
                  <a:cubicBezTo>
                    <a:pt x="0" y="391"/>
                    <a:pt x="1564" y="8449"/>
                    <a:pt x="2082" y="11132"/>
                  </a:cubicBezTo>
                  <a:cubicBezTo>
                    <a:pt x="2546" y="13556"/>
                    <a:pt x="3013" y="14745"/>
                    <a:pt x="4033" y="14745"/>
                  </a:cubicBezTo>
                  <a:cubicBezTo>
                    <a:pt x="4143" y="14745"/>
                    <a:pt x="4260" y="14731"/>
                    <a:pt x="4384" y="14703"/>
                  </a:cubicBezTo>
                  <a:cubicBezTo>
                    <a:pt x="5656" y="14422"/>
                    <a:pt x="6735" y="7601"/>
                    <a:pt x="6642" y="4167"/>
                  </a:cubicBezTo>
                  <a:cubicBezTo>
                    <a:pt x="6549" y="732"/>
                    <a:pt x="3855" y="1"/>
                    <a:pt x="3855" y="1"/>
                  </a:cubicBezTo>
                  <a:close/>
                </a:path>
              </a:pathLst>
            </a:custGeom>
            <a:solidFill>
              <a:srgbClr val="251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5129529" y="2960504"/>
              <a:ext cx="148076" cy="483784"/>
            </a:xfrm>
            <a:custGeom>
              <a:rect b="b" l="l" r="r" t="t"/>
              <a:pathLst>
                <a:path extrusionOk="0" h="12451" w="3811">
                  <a:moveTo>
                    <a:pt x="3761" y="1"/>
                  </a:moveTo>
                  <a:cubicBezTo>
                    <a:pt x="3495" y="1"/>
                    <a:pt x="2185" y="222"/>
                    <a:pt x="1223" y="1312"/>
                  </a:cubicBezTo>
                  <a:cubicBezTo>
                    <a:pt x="1223" y="1312"/>
                    <a:pt x="0" y="2098"/>
                    <a:pt x="141" y="4951"/>
                  </a:cubicBezTo>
                  <a:cubicBezTo>
                    <a:pt x="225" y="6671"/>
                    <a:pt x="401" y="10045"/>
                    <a:pt x="529" y="12451"/>
                  </a:cubicBezTo>
                  <a:lnTo>
                    <a:pt x="2577" y="12451"/>
                  </a:lnTo>
                  <a:cubicBezTo>
                    <a:pt x="3007" y="8087"/>
                    <a:pt x="3803" y="46"/>
                    <a:pt x="3809" y="9"/>
                  </a:cubicBezTo>
                  <a:cubicBezTo>
                    <a:pt x="3810" y="4"/>
                    <a:pt x="3793" y="1"/>
                    <a:pt x="3761" y="1"/>
                  </a:cubicBezTo>
                  <a:close/>
                </a:path>
              </a:pathLst>
            </a:custGeom>
            <a:solidFill>
              <a:srgbClr val="251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9"/>
            <p:cNvSpPr/>
            <p:nvPr/>
          </p:nvSpPr>
          <p:spPr>
            <a:xfrm>
              <a:off x="5150045" y="3444255"/>
              <a:ext cx="79614" cy="106890"/>
            </a:xfrm>
            <a:custGeom>
              <a:rect b="b" l="l" r="r" t="t"/>
              <a:pathLst>
                <a:path extrusionOk="0" h="2751" w="2049">
                  <a:moveTo>
                    <a:pt x="1" y="1"/>
                  </a:moveTo>
                  <a:cubicBezTo>
                    <a:pt x="84" y="1584"/>
                    <a:pt x="148" y="2750"/>
                    <a:pt x="148" y="2750"/>
                  </a:cubicBezTo>
                  <a:lnTo>
                    <a:pt x="1774" y="2750"/>
                  </a:lnTo>
                  <a:cubicBezTo>
                    <a:pt x="1774" y="2750"/>
                    <a:pt x="1888" y="1631"/>
                    <a:pt x="2049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5105012" y="3550681"/>
              <a:ext cx="114001" cy="149592"/>
            </a:xfrm>
            <a:custGeom>
              <a:rect b="b" l="l" r="r" t="t"/>
              <a:pathLst>
                <a:path extrusionOk="0" h="3850" w="2934">
                  <a:moveTo>
                    <a:pt x="1092" y="0"/>
                  </a:moveTo>
                  <a:cubicBezTo>
                    <a:pt x="753" y="0"/>
                    <a:pt x="126" y="77"/>
                    <a:pt x="70" y="643"/>
                  </a:cubicBezTo>
                  <a:cubicBezTo>
                    <a:pt x="1" y="1353"/>
                    <a:pt x="153" y="2046"/>
                    <a:pt x="282" y="2046"/>
                  </a:cubicBezTo>
                  <a:cubicBezTo>
                    <a:pt x="294" y="2046"/>
                    <a:pt x="306" y="2039"/>
                    <a:pt x="318" y="2026"/>
                  </a:cubicBezTo>
                  <a:cubicBezTo>
                    <a:pt x="444" y="1883"/>
                    <a:pt x="759" y="1205"/>
                    <a:pt x="936" y="1205"/>
                  </a:cubicBezTo>
                  <a:cubicBezTo>
                    <a:pt x="945" y="1205"/>
                    <a:pt x="954" y="1207"/>
                    <a:pt x="963" y="1211"/>
                  </a:cubicBezTo>
                  <a:cubicBezTo>
                    <a:pt x="1133" y="1287"/>
                    <a:pt x="942" y="3810"/>
                    <a:pt x="1160" y="3847"/>
                  </a:cubicBezTo>
                  <a:cubicBezTo>
                    <a:pt x="1169" y="3849"/>
                    <a:pt x="1179" y="3849"/>
                    <a:pt x="1190" y="3849"/>
                  </a:cubicBezTo>
                  <a:cubicBezTo>
                    <a:pt x="1426" y="3849"/>
                    <a:pt x="1936" y="3423"/>
                    <a:pt x="2185" y="2825"/>
                  </a:cubicBezTo>
                  <a:cubicBezTo>
                    <a:pt x="2443" y="2196"/>
                    <a:pt x="2933" y="11"/>
                    <a:pt x="2933" y="11"/>
                  </a:cubicBezTo>
                  <a:lnTo>
                    <a:pt x="1307" y="11"/>
                  </a:lnTo>
                  <a:cubicBezTo>
                    <a:pt x="1307" y="11"/>
                    <a:pt x="1220" y="0"/>
                    <a:pt x="109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4760636" y="2154719"/>
              <a:ext cx="149553" cy="158567"/>
            </a:xfrm>
            <a:custGeom>
              <a:rect b="b" l="l" r="r" t="t"/>
              <a:pathLst>
                <a:path extrusionOk="0" h="4081" w="3849">
                  <a:moveTo>
                    <a:pt x="1195" y="1"/>
                  </a:moveTo>
                  <a:cubicBezTo>
                    <a:pt x="892" y="1"/>
                    <a:pt x="653" y="25"/>
                    <a:pt x="562" y="81"/>
                  </a:cubicBezTo>
                  <a:cubicBezTo>
                    <a:pt x="562" y="81"/>
                    <a:pt x="0" y="1922"/>
                    <a:pt x="113" y="2223"/>
                  </a:cubicBezTo>
                  <a:cubicBezTo>
                    <a:pt x="224" y="2523"/>
                    <a:pt x="294" y="2714"/>
                    <a:pt x="331" y="3125"/>
                  </a:cubicBezTo>
                  <a:cubicBezTo>
                    <a:pt x="368" y="3536"/>
                    <a:pt x="398" y="3873"/>
                    <a:pt x="635" y="4014"/>
                  </a:cubicBezTo>
                  <a:cubicBezTo>
                    <a:pt x="714" y="4061"/>
                    <a:pt x="1003" y="4080"/>
                    <a:pt x="1362" y="4080"/>
                  </a:cubicBezTo>
                  <a:cubicBezTo>
                    <a:pt x="2079" y="4080"/>
                    <a:pt x="3072" y="4002"/>
                    <a:pt x="3217" y="3906"/>
                  </a:cubicBezTo>
                  <a:cubicBezTo>
                    <a:pt x="3434" y="3766"/>
                    <a:pt x="3605" y="2827"/>
                    <a:pt x="3729" y="2039"/>
                  </a:cubicBezTo>
                  <a:cubicBezTo>
                    <a:pt x="3849" y="1254"/>
                    <a:pt x="3538" y="702"/>
                    <a:pt x="3401" y="398"/>
                  </a:cubicBezTo>
                  <a:cubicBezTo>
                    <a:pt x="3301" y="179"/>
                    <a:pt x="2015" y="1"/>
                    <a:pt x="119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4755818" y="2213546"/>
              <a:ext cx="40487" cy="52221"/>
            </a:xfrm>
            <a:custGeom>
              <a:rect b="b" l="l" r="r" t="t"/>
              <a:pathLst>
                <a:path extrusionOk="0" h="1344" w="1042">
                  <a:moveTo>
                    <a:pt x="651" y="1"/>
                  </a:moveTo>
                  <a:cubicBezTo>
                    <a:pt x="448" y="1"/>
                    <a:pt x="221" y="295"/>
                    <a:pt x="221" y="295"/>
                  </a:cubicBezTo>
                  <a:cubicBezTo>
                    <a:pt x="221" y="295"/>
                    <a:pt x="1" y="1137"/>
                    <a:pt x="418" y="1320"/>
                  </a:cubicBezTo>
                  <a:cubicBezTo>
                    <a:pt x="454" y="1336"/>
                    <a:pt x="488" y="1343"/>
                    <a:pt x="521" y="1343"/>
                  </a:cubicBezTo>
                  <a:cubicBezTo>
                    <a:pt x="868" y="1343"/>
                    <a:pt x="1042" y="530"/>
                    <a:pt x="856" y="154"/>
                  </a:cubicBezTo>
                  <a:cubicBezTo>
                    <a:pt x="799" y="42"/>
                    <a:pt x="727" y="1"/>
                    <a:pt x="65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4688714" y="2440073"/>
              <a:ext cx="288188" cy="79614"/>
            </a:xfrm>
            <a:custGeom>
              <a:rect b="b" l="l" r="r" t="t"/>
              <a:pathLst>
                <a:path extrusionOk="0" h="2049" w="7417">
                  <a:moveTo>
                    <a:pt x="1648" y="0"/>
                  </a:moveTo>
                  <a:lnTo>
                    <a:pt x="0" y="2048"/>
                  </a:lnTo>
                  <a:lnTo>
                    <a:pt x="7417" y="2048"/>
                  </a:lnTo>
                  <a:lnTo>
                    <a:pt x="6218" y="0"/>
                  </a:lnTo>
                  <a:close/>
                </a:path>
              </a:pathLst>
            </a:custGeom>
            <a:solidFill>
              <a:srgbClr val="1611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4785154" y="3024072"/>
              <a:ext cx="405568" cy="294948"/>
            </a:xfrm>
            <a:custGeom>
              <a:rect b="b" l="l" r="r" t="t"/>
              <a:pathLst>
                <a:path extrusionOk="0" h="7591" w="10438">
                  <a:moveTo>
                    <a:pt x="3976" y="1"/>
                  </a:moveTo>
                  <a:cubicBezTo>
                    <a:pt x="3535" y="1"/>
                    <a:pt x="3178" y="354"/>
                    <a:pt x="3178" y="795"/>
                  </a:cubicBezTo>
                  <a:cubicBezTo>
                    <a:pt x="3178" y="1236"/>
                    <a:pt x="3535" y="1594"/>
                    <a:pt x="3976" y="1594"/>
                  </a:cubicBezTo>
                  <a:lnTo>
                    <a:pt x="6638" y="1594"/>
                  </a:lnTo>
                  <a:cubicBezTo>
                    <a:pt x="7855" y="1594"/>
                    <a:pt x="8840" y="2583"/>
                    <a:pt x="8840" y="3796"/>
                  </a:cubicBezTo>
                  <a:cubicBezTo>
                    <a:pt x="8840" y="5008"/>
                    <a:pt x="7855" y="5997"/>
                    <a:pt x="6638" y="5997"/>
                  </a:cubicBezTo>
                  <a:lnTo>
                    <a:pt x="799" y="5997"/>
                  </a:lnTo>
                  <a:cubicBezTo>
                    <a:pt x="358" y="5997"/>
                    <a:pt x="0" y="6355"/>
                    <a:pt x="0" y="6796"/>
                  </a:cubicBezTo>
                  <a:cubicBezTo>
                    <a:pt x="0" y="7233"/>
                    <a:pt x="358" y="7591"/>
                    <a:pt x="799" y="7591"/>
                  </a:cubicBezTo>
                  <a:lnTo>
                    <a:pt x="6638" y="7591"/>
                  </a:lnTo>
                  <a:cubicBezTo>
                    <a:pt x="8734" y="7591"/>
                    <a:pt x="10437" y="5887"/>
                    <a:pt x="10437" y="3796"/>
                  </a:cubicBezTo>
                  <a:cubicBezTo>
                    <a:pt x="10437" y="1701"/>
                    <a:pt x="8734" y="1"/>
                    <a:pt x="6638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4525405" y="3282772"/>
              <a:ext cx="595569" cy="80158"/>
            </a:xfrm>
            <a:custGeom>
              <a:rect b="b" l="l" r="r" t="t"/>
              <a:pathLst>
                <a:path extrusionOk="0" h="2063" w="15328">
                  <a:moveTo>
                    <a:pt x="1029" y="1"/>
                  </a:moveTo>
                  <a:cubicBezTo>
                    <a:pt x="462" y="1"/>
                    <a:pt x="1" y="462"/>
                    <a:pt x="1" y="1033"/>
                  </a:cubicBezTo>
                  <a:cubicBezTo>
                    <a:pt x="1" y="1601"/>
                    <a:pt x="462" y="2062"/>
                    <a:pt x="1029" y="2062"/>
                  </a:cubicBezTo>
                  <a:lnTo>
                    <a:pt x="14299" y="2062"/>
                  </a:lnTo>
                  <a:cubicBezTo>
                    <a:pt x="14867" y="2062"/>
                    <a:pt x="15328" y="1601"/>
                    <a:pt x="15328" y="1033"/>
                  </a:cubicBezTo>
                  <a:cubicBezTo>
                    <a:pt x="15328" y="462"/>
                    <a:pt x="14867" y="1"/>
                    <a:pt x="14299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4753486" y="3362892"/>
              <a:ext cx="80274" cy="378914"/>
            </a:xfrm>
            <a:custGeom>
              <a:rect b="b" l="l" r="r" t="t"/>
              <a:pathLst>
                <a:path extrusionOk="0" h="9752" w="2066">
                  <a:moveTo>
                    <a:pt x="1" y="0"/>
                  </a:moveTo>
                  <a:lnTo>
                    <a:pt x="1" y="9752"/>
                  </a:lnTo>
                  <a:lnTo>
                    <a:pt x="2065" y="9752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4753486" y="3541627"/>
              <a:ext cx="80274" cy="21448"/>
            </a:xfrm>
            <a:custGeom>
              <a:rect b="b" l="l" r="r" t="t"/>
              <a:pathLst>
                <a:path extrusionOk="0" h="552" w="2066">
                  <a:moveTo>
                    <a:pt x="1" y="0"/>
                  </a:moveTo>
                  <a:lnTo>
                    <a:pt x="1" y="552"/>
                  </a:lnTo>
                  <a:lnTo>
                    <a:pt x="2065" y="552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4753486" y="3362892"/>
              <a:ext cx="80274" cy="44139"/>
            </a:xfrm>
            <a:custGeom>
              <a:rect b="b" l="l" r="r" t="t"/>
              <a:pathLst>
                <a:path extrusionOk="0" h="1136" w="2066">
                  <a:moveTo>
                    <a:pt x="1" y="0"/>
                  </a:moveTo>
                  <a:lnTo>
                    <a:pt x="1" y="1136"/>
                  </a:lnTo>
                  <a:lnTo>
                    <a:pt x="2065" y="1136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4778432" y="3742199"/>
              <a:ext cx="30385" cy="183434"/>
            </a:xfrm>
            <a:custGeom>
              <a:rect b="b" l="l" r="r" t="t"/>
              <a:pathLst>
                <a:path extrusionOk="0" h="4721" w="782">
                  <a:moveTo>
                    <a:pt x="0" y="0"/>
                  </a:moveTo>
                  <a:lnTo>
                    <a:pt x="0" y="4720"/>
                  </a:lnTo>
                  <a:lnTo>
                    <a:pt x="782" y="472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4514642" y="3912892"/>
              <a:ext cx="617134" cy="61702"/>
            </a:xfrm>
            <a:custGeom>
              <a:rect b="b" l="l" r="r" t="t"/>
              <a:pathLst>
                <a:path extrusionOk="0" h="1588" w="15883">
                  <a:moveTo>
                    <a:pt x="1306" y="0"/>
                  </a:moveTo>
                  <a:cubicBezTo>
                    <a:pt x="585" y="0"/>
                    <a:pt x="0" y="588"/>
                    <a:pt x="0" y="1310"/>
                  </a:cubicBezTo>
                  <a:cubicBezTo>
                    <a:pt x="0" y="1460"/>
                    <a:pt x="124" y="1587"/>
                    <a:pt x="278" y="1587"/>
                  </a:cubicBezTo>
                  <a:cubicBezTo>
                    <a:pt x="431" y="1587"/>
                    <a:pt x="555" y="1460"/>
                    <a:pt x="555" y="1310"/>
                  </a:cubicBezTo>
                  <a:cubicBezTo>
                    <a:pt x="555" y="892"/>
                    <a:pt x="892" y="554"/>
                    <a:pt x="1306" y="554"/>
                  </a:cubicBezTo>
                  <a:lnTo>
                    <a:pt x="14576" y="554"/>
                  </a:lnTo>
                  <a:cubicBezTo>
                    <a:pt x="14991" y="554"/>
                    <a:pt x="15328" y="892"/>
                    <a:pt x="15328" y="1310"/>
                  </a:cubicBezTo>
                  <a:cubicBezTo>
                    <a:pt x="15328" y="1460"/>
                    <a:pt x="15452" y="1587"/>
                    <a:pt x="15605" y="1587"/>
                  </a:cubicBezTo>
                  <a:cubicBezTo>
                    <a:pt x="15759" y="1587"/>
                    <a:pt x="15882" y="1460"/>
                    <a:pt x="15882" y="1310"/>
                  </a:cubicBezTo>
                  <a:cubicBezTo>
                    <a:pt x="15882" y="588"/>
                    <a:pt x="15295" y="0"/>
                    <a:pt x="1457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5041133" y="3947939"/>
              <a:ext cx="55718" cy="55718"/>
            </a:xfrm>
            <a:custGeom>
              <a:rect b="b" l="l" r="r" t="t"/>
              <a:pathLst>
                <a:path extrusionOk="0" h="1434" w="1434">
                  <a:moveTo>
                    <a:pt x="716" y="0"/>
                  </a:moveTo>
                  <a:cubicBezTo>
                    <a:pt x="321" y="0"/>
                    <a:pt x="1" y="321"/>
                    <a:pt x="1" y="715"/>
                  </a:cubicBezTo>
                  <a:cubicBezTo>
                    <a:pt x="1" y="1112"/>
                    <a:pt x="321" y="1433"/>
                    <a:pt x="716" y="1433"/>
                  </a:cubicBezTo>
                  <a:cubicBezTo>
                    <a:pt x="1113" y="1433"/>
                    <a:pt x="1434" y="1112"/>
                    <a:pt x="1434" y="715"/>
                  </a:cubicBezTo>
                  <a:cubicBezTo>
                    <a:pt x="1434" y="321"/>
                    <a:pt x="1113" y="0"/>
                    <a:pt x="71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4554119" y="3947939"/>
              <a:ext cx="55835" cy="55718"/>
            </a:xfrm>
            <a:custGeom>
              <a:rect b="b" l="l" r="r" t="t"/>
              <a:pathLst>
                <a:path extrusionOk="0" h="1434" w="1437">
                  <a:moveTo>
                    <a:pt x="718" y="0"/>
                  </a:moveTo>
                  <a:cubicBezTo>
                    <a:pt x="321" y="0"/>
                    <a:pt x="0" y="321"/>
                    <a:pt x="0" y="715"/>
                  </a:cubicBezTo>
                  <a:cubicBezTo>
                    <a:pt x="0" y="1112"/>
                    <a:pt x="321" y="1433"/>
                    <a:pt x="718" y="1433"/>
                  </a:cubicBezTo>
                  <a:cubicBezTo>
                    <a:pt x="1116" y="1433"/>
                    <a:pt x="1436" y="1112"/>
                    <a:pt x="1436" y="715"/>
                  </a:cubicBezTo>
                  <a:cubicBezTo>
                    <a:pt x="1436" y="321"/>
                    <a:pt x="1116" y="0"/>
                    <a:pt x="718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4687432" y="2521320"/>
              <a:ext cx="600893" cy="467892"/>
            </a:xfrm>
            <a:custGeom>
              <a:rect b="b" l="l" r="r" t="t"/>
              <a:pathLst>
                <a:path extrusionOk="0" h="12042" w="15465">
                  <a:moveTo>
                    <a:pt x="190" y="0"/>
                  </a:moveTo>
                  <a:cubicBezTo>
                    <a:pt x="84" y="0"/>
                    <a:pt x="0" y="84"/>
                    <a:pt x="0" y="187"/>
                  </a:cubicBezTo>
                  <a:lnTo>
                    <a:pt x="0" y="11853"/>
                  </a:lnTo>
                  <a:cubicBezTo>
                    <a:pt x="0" y="11958"/>
                    <a:pt x="84" y="12041"/>
                    <a:pt x="190" y="12041"/>
                  </a:cubicBezTo>
                  <a:lnTo>
                    <a:pt x="15278" y="12041"/>
                  </a:lnTo>
                  <a:cubicBezTo>
                    <a:pt x="15381" y="12041"/>
                    <a:pt x="15464" y="11958"/>
                    <a:pt x="15464" y="11853"/>
                  </a:cubicBezTo>
                  <a:lnTo>
                    <a:pt x="15464" y="187"/>
                  </a:lnTo>
                  <a:cubicBezTo>
                    <a:pt x="15464" y="84"/>
                    <a:pt x="15381" y="0"/>
                    <a:pt x="15278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4649237" y="2521320"/>
              <a:ext cx="600931" cy="467892"/>
            </a:xfrm>
            <a:custGeom>
              <a:rect b="b" l="l" r="r" t="t"/>
              <a:pathLst>
                <a:path extrusionOk="0" h="12042" w="15466">
                  <a:moveTo>
                    <a:pt x="188" y="0"/>
                  </a:moveTo>
                  <a:cubicBezTo>
                    <a:pt x="84" y="0"/>
                    <a:pt x="1" y="84"/>
                    <a:pt x="1" y="187"/>
                  </a:cubicBezTo>
                  <a:lnTo>
                    <a:pt x="1" y="11853"/>
                  </a:lnTo>
                  <a:cubicBezTo>
                    <a:pt x="1" y="11958"/>
                    <a:pt x="84" y="12041"/>
                    <a:pt x="188" y="12041"/>
                  </a:cubicBezTo>
                  <a:lnTo>
                    <a:pt x="15278" y="12041"/>
                  </a:lnTo>
                  <a:cubicBezTo>
                    <a:pt x="15382" y="12041"/>
                    <a:pt x="15465" y="11958"/>
                    <a:pt x="15465" y="11853"/>
                  </a:cubicBezTo>
                  <a:lnTo>
                    <a:pt x="15465" y="187"/>
                  </a:lnTo>
                  <a:cubicBezTo>
                    <a:pt x="15465" y="84"/>
                    <a:pt x="15382" y="0"/>
                    <a:pt x="15278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4943373" y="2743030"/>
              <a:ext cx="76777" cy="279911"/>
            </a:xfrm>
            <a:custGeom>
              <a:rect b="b" l="l" r="r" t="t"/>
              <a:pathLst>
                <a:path extrusionOk="0" h="7204" w="1976">
                  <a:moveTo>
                    <a:pt x="990" y="1"/>
                  </a:moveTo>
                  <a:cubicBezTo>
                    <a:pt x="446" y="1"/>
                    <a:pt x="1" y="445"/>
                    <a:pt x="1" y="989"/>
                  </a:cubicBezTo>
                  <a:lnTo>
                    <a:pt x="1" y="7203"/>
                  </a:lnTo>
                  <a:lnTo>
                    <a:pt x="1975" y="7203"/>
                  </a:lnTo>
                  <a:lnTo>
                    <a:pt x="1975" y="989"/>
                  </a:lnTo>
                  <a:cubicBezTo>
                    <a:pt x="1975" y="445"/>
                    <a:pt x="1535" y="1"/>
                    <a:pt x="99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5" name="Google Shape;1045;p29"/>
          <p:cNvSpPr txBox="1"/>
          <p:nvPr/>
        </p:nvSpPr>
        <p:spPr>
          <a:xfrm>
            <a:off x="282950" y="1086925"/>
            <a:ext cx="3759000" cy="4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This was the first completed document by the developers, it contains critical information that details how the software application functions and operates for the user. The software product is called “​</a:t>
            </a:r>
            <a:r>
              <a:rPr i="1" lang="en" sz="1800">
                <a:latin typeface="Abel"/>
                <a:ea typeface="Abel"/>
                <a:cs typeface="Abel"/>
                <a:sym typeface="Abel"/>
              </a:rPr>
              <a:t>Gam3ya</a:t>
            </a:r>
            <a:r>
              <a:rPr lang="en" sz="1800">
                <a:latin typeface="Abel"/>
                <a:ea typeface="Abel"/>
                <a:cs typeface="Abel"/>
                <a:sym typeface="Abel"/>
              </a:rPr>
              <a:t>”​ , it’s an app mimicking reality when it comes to actual lending associations but in a more efficient, fast and secure approach. 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			</a:t>
            </a:r>
            <a:r>
              <a:rPr lang="en" sz="1100"/>
              <a:t>		</a:t>
            </a:r>
            <a:endParaRPr sz="11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0"/>
          <p:cNvSpPr txBox="1"/>
          <p:nvPr>
            <p:ph type="ctrTitle"/>
          </p:nvPr>
        </p:nvSpPr>
        <p:spPr>
          <a:xfrm>
            <a:off x="515350" y="0"/>
            <a:ext cx="7881900" cy="127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Software Design Document</a:t>
            </a:r>
            <a:endParaRPr sz="3600"/>
          </a:p>
        </p:txBody>
      </p:sp>
      <p:grpSp>
        <p:nvGrpSpPr>
          <p:cNvPr id="1052" name="Google Shape;1052;p30"/>
          <p:cNvGrpSpPr/>
          <p:nvPr/>
        </p:nvGrpSpPr>
        <p:grpSpPr>
          <a:xfrm flipH="1">
            <a:off x="4294663" y="2354494"/>
            <a:ext cx="4588782" cy="2744430"/>
            <a:chOff x="1815350" y="1329000"/>
            <a:chExt cx="4589700" cy="2846034"/>
          </a:xfrm>
        </p:grpSpPr>
        <p:sp>
          <p:nvSpPr>
            <p:cNvPr id="1053" name="Google Shape;1053;p30"/>
            <p:cNvSpPr/>
            <p:nvPr/>
          </p:nvSpPr>
          <p:spPr>
            <a:xfrm>
              <a:off x="2831541" y="1402903"/>
              <a:ext cx="2517649" cy="1346248"/>
            </a:xfrm>
            <a:custGeom>
              <a:rect b="b" l="l" r="r" t="t"/>
              <a:pathLst>
                <a:path extrusionOk="0" h="34648" w="64796">
                  <a:moveTo>
                    <a:pt x="0" y="0"/>
                  </a:moveTo>
                  <a:lnTo>
                    <a:pt x="0" y="34648"/>
                  </a:lnTo>
                  <a:lnTo>
                    <a:pt x="64795" y="34648"/>
                  </a:lnTo>
                  <a:lnTo>
                    <a:pt x="64795" y="0"/>
                  </a:lnTo>
                  <a:close/>
                </a:path>
              </a:pathLst>
            </a:custGeom>
            <a:solidFill>
              <a:srgbClr val="555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5284796" y="1928346"/>
              <a:ext cx="50783" cy="814984"/>
            </a:xfrm>
            <a:custGeom>
              <a:rect b="b" l="l" r="r" t="t"/>
              <a:pathLst>
                <a:path extrusionOk="0" h="20975" w="1307">
                  <a:moveTo>
                    <a:pt x="1" y="1"/>
                  </a:moveTo>
                  <a:lnTo>
                    <a:pt x="1" y="20974"/>
                  </a:lnTo>
                  <a:lnTo>
                    <a:pt x="1307" y="2097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5096191" y="1922129"/>
              <a:ext cx="198005" cy="821200"/>
            </a:xfrm>
            <a:custGeom>
              <a:rect b="b" l="l" r="r" t="t"/>
              <a:pathLst>
                <a:path extrusionOk="0" h="21135" w="5096">
                  <a:moveTo>
                    <a:pt x="0" y="1"/>
                  </a:moveTo>
                  <a:lnTo>
                    <a:pt x="0" y="21134"/>
                  </a:lnTo>
                  <a:lnTo>
                    <a:pt x="5095" y="21134"/>
                  </a:lnTo>
                  <a:lnTo>
                    <a:pt x="5095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3377266" y="2065584"/>
              <a:ext cx="61818" cy="121500"/>
            </a:xfrm>
            <a:custGeom>
              <a:rect b="b" l="l" r="r" t="t"/>
              <a:pathLst>
                <a:path extrusionOk="0" h="3127" w="1591">
                  <a:moveTo>
                    <a:pt x="0" y="0"/>
                  </a:moveTo>
                  <a:lnTo>
                    <a:pt x="0" y="3127"/>
                  </a:lnTo>
                  <a:lnTo>
                    <a:pt x="1590" y="3127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3489674" y="2091267"/>
              <a:ext cx="25333" cy="121655"/>
            </a:xfrm>
            <a:custGeom>
              <a:rect b="b" l="l" r="r" t="t"/>
              <a:pathLst>
                <a:path extrusionOk="0" h="3131" w="652">
                  <a:moveTo>
                    <a:pt x="0" y="0"/>
                  </a:moveTo>
                  <a:lnTo>
                    <a:pt x="0" y="3131"/>
                  </a:lnTo>
                  <a:lnTo>
                    <a:pt x="651" y="3131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2924988" y="1829032"/>
              <a:ext cx="25644" cy="455186"/>
            </a:xfrm>
            <a:custGeom>
              <a:rect b="b" l="l" r="r" t="t"/>
              <a:pathLst>
                <a:path extrusionOk="0" h="11715" w="660">
                  <a:moveTo>
                    <a:pt x="545" y="115"/>
                  </a:moveTo>
                  <a:lnTo>
                    <a:pt x="545" y="11600"/>
                  </a:lnTo>
                  <a:lnTo>
                    <a:pt x="118" y="11600"/>
                  </a:lnTo>
                  <a:lnTo>
                    <a:pt x="118" y="115"/>
                  </a:lnTo>
                  <a:close/>
                  <a:moveTo>
                    <a:pt x="1" y="1"/>
                  </a:moveTo>
                  <a:lnTo>
                    <a:pt x="1" y="11714"/>
                  </a:lnTo>
                  <a:lnTo>
                    <a:pt x="659" y="11714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3211081" y="1829032"/>
              <a:ext cx="25489" cy="455186"/>
            </a:xfrm>
            <a:custGeom>
              <a:rect b="b" l="l" r="r" t="t"/>
              <a:pathLst>
                <a:path extrusionOk="0" h="11715" w="656">
                  <a:moveTo>
                    <a:pt x="542" y="115"/>
                  </a:moveTo>
                  <a:lnTo>
                    <a:pt x="542" y="11600"/>
                  </a:lnTo>
                  <a:lnTo>
                    <a:pt x="115" y="11600"/>
                  </a:lnTo>
                  <a:lnTo>
                    <a:pt x="115" y="115"/>
                  </a:lnTo>
                  <a:close/>
                  <a:moveTo>
                    <a:pt x="1" y="1"/>
                  </a:moveTo>
                  <a:lnTo>
                    <a:pt x="1" y="11714"/>
                  </a:lnTo>
                  <a:lnTo>
                    <a:pt x="656" y="11714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2946942" y="1829576"/>
              <a:ext cx="135954" cy="113340"/>
            </a:xfrm>
            <a:custGeom>
              <a:rect b="b" l="l" r="r" t="t"/>
              <a:pathLst>
                <a:path extrusionOk="0" h="2917" w="3499">
                  <a:moveTo>
                    <a:pt x="74" y="0"/>
                  </a:moveTo>
                  <a:lnTo>
                    <a:pt x="0" y="87"/>
                  </a:lnTo>
                  <a:lnTo>
                    <a:pt x="3425" y="2917"/>
                  </a:lnTo>
                  <a:lnTo>
                    <a:pt x="3498" y="283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2946942" y="1828915"/>
              <a:ext cx="135293" cy="112990"/>
            </a:xfrm>
            <a:custGeom>
              <a:rect b="b" l="l" r="r" t="t"/>
              <a:pathLst>
                <a:path extrusionOk="0" h="2908" w="3482">
                  <a:moveTo>
                    <a:pt x="3408" y="1"/>
                  </a:moveTo>
                  <a:lnTo>
                    <a:pt x="0" y="2820"/>
                  </a:lnTo>
                  <a:lnTo>
                    <a:pt x="74" y="2907"/>
                  </a:lnTo>
                  <a:lnTo>
                    <a:pt x="3482" y="91"/>
                  </a:lnTo>
                  <a:lnTo>
                    <a:pt x="3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3079322" y="1829576"/>
              <a:ext cx="136109" cy="113340"/>
            </a:xfrm>
            <a:custGeom>
              <a:rect b="b" l="l" r="r" t="t"/>
              <a:pathLst>
                <a:path extrusionOk="0" h="2917" w="3503">
                  <a:moveTo>
                    <a:pt x="75" y="0"/>
                  </a:moveTo>
                  <a:lnTo>
                    <a:pt x="1" y="87"/>
                  </a:lnTo>
                  <a:lnTo>
                    <a:pt x="3429" y="2917"/>
                  </a:lnTo>
                  <a:lnTo>
                    <a:pt x="3502" y="283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3079322" y="1828915"/>
              <a:ext cx="135449" cy="112990"/>
            </a:xfrm>
            <a:custGeom>
              <a:rect b="b" l="l" r="r" t="t"/>
              <a:pathLst>
                <a:path extrusionOk="0" h="2908" w="3486">
                  <a:moveTo>
                    <a:pt x="3412" y="1"/>
                  </a:moveTo>
                  <a:lnTo>
                    <a:pt x="1" y="2820"/>
                  </a:lnTo>
                  <a:lnTo>
                    <a:pt x="75" y="2907"/>
                  </a:lnTo>
                  <a:lnTo>
                    <a:pt x="3485" y="91"/>
                  </a:lnTo>
                  <a:lnTo>
                    <a:pt x="3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2957316" y="1954302"/>
              <a:ext cx="369356" cy="789028"/>
            </a:xfrm>
            <a:custGeom>
              <a:rect b="b" l="l" r="r" t="t"/>
              <a:pathLst>
                <a:path extrusionOk="0" h="20307" w="9506">
                  <a:moveTo>
                    <a:pt x="0" y="1"/>
                  </a:moveTo>
                  <a:lnTo>
                    <a:pt x="0" y="20306"/>
                  </a:lnTo>
                  <a:lnTo>
                    <a:pt x="9506" y="20306"/>
                  </a:lnTo>
                  <a:lnTo>
                    <a:pt x="9506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2834261" y="1954302"/>
              <a:ext cx="123093" cy="789028"/>
            </a:xfrm>
            <a:custGeom>
              <a:rect b="b" l="l" r="r" t="t"/>
              <a:pathLst>
                <a:path extrusionOk="0" h="20307" w="3168">
                  <a:moveTo>
                    <a:pt x="0" y="1"/>
                  </a:moveTo>
                  <a:lnTo>
                    <a:pt x="0" y="20306"/>
                  </a:lnTo>
                  <a:lnTo>
                    <a:pt x="3167" y="20306"/>
                  </a:lnTo>
                  <a:lnTo>
                    <a:pt x="3167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3017154" y="2028050"/>
              <a:ext cx="65587" cy="20554"/>
            </a:xfrm>
            <a:custGeom>
              <a:rect b="b" l="l" r="r" t="t"/>
              <a:pathLst>
                <a:path extrusionOk="0" h="529" w="1688">
                  <a:moveTo>
                    <a:pt x="264" y="1"/>
                  </a:moveTo>
                  <a:cubicBezTo>
                    <a:pt x="118" y="1"/>
                    <a:pt x="0" y="118"/>
                    <a:pt x="0" y="264"/>
                  </a:cubicBezTo>
                  <a:cubicBezTo>
                    <a:pt x="0" y="411"/>
                    <a:pt x="118" y="528"/>
                    <a:pt x="264" y="528"/>
                  </a:cubicBezTo>
                  <a:lnTo>
                    <a:pt x="1424" y="528"/>
                  </a:lnTo>
                  <a:cubicBezTo>
                    <a:pt x="1567" y="528"/>
                    <a:pt x="1687" y="411"/>
                    <a:pt x="1687" y="264"/>
                  </a:cubicBezTo>
                  <a:cubicBezTo>
                    <a:pt x="1687" y="118"/>
                    <a:pt x="1567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3118022" y="2028050"/>
              <a:ext cx="65587" cy="20554"/>
            </a:xfrm>
            <a:custGeom>
              <a:rect b="b" l="l" r="r" t="t"/>
              <a:pathLst>
                <a:path extrusionOk="0" h="529" w="1688">
                  <a:moveTo>
                    <a:pt x="264" y="1"/>
                  </a:moveTo>
                  <a:cubicBezTo>
                    <a:pt x="118" y="1"/>
                    <a:pt x="1" y="118"/>
                    <a:pt x="1" y="264"/>
                  </a:cubicBezTo>
                  <a:cubicBezTo>
                    <a:pt x="1" y="411"/>
                    <a:pt x="118" y="528"/>
                    <a:pt x="264" y="528"/>
                  </a:cubicBezTo>
                  <a:lnTo>
                    <a:pt x="1421" y="528"/>
                  </a:lnTo>
                  <a:cubicBezTo>
                    <a:pt x="1567" y="528"/>
                    <a:pt x="1688" y="411"/>
                    <a:pt x="1688" y="264"/>
                  </a:cubicBezTo>
                  <a:cubicBezTo>
                    <a:pt x="1688" y="118"/>
                    <a:pt x="1567" y="1"/>
                    <a:pt x="1421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3218736" y="2028050"/>
              <a:ext cx="65743" cy="20554"/>
            </a:xfrm>
            <a:custGeom>
              <a:rect b="b" l="l" r="r" t="t"/>
              <a:pathLst>
                <a:path extrusionOk="0" h="529" w="1692">
                  <a:moveTo>
                    <a:pt x="268" y="1"/>
                  </a:moveTo>
                  <a:cubicBezTo>
                    <a:pt x="121" y="1"/>
                    <a:pt x="1" y="118"/>
                    <a:pt x="1" y="264"/>
                  </a:cubicBezTo>
                  <a:cubicBezTo>
                    <a:pt x="1" y="411"/>
                    <a:pt x="121" y="528"/>
                    <a:pt x="268" y="528"/>
                  </a:cubicBezTo>
                  <a:lnTo>
                    <a:pt x="1424" y="528"/>
                  </a:lnTo>
                  <a:cubicBezTo>
                    <a:pt x="1571" y="528"/>
                    <a:pt x="1691" y="411"/>
                    <a:pt x="1691" y="264"/>
                  </a:cubicBezTo>
                  <a:cubicBezTo>
                    <a:pt x="1691" y="118"/>
                    <a:pt x="1571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>
              <a:off x="3017154" y="2081010"/>
              <a:ext cx="65587" cy="20671"/>
            </a:xfrm>
            <a:custGeom>
              <a:rect b="b" l="l" r="r" t="t"/>
              <a:pathLst>
                <a:path extrusionOk="0" h="532" w="1688">
                  <a:moveTo>
                    <a:pt x="264" y="1"/>
                  </a:moveTo>
                  <a:cubicBezTo>
                    <a:pt x="118" y="1"/>
                    <a:pt x="0" y="121"/>
                    <a:pt x="0" y="264"/>
                  </a:cubicBezTo>
                  <a:cubicBezTo>
                    <a:pt x="0" y="411"/>
                    <a:pt x="118" y="531"/>
                    <a:pt x="264" y="531"/>
                  </a:cubicBezTo>
                  <a:lnTo>
                    <a:pt x="1424" y="531"/>
                  </a:lnTo>
                  <a:cubicBezTo>
                    <a:pt x="1567" y="531"/>
                    <a:pt x="1687" y="411"/>
                    <a:pt x="1687" y="264"/>
                  </a:cubicBezTo>
                  <a:cubicBezTo>
                    <a:pt x="1687" y="121"/>
                    <a:pt x="1567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3118022" y="2081010"/>
              <a:ext cx="65587" cy="20671"/>
            </a:xfrm>
            <a:custGeom>
              <a:rect b="b" l="l" r="r" t="t"/>
              <a:pathLst>
                <a:path extrusionOk="0" h="532" w="1688">
                  <a:moveTo>
                    <a:pt x="264" y="1"/>
                  </a:moveTo>
                  <a:cubicBezTo>
                    <a:pt x="118" y="1"/>
                    <a:pt x="1" y="121"/>
                    <a:pt x="1" y="264"/>
                  </a:cubicBezTo>
                  <a:cubicBezTo>
                    <a:pt x="1" y="411"/>
                    <a:pt x="118" y="531"/>
                    <a:pt x="264" y="531"/>
                  </a:cubicBezTo>
                  <a:lnTo>
                    <a:pt x="1421" y="531"/>
                  </a:lnTo>
                  <a:cubicBezTo>
                    <a:pt x="1567" y="531"/>
                    <a:pt x="1688" y="411"/>
                    <a:pt x="1688" y="264"/>
                  </a:cubicBezTo>
                  <a:cubicBezTo>
                    <a:pt x="1688" y="121"/>
                    <a:pt x="1567" y="1"/>
                    <a:pt x="1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3218736" y="2081010"/>
              <a:ext cx="65743" cy="20671"/>
            </a:xfrm>
            <a:custGeom>
              <a:rect b="b" l="l" r="r" t="t"/>
              <a:pathLst>
                <a:path extrusionOk="0" h="532" w="1692">
                  <a:moveTo>
                    <a:pt x="268" y="1"/>
                  </a:moveTo>
                  <a:cubicBezTo>
                    <a:pt x="121" y="1"/>
                    <a:pt x="1" y="121"/>
                    <a:pt x="1" y="264"/>
                  </a:cubicBezTo>
                  <a:cubicBezTo>
                    <a:pt x="1" y="411"/>
                    <a:pt x="121" y="531"/>
                    <a:pt x="268" y="531"/>
                  </a:cubicBezTo>
                  <a:lnTo>
                    <a:pt x="1424" y="531"/>
                  </a:lnTo>
                  <a:cubicBezTo>
                    <a:pt x="1571" y="531"/>
                    <a:pt x="1691" y="411"/>
                    <a:pt x="1691" y="264"/>
                  </a:cubicBezTo>
                  <a:cubicBezTo>
                    <a:pt x="1691" y="121"/>
                    <a:pt x="1571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3017154" y="2134086"/>
              <a:ext cx="65587" cy="20554"/>
            </a:xfrm>
            <a:custGeom>
              <a:rect b="b" l="l" r="r" t="t"/>
              <a:pathLst>
                <a:path extrusionOk="0" h="529" w="1688">
                  <a:moveTo>
                    <a:pt x="264" y="1"/>
                  </a:moveTo>
                  <a:cubicBezTo>
                    <a:pt x="118" y="1"/>
                    <a:pt x="0" y="118"/>
                    <a:pt x="0" y="265"/>
                  </a:cubicBezTo>
                  <a:cubicBezTo>
                    <a:pt x="0" y="408"/>
                    <a:pt x="118" y="529"/>
                    <a:pt x="264" y="529"/>
                  </a:cubicBezTo>
                  <a:lnTo>
                    <a:pt x="1424" y="529"/>
                  </a:lnTo>
                  <a:cubicBezTo>
                    <a:pt x="1567" y="529"/>
                    <a:pt x="1687" y="408"/>
                    <a:pt x="1687" y="265"/>
                  </a:cubicBezTo>
                  <a:cubicBezTo>
                    <a:pt x="1687" y="118"/>
                    <a:pt x="1567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3118022" y="2134086"/>
              <a:ext cx="65587" cy="20554"/>
            </a:xfrm>
            <a:custGeom>
              <a:rect b="b" l="l" r="r" t="t"/>
              <a:pathLst>
                <a:path extrusionOk="0" h="529" w="1688">
                  <a:moveTo>
                    <a:pt x="264" y="1"/>
                  </a:moveTo>
                  <a:cubicBezTo>
                    <a:pt x="118" y="1"/>
                    <a:pt x="1" y="118"/>
                    <a:pt x="1" y="265"/>
                  </a:cubicBezTo>
                  <a:cubicBezTo>
                    <a:pt x="1" y="408"/>
                    <a:pt x="118" y="529"/>
                    <a:pt x="264" y="529"/>
                  </a:cubicBezTo>
                  <a:lnTo>
                    <a:pt x="1421" y="529"/>
                  </a:lnTo>
                  <a:cubicBezTo>
                    <a:pt x="1567" y="529"/>
                    <a:pt x="1688" y="408"/>
                    <a:pt x="1688" y="265"/>
                  </a:cubicBezTo>
                  <a:cubicBezTo>
                    <a:pt x="1688" y="118"/>
                    <a:pt x="1567" y="1"/>
                    <a:pt x="1421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3218736" y="2134086"/>
              <a:ext cx="65743" cy="20554"/>
            </a:xfrm>
            <a:custGeom>
              <a:rect b="b" l="l" r="r" t="t"/>
              <a:pathLst>
                <a:path extrusionOk="0" h="529" w="1692">
                  <a:moveTo>
                    <a:pt x="268" y="1"/>
                  </a:moveTo>
                  <a:cubicBezTo>
                    <a:pt x="121" y="1"/>
                    <a:pt x="1" y="118"/>
                    <a:pt x="1" y="265"/>
                  </a:cubicBezTo>
                  <a:cubicBezTo>
                    <a:pt x="1" y="408"/>
                    <a:pt x="121" y="529"/>
                    <a:pt x="268" y="529"/>
                  </a:cubicBezTo>
                  <a:lnTo>
                    <a:pt x="1424" y="529"/>
                  </a:lnTo>
                  <a:cubicBezTo>
                    <a:pt x="1571" y="529"/>
                    <a:pt x="1691" y="408"/>
                    <a:pt x="1691" y="265"/>
                  </a:cubicBezTo>
                  <a:cubicBezTo>
                    <a:pt x="1691" y="118"/>
                    <a:pt x="1571" y="1"/>
                    <a:pt x="1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3017154" y="2187085"/>
              <a:ext cx="65587" cy="20515"/>
            </a:xfrm>
            <a:custGeom>
              <a:rect b="b" l="l" r="r" t="t"/>
              <a:pathLst>
                <a:path extrusionOk="0" h="528" w="1688">
                  <a:moveTo>
                    <a:pt x="264" y="0"/>
                  </a:moveTo>
                  <a:cubicBezTo>
                    <a:pt x="118" y="0"/>
                    <a:pt x="0" y="120"/>
                    <a:pt x="0" y="264"/>
                  </a:cubicBezTo>
                  <a:cubicBezTo>
                    <a:pt x="0" y="411"/>
                    <a:pt x="118" y="528"/>
                    <a:pt x="264" y="528"/>
                  </a:cubicBezTo>
                  <a:lnTo>
                    <a:pt x="1424" y="528"/>
                  </a:lnTo>
                  <a:cubicBezTo>
                    <a:pt x="1567" y="528"/>
                    <a:pt x="1687" y="411"/>
                    <a:pt x="1687" y="264"/>
                  </a:cubicBezTo>
                  <a:cubicBezTo>
                    <a:pt x="1687" y="120"/>
                    <a:pt x="1567" y="0"/>
                    <a:pt x="1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3118022" y="2187085"/>
              <a:ext cx="65587" cy="20515"/>
            </a:xfrm>
            <a:custGeom>
              <a:rect b="b" l="l" r="r" t="t"/>
              <a:pathLst>
                <a:path extrusionOk="0" h="528" w="1688">
                  <a:moveTo>
                    <a:pt x="264" y="0"/>
                  </a:moveTo>
                  <a:cubicBezTo>
                    <a:pt x="118" y="0"/>
                    <a:pt x="1" y="120"/>
                    <a:pt x="1" y="264"/>
                  </a:cubicBezTo>
                  <a:cubicBezTo>
                    <a:pt x="1" y="411"/>
                    <a:pt x="118" y="528"/>
                    <a:pt x="264" y="528"/>
                  </a:cubicBezTo>
                  <a:lnTo>
                    <a:pt x="1421" y="528"/>
                  </a:lnTo>
                  <a:cubicBezTo>
                    <a:pt x="1567" y="528"/>
                    <a:pt x="1688" y="411"/>
                    <a:pt x="1688" y="264"/>
                  </a:cubicBezTo>
                  <a:cubicBezTo>
                    <a:pt x="1688" y="120"/>
                    <a:pt x="1567" y="0"/>
                    <a:pt x="1421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3218736" y="2187085"/>
              <a:ext cx="65743" cy="20515"/>
            </a:xfrm>
            <a:custGeom>
              <a:rect b="b" l="l" r="r" t="t"/>
              <a:pathLst>
                <a:path extrusionOk="0" h="528" w="1692">
                  <a:moveTo>
                    <a:pt x="268" y="0"/>
                  </a:moveTo>
                  <a:cubicBezTo>
                    <a:pt x="121" y="0"/>
                    <a:pt x="1" y="120"/>
                    <a:pt x="1" y="264"/>
                  </a:cubicBezTo>
                  <a:cubicBezTo>
                    <a:pt x="1" y="411"/>
                    <a:pt x="121" y="528"/>
                    <a:pt x="268" y="528"/>
                  </a:cubicBezTo>
                  <a:lnTo>
                    <a:pt x="1424" y="528"/>
                  </a:lnTo>
                  <a:cubicBezTo>
                    <a:pt x="1571" y="528"/>
                    <a:pt x="1691" y="411"/>
                    <a:pt x="1691" y="264"/>
                  </a:cubicBezTo>
                  <a:cubicBezTo>
                    <a:pt x="1691" y="120"/>
                    <a:pt x="1571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3017154" y="2240045"/>
              <a:ext cx="65587" cy="20632"/>
            </a:xfrm>
            <a:custGeom>
              <a:rect b="b" l="l" r="r" t="t"/>
              <a:pathLst>
                <a:path extrusionOk="0" h="531" w="1688">
                  <a:moveTo>
                    <a:pt x="264" y="0"/>
                  </a:moveTo>
                  <a:cubicBezTo>
                    <a:pt x="118" y="0"/>
                    <a:pt x="0" y="120"/>
                    <a:pt x="0" y="267"/>
                  </a:cubicBezTo>
                  <a:cubicBezTo>
                    <a:pt x="0" y="411"/>
                    <a:pt x="118" y="531"/>
                    <a:pt x="264" y="531"/>
                  </a:cubicBezTo>
                  <a:lnTo>
                    <a:pt x="1424" y="531"/>
                  </a:lnTo>
                  <a:cubicBezTo>
                    <a:pt x="1567" y="531"/>
                    <a:pt x="1687" y="411"/>
                    <a:pt x="1687" y="267"/>
                  </a:cubicBezTo>
                  <a:cubicBezTo>
                    <a:pt x="1687" y="120"/>
                    <a:pt x="1567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3118022" y="2240045"/>
              <a:ext cx="65587" cy="20632"/>
            </a:xfrm>
            <a:custGeom>
              <a:rect b="b" l="l" r="r" t="t"/>
              <a:pathLst>
                <a:path extrusionOk="0" h="531" w="1688">
                  <a:moveTo>
                    <a:pt x="264" y="0"/>
                  </a:moveTo>
                  <a:cubicBezTo>
                    <a:pt x="118" y="0"/>
                    <a:pt x="1" y="120"/>
                    <a:pt x="1" y="267"/>
                  </a:cubicBezTo>
                  <a:cubicBezTo>
                    <a:pt x="1" y="411"/>
                    <a:pt x="118" y="531"/>
                    <a:pt x="264" y="531"/>
                  </a:cubicBezTo>
                  <a:lnTo>
                    <a:pt x="1421" y="531"/>
                  </a:lnTo>
                  <a:cubicBezTo>
                    <a:pt x="1567" y="531"/>
                    <a:pt x="1688" y="411"/>
                    <a:pt x="1688" y="267"/>
                  </a:cubicBezTo>
                  <a:cubicBezTo>
                    <a:pt x="1688" y="120"/>
                    <a:pt x="1567" y="0"/>
                    <a:pt x="1421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3218736" y="2240045"/>
              <a:ext cx="65743" cy="20632"/>
            </a:xfrm>
            <a:custGeom>
              <a:rect b="b" l="l" r="r" t="t"/>
              <a:pathLst>
                <a:path extrusionOk="0" h="531" w="1692">
                  <a:moveTo>
                    <a:pt x="268" y="0"/>
                  </a:moveTo>
                  <a:cubicBezTo>
                    <a:pt x="121" y="0"/>
                    <a:pt x="1" y="120"/>
                    <a:pt x="1" y="267"/>
                  </a:cubicBezTo>
                  <a:cubicBezTo>
                    <a:pt x="1" y="411"/>
                    <a:pt x="121" y="531"/>
                    <a:pt x="268" y="531"/>
                  </a:cubicBezTo>
                  <a:lnTo>
                    <a:pt x="1424" y="531"/>
                  </a:lnTo>
                  <a:cubicBezTo>
                    <a:pt x="1571" y="531"/>
                    <a:pt x="1691" y="411"/>
                    <a:pt x="1691" y="267"/>
                  </a:cubicBezTo>
                  <a:cubicBezTo>
                    <a:pt x="1691" y="120"/>
                    <a:pt x="1571" y="0"/>
                    <a:pt x="1424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3017154" y="2293122"/>
              <a:ext cx="65587" cy="20515"/>
            </a:xfrm>
            <a:custGeom>
              <a:rect b="b" l="l" r="r" t="t"/>
              <a:pathLst>
                <a:path extrusionOk="0" h="528" w="1688">
                  <a:moveTo>
                    <a:pt x="264" y="0"/>
                  </a:moveTo>
                  <a:cubicBezTo>
                    <a:pt x="118" y="0"/>
                    <a:pt x="0" y="117"/>
                    <a:pt x="0" y="264"/>
                  </a:cubicBezTo>
                  <a:cubicBezTo>
                    <a:pt x="0" y="412"/>
                    <a:pt x="118" y="528"/>
                    <a:pt x="264" y="528"/>
                  </a:cubicBezTo>
                  <a:lnTo>
                    <a:pt x="1424" y="528"/>
                  </a:lnTo>
                  <a:cubicBezTo>
                    <a:pt x="1567" y="528"/>
                    <a:pt x="1687" y="412"/>
                    <a:pt x="1687" y="264"/>
                  </a:cubicBezTo>
                  <a:cubicBezTo>
                    <a:pt x="1687" y="117"/>
                    <a:pt x="1567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3118022" y="2293122"/>
              <a:ext cx="65587" cy="20515"/>
            </a:xfrm>
            <a:custGeom>
              <a:rect b="b" l="l" r="r" t="t"/>
              <a:pathLst>
                <a:path extrusionOk="0" h="528" w="1688">
                  <a:moveTo>
                    <a:pt x="264" y="0"/>
                  </a:moveTo>
                  <a:cubicBezTo>
                    <a:pt x="118" y="0"/>
                    <a:pt x="1" y="117"/>
                    <a:pt x="1" y="264"/>
                  </a:cubicBezTo>
                  <a:cubicBezTo>
                    <a:pt x="1" y="412"/>
                    <a:pt x="118" y="528"/>
                    <a:pt x="264" y="528"/>
                  </a:cubicBezTo>
                  <a:lnTo>
                    <a:pt x="1421" y="528"/>
                  </a:lnTo>
                  <a:cubicBezTo>
                    <a:pt x="1567" y="528"/>
                    <a:pt x="1688" y="412"/>
                    <a:pt x="1688" y="264"/>
                  </a:cubicBezTo>
                  <a:cubicBezTo>
                    <a:pt x="1688" y="117"/>
                    <a:pt x="1567" y="0"/>
                    <a:pt x="1421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3218736" y="2293122"/>
              <a:ext cx="65743" cy="20515"/>
            </a:xfrm>
            <a:custGeom>
              <a:rect b="b" l="l" r="r" t="t"/>
              <a:pathLst>
                <a:path extrusionOk="0" h="528" w="1692">
                  <a:moveTo>
                    <a:pt x="268" y="0"/>
                  </a:moveTo>
                  <a:cubicBezTo>
                    <a:pt x="121" y="0"/>
                    <a:pt x="1" y="117"/>
                    <a:pt x="1" y="264"/>
                  </a:cubicBezTo>
                  <a:cubicBezTo>
                    <a:pt x="1" y="412"/>
                    <a:pt x="121" y="528"/>
                    <a:pt x="268" y="528"/>
                  </a:cubicBezTo>
                  <a:lnTo>
                    <a:pt x="1424" y="528"/>
                  </a:lnTo>
                  <a:cubicBezTo>
                    <a:pt x="1571" y="528"/>
                    <a:pt x="1691" y="412"/>
                    <a:pt x="1691" y="264"/>
                  </a:cubicBezTo>
                  <a:cubicBezTo>
                    <a:pt x="1691" y="117"/>
                    <a:pt x="1571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3017154" y="2346082"/>
              <a:ext cx="65587" cy="20671"/>
            </a:xfrm>
            <a:custGeom>
              <a:rect b="b" l="l" r="r" t="t"/>
              <a:pathLst>
                <a:path extrusionOk="0" h="532" w="1688">
                  <a:moveTo>
                    <a:pt x="264" y="0"/>
                  </a:moveTo>
                  <a:cubicBezTo>
                    <a:pt x="118" y="0"/>
                    <a:pt x="0" y="121"/>
                    <a:pt x="0" y="264"/>
                  </a:cubicBezTo>
                  <a:cubicBezTo>
                    <a:pt x="0" y="412"/>
                    <a:pt x="118" y="532"/>
                    <a:pt x="264" y="532"/>
                  </a:cubicBezTo>
                  <a:lnTo>
                    <a:pt x="1424" y="532"/>
                  </a:lnTo>
                  <a:cubicBezTo>
                    <a:pt x="1567" y="532"/>
                    <a:pt x="1687" y="412"/>
                    <a:pt x="1687" y="264"/>
                  </a:cubicBezTo>
                  <a:cubicBezTo>
                    <a:pt x="1687" y="121"/>
                    <a:pt x="1567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3118022" y="2346082"/>
              <a:ext cx="65587" cy="20671"/>
            </a:xfrm>
            <a:custGeom>
              <a:rect b="b" l="l" r="r" t="t"/>
              <a:pathLst>
                <a:path extrusionOk="0" h="532" w="1688">
                  <a:moveTo>
                    <a:pt x="264" y="0"/>
                  </a:moveTo>
                  <a:cubicBezTo>
                    <a:pt x="118" y="0"/>
                    <a:pt x="1" y="121"/>
                    <a:pt x="1" y="264"/>
                  </a:cubicBezTo>
                  <a:cubicBezTo>
                    <a:pt x="1" y="412"/>
                    <a:pt x="118" y="532"/>
                    <a:pt x="264" y="532"/>
                  </a:cubicBezTo>
                  <a:lnTo>
                    <a:pt x="1421" y="532"/>
                  </a:lnTo>
                  <a:cubicBezTo>
                    <a:pt x="1567" y="532"/>
                    <a:pt x="1688" y="412"/>
                    <a:pt x="1688" y="264"/>
                  </a:cubicBezTo>
                  <a:cubicBezTo>
                    <a:pt x="1688" y="121"/>
                    <a:pt x="1567" y="0"/>
                    <a:pt x="1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3218736" y="2346082"/>
              <a:ext cx="65743" cy="20671"/>
            </a:xfrm>
            <a:custGeom>
              <a:rect b="b" l="l" r="r" t="t"/>
              <a:pathLst>
                <a:path extrusionOk="0" h="532" w="1692">
                  <a:moveTo>
                    <a:pt x="268" y="0"/>
                  </a:moveTo>
                  <a:cubicBezTo>
                    <a:pt x="121" y="0"/>
                    <a:pt x="1" y="121"/>
                    <a:pt x="1" y="264"/>
                  </a:cubicBezTo>
                  <a:cubicBezTo>
                    <a:pt x="1" y="412"/>
                    <a:pt x="121" y="532"/>
                    <a:pt x="268" y="532"/>
                  </a:cubicBezTo>
                  <a:lnTo>
                    <a:pt x="1424" y="532"/>
                  </a:lnTo>
                  <a:cubicBezTo>
                    <a:pt x="1571" y="532"/>
                    <a:pt x="1691" y="412"/>
                    <a:pt x="1691" y="264"/>
                  </a:cubicBezTo>
                  <a:cubicBezTo>
                    <a:pt x="1691" y="121"/>
                    <a:pt x="1571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3017154" y="2399042"/>
              <a:ext cx="65587" cy="20710"/>
            </a:xfrm>
            <a:custGeom>
              <a:rect b="b" l="l" r="r" t="t"/>
              <a:pathLst>
                <a:path extrusionOk="0" h="533" w="1688">
                  <a:moveTo>
                    <a:pt x="264" y="0"/>
                  </a:moveTo>
                  <a:cubicBezTo>
                    <a:pt x="118" y="0"/>
                    <a:pt x="0" y="121"/>
                    <a:pt x="0" y="267"/>
                  </a:cubicBezTo>
                  <a:cubicBezTo>
                    <a:pt x="0" y="412"/>
                    <a:pt x="118" y="532"/>
                    <a:pt x="264" y="532"/>
                  </a:cubicBezTo>
                  <a:lnTo>
                    <a:pt x="1424" y="532"/>
                  </a:lnTo>
                  <a:cubicBezTo>
                    <a:pt x="1567" y="532"/>
                    <a:pt x="1687" y="412"/>
                    <a:pt x="1687" y="267"/>
                  </a:cubicBezTo>
                  <a:cubicBezTo>
                    <a:pt x="1687" y="121"/>
                    <a:pt x="1567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3118022" y="2399042"/>
              <a:ext cx="65587" cy="20710"/>
            </a:xfrm>
            <a:custGeom>
              <a:rect b="b" l="l" r="r" t="t"/>
              <a:pathLst>
                <a:path extrusionOk="0" h="533" w="1688">
                  <a:moveTo>
                    <a:pt x="264" y="0"/>
                  </a:moveTo>
                  <a:cubicBezTo>
                    <a:pt x="118" y="0"/>
                    <a:pt x="1" y="121"/>
                    <a:pt x="1" y="267"/>
                  </a:cubicBezTo>
                  <a:cubicBezTo>
                    <a:pt x="1" y="412"/>
                    <a:pt x="118" y="532"/>
                    <a:pt x="264" y="532"/>
                  </a:cubicBezTo>
                  <a:lnTo>
                    <a:pt x="1421" y="532"/>
                  </a:lnTo>
                  <a:cubicBezTo>
                    <a:pt x="1567" y="532"/>
                    <a:pt x="1688" y="412"/>
                    <a:pt x="1688" y="267"/>
                  </a:cubicBezTo>
                  <a:cubicBezTo>
                    <a:pt x="1688" y="121"/>
                    <a:pt x="1567" y="0"/>
                    <a:pt x="1421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3218736" y="2399042"/>
              <a:ext cx="65743" cy="20710"/>
            </a:xfrm>
            <a:custGeom>
              <a:rect b="b" l="l" r="r" t="t"/>
              <a:pathLst>
                <a:path extrusionOk="0" h="533" w="1692">
                  <a:moveTo>
                    <a:pt x="268" y="0"/>
                  </a:moveTo>
                  <a:cubicBezTo>
                    <a:pt x="121" y="0"/>
                    <a:pt x="1" y="121"/>
                    <a:pt x="1" y="267"/>
                  </a:cubicBezTo>
                  <a:cubicBezTo>
                    <a:pt x="1" y="412"/>
                    <a:pt x="121" y="532"/>
                    <a:pt x="268" y="532"/>
                  </a:cubicBezTo>
                  <a:lnTo>
                    <a:pt x="1424" y="532"/>
                  </a:lnTo>
                  <a:cubicBezTo>
                    <a:pt x="1571" y="532"/>
                    <a:pt x="1691" y="412"/>
                    <a:pt x="1691" y="267"/>
                  </a:cubicBezTo>
                  <a:cubicBezTo>
                    <a:pt x="1691" y="121"/>
                    <a:pt x="1571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3017154" y="2452119"/>
              <a:ext cx="65587" cy="20593"/>
            </a:xfrm>
            <a:custGeom>
              <a:rect b="b" l="l" r="r" t="t"/>
              <a:pathLst>
                <a:path extrusionOk="0" h="530" w="1688">
                  <a:moveTo>
                    <a:pt x="264" y="1"/>
                  </a:moveTo>
                  <a:cubicBezTo>
                    <a:pt x="118" y="1"/>
                    <a:pt x="0" y="118"/>
                    <a:pt x="0" y="264"/>
                  </a:cubicBezTo>
                  <a:cubicBezTo>
                    <a:pt x="0" y="412"/>
                    <a:pt x="118" y="529"/>
                    <a:pt x="264" y="529"/>
                  </a:cubicBezTo>
                  <a:lnTo>
                    <a:pt x="1424" y="529"/>
                  </a:lnTo>
                  <a:cubicBezTo>
                    <a:pt x="1567" y="529"/>
                    <a:pt x="1687" y="412"/>
                    <a:pt x="1687" y="264"/>
                  </a:cubicBezTo>
                  <a:cubicBezTo>
                    <a:pt x="1687" y="118"/>
                    <a:pt x="1567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3118022" y="2452119"/>
              <a:ext cx="65587" cy="20593"/>
            </a:xfrm>
            <a:custGeom>
              <a:rect b="b" l="l" r="r" t="t"/>
              <a:pathLst>
                <a:path extrusionOk="0" h="530" w="1688">
                  <a:moveTo>
                    <a:pt x="264" y="1"/>
                  </a:moveTo>
                  <a:cubicBezTo>
                    <a:pt x="118" y="1"/>
                    <a:pt x="1" y="118"/>
                    <a:pt x="1" y="264"/>
                  </a:cubicBezTo>
                  <a:cubicBezTo>
                    <a:pt x="1" y="412"/>
                    <a:pt x="118" y="529"/>
                    <a:pt x="264" y="529"/>
                  </a:cubicBezTo>
                  <a:lnTo>
                    <a:pt x="1421" y="529"/>
                  </a:lnTo>
                  <a:cubicBezTo>
                    <a:pt x="1567" y="529"/>
                    <a:pt x="1688" y="412"/>
                    <a:pt x="1688" y="264"/>
                  </a:cubicBezTo>
                  <a:cubicBezTo>
                    <a:pt x="1688" y="118"/>
                    <a:pt x="1567" y="1"/>
                    <a:pt x="1421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3218736" y="2452119"/>
              <a:ext cx="65743" cy="20593"/>
            </a:xfrm>
            <a:custGeom>
              <a:rect b="b" l="l" r="r" t="t"/>
              <a:pathLst>
                <a:path extrusionOk="0" h="530" w="1692">
                  <a:moveTo>
                    <a:pt x="268" y="1"/>
                  </a:moveTo>
                  <a:cubicBezTo>
                    <a:pt x="121" y="1"/>
                    <a:pt x="1" y="118"/>
                    <a:pt x="1" y="264"/>
                  </a:cubicBezTo>
                  <a:cubicBezTo>
                    <a:pt x="1" y="412"/>
                    <a:pt x="121" y="529"/>
                    <a:pt x="268" y="529"/>
                  </a:cubicBezTo>
                  <a:lnTo>
                    <a:pt x="1424" y="529"/>
                  </a:lnTo>
                  <a:cubicBezTo>
                    <a:pt x="1571" y="529"/>
                    <a:pt x="1691" y="412"/>
                    <a:pt x="1691" y="264"/>
                  </a:cubicBezTo>
                  <a:cubicBezTo>
                    <a:pt x="1691" y="118"/>
                    <a:pt x="1571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>
              <a:off x="3017154" y="2505079"/>
              <a:ext cx="65587" cy="20710"/>
            </a:xfrm>
            <a:custGeom>
              <a:rect b="b" l="l" r="r" t="t"/>
              <a:pathLst>
                <a:path extrusionOk="0" h="533" w="1688">
                  <a:moveTo>
                    <a:pt x="264" y="1"/>
                  </a:moveTo>
                  <a:cubicBezTo>
                    <a:pt x="118" y="1"/>
                    <a:pt x="0" y="121"/>
                    <a:pt x="0" y="265"/>
                  </a:cubicBezTo>
                  <a:cubicBezTo>
                    <a:pt x="0" y="412"/>
                    <a:pt x="118" y="532"/>
                    <a:pt x="264" y="532"/>
                  </a:cubicBezTo>
                  <a:lnTo>
                    <a:pt x="1424" y="532"/>
                  </a:lnTo>
                  <a:cubicBezTo>
                    <a:pt x="1567" y="532"/>
                    <a:pt x="1687" y="412"/>
                    <a:pt x="1687" y="265"/>
                  </a:cubicBezTo>
                  <a:cubicBezTo>
                    <a:pt x="1687" y="121"/>
                    <a:pt x="1567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3118022" y="2505079"/>
              <a:ext cx="65587" cy="20710"/>
            </a:xfrm>
            <a:custGeom>
              <a:rect b="b" l="l" r="r" t="t"/>
              <a:pathLst>
                <a:path extrusionOk="0" h="533" w="1688">
                  <a:moveTo>
                    <a:pt x="264" y="1"/>
                  </a:moveTo>
                  <a:cubicBezTo>
                    <a:pt x="118" y="1"/>
                    <a:pt x="1" y="121"/>
                    <a:pt x="1" y="265"/>
                  </a:cubicBezTo>
                  <a:cubicBezTo>
                    <a:pt x="1" y="412"/>
                    <a:pt x="118" y="532"/>
                    <a:pt x="264" y="532"/>
                  </a:cubicBezTo>
                  <a:lnTo>
                    <a:pt x="1421" y="532"/>
                  </a:lnTo>
                  <a:cubicBezTo>
                    <a:pt x="1567" y="532"/>
                    <a:pt x="1688" y="412"/>
                    <a:pt x="1688" y="265"/>
                  </a:cubicBezTo>
                  <a:cubicBezTo>
                    <a:pt x="1688" y="121"/>
                    <a:pt x="1567" y="1"/>
                    <a:pt x="1421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3218736" y="2505079"/>
              <a:ext cx="65743" cy="20710"/>
            </a:xfrm>
            <a:custGeom>
              <a:rect b="b" l="l" r="r" t="t"/>
              <a:pathLst>
                <a:path extrusionOk="0" h="533" w="1692">
                  <a:moveTo>
                    <a:pt x="268" y="1"/>
                  </a:moveTo>
                  <a:cubicBezTo>
                    <a:pt x="121" y="1"/>
                    <a:pt x="1" y="121"/>
                    <a:pt x="1" y="265"/>
                  </a:cubicBezTo>
                  <a:cubicBezTo>
                    <a:pt x="1" y="412"/>
                    <a:pt x="121" y="532"/>
                    <a:pt x="268" y="532"/>
                  </a:cubicBezTo>
                  <a:lnTo>
                    <a:pt x="1424" y="532"/>
                  </a:lnTo>
                  <a:cubicBezTo>
                    <a:pt x="1571" y="532"/>
                    <a:pt x="1691" y="412"/>
                    <a:pt x="1691" y="265"/>
                  </a:cubicBezTo>
                  <a:cubicBezTo>
                    <a:pt x="1691" y="121"/>
                    <a:pt x="1571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3360130" y="2095270"/>
              <a:ext cx="284457" cy="648063"/>
            </a:xfrm>
            <a:custGeom>
              <a:rect b="b" l="l" r="r" t="t"/>
              <a:pathLst>
                <a:path extrusionOk="0" h="16679" w="7321">
                  <a:moveTo>
                    <a:pt x="7320" y="1"/>
                  </a:moveTo>
                  <a:lnTo>
                    <a:pt x="0" y="2730"/>
                  </a:lnTo>
                  <a:lnTo>
                    <a:pt x="0" y="16678"/>
                  </a:lnTo>
                  <a:lnTo>
                    <a:pt x="7320" y="16678"/>
                  </a:lnTo>
                  <a:lnTo>
                    <a:pt x="7320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3394012" y="2246651"/>
              <a:ext cx="207602" cy="13560"/>
            </a:xfrm>
            <a:custGeom>
              <a:rect b="b" l="l" r="r" t="t"/>
              <a:pathLst>
                <a:path extrusionOk="0" h="349" w="5343">
                  <a:moveTo>
                    <a:pt x="174" y="0"/>
                  </a:moveTo>
                  <a:cubicBezTo>
                    <a:pt x="77" y="0"/>
                    <a:pt x="0" y="80"/>
                    <a:pt x="0" y="174"/>
                  </a:cubicBezTo>
                  <a:cubicBezTo>
                    <a:pt x="0" y="271"/>
                    <a:pt x="77" y="348"/>
                    <a:pt x="174" y="348"/>
                  </a:cubicBezTo>
                  <a:lnTo>
                    <a:pt x="5168" y="348"/>
                  </a:lnTo>
                  <a:cubicBezTo>
                    <a:pt x="5262" y="348"/>
                    <a:pt x="5342" y="271"/>
                    <a:pt x="5342" y="174"/>
                  </a:cubicBezTo>
                  <a:cubicBezTo>
                    <a:pt x="5342" y="80"/>
                    <a:pt x="5262" y="0"/>
                    <a:pt x="5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3394012" y="2289469"/>
              <a:ext cx="207602" cy="13560"/>
            </a:xfrm>
            <a:custGeom>
              <a:rect b="b" l="l" r="r" t="t"/>
              <a:pathLst>
                <a:path extrusionOk="0" h="349" w="5343">
                  <a:moveTo>
                    <a:pt x="174" y="1"/>
                  </a:moveTo>
                  <a:cubicBezTo>
                    <a:pt x="77" y="1"/>
                    <a:pt x="0" y="77"/>
                    <a:pt x="0" y="175"/>
                  </a:cubicBezTo>
                  <a:cubicBezTo>
                    <a:pt x="0" y="268"/>
                    <a:pt x="77" y="348"/>
                    <a:pt x="174" y="348"/>
                  </a:cubicBezTo>
                  <a:lnTo>
                    <a:pt x="5168" y="348"/>
                  </a:lnTo>
                  <a:cubicBezTo>
                    <a:pt x="5262" y="348"/>
                    <a:pt x="5342" y="268"/>
                    <a:pt x="5342" y="175"/>
                  </a:cubicBezTo>
                  <a:cubicBezTo>
                    <a:pt x="5342" y="77"/>
                    <a:pt x="5262" y="1"/>
                    <a:pt x="5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3394012" y="2332172"/>
              <a:ext cx="207602" cy="13560"/>
            </a:xfrm>
            <a:custGeom>
              <a:rect b="b" l="l" r="r" t="t"/>
              <a:pathLst>
                <a:path extrusionOk="0" h="349" w="5343">
                  <a:moveTo>
                    <a:pt x="174" y="1"/>
                  </a:moveTo>
                  <a:cubicBezTo>
                    <a:pt x="77" y="1"/>
                    <a:pt x="0" y="78"/>
                    <a:pt x="0" y="175"/>
                  </a:cubicBezTo>
                  <a:cubicBezTo>
                    <a:pt x="0" y="272"/>
                    <a:pt x="77" y="349"/>
                    <a:pt x="174" y="349"/>
                  </a:cubicBezTo>
                  <a:lnTo>
                    <a:pt x="5168" y="349"/>
                  </a:lnTo>
                  <a:cubicBezTo>
                    <a:pt x="5262" y="349"/>
                    <a:pt x="5342" y="272"/>
                    <a:pt x="5342" y="175"/>
                  </a:cubicBezTo>
                  <a:cubicBezTo>
                    <a:pt x="5342" y="78"/>
                    <a:pt x="5262" y="1"/>
                    <a:pt x="5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3394012" y="2375029"/>
              <a:ext cx="207602" cy="13560"/>
            </a:xfrm>
            <a:custGeom>
              <a:rect b="b" l="l" r="r" t="t"/>
              <a:pathLst>
                <a:path extrusionOk="0" h="349" w="5343">
                  <a:moveTo>
                    <a:pt x="174" y="0"/>
                  </a:moveTo>
                  <a:cubicBezTo>
                    <a:pt x="77" y="0"/>
                    <a:pt x="0" y="77"/>
                    <a:pt x="0" y="174"/>
                  </a:cubicBezTo>
                  <a:cubicBezTo>
                    <a:pt x="0" y="268"/>
                    <a:pt x="77" y="348"/>
                    <a:pt x="174" y="348"/>
                  </a:cubicBezTo>
                  <a:lnTo>
                    <a:pt x="5168" y="348"/>
                  </a:lnTo>
                  <a:cubicBezTo>
                    <a:pt x="5262" y="348"/>
                    <a:pt x="5342" y="268"/>
                    <a:pt x="5342" y="174"/>
                  </a:cubicBezTo>
                  <a:cubicBezTo>
                    <a:pt x="5342" y="77"/>
                    <a:pt x="5262" y="0"/>
                    <a:pt x="5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3394012" y="2417732"/>
              <a:ext cx="207602" cy="13522"/>
            </a:xfrm>
            <a:custGeom>
              <a:rect b="b" l="l" r="r" t="t"/>
              <a:pathLst>
                <a:path extrusionOk="0" h="348" w="5343">
                  <a:moveTo>
                    <a:pt x="174" y="1"/>
                  </a:moveTo>
                  <a:cubicBezTo>
                    <a:pt x="77" y="1"/>
                    <a:pt x="0" y="77"/>
                    <a:pt x="0" y="174"/>
                  </a:cubicBezTo>
                  <a:cubicBezTo>
                    <a:pt x="0" y="272"/>
                    <a:pt x="77" y="348"/>
                    <a:pt x="174" y="348"/>
                  </a:cubicBezTo>
                  <a:lnTo>
                    <a:pt x="5168" y="348"/>
                  </a:lnTo>
                  <a:cubicBezTo>
                    <a:pt x="5262" y="348"/>
                    <a:pt x="5342" y="272"/>
                    <a:pt x="5342" y="174"/>
                  </a:cubicBezTo>
                  <a:cubicBezTo>
                    <a:pt x="5342" y="77"/>
                    <a:pt x="5262" y="1"/>
                    <a:pt x="5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3394012" y="2460434"/>
              <a:ext cx="207602" cy="13522"/>
            </a:xfrm>
            <a:custGeom>
              <a:rect b="b" l="l" r="r" t="t"/>
              <a:pathLst>
                <a:path extrusionOk="0" h="348" w="5343">
                  <a:moveTo>
                    <a:pt x="174" y="1"/>
                  </a:moveTo>
                  <a:cubicBezTo>
                    <a:pt x="77" y="1"/>
                    <a:pt x="0" y="81"/>
                    <a:pt x="0" y="175"/>
                  </a:cubicBezTo>
                  <a:cubicBezTo>
                    <a:pt x="0" y="271"/>
                    <a:pt x="77" y="348"/>
                    <a:pt x="174" y="348"/>
                  </a:cubicBezTo>
                  <a:lnTo>
                    <a:pt x="5168" y="348"/>
                  </a:lnTo>
                  <a:cubicBezTo>
                    <a:pt x="5262" y="348"/>
                    <a:pt x="5342" y="271"/>
                    <a:pt x="5342" y="175"/>
                  </a:cubicBezTo>
                  <a:cubicBezTo>
                    <a:pt x="5342" y="81"/>
                    <a:pt x="5262" y="1"/>
                    <a:pt x="5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3644552" y="2095270"/>
              <a:ext cx="110620" cy="648063"/>
            </a:xfrm>
            <a:custGeom>
              <a:rect b="b" l="l" r="r" t="t"/>
              <a:pathLst>
                <a:path extrusionOk="0" h="16679" w="2847">
                  <a:moveTo>
                    <a:pt x="0" y="1"/>
                  </a:moveTo>
                  <a:lnTo>
                    <a:pt x="0" y="16678"/>
                  </a:lnTo>
                  <a:lnTo>
                    <a:pt x="2846" y="16678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2865151" y="1682352"/>
              <a:ext cx="419323" cy="148931"/>
            </a:xfrm>
            <a:custGeom>
              <a:rect b="b" l="l" r="r" t="t"/>
              <a:pathLst>
                <a:path extrusionOk="0" h="3833" w="10792">
                  <a:moveTo>
                    <a:pt x="1" y="1"/>
                  </a:moveTo>
                  <a:lnTo>
                    <a:pt x="1" y="3833"/>
                  </a:lnTo>
                  <a:lnTo>
                    <a:pt x="10791" y="3833"/>
                  </a:lnTo>
                  <a:lnTo>
                    <a:pt x="10791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2895769" y="1682352"/>
              <a:ext cx="388705" cy="148931"/>
            </a:xfrm>
            <a:custGeom>
              <a:rect b="b" l="l" r="r" t="t"/>
              <a:pathLst>
                <a:path extrusionOk="0" h="3833" w="10004">
                  <a:moveTo>
                    <a:pt x="1" y="1"/>
                  </a:moveTo>
                  <a:lnTo>
                    <a:pt x="1" y="3833"/>
                  </a:lnTo>
                  <a:lnTo>
                    <a:pt x="10003" y="3833"/>
                  </a:lnTo>
                  <a:lnTo>
                    <a:pt x="10003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3805103" y="1665372"/>
              <a:ext cx="231887" cy="1077954"/>
            </a:xfrm>
            <a:custGeom>
              <a:rect b="b" l="l" r="r" t="t"/>
              <a:pathLst>
                <a:path extrusionOk="0" h="27743" w="5968">
                  <a:moveTo>
                    <a:pt x="0" y="0"/>
                  </a:moveTo>
                  <a:lnTo>
                    <a:pt x="0" y="27742"/>
                  </a:lnTo>
                  <a:lnTo>
                    <a:pt x="5967" y="27742"/>
                  </a:lnTo>
                  <a:lnTo>
                    <a:pt x="5967" y="0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4036953" y="1665372"/>
              <a:ext cx="59370" cy="1077954"/>
            </a:xfrm>
            <a:custGeom>
              <a:rect b="b" l="l" r="r" t="t"/>
              <a:pathLst>
                <a:path extrusionOk="0" h="27743" w="1528">
                  <a:moveTo>
                    <a:pt x="0" y="0"/>
                  </a:moveTo>
                  <a:lnTo>
                    <a:pt x="0" y="27742"/>
                  </a:lnTo>
                  <a:lnTo>
                    <a:pt x="1527" y="27742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4285240" y="1789438"/>
              <a:ext cx="59526" cy="953890"/>
            </a:xfrm>
            <a:custGeom>
              <a:rect b="b" l="l" r="r" t="t"/>
              <a:pathLst>
                <a:path extrusionOk="0" h="24550" w="1532">
                  <a:moveTo>
                    <a:pt x="1" y="1"/>
                  </a:moveTo>
                  <a:lnTo>
                    <a:pt x="1" y="24549"/>
                  </a:lnTo>
                  <a:lnTo>
                    <a:pt x="1531" y="24549"/>
                  </a:lnTo>
                  <a:lnTo>
                    <a:pt x="1531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4064580" y="1782172"/>
              <a:ext cx="231770" cy="961156"/>
            </a:xfrm>
            <a:custGeom>
              <a:rect b="b" l="l" r="r" t="t"/>
              <a:pathLst>
                <a:path extrusionOk="0" h="24737" w="5965">
                  <a:moveTo>
                    <a:pt x="1" y="1"/>
                  </a:moveTo>
                  <a:lnTo>
                    <a:pt x="1" y="24736"/>
                  </a:lnTo>
                  <a:lnTo>
                    <a:pt x="5964" y="24736"/>
                  </a:lnTo>
                  <a:lnTo>
                    <a:pt x="5964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3837547" y="1737915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4" y="114"/>
                  </a:moveTo>
                  <a:lnTo>
                    <a:pt x="1184" y="1948"/>
                  </a:lnTo>
                  <a:lnTo>
                    <a:pt x="114" y="1948"/>
                  </a:lnTo>
                  <a:lnTo>
                    <a:pt x="114" y="114"/>
                  </a:lnTo>
                  <a:close/>
                  <a:moveTo>
                    <a:pt x="1" y="1"/>
                  </a:moveTo>
                  <a:lnTo>
                    <a:pt x="1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3936085" y="1737915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3" y="114"/>
                  </a:moveTo>
                  <a:lnTo>
                    <a:pt x="1183" y="1948"/>
                  </a:lnTo>
                  <a:lnTo>
                    <a:pt x="114" y="1948"/>
                  </a:lnTo>
                  <a:lnTo>
                    <a:pt x="114" y="114"/>
                  </a:lnTo>
                  <a:close/>
                  <a:moveTo>
                    <a:pt x="0" y="1"/>
                  </a:moveTo>
                  <a:lnTo>
                    <a:pt x="0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3837547" y="1901225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4" y="114"/>
                  </a:moveTo>
                  <a:lnTo>
                    <a:pt x="1184" y="1945"/>
                  </a:lnTo>
                  <a:lnTo>
                    <a:pt x="114" y="1945"/>
                  </a:lnTo>
                  <a:lnTo>
                    <a:pt x="114" y="114"/>
                  </a:lnTo>
                  <a:close/>
                  <a:moveTo>
                    <a:pt x="1" y="1"/>
                  </a:moveTo>
                  <a:lnTo>
                    <a:pt x="1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3936085" y="1901225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3" y="114"/>
                  </a:moveTo>
                  <a:lnTo>
                    <a:pt x="1183" y="1945"/>
                  </a:lnTo>
                  <a:lnTo>
                    <a:pt x="114" y="1945"/>
                  </a:lnTo>
                  <a:lnTo>
                    <a:pt x="114" y="114"/>
                  </a:lnTo>
                  <a:close/>
                  <a:moveTo>
                    <a:pt x="0" y="1"/>
                  </a:moveTo>
                  <a:lnTo>
                    <a:pt x="0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3837547" y="206437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4" y="118"/>
                  </a:moveTo>
                  <a:lnTo>
                    <a:pt x="1184" y="1949"/>
                  </a:lnTo>
                  <a:lnTo>
                    <a:pt x="114" y="1949"/>
                  </a:lnTo>
                  <a:lnTo>
                    <a:pt x="114" y="118"/>
                  </a:lnTo>
                  <a:close/>
                  <a:moveTo>
                    <a:pt x="1" y="1"/>
                  </a:moveTo>
                  <a:lnTo>
                    <a:pt x="1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3936085" y="206437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3" y="118"/>
                  </a:moveTo>
                  <a:lnTo>
                    <a:pt x="1183" y="1949"/>
                  </a:lnTo>
                  <a:lnTo>
                    <a:pt x="114" y="1949"/>
                  </a:lnTo>
                  <a:lnTo>
                    <a:pt x="114" y="118"/>
                  </a:lnTo>
                  <a:close/>
                  <a:moveTo>
                    <a:pt x="0" y="1"/>
                  </a:moveTo>
                  <a:lnTo>
                    <a:pt x="0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3837547" y="222768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4" y="118"/>
                  </a:moveTo>
                  <a:lnTo>
                    <a:pt x="1184" y="1948"/>
                  </a:lnTo>
                  <a:lnTo>
                    <a:pt x="114" y="1948"/>
                  </a:lnTo>
                  <a:lnTo>
                    <a:pt x="114" y="118"/>
                  </a:lnTo>
                  <a:close/>
                  <a:moveTo>
                    <a:pt x="1" y="1"/>
                  </a:moveTo>
                  <a:lnTo>
                    <a:pt x="1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3936085" y="222768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3" y="118"/>
                  </a:moveTo>
                  <a:lnTo>
                    <a:pt x="1183" y="1948"/>
                  </a:lnTo>
                  <a:lnTo>
                    <a:pt x="114" y="1948"/>
                  </a:lnTo>
                  <a:lnTo>
                    <a:pt x="114" y="118"/>
                  </a:lnTo>
                  <a:close/>
                  <a:moveTo>
                    <a:pt x="0" y="1"/>
                  </a:moveTo>
                  <a:lnTo>
                    <a:pt x="0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3837547" y="239099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4" y="114"/>
                  </a:moveTo>
                  <a:lnTo>
                    <a:pt x="1184" y="1945"/>
                  </a:lnTo>
                  <a:lnTo>
                    <a:pt x="114" y="1945"/>
                  </a:lnTo>
                  <a:lnTo>
                    <a:pt x="114" y="114"/>
                  </a:lnTo>
                  <a:close/>
                  <a:moveTo>
                    <a:pt x="1" y="1"/>
                  </a:moveTo>
                  <a:lnTo>
                    <a:pt x="1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3936085" y="239099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3" y="114"/>
                  </a:moveTo>
                  <a:lnTo>
                    <a:pt x="1183" y="1945"/>
                  </a:lnTo>
                  <a:lnTo>
                    <a:pt x="114" y="1945"/>
                  </a:lnTo>
                  <a:lnTo>
                    <a:pt x="114" y="114"/>
                  </a:lnTo>
                  <a:close/>
                  <a:moveTo>
                    <a:pt x="0" y="1"/>
                  </a:moveTo>
                  <a:lnTo>
                    <a:pt x="0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4607701" y="2163189"/>
              <a:ext cx="52882" cy="103898"/>
            </a:xfrm>
            <a:custGeom>
              <a:rect b="b" l="l" r="r" t="t"/>
              <a:pathLst>
                <a:path extrusionOk="0" h="2674" w="1361">
                  <a:moveTo>
                    <a:pt x="0" y="0"/>
                  </a:moveTo>
                  <a:lnTo>
                    <a:pt x="0" y="2673"/>
                  </a:lnTo>
                  <a:lnTo>
                    <a:pt x="1360" y="2673"/>
                  </a:lnTo>
                  <a:lnTo>
                    <a:pt x="1360" y="0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4703790" y="2185259"/>
              <a:ext cx="21720" cy="103859"/>
            </a:xfrm>
            <a:custGeom>
              <a:rect b="b" l="l" r="r" t="t"/>
              <a:pathLst>
                <a:path extrusionOk="0" h="2673" w="559">
                  <a:moveTo>
                    <a:pt x="0" y="1"/>
                  </a:moveTo>
                  <a:lnTo>
                    <a:pt x="0" y="2673"/>
                  </a:lnTo>
                  <a:lnTo>
                    <a:pt x="558" y="267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4221400" y="1961063"/>
              <a:ext cx="21837" cy="388939"/>
            </a:xfrm>
            <a:custGeom>
              <a:rect b="b" l="l" r="r" t="t"/>
              <a:pathLst>
                <a:path extrusionOk="0" h="10010" w="562">
                  <a:moveTo>
                    <a:pt x="465" y="101"/>
                  </a:moveTo>
                  <a:lnTo>
                    <a:pt x="465" y="9913"/>
                  </a:lnTo>
                  <a:lnTo>
                    <a:pt x="97" y="9913"/>
                  </a:lnTo>
                  <a:lnTo>
                    <a:pt x="97" y="101"/>
                  </a:lnTo>
                  <a:close/>
                  <a:moveTo>
                    <a:pt x="0" y="1"/>
                  </a:moveTo>
                  <a:lnTo>
                    <a:pt x="0" y="10010"/>
                  </a:lnTo>
                  <a:lnTo>
                    <a:pt x="561" y="10010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4465801" y="1961063"/>
              <a:ext cx="21875" cy="388939"/>
            </a:xfrm>
            <a:custGeom>
              <a:rect b="b" l="l" r="r" t="t"/>
              <a:pathLst>
                <a:path extrusionOk="0" h="10010" w="563">
                  <a:moveTo>
                    <a:pt x="462" y="101"/>
                  </a:moveTo>
                  <a:lnTo>
                    <a:pt x="462" y="9913"/>
                  </a:lnTo>
                  <a:lnTo>
                    <a:pt x="98" y="9913"/>
                  </a:lnTo>
                  <a:lnTo>
                    <a:pt x="98" y="101"/>
                  </a:lnTo>
                  <a:close/>
                  <a:moveTo>
                    <a:pt x="1" y="1"/>
                  </a:moveTo>
                  <a:lnTo>
                    <a:pt x="1" y="10010"/>
                  </a:lnTo>
                  <a:lnTo>
                    <a:pt x="562" y="10010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4240090" y="1961568"/>
              <a:ext cx="116215" cy="96904"/>
            </a:xfrm>
            <a:custGeom>
              <a:rect b="b" l="l" r="r" t="t"/>
              <a:pathLst>
                <a:path extrusionOk="0" h="2494" w="2991">
                  <a:moveTo>
                    <a:pt x="64" y="1"/>
                  </a:moveTo>
                  <a:lnTo>
                    <a:pt x="0" y="74"/>
                  </a:lnTo>
                  <a:lnTo>
                    <a:pt x="2927" y="2493"/>
                  </a:lnTo>
                  <a:lnTo>
                    <a:pt x="2991" y="242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4240090" y="1961063"/>
              <a:ext cx="115710" cy="96516"/>
            </a:xfrm>
            <a:custGeom>
              <a:rect b="b" l="l" r="r" t="t"/>
              <a:pathLst>
                <a:path extrusionOk="0" h="2484" w="2978">
                  <a:moveTo>
                    <a:pt x="2914" y="1"/>
                  </a:moveTo>
                  <a:lnTo>
                    <a:pt x="0" y="2409"/>
                  </a:lnTo>
                  <a:lnTo>
                    <a:pt x="64" y="2483"/>
                  </a:lnTo>
                  <a:lnTo>
                    <a:pt x="2977" y="78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4353275" y="1961568"/>
              <a:ext cx="116215" cy="96904"/>
            </a:xfrm>
            <a:custGeom>
              <a:rect b="b" l="l" r="r" t="t"/>
              <a:pathLst>
                <a:path extrusionOk="0" h="2494" w="2991">
                  <a:moveTo>
                    <a:pt x="64" y="1"/>
                  </a:moveTo>
                  <a:lnTo>
                    <a:pt x="1" y="74"/>
                  </a:lnTo>
                  <a:lnTo>
                    <a:pt x="2927" y="2493"/>
                  </a:lnTo>
                  <a:lnTo>
                    <a:pt x="2991" y="242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4353275" y="1961063"/>
              <a:ext cx="115710" cy="96516"/>
            </a:xfrm>
            <a:custGeom>
              <a:rect b="b" l="l" r="r" t="t"/>
              <a:pathLst>
                <a:path extrusionOk="0" h="2484" w="2978">
                  <a:moveTo>
                    <a:pt x="2914" y="1"/>
                  </a:moveTo>
                  <a:lnTo>
                    <a:pt x="1" y="2409"/>
                  </a:lnTo>
                  <a:lnTo>
                    <a:pt x="64" y="2483"/>
                  </a:lnTo>
                  <a:lnTo>
                    <a:pt x="2977" y="78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4248910" y="2069198"/>
              <a:ext cx="315736" cy="674134"/>
            </a:xfrm>
            <a:custGeom>
              <a:rect b="b" l="l" r="r" t="t"/>
              <a:pathLst>
                <a:path extrusionOk="0" h="17350" w="8126">
                  <a:moveTo>
                    <a:pt x="1" y="1"/>
                  </a:moveTo>
                  <a:lnTo>
                    <a:pt x="1" y="17349"/>
                  </a:lnTo>
                  <a:lnTo>
                    <a:pt x="8125" y="17349"/>
                  </a:lnTo>
                  <a:lnTo>
                    <a:pt x="8125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4143767" y="2069198"/>
              <a:ext cx="105180" cy="674134"/>
            </a:xfrm>
            <a:custGeom>
              <a:rect b="b" l="l" r="r" t="t"/>
              <a:pathLst>
                <a:path extrusionOk="0" h="17350" w="2707">
                  <a:moveTo>
                    <a:pt x="1" y="1"/>
                  </a:moveTo>
                  <a:lnTo>
                    <a:pt x="1" y="17349"/>
                  </a:lnTo>
                  <a:lnTo>
                    <a:pt x="2707" y="17349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4300043" y="2131094"/>
              <a:ext cx="56107" cy="17718"/>
            </a:xfrm>
            <a:custGeom>
              <a:rect b="b" l="l" r="r" t="t"/>
              <a:pathLst>
                <a:path extrusionOk="0" h="456" w="1444">
                  <a:moveTo>
                    <a:pt x="14" y="1"/>
                  </a:moveTo>
                  <a:cubicBezTo>
                    <a:pt x="8" y="1"/>
                    <a:pt x="1" y="7"/>
                    <a:pt x="1" y="15"/>
                  </a:cubicBezTo>
                  <a:lnTo>
                    <a:pt x="1" y="442"/>
                  </a:lnTo>
                  <a:cubicBezTo>
                    <a:pt x="1" y="448"/>
                    <a:pt x="8" y="456"/>
                    <a:pt x="14" y="456"/>
                  </a:cubicBezTo>
                  <a:lnTo>
                    <a:pt x="1431" y="456"/>
                  </a:lnTo>
                  <a:cubicBezTo>
                    <a:pt x="1437" y="456"/>
                    <a:pt x="1444" y="448"/>
                    <a:pt x="1444" y="442"/>
                  </a:cubicBezTo>
                  <a:lnTo>
                    <a:pt x="1444" y="15"/>
                  </a:lnTo>
                  <a:cubicBezTo>
                    <a:pt x="1444" y="7"/>
                    <a:pt x="1437" y="1"/>
                    <a:pt x="1431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4386264" y="2131094"/>
              <a:ext cx="55990" cy="17718"/>
            </a:xfrm>
            <a:custGeom>
              <a:rect b="b" l="l" r="r" t="t"/>
              <a:pathLst>
                <a:path extrusionOk="0" h="456" w="1441">
                  <a:moveTo>
                    <a:pt x="14" y="1"/>
                  </a:moveTo>
                  <a:cubicBezTo>
                    <a:pt x="7" y="1"/>
                    <a:pt x="0" y="7"/>
                    <a:pt x="0" y="15"/>
                  </a:cubicBezTo>
                  <a:lnTo>
                    <a:pt x="0" y="442"/>
                  </a:lnTo>
                  <a:cubicBezTo>
                    <a:pt x="0" y="448"/>
                    <a:pt x="7" y="456"/>
                    <a:pt x="14" y="456"/>
                  </a:cubicBezTo>
                  <a:lnTo>
                    <a:pt x="1430" y="456"/>
                  </a:lnTo>
                  <a:cubicBezTo>
                    <a:pt x="1437" y="456"/>
                    <a:pt x="1440" y="448"/>
                    <a:pt x="1440" y="442"/>
                  </a:cubicBezTo>
                  <a:lnTo>
                    <a:pt x="1440" y="15"/>
                  </a:lnTo>
                  <a:cubicBezTo>
                    <a:pt x="1440" y="7"/>
                    <a:pt x="1437" y="1"/>
                    <a:pt x="1430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4472445" y="2131094"/>
              <a:ext cx="55990" cy="17718"/>
            </a:xfrm>
            <a:custGeom>
              <a:rect b="b" l="l" r="r" t="t"/>
              <a:pathLst>
                <a:path extrusionOk="0" h="456" w="1441">
                  <a:moveTo>
                    <a:pt x="10" y="1"/>
                  </a:moveTo>
                  <a:cubicBezTo>
                    <a:pt x="4" y="1"/>
                    <a:pt x="1" y="7"/>
                    <a:pt x="1" y="15"/>
                  </a:cubicBezTo>
                  <a:lnTo>
                    <a:pt x="1" y="442"/>
                  </a:lnTo>
                  <a:cubicBezTo>
                    <a:pt x="1" y="448"/>
                    <a:pt x="4" y="456"/>
                    <a:pt x="10" y="456"/>
                  </a:cubicBezTo>
                  <a:lnTo>
                    <a:pt x="1430" y="456"/>
                  </a:lnTo>
                  <a:cubicBezTo>
                    <a:pt x="1437" y="456"/>
                    <a:pt x="1441" y="448"/>
                    <a:pt x="1441" y="442"/>
                  </a:cubicBezTo>
                  <a:lnTo>
                    <a:pt x="1441" y="15"/>
                  </a:lnTo>
                  <a:cubicBezTo>
                    <a:pt x="1441" y="7"/>
                    <a:pt x="1437" y="1"/>
                    <a:pt x="1430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4300043" y="2176400"/>
              <a:ext cx="56107" cy="17718"/>
            </a:xfrm>
            <a:custGeom>
              <a:rect b="b" l="l" r="r" t="t"/>
              <a:pathLst>
                <a:path extrusionOk="0" h="456" w="1444">
                  <a:moveTo>
                    <a:pt x="228" y="1"/>
                  </a:moveTo>
                  <a:cubicBezTo>
                    <a:pt x="105" y="1"/>
                    <a:pt x="1" y="104"/>
                    <a:pt x="1" y="229"/>
                  </a:cubicBezTo>
                  <a:cubicBezTo>
                    <a:pt x="1" y="352"/>
                    <a:pt x="105" y="455"/>
                    <a:pt x="228" y="455"/>
                  </a:cubicBezTo>
                  <a:lnTo>
                    <a:pt x="1217" y="455"/>
                  </a:lnTo>
                  <a:cubicBezTo>
                    <a:pt x="1340" y="455"/>
                    <a:pt x="1444" y="352"/>
                    <a:pt x="1444" y="229"/>
                  </a:cubicBezTo>
                  <a:cubicBezTo>
                    <a:pt x="1444" y="104"/>
                    <a:pt x="1340" y="1"/>
                    <a:pt x="1217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4386264" y="2176400"/>
              <a:ext cx="55990" cy="17718"/>
            </a:xfrm>
            <a:custGeom>
              <a:rect b="b" l="l" r="r" t="t"/>
              <a:pathLst>
                <a:path extrusionOk="0" h="456" w="1441">
                  <a:moveTo>
                    <a:pt x="227" y="1"/>
                  </a:moveTo>
                  <a:cubicBezTo>
                    <a:pt x="100" y="1"/>
                    <a:pt x="0" y="104"/>
                    <a:pt x="0" y="229"/>
                  </a:cubicBezTo>
                  <a:cubicBezTo>
                    <a:pt x="0" y="352"/>
                    <a:pt x="100" y="455"/>
                    <a:pt x="227" y="455"/>
                  </a:cubicBezTo>
                  <a:lnTo>
                    <a:pt x="1216" y="455"/>
                  </a:lnTo>
                  <a:cubicBezTo>
                    <a:pt x="1340" y="455"/>
                    <a:pt x="1440" y="352"/>
                    <a:pt x="1440" y="229"/>
                  </a:cubicBezTo>
                  <a:cubicBezTo>
                    <a:pt x="1440" y="104"/>
                    <a:pt x="1340" y="1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4472445" y="2176400"/>
              <a:ext cx="55990" cy="17718"/>
            </a:xfrm>
            <a:custGeom>
              <a:rect b="b" l="l" r="r" t="t"/>
              <a:pathLst>
                <a:path extrusionOk="0" h="456" w="1441">
                  <a:moveTo>
                    <a:pt x="224" y="1"/>
                  </a:moveTo>
                  <a:cubicBezTo>
                    <a:pt x="101" y="1"/>
                    <a:pt x="1" y="104"/>
                    <a:pt x="1" y="229"/>
                  </a:cubicBezTo>
                  <a:cubicBezTo>
                    <a:pt x="1" y="352"/>
                    <a:pt x="101" y="455"/>
                    <a:pt x="224" y="455"/>
                  </a:cubicBezTo>
                  <a:lnTo>
                    <a:pt x="1216" y="455"/>
                  </a:lnTo>
                  <a:cubicBezTo>
                    <a:pt x="1341" y="455"/>
                    <a:pt x="1441" y="352"/>
                    <a:pt x="1441" y="229"/>
                  </a:cubicBezTo>
                  <a:cubicBezTo>
                    <a:pt x="1441" y="104"/>
                    <a:pt x="1341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4300043" y="2221705"/>
              <a:ext cx="56107" cy="17601"/>
            </a:xfrm>
            <a:custGeom>
              <a:rect b="b" l="l" r="r" t="t"/>
              <a:pathLst>
                <a:path extrusionOk="0" h="453" w="1444">
                  <a:moveTo>
                    <a:pt x="228" y="1"/>
                  </a:moveTo>
                  <a:cubicBezTo>
                    <a:pt x="105" y="1"/>
                    <a:pt x="1" y="105"/>
                    <a:pt x="1" y="228"/>
                  </a:cubicBezTo>
                  <a:cubicBezTo>
                    <a:pt x="1" y="352"/>
                    <a:pt x="105" y="452"/>
                    <a:pt x="228" y="452"/>
                  </a:cubicBezTo>
                  <a:lnTo>
                    <a:pt x="1217" y="452"/>
                  </a:lnTo>
                  <a:cubicBezTo>
                    <a:pt x="1340" y="452"/>
                    <a:pt x="1444" y="352"/>
                    <a:pt x="1444" y="228"/>
                  </a:cubicBezTo>
                  <a:cubicBezTo>
                    <a:pt x="1444" y="105"/>
                    <a:pt x="1340" y="1"/>
                    <a:pt x="1217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4386264" y="2221705"/>
              <a:ext cx="55990" cy="17601"/>
            </a:xfrm>
            <a:custGeom>
              <a:rect b="b" l="l" r="r" t="t"/>
              <a:pathLst>
                <a:path extrusionOk="0" h="453" w="1441">
                  <a:moveTo>
                    <a:pt x="227" y="1"/>
                  </a:moveTo>
                  <a:cubicBezTo>
                    <a:pt x="100" y="1"/>
                    <a:pt x="0" y="105"/>
                    <a:pt x="0" y="228"/>
                  </a:cubicBezTo>
                  <a:cubicBezTo>
                    <a:pt x="0" y="352"/>
                    <a:pt x="100" y="452"/>
                    <a:pt x="227" y="452"/>
                  </a:cubicBezTo>
                  <a:lnTo>
                    <a:pt x="1216" y="452"/>
                  </a:lnTo>
                  <a:cubicBezTo>
                    <a:pt x="1340" y="452"/>
                    <a:pt x="1440" y="352"/>
                    <a:pt x="1440" y="228"/>
                  </a:cubicBezTo>
                  <a:cubicBezTo>
                    <a:pt x="1440" y="105"/>
                    <a:pt x="1340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4472445" y="2221705"/>
              <a:ext cx="55990" cy="17601"/>
            </a:xfrm>
            <a:custGeom>
              <a:rect b="b" l="l" r="r" t="t"/>
              <a:pathLst>
                <a:path extrusionOk="0" h="453" w="1441">
                  <a:moveTo>
                    <a:pt x="224" y="1"/>
                  </a:moveTo>
                  <a:cubicBezTo>
                    <a:pt x="101" y="1"/>
                    <a:pt x="1" y="105"/>
                    <a:pt x="1" y="228"/>
                  </a:cubicBezTo>
                  <a:cubicBezTo>
                    <a:pt x="1" y="352"/>
                    <a:pt x="101" y="452"/>
                    <a:pt x="224" y="452"/>
                  </a:cubicBezTo>
                  <a:lnTo>
                    <a:pt x="1216" y="452"/>
                  </a:lnTo>
                  <a:cubicBezTo>
                    <a:pt x="1341" y="452"/>
                    <a:pt x="1441" y="352"/>
                    <a:pt x="1441" y="228"/>
                  </a:cubicBezTo>
                  <a:cubicBezTo>
                    <a:pt x="1441" y="105"/>
                    <a:pt x="1341" y="1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4300043" y="2267050"/>
              <a:ext cx="56107" cy="17524"/>
            </a:xfrm>
            <a:custGeom>
              <a:rect b="b" l="l" r="r" t="t"/>
              <a:pathLst>
                <a:path extrusionOk="0" h="451" w="1444">
                  <a:moveTo>
                    <a:pt x="228" y="0"/>
                  </a:moveTo>
                  <a:cubicBezTo>
                    <a:pt x="105" y="0"/>
                    <a:pt x="1" y="104"/>
                    <a:pt x="1" y="227"/>
                  </a:cubicBezTo>
                  <a:cubicBezTo>
                    <a:pt x="1" y="351"/>
                    <a:pt x="105" y="451"/>
                    <a:pt x="228" y="451"/>
                  </a:cubicBezTo>
                  <a:lnTo>
                    <a:pt x="1217" y="451"/>
                  </a:lnTo>
                  <a:cubicBezTo>
                    <a:pt x="1340" y="451"/>
                    <a:pt x="1444" y="351"/>
                    <a:pt x="1444" y="227"/>
                  </a:cubicBezTo>
                  <a:cubicBezTo>
                    <a:pt x="1444" y="104"/>
                    <a:pt x="1340" y="0"/>
                    <a:pt x="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4386264" y="2267050"/>
              <a:ext cx="55990" cy="17524"/>
            </a:xfrm>
            <a:custGeom>
              <a:rect b="b" l="l" r="r" t="t"/>
              <a:pathLst>
                <a:path extrusionOk="0" h="451" w="1441">
                  <a:moveTo>
                    <a:pt x="227" y="0"/>
                  </a:moveTo>
                  <a:cubicBezTo>
                    <a:pt x="100" y="0"/>
                    <a:pt x="0" y="104"/>
                    <a:pt x="0" y="227"/>
                  </a:cubicBezTo>
                  <a:cubicBezTo>
                    <a:pt x="0" y="351"/>
                    <a:pt x="100" y="451"/>
                    <a:pt x="227" y="451"/>
                  </a:cubicBezTo>
                  <a:lnTo>
                    <a:pt x="1216" y="451"/>
                  </a:lnTo>
                  <a:cubicBezTo>
                    <a:pt x="1340" y="451"/>
                    <a:pt x="1440" y="351"/>
                    <a:pt x="1440" y="227"/>
                  </a:cubicBezTo>
                  <a:cubicBezTo>
                    <a:pt x="1440" y="104"/>
                    <a:pt x="1340" y="0"/>
                    <a:pt x="1216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4472445" y="2267050"/>
              <a:ext cx="55990" cy="17524"/>
            </a:xfrm>
            <a:custGeom>
              <a:rect b="b" l="l" r="r" t="t"/>
              <a:pathLst>
                <a:path extrusionOk="0" h="451" w="1441">
                  <a:moveTo>
                    <a:pt x="224" y="0"/>
                  </a:moveTo>
                  <a:cubicBezTo>
                    <a:pt x="101" y="0"/>
                    <a:pt x="1" y="104"/>
                    <a:pt x="1" y="227"/>
                  </a:cubicBezTo>
                  <a:cubicBezTo>
                    <a:pt x="1" y="351"/>
                    <a:pt x="101" y="451"/>
                    <a:pt x="224" y="451"/>
                  </a:cubicBezTo>
                  <a:lnTo>
                    <a:pt x="1216" y="451"/>
                  </a:lnTo>
                  <a:cubicBezTo>
                    <a:pt x="1341" y="451"/>
                    <a:pt x="1441" y="351"/>
                    <a:pt x="1441" y="227"/>
                  </a:cubicBezTo>
                  <a:cubicBezTo>
                    <a:pt x="1441" y="104"/>
                    <a:pt x="1341" y="0"/>
                    <a:pt x="1216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4300043" y="2312355"/>
              <a:ext cx="56107" cy="17524"/>
            </a:xfrm>
            <a:custGeom>
              <a:rect b="b" l="l" r="r" t="t"/>
              <a:pathLst>
                <a:path extrusionOk="0" h="451" w="1444">
                  <a:moveTo>
                    <a:pt x="228" y="0"/>
                  </a:moveTo>
                  <a:cubicBezTo>
                    <a:pt x="105" y="0"/>
                    <a:pt x="1" y="100"/>
                    <a:pt x="1" y="227"/>
                  </a:cubicBezTo>
                  <a:cubicBezTo>
                    <a:pt x="1" y="350"/>
                    <a:pt x="105" y="451"/>
                    <a:pt x="228" y="451"/>
                  </a:cubicBezTo>
                  <a:lnTo>
                    <a:pt x="1217" y="451"/>
                  </a:lnTo>
                  <a:cubicBezTo>
                    <a:pt x="1340" y="451"/>
                    <a:pt x="1444" y="350"/>
                    <a:pt x="1444" y="227"/>
                  </a:cubicBezTo>
                  <a:cubicBezTo>
                    <a:pt x="1444" y="100"/>
                    <a:pt x="1340" y="0"/>
                    <a:pt x="1217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4386264" y="2312355"/>
              <a:ext cx="55990" cy="17524"/>
            </a:xfrm>
            <a:custGeom>
              <a:rect b="b" l="l" r="r" t="t"/>
              <a:pathLst>
                <a:path extrusionOk="0" h="451" w="1441">
                  <a:moveTo>
                    <a:pt x="227" y="0"/>
                  </a:moveTo>
                  <a:cubicBezTo>
                    <a:pt x="100" y="0"/>
                    <a:pt x="0" y="100"/>
                    <a:pt x="0" y="227"/>
                  </a:cubicBezTo>
                  <a:cubicBezTo>
                    <a:pt x="0" y="350"/>
                    <a:pt x="100" y="451"/>
                    <a:pt x="227" y="451"/>
                  </a:cubicBezTo>
                  <a:lnTo>
                    <a:pt x="1216" y="451"/>
                  </a:lnTo>
                  <a:cubicBezTo>
                    <a:pt x="1340" y="451"/>
                    <a:pt x="1440" y="350"/>
                    <a:pt x="1440" y="227"/>
                  </a:cubicBezTo>
                  <a:cubicBezTo>
                    <a:pt x="1440" y="100"/>
                    <a:pt x="1340" y="0"/>
                    <a:pt x="1216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4472445" y="2312355"/>
              <a:ext cx="55990" cy="17524"/>
            </a:xfrm>
            <a:custGeom>
              <a:rect b="b" l="l" r="r" t="t"/>
              <a:pathLst>
                <a:path extrusionOk="0" h="451" w="1441">
                  <a:moveTo>
                    <a:pt x="224" y="0"/>
                  </a:moveTo>
                  <a:cubicBezTo>
                    <a:pt x="101" y="0"/>
                    <a:pt x="1" y="100"/>
                    <a:pt x="1" y="227"/>
                  </a:cubicBezTo>
                  <a:cubicBezTo>
                    <a:pt x="1" y="350"/>
                    <a:pt x="101" y="451"/>
                    <a:pt x="224" y="451"/>
                  </a:cubicBezTo>
                  <a:lnTo>
                    <a:pt x="1216" y="451"/>
                  </a:lnTo>
                  <a:cubicBezTo>
                    <a:pt x="1341" y="451"/>
                    <a:pt x="1441" y="350"/>
                    <a:pt x="1441" y="227"/>
                  </a:cubicBezTo>
                  <a:cubicBezTo>
                    <a:pt x="1441" y="100"/>
                    <a:pt x="1341" y="0"/>
                    <a:pt x="1216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4300043" y="2357622"/>
              <a:ext cx="56107" cy="17562"/>
            </a:xfrm>
            <a:custGeom>
              <a:rect b="b" l="l" r="r" t="t"/>
              <a:pathLst>
                <a:path extrusionOk="0" h="452" w="1444">
                  <a:moveTo>
                    <a:pt x="228" y="1"/>
                  </a:moveTo>
                  <a:cubicBezTo>
                    <a:pt x="105" y="1"/>
                    <a:pt x="1" y="101"/>
                    <a:pt x="1" y="228"/>
                  </a:cubicBezTo>
                  <a:cubicBezTo>
                    <a:pt x="1" y="351"/>
                    <a:pt x="105" y="451"/>
                    <a:pt x="228" y="451"/>
                  </a:cubicBezTo>
                  <a:lnTo>
                    <a:pt x="1217" y="451"/>
                  </a:lnTo>
                  <a:cubicBezTo>
                    <a:pt x="1340" y="451"/>
                    <a:pt x="1444" y="351"/>
                    <a:pt x="1444" y="228"/>
                  </a:cubicBezTo>
                  <a:cubicBezTo>
                    <a:pt x="1444" y="101"/>
                    <a:pt x="1340" y="1"/>
                    <a:pt x="1217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4386264" y="2357622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7" y="1"/>
                  </a:moveTo>
                  <a:cubicBezTo>
                    <a:pt x="100" y="1"/>
                    <a:pt x="0" y="101"/>
                    <a:pt x="0" y="228"/>
                  </a:cubicBezTo>
                  <a:cubicBezTo>
                    <a:pt x="0" y="351"/>
                    <a:pt x="100" y="451"/>
                    <a:pt x="227" y="451"/>
                  </a:cubicBezTo>
                  <a:lnTo>
                    <a:pt x="1216" y="451"/>
                  </a:lnTo>
                  <a:cubicBezTo>
                    <a:pt x="1340" y="451"/>
                    <a:pt x="1440" y="351"/>
                    <a:pt x="1440" y="228"/>
                  </a:cubicBezTo>
                  <a:cubicBezTo>
                    <a:pt x="1440" y="101"/>
                    <a:pt x="1340" y="1"/>
                    <a:pt x="1216" y="1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4472445" y="2357622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4" y="1"/>
                  </a:moveTo>
                  <a:cubicBezTo>
                    <a:pt x="101" y="1"/>
                    <a:pt x="1" y="101"/>
                    <a:pt x="1" y="228"/>
                  </a:cubicBezTo>
                  <a:cubicBezTo>
                    <a:pt x="1" y="351"/>
                    <a:pt x="101" y="451"/>
                    <a:pt x="224" y="451"/>
                  </a:cubicBezTo>
                  <a:lnTo>
                    <a:pt x="1216" y="451"/>
                  </a:lnTo>
                  <a:cubicBezTo>
                    <a:pt x="1341" y="451"/>
                    <a:pt x="1441" y="351"/>
                    <a:pt x="1441" y="228"/>
                  </a:cubicBezTo>
                  <a:cubicBezTo>
                    <a:pt x="1441" y="101"/>
                    <a:pt x="1341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4300043" y="2402928"/>
              <a:ext cx="56107" cy="17601"/>
            </a:xfrm>
            <a:custGeom>
              <a:rect b="b" l="l" r="r" t="t"/>
              <a:pathLst>
                <a:path extrusionOk="0" h="453" w="1444">
                  <a:moveTo>
                    <a:pt x="228" y="1"/>
                  </a:moveTo>
                  <a:cubicBezTo>
                    <a:pt x="105" y="1"/>
                    <a:pt x="1" y="101"/>
                    <a:pt x="1" y="224"/>
                  </a:cubicBezTo>
                  <a:cubicBezTo>
                    <a:pt x="1" y="352"/>
                    <a:pt x="105" y="452"/>
                    <a:pt x="228" y="452"/>
                  </a:cubicBezTo>
                  <a:lnTo>
                    <a:pt x="1217" y="452"/>
                  </a:lnTo>
                  <a:cubicBezTo>
                    <a:pt x="1340" y="452"/>
                    <a:pt x="1444" y="352"/>
                    <a:pt x="1444" y="224"/>
                  </a:cubicBezTo>
                  <a:cubicBezTo>
                    <a:pt x="1444" y="101"/>
                    <a:pt x="1340" y="1"/>
                    <a:pt x="1217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4386264" y="2402928"/>
              <a:ext cx="55990" cy="17601"/>
            </a:xfrm>
            <a:custGeom>
              <a:rect b="b" l="l" r="r" t="t"/>
              <a:pathLst>
                <a:path extrusionOk="0" h="453" w="1441">
                  <a:moveTo>
                    <a:pt x="227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52"/>
                    <a:pt x="100" y="452"/>
                    <a:pt x="227" y="452"/>
                  </a:cubicBezTo>
                  <a:lnTo>
                    <a:pt x="1216" y="452"/>
                  </a:lnTo>
                  <a:cubicBezTo>
                    <a:pt x="1340" y="452"/>
                    <a:pt x="1440" y="352"/>
                    <a:pt x="1440" y="224"/>
                  </a:cubicBezTo>
                  <a:cubicBezTo>
                    <a:pt x="1440" y="101"/>
                    <a:pt x="1340" y="1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4472445" y="2402928"/>
              <a:ext cx="55990" cy="17601"/>
            </a:xfrm>
            <a:custGeom>
              <a:rect b="b" l="l" r="r" t="t"/>
              <a:pathLst>
                <a:path extrusionOk="0" h="453" w="1441">
                  <a:moveTo>
                    <a:pt x="224" y="1"/>
                  </a:moveTo>
                  <a:cubicBezTo>
                    <a:pt x="101" y="1"/>
                    <a:pt x="1" y="101"/>
                    <a:pt x="1" y="224"/>
                  </a:cubicBezTo>
                  <a:cubicBezTo>
                    <a:pt x="1" y="352"/>
                    <a:pt x="101" y="452"/>
                    <a:pt x="224" y="452"/>
                  </a:cubicBezTo>
                  <a:lnTo>
                    <a:pt x="1216" y="452"/>
                  </a:lnTo>
                  <a:cubicBezTo>
                    <a:pt x="1341" y="452"/>
                    <a:pt x="1441" y="352"/>
                    <a:pt x="1441" y="224"/>
                  </a:cubicBezTo>
                  <a:cubicBezTo>
                    <a:pt x="1441" y="101"/>
                    <a:pt x="1341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4300043" y="2448233"/>
              <a:ext cx="56107" cy="17562"/>
            </a:xfrm>
            <a:custGeom>
              <a:rect b="b" l="l" r="r" t="t"/>
              <a:pathLst>
                <a:path extrusionOk="0" h="452" w="1444">
                  <a:moveTo>
                    <a:pt x="228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52"/>
                    <a:pt x="105" y="452"/>
                    <a:pt x="228" y="452"/>
                  </a:cubicBezTo>
                  <a:lnTo>
                    <a:pt x="1217" y="452"/>
                  </a:lnTo>
                  <a:cubicBezTo>
                    <a:pt x="1340" y="452"/>
                    <a:pt x="1444" y="352"/>
                    <a:pt x="1444" y="224"/>
                  </a:cubicBezTo>
                  <a:cubicBezTo>
                    <a:pt x="1444" y="101"/>
                    <a:pt x="1340" y="0"/>
                    <a:pt x="1217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4386264" y="2448233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7" y="0"/>
                  </a:moveTo>
                  <a:cubicBezTo>
                    <a:pt x="100" y="0"/>
                    <a:pt x="0" y="101"/>
                    <a:pt x="0" y="224"/>
                  </a:cubicBezTo>
                  <a:cubicBezTo>
                    <a:pt x="0" y="352"/>
                    <a:pt x="100" y="452"/>
                    <a:pt x="227" y="452"/>
                  </a:cubicBezTo>
                  <a:lnTo>
                    <a:pt x="1216" y="452"/>
                  </a:lnTo>
                  <a:cubicBezTo>
                    <a:pt x="1340" y="452"/>
                    <a:pt x="1440" y="352"/>
                    <a:pt x="1440" y="224"/>
                  </a:cubicBezTo>
                  <a:cubicBezTo>
                    <a:pt x="1440" y="101"/>
                    <a:pt x="1340" y="0"/>
                    <a:pt x="1216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4472445" y="2448233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4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52"/>
                    <a:pt x="101" y="452"/>
                    <a:pt x="224" y="452"/>
                  </a:cubicBezTo>
                  <a:lnTo>
                    <a:pt x="1216" y="452"/>
                  </a:lnTo>
                  <a:cubicBezTo>
                    <a:pt x="1341" y="452"/>
                    <a:pt x="1441" y="352"/>
                    <a:pt x="1441" y="224"/>
                  </a:cubicBezTo>
                  <a:cubicBezTo>
                    <a:pt x="1441" y="101"/>
                    <a:pt x="1341" y="0"/>
                    <a:pt x="1216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0"/>
            <p:cNvSpPr/>
            <p:nvPr/>
          </p:nvSpPr>
          <p:spPr>
            <a:xfrm>
              <a:off x="4300043" y="2493539"/>
              <a:ext cx="56107" cy="17562"/>
            </a:xfrm>
            <a:custGeom>
              <a:rect b="b" l="l" r="r" t="t"/>
              <a:pathLst>
                <a:path extrusionOk="0" h="452" w="1444">
                  <a:moveTo>
                    <a:pt x="228" y="0"/>
                  </a:moveTo>
                  <a:cubicBezTo>
                    <a:pt x="105" y="0"/>
                    <a:pt x="1" y="100"/>
                    <a:pt x="1" y="225"/>
                  </a:cubicBezTo>
                  <a:cubicBezTo>
                    <a:pt x="1" y="351"/>
                    <a:pt x="105" y="452"/>
                    <a:pt x="228" y="452"/>
                  </a:cubicBezTo>
                  <a:lnTo>
                    <a:pt x="1217" y="452"/>
                  </a:lnTo>
                  <a:cubicBezTo>
                    <a:pt x="1340" y="452"/>
                    <a:pt x="1444" y="351"/>
                    <a:pt x="1444" y="225"/>
                  </a:cubicBezTo>
                  <a:cubicBezTo>
                    <a:pt x="1444" y="100"/>
                    <a:pt x="1340" y="0"/>
                    <a:pt x="1217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0"/>
            <p:cNvSpPr/>
            <p:nvPr/>
          </p:nvSpPr>
          <p:spPr>
            <a:xfrm>
              <a:off x="4386264" y="2493539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7" y="0"/>
                  </a:moveTo>
                  <a:cubicBezTo>
                    <a:pt x="100" y="0"/>
                    <a:pt x="0" y="100"/>
                    <a:pt x="0" y="225"/>
                  </a:cubicBezTo>
                  <a:cubicBezTo>
                    <a:pt x="0" y="351"/>
                    <a:pt x="100" y="452"/>
                    <a:pt x="227" y="452"/>
                  </a:cubicBezTo>
                  <a:lnTo>
                    <a:pt x="1216" y="452"/>
                  </a:lnTo>
                  <a:cubicBezTo>
                    <a:pt x="1340" y="452"/>
                    <a:pt x="1440" y="351"/>
                    <a:pt x="1440" y="225"/>
                  </a:cubicBezTo>
                  <a:cubicBezTo>
                    <a:pt x="1440" y="100"/>
                    <a:pt x="1340" y="0"/>
                    <a:pt x="1216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0"/>
            <p:cNvSpPr/>
            <p:nvPr/>
          </p:nvSpPr>
          <p:spPr>
            <a:xfrm>
              <a:off x="4472445" y="2493539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4" y="0"/>
                  </a:moveTo>
                  <a:cubicBezTo>
                    <a:pt x="101" y="0"/>
                    <a:pt x="1" y="100"/>
                    <a:pt x="1" y="225"/>
                  </a:cubicBezTo>
                  <a:cubicBezTo>
                    <a:pt x="1" y="351"/>
                    <a:pt x="101" y="452"/>
                    <a:pt x="224" y="452"/>
                  </a:cubicBezTo>
                  <a:lnTo>
                    <a:pt x="1216" y="452"/>
                  </a:lnTo>
                  <a:cubicBezTo>
                    <a:pt x="1341" y="452"/>
                    <a:pt x="1441" y="351"/>
                    <a:pt x="1441" y="225"/>
                  </a:cubicBezTo>
                  <a:cubicBezTo>
                    <a:pt x="1441" y="100"/>
                    <a:pt x="1341" y="0"/>
                    <a:pt x="1216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4300043" y="2538844"/>
              <a:ext cx="56107" cy="17562"/>
            </a:xfrm>
            <a:custGeom>
              <a:rect b="b" l="l" r="r" t="t"/>
              <a:pathLst>
                <a:path extrusionOk="0" h="452" w="1444">
                  <a:moveTo>
                    <a:pt x="228" y="1"/>
                  </a:moveTo>
                  <a:cubicBezTo>
                    <a:pt x="105" y="1"/>
                    <a:pt x="1" y="101"/>
                    <a:pt x="1" y="225"/>
                  </a:cubicBezTo>
                  <a:cubicBezTo>
                    <a:pt x="1" y="348"/>
                    <a:pt x="105" y="451"/>
                    <a:pt x="228" y="451"/>
                  </a:cubicBezTo>
                  <a:lnTo>
                    <a:pt x="1217" y="451"/>
                  </a:lnTo>
                  <a:cubicBezTo>
                    <a:pt x="1340" y="451"/>
                    <a:pt x="1444" y="348"/>
                    <a:pt x="1444" y="225"/>
                  </a:cubicBezTo>
                  <a:cubicBezTo>
                    <a:pt x="1444" y="101"/>
                    <a:pt x="1340" y="1"/>
                    <a:pt x="1217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0"/>
            <p:cNvSpPr/>
            <p:nvPr/>
          </p:nvSpPr>
          <p:spPr>
            <a:xfrm>
              <a:off x="4386264" y="2538844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7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51"/>
                    <a:pt x="227" y="451"/>
                  </a:cubicBezTo>
                  <a:lnTo>
                    <a:pt x="1216" y="451"/>
                  </a:lnTo>
                  <a:cubicBezTo>
                    <a:pt x="1340" y="451"/>
                    <a:pt x="1440" y="348"/>
                    <a:pt x="1440" y="225"/>
                  </a:cubicBezTo>
                  <a:cubicBezTo>
                    <a:pt x="1440" y="101"/>
                    <a:pt x="1340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0"/>
            <p:cNvSpPr/>
            <p:nvPr/>
          </p:nvSpPr>
          <p:spPr>
            <a:xfrm>
              <a:off x="4472445" y="2538844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4" y="1"/>
                  </a:moveTo>
                  <a:cubicBezTo>
                    <a:pt x="101" y="1"/>
                    <a:pt x="1" y="101"/>
                    <a:pt x="1" y="225"/>
                  </a:cubicBezTo>
                  <a:cubicBezTo>
                    <a:pt x="1" y="348"/>
                    <a:pt x="101" y="451"/>
                    <a:pt x="224" y="451"/>
                  </a:cubicBezTo>
                  <a:lnTo>
                    <a:pt x="1216" y="451"/>
                  </a:lnTo>
                  <a:cubicBezTo>
                    <a:pt x="1341" y="451"/>
                    <a:pt x="1441" y="348"/>
                    <a:pt x="1441" y="225"/>
                  </a:cubicBezTo>
                  <a:cubicBezTo>
                    <a:pt x="1441" y="101"/>
                    <a:pt x="1341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4593169" y="2189650"/>
              <a:ext cx="243038" cy="553684"/>
            </a:xfrm>
            <a:custGeom>
              <a:rect b="b" l="l" r="r" t="t"/>
              <a:pathLst>
                <a:path extrusionOk="0" h="14250" w="6255">
                  <a:moveTo>
                    <a:pt x="6255" y="1"/>
                  </a:moveTo>
                  <a:lnTo>
                    <a:pt x="1" y="2333"/>
                  </a:lnTo>
                  <a:lnTo>
                    <a:pt x="1" y="14249"/>
                  </a:lnTo>
                  <a:lnTo>
                    <a:pt x="6255" y="14249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4622116" y="2318961"/>
              <a:ext cx="177373" cy="11579"/>
            </a:xfrm>
            <a:custGeom>
              <a:rect b="b" l="l" r="r" t="t"/>
              <a:pathLst>
                <a:path extrusionOk="0" h="298" w="4565">
                  <a:moveTo>
                    <a:pt x="147" y="0"/>
                  </a:moveTo>
                  <a:cubicBezTo>
                    <a:pt x="67" y="0"/>
                    <a:pt x="1" y="67"/>
                    <a:pt x="1" y="151"/>
                  </a:cubicBezTo>
                  <a:cubicBezTo>
                    <a:pt x="1" y="231"/>
                    <a:pt x="67" y="297"/>
                    <a:pt x="147" y="297"/>
                  </a:cubicBezTo>
                  <a:lnTo>
                    <a:pt x="4414" y="297"/>
                  </a:lnTo>
                  <a:cubicBezTo>
                    <a:pt x="4497" y="297"/>
                    <a:pt x="4564" y="231"/>
                    <a:pt x="4564" y="151"/>
                  </a:cubicBezTo>
                  <a:cubicBezTo>
                    <a:pt x="4564" y="67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4622116" y="2355563"/>
              <a:ext cx="177373" cy="11579"/>
            </a:xfrm>
            <a:custGeom>
              <a:rect b="b" l="l" r="r" t="t"/>
              <a:pathLst>
                <a:path extrusionOk="0" h="298" w="4565">
                  <a:moveTo>
                    <a:pt x="147" y="0"/>
                  </a:moveTo>
                  <a:cubicBezTo>
                    <a:pt x="67" y="0"/>
                    <a:pt x="1" y="67"/>
                    <a:pt x="1" y="148"/>
                  </a:cubicBezTo>
                  <a:cubicBezTo>
                    <a:pt x="1" y="231"/>
                    <a:pt x="67" y="298"/>
                    <a:pt x="147" y="298"/>
                  </a:cubicBezTo>
                  <a:lnTo>
                    <a:pt x="4414" y="298"/>
                  </a:lnTo>
                  <a:cubicBezTo>
                    <a:pt x="4497" y="298"/>
                    <a:pt x="4564" y="231"/>
                    <a:pt x="4564" y="148"/>
                  </a:cubicBezTo>
                  <a:cubicBezTo>
                    <a:pt x="4564" y="67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4622116" y="2392048"/>
              <a:ext cx="177373" cy="11579"/>
            </a:xfrm>
            <a:custGeom>
              <a:rect b="b" l="l" r="r" t="t"/>
              <a:pathLst>
                <a:path extrusionOk="0" h="298" w="4565">
                  <a:moveTo>
                    <a:pt x="147" y="0"/>
                  </a:moveTo>
                  <a:cubicBezTo>
                    <a:pt x="67" y="0"/>
                    <a:pt x="1" y="67"/>
                    <a:pt x="1" y="151"/>
                  </a:cubicBezTo>
                  <a:cubicBezTo>
                    <a:pt x="1" y="231"/>
                    <a:pt x="67" y="297"/>
                    <a:pt x="147" y="297"/>
                  </a:cubicBezTo>
                  <a:lnTo>
                    <a:pt x="4414" y="297"/>
                  </a:lnTo>
                  <a:cubicBezTo>
                    <a:pt x="4497" y="297"/>
                    <a:pt x="4564" y="231"/>
                    <a:pt x="4564" y="151"/>
                  </a:cubicBezTo>
                  <a:cubicBezTo>
                    <a:pt x="4564" y="67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4622116" y="2428650"/>
              <a:ext cx="177373" cy="11579"/>
            </a:xfrm>
            <a:custGeom>
              <a:rect b="b" l="l" r="r" t="t"/>
              <a:pathLst>
                <a:path extrusionOk="0" h="298" w="4565">
                  <a:moveTo>
                    <a:pt x="147" y="0"/>
                  </a:moveTo>
                  <a:cubicBezTo>
                    <a:pt x="67" y="0"/>
                    <a:pt x="1" y="67"/>
                    <a:pt x="1" y="147"/>
                  </a:cubicBezTo>
                  <a:cubicBezTo>
                    <a:pt x="1" y="231"/>
                    <a:pt x="67" y="298"/>
                    <a:pt x="147" y="298"/>
                  </a:cubicBezTo>
                  <a:lnTo>
                    <a:pt x="4414" y="298"/>
                  </a:lnTo>
                  <a:cubicBezTo>
                    <a:pt x="4497" y="298"/>
                    <a:pt x="4564" y="231"/>
                    <a:pt x="4564" y="147"/>
                  </a:cubicBezTo>
                  <a:cubicBezTo>
                    <a:pt x="4564" y="67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4622116" y="2465135"/>
              <a:ext cx="177373" cy="11579"/>
            </a:xfrm>
            <a:custGeom>
              <a:rect b="b" l="l" r="r" t="t"/>
              <a:pathLst>
                <a:path extrusionOk="0" h="298" w="4565">
                  <a:moveTo>
                    <a:pt x="147" y="0"/>
                  </a:moveTo>
                  <a:cubicBezTo>
                    <a:pt x="67" y="0"/>
                    <a:pt x="1" y="67"/>
                    <a:pt x="1" y="150"/>
                  </a:cubicBezTo>
                  <a:cubicBezTo>
                    <a:pt x="1" y="230"/>
                    <a:pt x="67" y="298"/>
                    <a:pt x="147" y="298"/>
                  </a:cubicBezTo>
                  <a:lnTo>
                    <a:pt x="4414" y="298"/>
                  </a:lnTo>
                  <a:cubicBezTo>
                    <a:pt x="4497" y="298"/>
                    <a:pt x="4564" y="230"/>
                    <a:pt x="4564" y="150"/>
                  </a:cubicBezTo>
                  <a:cubicBezTo>
                    <a:pt x="4564" y="67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4622116" y="2501737"/>
              <a:ext cx="177373" cy="11462"/>
            </a:xfrm>
            <a:custGeom>
              <a:rect b="b" l="l" r="r" t="t"/>
              <a:pathLst>
                <a:path extrusionOk="0" h="295" w="4565">
                  <a:moveTo>
                    <a:pt x="147" y="0"/>
                  </a:moveTo>
                  <a:cubicBezTo>
                    <a:pt x="67" y="0"/>
                    <a:pt x="1" y="63"/>
                    <a:pt x="1" y="147"/>
                  </a:cubicBezTo>
                  <a:cubicBezTo>
                    <a:pt x="1" y="230"/>
                    <a:pt x="67" y="294"/>
                    <a:pt x="147" y="294"/>
                  </a:cubicBezTo>
                  <a:lnTo>
                    <a:pt x="4414" y="294"/>
                  </a:lnTo>
                  <a:cubicBezTo>
                    <a:pt x="4497" y="294"/>
                    <a:pt x="4564" y="230"/>
                    <a:pt x="4564" y="147"/>
                  </a:cubicBezTo>
                  <a:cubicBezTo>
                    <a:pt x="4564" y="63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4836171" y="2189650"/>
              <a:ext cx="94418" cy="553684"/>
            </a:xfrm>
            <a:custGeom>
              <a:rect b="b" l="l" r="r" t="t"/>
              <a:pathLst>
                <a:path extrusionOk="0" h="14250" w="2430">
                  <a:moveTo>
                    <a:pt x="1" y="1"/>
                  </a:moveTo>
                  <a:lnTo>
                    <a:pt x="1" y="14249"/>
                  </a:lnTo>
                  <a:lnTo>
                    <a:pt x="2429" y="14249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4170266" y="1835792"/>
              <a:ext cx="358165" cy="127250"/>
            </a:xfrm>
            <a:custGeom>
              <a:rect b="b" l="l" r="r" t="t"/>
              <a:pathLst>
                <a:path extrusionOk="0" h="3275" w="9218">
                  <a:moveTo>
                    <a:pt x="0" y="1"/>
                  </a:moveTo>
                  <a:lnTo>
                    <a:pt x="0" y="3275"/>
                  </a:lnTo>
                  <a:lnTo>
                    <a:pt x="9218" y="3275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4196338" y="1835792"/>
              <a:ext cx="332094" cy="127250"/>
            </a:xfrm>
            <a:custGeom>
              <a:rect b="b" l="l" r="r" t="t"/>
              <a:pathLst>
                <a:path extrusionOk="0" h="3275" w="8547">
                  <a:moveTo>
                    <a:pt x="0" y="1"/>
                  </a:moveTo>
                  <a:lnTo>
                    <a:pt x="0" y="3275"/>
                  </a:lnTo>
                  <a:lnTo>
                    <a:pt x="8547" y="3275"/>
                  </a:lnTo>
                  <a:lnTo>
                    <a:pt x="8547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4973369" y="1822310"/>
              <a:ext cx="198005" cy="921019"/>
            </a:xfrm>
            <a:custGeom>
              <a:rect b="b" l="l" r="r" t="t"/>
              <a:pathLst>
                <a:path extrusionOk="0" h="23704" w="5096">
                  <a:moveTo>
                    <a:pt x="1" y="1"/>
                  </a:moveTo>
                  <a:lnTo>
                    <a:pt x="1" y="23703"/>
                  </a:lnTo>
                  <a:lnTo>
                    <a:pt x="5095" y="23703"/>
                  </a:lnTo>
                  <a:lnTo>
                    <a:pt x="5095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171338" y="1822310"/>
              <a:ext cx="50783" cy="921019"/>
            </a:xfrm>
            <a:custGeom>
              <a:rect b="b" l="l" r="r" t="t"/>
              <a:pathLst>
                <a:path extrusionOk="0" h="23704" w="1307">
                  <a:moveTo>
                    <a:pt x="0" y="1"/>
                  </a:moveTo>
                  <a:lnTo>
                    <a:pt x="0" y="23703"/>
                  </a:lnTo>
                  <a:lnTo>
                    <a:pt x="1307" y="23703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000996" y="1883313"/>
              <a:ext cx="43168" cy="68463"/>
            </a:xfrm>
            <a:custGeom>
              <a:rect b="b" l="l" r="r" t="t"/>
              <a:pathLst>
                <a:path extrusionOk="0" h="1762" w="1111">
                  <a:moveTo>
                    <a:pt x="1010" y="98"/>
                  </a:moveTo>
                  <a:lnTo>
                    <a:pt x="1010" y="1664"/>
                  </a:lnTo>
                  <a:lnTo>
                    <a:pt x="98" y="1664"/>
                  </a:lnTo>
                  <a:lnTo>
                    <a:pt x="98" y="98"/>
                  </a:lnTo>
                  <a:close/>
                  <a:moveTo>
                    <a:pt x="1" y="1"/>
                  </a:moveTo>
                  <a:lnTo>
                    <a:pt x="1" y="1761"/>
                  </a:lnTo>
                  <a:lnTo>
                    <a:pt x="1111" y="1761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85273" y="1883313"/>
              <a:ext cx="43012" cy="68463"/>
            </a:xfrm>
            <a:custGeom>
              <a:rect b="b" l="l" r="r" t="t"/>
              <a:pathLst>
                <a:path extrusionOk="0" h="1762" w="1107">
                  <a:moveTo>
                    <a:pt x="1010" y="98"/>
                  </a:moveTo>
                  <a:lnTo>
                    <a:pt x="1010" y="1664"/>
                  </a:lnTo>
                  <a:lnTo>
                    <a:pt x="97" y="1664"/>
                  </a:lnTo>
                  <a:lnTo>
                    <a:pt x="97" y="98"/>
                  </a:lnTo>
                  <a:close/>
                  <a:moveTo>
                    <a:pt x="1" y="1"/>
                  </a:moveTo>
                  <a:lnTo>
                    <a:pt x="1" y="1761"/>
                  </a:lnTo>
                  <a:lnTo>
                    <a:pt x="1107" y="1761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000996" y="2022843"/>
              <a:ext cx="43168" cy="68463"/>
            </a:xfrm>
            <a:custGeom>
              <a:rect b="b" l="l" r="r" t="t"/>
              <a:pathLst>
                <a:path extrusionOk="0" h="1762" w="1111">
                  <a:moveTo>
                    <a:pt x="1010" y="98"/>
                  </a:moveTo>
                  <a:lnTo>
                    <a:pt x="1010" y="1661"/>
                  </a:lnTo>
                  <a:lnTo>
                    <a:pt x="98" y="1661"/>
                  </a:lnTo>
                  <a:lnTo>
                    <a:pt x="98" y="98"/>
                  </a:lnTo>
                  <a:close/>
                  <a:moveTo>
                    <a:pt x="1" y="1"/>
                  </a:moveTo>
                  <a:lnTo>
                    <a:pt x="1" y="1761"/>
                  </a:lnTo>
                  <a:lnTo>
                    <a:pt x="1111" y="1761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085273" y="2022843"/>
              <a:ext cx="43012" cy="68463"/>
            </a:xfrm>
            <a:custGeom>
              <a:rect b="b" l="l" r="r" t="t"/>
              <a:pathLst>
                <a:path extrusionOk="0" h="1762" w="1107">
                  <a:moveTo>
                    <a:pt x="1010" y="98"/>
                  </a:moveTo>
                  <a:lnTo>
                    <a:pt x="1010" y="1661"/>
                  </a:lnTo>
                  <a:lnTo>
                    <a:pt x="97" y="1661"/>
                  </a:lnTo>
                  <a:lnTo>
                    <a:pt x="97" y="98"/>
                  </a:lnTo>
                  <a:close/>
                  <a:moveTo>
                    <a:pt x="1" y="1"/>
                  </a:moveTo>
                  <a:lnTo>
                    <a:pt x="1" y="1761"/>
                  </a:lnTo>
                  <a:lnTo>
                    <a:pt x="1107" y="1761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000996" y="2162257"/>
              <a:ext cx="43168" cy="68463"/>
            </a:xfrm>
            <a:custGeom>
              <a:rect b="b" l="l" r="r" t="t"/>
              <a:pathLst>
                <a:path extrusionOk="0" h="1762" w="1111">
                  <a:moveTo>
                    <a:pt x="1010" y="98"/>
                  </a:moveTo>
                  <a:lnTo>
                    <a:pt x="1010" y="1665"/>
                  </a:lnTo>
                  <a:lnTo>
                    <a:pt x="98" y="1665"/>
                  </a:lnTo>
                  <a:lnTo>
                    <a:pt x="98" y="98"/>
                  </a:lnTo>
                  <a:close/>
                  <a:moveTo>
                    <a:pt x="1" y="1"/>
                  </a:moveTo>
                  <a:lnTo>
                    <a:pt x="1" y="1762"/>
                  </a:lnTo>
                  <a:lnTo>
                    <a:pt x="1111" y="1762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085273" y="2162257"/>
              <a:ext cx="43012" cy="68463"/>
            </a:xfrm>
            <a:custGeom>
              <a:rect b="b" l="l" r="r" t="t"/>
              <a:pathLst>
                <a:path extrusionOk="0" h="1762" w="1107">
                  <a:moveTo>
                    <a:pt x="1010" y="98"/>
                  </a:moveTo>
                  <a:lnTo>
                    <a:pt x="1010" y="1665"/>
                  </a:lnTo>
                  <a:lnTo>
                    <a:pt x="97" y="1665"/>
                  </a:lnTo>
                  <a:lnTo>
                    <a:pt x="97" y="98"/>
                  </a:lnTo>
                  <a:close/>
                  <a:moveTo>
                    <a:pt x="1" y="1"/>
                  </a:moveTo>
                  <a:lnTo>
                    <a:pt x="1" y="1762"/>
                  </a:lnTo>
                  <a:lnTo>
                    <a:pt x="1107" y="176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000996" y="2301826"/>
              <a:ext cx="43168" cy="68424"/>
            </a:xfrm>
            <a:custGeom>
              <a:rect b="b" l="l" r="r" t="t"/>
              <a:pathLst>
                <a:path extrusionOk="0" h="1761" w="1111">
                  <a:moveTo>
                    <a:pt x="1010" y="97"/>
                  </a:moveTo>
                  <a:lnTo>
                    <a:pt x="1010" y="1661"/>
                  </a:lnTo>
                  <a:lnTo>
                    <a:pt x="98" y="1661"/>
                  </a:lnTo>
                  <a:lnTo>
                    <a:pt x="98" y="97"/>
                  </a:lnTo>
                  <a:close/>
                  <a:moveTo>
                    <a:pt x="1" y="0"/>
                  </a:moveTo>
                  <a:lnTo>
                    <a:pt x="1" y="1761"/>
                  </a:lnTo>
                  <a:lnTo>
                    <a:pt x="1111" y="1761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085273" y="2301826"/>
              <a:ext cx="43012" cy="68424"/>
            </a:xfrm>
            <a:custGeom>
              <a:rect b="b" l="l" r="r" t="t"/>
              <a:pathLst>
                <a:path extrusionOk="0" h="1761" w="1107">
                  <a:moveTo>
                    <a:pt x="1010" y="97"/>
                  </a:moveTo>
                  <a:lnTo>
                    <a:pt x="1010" y="1661"/>
                  </a:lnTo>
                  <a:lnTo>
                    <a:pt x="97" y="1661"/>
                  </a:lnTo>
                  <a:lnTo>
                    <a:pt x="97" y="97"/>
                  </a:lnTo>
                  <a:close/>
                  <a:moveTo>
                    <a:pt x="1" y="0"/>
                  </a:moveTo>
                  <a:lnTo>
                    <a:pt x="1" y="1761"/>
                  </a:lnTo>
                  <a:lnTo>
                    <a:pt x="1107" y="176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00996" y="2441239"/>
              <a:ext cx="43168" cy="68424"/>
            </a:xfrm>
            <a:custGeom>
              <a:rect b="b" l="l" r="r" t="t"/>
              <a:pathLst>
                <a:path extrusionOk="0" h="1761" w="1111">
                  <a:moveTo>
                    <a:pt x="1010" y="100"/>
                  </a:moveTo>
                  <a:lnTo>
                    <a:pt x="1010" y="1664"/>
                  </a:lnTo>
                  <a:lnTo>
                    <a:pt x="98" y="1664"/>
                  </a:lnTo>
                  <a:lnTo>
                    <a:pt x="98" y="100"/>
                  </a:lnTo>
                  <a:close/>
                  <a:moveTo>
                    <a:pt x="1" y="0"/>
                  </a:moveTo>
                  <a:lnTo>
                    <a:pt x="1" y="1761"/>
                  </a:lnTo>
                  <a:lnTo>
                    <a:pt x="1111" y="1761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085273" y="2441239"/>
              <a:ext cx="43012" cy="68424"/>
            </a:xfrm>
            <a:custGeom>
              <a:rect b="b" l="l" r="r" t="t"/>
              <a:pathLst>
                <a:path extrusionOk="0" h="1761" w="1107">
                  <a:moveTo>
                    <a:pt x="1010" y="100"/>
                  </a:moveTo>
                  <a:lnTo>
                    <a:pt x="1010" y="1664"/>
                  </a:lnTo>
                  <a:lnTo>
                    <a:pt x="97" y="1664"/>
                  </a:lnTo>
                  <a:lnTo>
                    <a:pt x="97" y="100"/>
                  </a:lnTo>
                  <a:close/>
                  <a:moveTo>
                    <a:pt x="1" y="0"/>
                  </a:moveTo>
                  <a:lnTo>
                    <a:pt x="1" y="1761"/>
                  </a:lnTo>
                  <a:lnTo>
                    <a:pt x="1107" y="176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4765687" y="2516153"/>
              <a:ext cx="528506" cy="227185"/>
            </a:xfrm>
            <a:custGeom>
              <a:rect b="b" l="l" r="r" t="t"/>
              <a:pathLst>
                <a:path extrusionOk="0" h="5847" w="13602">
                  <a:moveTo>
                    <a:pt x="8113" y="0"/>
                  </a:moveTo>
                  <a:cubicBezTo>
                    <a:pt x="7919" y="0"/>
                    <a:pt x="7715" y="16"/>
                    <a:pt x="7500" y="50"/>
                  </a:cubicBezTo>
                  <a:cubicBezTo>
                    <a:pt x="5273" y="405"/>
                    <a:pt x="5717" y="3233"/>
                    <a:pt x="3822" y="3233"/>
                  </a:cubicBezTo>
                  <a:cubicBezTo>
                    <a:pt x="3719" y="3233"/>
                    <a:pt x="3609" y="3224"/>
                    <a:pt x="3491" y="3207"/>
                  </a:cubicBezTo>
                  <a:cubicBezTo>
                    <a:pt x="3368" y="3189"/>
                    <a:pt x="3247" y="3180"/>
                    <a:pt x="3130" y="3180"/>
                  </a:cubicBezTo>
                  <a:cubicBezTo>
                    <a:pt x="1079" y="3180"/>
                    <a:pt x="0" y="5817"/>
                    <a:pt x="0" y="5817"/>
                  </a:cubicBezTo>
                  <a:lnTo>
                    <a:pt x="2837" y="5846"/>
                  </a:lnTo>
                  <a:lnTo>
                    <a:pt x="13601" y="5846"/>
                  </a:lnTo>
                  <a:cubicBezTo>
                    <a:pt x="13601" y="5846"/>
                    <a:pt x="12559" y="3518"/>
                    <a:pt x="11646" y="2198"/>
                  </a:cubicBezTo>
                  <a:lnTo>
                    <a:pt x="9395" y="3621"/>
                  </a:lnTo>
                  <a:lnTo>
                    <a:pt x="9395" y="3621"/>
                  </a:lnTo>
                  <a:lnTo>
                    <a:pt x="10958" y="1540"/>
                  </a:lnTo>
                  <a:cubicBezTo>
                    <a:pt x="10958" y="1540"/>
                    <a:pt x="10043" y="0"/>
                    <a:pt x="8113" y="0"/>
                  </a:cubicBezTo>
                  <a:close/>
                </a:path>
              </a:pathLst>
            </a:custGeom>
            <a:solidFill>
              <a:srgbClr val="7C7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016887" y="2516580"/>
              <a:ext cx="88512" cy="228312"/>
            </a:xfrm>
            <a:custGeom>
              <a:rect b="b" l="l" r="r" t="t"/>
              <a:pathLst>
                <a:path extrusionOk="0" h="5876" w="2278">
                  <a:moveTo>
                    <a:pt x="2237" y="0"/>
                  </a:moveTo>
                  <a:cubicBezTo>
                    <a:pt x="2222" y="0"/>
                    <a:pt x="2206" y="10"/>
                    <a:pt x="2198" y="25"/>
                  </a:cubicBezTo>
                  <a:lnTo>
                    <a:pt x="7" y="5822"/>
                  </a:lnTo>
                  <a:cubicBezTo>
                    <a:pt x="0" y="5842"/>
                    <a:pt x="10" y="5866"/>
                    <a:pt x="30" y="5872"/>
                  </a:cubicBezTo>
                  <a:cubicBezTo>
                    <a:pt x="33" y="5872"/>
                    <a:pt x="37" y="5875"/>
                    <a:pt x="43" y="5875"/>
                  </a:cubicBezTo>
                  <a:cubicBezTo>
                    <a:pt x="57" y="5875"/>
                    <a:pt x="73" y="5866"/>
                    <a:pt x="80" y="5849"/>
                  </a:cubicBezTo>
                  <a:lnTo>
                    <a:pt x="2272" y="53"/>
                  </a:lnTo>
                  <a:cubicBezTo>
                    <a:pt x="2278" y="33"/>
                    <a:pt x="2268" y="9"/>
                    <a:pt x="2248" y="2"/>
                  </a:cubicBezTo>
                  <a:cubicBezTo>
                    <a:pt x="2245" y="1"/>
                    <a:pt x="2241" y="0"/>
                    <a:pt x="2237" y="0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4956234" y="2620363"/>
              <a:ext cx="3031" cy="124530"/>
            </a:xfrm>
            <a:custGeom>
              <a:rect b="b" l="l" r="r" t="t"/>
              <a:pathLst>
                <a:path extrusionOk="0" h="3205" w="78">
                  <a:moveTo>
                    <a:pt x="38" y="0"/>
                  </a:moveTo>
                  <a:cubicBezTo>
                    <a:pt x="18" y="0"/>
                    <a:pt x="1" y="17"/>
                    <a:pt x="1" y="37"/>
                  </a:cubicBezTo>
                  <a:lnTo>
                    <a:pt x="1" y="3164"/>
                  </a:lnTo>
                  <a:cubicBezTo>
                    <a:pt x="1" y="3184"/>
                    <a:pt x="18" y="3204"/>
                    <a:pt x="38" y="3204"/>
                  </a:cubicBezTo>
                  <a:cubicBezTo>
                    <a:pt x="61" y="3204"/>
                    <a:pt x="78" y="3184"/>
                    <a:pt x="78" y="3164"/>
                  </a:cubicBezTo>
                  <a:lnTo>
                    <a:pt x="78" y="37"/>
                  </a:lnTo>
                  <a:cubicBezTo>
                    <a:pt x="78" y="17"/>
                    <a:pt x="61" y="0"/>
                    <a:pt x="38" y="0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51624" y="2620285"/>
              <a:ext cx="107162" cy="32560"/>
            </a:xfrm>
            <a:custGeom>
              <a:rect b="b" l="l" r="r" t="t"/>
              <a:pathLst>
                <a:path extrusionOk="0" h="838" w="2758">
                  <a:moveTo>
                    <a:pt x="2714" y="1"/>
                  </a:moveTo>
                  <a:cubicBezTo>
                    <a:pt x="2711" y="1"/>
                    <a:pt x="2707" y="1"/>
                    <a:pt x="2704" y="2"/>
                  </a:cubicBezTo>
                  <a:lnTo>
                    <a:pt x="35" y="761"/>
                  </a:lnTo>
                  <a:cubicBezTo>
                    <a:pt x="15" y="767"/>
                    <a:pt x="1" y="787"/>
                    <a:pt x="8" y="807"/>
                  </a:cubicBezTo>
                  <a:cubicBezTo>
                    <a:pt x="11" y="824"/>
                    <a:pt x="28" y="838"/>
                    <a:pt x="45" y="838"/>
                  </a:cubicBezTo>
                  <a:cubicBezTo>
                    <a:pt x="48" y="838"/>
                    <a:pt x="51" y="835"/>
                    <a:pt x="55" y="835"/>
                  </a:cubicBezTo>
                  <a:lnTo>
                    <a:pt x="2724" y="76"/>
                  </a:lnTo>
                  <a:cubicBezTo>
                    <a:pt x="2744" y="73"/>
                    <a:pt x="2757" y="50"/>
                    <a:pt x="2751" y="30"/>
                  </a:cubicBezTo>
                  <a:cubicBezTo>
                    <a:pt x="2745" y="13"/>
                    <a:pt x="2730" y="1"/>
                    <a:pt x="2714" y="1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4956001" y="2662871"/>
              <a:ext cx="75690" cy="51910"/>
            </a:xfrm>
            <a:custGeom>
              <a:rect b="b" l="l" r="r" t="t"/>
              <a:pathLst>
                <a:path extrusionOk="0" h="1336" w="1948">
                  <a:moveTo>
                    <a:pt x="46" y="0"/>
                  </a:moveTo>
                  <a:cubicBezTo>
                    <a:pt x="33" y="0"/>
                    <a:pt x="20" y="5"/>
                    <a:pt x="13" y="16"/>
                  </a:cubicBezTo>
                  <a:cubicBezTo>
                    <a:pt x="0" y="36"/>
                    <a:pt x="7" y="59"/>
                    <a:pt x="24" y="69"/>
                  </a:cubicBezTo>
                  <a:lnTo>
                    <a:pt x="1881" y="1329"/>
                  </a:lnTo>
                  <a:cubicBezTo>
                    <a:pt x="1888" y="1332"/>
                    <a:pt x="1894" y="1335"/>
                    <a:pt x="1905" y="1335"/>
                  </a:cubicBezTo>
                  <a:cubicBezTo>
                    <a:pt x="1914" y="1335"/>
                    <a:pt x="1928" y="1329"/>
                    <a:pt x="1934" y="1315"/>
                  </a:cubicBezTo>
                  <a:cubicBezTo>
                    <a:pt x="1948" y="1299"/>
                    <a:pt x="1941" y="1275"/>
                    <a:pt x="1925" y="1262"/>
                  </a:cubicBezTo>
                  <a:lnTo>
                    <a:pt x="67" y="6"/>
                  </a:lnTo>
                  <a:cubicBezTo>
                    <a:pt x="61" y="2"/>
                    <a:pt x="53" y="0"/>
                    <a:pt x="46" y="0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4990621" y="2283214"/>
              <a:ext cx="262543" cy="303574"/>
            </a:xfrm>
            <a:custGeom>
              <a:rect b="b" l="l" r="r" t="t"/>
              <a:pathLst>
                <a:path extrusionOk="0" h="7813" w="6757">
                  <a:moveTo>
                    <a:pt x="4371" y="1"/>
                  </a:moveTo>
                  <a:cubicBezTo>
                    <a:pt x="2072" y="1"/>
                    <a:pt x="1159" y="1819"/>
                    <a:pt x="1481" y="3216"/>
                  </a:cubicBezTo>
                  <a:cubicBezTo>
                    <a:pt x="1808" y="4622"/>
                    <a:pt x="860" y="4535"/>
                    <a:pt x="368" y="5828"/>
                  </a:cubicBezTo>
                  <a:cubicBezTo>
                    <a:pt x="362" y="5838"/>
                    <a:pt x="359" y="5848"/>
                    <a:pt x="355" y="5858"/>
                  </a:cubicBezTo>
                  <a:cubicBezTo>
                    <a:pt x="1" y="6804"/>
                    <a:pt x="703" y="7812"/>
                    <a:pt x="1711" y="7812"/>
                  </a:cubicBezTo>
                  <a:lnTo>
                    <a:pt x="4778" y="7812"/>
                  </a:lnTo>
                  <a:cubicBezTo>
                    <a:pt x="5717" y="7812"/>
                    <a:pt x="6409" y="6933"/>
                    <a:pt x="6185" y="6022"/>
                  </a:cubicBezTo>
                  <a:cubicBezTo>
                    <a:pt x="6011" y="5317"/>
                    <a:pt x="5764" y="4642"/>
                    <a:pt x="6005" y="4098"/>
                  </a:cubicBezTo>
                  <a:cubicBezTo>
                    <a:pt x="6529" y="2898"/>
                    <a:pt x="6756" y="25"/>
                    <a:pt x="4421" y="1"/>
                  </a:cubicBezTo>
                  <a:cubicBezTo>
                    <a:pt x="4405" y="1"/>
                    <a:pt x="4388" y="1"/>
                    <a:pt x="4371" y="1"/>
                  </a:cubicBezTo>
                  <a:close/>
                </a:path>
              </a:pathLst>
            </a:custGeom>
            <a:solidFill>
              <a:srgbClr val="97B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4726365" y="2025679"/>
              <a:ext cx="421888" cy="470145"/>
            </a:xfrm>
            <a:custGeom>
              <a:rect b="b" l="l" r="r" t="t"/>
              <a:pathLst>
                <a:path extrusionOk="0" h="12100" w="10858">
                  <a:moveTo>
                    <a:pt x="3317" y="0"/>
                  </a:moveTo>
                  <a:cubicBezTo>
                    <a:pt x="3051" y="0"/>
                    <a:pt x="2776" y="41"/>
                    <a:pt x="2496" y="131"/>
                  </a:cubicBezTo>
                  <a:cubicBezTo>
                    <a:pt x="431" y="800"/>
                    <a:pt x="0" y="3562"/>
                    <a:pt x="1464" y="5130"/>
                  </a:cubicBezTo>
                  <a:cubicBezTo>
                    <a:pt x="2930" y="6693"/>
                    <a:pt x="939" y="6914"/>
                    <a:pt x="1266" y="9326"/>
                  </a:cubicBezTo>
                  <a:cubicBezTo>
                    <a:pt x="1596" y="11777"/>
                    <a:pt x="4367" y="12099"/>
                    <a:pt x="5804" y="12099"/>
                  </a:cubicBezTo>
                  <a:cubicBezTo>
                    <a:pt x="6318" y="12099"/>
                    <a:pt x="6662" y="12058"/>
                    <a:pt x="6662" y="12058"/>
                  </a:cubicBezTo>
                  <a:cubicBezTo>
                    <a:pt x="10857" y="9827"/>
                    <a:pt x="9772" y="6208"/>
                    <a:pt x="7627" y="5463"/>
                  </a:cubicBezTo>
                  <a:cubicBezTo>
                    <a:pt x="6432" y="5046"/>
                    <a:pt x="6528" y="4461"/>
                    <a:pt x="6428" y="2965"/>
                  </a:cubicBezTo>
                  <a:cubicBezTo>
                    <a:pt x="6341" y="1668"/>
                    <a:pt x="5012" y="0"/>
                    <a:pt x="3317" y="0"/>
                  </a:cubicBezTo>
                  <a:close/>
                </a:path>
              </a:pathLst>
            </a:custGeom>
            <a:solidFill>
              <a:srgbClr val="7C7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4815927" y="2031469"/>
              <a:ext cx="243427" cy="713300"/>
            </a:xfrm>
            <a:custGeom>
              <a:rect b="b" l="l" r="r" t="t"/>
              <a:pathLst>
                <a:path extrusionOk="0" h="18358" w="6265">
                  <a:moveTo>
                    <a:pt x="39" y="0"/>
                  </a:moveTo>
                  <a:cubicBezTo>
                    <a:pt x="35" y="0"/>
                    <a:pt x="31" y="1"/>
                    <a:pt x="27" y="2"/>
                  </a:cubicBezTo>
                  <a:cubicBezTo>
                    <a:pt x="10" y="10"/>
                    <a:pt x="1" y="30"/>
                    <a:pt x="7" y="50"/>
                  </a:cubicBezTo>
                  <a:lnTo>
                    <a:pt x="4193" y="11920"/>
                  </a:lnTo>
                  <a:lnTo>
                    <a:pt x="6191" y="18331"/>
                  </a:lnTo>
                  <a:cubicBezTo>
                    <a:pt x="6194" y="18347"/>
                    <a:pt x="6207" y="18357"/>
                    <a:pt x="6224" y="18357"/>
                  </a:cubicBezTo>
                  <a:cubicBezTo>
                    <a:pt x="6227" y="18357"/>
                    <a:pt x="6231" y="18357"/>
                    <a:pt x="6234" y="18354"/>
                  </a:cubicBezTo>
                  <a:cubicBezTo>
                    <a:pt x="6255" y="18351"/>
                    <a:pt x="6264" y="18331"/>
                    <a:pt x="6258" y="18311"/>
                  </a:cubicBezTo>
                  <a:lnTo>
                    <a:pt x="4260" y="11896"/>
                  </a:lnTo>
                  <a:lnTo>
                    <a:pt x="73" y="26"/>
                  </a:lnTo>
                  <a:cubicBezTo>
                    <a:pt x="68" y="10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97B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950406" y="2257336"/>
              <a:ext cx="108949" cy="158334"/>
            </a:xfrm>
            <a:custGeom>
              <a:rect b="b" l="l" r="r" t="t"/>
              <a:pathLst>
                <a:path extrusionOk="0" h="4075" w="2804">
                  <a:moveTo>
                    <a:pt x="2763" y="0"/>
                  </a:moveTo>
                  <a:cubicBezTo>
                    <a:pt x="2751" y="0"/>
                    <a:pt x="2739" y="6"/>
                    <a:pt x="2733" y="16"/>
                  </a:cubicBezTo>
                  <a:lnTo>
                    <a:pt x="11" y="4019"/>
                  </a:lnTo>
                  <a:cubicBezTo>
                    <a:pt x="0" y="4035"/>
                    <a:pt x="4" y="4059"/>
                    <a:pt x="20" y="4068"/>
                  </a:cubicBezTo>
                  <a:cubicBezTo>
                    <a:pt x="27" y="4075"/>
                    <a:pt x="34" y="4075"/>
                    <a:pt x="40" y="4075"/>
                  </a:cubicBezTo>
                  <a:cubicBezTo>
                    <a:pt x="51" y="4075"/>
                    <a:pt x="64" y="4072"/>
                    <a:pt x="71" y="4062"/>
                  </a:cubicBezTo>
                  <a:lnTo>
                    <a:pt x="2794" y="56"/>
                  </a:lnTo>
                  <a:cubicBezTo>
                    <a:pt x="2803" y="39"/>
                    <a:pt x="2800" y="16"/>
                    <a:pt x="2783" y="6"/>
                  </a:cubicBezTo>
                  <a:cubicBezTo>
                    <a:pt x="2777" y="2"/>
                    <a:pt x="2770" y="0"/>
                    <a:pt x="2763" y="0"/>
                  </a:cubicBezTo>
                  <a:close/>
                </a:path>
              </a:pathLst>
            </a:custGeom>
            <a:solidFill>
              <a:srgbClr val="97B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791370" y="2298795"/>
              <a:ext cx="127017" cy="17485"/>
            </a:xfrm>
            <a:custGeom>
              <a:rect b="b" l="l" r="r" t="t"/>
              <a:pathLst>
                <a:path extrusionOk="0" h="450" w="3269">
                  <a:moveTo>
                    <a:pt x="39" y="1"/>
                  </a:moveTo>
                  <a:cubicBezTo>
                    <a:pt x="24" y="1"/>
                    <a:pt x="8" y="13"/>
                    <a:pt x="4" y="32"/>
                  </a:cubicBezTo>
                  <a:cubicBezTo>
                    <a:pt x="1" y="52"/>
                    <a:pt x="18" y="72"/>
                    <a:pt x="38" y="72"/>
                  </a:cubicBezTo>
                  <a:lnTo>
                    <a:pt x="3228" y="449"/>
                  </a:lnTo>
                  <a:lnTo>
                    <a:pt x="3231" y="449"/>
                  </a:lnTo>
                  <a:cubicBezTo>
                    <a:pt x="3248" y="449"/>
                    <a:pt x="3265" y="436"/>
                    <a:pt x="3268" y="419"/>
                  </a:cubicBezTo>
                  <a:cubicBezTo>
                    <a:pt x="3268" y="399"/>
                    <a:pt x="3255" y="379"/>
                    <a:pt x="3235" y="379"/>
                  </a:cubicBezTo>
                  <a:lnTo>
                    <a:pt x="44" y="1"/>
                  </a:lnTo>
                  <a:cubicBezTo>
                    <a:pt x="42" y="1"/>
                    <a:pt x="41" y="1"/>
                    <a:pt x="39" y="1"/>
                  </a:cubicBezTo>
                  <a:close/>
                </a:path>
              </a:pathLst>
            </a:custGeom>
            <a:solidFill>
              <a:srgbClr val="97B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874715" y="2078406"/>
              <a:ext cx="78837" cy="122976"/>
            </a:xfrm>
            <a:custGeom>
              <a:rect b="b" l="l" r="r" t="t"/>
              <a:pathLst>
                <a:path extrusionOk="0" h="3165" w="2029">
                  <a:moveTo>
                    <a:pt x="1988" y="0"/>
                  </a:moveTo>
                  <a:cubicBezTo>
                    <a:pt x="1976" y="0"/>
                    <a:pt x="1965" y="7"/>
                    <a:pt x="1959" y="17"/>
                  </a:cubicBezTo>
                  <a:lnTo>
                    <a:pt x="11" y="3107"/>
                  </a:lnTo>
                  <a:cubicBezTo>
                    <a:pt x="1" y="3124"/>
                    <a:pt x="8" y="3147"/>
                    <a:pt x="24" y="3158"/>
                  </a:cubicBezTo>
                  <a:cubicBezTo>
                    <a:pt x="31" y="3161"/>
                    <a:pt x="37" y="3164"/>
                    <a:pt x="44" y="3164"/>
                  </a:cubicBezTo>
                  <a:cubicBezTo>
                    <a:pt x="54" y="3164"/>
                    <a:pt x="68" y="3158"/>
                    <a:pt x="74" y="3144"/>
                  </a:cubicBezTo>
                  <a:lnTo>
                    <a:pt x="2019" y="57"/>
                  </a:lnTo>
                  <a:cubicBezTo>
                    <a:pt x="2028" y="37"/>
                    <a:pt x="2025" y="17"/>
                    <a:pt x="2008" y="8"/>
                  </a:cubicBezTo>
                  <a:cubicBezTo>
                    <a:pt x="2002" y="2"/>
                    <a:pt x="1995" y="0"/>
                    <a:pt x="1988" y="0"/>
                  </a:cubicBezTo>
                  <a:close/>
                </a:path>
              </a:pathLst>
            </a:custGeom>
            <a:solidFill>
              <a:srgbClr val="97B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5003094" y="2351833"/>
              <a:ext cx="183978" cy="393057"/>
            </a:xfrm>
            <a:custGeom>
              <a:rect b="b" l="l" r="r" t="t"/>
              <a:pathLst>
                <a:path extrusionOk="0" h="10116" w="4735">
                  <a:moveTo>
                    <a:pt x="4691" y="0"/>
                  </a:moveTo>
                  <a:cubicBezTo>
                    <a:pt x="4674" y="0"/>
                    <a:pt x="4660" y="8"/>
                    <a:pt x="4654" y="23"/>
                  </a:cubicBezTo>
                  <a:lnTo>
                    <a:pt x="11" y="10058"/>
                  </a:lnTo>
                  <a:cubicBezTo>
                    <a:pt x="1" y="10078"/>
                    <a:pt x="11" y="10102"/>
                    <a:pt x="31" y="10112"/>
                  </a:cubicBezTo>
                  <a:cubicBezTo>
                    <a:pt x="34" y="10115"/>
                    <a:pt x="41" y="10115"/>
                    <a:pt x="47" y="10115"/>
                  </a:cubicBezTo>
                  <a:cubicBezTo>
                    <a:pt x="61" y="10115"/>
                    <a:pt x="74" y="10106"/>
                    <a:pt x="81" y="10092"/>
                  </a:cubicBezTo>
                  <a:lnTo>
                    <a:pt x="4725" y="56"/>
                  </a:lnTo>
                  <a:cubicBezTo>
                    <a:pt x="4735" y="36"/>
                    <a:pt x="4728" y="13"/>
                    <a:pt x="4708" y="3"/>
                  </a:cubicBezTo>
                  <a:cubicBezTo>
                    <a:pt x="4702" y="1"/>
                    <a:pt x="4696" y="0"/>
                    <a:pt x="4691" y="0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5094754" y="2544167"/>
              <a:ext cx="119207" cy="3031"/>
            </a:xfrm>
            <a:custGeom>
              <a:rect b="b" l="l" r="r" t="t"/>
              <a:pathLst>
                <a:path extrusionOk="0" h="78" w="3068">
                  <a:moveTo>
                    <a:pt x="41" y="0"/>
                  </a:moveTo>
                  <a:cubicBezTo>
                    <a:pt x="17" y="0"/>
                    <a:pt x="1" y="17"/>
                    <a:pt x="1" y="37"/>
                  </a:cubicBezTo>
                  <a:cubicBezTo>
                    <a:pt x="1" y="60"/>
                    <a:pt x="17" y="77"/>
                    <a:pt x="41" y="77"/>
                  </a:cubicBezTo>
                  <a:lnTo>
                    <a:pt x="3027" y="77"/>
                  </a:lnTo>
                  <a:cubicBezTo>
                    <a:pt x="3047" y="77"/>
                    <a:pt x="3067" y="60"/>
                    <a:pt x="3067" y="37"/>
                  </a:cubicBezTo>
                  <a:cubicBezTo>
                    <a:pt x="3067" y="17"/>
                    <a:pt x="3047" y="0"/>
                    <a:pt x="3027" y="0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5095026" y="2421656"/>
              <a:ext cx="41847" cy="41691"/>
            </a:xfrm>
            <a:custGeom>
              <a:rect b="b" l="l" r="r" t="t"/>
              <a:pathLst>
                <a:path extrusionOk="0" h="1073" w="1077">
                  <a:moveTo>
                    <a:pt x="42" y="1"/>
                  </a:moveTo>
                  <a:cubicBezTo>
                    <a:pt x="32" y="1"/>
                    <a:pt x="22" y="5"/>
                    <a:pt x="14" y="13"/>
                  </a:cubicBezTo>
                  <a:cubicBezTo>
                    <a:pt x="0" y="26"/>
                    <a:pt x="0" y="53"/>
                    <a:pt x="14" y="66"/>
                  </a:cubicBezTo>
                  <a:lnTo>
                    <a:pt x="1005" y="1059"/>
                  </a:lnTo>
                  <a:cubicBezTo>
                    <a:pt x="1013" y="1069"/>
                    <a:pt x="1022" y="1073"/>
                    <a:pt x="1033" y="1073"/>
                  </a:cubicBezTo>
                  <a:cubicBezTo>
                    <a:pt x="1042" y="1073"/>
                    <a:pt x="1056" y="1069"/>
                    <a:pt x="1062" y="1059"/>
                  </a:cubicBezTo>
                  <a:cubicBezTo>
                    <a:pt x="1076" y="1042"/>
                    <a:pt x="1076" y="1019"/>
                    <a:pt x="1062" y="1002"/>
                  </a:cubicBezTo>
                  <a:lnTo>
                    <a:pt x="71" y="13"/>
                  </a:lnTo>
                  <a:cubicBezTo>
                    <a:pt x="62" y="5"/>
                    <a:pt x="52" y="1"/>
                    <a:pt x="42" y="1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5805575" y="3024072"/>
              <a:ext cx="405568" cy="294948"/>
            </a:xfrm>
            <a:custGeom>
              <a:rect b="b" l="l" r="r" t="t"/>
              <a:pathLst>
                <a:path extrusionOk="0" h="7591" w="10438">
                  <a:moveTo>
                    <a:pt x="3976" y="1"/>
                  </a:moveTo>
                  <a:cubicBezTo>
                    <a:pt x="3535" y="1"/>
                    <a:pt x="3178" y="354"/>
                    <a:pt x="3178" y="795"/>
                  </a:cubicBezTo>
                  <a:cubicBezTo>
                    <a:pt x="3178" y="1236"/>
                    <a:pt x="3535" y="1594"/>
                    <a:pt x="3976" y="1594"/>
                  </a:cubicBezTo>
                  <a:lnTo>
                    <a:pt x="6642" y="1594"/>
                  </a:lnTo>
                  <a:cubicBezTo>
                    <a:pt x="7855" y="1594"/>
                    <a:pt x="8840" y="2583"/>
                    <a:pt x="8840" y="3796"/>
                  </a:cubicBezTo>
                  <a:cubicBezTo>
                    <a:pt x="8840" y="5008"/>
                    <a:pt x="7855" y="5997"/>
                    <a:pt x="6642" y="5997"/>
                  </a:cubicBezTo>
                  <a:lnTo>
                    <a:pt x="799" y="5997"/>
                  </a:lnTo>
                  <a:cubicBezTo>
                    <a:pt x="358" y="5997"/>
                    <a:pt x="0" y="6355"/>
                    <a:pt x="0" y="6796"/>
                  </a:cubicBezTo>
                  <a:cubicBezTo>
                    <a:pt x="0" y="7233"/>
                    <a:pt x="358" y="7591"/>
                    <a:pt x="799" y="7591"/>
                  </a:cubicBezTo>
                  <a:lnTo>
                    <a:pt x="6642" y="7591"/>
                  </a:lnTo>
                  <a:cubicBezTo>
                    <a:pt x="8734" y="7591"/>
                    <a:pt x="10437" y="5887"/>
                    <a:pt x="10437" y="3796"/>
                  </a:cubicBezTo>
                  <a:cubicBezTo>
                    <a:pt x="10437" y="1701"/>
                    <a:pt x="8734" y="1"/>
                    <a:pt x="6642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5545827" y="3282772"/>
              <a:ext cx="595608" cy="80158"/>
            </a:xfrm>
            <a:custGeom>
              <a:rect b="b" l="l" r="r" t="t"/>
              <a:pathLst>
                <a:path extrusionOk="0" h="2063" w="15329">
                  <a:moveTo>
                    <a:pt x="1029" y="1"/>
                  </a:moveTo>
                  <a:cubicBezTo>
                    <a:pt x="462" y="1"/>
                    <a:pt x="1" y="462"/>
                    <a:pt x="1" y="1033"/>
                  </a:cubicBezTo>
                  <a:cubicBezTo>
                    <a:pt x="1" y="1601"/>
                    <a:pt x="462" y="2062"/>
                    <a:pt x="1029" y="2062"/>
                  </a:cubicBezTo>
                  <a:lnTo>
                    <a:pt x="14299" y="2062"/>
                  </a:lnTo>
                  <a:cubicBezTo>
                    <a:pt x="14868" y="2062"/>
                    <a:pt x="15329" y="1601"/>
                    <a:pt x="15329" y="1033"/>
                  </a:cubicBezTo>
                  <a:cubicBezTo>
                    <a:pt x="15329" y="462"/>
                    <a:pt x="14868" y="1"/>
                    <a:pt x="14299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5773908" y="3362892"/>
              <a:ext cx="80391" cy="378914"/>
            </a:xfrm>
            <a:custGeom>
              <a:rect b="b" l="l" r="r" t="t"/>
              <a:pathLst>
                <a:path extrusionOk="0" h="9752" w="2069">
                  <a:moveTo>
                    <a:pt x="1" y="0"/>
                  </a:moveTo>
                  <a:lnTo>
                    <a:pt x="1" y="9752"/>
                  </a:lnTo>
                  <a:lnTo>
                    <a:pt x="2069" y="975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5773908" y="3541627"/>
              <a:ext cx="80391" cy="21448"/>
            </a:xfrm>
            <a:custGeom>
              <a:rect b="b" l="l" r="r" t="t"/>
              <a:pathLst>
                <a:path extrusionOk="0" h="552" w="2069">
                  <a:moveTo>
                    <a:pt x="1" y="0"/>
                  </a:moveTo>
                  <a:lnTo>
                    <a:pt x="1" y="552"/>
                  </a:lnTo>
                  <a:lnTo>
                    <a:pt x="2069" y="55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5773908" y="3362892"/>
              <a:ext cx="80391" cy="44139"/>
            </a:xfrm>
            <a:custGeom>
              <a:rect b="b" l="l" r="r" t="t"/>
              <a:pathLst>
                <a:path extrusionOk="0" h="1136" w="2069">
                  <a:moveTo>
                    <a:pt x="1" y="0"/>
                  </a:moveTo>
                  <a:lnTo>
                    <a:pt x="1" y="1136"/>
                  </a:lnTo>
                  <a:lnTo>
                    <a:pt x="2069" y="1136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5798970" y="3742199"/>
              <a:ext cx="30268" cy="183434"/>
            </a:xfrm>
            <a:custGeom>
              <a:rect b="b" l="l" r="r" t="t"/>
              <a:pathLst>
                <a:path extrusionOk="0" h="4721" w="779">
                  <a:moveTo>
                    <a:pt x="0" y="0"/>
                  </a:moveTo>
                  <a:lnTo>
                    <a:pt x="0" y="4720"/>
                  </a:lnTo>
                  <a:lnTo>
                    <a:pt x="779" y="4720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5535064" y="3912892"/>
              <a:ext cx="617134" cy="61702"/>
            </a:xfrm>
            <a:custGeom>
              <a:rect b="b" l="l" r="r" t="t"/>
              <a:pathLst>
                <a:path extrusionOk="0" h="1588" w="15883">
                  <a:moveTo>
                    <a:pt x="1306" y="0"/>
                  </a:moveTo>
                  <a:cubicBezTo>
                    <a:pt x="588" y="0"/>
                    <a:pt x="0" y="588"/>
                    <a:pt x="0" y="1310"/>
                  </a:cubicBezTo>
                  <a:cubicBezTo>
                    <a:pt x="0" y="1460"/>
                    <a:pt x="124" y="1587"/>
                    <a:pt x="278" y="1587"/>
                  </a:cubicBezTo>
                  <a:cubicBezTo>
                    <a:pt x="432" y="1587"/>
                    <a:pt x="555" y="1460"/>
                    <a:pt x="555" y="1310"/>
                  </a:cubicBezTo>
                  <a:cubicBezTo>
                    <a:pt x="555" y="892"/>
                    <a:pt x="893" y="554"/>
                    <a:pt x="1306" y="554"/>
                  </a:cubicBezTo>
                  <a:lnTo>
                    <a:pt x="14576" y="554"/>
                  </a:lnTo>
                  <a:cubicBezTo>
                    <a:pt x="14991" y="554"/>
                    <a:pt x="15328" y="892"/>
                    <a:pt x="15328" y="1310"/>
                  </a:cubicBezTo>
                  <a:cubicBezTo>
                    <a:pt x="15328" y="1460"/>
                    <a:pt x="15452" y="1587"/>
                    <a:pt x="15606" y="1587"/>
                  </a:cubicBezTo>
                  <a:cubicBezTo>
                    <a:pt x="15759" y="1587"/>
                    <a:pt x="15882" y="1460"/>
                    <a:pt x="15882" y="1310"/>
                  </a:cubicBezTo>
                  <a:cubicBezTo>
                    <a:pt x="15882" y="588"/>
                    <a:pt x="15298" y="0"/>
                    <a:pt x="1457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061555" y="3947939"/>
              <a:ext cx="55757" cy="55718"/>
            </a:xfrm>
            <a:custGeom>
              <a:rect b="b" l="l" r="r" t="t"/>
              <a:pathLst>
                <a:path extrusionOk="0" h="1434" w="1435">
                  <a:moveTo>
                    <a:pt x="719" y="0"/>
                  </a:moveTo>
                  <a:cubicBezTo>
                    <a:pt x="321" y="0"/>
                    <a:pt x="1" y="321"/>
                    <a:pt x="1" y="715"/>
                  </a:cubicBezTo>
                  <a:cubicBezTo>
                    <a:pt x="1" y="1112"/>
                    <a:pt x="321" y="1433"/>
                    <a:pt x="719" y="1433"/>
                  </a:cubicBezTo>
                  <a:cubicBezTo>
                    <a:pt x="1114" y="1433"/>
                    <a:pt x="1434" y="1112"/>
                    <a:pt x="1434" y="715"/>
                  </a:cubicBezTo>
                  <a:cubicBezTo>
                    <a:pt x="1434" y="321"/>
                    <a:pt x="1114" y="0"/>
                    <a:pt x="71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5574657" y="3947939"/>
              <a:ext cx="55718" cy="55718"/>
            </a:xfrm>
            <a:custGeom>
              <a:rect b="b" l="l" r="r" t="t"/>
              <a:pathLst>
                <a:path extrusionOk="0" h="1434" w="1434">
                  <a:moveTo>
                    <a:pt x="716" y="0"/>
                  </a:moveTo>
                  <a:cubicBezTo>
                    <a:pt x="321" y="0"/>
                    <a:pt x="0" y="321"/>
                    <a:pt x="0" y="715"/>
                  </a:cubicBezTo>
                  <a:cubicBezTo>
                    <a:pt x="0" y="1112"/>
                    <a:pt x="321" y="1433"/>
                    <a:pt x="716" y="1433"/>
                  </a:cubicBezTo>
                  <a:cubicBezTo>
                    <a:pt x="1113" y="1433"/>
                    <a:pt x="1433" y="1112"/>
                    <a:pt x="1433" y="715"/>
                  </a:cubicBezTo>
                  <a:cubicBezTo>
                    <a:pt x="1433" y="321"/>
                    <a:pt x="1113" y="0"/>
                    <a:pt x="71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5707970" y="2521320"/>
              <a:ext cx="600931" cy="467892"/>
            </a:xfrm>
            <a:custGeom>
              <a:rect b="b" l="l" r="r" t="t"/>
              <a:pathLst>
                <a:path extrusionOk="0" h="12042" w="15466">
                  <a:moveTo>
                    <a:pt x="187" y="0"/>
                  </a:moveTo>
                  <a:cubicBezTo>
                    <a:pt x="84" y="0"/>
                    <a:pt x="0" y="84"/>
                    <a:pt x="0" y="187"/>
                  </a:cubicBezTo>
                  <a:lnTo>
                    <a:pt x="0" y="11853"/>
                  </a:lnTo>
                  <a:cubicBezTo>
                    <a:pt x="0" y="11958"/>
                    <a:pt x="84" y="12041"/>
                    <a:pt x="187" y="12041"/>
                  </a:cubicBezTo>
                  <a:lnTo>
                    <a:pt x="15275" y="12041"/>
                  </a:lnTo>
                  <a:cubicBezTo>
                    <a:pt x="15378" y="12041"/>
                    <a:pt x="15465" y="11958"/>
                    <a:pt x="15465" y="11853"/>
                  </a:cubicBezTo>
                  <a:lnTo>
                    <a:pt x="15465" y="187"/>
                  </a:lnTo>
                  <a:cubicBezTo>
                    <a:pt x="15465" y="84"/>
                    <a:pt x="15378" y="0"/>
                    <a:pt x="15275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5669659" y="2521320"/>
              <a:ext cx="600931" cy="467892"/>
            </a:xfrm>
            <a:custGeom>
              <a:rect b="b" l="l" r="r" t="t"/>
              <a:pathLst>
                <a:path extrusionOk="0" h="12042" w="15466">
                  <a:moveTo>
                    <a:pt x="188" y="0"/>
                  </a:moveTo>
                  <a:cubicBezTo>
                    <a:pt x="84" y="0"/>
                    <a:pt x="1" y="84"/>
                    <a:pt x="1" y="187"/>
                  </a:cubicBezTo>
                  <a:lnTo>
                    <a:pt x="1" y="11853"/>
                  </a:lnTo>
                  <a:cubicBezTo>
                    <a:pt x="1" y="11958"/>
                    <a:pt x="84" y="12041"/>
                    <a:pt x="188" y="12041"/>
                  </a:cubicBezTo>
                  <a:lnTo>
                    <a:pt x="15278" y="12041"/>
                  </a:lnTo>
                  <a:cubicBezTo>
                    <a:pt x="15382" y="12041"/>
                    <a:pt x="15465" y="11958"/>
                    <a:pt x="15465" y="11853"/>
                  </a:cubicBezTo>
                  <a:lnTo>
                    <a:pt x="15465" y="187"/>
                  </a:lnTo>
                  <a:cubicBezTo>
                    <a:pt x="15465" y="84"/>
                    <a:pt x="15382" y="0"/>
                    <a:pt x="1527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5963950" y="2989180"/>
              <a:ext cx="76739" cy="33765"/>
            </a:xfrm>
            <a:custGeom>
              <a:rect b="b" l="l" r="r" t="t"/>
              <a:pathLst>
                <a:path extrusionOk="0" h="869" w="1975">
                  <a:moveTo>
                    <a:pt x="1" y="0"/>
                  </a:moveTo>
                  <a:lnTo>
                    <a:pt x="1" y="868"/>
                  </a:lnTo>
                  <a:lnTo>
                    <a:pt x="1975" y="868"/>
                  </a:lnTo>
                  <a:lnTo>
                    <a:pt x="1975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2753131" y="1329000"/>
              <a:ext cx="2674467" cy="1494014"/>
            </a:xfrm>
            <a:custGeom>
              <a:rect b="b" l="l" r="r" t="t"/>
              <a:pathLst>
                <a:path extrusionOk="0" h="38451" w="68832">
                  <a:moveTo>
                    <a:pt x="68681" y="152"/>
                  </a:moveTo>
                  <a:lnTo>
                    <a:pt x="68681" y="38300"/>
                  </a:lnTo>
                  <a:lnTo>
                    <a:pt x="151" y="38300"/>
                  </a:lnTo>
                  <a:lnTo>
                    <a:pt x="151" y="152"/>
                  </a:lnTo>
                  <a:close/>
                  <a:moveTo>
                    <a:pt x="0" y="1"/>
                  </a:moveTo>
                  <a:lnTo>
                    <a:pt x="0" y="38450"/>
                  </a:lnTo>
                  <a:lnTo>
                    <a:pt x="68831" y="38450"/>
                  </a:lnTo>
                  <a:lnTo>
                    <a:pt x="68831" y="1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2828782" y="1400183"/>
              <a:ext cx="2523011" cy="1351688"/>
            </a:xfrm>
            <a:custGeom>
              <a:rect b="b" l="l" r="r" t="t"/>
              <a:pathLst>
                <a:path extrusionOk="0" h="34788" w="64934">
                  <a:moveTo>
                    <a:pt x="64796" y="141"/>
                  </a:moveTo>
                  <a:lnTo>
                    <a:pt x="64796" y="34647"/>
                  </a:lnTo>
                  <a:lnTo>
                    <a:pt x="141" y="34647"/>
                  </a:lnTo>
                  <a:lnTo>
                    <a:pt x="141" y="141"/>
                  </a:lnTo>
                  <a:close/>
                  <a:moveTo>
                    <a:pt x="1" y="0"/>
                  </a:moveTo>
                  <a:lnTo>
                    <a:pt x="1" y="34788"/>
                  </a:lnTo>
                  <a:lnTo>
                    <a:pt x="64933" y="34788"/>
                  </a:lnTo>
                  <a:lnTo>
                    <a:pt x="64933" y="0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5349451" y="2744740"/>
              <a:ext cx="77244" cy="77360"/>
            </a:xfrm>
            <a:custGeom>
              <a:rect b="b" l="l" r="r" t="t"/>
              <a:pathLst>
                <a:path extrusionOk="0" h="1991" w="1988">
                  <a:moveTo>
                    <a:pt x="104" y="0"/>
                  </a:moveTo>
                  <a:lnTo>
                    <a:pt x="0" y="107"/>
                  </a:lnTo>
                  <a:lnTo>
                    <a:pt x="1884" y="1991"/>
                  </a:lnTo>
                  <a:lnTo>
                    <a:pt x="1988" y="188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5346032" y="1329933"/>
              <a:ext cx="80663" cy="80663"/>
            </a:xfrm>
            <a:custGeom>
              <a:rect b="b" l="l" r="r" t="t"/>
              <a:pathLst>
                <a:path extrusionOk="0" h="2076" w="2076">
                  <a:moveTo>
                    <a:pt x="1972" y="0"/>
                  </a:moveTo>
                  <a:lnTo>
                    <a:pt x="1" y="1969"/>
                  </a:lnTo>
                  <a:lnTo>
                    <a:pt x="108" y="2075"/>
                  </a:lnTo>
                  <a:lnTo>
                    <a:pt x="2076" y="10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2754024" y="1329816"/>
              <a:ext cx="79497" cy="75184"/>
            </a:xfrm>
            <a:custGeom>
              <a:rect b="b" l="l" r="r" t="t"/>
              <a:pathLst>
                <a:path extrusionOk="0" h="1935" w="2046">
                  <a:moveTo>
                    <a:pt x="101" y="0"/>
                  </a:moveTo>
                  <a:lnTo>
                    <a:pt x="1" y="111"/>
                  </a:lnTo>
                  <a:lnTo>
                    <a:pt x="1945" y="1935"/>
                  </a:lnTo>
                  <a:lnTo>
                    <a:pt x="2045" y="182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2753908" y="2744740"/>
              <a:ext cx="77399" cy="77360"/>
            </a:xfrm>
            <a:custGeom>
              <a:rect b="b" l="l" r="r" t="t"/>
              <a:pathLst>
                <a:path extrusionOk="0" h="1991" w="1992">
                  <a:moveTo>
                    <a:pt x="1885" y="0"/>
                  </a:moveTo>
                  <a:lnTo>
                    <a:pt x="0" y="1884"/>
                  </a:lnTo>
                  <a:lnTo>
                    <a:pt x="108" y="1991"/>
                  </a:lnTo>
                  <a:lnTo>
                    <a:pt x="1992" y="107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5270341" y="2017520"/>
              <a:ext cx="224893" cy="469252"/>
            </a:xfrm>
            <a:custGeom>
              <a:rect b="b" l="l" r="r" t="t"/>
              <a:pathLst>
                <a:path extrusionOk="0" h="12077" w="5788">
                  <a:moveTo>
                    <a:pt x="4562" y="1"/>
                  </a:moveTo>
                  <a:cubicBezTo>
                    <a:pt x="3359" y="4"/>
                    <a:pt x="2921" y="1126"/>
                    <a:pt x="2624" y="1561"/>
                  </a:cubicBezTo>
                  <a:cubicBezTo>
                    <a:pt x="2327" y="1999"/>
                    <a:pt x="239" y="9078"/>
                    <a:pt x="102" y="10240"/>
                  </a:cubicBezTo>
                  <a:cubicBezTo>
                    <a:pt x="1" y="11094"/>
                    <a:pt x="608" y="12077"/>
                    <a:pt x="1339" y="12077"/>
                  </a:cubicBezTo>
                  <a:cubicBezTo>
                    <a:pt x="1603" y="12077"/>
                    <a:pt x="1884" y="11948"/>
                    <a:pt x="2153" y="11637"/>
                  </a:cubicBezTo>
                  <a:cubicBezTo>
                    <a:pt x="3168" y="10471"/>
                    <a:pt x="5668" y="2068"/>
                    <a:pt x="5668" y="2068"/>
                  </a:cubicBezTo>
                  <a:cubicBezTo>
                    <a:pt x="5788" y="1672"/>
                    <a:pt x="5765" y="1"/>
                    <a:pt x="456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5281027" y="1961723"/>
              <a:ext cx="256637" cy="468669"/>
            </a:xfrm>
            <a:custGeom>
              <a:rect b="b" l="l" r="r" t="t"/>
              <a:pathLst>
                <a:path extrusionOk="0" h="12062" w="6605">
                  <a:moveTo>
                    <a:pt x="4704" y="0"/>
                  </a:moveTo>
                  <a:cubicBezTo>
                    <a:pt x="3372" y="0"/>
                    <a:pt x="3034" y="921"/>
                    <a:pt x="2563" y="1805"/>
                  </a:cubicBezTo>
                  <a:cubicBezTo>
                    <a:pt x="2189" y="2513"/>
                    <a:pt x="879" y="7544"/>
                    <a:pt x="218" y="10139"/>
                  </a:cubicBezTo>
                  <a:cubicBezTo>
                    <a:pt x="1" y="10981"/>
                    <a:pt x="525" y="11834"/>
                    <a:pt x="1370" y="12024"/>
                  </a:cubicBezTo>
                  <a:cubicBezTo>
                    <a:pt x="1484" y="12049"/>
                    <a:pt x="1599" y="12062"/>
                    <a:pt x="1712" y="12062"/>
                  </a:cubicBezTo>
                  <a:cubicBezTo>
                    <a:pt x="2322" y="12062"/>
                    <a:pt x="2888" y="11700"/>
                    <a:pt x="3131" y="11118"/>
                  </a:cubicBezTo>
                  <a:cubicBezTo>
                    <a:pt x="4127" y="8760"/>
                    <a:pt x="6255" y="3615"/>
                    <a:pt x="6408" y="2499"/>
                  </a:cubicBezTo>
                  <a:cubicBezTo>
                    <a:pt x="6605" y="1039"/>
                    <a:pt x="5065" y="21"/>
                    <a:pt x="5065" y="21"/>
                  </a:cubicBezTo>
                  <a:cubicBezTo>
                    <a:pt x="4937" y="7"/>
                    <a:pt x="4817" y="0"/>
                    <a:pt x="470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5254916" y="2346043"/>
              <a:ext cx="138285" cy="503289"/>
            </a:xfrm>
            <a:custGeom>
              <a:rect b="b" l="l" r="r" t="t"/>
              <a:pathLst>
                <a:path extrusionOk="0" h="12953" w="3559">
                  <a:moveTo>
                    <a:pt x="2160" y="0"/>
                  </a:moveTo>
                  <a:cubicBezTo>
                    <a:pt x="1871" y="0"/>
                    <a:pt x="1546" y="151"/>
                    <a:pt x="1197" y="523"/>
                  </a:cubicBezTo>
                  <a:cubicBezTo>
                    <a:pt x="1" y="1792"/>
                    <a:pt x="252" y="10972"/>
                    <a:pt x="502" y="12165"/>
                  </a:cubicBezTo>
                  <a:cubicBezTo>
                    <a:pt x="625" y="12743"/>
                    <a:pt x="828" y="12953"/>
                    <a:pt x="1018" y="12953"/>
                  </a:cubicBezTo>
                  <a:cubicBezTo>
                    <a:pt x="1219" y="12953"/>
                    <a:pt x="1404" y="12718"/>
                    <a:pt x="1464" y="12436"/>
                  </a:cubicBezTo>
                  <a:cubicBezTo>
                    <a:pt x="1464" y="12436"/>
                    <a:pt x="3559" y="2771"/>
                    <a:pt x="3432" y="1665"/>
                  </a:cubicBezTo>
                  <a:cubicBezTo>
                    <a:pt x="3342" y="883"/>
                    <a:pt x="2858" y="0"/>
                    <a:pt x="216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5263658" y="2779399"/>
              <a:ext cx="96438" cy="218637"/>
            </a:xfrm>
            <a:custGeom>
              <a:rect b="b" l="l" r="r" t="t"/>
              <a:pathLst>
                <a:path extrusionOk="0" h="5627" w="2482">
                  <a:moveTo>
                    <a:pt x="623" y="0"/>
                  </a:moveTo>
                  <a:cubicBezTo>
                    <a:pt x="589" y="0"/>
                    <a:pt x="555" y="8"/>
                    <a:pt x="521" y="24"/>
                  </a:cubicBezTo>
                  <a:cubicBezTo>
                    <a:pt x="0" y="268"/>
                    <a:pt x="110" y="2465"/>
                    <a:pt x="461" y="3361"/>
                  </a:cubicBezTo>
                  <a:cubicBezTo>
                    <a:pt x="808" y="4256"/>
                    <a:pt x="1576" y="5612"/>
                    <a:pt x="1851" y="5626"/>
                  </a:cubicBezTo>
                  <a:cubicBezTo>
                    <a:pt x="1852" y="5626"/>
                    <a:pt x="1854" y="5626"/>
                    <a:pt x="1856" y="5626"/>
                  </a:cubicBezTo>
                  <a:cubicBezTo>
                    <a:pt x="2118" y="5626"/>
                    <a:pt x="1543" y="4274"/>
                    <a:pt x="1386" y="3839"/>
                  </a:cubicBezTo>
                  <a:cubicBezTo>
                    <a:pt x="1232" y="3398"/>
                    <a:pt x="1333" y="2883"/>
                    <a:pt x="1333" y="2883"/>
                  </a:cubicBezTo>
                  <a:cubicBezTo>
                    <a:pt x="1340" y="2827"/>
                    <a:pt x="1376" y="2792"/>
                    <a:pt x="1429" y="2792"/>
                  </a:cubicBezTo>
                  <a:cubicBezTo>
                    <a:pt x="1492" y="2792"/>
                    <a:pt x="1579" y="2842"/>
                    <a:pt x="1670" y="2966"/>
                  </a:cubicBezTo>
                  <a:cubicBezTo>
                    <a:pt x="1839" y="3189"/>
                    <a:pt x="1893" y="4263"/>
                    <a:pt x="2183" y="4263"/>
                  </a:cubicBezTo>
                  <a:cubicBezTo>
                    <a:pt x="2185" y="4263"/>
                    <a:pt x="2186" y="4263"/>
                    <a:pt x="2188" y="4263"/>
                  </a:cubicBezTo>
                  <a:cubicBezTo>
                    <a:pt x="2482" y="4246"/>
                    <a:pt x="2178" y="2586"/>
                    <a:pt x="1854" y="2038"/>
                  </a:cubicBezTo>
                  <a:cubicBezTo>
                    <a:pt x="1551" y="1526"/>
                    <a:pt x="1103" y="0"/>
                    <a:pt x="62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5249981" y="2307188"/>
              <a:ext cx="159577" cy="391620"/>
            </a:xfrm>
            <a:custGeom>
              <a:rect b="b" l="l" r="r" t="t"/>
              <a:pathLst>
                <a:path extrusionOk="0" h="10079" w="4107">
                  <a:moveTo>
                    <a:pt x="2365" y="0"/>
                  </a:moveTo>
                  <a:cubicBezTo>
                    <a:pt x="2168" y="0"/>
                    <a:pt x="1981" y="57"/>
                    <a:pt x="1825" y="166"/>
                  </a:cubicBezTo>
                  <a:cubicBezTo>
                    <a:pt x="1046" y="711"/>
                    <a:pt x="633" y="2207"/>
                    <a:pt x="633" y="2207"/>
                  </a:cubicBezTo>
                  <a:cubicBezTo>
                    <a:pt x="1" y="4082"/>
                    <a:pt x="144" y="7910"/>
                    <a:pt x="292" y="10079"/>
                  </a:cubicBezTo>
                  <a:lnTo>
                    <a:pt x="3031" y="9958"/>
                  </a:lnTo>
                  <a:cubicBezTo>
                    <a:pt x="3228" y="8068"/>
                    <a:pt x="3563" y="4950"/>
                    <a:pt x="3809" y="3126"/>
                  </a:cubicBezTo>
                  <a:cubicBezTo>
                    <a:pt x="4107" y="922"/>
                    <a:pt x="3157" y="0"/>
                    <a:pt x="2365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5261288" y="2694111"/>
              <a:ext cx="106463" cy="66364"/>
            </a:xfrm>
            <a:custGeom>
              <a:rect b="b" l="l" r="r" t="t"/>
              <a:pathLst>
                <a:path extrusionOk="0" h="1708" w="2740">
                  <a:moveTo>
                    <a:pt x="2740" y="0"/>
                  </a:moveTo>
                  <a:lnTo>
                    <a:pt x="1" y="121"/>
                  </a:lnTo>
                  <a:cubicBezTo>
                    <a:pt x="64" y="1076"/>
                    <a:pt x="131" y="1707"/>
                    <a:pt x="131" y="1707"/>
                  </a:cubicBezTo>
                  <a:lnTo>
                    <a:pt x="2573" y="1604"/>
                  </a:lnTo>
                  <a:cubicBezTo>
                    <a:pt x="2573" y="1604"/>
                    <a:pt x="2640" y="959"/>
                    <a:pt x="2740" y="0"/>
                  </a:cubicBezTo>
                  <a:close/>
                </a:path>
              </a:pathLst>
            </a:custGeom>
            <a:solidFill>
              <a:srgbClr val="5A1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5351899" y="2489847"/>
              <a:ext cx="285118" cy="685169"/>
            </a:xfrm>
            <a:custGeom>
              <a:rect b="b" l="l" r="r" t="t"/>
              <a:pathLst>
                <a:path extrusionOk="0" h="17634" w="7338">
                  <a:moveTo>
                    <a:pt x="4922" y="1"/>
                  </a:moveTo>
                  <a:cubicBezTo>
                    <a:pt x="3944" y="1"/>
                    <a:pt x="3123" y="839"/>
                    <a:pt x="2640" y="1435"/>
                  </a:cubicBezTo>
                  <a:cubicBezTo>
                    <a:pt x="1814" y="2454"/>
                    <a:pt x="228" y="11778"/>
                    <a:pt x="110" y="13863"/>
                  </a:cubicBezTo>
                  <a:cubicBezTo>
                    <a:pt x="1" y="15832"/>
                    <a:pt x="283" y="17634"/>
                    <a:pt x="1488" y="17634"/>
                  </a:cubicBezTo>
                  <a:cubicBezTo>
                    <a:pt x="1559" y="17634"/>
                    <a:pt x="1633" y="17627"/>
                    <a:pt x="1711" y="17615"/>
                  </a:cubicBezTo>
                  <a:cubicBezTo>
                    <a:pt x="3101" y="17384"/>
                    <a:pt x="3565" y="13863"/>
                    <a:pt x="5450" y="9276"/>
                  </a:cubicBezTo>
                  <a:cubicBezTo>
                    <a:pt x="7337" y="4690"/>
                    <a:pt x="7177" y="1646"/>
                    <a:pt x="7177" y="1646"/>
                  </a:cubicBezTo>
                  <a:cubicBezTo>
                    <a:pt x="6388" y="421"/>
                    <a:pt x="5616" y="1"/>
                    <a:pt x="492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5305039" y="2514287"/>
              <a:ext cx="346353" cy="821472"/>
            </a:xfrm>
            <a:custGeom>
              <a:rect b="b" l="l" r="r" t="t"/>
              <a:pathLst>
                <a:path extrusionOk="0" h="21142" w="8914">
                  <a:moveTo>
                    <a:pt x="5341" y="0"/>
                  </a:moveTo>
                  <a:cubicBezTo>
                    <a:pt x="4281" y="0"/>
                    <a:pt x="3383" y="576"/>
                    <a:pt x="3335" y="863"/>
                  </a:cubicBezTo>
                  <a:cubicBezTo>
                    <a:pt x="3241" y="1424"/>
                    <a:pt x="422" y="12680"/>
                    <a:pt x="425" y="15152"/>
                  </a:cubicBezTo>
                  <a:cubicBezTo>
                    <a:pt x="428" y="17624"/>
                    <a:pt x="1" y="20513"/>
                    <a:pt x="2473" y="21075"/>
                  </a:cubicBezTo>
                  <a:cubicBezTo>
                    <a:pt x="2674" y="21120"/>
                    <a:pt x="2866" y="21141"/>
                    <a:pt x="3047" y="21141"/>
                  </a:cubicBezTo>
                  <a:cubicBezTo>
                    <a:pt x="5100" y="21141"/>
                    <a:pt x="5915" y="18420"/>
                    <a:pt x="5786" y="16876"/>
                  </a:cubicBezTo>
                  <a:cubicBezTo>
                    <a:pt x="5646" y="15198"/>
                    <a:pt x="6114" y="14356"/>
                    <a:pt x="7514" y="10408"/>
                  </a:cubicBezTo>
                  <a:cubicBezTo>
                    <a:pt x="8913" y="6462"/>
                    <a:pt x="8196" y="2269"/>
                    <a:pt x="8196" y="2269"/>
                  </a:cubicBezTo>
                  <a:cubicBezTo>
                    <a:pt x="7487" y="514"/>
                    <a:pt x="6342" y="0"/>
                    <a:pt x="5341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5343817" y="3058614"/>
              <a:ext cx="236860" cy="962671"/>
            </a:xfrm>
            <a:custGeom>
              <a:rect b="b" l="l" r="r" t="t"/>
              <a:pathLst>
                <a:path extrusionOk="0" h="24776" w="6096">
                  <a:moveTo>
                    <a:pt x="1524" y="0"/>
                  </a:moveTo>
                  <a:cubicBezTo>
                    <a:pt x="737" y="0"/>
                    <a:pt x="1" y="660"/>
                    <a:pt x="72" y="1487"/>
                  </a:cubicBezTo>
                  <a:cubicBezTo>
                    <a:pt x="195" y="2936"/>
                    <a:pt x="3977" y="22858"/>
                    <a:pt x="4311" y="24091"/>
                  </a:cubicBezTo>
                  <a:cubicBezTo>
                    <a:pt x="4447" y="24594"/>
                    <a:pt x="4649" y="24776"/>
                    <a:pt x="4853" y="24776"/>
                  </a:cubicBezTo>
                  <a:cubicBezTo>
                    <a:pt x="5149" y="24776"/>
                    <a:pt x="5448" y="24389"/>
                    <a:pt x="5547" y="24044"/>
                  </a:cubicBezTo>
                  <a:cubicBezTo>
                    <a:pt x="5905" y="22811"/>
                    <a:pt x="6095" y="12368"/>
                    <a:pt x="5180" y="8382"/>
                  </a:cubicBezTo>
                  <a:cubicBezTo>
                    <a:pt x="4267" y="4396"/>
                    <a:pt x="3065" y="1320"/>
                    <a:pt x="3065" y="1320"/>
                  </a:cubicBezTo>
                  <a:cubicBezTo>
                    <a:pt x="2734" y="371"/>
                    <a:pt x="2115" y="0"/>
                    <a:pt x="1524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5312616" y="3047657"/>
              <a:ext cx="298912" cy="805658"/>
            </a:xfrm>
            <a:custGeom>
              <a:rect b="b" l="l" r="r" t="t"/>
              <a:pathLst>
                <a:path extrusionOk="0" h="20735" w="7693">
                  <a:moveTo>
                    <a:pt x="2607" y="0"/>
                  </a:moveTo>
                  <a:cubicBezTo>
                    <a:pt x="1115" y="0"/>
                    <a:pt x="1" y="1200"/>
                    <a:pt x="203" y="3008"/>
                  </a:cubicBezTo>
                  <a:cubicBezTo>
                    <a:pt x="203" y="3008"/>
                    <a:pt x="316" y="9259"/>
                    <a:pt x="597" y="11871"/>
                  </a:cubicBezTo>
                  <a:cubicBezTo>
                    <a:pt x="878" y="14484"/>
                    <a:pt x="1903" y="20734"/>
                    <a:pt x="1903" y="20734"/>
                  </a:cubicBezTo>
                  <a:lnTo>
                    <a:pt x="7693" y="20734"/>
                  </a:lnTo>
                  <a:cubicBezTo>
                    <a:pt x="7693" y="20734"/>
                    <a:pt x="5919" y="7582"/>
                    <a:pt x="5919" y="6880"/>
                  </a:cubicBezTo>
                  <a:cubicBezTo>
                    <a:pt x="5919" y="6182"/>
                    <a:pt x="5568" y="2591"/>
                    <a:pt x="5568" y="2591"/>
                  </a:cubicBezTo>
                  <a:cubicBezTo>
                    <a:pt x="5568" y="2591"/>
                    <a:pt x="5732" y="957"/>
                    <a:pt x="3724" y="212"/>
                  </a:cubicBezTo>
                  <a:cubicBezTo>
                    <a:pt x="3339" y="68"/>
                    <a:pt x="2962" y="0"/>
                    <a:pt x="260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5373075" y="3759568"/>
              <a:ext cx="226136" cy="2914"/>
            </a:xfrm>
            <a:custGeom>
              <a:rect b="b" l="l" r="r" t="t"/>
              <a:pathLst>
                <a:path extrusionOk="0" h="75" w="5820">
                  <a:moveTo>
                    <a:pt x="0" y="1"/>
                  </a:moveTo>
                  <a:lnTo>
                    <a:pt x="0" y="70"/>
                  </a:lnTo>
                  <a:cubicBezTo>
                    <a:pt x="151" y="70"/>
                    <a:pt x="2569" y="74"/>
                    <a:pt x="4243" y="74"/>
                  </a:cubicBezTo>
                  <a:cubicBezTo>
                    <a:pt x="5108" y="74"/>
                    <a:pt x="5776" y="74"/>
                    <a:pt x="5819" y="70"/>
                  </a:cubicBezTo>
                  <a:lnTo>
                    <a:pt x="5816" y="1"/>
                  </a:lnTo>
                  <a:cubicBezTo>
                    <a:pt x="5774" y="3"/>
                    <a:pt x="5120" y="3"/>
                    <a:pt x="4265" y="3"/>
                  </a:cubicBezTo>
                  <a:cubicBezTo>
                    <a:pt x="2554" y="3"/>
                    <a:pt x="38" y="1"/>
                    <a:pt x="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5223404" y="4050868"/>
              <a:ext cx="350239" cy="44800"/>
            </a:xfrm>
            <a:custGeom>
              <a:rect b="b" l="l" r="r" t="t"/>
              <a:pathLst>
                <a:path extrusionOk="0" h="1153" w="9014">
                  <a:moveTo>
                    <a:pt x="214" y="0"/>
                  </a:moveTo>
                  <a:cubicBezTo>
                    <a:pt x="34" y="1036"/>
                    <a:pt x="0" y="1153"/>
                    <a:pt x="0" y="1153"/>
                  </a:cubicBezTo>
                  <a:lnTo>
                    <a:pt x="9014" y="1153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5231719" y="3888724"/>
              <a:ext cx="341924" cy="162181"/>
            </a:xfrm>
            <a:custGeom>
              <a:rect b="b" l="l" r="r" t="t"/>
              <a:pathLst>
                <a:path extrusionOk="0" h="4174" w="8800">
                  <a:moveTo>
                    <a:pt x="6585" y="1"/>
                  </a:moveTo>
                  <a:cubicBezTo>
                    <a:pt x="6585" y="1"/>
                    <a:pt x="6839" y="2419"/>
                    <a:pt x="5015" y="2596"/>
                  </a:cubicBezTo>
                  <a:cubicBezTo>
                    <a:pt x="3187" y="2770"/>
                    <a:pt x="201" y="3014"/>
                    <a:pt x="10" y="4110"/>
                  </a:cubicBezTo>
                  <a:cubicBezTo>
                    <a:pt x="7" y="4133"/>
                    <a:pt x="3" y="4153"/>
                    <a:pt x="0" y="4173"/>
                  </a:cubicBezTo>
                  <a:lnTo>
                    <a:pt x="8800" y="4173"/>
                  </a:lnTo>
                  <a:lnTo>
                    <a:pt x="8800" y="1"/>
                  </a:lnTo>
                  <a:close/>
                </a:path>
              </a:pathLst>
            </a:custGeom>
            <a:solidFill>
              <a:srgbClr val="4A18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5258024" y="4014538"/>
              <a:ext cx="156586" cy="36912"/>
            </a:xfrm>
            <a:custGeom>
              <a:rect b="b" l="l" r="r" t="t"/>
              <a:pathLst>
                <a:path extrusionOk="0" h="950" w="4030">
                  <a:moveTo>
                    <a:pt x="1450" y="1"/>
                  </a:moveTo>
                  <a:cubicBezTo>
                    <a:pt x="687" y="1"/>
                    <a:pt x="12" y="23"/>
                    <a:pt x="1" y="23"/>
                  </a:cubicBezTo>
                  <a:lnTo>
                    <a:pt x="5" y="80"/>
                  </a:lnTo>
                  <a:cubicBezTo>
                    <a:pt x="13" y="80"/>
                    <a:pt x="686" y="56"/>
                    <a:pt x="1447" y="56"/>
                  </a:cubicBezTo>
                  <a:cubicBezTo>
                    <a:pt x="1828" y="56"/>
                    <a:pt x="2230" y="62"/>
                    <a:pt x="2583" y="80"/>
                  </a:cubicBezTo>
                  <a:cubicBezTo>
                    <a:pt x="3623" y="134"/>
                    <a:pt x="3974" y="939"/>
                    <a:pt x="3977" y="949"/>
                  </a:cubicBezTo>
                  <a:lnTo>
                    <a:pt x="4030" y="925"/>
                  </a:lnTo>
                  <a:cubicBezTo>
                    <a:pt x="4027" y="919"/>
                    <a:pt x="3666" y="77"/>
                    <a:pt x="2587" y="23"/>
                  </a:cubicBezTo>
                  <a:cubicBezTo>
                    <a:pt x="2234" y="6"/>
                    <a:pt x="1831" y="1"/>
                    <a:pt x="1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5413019" y="3888724"/>
              <a:ext cx="118819" cy="113495"/>
            </a:xfrm>
            <a:custGeom>
              <a:rect b="b" l="l" r="r" t="t"/>
              <a:pathLst>
                <a:path extrusionOk="0" h="2921" w="3058">
                  <a:moveTo>
                    <a:pt x="2984" y="1"/>
                  </a:moveTo>
                  <a:cubicBezTo>
                    <a:pt x="2984" y="24"/>
                    <a:pt x="3001" y="2443"/>
                    <a:pt x="2122" y="2753"/>
                  </a:cubicBezTo>
                  <a:cubicBezTo>
                    <a:pt x="1896" y="2834"/>
                    <a:pt x="1650" y="2864"/>
                    <a:pt x="1409" y="2864"/>
                  </a:cubicBezTo>
                  <a:cubicBezTo>
                    <a:pt x="701" y="2864"/>
                    <a:pt x="32" y="2605"/>
                    <a:pt x="25" y="2599"/>
                  </a:cubicBezTo>
                  <a:lnTo>
                    <a:pt x="1" y="2656"/>
                  </a:lnTo>
                  <a:cubicBezTo>
                    <a:pt x="11" y="2660"/>
                    <a:pt x="693" y="2920"/>
                    <a:pt x="1414" y="2920"/>
                  </a:cubicBezTo>
                  <a:cubicBezTo>
                    <a:pt x="1658" y="2920"/>
                    <a:pt x="1909" y="2891"/>
                    <a:pt x="2139" y="2810"/>
                  </a:cubicBezTo>
                  <a:cubicBezTo>
                    <a:pt x="3058" y="2483"/>
                    <a:pt x="3041" y="101"/>
                    <a:pt x="3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5484318" y="3900147"/>
              <a:ext cx="46354" cy="31706"/>
            </a:xfrm>
            <a:custGeom>
              <a:rect b="b" l="l" r="r" t="t"/>
              <a:pathLst>
                <a:path extrusionOk="0" h="816" w="1193">
                  <a:moveTo>
                    <a:pt x="1163" y="0"/>
                  </a:moveTo>
                  <a:lnTo>
                    <a:pt x="0" y="769"/>
                  </a:lnTo>
                  <a:lnTo>
                    <a:pt x="34" y="816"/>
                  </a:lnTo>
                  <a:lnTo>
                    <a:pt x="1193" y="48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5487194" y="3908346"/>
              <a:ext cx="40642" cy="23624"/>
            </a:xfrm>
            <a:custGeom>
              <a:rect b="b" l="l" r="r" t="t"/>
              <a:pathLst>
                <a:path extrusionOk="0" h="608" w="1046">
                  <a:moveTo>
                    <a:pt x="26" y="0"/>
                  </a:moveTo>
                  <a:lnTo>
                    <a:pt x="0" y="54"/>
                  </a:lnTo>
                  <a:lnTo>
                    <a:pt x="1015" y="608"/>
                  </a:lnTo>
                  <a:lnTo>
                    <a:pt x="1046" y="55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5471457" y="3943898"/>
              <a:ext cx="53931" cy="20787"/>
            </a:xfrm>
            <a:custGeom>
              <a:rect b="b" l="l" r="r" t="t"/>
              <a:pathLst>
                <a:path extrusionOk="0" h="535" w="1388">
                  <a:moveTo>
                    <a:pt x="1367" y="1"/>
                  </a:moveTo>
                  <a:lnTo>
                    <a:pt x="0" y="482"/>
                  </a:lnTo>
                  <a:lnTo>
                    <a:pt x="17" y="535"/>
                  </a:lnTo>
                  <a:lnTo>
                    <a:pt x="1387" y="54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5480433" y="3944054"/>
              <a:ext cx="38311" cy="26732"/>
            </a:xfrm>
            <a:custGeom>
              <a:rect b="b" l="l" r="r" t="t"/>
              <a:pathLst>
                <a:path extrusionOk="0" h="688" w="986">
                  <a:moveTo>
                    <a:pt x="34" y="0"/>
                  </a:moveTo>
                  <a:lnTo>
                    <a:pt x="0" y="47"/>
                  </a:lnTo>
                  <a:lnTo>
                    <a:pt x="952" y="688"/>
                  </a:lnTo>
                  <a:lnTo>
                    <a:pt x="985" y="64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5381623" y="1940741"/>
              <a:ext cx="408405" cy="451573"/>
            </a:xfrm>
            <a:custGeom>
              <a:rect b="b" l="l" r="r" t="t"/>
              <a:pathLst>
                <a:path extrusionOk="0" h="11622" w="10511">
                  <a:moveTo>
                    <a:pt x="3120" y="0"/>
                  </a:moveTo>
                  <a:cubicBezTo>
                    <a:pt x="2402" y="0"/>
                    <a:pt x="1584" y="55"/>
                    <a:pt x="1303" y="283"/>
                  </a:cubicBezTo>
                  <a:cubicBezTo>
                    <a:pt x="769" y="724"/>
                    <a:pt x="1" y="3216"/>
                    <a:pt x="1097" y="5642"/>
                  </a:cubicBezTo>
                  <a:cubicBezTo>
                    <a:pt x="2192" y="8070"/>
                    <a:pt x="2784" y="9931"/>
                    <a:pt x="2840" y="10703"/>
                  </a:cubicBezTo>
                  <a:cubicBezTo>
                    <a:pt x="2897" y="11472"/>
                    <a:pt x="3027" y="11621"/>
                    <a:pt x="3027" y="11621"/>
                  </a:cubicBezTo>
                  <a:lnTo>
                    <a:pt x="7781" y="11415"/>
                  </a:lnTo>
                  <a:cubicBezTo>
                    <a:pt x="7781" y="11415"/>
                    <a:pt x="8396" y="7770"/>
                    <a:pt x="8763" y="6981"/>
                  </a:cubicBezTo>
                  <a:cubicBezTo>
                    <a:pt x="9131" y="6189"/>
                    <a:pt x="10307" y="3968"/>
                    <a:pt x="10407" y="2758"/>
                  </a:cubicBezTo>
                  <a:cubicBezTo>
                    <a:pt x="10510" y="1546"/>
                    <a:pt x="10040" y="533"/>
                    <a:pt x="9171" y="416"/>
                  </a:cubicBezTo>
                  <a:cubicBezTo>
                    <a:pt x="8302" y="300"/>
                    <a:pt x="5770" y="26"/>
                    <a:pt x="5770" y="26"/>
                  </a:cubicBezTo>
                  <a:lnTo>
                    <a:pt x="4350" y="46"/>
                  </a:lnTo>
                  <a:cubicBezTo>
                    <a:pt x="4350" y="46"/>
                    <a:pt x="3777" y="0"/>
                    <a:pt x="312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5401984" y="2077901"/>
              <a:ext cx="91309" cy="278746"/>
            </a:xfrm>
            <a:custGeom>
              <a:rect b="b" l="l" r="r" t="t"/>
              <a:pathLst>
                <a:path extrusionOk="0" h="7174" w="2350">
                  <a:moveTo>
                    <a:pt x="1" y="1"/>
                  </a:moveTo>
                  <a:cubicBezTo>
                    <a:pt x="1" y="10"/>
                    <a:pt x="11" y="1163"/>
                    <a:pt x="653" y="2372"/>
                  </a:cubicBezTo>
                  <a:cubicBezTo>
                    <a:pt x="1287" y="3569"/>
                    <a:pt x="2236" y="6255"/>
                    <a:pt x="2283" y="7173"/>
                  </a:cubicBezTo>
                  <a:lnTo>
                    <a:pt x="2349" y="7169"/>
                  </a:lnTo>
                  <a:cubicBezTo>
                    <a:pt x="2306" y="6244"/>
                    <a:pt x="1351" y="3545"/>
                    <a:pt x="713" y="2339"/>
                  </a:cubicBezTo>
                  <a:cubicBezTo>
                    <a:pt x="78" y="1146"/>
                    <a:pt x="71" y="10"/>
                    <a:pt x="7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5578038" y="1945754"/>
              <a:ext cx="74096" cy="50395"/>
            </a:xfrm>
            <a:custGeom>
              <a:rect b="b" l="l" r="r" t="t"/>
              <a:pathLst>
                <a:path extrusionOk="0" h="1297" w="1907">
                  <a:moveTo>
                    <a:pt x="1574" y="0"/>
                  </a:moveTo>
                  <a:cubicBezTo>
                    <a:pt x="1574" y="0"/>
                    <a:pt x="1711" y="535"/>
                    <a:pt x="959" y="679"/>
                  </a:cubicBezTo>
                  <a:cubicBezTo>
                    <a:pt x="619" y="744"/>
                    <a:pt x="390" y="761"/>
                    <a:pt x="241" y="761"/>
                  </a:cubicBezTo>
                  <a:cubicBezTo>
                    <a:pt x="62" y="761"/>
                    <a:pt x="0" y="736"/>
                    <a:pt x="0" y="736"/>
                  </a:cubicBezTo>
                  <a:lnTo>
                    <a:pt x="0" y="736"/>
                  </a:lnTo>
                  <a:cubicBezTo>
                    <a:pt x="0" y="736"/>
                    <a:pt x="34" y="1290"/>
                    <a:pt x="925" y="1297"/>
                  </a:cubicBezTo>
                  <a:cubicBezTo>
                    <a:pt x="928" y="1297"/>
                    <a:pt x="931" y="1297"/>
                    <a:pt x="934" y="1297"/>
                  </a:cubicBezTo>
                  <a:cubicBezTo>
                    <a:pt x="1821" y="1297"/>
                    <a:pt x="1906" y="326"/>
                    <a:pt x="1574" y="0"/>
                  </a:cubicBezTo>
                  <a:close/>
                </a:path>
              </a:pathLst>
            </a:custGeom>
            <a:solidFill>
              <a:srgbClr val="416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5515053" y="1929007"/>
              <a:ext cx="73980" cy="58166"/>
            </a:xfrm>
            <a:custGeom>
              <a:rect b="b" l="l" r="r" t="t"/>
              <a:pathLst>
                <a:path extrusionOk="0" h="1497" w="1904">
                  <a:moveTo>
                    <a:pt x="1892" y="1244"/>
                  </a:moveTo>
                  <a:cubicBezTo>
                    <a:pt x="1892" y="1244"/>
                    <a:pt x="1883" y="1259"/>
                    <a:pt x="1864" y="1283"/>
                  </a:cubicBezTo>
                  <a:lnTo>
                    <a:pt x="1864" y="1283"/>
                  </a:lnTo>
                  <a:cubicBezTo>
                    <a:pt x="1904" y="1280"/>
                    <a:pt x="1892" y="1244"/>
                    <a:pt x="1892" y="1244"/>
                  </a:cubicBezTo>
                  <a:close/>
                  <a:moveTo>
                    <a:pt x="1107" y="1"/>
                  </a:moveTo>
                  <a:lnTo>
                    <a:pt x="1107" y="1"/>
                  </a:lnTo>
                  <a:cubicBezTo>
                    <a:pt x="666" y="154"/>
                    <a:pt x="1" y="979"/>
                    <a:pt x="813" y="1353"/>
                  </a:cubicBezTo>
                  <a:cubicBezTo>
                    <a:pt x="1039" y="1459"/>
                    <a:pt x="1224" y="1497"/>
                    <a:pt x="1371" y="1497"/>
                  </a:cubicBezTo>
                  <a:cubicBezTo>
                    <a:pt x="1657" y="1497"/>
                    <a:pt x="1807" y="1354"/>
                    <a:pt x="1864" y="1283"/>
                  </a:cubicBezTo>
                  <a:lnTo>
                    <a:pt x="1864" y="1283"/>
                  </a:lnTo>
                  <a:cubicBezTo>
                    <a:pt x="1863" y="1283"/>
                    <a:pt x="1861" y="1283"/>
                    <a:pt x="1859" y="1283"/>
                  </a:cubicBezTo>
                  <a:cubicBezTo>
                    <a:pt x="1805" y="1283"/>
                    <a:pt x="1669" y="1227"/>
                    <a:pt x="1334" y="983"/>
                  </a:cubicBezTo>
                  <a:cubicBezTo>
                    <a:pt x="716" y="532"/>
                    <a:pt x="1107" y="1"/>
                    <a:pt x="1107" y="1"/>
                  </a:cubicBezTo>
                  <a:close/>
                </a:path>
              </a:pathLst>
            </a:custGeom>
            <a:solidFill>
              <a:srgbClr val="416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5547925" y="1758470"/>
              <a:ext cx="93874" cy="218521"/>
            </a:xfrm>
            <a:custGeom>
              <a:rect b="b" l="l" r="r" t="t"/>
              <a:pathLst>
                <a:path extrusionOk="0" h="5624" w="2416">
                  <a:moveTo>
                    <a:pt x="1629" y="1"/>
                  </a:moveTo>
                  <a:cubicBezTo>
                    <a:pt x="814" y="1"/>
                    <a:pt x="622" y="1022"/>
                    <a:pt x="622" y="1022"/>
                  </a:cubicBezTo>
                  <a:lnTo>
                    <a:pt x="1" y="5201"/>
                  </a:lnTo>
                  <a:cubicBezTo>
                    <a:pt x="1" y="5201"/>
                    <a:pt x="505" y="5592"/>
                    <a:pt x="1206" y="5622"/>
                  </a:cubicBezTo>
                  <a:cubicBezTo>
                    <a:pt x="1235" y="5623"/>
                    <a:pt x="1262" y="5624"/>
                    <a:pt x="1289" y="5624"/>
                  </a:cubicBezTo>
                  <a:cubicBezTo>
                    <a:pt x="2115" y="5624"/>
                    <a:pt x="2416" y="5098"/>
                    <a:pt x="2416" y="5098"/>
                  </a:cubicBezTo>
                  <a:lnTo>
                    <a:pt x="2008" y="66"/>
                  </a:lnTo>
                  <a:cubicBezTo>
                    <a:pt x="1869" y="21"/>
                    <a:pt x="1743" y="1"/>
                    <a:pt x="1629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5566847" y="1754895"/>
              <a:ext cx="55330" cy="78604"/>
            </a:xfrm>
            <a:custGeom>
              <a:rect b="b" l="l" r="r" t="t"/>
              <a:pathLst>
                <a:path extrusionOk="0" h="2023" w="1424">
                  <a:moveTo>
                    <a:pt x="911" y="0"/>
                  </a:moveTo>
                  <a:cubicBezTo>
                    <a:pt x="897" y="0"/>
                    <a:pt x="882" y="1"/>
                    <a:pt x="866" y="1"/>
                  </a:cubicBezTo>
                  <a:cubicBezTo>
                    <a:pt x="308" y="25"/>
                    <a:pt x="138" y="903"/>
                    <a:pt x="138" y="903"/>
                  </a:cubicBezTo>
                  <a:lnTo>
                    <a:pt x="1" y="2023"/>
                  </a:lnTo>
                  <a:cubicBezTo>
                    <a:pt x="519" y="1949"/>
                    <a:pt x="1361" y="385"/>
                    <a:pt x="1361" y="385"/>
                  </a:cubicBezTo>
                  <a:cubicBezTo>
                    <a:pt x="1361" y="385"/>
                    <a:pt x="1424" y="0"/>
                    <a:pt x="911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5481715" y="1624146"/>
              <a:ext cx="173216" cy="181297"/>
            </a:xfrm>
            <a:custGeom>
              <a:rect b="b" l="l" r="r" t="t"/>
              <a:pathLst>
                <a:path extrusionOk="0" h="4666" w="4458">
                  <a:moveTo>
                    <a:pt x="2295" y="1"/>
                  </a:moveTo>
                  <a:cubicBezTo>
                    <a:pt x="1992" y="1"/>
                    <a:pt x="1665" y="40"/>
                    <a:pt x="1344" y="99"/>
                  </a:cubicBezTo>
                  <a:cubicBezTo>
                    <a:pt x="237" y="303"/>
                    <a:pt x="274" y="2167"/>
                    <a:pt x="137" y="3009"/>
                  </a:cubicBezTo>
                  <a:cubicBezTo>
                    <a:pt x="1" y="3851"/>
                    <a:pt x="27" y="4439"/>
                    <a:pt x="468" y="4612"/>
                  </a:cubicBezTo>
                  <a:cubicBezTo>
                    <a:pt x="566" y="4651"/>
                    <a:pt x="711" y="4666"/>
                    <a:pt x="878" y="4666"/>
                  </a:cubicBezTo>
                  <a:cubicBezTo>
                    <a:pt x="1468" y="4666"/>
                    <a:pt x="2326" y="4479"/>
                    <a:pt x="2326" y="4479"/>
                  </a:cubicBezTo>
                  <a:cubicBezTo>
                    <a:pt x="3308" y="4235"/>
                    <a:pt x="3712" y="3523"/>
                    <a:pt x="3712" y="3523"/>
                  </a:cubicBezTo>
                  <a:cubicBezTo>
                    <a:pt x="3712" y="3523"/>
                    <a:pt x="3805" y="3630"/>
                    <a:pt x="3960" y="3630"/>
                  </a:cubicBezTo>
                  <a:cubicBezTo>
                    <a:pt x="4023" y="3630"/>
                    <a:pt x="4096" y="3613"/>
                    <a:pt x="4176" y="3564"/>
                  </a:cubicBezTo>
                  <a:cubicBezTo>
                    <a:pt x="4457" y="3393"/>
                    <a:pt x="4447" y="2578"/>
                    <a:pt x="4186" y="2398"/>
                  </a:cubicBezTo>
                  <a:cubicBezTo>
                    <a:pt x="4122" y="2353"/>
                    <a:pt x="4063" y="2337"/>
                    <a:pt x="4010" y="2337"/>
                  </a:cubicBezTo>
                  <a:cubicBezTo>
                    <a:pt x="3848" y="2337"/>
                    <a:pt x="3745" y="2495"/>
                    <a:pt x="3745" y="2495"/>
                  </a:cubicBezTo>
                  <a:cubicBezTo>
                    <a:pt x="3745" y="2495"/>
                    <a:pt x="3742" y="1997"/>
                    <a:pt x="3679" y="964"/>
                  </a:cubicBezTo>
                  <a:cubicBezTo>
                    <a:pt x="3636" y="232"/>
                    <a:pt x="3035" y="1"/>
                    <a:pt x="229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5556628" y="1693853"/>
              <a:ext cx="35747" cy="19622"/>
            </a:xfrm>
            <a:custGeom>
              <a:rect b="b" l="l" r="r" t="t"/>
              <a:pathLst>
                <a:path extrusionOk="0" h="505" w="920">
                  <a:moveTo>
                    <a:pt x="479" y="0"/>
                  </a:moveTo>
                  <a:cubicBezTo>
                    <a:pt x="120" y="0"/>
                    <a:pt x="0" y="450"/>
                    <a:pt x="0" y="450"/>
                  </a:cubicBezTo>
                  <a:cubicBezTo>
                    <a:pt x="110" y="490"/>
                    <a:pt x="221" y="505"/>
                    <a:pt x="325" y="505"/>
                  </a:cubicBezTo>
                  <a:cubicBezTo>
                    <a:pt x="647" y="505"/>
                    <a:pt x="909" y="360"/>
                    <a:pt x="909" y="360"/>
                  </a:cubicBezTo>
                  <a:cubicBezTo>
                    <a:pt x="909" y="360"/>
                    <a:pt x="919" y="42"/>
                    <a:pt x="525" y="2"/>
                  </a:cubicBezTo>
                  <a:cubicBezTo>
                    <a:pt x="509" y="1"/>
                    <a:pt x="494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5501454" y="1686354"/>
              <a:ext cx="24828" cy="22419"/>
            </a:xfrm>
            <a:custGeom>
              <a:rect b="b" l="l" r="r" t="t"/>
              <a:pathLst>
                <a:path extrusionOk="0" h="577" w="639">
                  <a:moveTo>
                    <a:pt x="226" y="1"/>
                  </a:moveTo>
                  <a:cubicBezTo>
                    <a:pt x="25" y="1"/>
                    <a:pt x="0" y="276"/>
                    <a:pt x="0" y="276"/>
                  </a:cubicBezTo>
                  <a:cubicBezTo>
                    <a:pt x="67" y="496"/>
                    <a:pt x="511" y="576"/>
                    <a:pt x="511" y="576"/>
                  </a:cubicBezTo>
                  <a:cubicBezTo>
                    <a:pt x="511" y="576"/>
                    <a:pt x="638" y="145"/>
                    <a:pt x="338" y="25"/>
                  </a:cubicBezTo>
                  <a:cubicBezTo>
                    <a:pt x="295" y="8"/>
                    <a:pt x="258" y="1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5556628" y="1692299"/>
              <a:ext cx="36485" cy="19039"/>
            </a:xfrm>
            <a:custGeom>
              <a:rect b="b" l="l" r="r" t="t"/>
              <a:pathLst>
                <a:path extrusionOk="0" h="490" w="939">
                  <a:moveTo>
                    <a:pt x="502" y="1"/>
                  </a:moveTo>
                  <a:cubicBezTo>
                    <a:pt x="480" y="1"/>
                    <a:pt x="458" y="2"/>
                    <a:pt x="434" y="6"/>
                  </a:cubicBezTo>
                  <a:cubicBezTo>
                    <a:pt x="97" y="49"/>
                    <a:pt x="0" y="490"/>
                    <a:pt x="0" y="490"/>
                  </a:cubicBezTo>
                  <a:cubicBezTo>
                    <a:pt x="0" y="490"/>
                    <a:pt x="169" y="64"/>
                    <a:pt x="476" y="64"/>
                  </a:cubicBezTo>
                  <a:cubicBezTo>
                    <a:pt x="487" y="64"/>
                    <a:pt x="497" y="65"/>
                    <a:pt x="508" y="66"/>
                  </a:cubicBezTo>
                  <a:cubicBezTo>
                    <a:pt x="839" y="99"/>
                    <a:pt x="909" y="400"/>
                    <a:pt x="909" y="400"/>
                  </a:cubicBezTo>
                  <a:lnTo>
                    <a:pt x="925" y="403"/>
                  </a:lnTo>
                  <a:cubicBezTo>
                    <a:pt x="938" y="273"/>
                    <a:pt x="794" y="1"/>
                    <a:pt x="50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5501454" y="1684994"/>
              <a:ext cx="23624" cy="23779"/>
            </a:xfrm>
            <a:custGeom>
              <a:rect b="b" l="l" r="r" t="t"/>
              <a:pathLst>
                <a:path extrusionOk="0" h="612" w="608">
                  <a:moveTo>
                    <a:pt x="241" y="0"/>
                  </a:moveTo>
                  <a:cubicBezTo>
                    <a:pt x="27" y="0"/>
                    <a:pt x="0" y="311"/>
                    <a:pt x="0" y="311"/>
                  </a:cubicBezTo>
                  <a:cubicBezTo>
                    <a:pt x="0" y="311"/>
                    <a:pt x="78" y="45"/>
                    <a:pt x="234" y="45"/>
                  </a:cubicBezTo>
                  <a:cubicBezTo>
                    <a:pt x="271" y="45"/>
                    <a:pt x="314" y="60"/>
                    <a:pt x="361" y="100"/>
                  </a:cubicBezTo>
                  <a:cubicBezTo>
                    <a:pt x="598" y="300"/>
                    <a:pt x="511" y="611"/>
                    <a:pt x="511" y="611"/>
                  </a:cubicBezTo>
                  <a:cubicBezTo>
                    <a:pt x="582" y="451"/>
                    <a:pt x="608" y="103"/>
                    <a:pt x="321" y="13"/>
                  </a:cubicBezTo>
                  <a:cubicBezTo>
                    <a:pt x="292" y="4"/>
                    <a:pt x="265" y="0"/>
                    <a:pt x="24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5567236" y="1694281"/>
              <a:ext cx="11618" cy="15581"/>
            </a:xfrm>
            <a:custGeom>
              <a:rect b="b" l="l" r="r" t="t"/>
              <a:pathLst>
                <a:path extrusionOk="0" h="401" w="299">
                  <a:moveTo>
                    <a:pt x="169" y="0"/>
                  </a:moveTo>
                  <a:cubicBezTo>
                    <a:pt x="101" y="0"/>
                    <a:pt x="37" y="78"/>
                    <a:pt x="21" y="181"/>
                  </a:cubicBezTo>
                  <a:cubicBezTo>
                    <a:pt x="1" y="292"/>
                    <a:pt x="48" y="389"/>
                    <a:pt x="121" y="399"/>
                  </a:cubicBezTo>
                  <a:cubicBezTo>
                    <a:pt x="126" y="400"/>
                    <a:pt x="131" y="400"/>
                    <a:pt x="137" y="400"/>
                  </a:cubicBezTo>
                  <a:cubicBezTo>
                    <a:pt x="202" y="400"/>
                    <a:pt x="266" y="324"/>
                    <a:pt x="281" y="222"/>
                  </a:cubicBezTo>
                  <a:cubicBezTo>
                    <a:pt x="298" y="112"/>
                    <a:pt x="255" y="11"/>
                    <a:pt x="181" y="1"/>
                  </a:cubicBezTo>
                  <a:cubicBezTo>
                    <a:pt x="177" y="0"/>
                    <a:pt x="173" y="0"/>
                    <a:pt x="16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5508564" y="1688452"/>
              <a:ext cx="11618" cy="15659"/>
            </a:xfrm>
            <a:custGeom>
              <a:rect b="b" l="l" r="r" t="t"/>
              <a:pathLst>
                <a:path extrusionOk="0" h="403" w="299">
                  <a:moveTo>
                    <a:pt x="166" y="0"/>
                  </a:moveTo>
                  <a:cubicBezTo>
                    <a:pt x="99" y="0"/>
                    <a:pt x="34" y="77"/>
                    <a:pt x="18" y="181"/>
                  </a:cubicBezTo>
                  <a:cubicBezTo>
                    <a:pt x="1" y="291"/>
                    <a:pt x="44" y="392"/>
                    <a:pt x="118" y="402"/>
                  </a:cubicBezTo>
                  <a:cubicBezTo>
                    <a:pt x="122" y="403"/>
                    <a:pt x="126" y="403"/>
                    <a:pt x="130" y="403"/>
                  </a:cubicBezTo>
                  <a:cubicBezTo>
                    <a:pt x="199" y="403"/>
                    <a:pt x="262" y="325"/>
                    <a:pt x="278" y="222"/>
                  </a:cubicBezTo>
                  <a:cubicBezTo>
                    <a:pt x="298" y="111"/>
                    <a:pt x="252" y="14"/>
                    <a:pt x="178" y="1"/>
                  </a:cubicBezTo>
                  <a:cubicBezTo>
                    <a:pt x="174" y="0"/>
                    <a:pt x="170" y="0"/>
                    <a:pt x="16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5519249" y="1701197"/>
              <a:ext cx="22070" cy="39943"/>
            </a:xfrm>
            <a:custGeom>
              <a:rect b="b" l="l" r="r" t="t"/>
              <a:pathLst>
                <a:path extrusionOk="0" h="1028" w="568">
                  <a:moveTo>
                    <a:pt x="511" y="0"/>
                  </a:moveTo>
                  <a:lnTo>
                    <a:pt x="511" y="0"/>
                  </a:lnTo>
                  <a:cubicBezTo>
                    <a:pt x="481" y="14"/>
                    <a:pt x="468" y="484"/>
                    <a:pt x="431" y="552"/>
                  </a:cubicBezTo>
                  <a:cubicBezTo>
                    <a:pt x="394" y="615"/>
                    <a:pt x="6" y="628"/>
                    <a:pt x="3" y="638"/>
                  </a:cubicBezTo>
                  <a:cubicBezTo>
                    <a:pt x="0" y="648"/>
                    <a:pt x="367" y="1016"/>
                    <a:pt x="411" y="1026"/>
                  </a:cubicBezTo>
                  <a:cubicBezTo>
                    <a:pt x="416" y="1027"/>
                    <a:pt x="421" y="1028"/>
                    <a:pt x="424" y="1028"/>
                  </a:cubicBezTo>
                  <a:cubicBezTo>
                    <a:pt x="452" y="1028"/>
                    <a:pt x="447" y="999"/>
                    <a:pt x="447" y="999"/>
                  </a:cubicBezTo>
                  <a:lnTo>
                    <a:pt x="77" y="655"/>
                  </a:lnTo>
                  <a:lnTo>
                    <a:pt x="77" y="655"/>
                  </a:lnTo>
                  <a:cubicBezTo>
                    <a:pt x="77" y="655"/>
                    <a:pt x="104" y="657"/>
                    <a:pt x="144" y="657"/>
                  </a:cubicBezTo>
                  <a:cubicBezTo>
                    <a:pt x="227" y="657"/>
                    <a:pt x="366" y="651"/>
                    <a:pt x="447" y="615"/>
                  </a:cubicBezTo>
                  <a:cubicBezTo>
                    <a:pt x="568" y="565"/>
                    <a:pt x="511" y="0"/>
                    <a:pt x="511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5516879" y="1751826"/>
              <a:ext cx="35241" cy="10025"/>
            </a:xfrm>
            <a:custGeom>
              <a:rect b="b" l="l" r="r" t="t"/>
              <a:pathLst>
                <a:path extrusionOk="0" h="258" w="907">
                  <a:moveTo>
                    <a:pt x="368" y="0"/>
                  </a:moveTo>
                  <a:cubicBezTo>
                    <a:pt x="262" y="0"/>
                    <a:pt x="139" y="10"/>
                    <a:pt x="1" y="34"/>
                  </a:cubicBezTo>
                  <a:cubicBezTo>
                    <a:pt x="1" y="34"/>
                    <a:pt x="113" y="257"/>
                    <a:pt x="428" y="257"/>
                  </a:cubicBezTo>
                  <a:cubicBezTo>
                    <a:pt x="448" y="257"/>
                    <a:pt x="469" y="256"/>
                    <a:pt x="492" y="254"/>
                  </a:cubicBezTo>
                  <a:cubicBezTo>
                    <a:pt x="852" y="224"/>
                    <a:pt x="906" y="111"/>
                    <a:pt x="906" y="111"/>
                  </a:cubicBezTo>
                  <a:cubicBezTo>
                    <a:pt x="906" y="111"/>
                    <a:pt x="732" y="0"/>
                    <a:pt x="36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5519716" y="1756722"/>
              <a:ext cx="32522" cy="11268"/>
            </a:xfrm>
            <a:custGeom>
              <a:rect b="b" l="l" r="r" t="t"/>
              <a:pathLst>
                <a:path extrusionOk="0" h="290" w="837">
                  <a:moveTo>
                    <a:pt x="1" y="1"/>
                  </a:moveTo>
                  <a:cubicBezTo>
                    <a:pt x="1" y="1"/>
                    <a:pt x="8" y="245"/>
                    <a:pt x="358" y="285"/>
                  </a:cubicBezTo>
                  <a:cubicBezTo>
                    <a:pt x="381" y="288"/>
                    <a:pt x="403" y="289"/>
                    <a:pt x="423" y="289"/>
                  </a:cubicBezTo>
                  <a:cubicBezTo>
                    <a:pt x="728" y="289"/>
                    <a:pt x="836" y="31"/>
                    <a:pt x="836" y="31"/>
                  </a:cubicBezTo>
                  <a:lnTo>
                    <a:pt x="836" y="31"/>
                  </a:lnTo>
                  <a:cubicBezTo>
                    <a:pt x="836" y="31"/>
                    <a:pt x="662" y="158"/>
                    <a:pt x="444" y="158"/>
                  </a:cubicBezTo>
                  <a:cubicBezTo>
                    <a:pt x="438" y="158"/>
                    <a:pt x="432" y="158"/>
                    <a:pt x="426" y="158"/>
                  </a:cubicBezTo>
                  <a:cubicBezTo>
                    <a:pt x="195" y="15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5510274" y="1746231"/>
              <a:ext cx="51561" cy="16669"/>
            </a:xfrm>
            <a:custGeom>
              <a:rect b="b" l="l" r="r" t="t"/>
              <a:pathLst>
                <a:path extrusionOk="0" h="429" w="1327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20" y="428"/>
                    <a:pt x="644" y="428"/>
                  </a:cubicBezTo>
                  <a:cubicBezTo>
                    <a:pt x="653" y="428"/>
                    <a:pt x="661" y="428"/>
                    <a:pt x="669" y="428"/>
                  </a:cubicBezTo>
                  <a:cubicBezTo>
                    <a:pt x="1106" y="411"/>
                    <a:pt x="1317" y="84"/>
                    <a:pt x="1326" y="34"/>
                  </a:cubicBezTo>
                  <a:lnTo>
                    <a:pt x="1326" y="34"/>
                  </a:lnTo>
                  <a:cubicBezTo>
                    <a:pt x="1326" y="34"/>
                    <a:pt x="1061" y="382"/>
                    <a:pt x="669" y="382"/>
                  </a:cubicBezTo>
                  <a:cubicBezTo>
                    <a:pt x="666" y="382"/>
                    <a:pt x="662" y="382"/>
                    <a:pt x="658" y="381"/>
                  </a:cubicBezTo>
                  <a:cubicBezTo>
                    <a:pt x="261" y="37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5494460" y="1621155"/>
              <a:ext cx="232897" cy="127833"/>
            </a:xfrm>
            <a:custGeom>
              <a:rect b="b" l="l" r="r" t="t"/>
              <a:pathLst>
                <a:path extrusionOk="0" h="3290" w="5994">
                  <a:moveTo>
                    <a:pt x="1989" y="0"/>
                  </a:moveTo>
                  <a:cubicBezTo>
                    <a:pt x="436" y="0"/>
                    <a:pt x="1" y="537"/>
                    <a:pt x="410" y="881"/>
                  </a:cubicBezTo>
                  <a:cubicBezTo>
                    <a:pt x="845" y="1249"/>
                    <a:pt x="3140" y="1786"/>
                    <a:pt x="3140" y="1786"/>
                  </a:cubicBezTo>
                  <a:cubicBezTo>
                    <a:pt x="3140" y="1786"/>
                    <a:pt x="2479" y="2264"/>
                    <a:pt x="2823" y="2498"/>
                  </a:cubicBezTo>
                  <a:cubicBezTo>
                    <a:pt x="3012" y="2629"/>
                    <a:pt x="3167" y="2658"/>
                    <a:pt x="3268" y="2658"/>
                  </a:cubicBezTo>
                  <a:cubicBezTo>
                    <a:pt x="3350" y="2658"/>
                    <a:pt x="3397" y="2638"/>
                    <a:pt x="3397" y="2638"/>
                  </a:cubicBezTo>
                  <a:cubicBezTo>
                    <a:pt x="3397" y="2638"/>
                    <a:pt x="3507" y="2438"/>
                    <a:pt x="3689" y="2438"/>
                  </a:cubicBezTo>
                  <a:cubicBezTo>
                    <a:pt x="3720" y="2438"/>
                    <a:pt x="3753" y="2444"/>
                    <a:pt x="3788" y="2458"/>
                  </a:cubicBezTo>
                  <a:cubicBezTo>
                    <a:pt x="4029" y="2548"/>
                    <a:pt x="4095" y="3109"/>
                    <a:pt x="4035" y="3289"/>
                  </a:cubicBezTo>
                  <a:cubicBezTo>
                    <a:pt x="4035" y="3289"/>
                    <a:pt x="5993" y="1519"/>
                    <a:pt x="4857" y="774"/>
                  </a:cubicBezTo>
                  <a:cubicBezTo>
                    <a:pt x="4857" y="774"/>
                    <a:pt x="4069" y="76"/>
                    <a:pt x="2279" y="6"/>
                  </a:cubicBezTo>
                  <a:cubicBezTo>
                    <a:pt x="2178" y="2"/>
                    <a:pt x="2081" y="0"/>
                    <a:pt x="198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5571432" y="1718721"/>
              <a:ext cx="17640" cy="17329"/>
            </a:xfrm>
            <a:custGeom>
              <a:rect b="b" l="l" r="r" t="t"/>
              <a:pathLst>
                <a:path extrusionOk="0" h="446" w="454">
                  <a:moveTo>
                    <a:pt x="225" y="1"/>
                  </a:moveTo>
                  <a:cubicBezTo>
                    <a:pt x="222" y="1"/>
                    <a:pt x="220" y="1"/>
                    <a:pt x="217" y="1"/>
                  </a:cubicBezTo>
                  <a:cubicBezTo>
                    <a:pt x="93" y="7"/>
                    <a:pt x="0" y="110"/>
                    <a:pt x="3" y="234"/>
                  </a:cubicBezTo>
                  <a:cubicBezTo>
                    <a:pt x="9" y="353"/>
                    <a:pt x="107" y="445"/>
                    <a:pt x="225" y="445"/>
                  </a:cubicBezTo>
                  <a:cubicBezTo>
                    <a:pt x="229" y="445"/>
                    <a:pt x="233" y="445"/>
                    <a:pt x="237" y="445"/>
                  </a:cubicBezTo>
                  <a:cubicBezTo>
                    <a:pt x="358" y="442"/>
                    <a:pt x="454" y="337"/>
                    <a:pt x="447" y="214"/>
                  </a:cubicBezTo>
                  <a:cubicBezTo>
                    <a:pt x="444" y="93"/>
                    <a:pt x="342" y="1"/>
                    <a:pt x="22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5497918" y="1712620"/>
              <a:ext cx="17718" cy="17290"/>
            </a:xfrm>
            <a:custGeom>
              <a:rect b="b" l="l" r="r" t="t"/>
              <a:pathLst>
                <a:path extrusionOk="0" h="445" w="456">
                  <a:moveTo>
                    <a:pt x="224" y="0"/>
                  </a:moveTo>
                  <a:cubicBezTo>
                    <a:pt x="222" y="0"/>
                    <a:pt x="220" y="0"/>
                    <a:pt x="218" y="0"/>
                  </a:cubicBezTo>
                  <a:cubicBezTo>
                    <a:pt x="94" y="7"/>
                    <a:pt x="1" y="110"/>
                    <a:pt x="5" y="234"/>
                  </a:cubicBezTo>
                  <a:cubicBezTo>
                    <a:pt x="11" y="354"/>
                    <a:pt x="108" y="445"/>
                    <a:pt x="226" y="445"/>
                  </a:cubicBezTo>
                  <a:cubicBezTo>
                    <a:pt x="230" y="445"/>
                    <a:pt x="234" y="445"/>
                    <a:pt x="238" y="445"/>
                  </a:cubicBezTo>
                  <a:cubicBezTo>
                    <a:pt x="361" y="441"/>
                    <a:pt x="455" y="338"/>
                    <a:pt x="449" y="214"/>
                  </a:cubicBezTo>
                  <a:cubicBezTo>
                    <a:pt x="446" y="92"/>
                    <a:pt x="345" y="0"/>
                    <a:pt x="22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5627501" y="1728007"/>
              <a:ext cx="16513" cy="31745"/>
            </a:xfrm>
            <a:custGeom>
              <a:rect b="b" l="l" r="r" t="t"/>
              <a:pathLst>
                <a:path extrusionOk="0" h="817" w="425">
                  <a:moveTo>
                    <a:pt x="240" y="1"/>
                  </a:moveTo>
                  <a:cubicBezTo>
                    <a:pt x="229" y="1"/>
                    <a:pt x="218" y="2"/>
                    <a:pt x="207" y="5"/>
                  </a:cubicBezTo>
                  <a:cubicBezTo>
                    <a:pt x="133" y="25"/>
                    <a:pt x="87" y="112"/>
                    <a:pt x="64" y="269"/>
                  </a:cubicBezTo>
                  <a:cubicBezTo>
                    <a:pt x="0" y="737"/>
                    <a:pt x="198" y="814"/>
                    <a:pt x="207" y="817"/>
                  </a:cubicBezTo>
                  <a:lnTo>
                    <a:pt x="230" y="753"/>
                  </a:lnTo>
                  <a:cubicBezTo>
                    <a:pt x="230" y="753"/>
                    <a:pt x="77" y="684"/>
                    <a:pt x="130" y="279"/>
                  </a:cubicBezTo>
                  <a:cubicBezTo>
                    <a:pt x="153" y="112"/>
                    <a:pt x="201" y="78"/>
                    <a:pt x="224" y="69"/>
                  </a:cubicBezTo>
                  <a:cubicBezTo>
                    <a:pt x="228" y="68"/>
                    <a:pt x="232" y="67"/>
                    <a:pt x="236" y="67"/>
                  </a:cubicBezTo>
                  <a:cubicBezTo>
                    <a:pt x="285" y="67"/>
                    <a:pt x="349" y="134"/>
                    <a:pt x="371" y="159"/>
                  </a:cubicBezTo>
                  <a:lnTo>
                    <a:pt x="424" y="115"/>
                  </a:lnTo>
                  <a:cubicBezTo>
                    <a:pt x="412" y="104"/>
                    <a:pt x="331" y="1"/>
                    <a:pt x="240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5500521" y="1670462"/>
              <a:ext cx="28209" cy="16863"/>
            </a:xfrm>
            <a:custGeom>
              <a:rect b="b" l="l" r="r" t="t"/>
              <a:pathLst>
                <a:path extrusionOk="0" h="434" w="726">
                  <a:moveTo>
                    <a:pt x="285" y="1"/>
                  </a:moveTo>
                  <a:cubicBezTo>
                    <a:pt x="86" y="1"/>
                    <a:pt x="1" y="193"/>
                    <a:pt x="1" y="193"/>
                  </a:cubicBezTo>
                  <a:cubicBezTo>
                    <a:pt x="103" y="104"/>
                    <a:pt x="196" y="70"/>
                    <a:pt x="279" y="70"/>
                  </a:cubicBezTo>
                  <a:cubicBezTo>
                    <a:pt x="550" y="70"/>
                    <a:pt x="712" y="434"/>
                    <a:pt x="712" y="434"/>
                  </a:cubicBezTo>
                  <a:cubicBezTo>
                    <a:pt x="712" y="434"/>
                    <a:pt x="726" y="143"/>
                    <a:pt x="425" y="30"/>
                  </a:cubicBezTo>
                  <a:cubicBezTo>
                    <a:pt x="373" y="9"/>
                    <a:pt x="327" y="1"/>
                    <a:pt x="28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5556861" y="1679593"/>
              <a:ext cx="43401" cy="11618"/>
            </a:xfrm>
            <a:custGeom>
              <a:rect b="b" l="l" r="r" t="t"/>
              <a:pathLst>
                <a:path extrusionOk="0" h="299" w="1117">
                  <a:moveTo>
                    <a:pt x="530" y="1"/>
                  </a:moveTo>
                  <a:cubicBezTo>
                    <a:pt x="197" y="1"/>
                    <a:pt x="1" y="259"/>
                    <a:pt x="1" y="259"/>
                  </a:cubicBezTo>
                  <a:cubicBezTo>
                    <a:pt x="210" y="139"/>
                    <a:pt x="397" y="98"/>
                    <a:pt x="556" y="98"/>
                  </a:cubicBezTo>
                  <a:cubicBezTo>
                    <a:pt x="906" y="98"/>
                    <a:pt x="1117" y="299"/>
                    <a:pt x="1117" y="299"/>
                  </a:cubicBezTo>
                  <a:cubicBezTo>
                    <a:pt x="1117" y="299"/>
                    <a:pt x="1086" y="102"/>
                    <a:pt x="669" y="15"/>
                  </a:cubicBezTo>
                  <a:cubicBezTo>
                    <a:pt x="620" y="5"/>
                    <a:pt x="574" y="1"/>
                    <a:pt x="53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5539221" y="1622631"/>
              <a:ext cx="144113" cy="31201"/>
            </a:xfrm>
            <a:custGeom>
              <a:rect b="b" l="l" r="r" t="t"/>
              <a:pathLst>
                <a:path extrusionOk="0" h="803" w="3709">
                  <a:moveTo>
                    <a:pt x="51" y="1"/>
                  </a:moveTo>
                  <a:lnTo>
                    <a:pt x="0" y="48"/>
                  </a:lnTo>
                  <a:cubicBezTo>
                    <a:pt x="598" y="690"/>
                    <a:pt x="2004" y="803"/>
                    <a:pt x="2903" y="803"/>
                  </a:cubicBezTo>
                  <a:cubicBezTo>
                    <a:pt x="3347" y="803"/>
                    <a:pt x="3668" y="776"/>
                    <a:pt x="3708" y="773"/>
                  </a:cubicBezTo>
                  <a:lnTo>
                    <a:pt x="3702" y="702"/>
                  </a:lnTo>
                  <a:cubicBezTo>
                    <a:pt x="3693" y="704"/>
                    <a:pt x="3377" y="731"/>
                    <a:pt x="2927" y="731"/>
                  </a:cubicBezTo>
                  <a:cubicBezTo>
                    <a:pt x="2039" y="731"/>
                    <a:pt x="629" y="625"/>
                    <a:pt x="5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5510895" y="1633161"/>
              <a:ext cx="186077" cy="45227"/>
            </a:xfrm>
            <a:custGeom>
              <a:rect b="b" l="l" r="r" t="t"/>
              <a:pathLst>
                <a:path extrusionOk="0" h="1164" w="4789">
                  <a:moveTo>
                    <a:pt x="68" y="1"/>
                  </a:moveTo>
                  <a:lnTo>
                    <a:pt x="1" y="14"/>
                  </a:lnTo>
                  <a:cubicBezTo>
                    <a:pt x="51" y="274"/>
                    <a:pt x="676" y="789"/>
                    <a:pt x="2149" y="1053"/>
                  </a:cubicBezTo>
                  <a:cubicBezTo>
                    <a:pt x="2604" y="1136"/>
                    <a:pt x="3021" y="1163"/>
                    <a:pt x="3389" y="1163"/>
                  </a:cubicBezTo>
                  <a:cubicBezTo>
                    <a:pt x="4227" y="1163"/>
                    <a:pt x="4782" y="1016"/>
                    <a:pt x="4788" y="1013"/>
                  </a:cubicBezTo>
                  <a:lnTo>
                    <a:pt x="4772" y="946"/>
                  </a:lnTo>
                  <a:cubicBezTo>
                    <a:pt x="4762" y="948"/>
                    <a:pt x="4217" y="1096"/>
                    <a:pt x="3390" y="1096"/>
                  </a:cubicBezTo>
                  <a:cubicBezTo>
                    <a:pt x="3028" y="1096"/>
                    <a:pt x="2611" y="1068"/>
                    <a:pt x="2163" y="986"/>
                  </a:cubicBezTo>
                  <a:cubicBezTo>
                    <a:pt x="669" y="719"/>
                    <a:pt x="108" y="208"/>
                    <a:pt x="6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5521425" y="1627838"/>
              <a:ext cx="170768" cy="37961"/>
            </a:xfrm>
            <a:custGeom>
              <a:rect b="b" l="l" r="r" t="t"/>
              <a:pathLst>
                <a:path extrusionOk="0" h="977" w="4395">
                  <a:moveTo>
                    <a:pt x="71" y="1"/>
                  </a:moveTo>
                  <a:lnTo>
                    <a:pt x="1" y="7"/>
                  </a:lnTo>
                  <a:cubicBezTo>
                    <a:pt x="4" y="27"/>
                    <a:pt x="68" y="542"/>
                    <a:pt x="1631" y="843"/>
                  </a:cubicBezTo>
                  <a:cubicBezTo>
                    <a:pt x="2146" y="943"/>
                    <a:pt x="2627" y="977"/>
                    <a:pt x="3034" y="977"/>
                  </a:cubicBezTo>
                  <a:cubicBezTo>
                    <a:pt x="3850" y="977"/>
                    <a:pt x="4384" y="846"/>
                    <a:pt x="4394" y="843"/>
                  </a:cubicBezTo>
                  <a:lnTo>
                    <a:pt x="4377" y="776"/>
                  </a:lnTo>
                  <a:cubicBezTo>
                    <a:pt x="4368" y="778"/>
                    <a:pt x="3838" y="909"/>
                    <a:pt x="3034" y="909"/>
                  </a:cubicBezTo>
                  <a:cubicBezTo>
                    <a:pt x="2629" y="909"/>
                    <a:pt x="2154" y="876"/>
                    <a:pt x="1641" y="776"/>
                  </a:cubicBezTo>
                  <a:cubicBezTo>
                    <a:pt x="145" y="488"/>
                    <a:pt x="71" y="7"/>
                    <a:pt x="7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5616854" y="1762822"/>
              <a:ext cx="39982" cy="40060"/>
            </a:xfrm>
            <a:custGeom>
              <a:rect b="b" l="l" r="r" t="t"/>
              <a:pathLst>
                <a:path extrusionOk="0" h="1031" w="1029">
                  <a:moveTo>
                    <a:pt x="515" y="275"/>
                  </a:moveTo>
                  <a:cubicBezTo>
                    <a:pt x="648" y="275"/>
                    <a:pt x="755" y="382"/>
                    <a:pt x="755" y="516"/>
                  </a:cubicBezTo>
                  <a:cubicBezTo>
                    <a:pt x="755" y="650"/>
                    <a:pt x="648" y="756"/>
                    <a:pt x="515" y="756"/>
                  </a:cubicBezTo>
                  <a:cubicBezTo>
                    <a:pt x="381" y="756"/>
                    <a:pt x="274" y="650"/>
                    <a:pt x="274" y="516"/>
                  </a:cubicBezTo>
                  <a:cubicBezTo>
                    <a:pt x="274" y="382"/>
                    <a:pt x="381" y="275"/>
                    <a:pt x="515" y="275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2"/>
                    <a:pt x="0" y="516"/>
                  </a:cubicBezTo>
                  <a:cubicBezTo>
                    <a:pt x="0" y="800"/>
                    <a:pt x="231" y="1030"/>
                    <a:pt x="515" y="1030"/>
                  </a:cubicBezTo>
                  <a:cubicBezTo>
                    <a:pt x="799" y="1030"/>
                    <a:pt x="1029" y="800"/>
                    <a:pt x="1029" y="516"/>
                  </a:cubicBezTo>
                  <a:cubicBezTo>
                    <a:pt x="1029" y="232"/>
                    <a:pt x="799" y="1"/>
                    <a:pt x="51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5390832" y="2364383"/>
              <a:ext cx="407822" cy="366558"/>
            </a:xfrm>
            <a:custGeom>
              <a:rect b="b" l="l" r="r" t="t"/>
              <a:pathLst>
                <a:path extrusionOk="0" h="9434" w="10496">
                  <a:moveTo>
                    <a:pt x="2676" y="1"/>
                  </a:moveTo>
                  <a:cubicBezTo>
                    <a:pt x="2676" y="1"/>
                    <a:pt x="1875" y="943"/>
                    <a:pt x="1438" y="2673"/>
                  </a:cubicBezTo>
                  <a:cubicBezTo>
                    <a:pt x="957" y="4564"/>
                    <a:pt x="1" y="6291"/>
                    <a:pt x="2650" y="8550"/>
                  </a:cubicBezTo>
                  <a:cubicBezTo>
                    <a:pt x="3367" y="9162"/>
                    <a:pt x="4413" y="9434"/>
                    <a:pt x="5499" y="9434"/>
                  </a:cubicBezTo>
                  <a:cubicBezTo>
                    <a:pt x="7899" y="9434"/>
                    <a:pt x="10496" y="8106"/>
                    <a:pt x="10180" y="6181"/>
                  </a:cubicBezTo>
                  <a:cubicBezTo>
                    <a:pt x="9723" y="3384"/>
                    <a:pt x="7438" y="1"/>
                    <a:pt x="743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5627617" y="2386064"/>
              <a:ext cx="95195" cy="55213"/>
            </a:xfrm>
            <a:custGeom>
              <a:rect b="b" l="l" r="r" t="t"/>
              <a:pathLst>
                <a:path extrusionOk="0" h="1421" w="2450">
                  <a:moveTo>
                    <a:pt x="70" y="0"/>
                  </a:moveTo>
                  <a:lnTo>
                    <a:pt x="0" y="4"/>
                  </a:lnTo>
                  <a:cubicBezTo>
                    <a:pt x="4" y="24"/>
                    <a:pt x="37" y="472"/>
                    <a:pt x="809" y="1070"/>
                  </a:cubicBezTo>
                  <a:cubicBezTo>
                    <a:pt x="1163" y="1343"/>
                    <a:pt x="1534" y="1420"/>
                    <a:pt x="1834" y="1420"/>
                  </a:cubicBezTo>
                  <a:cubicBezTo>
                    <a:pt x="2189" y="1420"/>
                    <a:pt x="2443" y="1313"/>
                    <a:pt x="2449" y="1313"/>
                  </a:cubicBezTo>
                  <a:lnTo>
                    <a:pt x="2423" y="1250"/>
                  </a:lnTo>
                  <a:cubicBezTo>
                    <a:pt x="2417" y="1252"/>
                    <a:pt x="2175" y="1351"/>
                    <a:pt x="1836" y="1351"/>
                  </a:cubicBezTo>
                  <a:cubicBezTo>
                    <a:pt x="1548" y="1351"/>
                    <a:pt x="1191" y="1280"/>
                    <a:pt x="849" y="1016"/>
                  </a:cubicBezTo>
                  <a:cubicBezTo>
                    <a:pt x="107" y="441"/>
                    <a:pt x="70" y="4"/>
                    <a:pt x="7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5475848" y="2384782"/>
              <a:ext cx="217899" cy="2720"/>
            </a:xfrm>
            <a:custGeom>
              <a:rect b="b" l="l" r="r" t="t"/>
              <a:pathLst>
                <a:path extrusionOk="0" h="70" w="5608">
                  <a:moveTo>
                    <a:pt x="1" y="0"/>
                  </a:moveTo>
                  <a:lnTo>
                    <a:pt x="1" y="70"/>
                  </a:lnTo>
                  <a:lnTo>
                    <a:pt x="5607" y="70"/>
                  </a:lnTo>
                  <a:lnTo>
                    <a:pt x="560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5504679" y="2541991"/>
              <a:ext cx="284963" cy="668073"/>
            </a:xfrm>
            <a:custGeom>
              <a:rect b="b" l="l" r="r" t="t"/>
              <a:pathLst>
                <a:path extrusionOk="0" h="17194" w="7334">
                  <a:moveTo>
                    <a:pt x="4688" y="1"/>
                  </a:moveTo>
                  <a:cubicBezTo>
                    <a:pt x="3829" y="1"/>
                    <a:pt x="3061" y="473"/>
                    <a:pt x="2637" y="995"/>
                  </a:cubicBezTo>
                  <a:cubicBezTo>
                    <a:pt x="1811" y="2014"/>
                    <a:pt x="224" y="11335"/>
                    <a:pt x="107" y="13420"/>
                  </a:cubicBezTo>
                  <a:cubicBezTo>
                    <a:pt x="0" y="15389"/>
                    <a:pt x="283" y="17194"/>
                    <a:pt x="1486" y="17194"/>
                  </a:cubicBezTo>
                  <a:cubicBezTo>
                    <a:pt x="1557" y="17194"/>
                    <a:pt x="1630" y="17187"/>
                    <a:pt x="1708" y="17175"/>
                  </a:cubicBezTo>
                  <a:cubicBezTo>
                    <a:pt x="3098" y="16941"/>
                    <a:pt x="3562" y="13420"/>
                    <a:pt x="5450" y="8833"/>
                  </a:cubicBezTo>
                  <a:cubicBezTo>
                    <a:pt x="7334" y="4250"/>
                    <a:pt x="7173" y="1647"/>
                    <a:pt x="7173" y="1647"/>
                  </a:cubicBezTo>
                  <a:cubicBezTo>
                    <a:pt x="6406" y="428"/>
                    <a:pt x="5505" y="1"/>
                    <a:pt x="468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5470680" y="2524895"/>
              <a:ext cx="346470" cy="821511"/>
            </a:xfrm>
            <a:custGeom>
              <a:rect b="b" l="l" r="r" t="t"/>
              <a:pathLst>
                <a:path extrusionOk="0" h="21143" w="8917">
                  <a:moveTo>
                    <a:pt x="5341" y="0"/>
                  </a:moveTo>
                  <a:cubicBezTo>
                    <a:pt x="4281" y="0"/>
                    <a:pt x="3383" y="576"/>
                    <a:pt x="3335" y="864"/>
                  </a:cubicBezTo>
                  <a:cubicBezTo>
                    <a:pt x="3241" y="1425"/>
                    <a:pt x="421" y="12677"/>
                    <a:pt x="425" y="15149"/>
                  </a:cubicBezTo>
                  <a:cubicBezTo>
                    <a:pt x="428" y="17622"/>
                    <a:pt x="0" y="20515"/>
                    <a:pt x="2476" y="21076"/>
                  </a:cubicBezTo>
                  <a:cubicBezTo>
                    <a:pt x="2677" y="21121"/>
                    <a:pt x="2868" y="21143"/>
                    <a:pt x="3050" y="21143"/>
                  </a:cubicBezTo>
                  <a:cubicBezTo>
                    <a:pt x="5100" y="21143"/>
                    <a:pt x="5919" y="18420"/>
                    <a:pt x="5790" y="16877"/>
                  </a:cubicBezTo>
                  <a:cubicBezTo>
                    <a:pt x="5650" y="15196"/>
                    <a:pt x="6114" y="14358"/>
                    <a:pt x="7517" y="10409"/>
                  </a:cubicBezTo>
                  <a:cubicBezTo>
                    <a:pt x="8917" y="6460"/>
                    <a:pt x="8195" y="2271"/>
                    <a:pt x="8195" y="2271"/>
                  </a:cubicBezTo>
                  <a:cubicBezTo>
                    <a:pt x="7488" y="514"/>
                    <a:pt x="6342" y="0"/>
                    <a:pt x="534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5496364" y="3086046"/>
              <a:ext cx="236821" cy="962788"/>
            </a:xfrm>
            <a:custGeom>
              <a:rect b="b" l="l" r="r" t="t"/>
              <a:pathLst>
                <a:path extrusionOk="0" h="24779" w="6095">
                  <a:moveTo>
                    <a:pt x="1524" y="1"/>
                  </a:moveTo>
                  <a:cubicBezTo>
                    <a:pt x="736" y="1"/>
                    <a:pt x="1" y="660"/>
                    <a:pt x="71" y="1489"/>
                  </a:cubicBezTo>
                  <a:cubicBezTo>
                    <a:pt x="195" y="2939"/>
                    <a:pt x="3977" y="22861"/>
                    <a:pt x="4310" y="24093"/>
                  </a:cubicBezTo>
                  <a:cubicBezTo>
                    <a:pt x="4446" y="24596"/>
                    <a:pt x="4649" y="24778"/>
                    <a:pt x="4852" y="24778"/>
                  </a:cubicBezTo>
                  <a:cubicBezTo>
                    <a:pt x="5149" y="24778"/>
                    <a:pt x="5448" y="24391"/>
                    <a:pt x="5547" y="24046"/>
                  </a:cubicBezTo>
                  <a:cubicBezTo>
                    <a:pt x="5904" y="22813"/>
                    <a:pt x="6094" y="12370"/>
                    <a:pt x="5179" y="8384"/>
                  </a:cubicBezTo>
                  <a:cubicBezTo>
                    <a:pt x="4267" y="4395"/>
                    <a:pt x="3064" y="1319"/>
                    <a:pt x="3064" y="1319"/>
                  </a:cubicBezTo>
                  <a:cubicBezTo>
                    <a:pt x="2734" y="371"/>
                    <a:pt x="2114" y="1"/>
                    <a:pt x="152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5478296" y="3058226"/>
              <a:ext cx="298912" cy="805736"/>
            </a:xfrm>
            <a:custGeom>
              <a:rect b="b" l="l" r="r" t="t"/>
              <a:pathLst>
                <a:path extrusionOk="0" h="20737" w="7693">
                  <a:moveTo>
                    <a:pt x="2610" y="0"/>
                  </a:moveTo>
                  <a:cubicBezTo>
                    <a:pt x="1115" y="0"/>
                    <a:pt x="0" y="1199"/>
                    <a:pt x="205" y="3011"/>
                  </a:cubicBezTo>
                  <a:cubicBezTo>
                    <a:pt x="205" y="3011"/>
                    <a:pt x="319" y="9261"/>
                    <a:pt x="599" y="11874"/>
                  </a:cubicBezTo>
                  <a:cubicBezTo>
                    <a:pt x="880" y="14486"/>
                    <a:pt x="1906" y="20737"/>
                    <a:pt x="1906" y="20737"/>
                  </a:cubicBezTo>
                  <a:lnTo>
                    <a:pt x="7692" y="20737"/>
                  </a:lnTo>
                  <a:cubicBezTo>
                    <a:pt x="7692" y="20737"/>
                    <a:pt x="5918" y="7581"/>
                    <a:pt x="5918" y="6882"/>
                  </a:cubicBezTo>
                  <a:cubicBezTo>
                    <a:pt x="5918" y="6184"/>
                    <a:pt x="5571" y="2590"/>
                    <a:pt x="5571" y="2590"/>
                  </a:cubicBezTo>
                  <a:cubicBezTo>
                    <a:pt x="5571" y="2590"/>
                    <a:pt x="5734" y="959"/>
                    <a:pt x="3726" y="211"/>
                  </a:cubicBezTo>
                  <a:cubicBezTo>
                    <a:pt x="3341" y="68"/>
                    <a:pt x="2965" y="0"/>
                    <a:pt x="26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5538716" y="3770214"/>
              <a:ext cx="226136" cy="2759"/>
            </a:xfrm>
            <a:custGeom>
              <a:rect b="b" l="l" r="r" t="t"/>
              <a:pathLst>
                <a:path extrusionOk="0" h="71" w="5820">
                  <a:moveTo>
                    <a:pt x="0" y="1"/>
                  </a:moveTo>
                  <a:lnTo>
                    <a:pt x="0" y="71"/>
                  </a:lnTo>
                  <a:lnTo>
                    <a:pt x="5820" y="71"/>
                  </a:lnTo>
                  <a:lnTo>
                    <a:pt x="5816" y="1"/>
                  </a:lnTo>
                  <a:cubicBezTo>
                    <a:pt x="5774" y="3"/>
                    <a:pt x="5120" y="4"/>
                    <a:pt x="4265" y="4"/>
                  </a:cubicBezTo>
                  <a:cubicBezTo>
                    <a:pt x="2554" y="4"/>
                    <a:pt x="38" y="1"/>
                    <a:pt x="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5371754" y="4061514"/>
              <a:ext cx="350278" cy="44800"/>
            </a:xfrm>
            <a:custGeom>
              <a:rect b="b" l="l" r="r" t="t"/>
              <a:pathLst>
                <a:path extrusionOk="0" h="1153" w="9015">
                  <a:moveTo>
                    <a:pt x="211" y="1"/>
                  </a:moveTo>
                  <a:cubicBezTo>
                    <a:pt x="34" y="1036"/>
                    <a:pt x="0" y="1153"/>
                    <a:pt x="0" y="1153"/>
                  </a:cubicBezTo>
                  <a:lnTo>
                    <a:pt x="9014" y="1153"/>
                  </a:lnTo>
                  <a:lnTo>
                    <a:pt x="901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5379953" y="3899370"/>
              <a:ext cx="342079" cy="162181"/>
            </a:xfrm>
            <a:custGeom>
              <a:rect b="b" l="l" r="r" t="t"/>
              <a:pathLst>
                <a:path extrusionOk="0" h="4174" w="8804">
                  <a:moveTo>
                    <a:pt x="6585" y="0"/>
                  </a:moveTo>
                  <a:cubicBezTo>
                    <a:pt x="6585" y="0"/>
                    <a:pt x="6842" y="2419"/>
                    <a:pt x="5018" y="2596"/>
                  </a:cubicBezTo>
                  <a:cubicBezTo>
                    <a:pt x="3191" y="2770"/>
                    <a:pt x="204" y="3014"/>
                    <a:pt x="14" y="4109"/>
                  </a:cubicBezTo>
                  <a:cubicBezTo>
                    <a:pt x="10" y="4130"/>
                    <a:pt x="7" y="4154"/>
                    <a:pt x="0" y="4174"/>
                  </a:cubicBezTo>
                  <a:lnTo>
                    <a:pt x="8803" y="4174"/>
                  </a:lnTo>
                  <a:lnTo>
                    <a:pt x="8803" y="0"/>
                  </a:lnTo>
                  <a:close/>
                </a:path>
              </a:pathLst>
            </a:custGeom>
            <a:solidFill>
              <a:srgbClr val="4A18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5406413" y="4025145"/>
              <a:ext cx="156469" cy="36796"/>
            </a:xfrm>
            <a:custGeom>
              <a:rect b="b" l="l" r="r" t="t"/>
              <a:pathLst>
                <a:path extrusionOk="0" h="947" w="4027">
                  <a:moveTo>
                    <a:pt x="1447" y="0"/>
                  </a:moveTo>
                  <a:cubicBezTo>
                    <a:pt x="684" y="0"/>
                    <a:pt x="10" y="24"/>
                    <a:pt x="1" y="24"/>
                  </a:cubicBezTo>
                  <a:lnTo>
                    <a:pt x="1" y="81"/>
                  </a:lnTo>
                  <a:cubicBezTo>
                    <a:pt x="12" y="81"/>
                    <a:pt x="685" y="57"/>
                    <a:pt x="1447" y="57"/>
                  </a:cubicBezTo>
                  <a:cubicBezTo>
                    <a:pt x="1828" y="57"/>
                    <a:pt x="2230" y="63"/>
                    <a:pt x="2583" y="81"/>
                  </a:cubicBezTo>
                  <a:cubicBezTo>
                    <a:pt x="3622" y="135"/>
                    <a:pt x="3970" y="940"/>
                    <a:pt x="3973" y="946"/>
                  </a:cubicBezTo>
                  <a:lnTo>
                    <a:pt x="4027" y="926"/>
                  </a:lnTo>
                  <a:cubicBezTo>
                    <a:pt x="4023" y="917"/>
                    <a:pt x="3663" y="78"/>
                    <a:pt x="2587" y="24"/>
                  </a:cubicBezTo>
                  <a:cubicBezTo>
                    <a:pt x="2232" y="6"/>
                    <a:pt x="1829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5561408" y="3899370"/>
              <a:ext cx="118819" cy="113495"/>
            </a:xfrm>
            <a:custGeom>
              <a:rect b="b" l="l" r="r" t="t"/>
              <a:pathLst>
                <a:path extrusionOk="0" h="2921" w="3058">
                  <a:moveTo>
                    <a:pt x="2984" y="0"/>
                  </a:moveTo>
                  <a:cubicBezTo>
                    <a:pt x="2984" y="24"/>
                    <a:pt x="2997" y="2443"/>
                    <a:pt x="2119" y="2754"/>
                  </a:cubicBezTo>
                  <a:cubicBezTo>
                    <a:pt x="1895" y="2833"/>
                    <a:pt x="1650" y="2863"/>
                    <a:pt x="1410" y="2863"/>
                  </a:cubicBezTo>
                  <a:cubicBezTo>
                    <a:pt x="702" y="2863"/>
                    <a:pt x="31" y="2604"/>
                    <a:pt x="21" y="2600"/>
                  </a:cubicBezTo>
                  <a:lnTo>
                    <a:pt x="1" y="2653"/>
                  </a:lnTo>
                  <a:cubicBezTo>
                    <a:pt x="10" y="2657"/>
                    <a:pt x="689" y="2920"/>
                    <a:pt x="1410" y="2920"/>
                  </a:cubicBezTo>
                  <a:cubicBezTo>
                    <a:pt x="1658" y="2920"/>
                    <a:pt x="1908" y="2891"/>
                    <a:pt x="2139" y="2807"/>
                  </a:cubicBezTo>
                  <a:cubicBezTo>
                    <a:pt x="3057" y="2483"/>
                    <a:pt x="3041" y="101"/>
                    <a:pt x="3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5632668" y="3910677"/>
              <a:ext cx="46393" cy="31822"/>
            </a:xfrm>
            <a:custGeom>
              <a:rect b="b" l="l" r="r" t="t"/>
              <a:pathLst>
                <a:path extrusionOk="0" h="819" w="1194">
                  <a:moveTo>
                    <a:pt x="1160" y="0"/>
                  </a:moveTo>
                  <a:lnTo>
                    <a:pt x="0" y="772"/>
                  </a:lnTo>
                  <a:lnTo>
                    <a:pt x="31" y="819"/>
                  </a:lnTo>
                  <a:lnTo>
                    <a:pt x="1193" y="50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5635544" y="3918992"/>
              <a:ext cx="40526" cy="23507"/>
            </a:xfrm>
            <a:custGeom>
              <a:rect b="b" l="l" r="r" t="t"/>
              <a:pathLst>
                <a:path extrusionOk="0" h="605" w="1043">
                  <a:moveTo>
                    <a:pt x="27" y="0"/>
                  </a:moveTo>
                  <a:lnTo>
                    <a:pt x="0" y="50"/>
                  </a:lnTo>
                  <a:lnTo>
                    <a:pt x="1016" y="605"/>
                  </a:lnTo>
                  <a:lnTo>
                    <a:pt x="1042" y="55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5619691" y="3954545"/>
              <a:ext cx="54047" cy="20826"/>
            </a:xfrm>
            <a:custGeom>
              <a:rect b="b" l="l" r="r" t="t"/>
              <a:pathLst>
                <a:path extrusionOk="0" h="536" w="1391">
                  <a:moveTo>
                    <a:pt x="1370" y="0"/>
                  </a:moveTo>
                  <a:lnTo>
                    <a:pt x="1" y="481"/>
                  </a:lnTo>
                  <a:lnTo>
                    <a:pt x="21" y="535"/>
                  </a:lnTo>
                  <a:lnTo>
                    <a:pt x="1390" y="54"/>
                  </a:lnTo>
                  <a:lnTo>
                    <a:pt x="13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5628783" y="3954661"/>
              <a:ext cx="38350" cy="26810"/>
            </a:xfrm>
            <a:custGeom>
              <a:rect b="b" l="l" r="r" t="t"/>
              <a:pathLst>
                <a:path extrusionOk="0" h="690" w="987">
                  <a:moveTo>
                    <a:pt x="34" y="0"/>
                  </a:moveTo>
                  <a:lnTo>
                    <a:pt x="0" y="48"/>
                  </a:lnTo>
                  <a:lnTo>
                    <a:pt x="953" y="689"/>
                  </a:lnTo>
                  <a:lnTo>
                    <a:pt x="986" y="63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5656798" y="1945754"/>
              <a:ext cx="159228" cy="1129087"/>
            </a:xfrm>
            <a:custGeom>
              <a:rect b="b" l="l" r="r" t="t"/>
              <a:pathLst>
                <a:path extrusionOk="0" h="29059" w="4098">
                  <a:moveTo>
                    <a:pt x="301" y="0"/>
                  </a:moveTo>
                  <a:cubicBezTo>
                    <a:pt x="59" y="0"/>
                    <a:pt x="1" y="40"/>
                    <a:pt x="1" y="40"/>
                  </a:cubicBezTo>
                  <a:lnTo>
                    <a:pt x="1" y="29059"/>
                  </a:lnTo>
                  <a:lnTo>
                    <a:pt x="4097" y="29059"/>
                  </a:lnTo>
                  <a:lnTo>
                    <a:pt x="4097" y="3980"/>
                  </a:lnTo>
                  <a:cubicBezTo>
                    <a:pt x="4097" y="3980"/>
                    <a:pt x="3903" y="719"/>
                    <a:pt x="2089" y="287"/>
                  </a:cubicBezTo>
                  <a:cubicBezTo>
                    <a:pt x="1113" y="54"/>
                    <a:pt x="583" y="0"/>
                    <a:pt x="301" y="0"/>
                  </a:cubicBezTo>
                  <a:close/>
                </a:path>
              </a:pathLst>
            </a:custGeom>
            <a:solidFill>
              <a:srgbClr val="4A18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5703929" y="2017520"/>
              <a:ext cx="224893" cy="469252"/>
            </a:xfrm>
            <a:custGeom>
              <a:rect b="b" l="l" r="r" t="t"/>
              <a:pathLst>
                <a:path extrusionOk="0" h="12077" w="5788">
                  <a:moveTo>
                    <a:pt x="1227" y="1"/>
                  </a:moveTo>
                  <a:cubicBezTo>
                    <a:pt x="24" y="1"/>
                    <a:pt x="1" y="1672"/>
                    <a:pt x="121" y="2068"/>
                  </a:cubicBezTo>
                  <a:cubicBezTo>
                    <a:pt x="121" y="2068"/>
                    <a:pt x="2620" y="10471"/>
                    <a:pt x="3632" y="11637"/>
                  </a:cubicBezTo>
                  <a:cubicBezTo>
                    <a:pt x="3902" y="11948"/>
                    <a:pt x="4184" y="12077"/>
                    <a:pt x="4449" y="12077"/>
                  </a:cubicBezTo>
                  <a:cubicBezTo>
                    <a:pt x="5180" y="12077"/>
                    <a:pt x="5787" y="11094"/>
                    <a:pt x="5687" y="10240"/>
                  </a:cubicBezTo>
                  <a:cubicBezTo>
                    <a:pt x="5550" y="9078"/>
                    <a:pt x="3458" y="1999"/>
                    <a:pt x="3162" y="1561"/>
                  </a:cubicBezTo>
                  <a:cubicBezTo>
                    <a:pt x="2867" y="1126"/>
                    <a:pt x="2430" y="4"/>
                    <a:pt x="1227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5661499" y="1961723"/>
              <a:ext cx="256560" cy="468669"/>
            </a:xfrm>
            <a:custGeom>
              <a:rect b="b" l="l" r="r" t="t"/>
              <a:pathLst>
                <a:path extrusionOk="0" h="12062" w="6603">
                  <a:moveTo>
                    <a:pt x="1902" y="0"/>
                  </a:moveTo>
                  <a:cubicBezTo>
                    <a:pt x="1789" y="0"/>
                    <a:pt x="1668" y="7"/>
                    <a:pt x="1540" y="21"/>
                  </a:cubicBezTo>
                  <a:cubicBezTo>
                    <a:pt x="1540" y="21"/>
                    <a:pt x="0" y="1039"/>
                    <a:pt x="197" y="2499"/>
                  </a:cubicBezTo>
                  <a:cubicBezTo>
                    <a:pt x="348" y="3615"/>
                    <a:pt x="2479" y="8760"/>
                    <a:pt x="3472" y="11118"/>
                  </a:cubicBezTo>
                  <a:cubicBezTo>
                    <a:pt x="3717" y="11700"/>
                    <a:pt x="4283" y="12062"/>
                    <a:pt x="4892" y="12062"/>
                  </a:cubicBezTo>
                  <a:cubicBezTo>
                    <a:pt x="5004" y="12062"/>
                    <a:pt x="5118" y="12049"/>
                    <a:pt x="5232" y="12024"/>
                  </a:cubicBezTo>
                  <a:cubicBezTo>
                    <a:pt x="6081" y="11834"/>
                    <a:pt x="6602" y="10981"/>
                    <a:pt x="6388" y="10139"/>
                  </a:cubicBezTo>
                  <a:cubicBezTo>
                    <a:pt x="5726" y="7544"/>
                    <a:pt x="4414" y="2513"/>
                    <a:pt x="4039" y="1805"/>
                  </a:cubicBezTo>
                  <a:cubicBezTo>
                    <a:pt x="3572" y="921"/>
                    <a:pt x="3234" y="0"/>
                    <a:pt x="1902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5805964" y="2346043"/>
              <a:ext cx="138285" cy="503289"/>
            </a:xfrm>
            <a:custGeom>
              <a:rect b="b" l="l" r="r" t="t"/>
              <a:pathLst>
                <a:path extrusionOk="0" h="12953" w="3559">
                  <a:moveTo>
                    <a:pt x="1399" y="0"/>
                  </a:moveTo>
                  <a:cubicBezTo>
                    <a:pt x="700" y="0"/>
                    <a:pt x="215" y="883"/>
                    <a:pt x="127" y="1665"/>
                  </a:cubicBezTo>
                  <a:cubicBezTo>
                    <a:pt x="1" y="2771"/>
                    <a:pt x="2092" y="12436"/>
                    <a:pt x="2092" y="12436"/>
                  </a:cubicBezTo>
                  <a:cubicBezTo>
                    <a:pt x="2154" y="12718"/>
                    <a:pt x="2340" y="12953"/>
                    <a:pt x="2541" y="12953"/>
                  </a:cubicBezTo>
                  <a:cubicBezTo>
                    <a:pt x="2730" y="12953"/>
                    <a:pt x="2932" y="12743"/>
                    <a:pt x="3054" y="12165"/>
                  </a:cubicBezTo>
                  <a:cubicBezTo>
                    <a:pt x="3308" y="10972"/>
                    <a:pt x="3558" y="1792"/>
                    <a:pt x="2363" y="523"/>
                  </a:cubicBezTo>
                  <a:cubicBezTo>
                    <a:pt x="2014" y="151"/>
                    <a:pt x="1688" y="0"/>
                    <a:pt x="139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5838952" y="2779399"/>
              <a:ext cx="96594" cy="218637"/>
            </a:xfrm>
            <a:custGeom>
              <a:rect b="b" l="l" r="r" t="t"/>
              <a:pathLst>
                <a:path extrusionOk="0" h="5627" w="2486">
                  <a:moveTo>
                    <a:pt x="1862" y="0"/>
                  </a:moveTo>
                  <a:cubicBezTo>
                    <a:pt x="1379" y="0"/>
                    <a:pt x="931" y="1526"/>
                    <a:pt x="632" y="2038"/>
                  </a:cubicBezTo>
                  <a:cubicBezTo>
                    <a:pt x="308" y="2586"/>
                    <a:pt x="0" y="4246"/>
                    <a:pt x="298" y="4263"/>
                  </a:cubicBezTo>
                  <a:cubicBezTo>
                    <a:pt x="299" y="4263"/>
                    <a:pt x="301" y="4263"/>
                    <a:pt x="303" y="4263"/>
                  </a:cubicBezTo>
                  <a:cubicBezTo>
                    <a:pt x="592" y="4263"/>
                    <a:pt x="646" y="3189"/>
                    <a:pt x="812" y="2966"/>
                  </a:cubicBezTo>
                  <a:cubicBezTo>
                    <a:pt x="905" y="2842"/>
                    <a:pt x="993" y="2792"/>
                    <a:pt x="1057" y="2792"/>
                  </a:cubicBezTo>
                  <a:cubicBezTo>
                    <a:pt x="1110" y="2792"/>
                    <a:pt x="1145" y="2827"/>
                    <a:pt x="1153" y="2883"/>
                  </a:cubicBezTo>
                  <a:cubicBezTo>
                    <a:pt x="1153" y="2883"/>
                    <a:pt x="1253" y="3398"/>
                    <a:pt x="1096" y="3839"/>
                  </a:cubicBezTo>
                  <a:cubicBezTo>
                    <a:pt x="943" y="4274"/>
                    <a:pt x="368" y="5626"/>
                    <a:pt x="630" y="5626"/>
                  </a:cubicBezTo>
                  <a:cubicBezTo>
                    <a:pt x="632" y="5626"/>
                    <a:pt x="633" y="5626"/>
                    <a:pt x="635" y="5626"/>
                  </a:cubicBezTo>
                  <a:cubicBezTo>
                    <a:pt x="909" y="5612"/>
                    <a:pt x="1677" y="4256"/>
                    <a:pt x="2025" y="3361"/>
                  </a:cubicBezTo>
                  <a:cubicBezTo>
                    <a:pt x="2373" y="2465"/>
                    <a:pt x="2486" y="268"/>
                    <a:pt x="1964" y="24"/>
                  </a:cubicBezTo>
                  <a:cubicBezTo>
                    <a:pt x="1930" y="8"/>
                    <a:pt x="1896" y="0"/>
                    <a:pt x="186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5789528" y="2307188"/>
              <a:ext cx="159655" cy="391620"/>
            </a:xfrm>
            <a:custGeom>
              <a:rect b="b" l="l" r="r" t="t"/>
              <a:pathLst>
                <a:path extrusionOk="0" h="10079" w="4109">
                  <a:moveTo>
                    <a:pt x="1743" y="0"/>
                  </a:moveTo>
                  <a:cubicBezTo>
                    <a:pt x="952" y="0"/>
                    <a:pt x="0" y="922"/>
                    <a:pt x="300" y="3126"/>
                  </a:cubicBezTo>
                  <a:cubicBezTo>
                    <a:pt x="547" y="4950"/>
                    <a:pt x="882" y="8068"/>
                    <a:pt x="1079" y="9958"/>
                  </a:cubicBezTo>
                  <a:lnTo>
                    <a:pt x="3818" y="10079"/>
                  </a:lnTo>
                  <a:cubicBezTo>
                    <a:pt x="3965" y="7910"/>
                    <a:pt x="4109" y="4082"/>
                    <a:pt x="3477" y="2207"/>
                  </a:cubicBezTo>
                  <a:cubicBezTo>
                    <a:pt x="3477" y="2207"/>
                    <a:pt x="3059" y="711"/>
                    <a:pt x="2282" y="166"/>
                  </a:cubicBezTo>
                  <a:cubicBezTo>
                    <a:pt x="2126" y="57"/>
                    <a:pt x="1940" y="0"/>
                    <a:pt x="1743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5831414" y="2694111"/>
              <a:ext cx="106463" cy="66364"/>
            </a:xfrm>
            <a:custGeom>
              <a:rect b="b" l="l" r="r" t="t"/>
              <a:pathLst>
                <a:path extrusionOk="0" h="1708" w="2740">
                  <a:moveTo>
                    <a:pt x="1" y="0"/>
                  </a:moveTo>
                  <a:lnTo>
                    <a:pt x="1" y="0"/>
                  </a:lnTo>
                  <a:cubicBezTo>
                    <a:pt x="101" y="959"/>
                    <a:pt x="164" y="1604"/>
                    <a:pt x="164" y="1604"/>
                  </a:cubicBezTo>
                  <a:lnTo>
                    <a:pt x="2610" y="1707"/>
                  </a:lnTo>
                  <a:cubicBezTo>
                    <a:pt x="2610" y="1707"/>
                    <a:pt x="2676" y="1076"/>
                    <a:pt x="2740" y="12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A1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5328275" y="1939614"/>
              <a:ext cx="176441" cy="1135227"/>
            </a:xfrm>
            <a:custGeom>
              <a:rect b="b" l="l" r="r" t="t"/>
              <a:pathLst>
                <a:path extrusionOk="0" h="29217" w="4541">
                  <a:moveTo>
                    <a:pt x="3871" y="0"/>
                  </a:moveTo>
                  <a:cubicBezTo>
                    <a:pt x="428" y="0"/>
                    <a:pt x="695" y="6205"/>
                    <a:pt x="695" y="6205"/>
                  </a:cubicBezTo>
                  <a:lnTo>
                    <a:pt x="1" y="29217"/>
                  </a:lnTo>
                  <a:lnTo>
                    <a:pt x="3355" y="29217"/>
                  </a:lnTo>
                  <a:cubicBezTo>
                    <a:pt x="3355" y="29217"/>
                    <a:pt x="3842" y="10505"/>
                    <a:pt x="3355" y="5521"/>
                  </a:cubicBezTo>
                  <a:cubicBezTo>
                    <a:pt x="2867" y="533"/>
                    <a:pt x="4541" y="72"/>
                    <a:pt x="4541" y="72"/>
                  </a:cubicBezTo>
                  <a:cubicBezTo>
                    <a:pt x="4303" y="23"/>
                    <a:pt x="4080" y="0"/>
                    <a:pt x="3871" y="0"/>
                  </a:cubicBezTo>
                  <a:close/>
                </a:path>
              </a:pathLst>
            </a:custGeom>
            <a:solidFill>
              <a:srgbClr val="4A18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2321408" y="3024072"/>
              <a:ext cx="405374" cy="294948"/>
            </a:xfrm>
            <a:custGeom>
              <a:rect b="b" l="l" r="r" t="t"/>
              <a:pathLst>
                <a:path extrusionOk="0" h="7591" w="10433">
                  <a:moveTo>
                    <a:pt x="3795" y="1"/>
                  </a:moveTo>
                  <a:cubicBezTo>
                    <a:pt x="1704" y="1"/>
                    <a:pt x="0" y="1701"/>
                    <a:pt x="0" y="3796"/>
                  </a:cubicBezTo>
                  <a:cubicBezTo>
                    <a:pt x="0" y="5887"/>
                    <a:pt x="1704" y="7591"/>
                    <a:pt x="3795" y="7591"/>
                  </a:cubicBezTo>
                  <a:lnTo>
                    <a:pt x="9638" y="7591"/>
                  </a:lnTo>
                  <a:cubicBezTo>
                    <a:pt x="10079" y="7591"/>
                    <a:pt x="10433" y="7233"/>
                    <a:pt x="10433" y="6796"/>
                  </a:cubicBezTo>
                  <a:cubicBezTo>
                    <a:pt x="10433" y="6355"/>
                    <a:pt x="10079" y="5997"/>
                    <a:pt x="9638" y="5997"/>
                  </a:cubicBezTo>
                  <a:lnTo>
                    <a:pt x="3795" y="5997"/>
                  </a:lnTo>
                  <a:cubicBezTo>
                    <a:pt x="2583" y="5997"/>
                    <a:pt x="1593" y="5008"/>
                    <a:pt x="1593" y="3796"/>
                  </a:cubicBezTo>
                  <a:cubicBezTo>
                    <a:pt x="1593" y="2583"/>
                    <a:pt x="2583" y="1594"/>
                    <a:pt x="3795" y="1594"/>
                  </a:cubicBezTo>
                  <a:lnTo>
                    <a:pt x="6461" y="1594"/>
                  </a:lnTo>
                  <a:cubicBezTo>
                    <a:pt x="6902" y="1594"/>
                    <a:pt x="7259" y="1236"/>
                    <a:pt x="7259" y="795"/>
                  </a:cubicBezTo>
                  <a:cubicBezTo>
                    <a:pt x="7259" y="354"/>
                    <a:pt x="6902" y="1"/>
                    <a:pt x="6461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2391076" y="3282772"/>
              <a:ext cx="595608" cy="80158"/>
            </a:xfrm>
            <a:custGeom>
              <a:rect b="b" l="l" r="r" t="t"/>
              <a:pathLst>
                <a:path extrusionOk="0" h="2063" w="15329">
                  <a:moveTo>
                    <a:pt x="1030" y="1"/>
                  </a:moveTo>
                  <a:cubicBezTo>
                    <a:pt x="462" y="1"/>
                    <a:pt x="1" y="462"/>
                    <a:pt x="1" y="1033"/>
                  </a:cubicBezTo>
                  <a:cubicBezTo>
                    <a:pt x="1" y="1601"/>
                    <a:pt x="462" y="2062"/>
                    <a:pt x="1030" y="2062"/>
                  </a:cubicBezTo>
                  <a:lnTo>
                    <a:pt x="14300" y="2062"/>
                  </a:lnTo>
                  <a:cubicBezTo>
                    <a:pt x="14868" y="2062"/>
                    <a:pt x="15329" y="1601"/>
                    <a:pt x="15329" y="1033"/>
                  </a:cubicBezTo>
                  <a:cubicBezTo>
                    <a:pt x="15329" y="462"/>
                    <a:pt x="14868" y="1"/>
                    <a:pt x="1430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2678218" y="3362892"/>
              <a:ext cx="80391" cy="378914"/>
            </a:xfrm>
            <a:custGeom>
              <a:rect b="b" l="l" r="r" t="t"/>
              <a:pathLst>
                <a:path extrusionOk="0" h="9752" w="2069">
                  <a:moveTo>
                    <a:pt x="1" y="0"/>
                  </a:moveTo>
                  <a:lnTo>
                    <a:pt x="1" y="9752"/>
                  </a:lnTo>
                  <a:lnTo>
                    <a:pt x="2069" y="975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2678218" y="3541627"/>
              <a:ext cx="80391" cy="21448"/>
            </a:xfrm>
            <a:custGeom>
              <a:rect b="b" l="l" r="r" t="t"/>
              <a:pathLst>
                <a:path extrusionOk="0" h="552" w="2069">
                  <a:moveTo>
                    <a:pt x="1" y="0"/>
                  </a:moveTo>
                  <a:lnTo>
                    <a:pt x="1" y="552"/>
                  </a:lnTo>
                  <a:lnTo>
                    <a:pt x="2069" y="55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2678218" y="3362892"/>
              <a:ext cx="80391" cy="44139"/>
            </a:xfrm>
            <a:custGeom>
              <a:rect b="b" l="l" r="r" t="t"/>
              <a:pathLst>
                <a:path extrusionOk="0" h="1136" w="2069">
                  <a:moveTo>
                    <a:pt x="1" y="0"/>
                  </a:moveTo>
                  <a:lnTo>
                    <a:pt x="1" y="1136"/>
                  </a:lnTo>
                  <a:lnTo>
                    <a:pt x="2069" y="1136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2703279" y="3742199"/>
              <a:ext cx="30268" cy="183434"/>
            </a:xfrm>
            <a:custGeom>
              <a:rect b="b" l="l" r="r" t="t"/>
              <a:pathLst>
                <a:path extrusionOk="0" h="4721" w="779">
                  <a:moveTo>
                    <a:pt x="0" y="0"/>
                  </a:moveTo>
                  <a:lnTo>
                    <a:pt x="0" y="4720"/>
                  </a:lnTo>
                  <a:lnTo>
                    <a:pt x="779" y="4720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2380352" y="3912892"/>
              <a:ext cx="617095" cy="61702"/>
            </a:xfrm>
            <a:custGeom>
              <a:rect b="b" l="l" r="r" t="t"/>
              <a:pathLst>
                <a:path extrusionOk="0" h="1588" w="15882">
                  <a:moveTo>
                    <a:pt x="1306" y="0"/>
                  </a:moveTo>
                  <a:cubicBezTo>
                    <a:pt x="585" y="0"/>
                    <a:pt x="0" y="588"/>
                    <a:pt x="0" y="1310"/>
                  </a:cubicBezTo>
                  <a:cubicBezTo>
                    <a:pt x="0" y="1460"/>
                    <a:pt x="123" y="1587"/>
                    <a:pt x="277" y="1587"/>
                  </a:cubicBezTo>
                  <a:cubicBezTo>
                    <a:pt x="427" y="1587"/>
                    <a:pt x="554" y="1460"/>
                    <a:pt x="554" y="1310"/>
                  </a:cubicBezTo>
                  <a:cubicBezTo>
                    <a:pt x="554" y="892"/>
                    <a:pt x="892" y="554"/>
                    <a:pt x="1306" y="554"/>
                  </a:cubicBezTo>
                  <a:lnTo>
                    <a:pt x="14576" y="554"/>
                  </a:lnTo>
                  <a:cubicBezTo>
                    <a:pt x="14990" y="554"/>
                    <a:pt x="15327" y="892"/>
                    <a:pt x="15327" y="1310"/>
                  </a:cubicBezTo>
                  <a:cubicBezTo>
                    <a:pt x="15327" y="1460"/>
                    <a:pt x="15451" y="1587"/>
                    <a:pt x="15605" y="1587"/>
                  </a:cubicBezTo>
                  <a:cubicBezTo>
                    <a:pt x="15758" y="1587"/>
                    <a:pt x="15882" y="1460"/>
                    <a:pt x="15882" y="1310"/>
                  </a:cubicBezTo>
                  <a:cubicBezTo>
                    <a:pt x="15882" y="588"/>
                    <a:pt x="15294" y="0"/>
                    <a:pt x="1457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2415089" y="3947939"/>
              <a:ext cx="55873" cy="55718"/>
            </a:xfrm>
            <a:custGeom>
              <a:rect b="b" l="l" r="r" t="t"/>
              <a:pathLst>
                <a:path extrusionOk="0" h="1434" w="1438">
                  <a:moveTo>
                    <a:pt x="719" y="0"/>
                  </a:moveTo>
                  <a:cubicBezTo>
                    <a:pt x="325" y="0"/>
                    <a:pt x="1" y="321"/>
                    <a:pt x="1" y="715"/>
                  </a:cubicBezTo>
                  <a:cubicBezTo>
                    <a:pt x="1" y="1112"/>
                    <a:pt x="325" y="1433"/>
                    <a:pt x="719" y="1433"/>
                  </a:cubicBezTo>
                  <a:cubicBezTo>
                    <a:pt x="1117" y="1433"/>
                    <a:pt x="1438" y="1112"/>
                    <a:pt x="1438" y="715"/>
                  </a:cubicBezTo>
                  <a:cubicBezTo>
                    <a:pt x="1438" y="321"/>
                    <a:pt x="1117" y="0"/>
                    <a:pt x="71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2902180" y="3947939"/>
              <a:ext cx="55679" cy="55718"/>
            </a:xfrm>
            <a:custGeom>
              <a:rect b="b" l="l" r="r" t="t"/>
              <a:pathLst>
                <a:path extrusionOk="0" h="1434" w="1433">
                  <a:moveTo>
                    <a:pt x="718" y="0"/>
                  </a:moveTo>
                  <a:cubicBezTo>
                    <a:pt x="321" y="0"/>
                    <a:pt x="0" y="321"/>
                    <a:pt x="0" y="715"/>
                  </a:cubicBezTo>
                  <a:cubicBezTo>
                    <a:pt x="0" y="1112"/>
                    <a:pt x="321" y="1433"/>
                    <a:pt x="718" y="1433"/>
                  </a:cubicBezTo>
                  <a:cubicBezTo>
                    <a:pt x="1112" y="1433"/>
                    <a:pt x="1433" y="1112"/>
                    <a:pt x="1433" y="715"/>
                  </a:cubicBezTo>
                  <a:cubicBezTo>
                    <a:pt x="1433" y="321"/>
                    <a:pt x="1112" y="0"/>
                    <a:pt x="718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2223609" y="2521320"/>
              <a:ext cx="600931" cy="467892"/>
            </a:xfrm>
            <a:custGeom>
              <a:rect b="b" l="l" r="r" t="t"/>
              <a:pathLst>
                <a:path extrusionOk="0" h="12042" w="15466">
                  <a:moveTo>
                    <a:pt x="189" y="0"/>
                  </a:moveTo>
                  <a:cubicBezTo>
                    <a:pt x="85" y="0"/>
                    <a:pt x="1" y="84"/>
                    <a:pt x="1" y="187"/>
                  </a:cubicBezTo>
                  <a:lnTo>
                    <a:pt x="1" y="11853"/>
                  </a:lnTo>
                  <a:cubicBezTo>
                    <a:pt x="1" y="11958"/>
                    <a:pt x="85" y="12041"/>
                    <a:pt x="189" y="12041"/>
                  </a:cubicBezTo>
                  <a:lnTo>
                    <a:pt x="15279" y="12041"/>
                  </a:lnTo>
                  <a:cubicBezTo>
                    <a:pt x="15383" y="12041"/>
                    <a:pt x="15466" y="11958"/>
                    <a:pt x="15466" y="11853"/>
                  </a:cubicBezTo>
                  <a:lnTo>
                    <a:pt x="15466" y="187"/>
                  </a:lnTo>
                  <a:cubicBezTo>
                    <a:pt x="15466" y="84"/>
                    <a:pt x="15383" y="0"/>
                    <a:pt x="15279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2261959" y="2521320"/>
              <a:ext cx="600893" cy="467892"/>
            </a:xfrm>
            <a:custGeom>
              <a:rect b="b" l="l" r="r" t="t"/>
              <a:pathLst>
                <a:path extrusionOk="0" h="12042" w="15465">
                  <a:moveTo>
                    <a:pt x="187" y="0"/>
                  </a:moveTo>
                  <a:cubicBezTo>
                    <a:pt x="84" y="0"/>
                    <a:pt x="0" y="84"/>
                    <a:pt x="0" y="187"/>
                  </a:cubicBezTo>
                  <a:lnTo>
                    <a:pt x="0" y="11853"/>
                  </a:lnTo>
                  <a:cubicBezTo>
                    <a:pt x="0" y="11958"/>
                    <a:pt x="84" y="12041"/>
                    <a:pt x="187" y="12041"/>
                  </a:cubicBezTo>
                  <a:lnTo>
                    <a:pt x="15278" y="12041"/>
                  </a:lnTo>
                  <a:cubicBezTo>
                    <a:pt x="15381" y="12041"/>
                    <a:pt x="15464" y="11958"/>
                    <a:pt x="15464" y="11853"/>
                  </a:cubicBezTo>
                  <a:lnTo>
                    <a:pt x="15464" y="187"/>
                  </a:lnTo>
                  <a:cubicBezTo>
                    <a:pt x="15464" y="84"/>
                    <a:pt x="15381" y="0"/>
                    <a:pt x="1527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2491828" y="2989180"/>
              <a:ext cx="76739" cy="33765"/>
            </a:xfrm>
            <a:custGeom>
              <a:rect b="b" l="l" r="r" t="t"/>
              <a:pathLst>
                <a:path extrusionOk="0" h="869" w="1975">
                  <a:moveTo>
                    <a:pt x="1" y="0"/>
                  </a:moveTo>
                  <a:lnTo>
                    <a:pt x="1" y="868"/>
                  </a:lnTo>
                  <a:lnTo>
                    <a:pt x="1975" y="868"/>
                  </a:lnTo>
                  <a:lnTo>
                    <a:pt x="1975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2816193" y="2541059"/>
              <a:ext cx="261883" cy="572917"/>
            </a:xfrm>
            <a:custGeom>
              <a:rect b="b" l="l" r="r" t="t"/>
              <a:pathLst>
                <a:path extrusionOk="0" h="14745" w="6740">
                  <a:moveTo>
                    <a:pt x="3860" y="0"/>
                  </a:moveTo>
                  <a:cubicBezTo>
                    <a:pt x="1" y="391"/>
                    <a:pt x="1564" y="8449"/>
                    <a:pt x="2082" y="11132"/>
                  </a:cubicBezTo>
                  <a:cubicBezTo>
                    <a:pt x="2550" y="13556"/>
                    <a:pt x="3017" y="14745"/>
                    <a:pt x="4037" y="14745"/>
                  </a:cubicBezTo>
                  <a:cubicBezTo>
                    <a:pt x="4147" y="14745"/>
                    <a:pt x="4264" y="14731"/>
                    <a:pt x="4388" y="14703"/>
                  </a:cubicBezTo>
                  <a:cubicBezTo>
                    <a:pt x="5657" y="14423"/>
                    <a:pt x="6739" y="7601"/>
                    <a:pt x="6646" y="4166"/>
                  </a:cubicBezTo>
                  <a:cubicBezTo>
                    <a:pt x="6552" y="735"/>
                    <a:pt x="3860" y="0"/>
                    <a:pt x="386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2925766" y="2781341"/>
              <a:ext cx="429076" cy="333764"/>
            </a:xfrm>
            <a:custGeom>
              <a:rect b="b" l="l" r="r" t="t"/>
              <a:pathLst>
                <a:path extrusionOk="0" h="8590" w="11043">
                  <a:moveTo>
                    <a:pt x="9646" y="0"/>
                  </a:moveTo>
                  <a:cubicBezTo>
                    <a:pt x="6158" y="2663"/>
                    <a:pt x="75" y="7600"/>
                    <a:pt x="44" y="7621"/>
                  </a:cubicBezTo>
                  <a:cubicBezTo>
                    <a:pt x="1" y="7647"/>
                    <a:pt x="619" y="8559"/>
                    <a:pt x="1123" y="8559"/>
                  </a:cubicBezTo>
                  <a:cubicBezTo>
                    <a:pt x="1123" y="8559"/>
                    <a:pt x="1330" y="8589"/>
                    <a:pt x="1670" y="8589"/>
                  </a:cubicBezTo>
                  <a:cubicBezTo>
                    <a:pt x="2564" y="8589"/>
                    <a:pt x="4384" y="8384"/>
                    <a:pt x="5823" y="6899"/>
                  </a:cubicBezTo>
                  <a:cubicBezTo>
                    <a:pt x="7023" y="5663"/>
                    <a:pt x="9368" y="3231"/>
                    <a:pt x="11042" y="1493"/>
                  </a:cubicBezTo>
                  <a:lnTo>
                    <a:pt x="9646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3300526" y="2716142"/>
              <a:ext cx="128416" cy="123248"/>
            </a:xfrm>
            <a:custGeom>
              <a:rect b="b" l="l" r="r" t="t"/>
              <a:pathLst>
                <a:path extrusionOk="0" h="3172" w="3305">
                  <a:moveTo>
                    <a:pt x="2192" y="1"/>
                  </a:moveTo>
                  <a:cubicBezTo>
                    <a:pt x="2192" y="1"/>
                    <a:pt x="1300" y="682"/>
                    <a:pt x="1" y="1678"/>
                  </a:cubicBezTo>
                  <a:lnTo>
                    <a:pt x="1397" y="3171"/>
                  </a:lnTo>
                  <a:cubicBezTo>
                    <a:pt x="2497" y="2029"/>
                    <a:pt x="3305" y="1191"/>
                    <a:pt x="3305" y="1191"/>
                  </a:cubicBezTo>
                  <a:lnTo>
                    <a:pt x="2192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3385658" y="2657431"/>
              <a:ext cx="160782" cy="128493"/>
            </a:xfrm>
            <a:custGeom>
              <a:rect b="b" l="l" r="r" t="t"/>
              <a:pathLst>
                <a:path extrusionOk="0" h="3307" w="4138">
                  <a:moveTo>
                    <a:pt x="3347" y="0"/>
                  </a:moveTo>
                  <a:cubicBezTo>
                    <a:pt x="3108" y="0"/>
                    <a:pt x="2834" y="41"/>
                    <a:pt x="2571" y="139"/>
                  </a:cubicBezTo>
                  <a:cubicBezTo>
                    <a:pt x="1936" y="380"/>
                    <a:pt x="1" y="1512"/>
                    <a:pt x="1" y="1512"/>
                  </a:cubicBezTo>
                  <a:lnTo>
                    <a:pt x="1114" y="2702"/>
                  </a:lnTo>
                  <a:cubicBezTo>
                    <a:pt x="1114" y="2702"/>
                    <a:pt x="1551" y="3307"/>
                    <a:pt x="2042" y="3307"/>
                  </a:cubicBezTo>
                  <a:cubicBezTo>
                    <a:pt x="2165" y="3307"/>
                    <a:pt x="2292" y="3269"/>
                    <a:pt x="2417" y="3172"/>
                  </a:cubicBezTo>
                  <a:cubicBezTo>
                    <a:pt x="3035" y="2700"/>
                    <a:pt x="3458" y="2047"/>
                    <a:pt x="3265" y="2047"/>
                  </a:cubicBezTo>
                  <a:cubicBezTo>
                    <a:pt x="3264" y="2047"/>
                    <a:pt x="3263" y="2047"/>
                    <a:pt x="3262" y="2047"/>
                  </a:cubicBezTo>
                  <a:cubicBezTo>
                    <a:pt x="3113" y="2051"/>
                    <a:pt x="2644" y="2195"/>
                    <a:pt x="2390" y="2195"/>
                  </a:cubicBezTo>
                  <a:cubicBezTo>
                    <a:pt x="2303" y="2195"/>
                    <a:pt x="2241" y="2179"/>
                    <a:pt x="2226" y="2133"/>
                  </a:cubicBezTo>
                  <a:cubicBezTo>
                    <a:pt x="2163" y="1956"/>
                    <a:pt x="4137" y="373"/>
                    <a:pt x="4017" y="189"/>
                  </a:cubicBezTo>
                  <a:cubicBezTo>
                    <a:pt x="3947" y="80"/>
                    <a:pt x="3682" y="0"/>
                    <a:pt x="3347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2840478" y="2537912"/>
              <a:ext cx="257842" cy="322652"/>
            </a:xfrm>
            <a:custGeom>
              <a:rect b="b" l="l" r="r" t="t"/>
              <a:pathLst>
                <a:path extrusionOk="0" h="8304" w="6636">
                  <a:moveTo>
                    <a:pt x="2660" y="1"/>
                  </a:moveTo>
                  <a:cubicBezTo>
                    <a:pt x="1902" y="108"/>
                    <a:pt x="562" y="459"/>
                    <a:pt x="281" y="2510"/>
                  </a:cubicBezTo>
                  <a:cubicBezTo>
                    <a:pt x="1" y="4561"/>
                    <a:pt x="522" y="8303"/>
                    <a:pt x="522" y="8303"/>
                  </a:cubicBezTo>
                  <a:lnTo>
                    <a:pt x="6024" y="8303"/>
                  </a:lnTo>
                  <a:lnTo>
                    <a:pt x="6435" y="4762"/>
                  </a:lnTo>
                  <a:cubicBezTo>
                    <a:pt x="6635" y="81"/>
                    <a:pt x="2660" y="1"/>
                    <a:pt x="2660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2546731" y="2967731"/>
              <a:ext cx="615619" cy="375339"/>
            </a:xfrm>
            <a:custGeom>
              <a:rect b="b" l="l" r="r" t="t"/>
              <a:pathLst>
                <a:path extrusionOk="0" h="9660" w="15844">
                  <a:moveTo>
                    <a:pt x="1276" y="0"/>
                  </a:moveTo>
                  <a:cubicBezTo>
                    <a:pt x="1254" y="0"/>
                    <a:pt x="1232" y="14"/>
                    <a:pt x="1220" y="37"/>
                  </a:cubicBezTo>
                  <a:lnTo>
                    <a:pt x="14" y="2513"/>
                  </a:lnTo>
                  <a:cubicBezTo>
                    <a:pt x="0" y="2543"/>
                    <a:pt x="11" y="2583"/>
                    <a:pt x="44" y="2597"/>
                  </a:cubicBezTo>
                  <a:lnTo>
                    <a:pt x="14536" y="9652"/>
                  </a:lnTo>
                  <a:cubicBezTo>
                    <a:pt x="14545" y="9657"/>
                    <a:pt x="14555" y="9660"/>
                    <a:pt x="14565" y="9660"/>
                  </a:cubicBezTo>
                  <a:cubicBezTo>
                    <a:pt x="14588" y="9660"/>
                    <a:pt x="14611" y="9647"/>
                    <a:pt x="14620" y="9625"/>
                  </a:cubicBezTo>
                  <a:lnTo>
                    <a:pt x="15826" y="7147"/>
                  </a:lnTo>
                  <a:cubicBezTo>
                    <a:pt x="15843" y="7116"/>
                    <a:pt x="15829" y="7079"/>
                    <a:pt x="15799" y="7063"/>
                  </a:cubicBezTo>
                  <a:lnTo>
                    <a:pt x="1303" y="8"/>
                  </a:lnTo>
                  <a:cubicBezTo>
                    <a:pt x="1294" y="3"/>
                    <a:pt x="1285" y="0"/>
                    <a:pt x="1276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072328" y="3324308"/>
              <a:ext cx="72581" cy="570158"/>
            </a:xfrm>
            <a:custGeom>
              <a:rect b="b" l="l" r="r" t="t"/>
              <a:pathLst>
                <a:path extrusionOk="0" h="14674" w="1868">
                  <a:moveTo>
                    <a:pt x="1350" y="1"/>
                  </a:moveTo>
                  <a:lnTo>
                    <a:pt x="0" y="47"/>
                  </a:lnTo>
                  <a:lnTo>
                    <a:pt x="518" y="14674"/>
                  </a:lnTo>
                  <a:lnTo>
                    <a:pt x="1868" y="14627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034289" y="3217572"/>
              <a:ext cx="128299" cy="486620"/>
            </a:xfrm>
            <a:custGeom>
              <a:rect b="b" l="l" r="r" t="t"/>
              <a:pathLst>
                <a:path extrusionOk="0" h="12524" w="3302">
                  <a:moveTo>
                    <a:pt x="1727" y="1"/>
                  </a:moveTo>
                  <a:cubicBezTo>
                    <a:pt x="1713" y="1"/>
                    <a:pt x="1698" y="1"/>
                    <a:pt x="1684" y="2"/>
                  </a:cubicBezTo>
                  <a:lnTo>
                    <a:pt x="1157" y="22"/>
                  </a:lnTo>
                  <a:cubicBezTo>
                    <a:pt x="512" y="45"/>
                    <a:pt x="0" y="593"/>
                    <a:pt x="24" y="1238"/>
                  </a:cubicBezTo>
                  <a:lnTo>
                    <a:pt x="425" y="12523"/>
                  </a:lnTo>
                  <a:lnTo>
                    <a:pt x="3301" y="12423"/>
                  </a:lnTo>
                  <a:lnTo>
                    <a:pt x="2904" y="1138"/>
                  </a:lnTo>
                  <a:cubicBezTo>
                    <a:pt x="2881" y="503"/>
                    <a:pt x="2357" y="1"/>
                    <a:pt x="172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050763" y="3700274"/>
              <a:ext cx="114545" cy="78681"/>
            </a:xfrm>
            <a:custGeom>
              <a:rect b="b" l="l" r="r" t="t"/>
              <a:pathLst>
                <a:path extrusionOk="0" h="2025" w="2948">
                  <a:moveTo>
                    <a:pt x="2877" y="0"/>
                  </a:moveTo>
                  <a:lnTo>
                    <a:pt x="1" y="100"/>
                  </a:lnTo>
                  <a:lnTo>
                    <a:pt x="68" y="2025"/>
                  </a:lnTo>
                  <a:lnTo>
                    <a:pt x="2947" y="1921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087637" y="4000627"/>
              <a:ext cx="303030" cy="48957"/>
            </a:xfrm>
            <a:custGeom>
              <a:rect b="b" l="l" r="r" t="t"/>
              <a:pathLst>
                <a:path extrusionOk="0" h="1260" w="7799">
                  <a:moveTo>
                    <a:pt x="7581" y="0"/>
                  </a:moveTo>
                  <a:lnTo>
                    <a:pt x="1" y="268"/>
                  </a:lnTo>
                  <a:lnTo>
                    <a:pt x="34" y="1260"/>
                  </a:lnTo>
                  <a:lnTo>
                    <a:pt x="7798" y="986"/>
                  </a:lnTo>
                  <a:cubicBezTo>
                    <a:pt x="7798" y="986"/>
                    <a:pt x="7765" y="886"/>
                    <a:pt x="7581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082586" y="3868752"/>
              <a:ext cx="299650" cy="142287"/>
            </a:xfrm>
            <a:custGeom>
              <a:rect b="b" l="l" r="r" t="t"/>
              <a:pathLst>
                <a:path extrusionOk="0" h="3662" w="7712">
                  <a:moveTo>
                    <a:pt x="1912" y="0"/>
                  </a:moveTo>
                  <a:lnTo>
                    <a:pt x="0" y="67"/>
                  </a:lnTo>
                  <a:lnTo>
                    <a:pt x="131" y="3662"/>
                  </a:lnTo>
                  <a:lnTo>
                    <a:pt x="7711" y="3394"/>
                  </a:lnTo>
                  <a:cubicBezTo>
                    <a:pt x="7705" y="3374"/>
                    <a:pt x="7701" y="3358"/>
                    <a:pt x="7697" y="3338"/>
                  </a:cubicBezTo>
                  <a:cubicBezTo>
                    <a:pt x="7500" y="2402"/>
                    <a:pt x="4922" y="2282"/>
                    <a:pt x="3341" y="2185"/>
                  </a:cubicBezTo>
                  <a:cubicBezTo>
                    <a:pt x="1764" y="2091"/>
                    <a:pt x="1912" y="0"/>
                    <a:pt x="1912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3224603" y="3970903"/>
              <a:ext cx="133739" cy="35591"/>
            </a:xfrm>
            <a:custGeom>
              <a:rect b="b" l="l" r="r" t="t"/>
              <a:pathLst>
                <a:path extrusionOk="0" h="916" w="3442">
                  <a:moveTo>
                    <a:pt x="3441" y="0"/>
                  </a:moveTo>
                  <a:cubicBezTo>
                    <a:pt x="3428" y="0"/>
                    <a:pt x="2129" y="0"/>
                    <a:pt x="1216" y="77"/>
                  </a:cubicBezTo>
                  <a:cubicBezTo>
                    <a:pt x="288" y="157"/>
                    <a:pt x="4" y="893"/>
                    <a:pt x="1" y="899"/>
                  </a:cubicBezTo>
                  <a:lnTo>
                    <a:pt x="47" y="916"/>
                  </a:lnTo>
                  <a:cubicBezTo>
                    <a:pt x="50" y="909"/>
                    <a:pt x="325" y="204"/>
                    <a:pt x="1219" y="128"/>
                  </a:cubicBezTo>
                  <a:cubicBezTo>
                    <a:pt x="2129" y="51"/>
                    <a:pt x="3428" y="48"/>
                    <a:pt x="3441" y="48"/>
                  </a:cubicBezTo>
                  <a:lnTo>
                    <a:pt x="34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119188" y="3870034"/>
              <a:ext cx="104947" cy="95855"/>
            </a:xfrm>
            <a:custGeom>
              <a:rect b="b" l="l" r="r" t="t"/>
              <a:pathLst>
                <a:path extrusionOk="0" h="2467" w="2701">
                  <a:moveTo>
                    <a:pt x="0" y="1"/>
                  </a:moveTo>
                  <a:cubicBezTo>
                    <a:pt x="4" y="87"/>
                    <a:pt x="64" y="2138"/>
                    <a:pt x="862" y="2393"/>
                  </a:cubicBezTo>
                  <a:cubicBezTo>
                    <a:pt x="1036" y="2446"/>
                    <a:pt x="1223" y="2466"/>
                    <a:pt x="1407" y="2466"/>
                  </a:cubicBezTo>
                  <a:cubicBezTo>
                    <a:pt x="2059" y="2466"/>
                    <a:pt x="2694" y="2199"/>
                    <a:pt x="2700" y="2195"/>
                  </a:cubicBezTo>
                  <a:lnTo>
                    <a:pt x="2680" y="2149"/>
                  </a:lnTo>
                  <a:cubicBezTo>
                    <a:pt x="2672" y="2151"/>
                    <a:pt x="2045" y="2419"/>
                    <a:pt x="1403" y="2419"/>
                  </a:cubicBezTo>
                  <a:cubicBezTo>
                    <a:pt x="1225" y="2419"/>
                    <a:pt x="1046" y="2398"/>
                    <a:pt x="879" y="2346"/>
                  </a:cubicBezTo>
                  <a:cubicBezTo>
                    <a:pt x="114" y="2102"/>
                    <a:pt x="51" y="21"/>
                    <a:pt x="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3120082" y="3879748"/>
              <a:ext cx="40837" cy="26033"/>
            </a:xfrm>
            <a:custGeom>
              <a:rect b="b" l="l" r="r" t="t"/>
              <a:pathLst>
                <a:path extrusionOk="0" h="670" w="1051">
                  <a:moveTo>
                    <a:pt x="28" y="1"/>
                  </a:moveTo>
                  <a:lnTo>
                    <a:pt x="1" y="44"/>
                  </a:lnTo>
                  <a:lnTo>
                    <a:pt x="1023" y="670"/>
                  </a:lnTo>
                  <a:lnTo>
                    <a:pt x="1050" y="63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3123501" y="3885615"/>
              <a:ext cx="34270" cy="21448"/>
            </a:xfrm>
            <a:custGeom>
              <a:rect b="b" l="l" r="r" t="t"/>
              <a:pathLst>
                <a:path extrusionOk="0" h="552" w="882">
                  <a:moveTo>
                    <a:pt x="859" y="1"/>
                  </a:moveTo>
                  <a:lnTo>
                    <a:pt x="0" y="511"/>
                  </a:lnTo>
                  <a:lnTo>
                    <a:pt x="23" y="552"/>
                  </a:lnTo>
                  <a:lnTo>
                    <a:pt x="882" y="44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126065" y="3917282"/>
              <a:ext cx="46898" cy="16397"/>
            </a:xfrm>
            <a:custGeom>
              <a:rect b="b" l="l" r="r" t="t"/>
              <a:pathLst>
                <a:path extrusionOk="0" h="422" w="1207">
                  <a:moveTo>
                    <a:pt x="14" y="0"/>
                  </a:moveTo>
                  <a:lnTo>
                    <a:pt x="1" y="51"/>
                  </a:lnTo>
                  <a:lnTo>
                    <a:pt x="1194" y="421"/>
                  </a:lnTo>
                  <a:lnTo>
                    <a:pt x="1206" y="3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132438" y="3916117"/>
              <a:ext cx="32250" cy="24207"/>
            </a:xfrm>
            <a:custGeom>
              <a:rect b="b" l="l" r="r" t="t"/>
              <a:pathLst>
                <a:path extrusionOk="0" h="623" w="830">
                  <a:moveTo>
                    <a:pt x="802" y="1"/>
                  </a:moveTo>
                  <a:lnTo>
                    <a:pt x="0" y="582"/>
                  </a:lnTo>
                  <a:lnTo>
                    <a:pt x="31" y="622"/>
                  </a:lnTo>
                  <a:lnTo>
                    <a:pt x="829" y="41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2400712" y="2026884"/>
              <a:ext cx="433583" cy="281971"/>
            </a:xfrm>
            <a:custGeom>
              <a:rect b="b" l="l" r="r" t="t"/>
              <a:pathLst>
                <a:path extrusionOk="0" h="7257" w="11159">
                  <a:moveTo>
                    <a:pt x="3628" y="0"/>
                  </a:moveTo>
                  <a:cubicBezTo>
                    <a:pt x="1630" y="0"/>
                    <a:pt x="0" y="1634"/>
                    <a:pt x="0" y="3628"/>
                  </a:cubicBezTo>
                  <a:cubicBezTo>
                    <a:pt x="0" y="5623"/>
                    <a:pt x="1630" y="7256"/>
                    <a:pt x="3628" y="7256"/>
                  </a:cubicBezTo>
                  <a:lnTo>
                    <a:pt x="7530" y="7256"/>
                  </a:lnTo>
                  <a:cubicBezTo>
                    <a:pt x="9525" y="7256"/>
                    <a:pt x="11158" y="5623"/>
                    <a:pt x="11158" y="3628"/>
                  </a:cubicBezTo>
                  <a:cubicBezTo>
                    <a:pt x="11158" y="1634"/>
                    <a:pt x="9525" y="0"/>
                    <a:pt x="753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440422" y="2945661"/>
              <a:ext cx="439800" cy="322730"/>
            </a:xfrm>
            <a:custGeom>
              <a:rect b="b" l="l" r="r" t="t"/>
              <a:pathLst>
                <a:path extrusionOk="0" h="8306" w="11319">
                  <a:moveTo>
                    <a:pt x="5660" y="1"/>
                  </a:moveTo>
                  <a:cubicBezTo>
                    <a:pt x="2533" y="1"/>
                    <a:pt x="1" y="1862"/>
                    <a:pt x="1" y="4153"/>
                  </a:cubicBezTo>
                  <a:cubicBezTo>
                    <a:pt x="1" y="6449"/>
                    <a:pt x="2533" y="8306"/>
                    <a:pt x="5660" y="8306"/>
                  </a:cubicBezTo>
                  <a:cubicBezTo>
                    <a:pt x="8784" y="8306"/>
                    <a:pt x="11319" y="6449"/>
                    <a:pt x="11319" y="4153"/>
                  </a:cubicBezTo>
                  <a:cubicBezTo>
                    <a:pt x="11319" y="1862"/>
                    <a:pt x="8784" y="1"/>
                    <a:pt x="5660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454838" y="2270391"/>
              <a:ext cx="310918" cy="299417"/>
            </a:xfrm>
            <a:custGeom>
              <a:rect b="b" l="l" r="r" t="t"/>
              <a:pathLst>
                <a:path extrusionOk="0" h="7706" w="8002">
                  <a:moveTo>
                    <a:pt x="2900" y="1"/>
                  </a:moveTo>
                  <a:cubicBezTo>
                    <a:pt x="2900" y="1"/>
                    <a:pt x="2794" y="2921"/>
                    <a:pt x="2065" y="4665"/>
                  </a:cubicBezTo>
                  <a:cubicBezTo>
                    <a:pt x="1337" y="6409"/>
                    <a:pt x="0" y="6435"/>
                    <a:pt x="0" y="6435"/>
                  </a:cubicBezTo>
                  <a:cubicBezTo>
                    <a:pt x="0" y="6435"/>
                    <a:pt x="973" y="7284"/>
                    <a:pt x="3465" y="7658"/>
                  </a:cubicBezTo>
                  <a:cubicBezTo>
                    <a:pt x="3683" y="7691"/>
                    <a:pt x="3899" y="7706"/>
                    <a:pt x="4110" y="7706"/>
                  </a:cubicBezTo>
                  <a:cubicBezTo>
                    <a:pt x="6303" y="7706"/>
                    <a:pt x="8001" y="6084"/>
                    <a:pt x="8001" y="6084"/>
                  </a:cubicBezTo>
                  <a:cubicBezTo>
                    <a:pt x="4788" y="4889"/>
                    <a:pt x="4734" y="1418"/>
                    <a:pt x="4734" y="1418"/>
                  </a:cubicBezTo>
                  <a:lnTo>
                    <a:pt x="2900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588928" y="2285739"/>
              <a:ext cx="58593" cy="90105"/>
            </a:xfrm>
            <a:custGeom>
              <a:rect b="b" l="l" r="r" t="t"/>
              <a:pathLst>
                <a:path extrusionOk="0" h="2319" w="150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7" y="381"/>
                    <a:pt x="341" y="1023"/>
                  </a:cubicBezTo>
                  <a:cubicBezTo>
                    <a:pt x="629" y="1664"/>
                    <a:pt x="1507" y="2318"/>
                    <a:pt x="1507" y="2318"/>
                  </a:cubicBezTo>
                  <a:lnTo>
                    <a:pt x="1293" y="1076"/>
                  </a:lnTo>
                  <a:lnTo>
                    <a:pt x="1283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529984" y="2138710"/>
              <a:ext cx="185805" cy="194392"/>
            </a:xfrm>
            <a:custGeom>
              <a:rect b="b" l="l" r="r" t="t"/>
              <a:pathLst>
                <a:path extrusionOk="0" h="5003" w="4782">
                  <a:moveTo>
                    <a:pt x="2654" y="0"/>
                  </a:moveTo>
                  <a:cubicBezTo>
                    <a:pt x="1864" y="0"/>
                    <a:pt x="962" y="328"/>
                    <a:pt x="849" y="907"/>
                  </a:cubicBezTo>
                  <a:cubicBezTo>
                    <a:pt x="679" y="1783"/>
                    <a:pt x="759" y="2291"/>
                    <a:pt x="759" y="2291"/>
                  </a:cubicBezTo>
                  <a:cubicBezTo>
                    <a:pt x="759" y="2291"/>
                    <a:pt x="692" y="2198"/>
                    <a:pt x="563" y="2198"/>
                  </a:cubicBezTo>
                  <a:cubicBezTo>
                    <a:pt x="511" y="2198"/>
                    <a:pt x="450" y="2213"/>
                    <a:pt x="378" y="2254"/>
                  </a:cubicBezTo>
                  <a:cubicBezTo>
                    <a:pt x="131" y="2397"/>
                    <a:pt x="1" y="3049"/>
                    <a:pt x="314" y="3323"/>
                  </a:cubicBezTo>
                  <a:cubicBezTo>
                    <a:pt x="439" y="3432"/>
                    <a:pt x="568" y="3465"/>
                    <a:pt x="678" y="3465"/>
                  </a:cubicBezTo>
                  <a:cubicBezTo>
                    <a:pt x="844" y="3465"/>
                    <a:pt x="966" y="3390"/>
                    <a:pt x="966" y="3390"/>
                  </a:cubicBezTo>
                  <a:cubicBezTo>
                    <a:pt x="966" y="3390"/>
                    <a:pt x="1096" y="3834"/>
                    <a:pt x="1842" y="4382"/>
                  </a:cubicBezTo>
                  <a:cubicBezTo>
                    <a:pt x="2344" y="4752"/>
                    <a:pt x="3387" y="5003"/>
                    <a:pt x="4053" y="5003"/>
                  </a:cubicBezTo>
                  <a:cubicBezTo>
                    <a:pt x="4374" y="5003"/>
                    <a:pt x="4608" y="4944"/>
                    <a:pt x="4651" y="4813"/>
                  </a:cubicBezTo>
                  <a:cubicBezTo>
                    <a:pt x="4781" y="4409"/>
                    <a:pt x="4323" y="804"/>
                    <a:pt x="3655" y="266"/>
                  </a:cubicBezTo>
                  <a:cubicBezTo>
                    <a:pt x="3431" y="85"/>
                    <a:pt x="3057" y="0"/>
                    <a:pt x="2654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597631" y="2205736"/>
              <a:ext cx="33765" cy="13871"/>
            </a:xfrm>
            <a:custGeom>
              <a:rect b="b" l="l" r="r" t="t"/>
              <a:pathLst>
                <a:path extrusionOk="0" h="357" w="869">
                  <a:moveTo>
                    <a:pt x="450" y="0"/>
                  </a:moveTo>
                  <a:cubicBezTo>
                    <a:pt x="250" y="0"/>
                    <a:pt x="1" y="24"/>
                    <a:pt x="1" y="24"/>
                  </a:cubicBezTo>
                  <a:cubicBezTo>
                    <a:pt x="1" y="24"/>
                    <a:pt x="110" y="222"/>
                    <a:pt x="251" y="315"/>
                  </a:cubicBezTo>
                  <a:cubicBezTo>
                    <a:pt x="299" y="346"/>
                    <a:pt x="383" y="357"/>
                    <a:pt x="475" y="357"/>
                  </a:cubicBezTo>
                  <a:cubicBezTo>
                    <a:pt x="658" y="357"/>
                    <a:pt x="869" y="315"/>
                    <a:pt x="869" y="315"/>
                  </a:cubicBezTo>
                  <a:cubicBezTo>
                    <a:pt x="869" y="315"/>
                    <a:pt x="789" y="78"/>
                    <a:pt x="675" y="24"/>
                  </a:cubicBezTo>
                  <a:cubicBezTo>
                    <a:pt x="637" y="6"/>
                    <a:pt x="550" y="0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64851" y="2193963"/>
              <a:ext cx="22225" cy="21837"/>
            </a:xfrm>
            <a:custGeom>
              <a:rect b="b" l="l" r="r" t="t"/>
              <a:pathLst>
                <a:path extrusionOk="0" h="562" w="572">
                  <a:moveTo>
                    <a:pt x="542" y="0"/>
                  </a:moveTo>
                  <a:cubicBezTo>
                    <a:pt x="542" y="0"/>
                    <a:pt x="218" y="64"/>
                    <a:pt x="107" y="181"/>
                  </a:cubicBezTo>
                  <a:cubicBezTo>
                    <a:pt x="1" y="301"/>
                    <a:pt x="24" y="561"/>
                    <a:pt x="24" y="561"/>
                  </a:cubicBezTo>
                  <a:cubicBezTo>
                    <a:pt x="24" y="561"/>
                    <a:pt x="362" y="414"/>
                    <a:pt x="468" y="230"/>
                  </a:cubicBezTo>
                  <a:cubicBezTo>
                    <a:pt x="572" y="47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63064" y="2193885"/>
              <a:ext cx="22847" cy="21914"/>
            </a:xfrm>
            <a:custGeom>
              <a:rect b="b" l="l" r="r" t="t"/>
              <a:pathLst>
                <a:path extrusionOk="0" h="564" w="588">
                  <a:moveTo>
                    <a:pt x="530" y="0"/>
                  </a:moveTo>
                  <a:cubicBezTo>
                    <a:pt x="431" y="0"/>
                    <a:pt x="229" y="17"/>
                    <a:pt x="130" y="143"/>
                  </a:cubicBezTo>
                  <a:cubicBezTo>
                    <a:pt x="0" y="316"/>
                    <a:pt x="70" y="563"/>
                    <a:pt x="70" y="563"/>
                  </a:cubicBezTo>
                  <a:cubicBezTo>
                    <a:pt x="70" y="563"/>
                    <a:pt x="67" y="353"/>
                    <a:pt x="153" y="212"/>
                  </a:cubicBezTo>
                  <a:cubicBezTo>
                    <a:pt x="241" y="72"/>
                    <a:pt x="588" y="2"/>
                    <a:pt x="588" y="2"/>
                  </a:cubicBezTo>
                  <a:cubicBezTo>
                    <a:pt x="588" y="2"/>
                    <a:pt x="566" y="0"/>
                    <a:pt x="53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659645" y="2178110"/>
              <a:ext cx="23818" cy="13133"/>
            </a:xfrm>
            <a:custGeom>
              <a:rect b="b" l="l" r="r" t="t"/>
              <a:pathLst>
                <a:path extrusionOk="0" h="338" w="613">
                  <a:moveTo>
                    <a:pt x="372" y="1"/>
                  </a:moveTo>
                  <a:cubicBezTo>
                    <a:pt x="314" y="1"/>
                    <a:pt x="253" y="11"/>
                    <a:pt x="195" y="40"/>
                  </a:cubicBezTo>
                  <a:cubicBezTo>
                    <a:pt x="4" y="137"/>
                    <a:pt x="1" y="338"/>
                    <a:pt x="1" y="338"/>
                  </a:cubicBezTo>
                  <a:cubicBezTo>
                    <a:pt x="1" y="338"/>
                    <a:pt x="112" y="131"/>
                    <a:pt x="282" y="84"/>
                  </a:cubicBezTo>
                  <a:cubicBezTo>
                    <a:pt x="381" y="57"/>
                    <a:pt x="477" y="51"/>
                    <a:pt x="540" y="51"/>
                  </a:cubicBezTo>
                  <a:cubicBezTo>
                    <a:pt x="585" y="51"/>
                    <a:pt x="613" y="54"/>
                    <a:pt x="613" y="54"/>
                  </a:cubicBezTo>
                  <a:cubicBezTo>
                    <a:pt x="613" y="54"/>
                    <a:pt x="503" y="1"/>
                    <a:pt x="37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597631" y="2204570"/>
              <a:ext cx="33765" cy="13444"/>
            </a:xfrm>
            <a:custGeom>
              <a:rect b="b" l="l" r="r" t="t"/>
              <a:pathLst>
                <a:path extrusionOk="0" h="346" w="869">
                  <a:moveTo>
                    <a:pt x="430" y="1"/>
                  </a:moveTo>
                  <a:cubicBezTo>
                    <a:pt x="250" y="1"/>
                    <a:pt x="43" y="27"/>
                    <a:pt x="1" y="54"/>
                  </a:cubicBezTo>
                  <a:cubicBezTo>
                    <a:pt x="1" y="54"/>
                    <a:pt x="94" y="51"/>
                    <a:pt x="211" y="51"/>
                  </a:cubicBezTo>
                  <a:cubicBezTo>
                    <a:pt x="349" y="51"/>
                    <a:pt x="520" y="56"/>
                    <a:pt x="602" y="78"/>
                  </a:cubicBezTo>
                  <a:cubicBezTo>
                    <a:pt x="752" y="121"/>
                    <a:pt x="869" y="345"/>
                    <a:pt x="869" y="345"/>
                  </a:cubicBezTo>
                  <a:cubicBezTo>
                    <a:pt x="869" y="345"/>
                    <a:pt x="812" y="94"/>
                    <a:pt x="675" y="31"/>
                  </a:cubicBezTo>
                  <a:cubicBezTo>
                    <a:pt x="626" y="9"/>
                    <a:pt x="533" y="1"/>
                    <a:pt x="43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593590" y="2188484"/>
              <a:ext cx="36524" cy="8859"/>
            </a:xfrm>
            <a:custGeom>
              <a:rect b="b" l="l" r="r" t="t"/>
              <a:pathLst>
                <a:path extrusionOk="0" h="228" w="940">
                  <a:moveTo>
                    <a:pt x="491" y="1"/>
                  </a:moveTo>
                  <a:cubicBezTo>
                    <a:pt x="279" y="1"/>
                    <a:pt x="47" y="71"/>
                    <a:pt x="0" y="198"/>
                  </a:cubicBezTo>
                  <a:cubicBezTo>
                    <a:pt x="0" y="198"/>
                    <a:pt x="215" y="69"/>
                    <a:pt x="490" y="69"/>
                  </a:cubicBezTo>
                  <a:cubicBezTo>
                    <a:pt x="506" y="69"/>
                    <a:pt x="522" y="70"/>
                    <a:pt x="538" y="71"/>
                  </a:cubicBezTo>
                  <a:cubicBezTo>
                    <a:pt x="836" y="87"/>
                    <a:pt x="939" y="228"/>
                    <a:pt x="939" y="228"/>
                  </a:cubicBezTo>
                  <a:cubicBezTo>
                    <a:pt x="939" y="228"/>
                    <a:pt x="859" y="47"/>
                    <a:pt x="622" y="11"/>
                  </a:cubicBezTo>
                  <a:cubicBezTo>
                    <a:pt x="580" y="4"/>
                    <a:pt x="536" y="1"/>
                    <a:pt x="49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612940" y="2207057"/>
              <a:ext cx="8704" cy="11190"/>
            </a:xfrm>
            <a:custGeom>
              <a:rect b="b" l="l" r="r" t="t"/>
              <a:pathLst>
                <a:path extrusionOk="0" h="288" w="224">
                  <a:moveTo>
                    <a:pt x="114" y="1"/>
                  </a:moveTo>
                  <a:cubicBezTo>
                    <a:pt x="51" y="1"/>
                    <a:pt x="0" y="67"/>
                    <a:pt x="0" y="144"/>
                  </a:cubicBezTo>
                  <a:cubicBezTo>
                    <a:pt x="0" y="224"/>
                    <a:pt x="51" y="288"/>
                    <a:pt x="114" y="288"/>
                  </a:cubicBezTo>
                  <a:cubicBezTo>
                    <a:pt x="174" y="288"/>
                    <a:pt x="224" y="224"/>
                    <a:pt x="224" y="144"/>
                  </a:cubicBezTo>
                  <a:cubicBezTo>
                    <a:pt x="224" y="67"/>
                    <a:pt x="174" y="1"/>
                    <a:pt x="11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668620" y="2198975"/>
              <a:ext cx="9519" cy="11151"/>
            </a:xfrm>
            <a:custGeom>
              <a:rect b="b" l="l" r="r" t="t"/>
              <a:pathLst>
                <a:path extrusionOk="0" h="287" w="245">
                  <a:moveTo>
                    <a:pt x="111" y="1"/>
                  </a:moveTo>
                  <a:cubicBezTo>
                    <a:pt x="108" y="1"/>
                    <a:pt x="104" y="1"/>
                    <a:pt x="101" y="1"/>
                  </a:cubicBezTo>
                  <a:cubicBezTo>
                    <a:pt x="41" y="12"/>
                    <a:pt x="1" y="81"/>
                    <a:pt x="10" y="158"/>
                  </a:cubicBezTo>
                  <a:cubicBezTo>
                    <a:pt x="20" y="232"/>
                    <a:pt x="72" y="286"/>
                    <a:pt x="127" y="286"/>
                  </a:cubicBezTo>
                  <a:cubicBezTo>
                    <a:pt x="132" y="286"/>
                    <a:pt x="136" y="286"/>
                    <a:pt x="141" y="285"/>
                  </a:cubicBezTo>
                  <a:cubicBezTo>
                    <a:pt x="204" y="279"/>
                    <a:pt x="245" y="209"/>
                    <a:pt x="234" y="129"/>
                  </a:cubicBezTo>
                  <a:cubicBezTo>
                    <a:pt x="222" y="56"/>
                    <a:pt x="170" y="1"/>
                    <a:pt x="1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549062" y="2237286"/>
              <a:ext cx="16008" cy="12006"/>
            </a:xfrm>
            <a:custGeom>
              <a:rect b="b" l="l" r="r" t="t"/>
              <a:pathLst>
                <a:path extrusionOk="0" h="309" w="412">
                  <a:moveTo>
                    <a:pt x="1" y="1"/>
                  </a:moveTo>
                  <a:lnTo>
                    <a:pt x="1" y="61"/>
                  </a:lnTo>
                  <a:cubicBezTo>
                    <a:pt x="1" y="61"/>
                    <a:pt x="2" y="61"/>
                    <a:pt x="4" y="61"/>
                  </a:cubicBezTo>
                  <a:cubicBezTo>
                    <a:pt x="39" y="61"/>
                    <a:pt x="279" y="66"/>
                    <a:pt x="355" y="308"/>
                  </a:cubicBezTo>
                  <a:lnTo>
                    <a:pt x="412" y="292"/>
                  </a:lnTo>
                  <a:cubicBezTo>
                    <a:pt x="324" y="11"/>
                    <a:pt x="37" y="1"/>
                    <a:pt x="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553375" y="2136612"/>
              <a:ext cx="118663" cy="34581"/>
            </a:xfrm>
            <a:custGeom>
              <a:rect b="b" l="l" r="r" t="t"/>
              <a:pathLst>
                <a:path extrusionOk="0" h="890" w="3054">
                  <a:moveTo>
                    <a:pt x="2063" y="1"/>
                  </a:moveTo>
                  <a:cubicBezTo>
                    <a:pt x="1799" y="1"/>
                    <a:pt x="1488" y="36"/>
                    <a:pt x="1140" y="126"/>
                  </a:cubicBezTo>
                  <a:cubicBezTo>
                    <a:pt x="0" y="417"/>
                    <a:pt x="270" y="804"/>
                    <a:pt x="270" y="804"/>
                  </a:cubicBezTo>
                  <a:cubicBezTo>
                    <a:pt x="270" y="804"/>
                    <a:pt x="969" y="818"/>
                    <a:pt x="1757" y="884"/>
                  </a:cubicBezTo>
                  <a:cubicBezTo>
                    <a:pt x="1797" y="888"/>
                    <a:pt x="1836" y="890"/>
                    <a:pt x="1874" y="890"/>
                  </a:cubicBezTo>
                  <a:cubicBezTo>
                    <a:pt x="2596" y="890"/>
                    <a:pt x="3053" y="320"/>
                    <a:pt x="3053" y="320"/>
                  </a:cubicBezTo>
                  <a:cubicBezTo>
                    <a:pt x="3023" y="181"/>
                    <a:pt x="2661" y="1"/>
                    <a:pt x="206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556483" y="2218286"/>
              <a:ext cx="38855" cy="83655"/>
            </a:xfrm>
            <a:custGeom>
              <a:rect b="b" l="l" r="r" t="t"/>
              <a:pathLst>
                <a:path extrusionOk="0" h="2153" w="1000">
                  <a:moveTo>
                    <a:pt x="249" y="1"/>
                  </a:moveTo>
                  <a:cubicBezTo>
                    <a:pt x="221" y="1"/>
                    <a:pt x="192" y="10"/>
                    <a:pt x="164" y="32"/>
                  </a:cubicBezTo>
                  <a:cubicBezTo>
                    <a:pt x="0" y="162"/>
                    <a:pt x="588" y="2117"/>
                    <a:pt x="725" y="2150"/>
                  </a:cubicBezTo>
                  <a:cubicBezTo>
                    <a:pt x="734" y="2152"/>
                    <a:pt x="742" y="2153"/>
                    <a:pt x="750" y="2153"/>
                  </a:cubicBezTo>
                  <a:cubicBezTo>
                    <a:pt x="869" y="2153"/>
                    <a:pt x="915" y="1949"/>
                    <a:pt x="955" y="1736"/>
                  </a:cubicBezTo>
                  <a:cubicBezTo>
                    <a:pt x="999" y="1509"/>
                    <a:pt x="494" y="202"/>
                    <a:pt x="494" y="202"/>
                  </a:cubicBezTo>
                  <a:cubicBezTo>
                    <a:pt x="494" y="202"/>
                    <a:pt x="379" y="1"/>
                    <a:pt x="24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23703" y="2260950"/>
              <a:ext cx="50900" cy="22070"/>
            </a:xfrm>
            <a:custGeom>
              <a:rect b="b" l="l" r="r" t="t"/>
              <a:pathLst>
                <a:path extrusionOk="0" h="568" w="1310">
                  <a:moveTo>
                    <a:pt x="33" y="1"/>
                  </a:moveTo>
                  <a:cubicBezTo>
                    <a:pt x="29" y="1"/>
                    <a:pt x="25" y="2"/>
                    <a:pt x="21" y="3"/>
                  </a:cubicBezTo>
                  <a:cubicBezTo>
                    <a:pt x="7" y="10"/>
                    <a:pt x="1" y="27"/>
                    <a:pt x="4" y="43"/>
                  </a:cubicBezTo>
                  <a:cubicBezTo>
                    <a:pt x="14" y="63"/>
                    <a:pt x="228" y="554"/>
                    <a:pt x="1280" y="568"/>
                  </a:cubicBezTo>
                  <a:cubicBezTo>
                    <a:pt x="1297" y="568"/>
                    <a:pt x="1310" y="554"/>
                    <a:pt x="1310" y="538"/>
                  </a:cubicBezTo>
                  <a:cubicBezTo>
                    <a:pt x="1310" y="524"/>
                    <a:pt x="1297" y="511"/>
                    <a:pt x="1280" y="511"/>
                  </a:cubicBezTo>
                  <a:cubicBezTo>
                    <a:pt x="272" y="498"/>
                    <a:pt x="61" y="23"/>
                    <a:pt x="61" y="20"/>
                  </a:cubicBezTo>
                  <a:cubicBezTo>
                    <a:pt x="56" y="8"/>
                    <a:pt x="45" y="1"/>
                    <a:pt x="3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527381" y="2146714"/>
              <a:ext cx="70794" cy="82411"/>
            </a:xfrm>
            <a:custGeom>
              <a:rect b="b" l="l" r="r" t="t"/>
              <a:pathLst>
                <a:path extrusionOk="0" h="2121" w="1822">
                  <a:moveTo>
                    <a:pt x="1144" y="1"/>
                  </a:moveTo>
                  <a:cubicBezTo>
                    <a:pt x="1068" y="1"/>
                    <a:pt x="990" y="19"/>
                    <a:pt x="913" y="63"/>
                  </a:cubicBezTo>
                  <a:cubicBezTo>
                    <a:pt x="466" y="314"/>
                    <a:pt x="0" y="1774"/>
                    <a:pt x="826" y="2085"/>
                  </a:cubicBezTo>
                  <a:cubicBezTo>
                    <a:pt x="891" y="2109"/>
                    <a:pt x="951" y="2120"/>
                    <a:pt x="1008" y="2120"/>
                  </a:cubicBezTo>
                  <a:cubicBezTo>
                    <a:pt x="1675" y="2120"/>
                    <a:pt x="1809" y="544"/>
                    <a:pt x="1809" y="544"/>
                  </a:cubicBezTo>
                  <a:cubicBezTo>
                    <a:pt x="1822" y="426"/>
                    <a:pt x="1507" y="1"/>
                    <a:pt x="11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651990" y="2208456"/>
              <a:ext cx="22497" cy="49890"/>
            </a:xfrm>
            <a:custGeom>
              <a:rect b="b" l="l" r="r" t="t"/>
              <a:pathLst>
                <a:path extrusionOk="0" h="1284" w="579">
                  <a:moveTo>
                    <a:pt x="1" y="1"/>
                  </a:moveTo>
                  <a:cubicBezTo>
                    <a:pt x="5" y="115"/>
                    <a:pt x="17" y="686"/>
                    <a:pt x="191" y="736"/>
                  </a:cubicBezTo>
                  <a:cubicBezTo>
                    <a:pt x="221" y="743"/>
                    <a:pt x="252" y="750"/>
                    <a:pt x="281" y="756"/>
                  </a:cubicBezTo>
                  <a:cubicBezTo>
                    <a:pt x="429" y="787"/>
                    <a:pt x="509" y="810"/>
                    <a:pt x="489" y="957"/>
                  </a:cubicBezTo>
                  <a:cubicBezTo>
                    <a:pt x="472" y="1063"/>
                    <a:pt x="395" y="1160"/>
                    <a:pt x="295" y="1204"/>
                  </a:cubicBezTo>
                  <a:cubicBezTo>
                    <a:pt x="262" y="1217"/>
                    <a:pt x="230" y="1224"/>
                    <a:pt x="199" y="1224"/>
                  </a:cubicBezTo>
                  <a:cubicBezTo>
                    <a:pt x="160" y="1224"/>
                    <a:pt x="123" y="1213"/>
                    <a:pt x="91" y="1191"/>
                  </a:cubicBezTo>
                  <a:lnTo>
                    <a:pt x="58" y="1237"/>
                  </a:lnTo>
                  <a:cubicBezTo>
                    <a:pt x="98" y="1268"/>
                    <a:pt x="148" y="1284"/>
                    <a:pt x="198" y="1284"/>
                  </a:cubicBezTo>
                  <a:cubicBezTo>
                    <a:pt x="238" y="1284"/>
                    <a:pt x="278" y="1274"/>
                    <a:pt x="318" y="1257"/>
                  </a:cubicBezTo>
                  <a:cubicBezTo>
                    <a:pt x="438" y="1208"/>
                    <a:pt x="526" y="1094"/>
                    <a:pt x="546" y="967"/>
                  </a:cubicBezTo>
                  <a:cubicBezTo>
                    <a:pt x="579" y="756"/>
                    <a:pt x="429" y="726"/>
                    <a:pt x="295" y="699"/>
                  </a:cubicBezTo>
                  <a:cubicBezTo>
                    <a:pt x="265" y="693"/>
                    <a:pt x="235" y="686"/>
                    <a:pt x="208" y="679"/>
                  </a:cubicBezTo>
                  <a:cubicBezTo>
                    <a:pt x="111" y="653"/>
                    <a:pt x="65" y="265"/>
                    <a:pt x="6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537250" y="3150119"/>
              <a:ext cx="635202" cy="170340"/>
            </a:xfrm>
            <a:custGeom>
              <a:rect b="b" l="l" r="r" t="t"/>
              <a:pathLst>
                <a:path extrusionOk="0" h="4384" w="16348">
                  <a:moveTo>
                    <a:pt x="1296" y="0"/>
                  </a:moveTo>
                  <a:cubicBezTo>
                    <a:pt x="706" y="0"/>
                    <a:pt x="193" y="448"/>
                    <a:pt x="127" y="1050"/>
                  </a:cubicBezTo>
                  <a:lnTo>
                    <a:pt x="71" y="1574"/>
                  </a:lnTo>
                  <a:cubicBezTo>
                    <a:pt x="1" y="2219"/>
                    <a:pt x="472" y="2800"/>
                    <a:pt x="1114" y="2871"/>
                  </a:cubicBezTo>
                  <a:lnTo>
                    <a:pt x="14924" y="4377"/>
                  </a:lnTo>
                  <a:cubicBezTo>
                    <a:pt x="14967" y="4382"/>
                    <a:pt x="15009" y="4384"/>
                    <a:pt x="15051" y="4384"/>
                  </a:cubicBezTo>
                  <a:cubicBezTo>
                    <a:pt x="15644" y="4384"/>
                    <a:pt x="16155" y="3934"/>
                    <a:pt x="16220" y="3335"/>
                  </a:cubicBezTo>
                  <a:lnTo>
                    <a:pt x="16280" y="2806"/>
                  </a:lnTo>
                  <a:cubicBezTo>
                    <a:pt x="16348" y="2165"/>
                    <a:pt x="15879" y="1580"/>
                    <a:pt x="15238" y="1511"/>
                  </a:cubicBezTo>
                  <a:lnTo>
                    <a:pt x="1424" y="7"/>
                  </a:lnTo>
                  <a:cubicBezTo>
                    <a:pt x="1381" y="3"/>
                    <a:pt x="1338" y="0"/>
                    <a:pt x="1296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3117634" y="3302899"/>
              <a:ext cx="259668" cy="547584"/>
            </a:xfrm>
            <a:custGeom>
              <a:rect b="b" l="l" r="r" t="t"/>
              <a:pathLst>
                <a:path extrusionOk="0" h="14093" w="6683">
                  <a:moveTo>
                    <a:pt x="1253" y="1"/>
                  </a:moveTo>
                  <a:lnTo>
                    <a:pt x="0" y="502"/>
                  </a:lnTo>
                  <a:lnTo>
                    <a:pt x="5429" y="14092"/>
                  </a:lnTo>
                  <a:lnTo>
                    <a:pt x="6682" y="13591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3052862" y="3207742"/>
              <a:ext cx="276142" cy="477761"/>
            </a:xfrm>
            <a:custGeom>
              <a:rect b="b" l="l" r="r" t="t"/>
              <a:pathLst>
                <a:path extrusionOk="0" h="12296" w="7107">
                  <a:moveTo>
                    <a:pt x="1822" y="1"/>
                  </a:moveTo>
                  <a:cubicBezTo>
                    <a:pt x="1677" y="1"/>
                    <a:pt x="1529" y="28"/>
                    <a:pt x="1387" y="85"/>
                  </a:cubicBezTo>
                  <a:lnTo>
                    <a:pt x="899" y="278"/>
                  </a:lnTo>
                  <a:cubicBezTo>
                    <a:pt x="298" y="518"/>
                    <a:pt x="0" y="1207"/>
                    <a:pt x="241" y="1808"/>
                  </a:cubicBezTo>
                  <a:lnTo>
                    <a:pt x="4430" y="12295"/>
                  </a:lnTo>
                  <a:lnTo>
                    <a:pt x="7107" y="11226"/>
                  </a:lnTo>
                  <a:lnTo>
                    <a:pt x="2917" y="739"/>
                  </a:lnTo>
                  <a:cubicBezTo>
                    <a:pt x="2734" y="280"/>
                    <a:pt x="2289" y="1"/>
                    <a:pt x="1822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3224991" y="3643895"/>
              <a:ext cx="131641" cy="111048"/>
            </a:xfrm>
            <a:custGeom>
              <a:rect b="b" l="l" r="r" t="t"/>
              <a:pathLst>
                <a:path extrusionOk="0" h="2858" w="3388">
                  <a:moveTo>
                    <a:pt x="2677" y="1"/>
                  </a:moveTo>
                  <a:lnTo>
                    <a:pt x="0" y="1070"/>
                  </a:lnTo>
                  <a:lnTo>
                    <a:pt x="712" y="2857"/>
                  </a:lnTo>
                  <a:lnTo>
                    <a:pt x="3388" y="1789"/>
                  </a:lnTo>
                  <a:lnTo>
                    <a:pt x="2677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3363355" y="3852510"/>
              <a:ext cx="294560" cy="145162"/>
            </a:xfrm>
            <a:custGeom>
              <a:rect b="b" l="l" r="r" t="t"/>
              <a:pathLst>
                <a:path extrusionOk="0" h="3736" w="7581">
                  <a:moveTo>
                    <a:pt x="7043" y="0"/>
                  </a:moveTo>
                  <a:lnTo>
                    <a:pt x="1" y="2814"/>
                  </a:lnTo>
                  <a:lnTo>
                    <a:pt x="368" y="3736"/>
                  </a:lnTo>
                  <a:lnTo>
                    <a:pt x="7581" y="856"/>
                  </a:lnTo>
                  <a:cubicBezTo>
                    <a:pt x="7581" y="856"/>
                    <a:pt x="7518" y="769"/>
                    <a:pt x="704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3311445" y="3804485"/>
              <a:ext cx="325566" cy="157363"/>
            </a:xfrm>
            <a:custGeom>
              <a:rect b="b" l="l" r="r" t="t"/>
              <a:pathLst>
                <a:path extrusionOk="0" h="4050" w="8379">
                  <a:moveTo>
                    <a:pt x="1778" y="1"/>
                  </a:moveTo>
                  <a:lnTo>
                    <a:pt x="0" y="709"/>
                  </a:lnTo>
                  <a:lnTo>
                    <a:pt x="1337" y="4050"/>
                  </a:lnTo>
                  <a:lnTo>
                    <a:pt x="8379" y="1236"/>
                  </a:lnTo>
                  <a:cubicBezTo>
                    <a:pt x="8369" y="1220"/>
                    <a:pt x="8359" y="1204"/>
                    <a:pt x="8349" y="1187"/>
                  </a:cubicBezTo>
                  <a:cubicBezTo>
                    <a:pt x="8189" y="926"/>
                    <a:pt x="7827" y="826"/>
                    <a:pt x="7359" y="826"/>
                  </a:cubicBezTo>
                  <a:cubicBezTo>
                    <a:pt x="6365" y="826"/>
                    <a:pt x="4893" y="1275"/>
                    <a:pt x="3862" y="1577"/>
                  </a:cubicBezTo>
                  <a:cubicBezTo>
                    <a:pt x="3713" y="1621"/>
                    <a:pt x="3573" y="1640"/>
                    <a:pt x="3441" y="1640"/>
                  </a:cubicBezTo>
                  <a:cubicBezTo>
                    <a:pt x="2239" y="1640"/>
                    <a:pt x="1778" y="1"/>
                    <a:pt x="177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3490568" y="3832538"/>
              <a:ext cx="114661" cy="78176"/>
            </a:xfrm>
            <a:custGeom>
              <a:rect b="b" l="l" r="r" t="t"/>
              <a:pathLst>
                <a:path extrusionOk="0" h="2012" w="2951">
                  <a:moveTo>
                    <a:pt x="2934" y="0"/>
                  </a:moveTo>
                  <a:cubicBezTo>
                    <a:pt x="2924" y="7"/>
                    <a:pt x="1698" y="445"/>
                    <a:pt x="866" y="829"/>
                  </a:cubicBezTo>
                  <a:cubicBezTo>
                    <a:pt x="21" y="1216"/>
                    <a:pt x="1" y="2001"/>
                    <a:pt x="1" y="2008"/>
                  </a:cubicBezTo>
                  <a:lnTo>
                    <a:pt x="51" y="2011"/>
                  </a:lnTo>
                  <a:cubicBezTo>
                    <a:pt x="51" y="2001"/>
                    <a:pt x="67" y="1246"/>
                    <a:pt x="886" y="872"/>
                  </a:cubicBezTo>
                  <a:cubicBezTo>
                    <a:pt x="1718" y="491"/>
                    <a:pt x="2941" y="53"/>
                    <a:pt x="2950" y="47"/>
                  </a:cubicBezTo>
                  <a:lnTo>
                    <a:pt x="29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3345443" y="3817735"/>
              <a:ext cx="127483" cy="76855"/>
            </a:xfrm>
            <a:custGeom>
              <a:rect b="b" l="l" r="r" t="t"/>
              <a:pathLst>
                <a:path extrusionOk="0" h="1978" w="3281">
                  <a:moveTo>
                    <a:pt x="47" y="1"/>
                  </a:moveTo>
                  <a:lnTo>
                    <a:pt x="1" y="17"/>
                  </a:lnTo>
                  <a:cubicBezTo>
                    <a:pt x="34" y="101"/>
                    <a:pt x="769" y="1978"/>
                    <a:pt x="1597" y="1978"/>
                  </a:cubicBezTo>
                  <a:lnTo>
                    <a:pt x="1621" y="1978"/>
                  </a:lnTo>
                  <a:cubicBezTo>
                    <a:pt x="2449" y="1945"/>
                    <a:pt x="3275" y="1179"/>
                    <a:pt x="3281" y="1173"/>
                  </a:cubicBezTo>
                  <a:lnTo>
                    <a:pt x="3248" y="1136"/>
                  </a:lnTo>
                  <a:cubicBezTo>
                    <a:pt x="3241" y="1143"/>
                    <a:pt x="2429" y="1894"/>
                    <a:pt x="1617" y="1928"/>
                  </a:cubicBezTo>
                  <a:lnTo>
                    <a:pt x="1597" y="1928"/>
                  </a:lnTo>
                  <a:cubicBezTo>
                    <a:pt x="806" y="1928"/>
                    <a:pt x="58" y="21"/>
                    <a:pt x="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3350145" y="3826943"/>
              <a:ext cx="46082" cy="11462"/>
            </a:xfrm>
            <a:custGeom>
              <a:rect b="b" l="l" r="r" t="t"/>
              <a:pathLst>
                <a:path extrusionOk="0" h="295" w="1186">
                  <a:moveTo>
                    <a:pt x="10" y="0"/>
                  </a:moveTo>
                  <a:lnTo>
                    <a:pt x="0" y="51"/>
                  </a:lnTo>
                  <a:lnTo>
                    <a:pt x="1176" y="294"/>
                  </a:lnTo>
                  <a:lnTo>
                    <a:pt x="1186" y="24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3361413" y="3820454"/>
              <a:ext cx="26266" cy="31201"/>
            </a:xfrm>
            <a:custGeom>
              <a:rect b="b" l="l" r="r" t="t"/>
              <a:pathLst>
                <a:path extrusionOk="0" h="803" w="676">
                  <a:moveTo>
                    <a:pt x="635" y="0"/>
                  </a:moveTo>
                  <a:lnTo>
                    <a:pt x="0" y="768"/>
                  </a:lnTo>
                  <a:lnTo>
                    <a:pt x="37" y="802"/>
                  </a:lnTo>
                  <a:lnTo>
                    <a:pt x="675" y="34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3368407" y="3858494"/>
              <a:ext cx="48608" cy="3924"/>
            </a:xfrm>
            <a:custGeom>
              <a:rect b="b" l="l" r="r" t="t"/>
              <a:pathLst>
                <a:path extrusionOk="0" h="101" w="1251">
                  <a:moveTo>
                    <a:pt x="1251" y="0"/>
                  </a:moveTo>
                  <a:lnTo>
                    <a:pt x="1" y="50"/>
                  </a:lnTo>
                  <a:lnTo>
                    <a:pt x="4" y="101"/>
                  </a:lnTo>
                  <a:lnTo>
                    <a:pt x="1251" y="47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3381151" y="3846798"/>
              <a:ext cx="23235" cy="32871"/>
            </a:xfrm>
            <a:custGeom>
              <a:rect b="b" l="l" r="r" t="t"/>
              <a:pathLst>
                <a:path extrusionOk="0" h="846" w="598">
                  <a:moveTo>
                    <a:pt x="558" y="1"/>
                  </a:moveTo>
                  <a:lnTo>
                    <a:pt x="1" y="819"/>
                  </a:lnTo>
                  <a:lnTo>
                    <a:pt x="41" y="846"/>
                  </a:lnTo>
                  <a:lnTo>
                    <a:pt x="598" y="30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279716" y="2498978"/>
              <a:ext cx="731756" cy="651171"/>
            </a:xfrm>
            <a:custGeom>
              <a:rect b="b" l="l" r="r" t="t"/>
              <a:pathLst>
                <a:path extrusionOk="0" h="16759" w="18833">
                  <a:moveTo>
                    <a:pt x="12121" y="1"/>
                  </a:moveTo>
                  <a:lnTo>
                    <a:pt x="4120" y="349"/>
                  </a:lnTo>
                  <a:cubicBezTo>
                    <a:pt x="1808" y="722"/>
                    <a:pt x="0" y="1063"/>
                    <a:pt x="37" y="2671"/>
                  </a:cubicBezTo>
                  <a:cubicBezTo>
                    <a:pt x="74" y="4180"/>
                    <a:pt x="3442" y="14964"/>
                    <a:pt x="4344" y="16758"/>
                  </a:cubicBezTo>
                  <a:lnTo>
                    <a:pt x="15027" y="16758"/>
                  </a:lnTo>
                  <a:cubicBezTo>
                    <a:pt x="15154" y="16758"/>
                    <a:pt x="15355" y="16692"/>
                    <a:pt x="15412" y="16628"/>
                  </a:cubicBezTo>
                  <a:cubicBezTo>
                    <a:pt x="15703" y="16321"/>
                    <a:pt x="18833" y="3138"/>
                    <a:pt x="17794" y="1397"/>
                  </a:cubicBezTo>
                  <a:cubicBezTo>
                    <a:pt x="17266" y="512"/>
                    <a:pt x="12121" y="1"/>
                    <a:pt x="12121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877624" y="2675538"/>
              <a:ext cx="99585" cy="469912"/>
            </a:xfrm>
            <a:custGeom>
              <a:rect b="b" l="l" r="r" t="t"/>
              <a:pathLst>
                <a:path extrusionOk="0" h="12094" w="2563">
                  <a:moveTo>
                    <a:pt x="2506" y="0"/>
                  </a:moveTo>
                  <a:cubicBezTo>
                    <a:pt x="2499" y="37"/>
                    <a:pt x="1948" y="3749"/>
                    <a:pt x="1510" y="5920"/>
                  </a:cubicBezTo>
                  <a:cubicBezTo>
                    <a:pt x="1240" y="7267"/>
                    <a:pt x="618" y="10077"/>
                    <a:pt x="0" y="12078"/>
                  </a:cubicBezTo>
                  <a:lnTo>
                    <a:pt x="57" y="12094"/>
                  </a:lnTo>
                  <a:cubicBezTo>
                    <a:pt x="675" y="10093"/>
                    <a:pt x="1297" y="7280"/>
                    <a:pt x="1567" y="5934"/>
                  </a:cubicBezTo>
                  <a:cubicBezTo>
                    <a:pt x="2005" y="3759"/>
                    <a:pt x="2560" y="47"/>
                    <a:pt x="2563" y="11"/>
                  </a:cubicBezTo>
                  <a:lnTo>
                    <a:pt x="250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480016" y="2473450"/>
              <a:ext cx="270664" cy="116176"/>
            </a:xfrm>
            <a:custGeom>
              <a:rect b="b" l="l" r="r" t="t"/>
              <a:pathLst>
                <a:path extrusionOk="0" h="2990" w="6966">
                  <a:moveTo>
                    <a:pt x="3355" y="0"/>
                  </a:moveTo>
                  <a:lnTo>
                    <a:pt x="1" y="962"/>
                  </a:lnTo>
                  <a:lnTo>
                    <a:pt x="4778" y="2990"/>
                  </a:lnTo>
                  <a:lnTo>
                    <a:pt x="6966" y="658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439762" y="2498978"/>
              <a:ext cx="340525" cy="121927"/>
            </a:xfrm>
            <a:custGeom>
              <a:rect b="b" l="l" r="r" t="t"/>
              <a:pathLst>
                <a:path extrusionOk="0" h="3138" w="8764">
                  <a:moveTo>
                    <a:pt x="235" y="338"/>
                  </a:moveTo>
                  <a:lnTo>
                    <a:pt x="1" y="349"/>
                  </a:lnTo>
                  <a:lnTo>
                    <a:pt x="1" y="349"/>
                  </a:lnTo>
                  <a:lnTo>
                    <a:pt x="236" y="339"/>
                  </a:lnTo>
                  <a:lnTo>
                    <a:pt x="236" y="339"/>
                  </a:lnTo>
                  <a:lnTo>
                    <a:pt x="235" y="338"/>
                  </a:lnTo>
                  <a:close/>
                  <a:moveTo>
                    <a:pt x="8002" y="1"/>
                  </a:moveTo>
                  <a:lnTo>
                    <a:pt x="5814" y="2333"/>
                  </a:lnTo>
                  <a:lnTo>
                    <a:pt x="1037" y="305"/>
                  </a:lnTo>
                  <a:lnTo>
                    <a:pt x="236" y="339"/>
                  </a:lnTo>
                  <a:lnTo>
                    <a:pt x="236" y="339"/>
                  </a:lnTo>
                  <a:lnTo>
                    <a:pt x="5974" y="3138"/>
                  </a:lnTo>
                  <a:lnTo>
                    <a:pt x="8764" y="105"/>
                  </a:lnTo>
                  <a:lnTo>
                    <a:pt x="8002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472361" y="2708138"/>
              <a:ext cx="20554" cy="20515"/>
            </a:xfrm>
            <a:custGeom>
              <a:rect b="b" l="l" r="r" t="t"/>
              <a:pathLst>
                <a:path extrusionOk="0" h="528" w="529">
                  <a:moveTo>
                    <a:pt x="264" y="0"/>
                  </a:moveTo>
                  <a:cubicBezTo>
                    <a:pt x="118" y="0"/>
                    <a:pt x="1" y="120"/>
                    <a:pt x="1" y="264"/>
                  </a:cubicBezTo>
                  <a:cubicBezTo>
                    <a:pt x="1" y="411"/>
                    <a:pt x="118" y="528"/>
                    <a:pt x="264" y="528"/>
                  </a:cubicBezTo>
                  <a:cubicBezTo>
                    <a:pt x="411" y="528"/>
                    <a:pt x="528" y="411"/>
                    <a:pt x="528" y="264"/>
                  </a:cubicBezTo>
                  <a:cubicBezTo>
                    <a:pt x="528" y="120"/>
                    <a:pt x="411" y="0"/>
                    <a:pt x="26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529479" y="2840013"/>
              <a:ext cx="20515" cy="20554"/>
            </a:xfrm>
            <a:custGeom>
              <a:rect b="b" l="l" r="r" t="t"/>
              <a:pathLst>
                <a:path extrusionOk="0" h="529" w="528">
                  <a:moveTo>
                    <a:pt x="264" y="0"/>
                  </a:moveTo>
                  <a:cubicBezTo>
                    <a:pt x="117" y="0"/>
                    <a:pt x="0" y="117"/>
                    <a:pt x="0" y="264"/>
                  </a:cubicBezTo>
                  <a:cubicBezTo>
                    <a:pt x="0" y="408"/>
                    <a:pt x="117" y="528"/>
                    <a:pt x="264" y="528"/>
                  </a:cubicBezTo>
                  <a:cubicBezTo>
                    <a:pt x="412" y="528"/>
                    <a:pt x="528" y="408"/>
                    <a:pt x="528" y="264"/>
                  </a:cubicBezTo>
                  <a:cubicBezTo>
                    <a:pt x="528" y="117"/>
                    <a:pt x="412" y="0"/>
                    <a:pt x="26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508963" y="3058070"/>
              <a:ext cx="20554" cy="20554"/>
            </a:xfrm>
            <a:custGeom>
              <a:rect b="b" l="l" r="r" t="t"/>
              <a:pathLst>
                <a:path extrusionOk="0" h="529" w="529">
                  <a:moveTo>
                    <a:pt x="264" y="1"/>
                  </a:moveTo>
                  <a:cubicBezTo>
                    <a:pt x="121" y="1"/>
                    <a:pt x="1" y="118"/>
                    <a:pt x="1" y="264"/>
                  </a:cubicBezTo>
                  <a:cubicBezTo>
                    <a:pt x="1" y="412"/>
                    <a:pt x="121" y="529"/>
                    <a:pt x="264" y="529"/>
                  </a:cubicBezTo>
                  <a:cubicBezTo>
                    <a:pt x="411" y="529"/>
                    <a:pt x="528" y="412"/>
                    <a:pt x="528" y="264"/>
                  </a:cubicBezTo>
                  <a:cubicBezTo>
                    <a:pt x="528" y="118"/>
                    <a:pt x="411" y="1"/>
                    <a:pt x="26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434555" y="2817283"/>
              <a:ext cx="20593" cy="20554"/>
            </a:xfrm>
            <a:custGeom>
              <a:rect b="b" l="l" r="r" t="t"/>
              <a:pathLst>
                <a:path extrusionOk="0" h="529" w="530">
                  <a:moveTo>
                    <a:pt x="265" y="1"/>
                  </a:moveTo>
                  <a:cubicBezTo>
                    <a:pt x="118" y="1"/>
                    <a:pt x="1" y="118"/>
                    <a:pt x="1" y="264"/>
                  </a:cubicBezTo>
                  <a:cubicBezTo>
                    <a:pt x="1" y="408"/>
                    <a:pt x="118" y="528"/>
                    <a:pt x="265" y="528"/>
                  </a:cubicBezTo>
                  <a:cubicBezTo>
                    <a:pt x="412" y="528"/>
                    <a:pt x="529" y="408"/>
                    <a:pt x="529" y="264"/>
                  </a:cubicBezTo>
                  <a:cubicBezTo>
                    <a:pt x="529" y="118"/>
                    <a:pt x="412" y="1"/>
                    <a:pt x="26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371493" y="2718357"/>
              <a:ext cx="20554" cy="20554"/>
            </a:xfrm>
            <a:custGeom>
              <a:rect b="b" l="l" r="r" t="t"/>
              <a:pathLst>
                <a:path extrusionOk="0" h="529" w="529">
                  <a:moveTo>
                    <a:pt x="264" y="1"/>
                  </a:moveTo>
                  <a:cubicBezTo>
                    <a:pt x="117" y="1"/>
                    <a:pt x="0" y="121"/>
                    <a:pt x="0" y="265"/>
                  </a:cubicBezTo>
                  <a:cubicBezTo>
                    <a:pt x="0" y="412"/>
                    <a:pt x="117" y="528"/>
                    <a:pt x="264" y="528"/>
                  </a:cubicBezTo>
                  <a:cubicBezTo>
                    <a:pt x="408" y="528"/>
                    <a:pt x="529" y="412"/>
                    <a:pt x="529" y="265"/>
                  </a:cubicBezTo>
                  <a:cubicBezTo>
                    <a:pt x="529" y="121"/>
                    <a:pt x="408" y="1"/>
                    <a:pt x="26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469758" y="2629339"/>
              <a:ext cx="20554" cy="20515"/>
            </a:xfrm>
            <a:custGeom>
              <a:rect b="b" l="l" r="r" t="t"/>
              <a:pathLst>
                <a:path extrusionOk="0" h="528" w="529">
                  <a:moveTo>
                    <a:pt x="265" y="0"/>
                  </a:moveTo>
                  <a:cubicBezTo>
                    <a:pt x="117" y="0"/>
                    <a:pt x="0" y="117"/>
                    <a:pt x="0" y="264"/>
                  </a:cubicBezTo>
                  <a:cubicBezTo>
                    <a:pt x="0" y="408"/>
                    <a:pt x="117" y="528"/>
                    <a:pt x="265" y="528"/>
                  </a:cubicBezTo>
                  <a:cubicBezTo>
                    <a:pt x="408" y="528"/>
                    <a:pt x="529" y="408"/>
                    <a:pt x="529" y="264"/>
                  </a:cubicBezTo>
                  <a:cubicBezTo>
                    <a:pt x="529" y="117"/>
                    <a:pt x="408" y="0"/>
                    <a:pt x="26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2641383" y="2796767"/>
              <a:ext cx="20515" cy="20554"/>
            </a:xfrm>
            <a:custGeom>
              <a:rect b="b" l="l" r="r" t="t"/>
              <a:pathLst>
                <a:path extrusionOk="0" h="529" w="528">
                  <a:moveTo>
                    <a:pt x="264" y="1"/>
                  </a:moveTo>
                  <a:cubicBezTo>
                    <a:pt x="121" y="1"/>
                    <a:pt x="0" y="118"/>
                    <a:pt x="0" y="265"/>
                  </a:cubicBezTo>
                  <a:cubicBezTo>
                    <a:pt x="0" y="411"/>
                    <a:pt x="121" y="529"/>
                    <a:pt x="264" y="529"/>
                  </a:cubicBezTo>
                  <a:cubicBezTo>
                    <a:pt x="411" y="529"/>
                    <a:pt x="528" y="411"/>
                    <a:pt x="528" y="265"/>
                  </a:cubicBezTo>
                  <a:cubicBezTo>
                    <a:pt x="528" y="118"/>
                    <a:pt x="411" y="1"/>
                    <a:pt x="26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2756511" y="2768325"/>
              <a:ext cx="20438" cy="20593"/>
            </a:xfrm>
            <a:custGeom>
              <a:rect b="b" l="l" r="r" t="t"/>
              <a:pathLst>
                <a:path extrusionOk="0" h="530" w="526">
                  <a:moveTo>
                    <a:pt x="264" y="1"/>
                  </a:moveTo>
                  <a:cubicBezTo>
                    <a:pt x="117" y="1"/>
                    <a:pt x="1" y="118"/>
                    <a:pt x="1" y="265"/>
                  </a:cubicBezTo>
                  <a:cubicBezTo>
                    <a:pt x="1" y="412"/>
                    <a:pt x="117" y="529"/>
                    <a:pt x="264" y="529"/>
                  </a:cubicBezTo>
                  <a:cubicBezTo>
                    <a:pt x="408" y="529"/>
                    <a:pt x="525" y="412"/>
                    <a:pt x="525" y="265"/>
                  </a:cubicBezTo>
                  <a:cubicBezTo>
                    <a:pt x="525" y="118"/>
                    <a:pt x="408" y="1"/>
                    <a:pt x="26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2600079" y="2689021"/>
              <a:ext cx="20554" cy="20438"/>
            </a:xfrm>
            <a:custGeom>
              <a:rect b="b" l="l" r="r" t="t"/>
              <a:pathLst>
                <a:path extrusionOk="0" h="526" w="529">
                  <a:moveTo>
                    <a:pt x="265" y="1"/>
                  </a:moveTo>
                  <a:cubicBezTo>
                    <a:pt x="118" y="1"/>
                    <a:pt x="1" y="118"/>
                    <a:pt x="1" y="265"/>
                  </a:cubicBezTo>
                  <a:cubicBezTo>
                    <a:pt x="1" y="409"/>
                    <a:pt x="118" y="526"/>
                    <a:pt x="265" y="526"/>
                  </a:cubicBezTo>
                  <a:cubicBezTo>
                    <a:pt x="408" y="526"/>
                    <a:pt x="528" y="409"/>
                    <a:pt x="528" y="265"/>
                  </a:cubicBezTo>
                  <a:cubicBezTo>
                    <a:pt x="528" y="118"/>
                    <a:pt x="408" y="1"/>
                    <a:pt x="26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2696402" y="2655294"/>
              <a:ext cx="20554" cy="20399"/>
            </a:xfrm>
            <a:custGeom>
              <a:rect b="b" l="l" r="r" t="t"/>
              <a:pathLst>
                <a:path extrusionOk="0" h="525" w="529">
                  <a:moveTo>
                    <a:pt x="265" y="0"/>
                  </a:moveTo>
                  <a:cubicBezTo>
                    <a:pt x="117" y="0"/>
                    <a:pt x="0" y="117"/>
                    <a:pt x="0" y="264"/>
                  </a:cubicBezTo>
                  <a:cubicBezTo>
                    <a:pt x="0" y="408"/>
                    <a:pt x="117" y="525"/>
                    <a:pt x="265" y="525"/>
                  </a:cubicBezTo>
                  <a:cubicBezTo>
                    <a:pt x="408" y="525"/>
                    <a:pt x="529" y="408"/>
                    <a:pt x="529" y="264"/>
                  </a:cubicBezTo>
                  <a:cubicBezTo>
                    <a:pt x="529" y="117"/>
                    <a:pt x="408" y="0"/>
                    <a:pt x="26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2783788" y="2665513"/>
              <a:ext cx="20399" cy="20438"/>
            </a:xfrm>
            <a:custGeom>
              <a:rect b="b" l="l" r="r" t="t"/>
              <a:pathLst>
                <a:path extrusionOk="0" h="526" w="525">
                  <a:moveTo>
                    <a:pt x="261" y="1"/>
                  </a:moveTo>
                  <a:cubicBezTo>
                    <a:pt x="117" y="1"/>
                    <a:pt x="0" y="118"/>
                    <a:pt x="0" y="262"/>
                  </a:cubicBezTo>
                  <a:cubicBezTo>
                    <a:pt x="0" y="409"/>
                    <a:pt x="117" y="525"/>
                    <a:pt x="261" y="525"/>
                  </a:cubicBezTo>
                  <a:cubicBezTo>
                    <a:pt x="408" y="525"/>
                    <a:pt x="525" y="409"/>
                    <a:pt x="525" y="262"/>
                  </a:cubicBezTo>
                  <a:cubicBezTo>
                    <a:pt x="525" y="118"/>
                    <a:pt x="408" y="1"/>
                    <a:pt x="26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2903074" y="2678763"/>
              <a:ext cx="20515" cy="20593"/>
            </a:xfrm>
            <a:custGeom>
              <a:rect b="b" l="l" r="r" t="t"/>
              <a:pathLst>
                <a:path extrusionOk="0" h="530" w="528">
                  <a:moveTo>
                    <a:pt x="264" y="1"/>
                  </a:moveTo>
                  <a:cubicBezTo>
                    <a:pt x="121" y="1"/>
                    <a:pt x="0" y="118"/>
                    <a:pt x="0" y="265"/>
                  </a:cubicBezTo>
                  <a:cubicBezTo>
                    <a:pt x="0" y="409"/>
                    <a:pt x="121" y="529"/>
                    <a:pt x="264" y="529"/>
                  </a:cubicBezTo>
                  <a:cubicBezTo>
                    <a:pt x="411" y="529"/>
                    <a:pt x="528" y="409"/>
                    <a:pt x="528" y="265"/>
                  </a:cubicBezTo>
                  <a:cubicBezTo>
                    <a:pt x="528" y="118"/>
                    <a:pt x="411" y="1"/>
                    <a:pt x="26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2392008" y="2579370"/>
              <a:ext cx="20438" cy="20515"/>
            </a:xfrm>
            <a:custGeom>
              <a:rect b="b" l="l" r="r" t="t"/>
              <a:pathLst>
                <a:path extrusionOk="0" h="528" w="526">
                  <a:moveTo>
                    <a:pt x="264" y="0"/>
                  </a:moveTo>
                  <a:cubicBezTo>
                    <a:pt x="117" y="0"/>
                    <a:pt x="1" y="116"/>
                    <a:pt x="1" y="264"/>
                  </a:cubicBezTo>
                  <a:cubicBezTo>
                    <a:pt x="1" y="411"/>
                    <a:pt x="117" y="528"/>
                    <a:pt x="264" y="528"/>
                  </a:cubicBezTo>
                  <a:cubicBezTo>
                    <a:pt x="408" y="528"/>
                    <a:pt x="525" y="411"/>
                    <a:pt x="525" y="264"/>
                  </a:cubicBezTo>
                  <a:cubicBezTo>
                    <a:pt x="525" y="116"/>
                    <a:pt x="408" y="0"/>
                    <a:pt x="26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2861499" y="2898297"/>
              <a:ext cx="23274" cy="20515"/>
            </a:xfrm>
            <a:custGeom>
              <a:rect b="b" l="l" r="r" t="t"/>
              <a:pathLst>
                <a:path extrusionOk="0" h="528" w="599">
                  <a:moveTo>
                    <a:pt x="301" y="0"/>
                  </a:moveTo>
                  <a:cubicBezTo>
                    <a:pt x="200" y="0"/>
                    <a:pt x="105" y="59"/>
                    <a:pt x="61" y="157"/>
                  </a:cubicBezTo>
                  <a:cubicBezTo>
                    <a:pt x="1" y="291"/>
                    <a:pt x="61" y="444"/>
                    <a:pt x="192" y="505"/>
                  </a:cubicBezTo>
                  <a:cubicBezTo>
                    <a:pt x="227" y="520"/>
                    <a:pt x="264" y="528"/>
                    <a:pt x="300" y="528"/>
                  </a:cubicBezTo>
                  <a:cubicBezTo>
                    <a:pt x="401" y="528"/>
                    <a:pt x="497" y="470"/>
                    <a:pt x="539" y="375"/>
                  </a:cubicBezTo>
                  <a:cubicBezTo>
                    <a:pt x="599" y="241"/>
                    <a:pt x="542" y="84"/>
                    <a:pt x="409" y="23"/>
                  </a:cubicBezTo>
                  <a:cubicBezTo>
                    <a:pt x="374" y="8"/>
                    <a:pt x="337" y="0"/>
                    <a:pt x="30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2867133" y="2997650"/>
              <a:ext cx="23235" cy="20515"/>
            </a:xfrm>
            <a:custGeom>
              <a:rect b="b" l="l" r="r" t="t"/>
              <a:pathLst>
                <a:path extrusionOk="0" h="528" w="598">
                  <a:moveTo>
                    <a:pt x="300" y="1"/>
                  </a:moveTo>
                  <a:cubicBezTo>
                    <a:pt x="198" y="1"/>
                    <a:pt x="102" y="57"/>
                    <a:pt x="60" y="156"/>
                  </a:cubicBezTo>
                  <a:cubicBezTo>
                    <a:pt x="0" y="290"/>
                    <a:pt x="56" y="444"/>
                    <a:pt x="190" y="504"/>
                  </a:cubicBezTo>
                  <a:cubicBezTo>
                    <a:pt x="225" y="520"/>
                    <a:pt x="263" y="527"/>
                    <a:pt x="299" y="527"/>
                  </a:cubicBezTo>
                  <a:cubicBezTo>
                    <a:pt x="400" y="527"/>
                    <a:pt x="496" y="469"/>
                    <a:pt x="537" y="373"/>
                  </a:cubicBezTo>
                  <a:cubicBezTo>
                    <a:pt x="597" y="240"/>
                    <a:pt x="541" y="83"/>
                    <a:pt x="407" y="23"/>
                  </a:cubicBezTo>
                  <a:cubicBezTo>
                    <a:pt x="372" y="8"/>
                    <a:pt x="336" y="1"/>
                    <a:pt x="30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2782350" y="2982341"/>
              <a:ext cx="23274" cy="20477"/>
            </a:xfrm>
            <a:custGeom>
              <a:rect b="b" l="l" r="r" t="t"/>
              <a:pathLst>
                <a:path extrusionOk="0" h="527" w="599">
                  <a:moveTo>
                    <a:pt x="300" y="0"/>
                  </a:moveTo>
                  <a:cubicBezTo>
                    <a:pt x="199" y="0"/>
                    <a:pt x="103" y="57"/>
                    <a:pt x="60" y="156"/>
                  </a:cubicBezTo>
                  <a:cubicBezTo>
                    <a:pt x="0" y="289"/>
                    <a:pt x="57" y="443"/>
                    <a:pt x="190" y="503"/>
                  </a:cubicBezTo>
                  <a:cubicBezTo>
                    <a:pt x="226" y="519"/>
                    <a:pt x="263" y="527"/>
                    <a:pt x="299" y="527"/>
                  </a:cubicBezTo>
                  <a:cubicBezTo>
                    <a:pt x="399" y="527"/>
                    <a:pt x="494" y="469"/>
                    <a:pt x="538" y="373"/>
                  </a:cubicBezTo>
                  <a:cubicBezTo>
                    <a:pt x="599" y="239"/>
                    <a:pt x="538" y="82"/>
                    <a:pt x="408" y="22"/>
                  </a:cubicBezTo>
                  <a:cubicBezTo>
                    <a:pt x="373" y="7"/>
                    <a:pt x="336" y="0"/>
                    <a:pt x="30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2765331" y="3068367"/>
              <a:ext cx="23274" cy="20515"/>
            </a:xfrm>
            <a:custGeom>
              <a:rect b="b" l="l" r="r" t="t"/>
              <a:pathLst>
                <a:path extrusionOk="0" h="528" w="599">
                  <a:moveTo>
                    <a:pt x="300" y="0"/>
                  </a:moveTo>
                  <a:cubicBezTo>
                    <a:pt x="199" y="0"/>
                    <a:pt x="103" y="59"/>
                    <a:pt x="61" y="157"/>
                  </a:cubicBezTo>
                  <a:cubicBezTo>
                    <a:pt x="1" y="287"/>
                    <a:pt x="58" y="444"/>
                    <a:pt x="191" y="505"/>
                  </a:cubicBezTo>
                  <a:cubicBezTo>
                    <a:pt x="226" y="520"/>
                    <a:pt x="263" y="528"/>
                    <a:pt x="299" y="528"/>
                  </a:cubicBezTo>
                  <a:cubicBezTo>
                    <a:pt x="400" y="528"/>
                    <a:pt x="497" y="469"/>
                    <a:pt x="539" y="371"/>
                  </a:cubicBezTo>
                  <a:cubicBezTo>
                    <a:pt x="599" y="240"/>
                    <a:pt x="542" y="84"/>
                    <a:pt x="408" y="23"/>
                  </a:cubicBezTo>
                  <a:cubicBezTo>
                    <a:pt x="373" y="8"/>
                    <a:pt x="336" y="0"/>
                    <a:pt x="30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2765331" y="2866280"/>
              <a:ext cx="23274" cy="20477"/>
            </a:xfrm>
            <a:custGeom>
              <a:rect b="b" l="l" r="r" t="t"/>
              <a:pathLst>
                <a:path extrusionOk="0" h="527" w="599">
                  <a:moveTo>
                    <a:pt x="301" y="0"/>
                  </a:moveTo>
                  <a:cubicBezTo>
                    <a:pt x="200" y="0"/>
                    <a:pt x="103" y="57"/>
                    <a:pt x="61" y="156"/>
                  </a:cubicBezTo>
                  <a:cubicBezTo>
                    <a:pt x="1" y="289"/>
                    <a:pt x="58" y="443"/>
                    <a:pt x="191" y="503"/>
                  </a:cubicBezTo>
                  <a:cubicBezTo>
                    <a:pt x="226" y="519"/>
                    <a:pt x="263" y="527"/>
                    <a:pt x="300" y="527"/>
                  </a:cubicBezTo>
                  <a:cubicBezTo>
                    <a:pt x="401" y="527"/>
                    <a:pt x="497" y="469"/>
                    <a:pt x="539" y="374"/>
                  </a:cubicBezTo>
                  <a:cubicBezTo>
                    <a:pt x="599" y="240"/>
                    <a:pt x="542" y="83"/>
                    <a:pt x="408" y="22"/>
                  </a:cubicBezTo>
                  <a:cubicBezTo>
                    <a:pt x="373" y="8"/>
                    <a:pt x="337" y="0"/>
                    <a:pt x="30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2891495" y="2825365"/>
              <a:ext cx="23274" cy="20515"/>
            </a:xfrm>
            <a:custGeom>
              <a:rect b="b" l="l" r="r" t="t"/>
              <a:pathLst>
                <a:path extrusionOk="0" h="528" w="599">
                  <a:moveTo>
                    <a:pt x="300" y="0"/>
                  </a:moveTo>
                  <a:cubicBezTo>
                    <a:pt x="199" y="0"/>
                    <a:pt x="103" y="59"/>
                    <a:pt x="61" y="157"/>
                  </a:cubicBezTo>
                  <a:cubicBezTo>
                    <a:pt x="1" y="287"/>
                    <a:pt x="58" y="444"/>
                    <a:pt x="191" y="505"/>
                  </a:cubicBezTo>
                  <a:cubicBezTo>
                    <a:pt x="226" y="520"/>
                    <a:pt x="263" y="528"/>
                    <a:pt x="299" y="528"/>
                  </a:cubicBezTo>
                  <a:cubicBezTo>
                    <a:pt x="399" y="528"/>
                    <a:pt x="495" y="469"/>
                    <a:pt x="539" y="371"/>
                  </a:cubicBezTo>
                  <a:cubicBezTo>
                    <a:pt x="599" y="240"/>
                    <a:pt x="542" y="84"/>
                    <a:pt x="408" y="23"/>
                  </a:cubicBezTo>
                  <a:cubicBezTo>
                    <a:pt x="373" y="8"/>
                    <a:pt x="336" y="0"/>
                    <a:pt x="30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2433156" y="2987470"/>
              <a:ext cx="23391" cy="20438"/>
            </a:xfrm>
            <a:custGeom>
              <a:rect b="b" l="l" r="r" t="t"/>
              <a:pathLst>
                <a:path extrusionOk="0" h="526" w="602">
                  <a:moveTo>
                    <a:pt x="299" y="0"/>
                  </a:moveTo>
                  <a:cubicBezTo>
                    <a:pt x="200" y="0"/>
                    <a:pt x="104" y="57"/>
                    <a:pt x="60" y="154"/>
                  </a:cubicBezTo>
                  <a:cubicBezTo>
                    <a:pt x="0" y="288"/>
                    <a:pt x="60" y="445"/>
                    <a:pt x="194" y="502"/>
                  </a:cubicBezTo>
                  <a:cubicBezTo>
                    <a:pt x="229" y="518"/>
                    <a:pt x="266" y="526"/>
                    <a:pt x="303" y="526"/>
                  </a:cubicBezTo>
                  <a:cubicBezTo>
                    <a:pt x="402" y="526"/>
                    <a:pt x="497" y="469"/>
                    <a:pt x="541" y="371"/>
                  </a:cubicBezTo>
                  <a:cubicBezTo>
                    <a:pt x="601" y="237"/>
                    <a:pt x="541" y="81"/>
                    <a:pt x="408" y="24"/>
                  </a:cubicBezTo>
                  <a:cubicBezTo>
                    <a:pt x="373" y="8"/>
                    <a:pt x="336" y="0"/>
                    <a:pt x="299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2841022" y="2747848"/>
              <a:ext cx="23391" cy="20554"/>
            </a:xfrm>
            <a:custGeom>
              <a:rect b="b" l="l" r="r" t="t"/>
              <a:pathLst>
                <a:path extrusionOk="0" h="529" w="602">
                  <a:moveTo>
                    <a:pt x="300" y="0"/>
                  </a:moveTo>
                  <a:cubicBezTo>
                    <a:pt x="200" y="0"/>
                    <a:pt x="105" y="59"/>
                    <a:pt x="60" y="157"/>
                  </a:cubicBezTo>
                  <a:cubicBezTo>
                    <a:pt x="0" y="291"/>
                    <a:pt x="60" y="445"/>
                    <a:pt x="191" y="505"/>
                  </a:cubicBezTo>
                  <a:cubicBezTo>
                    <a:pt x="226" y="521"/>
                    <a:pt x="263" y="528"/>
                    <a:pt x="299" y="528"/>
                  </a:cubicBezTo>
                  <a:cubicBezTo>
                    <a:pt x="400" y="528"/>
                    <a:pt x="497" y="470"/>
                    <a:pt x="541" y="375"/>
                  </a:cubicBezTo>
                  <a:cubicBezTo>
                    <a:pt x="601" y="241"/>
                    <a:pt x="541" y="84"/>
                    <a:pt x="407" y="24"/>
                  </a:cubicBezTo>
                  <a:cubicBezTo>
                    <a:pt x="372" y="8"/>
                    <a:pt x="336" y="0"/>
                    <a:pt x="30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2628793" y="2916792"/>
              <a:ext cx="23507" cy="20554"/>
            </a:xfrm>
            <a:custGeom>
              <a:rect b="b" l="l" r="r" t="t"/>
              <a:pathLst>
                <a:path extrusionOk="0" h="529" w="605">
                  <a:moveTo>
                    <a:pt x="304" y="0"/>
                  </a:moveTo>
                  <a:cubicBezTo>
                    <a:pt x="211" y="0"/>
                    <a:pt x="119" y="51"/>
                    <a:pt x="70" y="139"/>
                  </a:cubicBezTo>
                  <a:cubicBezTo>
                    <a:pt x="0" y="266"/>
                    <a:pt x="50" y="426"/>
                    <a:pt x="177" y="497"/>
                  </a:cubicBezTo>
                  <a:cubicBezTo>
                    <a:pt x="216" y="518"/>
                    <a:pt x="259" y="528"/>
                    <a:pt x="300" y="528"/>
                  </a:cubicBezTo>
                  <a:cubicBezTo>
                    <a:pt x="395" y="528"/>
                    <a:pt x="486" y="477"/>
                    <a:pt x="534" y="389"/>
                  </a:cubicBezTo>
                  <a:cubicBezTo>
                    <a:pt x="605" y="263"/>
                    <a:pt x="554" y="102"/>
                    <a:pt x="428" y="32"/>
                  </a:cubicBezTo>
                  <a:cubicBezTo>
                    <a:pt x="389" y="10"/>
                    <a:pt x="346" y="0"/>
                    <a:pt x="30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2593590" y="2987392"/>
              <a:ext cx="23546" cy="20554"/>
            </a:xfrm>
            <a:custGeom>
              <a:rect b="b" l="l" r="r" t="t"/>
              <a:pathLst>
                <a:path extrusionOk="0" h="529" w="606">
                  <a:moveTo>
                    <a:pt x="305" y="1"/>
                  </a:moveTo>
                  <a:cubicBezTo>
                    <a:pt x="211" y="1"/>
                    <a:pt x="119" y="51"/>
                    <a:pt x="71" y="139"/>
                  </a:cubicBezTo>
                  <a:cubicBezTo>
                    <a:pt x="0" y="267"/>
                    <a:pt x="51" y="427"/>
                    <a:pt x="177" y="497"/>
                  </a:cubicBezTo>
                  <a:cubicBezTo>
                    <a:pt x="217" y="518"/>
                    <a:pt x="259" y="529"/>
                    <a:pt x="301" y="529"/>
                  </a:cubicBezTo>
                  <a:cubicBezTo>
                    <a:pt x="395" y="529"/>
                    <a:pt x="487" y="478"/>
                    <a:pt x="535" y="390"/>
                  </a:cubicBezTo>
                  <a:cubicBezTo>
                    <a:pt x="606" y="263"/>
                    <a:pt x="555" y="103"/>
                    <a:pt x="428" y="32"/>
                  </a:cubicBezTo>
                  <a:cubicBezTo>
                    <a:pt x="389" y="11"/>
                    <a:pt x="347" y="1"/>
                    <a:pt x="30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2468359" y="2916792"/>
              <a:ext cx="23391" cy="20554"/>
            </a:xfrm>
            <a:custGeom>
              <a:rect b="b" l="l" r="r" t="t"/>
              <a:pathLst>
                <a:path extrusionOk="0" h="529" w="602">
                  <a:moveTo>
                    <a:pt x="300" y="0"/>
                  </a:moveTo>
                  <a:cubicBezTo>
                    <a:pt x="206" y="0"/>
                    <a:pt x="115" y="51"/>
                    <a:pt x="67" y="139"/>
                  </a:cubicBezTo>
                  <a:cubicBezTo>
                    <a:pt x="0" y="266"/>
                    <a:pt x="47" y="426"/>
                    <a:pt x="173" y="497"/>
                  </a:cubicBezTo>
                  <a:cubicBezTo>
                    <a:pt x="214" y="518"/>
                    <a:pt x="256" y="528"/>
                    <a:pt x="298" y="528"/>
                  </a:cubicBezTo>
                  <a:cubicBezTo>
                    <a:pt x="393" y="528"/>
                    <a:pt x="483" y="477"/>
                    <a:pt x="531" y="389"/>
                  </a:cubicBezTo>
                  <a:cubicBezTo>
                    <a:pt x="601" y="263"/>
                    <a:pt x="554" y="102"/>
                    <a:pt x="424" y="32"/>
                  </a:cubicBezTo>
                  <a:cubicBezTo>
                    <a:pt x="385" y="10"/>
                    <a:pt x="342" y="0"/>
                    <a:pt x="30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2638391" y="3068367"/>
              <a:ext cx="23391" cy="20477"/>
            </a:xfrm>
            <a:custGeom>
              <a:rect b="b" l="l" r="r" t="t"/>
              <a:pathLst>
                <a:path extrusionOk="0" h="527" w="602">
                  <a:moveTo>
                    <a:pt x="298" y="1"/>
                  </a:moveTo>
                  <a:cubicBezTo>
                    <a:pt x="206" y="1"/>
                    <a:pt x="115" y="50"/>
                    <a:pt x="67" y="137"/>
                  </a:cubicBezTo>
                  <a:cubicBezTo>
                    <a:pt x="0" y="267"/>
                    <a:pt x="47" y="428"/>
                    <a:pt x="174" y="494"/>
                  </a:cubicBezTo>
                  <a:cubicBezTo>
                    <a:pt x="215" y="516"/>
                    <a:pt x="259" y="527"/>
                    <a:pt x="301" y="527"/>
                  </a:cubicBezTo>
                  <a:cubicBezTo>
                    <a:pt x="394" y="527"/>
                    <a:pt x="483" y="477"/>
                    <a:pt x="531" y="387"/>
                  </a:cubicBezTo>
                  <a:cubicBezTo>
                    <a:pt x="602" y="260"/>
                    <a:pt x="555" y="100"/>
                    <a:pt x="424" y="33"/>
                  </a:cubicBezTo>
                  <a:cubicBezTo>
                    <a:pt x="384" y="11"/>
                    <a:pt x="341" y="1"/>
                    <a:pt x="29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2933031" y="2589589"/>
              <a:ext cx="23391" cy="20554"/>
            </a:xfrm>
            <a:custGeom>
              <a:rect b="b" l="l" r="r" t="t"/>
              <a:pathLst>
                <a:path extrusionOk="0" h="529" w="602">
                  <a:moveTo>
                    <a:pt x="301" y="1"/>
                  </a:moveTo>
                  <a:cubicBezTo>
                    <a:pt x="200" y="1"/>
                    <a:pt x="105" y="60"/>
                    <a:pt x="61" y="158"/>
                  </a:cubicBezTo>
                  <a:cubicBezTo>
                    <a:pt x="1" y="288"/>
                    <a:pt x="61" y="445"/>
                    <a:pt x="191" y="505"/>
                  </a:cubicBezTo>
                  <a:cubicBezTo>
                    <a:pt x="227" y="521"/>
                    <a:pt x="263" y="529"/>
                    <a:pt x="299" y="529"/>
                  </a:cubicBezTo>
                  <a:cubicBezTo>
                    <a:pt x="401" y="529"/>
                    <a:pt x="498" y="470"/>
                    <a:pt x="542" y="371"/>
                  </a:cubicBezTo>
                  <a:cubicBezTo>
                    <a:pt x="602" y="242"/>
                    <a:pt x="542" y="84"/>
                    <a:pt x="409" y="24"/>
                  </a:cubicBezTo>
                  <a:cubicBezTo>
                    <a:pt x="373" y="8"/>
                    <a:pt x="337" y="1"/>
                    <a:pt x="30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2802710" y="2559476"/>
              <a:ext cx="23430" cy="20554"/>
            </a:xfrm>
            <a:custGeom>
              <a:rect b="b" l="l" r="r" t="t"/>
              <a:pathLst>
                <a:path extrusionOk="0" h="529" w="603">
                  <a:moveTo>
                    <a:pt x="303" y="1"/>
                  </a:moveTo>
                  <a:cubicBezTo>
                    <a:pt x="202" y="1"/>
                    <a:pt x="105" y="59"/>
                    <a:pt x="61" y="158"/>
                  </a:cubicBezTo>
                  <a:cubicBezTo>
                    <a:pt x="1" y="288"/>
                    <a:pt x="61" y="445"/>
                    <a:pt x="195" y="505"/>
                  </a:cubicBezTo>
                  <a:cubicBezTo>
                    <a:pt x="230" y="521"/>
                    <a:pt x="266" y="528"/>
                    <a:pt x="302" y="528"/>
                  </a:cubicBezTo>
                  <a:cubicBezTo>
                    <a:pt x="403" y="528"/>
                    <a:pt x="498" y="470"/>
                    <a:pt x="542" y="372"/>
                  </a:cubicBezTo>
                  <a:cubicBezTo>
                    <a:pt x="602" y="241"/>
                    <a:pt x="542" y="84"/>
                    <a:pt x="411" y="24"/>
                  </a:cubicBezTo>
                  <a:cubicBezTo>
                    <a:pt x="376" y="8"/>
                    <a:pt x="339" y="1"/>
                    <a:pt x="303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2211331" y="2541059"/>
              <a:ext cx="261727" cy="572917"/>
            </a:xfrm>
            <a:custGeom>
              <a:rect b="b" l="l" r="r" t="t"/>
              <a:pathLst>
                <a:path extrusionOk="0" h="14745" w="6736">
                  <a:moveTo>
                    <a:pt x="2880" y="0"/>
                  </a:moveTo>
                  <a:cubicBezTo>
                    <a:pt x="2880" y="0"/>
                    <a:pt x="187" y="735"/>
                    <a:pt x="93" y="4166"/>
                  </a:cubicBezTo>
                  <a:cubicBezTo>
                    <a:pt x="0" y="7601"/>
                    <a:pt x="1083" y="14423"/>
                    <a:pt x="2352" y="14703"/>
                  </a:cubicBezTo>
                  <a:cubicBezTo>
                    <a:pt x="2476" y="14731"/>
                    <a:pt x="2592" y="14745"/>
                    <a:pt x="2702" y="14745"/>
                  </a:cubicBezTo>
                  <a:cubicBezTo>
                    <a:pt x="3722" y="14745"/>
                    <a:pt x="4190" y="13556"/>
                    <a:pt x="4657" y="11132"/>
                  </a:cubicBezTo>
                  <a:cubicBezTo>
                    <a:pt x="5175" y="8449"/>
                    <a:pt x="6735" y="391"/>
                    <a:pt x="288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2238646" y="2951762"/>
              <a:ext cx="148193" cy="483822"/>
            </a:xfrm>
            <a:custGeom>
              <a:rect b="b" l="l" r="r" t="t"/>
              <a:pathLst>
                <a:path extrusionOk="0" h="12452" w="3814">
                  <a:moveTo>
                    <a:pt x="54" y="1"/>
                  </a:moveTo>
                  <a:cubicBezTo>
                    <a:pt x="19" y="1"/>
                    <a:pt x="1" y="5"/>
                    <a:pt x="2" y="11"/>
                  </a:cubicBezTo>
                  <a:cubicBezTo>
                    <a:pt x="8" y="47"/>
                    <a:pt x="804" y="8085"/>
                    <a:pt x="1234" y="12452"/>
                  </a:cubicBezTo>
                  <a:lnTo>
                    <a:pt x="3282" y="12452"/>
                  </a:lnTo>
                  <a:cubicBezTo>
                    <a:pt x="3410" y="10047"/>
                    <a:pt x="3587" y="6673"/>
                    <a:pt x="3670" y="4949"/>
                  </a:cubicBezTo>
                  <a:cubicBezTo>
                    <a:pt x="3814" y="2095"/>
                    <a:pt x="2591" y="1310"/>
                    <a:pt x="2591" y="1310"/>
                  </a:cubicBezTo>
                  <a:cubicBezTo>
                    <a:pt x="1631" y="226"/>
                    <a:pt x="329" y="1"/>
                    <a:pt x="5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2286594" y="3435552"/>
              <a:ext cx="79614" cy="106774"/>
            </a:xfrm>
            <a:custGeom>
              <a:rect b="b" l="l" r="r" t="t"/>
              <a:pathLst>
                <a:path extrusionOk="0" h="2748" w="2049">
                  <a:moveTo>
                    <a:pt x="0" y="1"/>
                  </a:moveTo>
                  <a:cubicBezTo>
                    <a:pt x="164" y="1631"/>
                    <a:pt x="275" y="2747"/>
                    <a:pt x="275" y="2747"/>
                  </a:cubicBezTo>
                  <a:lnTo>
                    <a:pt x="1901" y="2747"/>
                  </a:lnTo>
                  <a:cubicBezTo>
                    <a:pt x="1901" y="2747"/>
                    <a:pt x="1965" y="1585"/>
                    <a:pt x="20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2297240" y="3541860"/>
              <a:ext cx="114039" cy="149669"/>
            </a:xfrm>
            <a:custGeom>
              <a:rect b="b" l="l" r="r" t="t"/>
              <a:pathLst>
                <a:path extrusionOk="0" h="3852" w="2935">
                  <a:moveTo>
                    <a:pt x="1842" y="0"/>
                  </a:moveTo>
                  <a:cubicBezTo>
                    <a:pt x="1714" y="0"/>
                    <a:pt x="1627" y="11"/>
                    <a:pt x="1627" y="11"/>
                  </a:cubicBezTo>
                  <a:lnTo>
                    <a:pt x="1" y="11"/>
                  </a:lnTo>
                  <a:cubicBezTo>
                    <a:pt x="1" y="11"/>
                    <a:pt x="491" y="2199"/>
                    <a:pt x="752" y="2824"/>
                  </a:cubicBezTo>
                  <a:cubicBezTo>
                    <a:pt x="999" y="3427"/>
                    <a:pt x="1511" y="3851"/>
                    <a:pt x="1746" y="3851"/>
                  </a:cubicBezTo>
                  <a:cubicBezTo>
                    <a:pt x="1756" y="3851"/>
                    <a:pt x="1765" y="3851"/>
                    <a:pt x="1774" y="3849"/>
                  </a:cubicBezTo>
                  <a:cubicBezTo>
                    <a:pt x="1991" y="3813"/>
                    <a:pt x="1801" y="1288"/>
                    <a:pt x="1971" y="1214"/>
                  </a:cubicBezTo>
                  <a:cubicBezTo>
                    <a:pt x="1980" y="1210"/>
                    <a:pt x="1989" y="1208"/>
                    <a:pt x="1998" y="1208"/>
                  </a:cubicBezTo>
                  <a:cubicBezTo>
                    <a:pt x="2176" y="1208"/>
                    <a:pt x="2493" y="1883"/>
                    <a:pt x="2616" y="2029"/>
                  </a:cubicBezTo>
                  <a:cubicBezTo>
                    <a:pt x="2628" y="2042"/>
                    <a:pt x="2640" y="2048"/>
                    <a:pt x="2652" y="2048"/>
                  </a:cubicBezTo>
                  <a:cubicBezTo>
                    <a:pt x="2781" y="2048"/>
                    <a:pt x="2934" y="1354"/>
                    <a:pt x="2864" y="642"/>
                  </a:cubicBezTo>
                  <a:cubicBezTo>
                    <a:pt x="2808" y="77"/>
                    <a:pt x="2181" y="0"/>
                    <a:pt x="184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2176400" y="2541020"/>
              <a:ext cx="274433" cy="334347"/>
            </a:xfrm>
            <a:custGeom>
              <a:rect b="b" l="l" r="r" t="t"/>
              <a:pathLst>
                <a:path extrusionOk="0" h="8605" w="7063">
                  <a:moveTo>
                    <a:pt x="3822" y="0"/>
                  </a:moveTo>
                  <a:cubicBezTo>
                    <a:pt x="3794" y="0"/>
                    <a:pt x="3779" y="1"/>
                    <a:pt x="3779" y="1"/>
                  </a:cubicBezTo>
                  <a:cubicBezTo>
                    <a:pt x="3779" y="1"/>
                    <a:pt x="2449" y="5"/>
                    <a:pt x="1226" y="1635"/>
                  </a:cubicBezTo>
                  <a:cubicBezTo>
                    <a:pt x="0" y="3268"/>
                    <a:pt x="692" y="8604"/>
                    <a:pt x="692" y="8604"/>
                  </a:cubicBezTo>
                  <a:lnTo>
                    <a:pt x="6796" y="8196"/>
                  </a:lnTo>
                  <a:cubicBezTo>
                    <a:pt x="6796" y="8196"/>
                    <a:pt x="7063" y="7445"/>
                    <a:pt x="6779" y="3646"/>
                  </a:cubicBezTo>
                  <a:cubicBezTo>
                    <a:pt x="6513" y="131"/>
                    <a:pt x="4170" y="0"/>
                    <a:pt x="3822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033395" y="2893595"/>
              <a:ext cx="73009" cy="1199998"/>
            </a:xfrm>
            <a:custGeom>
              <a:rect b="b" l="l" r="r" t="t"/>
              <a:pathLst>
                <a:path extrusionOk="0" h="30884" w="1879">
                  <a:moveTo>
                    <a:pt x="0" y="1"/>
                  </a:moveTo>
                  <a:lnTo>
                    <a:pt x="0" y="30884"/>
                  </a:lnTo>
                  <a:lnTo>
                    <a:pt x="939" y="30884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5144333" y="2893595"/>
              <a:ext cx="73009" cy="1199998"/>
            </a:xfrm>
            <a:custGeom>
              <a:rect b="b" l="l" r="r" t="t"/>
              <a:pathLst>
                <a:path extrusionOk="0" h="30884" w="1879">
                  <a:moveTo>
                    <a:pt x="0" y="1"/>
                  </a:moveTo>
                  <a:lnTo>
                    <a:pt x="0" y="30406"/>
                  </a:lnTo>
                  <a:cubicBezTo>
                    <a:pt x="0" y="30670"/>
                    <a:pt x="214" y="30884"/>
                    <a:pt x="478" y="30884"/>
                  </a:cubicBezTo>
                  <a:cubicBezTo>
                    <a:pt x="735" y="30884"/>
                    <a:pt x="946" y="30676"/>
                    <a:pt x="953" y="30419"/>
                  </a:cubicBezTo>
                  <a:lnTo>
                    <a:pt x="1878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4078490" y="2958134"/>
              <a:ext cx="73009" cy="1199998"/>
            </a:xfrm>
            <a:custGeom>
              <a:rect b="b" l="l" r="r" t="t"/>
              <a:pathLst>
                <a:path extrusionOk="0" h="30884" w="1879">
                  <a:moveTo>
                    <a:pt x="0" y="0"/>
                  </a:moveTo>
                  <a:lnTo>
                    <a:pt x="0" y="30405"/>
                  </a:lnTo>
                  <a:cubicBezTo>
                    <a:pt x="0" y="30669"/>
                    <a:pt x="214" y="30883"/>
                    <a:pt x="475" y="30883"/>
                  </a:cubicBezTo>
                  <a:cubicBezTo>
                    <a:pt x="731" y="30883"/>
                    <a:pt x="942" y="30676"/>
                    <a:pt x="952" y="30418"/>
                  </a:cubicBezTo>
                  <a:lnTo>
                    <a:pt x="187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2998231" y="2802246"/>
              <a:ext cx="2233502" cy="304274"/>
            </a:xfrm>
            <a:custGeom>
              <a:rect b="b" l="l" r="r" t="t"/>
              <a:pathLst>
                <a:path extrusionOk="0" h="7831" w="57483">
                  <a:moveTo>
                    <a:pt x="28741" y="0"/>
                  </a:moveTo>
                  <a:cubicBezTo>
                    <a:pt x="12866" y="0"/>
                    <a:pt x="0" y="1754"/>
                    <a:pt x="0" y="3915"/>
                  </a:cubicBezTo>
                  <a:cubicBezTo>
                    <a:pt x="0" y="6077"/>
                    <a:pt x="12866" y="7831"/>
                    <a:pt x="28741" y="7831"/>
                  </a:cubicBezTo>
                  <a:cubicBezTo>
                    <a:pt x="44613" y="7831"/>
                    <a:pt x="57482" y="6077"/>
                    <a:pt x="57482" y="3915"/>
                  </a:cubicBezTo>
                  <a:cubicBezTo>
                    <a:pt x="57482" y="1754"/>
                    <a:pt x="44613" y="0"/>
                    <a:pt x="28741" y="0"/>
                  </a:cubicBez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2998231" y="2904902"/>
              <a:ext cx="70366" cy="53270"/>
            </a:xfrm>
            <a:custGeom>
              <a:rect b="b" l="l" r="r" t="t"/>
              <a:pathLst>
                <a:path extrusionOk="0" h="1371" w="1811">
                  <a:moveTo>
                    <a:pt x="0" y="1"/>
                  </a:moveTo>
                  <a:lnTo>
                    <a:pt x="0" y="1370"/>
                  </a:lnTo>
                  <a:lnTo>
                    <a:pt x="1810" y="1370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5161197" y="2904902"/>
              <a:ext cx="70561" cy="53270"/>
            </a:xfrm>
            <a:custGeom>
              <a:rect b="b" l="l" r="r" t="t"/>
              <a:pathLst>
                <a:path extrusionOk="0" h="1371" w="1816">
                  <a:moveTo>
                    <a:pt x="1" y="1"/>
                  </a:moveTo>
                  <a:lnTo>
                    <a:pt x="1" y="1370"/>
                  </a:lnTo>
                  <a:lnTo>
                    <a:pt x="1815" y="1370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2998231" y="2752783"/>
              <a:ext cx="2233502" cy="304157"/>
            </a:xfrm>
            <a:custGeom>
              <a:rect b="b" l="l" r="r" t="t"/>
              <a:pathLst>
                <a:path extrusionOk="0" h="7828" w="57483">
                  <a:moveTo>
                    <a:pt x="28741" y="0"/>
                  </a:moveTo>
                  <a:cubicBezTo>
                    <a:pt x="12866" y="0"/>
                    <a:pt x="0" y="1754"/>
                    <a:pt x="0" y="3916"/>
                  </a:cubicBezTo>
                  <a:cubicBezTo>
                    <a:pt x="0" y="6077"/>
                    <a:pt x="12866" y="7828"/>
                    <a:pt x="28741" y="7828"/>
                  </a:cubicBezTo>
                  <a:cubicBezTo>
                    <a:pt x="44613" y="7828"/>
                    <a:pt x="57482" y="6077"/>
                    <a:pt x="57482" y="3916"/>
                  </a:cubicBezTo>
                  <a:cubicBezTo>
                    <a:pt x="57482" y="1754"/>
                    <a:pt x="44613" y="0"/>
                    <a:pt x="2874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3033395" y="2992405"/>
              <a:ext cx="69240" cy="145162"/>
            </a:xfrm>
            <a:custGeom>
              <a:rect b="b" l="l" r="r" t="t"/>
              <a:pathLst>
                <a:path extrusionOk="0" h="3736" w="1782">
                  <a:moveTo>
                    <a:pt x="0" y="0"/>
                  </a:moveTo>
                  <a:lnTo>
                    <a:pt x="1687" y="3735"/>
                  </a:lnTo>
                  <a:lnTo>
                    <a:pt x="1781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4078490" y="3106484"/>
              <a:ext cx="68424" cy="155575"/>
            </a:xfrm>
            <a:custGeom>
              <a:rect b="b" l="l" r="r" t="t"/>
              <a:pathLst>
                <a:path extrusionOk="0" h="4004" w="1761">
                  <a:moveTo>
                    <a:pt x="0" y="1"/>
                  </a:moveTo>
                  <a:lnTo>
                    <a:pt x="1638" y="4003"/>
                  </a:lnTo>
                  <a:lnTo>
                    <a:pt x="1761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5144333" y="2980981"/>
              <a:ext cx="70289" cy="216655"/>
            </a:xfrm>
            <a:custGeom>
              <a:rect b="b" l="l" r="r" t="t"/>
              <a:pathLst>
                <a:path extrusionOk="0" h="5576" w="1809">
                  <a:moveTo>
                    <a:pt x="1808" y="0"/>
                  </a:moveTo>
                  <a:lnTo>
                    <a:pt x="0" y="836"/>
                  </a:lnTo>
                  <a:lnTo>
                    <a:pt x="1641" y="5576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4175201" y="2797816"/>
              <a:ext cx="325993" cy="133078"/>
            </a:xfrm>
            <a:custGeom>
              <a:rect b="b" l="l" r="r" t="t"/>
              <a:pathLst>
                <a:path extrusionOk="0" h="3425" w="8390">
                  <a:moveTo>
                    <a:pt x="0" y="0"/>
                  </a:moveTo>
                  <a:lnTo>
                    <a:pt x="40" y="3425"/>
                  </a:lnTo>
                  <a:lnTo>
                    <a:pt x="8389" y="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3683369" y="2835312"/>
              <a:ext cx="642157" cy="102733"/>
            </a:xfrm>
            <a:custGeom>
              <a:rect b="b" l="l" r="r" t="t"/>
              <a:pathLst>
                <a:path extrusionOk="0" h="2644" w="16527">
                  <a:moveTo>
                    <a:pt x="5442" y="1"/>
                  </a:moveTo>
                  <a:lnTo>
                    <a:pt x="0" y="2096"/>
                  </a:lnTo>
                  <a:lnTo>
                    <a:pt x="11081" y="2643"/>
                  </a:lnTo>
                  <a:lnTo>
                    <a:pt x="16527" y="519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3887787" y="2849455"/>
              <a:ext cx="37534" cy="8160"/>
            </a:xfrm>
            <a:custGeom>
              <a:rect b="b" l="l" r="r" t="t"/>
              <a:pathLst>
                <a:path extrusionOk="0" h="210" w="966">
                  <a:moveTo>
                    <a:pt x="275" y="1"/>
                  </a:moveTo>
                  <a:cubicBezTo>
                    <a:pt x="264" y="1"/>
                    <a:pt x="255" y="5"/>
                    <a:pt x="244" y="8"/>
                  </a:cubicBezTo>
                  <a:lnTo>
                    <a:pt x="61" y="78"/>
                  </a:lnTo>
                  <a:cubicBezTo>
                    <a:pt x="0" y="101"/>
                    <a:pt x="11" y="175"/>
                    <a:pt x="74" y="178"/>
                  </a:cubicBezTo>
                  <a:lnTo>
                    <a:pt x="688" y="208"/>
                  </a:lnTo>
                  <a:cubicBezTo>
                    <a:pt x="691" y="209"/>
                    <a:pt x="694" y="210"/>
                    <a:pt x="697" y="210"/>
                  </a:cubicBezTo>
                  <a:cubicBezTo>
                    <a:pt x="705" y="210"/>
                    <a:pt x="711" y="208"/>
                    <a:pt x="719" y="205"/>
                  </a:cubicBezTo>
                  <a:lnTo>
                    <a:pt x="906" y="131"/>
                  </a:lnTo>
                  <a:cubicBezTo>
                    <a:pt x="966" y="108"/>
                    <a:pt x="953" y="34"/>
                    <a:pt x="889" y="31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3936473" y="2851786"/>
              <a:ext cx="37573" cy="8121"/>
            </a:xfrm>
            <a:custGeom>
              <a:rect b="b" l="l" r="r" t="t"/>
              <a:pathLst>
                <a:path extrusionOk="0" h="209" w="967">
                  <a:moveTo>
                    <a:pt x="274" y="1"/>
                  </a:moveTo>
                  <a:cubicBezTo>
                    <a:pt x="264" y="1"/>
                    <a:pt x="254" y="1"/>
                    <a:pt x="244" y="8"/>
                  </a:cubicBezTo>
                  <a:lnTo>
                    <a:pt x="61" y="78"/>
                  </a:lnTo>
                  <a:cubicBezTo>
                    <a:pt x="1" y="101"/>
                    <a:pt x="10" y="175"/>
                    <a:pt x="77" y="178"/>
                  </a:cubicBezTo>
                  <a:lnTo>
                    <a:pt x="689" y="209"/>
                  </a:lnTo>
                  <a:cubicBezTo>
                    <a:pt x="698" y="209"/>
                    <a:pt x="712" y="209"/>
                    <a:pt x="722" y="205"/>
                  </a:cubicBezTo>
                  <a:lnTo>
                    <a:pt x="906" y="132"/>
                  </a:lnTo>
                  <a:cubicBezTo>
                    <a:pt x="966" y="108"/>
                    <a:pt x="956" y="35"/>
                    <a:pt x="889" y="31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3985159" y="2854079"/>
              <a:ext cx="37534" cy="8160"/>
            </a:xfrm>
            <a:custGeom>
              <a:rect b="b" l="l" r="r" t="t"/>
              <a:pathLst>
                <a:path extrusionOk="0" h="210" w="966">
                  <a:moveTo>
                    <a:pt x="266" y="1"/>
                  </a:moveTo>
                  <a:cubicBezTo>
                    <a:pt x="258" y="1"/>
                    <a:pt x="251" y="3"/>
                    <a:pt x="244" y="6"/>
                  </a:cubicBezTo>
                  <a:lnTo>
                    <a:pt x="60" y="76"/>
                  </a:lnTo>
                  <a:cubicBezTo>
                    <a:pt x="0" y="99"/>
                    <a:pt x="10" y="176"/>
                    <a:pt x="77" y="179"/>
                  </a:cubicBezTo>
                  <a:lnTo>
                    <a:pt x="688" y="210"/>
                  </a:lnTo>
                  <a:cubicBezTo>
                    <a:pt x="702" y="210"/>
                    <a:pt x="712" y="207"/>
                    <a:pt x="722" y="203"/>
                  </a:cubicBezTo>
                  <a:lnTo>
                    <a:pt x="905" y="133"/>
                  </a:lnTo>
                  <a:cubicBezTo>
                    <a:pt x="965" y="109"/>
                    <a:pt x="956" y="33"/>
                    <a:pt x="888" y="29"/>
                  </a:cubicBezTo>
                  <a:lnTo>
                    <a:pt x="274" y="2"/>
                  </a:lnTo>
                  <a:cubicBezTo>
                    <a:pt x="271" y="1"/>
                    <a:pt x="268" y="1"/>
                    <a:pt x="266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4033845" y="2856333"/>
              <a:ext cx="37534" cy="8160"/>
            </a:xfrm>
            <a:custGeom>
              <a:rect b="b" l="l" r="r" t="t"/>
              <a:pathLst>
                <a:path extrusionOk="0" h="210" w="966">
                  <a:moveTo>
                    <a:pt x="277" y="1"/>
                  </a:moveTo>
                  <a:cubicBezTo>
                    <a:pt x="267" y="1"/>
                    <a:pt x="254" y="4"/>
                    <a:pt x="244" y="8"/>
                  </a:cubicBezTo>
                  <a:lnTo>
                    <a:pt x="64" y="78"/>
                  </a:lnTo>
                  <a:cubicBezTo>
                    <a:pt x="0" y="101"/>
                    <a:pt x="13" y="175"/>
                    <a:pt x="76" y="178"/>
                  </a:cubicBezTo>
                  <a:lnTo>
                    <a:pt x="691" y="209"/>
                  </a:lnTo>
                  <a:cubicBezTo>
                    <a:pt x="694" y="210"/>
                    <a:pt x="697" y="210"/>
                    <a:pt x="700" y="210"/>
                  </a:cubicBezTo>
                  <a:cubicBezTo>
                    <a:pt x="707" y="210"/>
                    <a:pt x="714" y="208"/>
                    <a:pt x="722" y="205"/>
                  </a:cubicBezTo>
                  <a:lnTo>
                    <a:pt x="905" y="132"/>
                  </a:lnTo>
                  <a:cubicBezTo>
                    <a:pt x="966" y="108"/>
                    <a:pt x="955" y="35"/>
                    <a:pt x="892" y="31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4082492" y="2858703"/>
              <a:ext cx="37689" cy="8082"/>
            </a:xfrm>
            <a:custGeom>
              <a:rect b="b" l="l" r="r" t="t"/>
              <a:pathLst>
                <a:path extrusionOk="0" h="208" w="970">
                  <a:moveTo>
                    <a:pt x="278" y="0"/>
                  </a:moveTo>
                  <a:cubicBezTo>
                    <a:pt x="268" y="0"/>
                    <a:pt x="258" y="0"/>
                    <a:pt x="248" y="3"/>
                  </a:cubicBezTo>
                  <a:lnTo>
                    <a:pt x="64" y="77"/>
                  </a:lnTo>
                  <a:cubicBezTo>
                    <a:pt x="1" y="100"/>
                    <a:pt x="14" y="174"/>
                    <a:pt x="78" y="177"/>
                  </a:cubicBezTo>
                  <a:lnTo>
                    <a:pt x="693" y="208"/>
                  </a:lnTo>
                  <a:cubicBezTo>
                    <a:pt x="702" y="208"/>
                    <a:pt x="713" y="208"/>
                    <a:pt x="722" y="201"/>
                  </a:cubicBezTo>
                  <a:lnTo>
                    <a:pt x="906" y="131"/>
                  </a:lnTo>
                  <a:cubicBezTo>
                    <a:pt x="969" y="108"/>
                    <a:pt x="956" y="31"/>
                    <a:pt x="893" y="31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4131333" y="2860956"/>
              <a:ext cx="37534" cy="8160"/>
            </a:xfrm>
            <a:custGeom>
              <a:rect b="b" l="l" r="r" t="t"/>
              <a:pathLst>
                <a:path extrusionOk="0" h="210" w="966">
                  <a:moveTo>
                    <a:pt x="265" y="1"/>
                  </a:moveTo>
                  <a:cubicBezTo>
                    <a:pt x="258" y="1"/>
                    <a:pt x="251" y="3"/>
                    <a:pt x="244" y="5"/>
                  </a:cubicBezTo>
                  <a:lnTo>
                    <a:pt x="60" y="76"/>
                  </a:lnTo>
                  <a:cubicBezTo>
                    <a:pt x="0" y="99"/>
                    <a:pt x="10" y="176"/>
                    <a:pt x="73" y="179"/>
                  </a:cubicBezTo>
                  <a:lnTo>
                    <a:pt x="688" y="210"/>
                  </a:lnTo>
                  <a:cubicBezTo>
                    <a:pt x="698" y="210"/>
                    <a:pt x="708" y="206"/>
                    <a:pt x="718" y="203"/>
                  </a:cubicBezTo>
                  <a:lnTo>
                    <a:pt x="905" y="133"/>
                  </a:lnTo>
                  <a:cubicBezTo>
                    <a:pt x="965" y="106"/>
                    <a:pt x="952" y="33"/>
                    <a:pt x="888" y="30"/>
                  </a:cubicBezTo>
                  <a:lnTo>
                    <a:pt x="273" y="2"/>
                  </a:lnTo>
                  <a:cubicBezTo>
                    <a:pt x="271" y="1"/>
                    <a:pt x="268" y="1"/>
                    <a:pt x="26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4179980" y="2863249"/>
              <a:ext cx="37534" cy="8082"/>
            </a:xfrm>
            <a:custGeom>
              <a:rect b="b" l="l" r="r" t="t"/>
              <a:pathLst>
                <a:path extrusionOk="0" h="208" w="966">
                  <a:moveTo>
                    <a:pt x="275" y="0"/>
                  </a:moveTo>
                  <a:cubicBezTo>
                    <a:pt x="264" y="0"/>
                    <a:pt x="255" y="0"/>
                    <a:pt x="244" y="7"/>
                  </a:cubicBezTo>
                  <a:lnTo>
                    <a:pt x="61" y="77"/>
                  </a:lnTo>
                  <a:cubicBezTo>
                    <a:pt x="0" y="100"/>
                    <a:pt x="11" y="174"/>
                    <a:pt x="77" y="177"/>
                  </a:cubicBezTo>
                  <a:lnTo>
                    <a:pt x="689" y="207"/>
                  </a:lnTo>
                  <a:cubicBezTo>
                    <a:pt x="699" y="207"/>
                    <a:pt x="712" y="207"/>
                    <a:pt x="719" y="204"/>
                  </a:cubicBezTo>
                  <a:lnTo>
                    <a:pt x="906" y="131"/>
                  </a:lnTo>
                  <a:cubicBezTo>
                    <a:pt x="966" y="107"/>
                    <a:pt x="956" y="34"/>
                    <a:pt x="890" y="31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3851574" y="2866590"/>
              <a:ext cx="37689" cy="8121"/>
            </a:xfrm>
            <a:custGeom>
              <a:rect b="b" l="l" r="r" t="t"/>
              <a:pathLst>
                <a:path extrusionOk="0" h="209" w="970">
                  <a:moveTo>
                    <a:pt x="277" y="1"/>
                  </a:moveTo>
                  <a:cubicBezTo>
                    <a:pt x="268" y="1"/>
                    <a:pt x="257" y="1"/>
                    <a:pt x="248" y="5"/>
                  </a:cubicBezTo>
                  <a:lnTo>
                    <a:pt x="64" y="78"/>
                  </a:lnTo>
                  <a:cubicBezTo>
                    <a:pt x="1" y="101"/>
                    <a:pt x="14" y="175"/>
                    <a:pt x="77" y="178"/>
                  </a:cubicBezTo>
                  <a:lnTo>
                    <a:pt x="692" y="208"/>
                  </a:lnTo>
                  <a:cubicBezTo>
                    <a:pt x="702" y="208"/>
                    <a:pt x="712" y="208"/>
                    <a:pt x="722" y="205"/>
                  </a:cubicBezTo>
                  <a:lnTo>
                    <a:pt x="906" y="131"/>
                  </a:lnTo>
                  <a:cubicBezTo>
                    <a:pt x="969" y="108"/>
                    <a:pt x="956" y="34"/>
                    <a:pt x="892" y="31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3900376" y="2868883"/>
              <a:ext cx="37534" cy="8160"/>
            </a:xfrm>
            <a:custGeom>
              <a:rect b="b" l="l" r="r" t="t"/>
              <a:pathLst>
                <a:path extrusionOk="0" h="210" w="966">
                  <a:moveTo>
                    <a:pt x="266" y="1"/>
                  </a:moveTo>
                  <a:cubicBezTo>
                    <a:pt x="259" y="1"/>
                    <a:pt x="252" y="3"/>
                    <a:pt x="244" y="6"/>
                  </a:cubicBezTo>
                  <a:lnTo>
                    <a:pt x="61" y="76"/>
                  </a:lnTo>
                  <a:cubicBezTo>
                    <a:pt x="0" y="99"/>
                    <a:pt x="11" y="176"/>
                    <a:pt x="77" y="179"/>
                  </a:cubicBezTo>
                  <a:lnTo>
                    <a:pt x="689" y="210"/>
                  </a:lnTo>
                  <a:cubicBezTo>
                    <a:pt x="699" y="210"/>
                    <a:pt x="709" y="206"/>
                    <a:pt x="719" y="202"/>
                  </a:cubicBezTo>
                  <a:lnTo>
                    <a:pt x="906" y="133"/>
                  </a:lnTo>
                  <a:cubicBezTo>
                    <a:pt x="966" y="106"/>
                    <a:pt x="956" y="32"/>
                    <a:pt x="890" y="29"/>
                  </a:cubicBezTo>
                  <a:lnTo>
                    <a:pt x="275" y="2"/>
                  </a:lnTo>
                  <a:cubicBezTo>
                    <a:pt x="272" y="1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3949062" y="2871137"/>
              <a:ext cx="37534" cy="8121"/>
            </a:xfrm>
            <a:custGeom>
              <a:rect b="b" l="l" r="r" t="t"/>
              <a:pathLst>
                <a:path extrusionOk="0" h="209" w="966">
                  <a:moveTo>
                    <a:pt x="274" y="1"/>
                  </a:moveTo>
                  <a:cubicBezTo>
                    <a:pt x="264" y="1"/>
                    <a:pt x="254" y="4"/>
                    <a:pt x="244" y="8"/>
                  </a:cubicBezTo>
                  <a:lnTo>
                    <a:pt x="61" y="78"/>
                  </a:lnTo>
                  <a:cubicBezTo>
                    <a:pt x="1" y="101"/>
                    <a:pt x="10" y="175"/>
                    <a:pt x="78" y="178"/>
                  </a:cubicBezTo>
                  <a:lnTo>
                    <a:pt x="689" y="208"/>
                  </a:lnTo>
                  <a:cubicBezTo>
                    <a:pt x="699" y="208"/>
                    <a:pt x="712" y="208"/>
                    <a:pt x="722" y="204"/>
                  </a:cubicBezTo>
                  <a:lnTo>
                    <a:pt x="906" y="132"/>
                  </a:lnTo>
                  <a:cubicBezTo>
                    <a:pt x="966" y="108"/>
                    <a:pt x="956" y="35"/>
                    <a:pt x="889" y="31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3997709" y="2873468"/>
              <a:ext cx="37573" cy="8121"/>
            </a:xfrm>
            <a:custGeom>
              <a:rect b="b" l="l" r="r" t="t"/>
              <a:pathLst>
                <a:path extrusionOk="0" h="209" w="967">
                  <a:moveTo>
                    <a:pt x="275" y="1"/>
                  </a:moveTo>
                  <a:cubicBezTo>
                    <a:pt x="265" y="1"/>
                    <a:pt x="255" y="1"/>
                    <a:pt x="245" y="4"/>
                  </a:cubicBezTo>
                  <a:lnTo>
                    <a:pt x="61" y="75"/>
                  </a:lnTo>
                  <a:cubicBezTo>
                    <a:pt x="1" y="101"/>
                    <a:pt x="11" y="175"/>
                    <a:pt x="78" y="178"/>
                  </a:cubicBezTo>
                  <a:lnTo>
                    <a:pt x="690" y="209"/>
                  </a:lnTo>
                  <a:cubicBezTo>
                    <a:pt x="703" y="209"/>
                    <a:pt x="713" y="209"/>
                    <a:pt x="723" y="201"/>
                  </a:cubicBezTo>
                  <a:lnTo>
                    <a:pt x="906" y="132"/>
                  </a:lnTo>
                  <a:cubicBezTo>
                    <a:pt x="966" y="108"/>
                    <a:pt x="957" y="31"/>
                    <a:pt x="890" y="28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4046434" y="2875683"/>
              <a:ext cx="37650" cy="8237"/>
            </a:xfrm>
            <a:custGeom>
              <a:rect b="b" l="l" r="r" t="t"/>
              <a:pathLst>
                <a:path extrusionOk="0" h="212" w="969">
                  <a:moveTo>
                    <a:pt x="278" y="1"/>
                  </a:moveTo>
                  <a:cubicBezTo>
                    <a:pt x="267" y="1"/>
                    <a:pt x="254" y="4"/>
                    <a:pt x="244" y="7"/>
                  </a:cubicBezTo>
                  <a:lnTo>
                    <a:pt x="64" y="78"/>
                  </a:lnTo>
                  <a:cubicBezTo>
                    <a:pt x="0" y="101"/>
                    <a:pt x="13" y="178"/>
                    <a:pt x="77" y="178"/>
                  </a:cubicBezTo>
                  <a:lnTo>
                    <a:pt x="691" y="212"/>
                  </a:lnTo>
                  <a:cubicBezTo>
                    <a:pt x="702" y="212"/>
                    <a:pt x="711" y="208"/>
                    <a:pt x="722" y="205"/>
                  </a:cubicBezTo>
                  <a:lnTo>
                    <a:pt x="905" y="132"/>
                  </a:lnTo>
                  <a:cubicBezTo>
                    <a:pt x="969" y="108"/>
                    <a:pt x="955" y="35"/>
                    <a:pt x="892" y="31"/>
                  </a:cubicBezTo>
                  <a:lnTo>
                    <a:pt x="278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4095081" y="2878053"/>
              <a:ext cx="37689" cy="8043"/>
            </a:xfrm>
            <a:custGeom>
              <a:rect b="b" l="l" r="r" t="t"/>
              <a:pathLst>
                <a:path extrusionOk="0" h="207" w="970">
                  <a:moveTo>
                    <a:pt x="278" y="0"/>
                  </a:moveTo>
                  <a:cubicBezTo>
                    <a:pt x="268" y="0"/>
                    <a:pt x="258" y="0"/>
                    <a:pt x="248" y="6"/>
                  </a:cubicBezTo>
                  <a:lnTo>
                    <a:pt x="64" y="77"/>
                  </a:lnTo>
                  <a:cubicBezTo>
                    <a:pt x="1" y="100"/>
                    <a:pt x="14" y="174"/>
                    <a:pt x="78" y="177"/>
                  </a:cubicBezTo>
                  <a:lnTo>
                    <a:pt x="693" y="207"/>
                  </a:lnTo>
                  <a:cubicBezTo>
                    <a:pt x="702" y="207"/>
                    <a:pt x="713" y="207"/>
                    <a:pt x="722" y="204"/>
                  </a:cubicBezTo>
                  <a:lnTo>
                    <a:pt x="906" y="131"/>
                  </a:lnTo>
                  <a:cubicBezTo>
                    <a:pt x="970" y="107"/>
                    <a:pt x="956" y="34"/>
                    <a:pt x="893" y="30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0"/>
            <p:cNvSpPr/>
            <p:nvPr/>
          </p:nvSpPr>
          <p:spPr>
            <a:xfrm>
              <a:off x="4143922" y="2880384"/>
              <a:ext cx="37534" cy="8082"/>
            </a:xfrm>
            <a:custGeom>
              <a:rect b="b" l="l" r="r" t="t"/>
              <a:pathLst>
                <a:path extrusionOk="0" h="208" w="966">
                  <a:moveTo>
                    <a:pt x="274" y="0"/>
                  </a:moveTo>
                  <a:cubicBezTo>
                    <a:pt x="264" y="0"/>
                    <a:pt x="254" y="0"/>
                    <a:pt x="244" y="3"/>
                  </a:cubicBezTo>
                  <a:lnTo>
                    <a:pt x="60" y="74"/>
                  </a:lnTo>
                  <a:cubicBezTo>
                    <a:pt x="0" y="97"/>
                    <a:pt x="10" y="174"/>
                    <a:pt x="74" y="177"/>
                  </a:cubicBezTo>
                  <a:lnTo>
                    <a:pt x="688" y="207"/>
                  </a:lnTo>
                  <a:cubicBezTo>
                    <a:pt x="698" y="207"/>
                    <a:pt x="708" y="204"/>
                    <a:pt x="718" y="201"/>
                  </a:cubicBezTo>
                  <a:lnTo>
                    <a:pt x="905" y="131"/>
                  </a:lnTo>
                  <a:cubicBezTo>
                    <a:pt x="965" y="107"/>
                    <a:pt x="956" y="31"/>
                    <a:pt x="888" y="2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0"/>
            <p:cNvSpPr/>
            <p:nvPr/>
          </p:nvSpPr>
          <p:spPr>
            <a:xfrm>
              <a:off x="3811864" y="2883493"/>
              <a:ext cx="37534" cy="8082"/>
            </a:xfrm>
            <a:custGeom>
              <a:rect b="b" l="l" r="r" t="t"/>
              <a:pathLst>
                <a:path extrusionOk="0" h="208" w="966">
                  <a:moveTo>
                    <a:pt x="274" y="0"/>
                  </a:moveTo>
                  <a:cubicBezTo>
                    <a:pt x="264" y="0"/>
                    <a:pt x="254" y="4"/>
                    <a:pt x="244" y="7"/>
                  </a:cubicBezTo>
                  <a:lnTo>
                    <a:pt x="61" y="77"/>
                  </a:lnTo>
                  <a:cubicBezTo>
                    <a:pt x="0" y="101"/>
                    <a:pt x="10" y="174"/>
                    <a:pt x="77" y="178"/>
                  </a:cubicBezTo>
                  <a:lnTo>
                    <a:pt x="688" y="207"/>
                  </a:lnTo>
                  <a:cubicBezTo>
                    <a:pt x="698" y="207"/>
                    <a:pt x="712" y="207"/>
                    <a:pt x="722" y="204"/>
                  </a:cubicBezTo>
                  <a:lnTo>
                    <a:pt x="906" y="131"/>
                  </a:lnTo>
                  <a:cubicBezTo>
                    <a:pt x="966" y="107"/>
                    <a:pt x="955" y="34"/>
                    <a:pt x="889" y="31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0"/>
            <p:cNvSpPr/>
            <p:nvPr/>
          </p:nvSpPr>
          <p:spPr>
            <a:xfrm>
              <a:off x="3860511" y="2885824"/>
              <a:ext cx="37573" cy="8082"/>
            </a:xfrm>
            <a:custGeom>
              <a:rect b="b" l="l" r="r" t="t"/>
              <a:pathLst>
                <a:path extrusionOk="0" h="208" w="967">
                  <a:moveTo>
                    <a:pt x="278" y="0"/>
                  </a:moveTo>
                  <a:cubicBezTo>
                    <a:pt x="265" y="0"/>
                    <a:pt x="255" y="0"/>
                    <a:pt x="245" y="4"/>
                  </a:cubicBezTo>
                  <a:lnTo>
                    <a:pt x="61" y="74"/>
                  </a:lnTo>
                  <a:cubicBezTo>
                    <a:pt x="1" y="97"/>
                    <a:pt x="11" y="174"/>
                    <a:pt x="78" y="178"/>
                  </a:cubicBezTo>
                  <a:lnTo>
                    <a:pt x="689" y="207"/>
                  </a:lnTo>
                  <a:cubicBezTo>
                    <a:pt x="702" y="207"/>
                    <a:pt x="713" y="204"/>
                    <a:pt x="723" y="201"/>
                  </a:cubicBezTo>
                  <a:lnTo>
                    <a:pt x="906" y="131"/>
                  </a:lnTo>
                  <a:cubicBezTo>
                    <a:pt x="966" y="107"/>
                    <a:pt x="957" y="31"/>
                    <a:pt x="889" y="27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3909236" y="2888039"/>
              <a:ext cx="37650" cy="8121"/>
            </a:xfrm>
            <a:custGeom>
              <a:rect b="b" l="l" r="r" t="t"/>
              <a:pathLst>
                <a:path extrusionOk="0" h="209" w="969">
                  <a:moveTo>
                    <a:pt x="277" y="0"/>
                  </a:moveTo>
                  <a:cubicBezTo>
                    <a:pt x="267" y="0"/>
                    <a:pt x="253" y="4"/>
                    <a:pt x="244" y="7"/>
                  </a:cubicBezTo>
                  <a:lnTo>
                    <a:pt x="63" y="77"/>
                  </a:lnTo>
                  <a:cubicBezTo>
                    <a:pt x="0" y="101"/>
                    <a:pt x="13" y="174"/>
                    <a:pt x="76" y="178"/>
                  </a:cubicBezTo>
                  <a:lnTo>
                    <a:pt x="691" y="207"/>
                  </a:lnTo>
                  <a:cubicBezTo>
                    <a:pt x="694" y="208"/>
                    <a:pt x="697" y="209"/>
                    <a:pt x="700" y="209"/>
                  </a:cubicBezTo>
                  <a:cubicBezTo>
                    <a:pt x="707" y="209"/>
                    <a:pt x="714" y="206"/>
                    <a:pt x="722" y="204"/>
                  </a:cubicBezTo>
                  <a:lnTo>
                    <a:pt x="905" y="130"/>
                  </a:lnTo>
                  <a:cubicBezTo>
                    <a:pt x="969" y="107"/>
                    <a:pt x="955" y="34"/>
                    <a:pt x="892" y="3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0"/>
            <p:cNvSpPr/>
            <p:nvPr/>
          </p:nvSpPr>
          <p:spPr>
            <a:xfrm>
              <a:off x="3957999" y="2890370"/>
              <a:ext cx="37573" cy="8082"/>
            </a:xfrm>
            <a:custGeom>
              <a:rect b="b" l="l" r="r" t="t"/>
              <a:pathLst>
                <a:path extrusionOk="0" h="208" w="967">
                  <a:moveTo>
                    <a:pt x="275" y="1"/>
                  </a:moveTo>
                  <a:cubicBezTo>
                    <a:pt x="264" y="1"/>
                    <a:pt x="255" y="1"/>
                    <a:pt x="244" y="7"/>
                  </a:cubicBezTo>
                  <a:lnTo>
                    <a:pt x="61" y="78"/>
                  </a:lnTo>
                  <a:cubicBezTo>
                    <a:pt x="1" y="101"/>
                    <a:pt x="11" y="175"/>
                    <a:pt x="74" y="178"/>
                  </a:cubicBezTo>
                  <a:lnTo>
                    <a:pt x="689" y="207"/>
                  </a:lnTo>
                  <a:cubicBezTo>
                    <a:pt x="699" y="207"/>
                    <a:pt x="709" y="207"/>
                    <a:pt x="719" y="204"/>
                  </a:cubicBezTo>
                  <a:lnTo>
                    <a:pt x="903" y="130"/>
                  </a:lnTo>
                  <a:cubicBezTo>
                    <a:pt x="966" y="107"/>
                    <a:pt x="953" y="34"/>
                    <a:pt x="890" y="30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3871662" y="2906340"/>
              <a:ext cx="126395" cy="12278"/>
            </a:xfrm>
            <a:custGeom>
              <a:rect b="b" l="l" r="r" t="t"/>
              <a:pathLst>
                <a:path extrusionOk="0" h="316" w="3253">
                  <a:moveTo>
                    <a:pt x="278" y="0"/>
                  </a:moveTo>
                  <a:cubicBezTo>
                    <a:pt x="269" y="0"/>
                    <a:pt x="258" y="4"/>
                    <a:pt x="249" y="7"/>
                  </a:cubicBezTo>
                  <a:lnTo>
                    <a:pt x="65" y="77"/>
                  </a:lnTo>
                  <a:cubicBezTo>
                    <a:pt x="1" y="100"/>
                    <a:pt x="15" y="174"/>
                    <a:pt x="78" y="177"/>
                  </a:cubicBezTo>
                  <a:lnTo>
                    <a:pt x="2975" y="314"/>
                  </a:lnTo>
                  <a:cubicBezTo>
                    <a:pt x="2979" y="315"/>
                    <a:pt x="2982" y="316"/>
                    <a:pt x="2985" y="316"/>
                  </a:cubicBezTo>
                  <a:cubicBezTo>
                    <a:pt x="2994" y="316"/>
                    <a:pt x="3001" y="313"/>
                    <a:pt x="3008" y="311"/>
                  </a:cubicBezTo>
                  <a:lnTo>
                    <a:pt x="3192" y="237"/>
                  </a:lnTo>
                  <a:cubicBezTo>
                    <a:pt x="3252" y="214"/>
                    <a:pt x="3242" y="140"/>
                    <a:pt x="3175" y="137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4006685" y="2892662"/>
              <a:ext cx="37573" cy="8121"/>
            </a:xfrm>
            <a:custGeom>
              <a:rect b="b" l="l" r="r" t="t"/>
              <a:pathLst>
                <a:path extrusionOk="0" h="209" w="967">
                  <a:moveTo>
                    <a:pt x="266" y="0"/>
                  </a:moveTo>
                  <a:cubicBezTo>
                    <a:pt x="259" y="0"/>
                    <a:pt x="251" y="3"/>
                    <a:pt x="245" y="5"/>
                  </a:cubicBezTo>
                  <a:lnTo>
                    <a:pt x="61" y="75"/>
                  </a:lnTo>
                  <a:cubicBezTo>
                    <a:pt x="1" y="99"/>
                    <a:pt x="11" y="176"/>
                    <a:pt x="78" y="179"/>
                  </a:cubicBezTo>
                  <a:lnTo>
                    <a:pt x="689" y="209"/>
                  </a:lnTo>
                  <a:cubicBezTo>
                    <a:pt x="699" y="209"/>
                    <a:pt x="709" y="205"/>
                    <a:pt x="719" y="202"/>
                  </a:cubicBezTo>
                  <a:lnTo>
                    <a:pt x="906" y="132"/>
                  </a:lnTo>
                  <a:cubicBezTo>
                    <a:pt x="966" y="108"/>
                    <a:pt x="956" y="31"/>
                    <a:pt x="889" y="28"/>
                  </a:cubicBezTo>
                  <a:lnTo>
                    <a:pt x="274" y="2"/>
                  </a:lnTo>
                  <a:cubicBezTo>
                    <a:pt x="272" y="1"/>
                    <a:pt x="269" y="0"/>
                    <a:pt x="26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4055371" y="2894916"/>
              <a:ext cx="37534" cy="8082"/>
            </a:xfrm>
            <a:custGeom>
              <a:rect b="b" l="l" r="r" t="t"/>
              <a:pathLst>
                <a:path extrusionOk="0" h="208" w="966">
                  <a:moveTo>
                    <a:pt x="275" y="1"/>
                  </a:moveTo>
                  <a:cubicBezTo>
                    <a:pt x="264" y="1"/>
                    <a:pt x="254" y="4"/>
                    <a:pt x="244" y="7"/>
                  </a:cubicBezTo>
                  <a:lnTo>
                    <a:pt x="60" y="78"/>
                  </a:lnTo>
                  <a:cubicBezTo>
                    <a:pt x="0" y="101"/>
                    <a:pt x="11" y="174"/>
                    <a:pt x="77" y="178"/>
                  </a:cubicBezTo>
                  <a:lnTo>
                    <a:pt x="689" y="207"/>
                  </a:lnTo>
                  <a:cubicBezTo>
                    <a:pt x="699" y="207"/>
                    <a:pt x="712" y="207"/>
                    <a:pt x="722" y="204"/>
                  </a:cubicBezTo>
                  <a:lnTo>
                    <a:pt x="906" y="130"/>
                  </a:lnTo>
                  <a:cubicBezTo>
                    <a:pt x="966" y="107"/>
                    <a:pt x="956" y="33"/>
                    <a:pt x="890" y="30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4104057" y="2897247"/>
              <a:ext cx="37534" cy="8082"/>
            </a:xfrm>
            <a:custGeom>
              <a:rect b="b" l="l" r="r" t="t"/>
              <a:pathLst>
                <a:path extrusionOk="0" h="208" w="966">
                  <a:moveTo>
                    <a:pt x="278" y="1"/>
                  </a:moveTo>
                  <a:cubicBezTo>
                    <a:pt x="264" y="1"/>
                    <a:pt x="254" y="1"/>
                    <a:pt x="244" y="4"/>
                  </a:cubicBezTo>
                  <a:lnTo>
                    <a:pt x="61" y="74"/>
                  </a:lnTo>
                  <a:cubicBezTo>
                    <a:pt x="1" y="101"/>
                    <a:pt x="10" y="174"/>
                    <a:pt x="77" y="178"/>
                  </a:cubicBezTo>
                  <a:lnTo>
                    <a:pt x="688" y="208"/>
                  </a:lnTo>
                  <a:cubicBezTo>
                    <a:pt x="702" y="208"/>
                    <a:pt x="712" y="208"/>
                    <a:pt x="722" y="201"/>
                  </a:cubicBezTo>
                  <a:lnTo>
                    <a:pt x="906" y="131"/>
                  </a:lnTo>
                  <a:cubicBezTo>
                    <a:pt x="966" y="107"/>
                    <a:pt x="955" y="30"/>
                    <a:pt x="889" y="30"/>
                  </a:cubicBezTo>
                  <a:lnTo>
                    <a:pt x="278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3894548" y="2579953"/>
              <a:ext cx="546146" cy="275521"/>
            </a:xfrm>
            <a:custGeom>
              <a:rect b="b" l="l" r="r" t="t"/>
              <a:pathLst>
                <a:path extrusionOk="0" h="7091" w="14056">
                  <a:moveTo>
                    <a:pt x="3333" y="1"/>
                  </a:moveTo>
                  <a:cubicBezTo>
                    <a:pt x="3118" y="1"/>
                    <a:pt x="2917" y="119"/>
                    <a:pt x="2840" y="292"/>
                  </a:cubicBezTo>
                  <a:lnTo>
                    <a:pt x="0" y="6573"/>
                  </a:lnTo>
                  <a:lnTo>
                    <a:pt x="11075" y="7091"/>
                  </a:lnTo>
                  <a:lnTo>
                    <a:pt x="14055" y="506"/>
                  </a:lnTo>
                  <a:lnTo>
                    <a:pt x="3358" y="1"/>
                  </a:lnTo>
                  <a:cubicBezTo>
                    <a:pt x="3349" y="1"/>
                    <a:pt x="3341" y="1"/>
                    <a:pt x="333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3907914" y="2606220"/>
              <a:ext cx="520540" cy="219531"/>
            </a:xfrm>
            <a:custGeom>
              <a:rect b="b" l="l" r="r" t="t"/>
              <a:pathLst>
                <a:path extrusionOk="0" h="5650" w="13397">
                  <a:moveTo>
                    <a:pt x="2322" y="0"/>
                  </a:moveTo>
                  <a:lnTo>
                    <a:pt x="0" y="5129"/>
                  </a:lnTo>
                  <a:lnTo>
                    <a:pt x="11079" y="5650"/>
                  </a:lnTo>
                  <a:lnTo>
                    <a:pt x="13397" y="522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0"/>
            <p:cNvSpPr/>
            <p:nvPr/>
          </p:nvSpPr>
          <p:spPr>
            <a:xfrm>
              <a:off x="4319393" y="2599614"/>
              <a:ext cx="137236" cy="269770"/>
            </a:xfrm>
            <a:custGeom>
              <a:rect b="b" l="l" r="r" t="t"/>
              <a:pathLst>
                <a:path extrusionOk="0" h="6943" w="3532">
                  <a:moveTo>
                    <a:pt x="3121" y="0"/>
                  </a:moveTo>
                  <a:lnTo>
                    <a:pt x="141" y="6585"/>
                  </a:lnTo>
                  <a:lnTo>
                    <a:pt x="1" y="6942"/>
                  </a:lnTo>
                  <a:lnTo>
                    <a:pt x="469" y="6932"/>
                  </a:lnTo>
                  <a:cubicBezTo>
                    <a:pt x="469" y="6932"/>
                    <a:pt x="3235" y="869"/>
                    <a:pt x="3385" y="518"/>
                  </a:cubicBezTo>
                  <a:cubicBezTo>
                    <a:pt x="3532" y="164"/>
                    <a:pt x="3121" y="0"/>
                    <a:pt x="3121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4111323" y="2855439"/>
              <a:ext cx="226292" cy="100634"/>
            </a:xfrm>
            <a:custGeom>
              <a:rect b="b" l="l" r="r" t="t"/>
              <a:pathLst>
                <a:path extrusionOk="0" h="2590" w="5824">
                  <a:moveTo>
                    <a:pt x="5496" y="1"/>
                  </a:moveTo>
                  <a:lnTo>
                    <a:pt x="67" y="2125"/>
                  </a:lnTo>
                  <a:lnTo>
                    <a:pt x="0" y="2590"/>
                  </a:lnTo>
                  <a:lnTo>
                    <a:pt x="5824" y="348"/>
                  </a:lnTo>
                  <a:lnTo>
                    <a:pt x="5496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3680494" y="2916714"/>
              <a:ext cx="433583" cy="39360"/>
            </a:xfrm>
            <a:custGeom>
              <a:rect b="b" l="l" r="r" t="t"/>
              <a:pathLst>
                <a:path extrusionOk="0" h="1013" w="11159">
                  <a:moveTo>
                    <a:pt x="74" y="1"/>
                  </a:moveTo>
                  <a:lnTo>
                    <a:pt x="0" y="492"/>
                  </a:lnTo>
                  <a:lnTo>
                    <a:pt x="11088" y="1013"/>
                  </a:lnTo>
                  <a:lnTo>
                    <a:pt x="11159" y="522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4203643" y="2598177"/>
              <a:ext cx="11035" cy="8859"/>
            </a:xfrm>
            <a:custGeom>
              <a:rect b="b" l="l" r="r" t="t"/>
              <a:pathLst>
                <a:path extrusionOk="0" h="228" w="284">
                  <a:moveTo>
                    <a:pt x="149" y="0"/>
                  </a:moveTo>
                  <a:cubicBezTo>
                    <a:pt x="79" y="0"/>
                    <a:pt x="16" y="46"/>
                    <a:pt x="6" y="107"/>
                  </a:cubicBezTo>
                  <a:cubicBezTo>
                    <a:pt x="0" y="170"/>
                    <a:pt x="50" y="224"/>
                    <a:pt x="124" y="227"/>
                  </a:cubicBezTo>
                  <a:cubicBezTo>
                    <a:pt x="126" y="228"/>
                    <a:pt x="128" y="228"/>
                    <a:pt x="130" y="228"/>
                  </a:cubicBezTo>
                  <a:cubicBezTo>
                    <a:pt x="201" y="228"/>
                    <a:pt x="267" y="179"/>
                    <a:pt x="273" y="121"/>
                  </a:cubicBezTo>
                  <a:cubicBezTo>
                    <a:pt x="284" y="57"/>
                    <a:pt x="230" y="4"/>
                    <a:pt x="156" y="1"/>
                  </a:cubicBezTo>
                  <a:cubicBezTo>
                    <a:pt x="154" y="0"/>
                    <a:pt x="152" y="0"/>
                    <a:pt x="14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3204204" y="2806908"/>
              <a:ext cx="449047" cy="104792"/>
            </a:xfrm>
            <a:custGeom>
              <a:rect b="b" l="l" r="r" t="t"/>
              <a:pathLst>
                <a:path extrusionOk="0" h="2697" w="11557">
                  <a:moveTo>
                    <a:pt x="5887" y="1"/>
                  </a:moveTo>
                  <a:lnTo>
                    <a:pt x="0" y="2135"/>
                  </a:lnTo>
                  <a:lnTo>
                    <a:pt x="5670" y="2696"/>
                  </a:lnTo>
                  <a:lnTo>
                    <a:pt x="11557" y="565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3199696" y="2828590"/>
              <a:ext cx="384509" cy="80624"/>
            </a:xfrm>
            <a:custGeom>
              <a:rect b="b" l="l" r="r" t="t"/>
              <a:pathLst>
                <a:path extrusionOk="0" h="2075" w="9896">
                  <a:moveTo>
                    <a:pt x="4222" y="1"/>
                  </a:moveTo>
                  <a:lnTo>
                    <a:pt x="0" y="1514"/>
                  </a:lnTo>
                  <a:lnTo>
                    <a:pt x="5669" y="2075"/>
                  </a:lnTo>
                  <a:lnTo>
                    <a:pt x="9895" y="562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3199696" y="2823772"/>
              <a:ext cx="384509" cy="80663"/>
            </a:xfrm>
            <a:custGeom>
              <a:rect b="b" l="l" r="r" t="t"/>
              <a:pathLst>
                <a:path extrusionOk="0" h="2076" w="9896">
                  <a:moveTo>
                    <a:pt x="4222" y="0"/>
                  </a:moveTo>
                  <a:lnTo>
                    <a:pt x="0" y="1514"/>
                  </a:lnTo>
                  <a:lnTo>
                    <a:pt x="5669" y="2075"/>
                  </a:lnTo>
                  <a:lnTo>
                    <a:pt x="9895" y="562"/>
                  </a:lnTo>
                  <a:lnTo>
                    <a:pt x="4222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3199696" y="2818954"/>
              <a:ext cx="384509" cy="80818"/>
            </a:xfrm>
            <a:custGeom>
              <a:rect b="b" l="l" r="r" t="t"/>
              <a:pathLst>
                <a:path extrusionOk="0" h="2080" w="9896">
                  <a:moveTo>
                    <a:pt x="4222" y="1"/>
                  </a:moveTo>
                  <a:lnTo>
                    <a:pt x="0" y="1515"/>
                  </a:lnTo>
                  <a:lnTo>
                    <a:pt x="5669" y="2079"/>
                  </a:lnTo>
                  <a:lnTo>
                    <a:pt x="9895" y="562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3280671" y="2831698"/>
              <a:ext cx="89638" cy="34698"/>
            </a:xfrm>
            <a:custGeom>
              <a:rect b="b" l="l" r="r" t="t"/>
              <a:pathLst>
                <a:path extrusionOk="0" h="893" w="2307">
                  <a:moveTo>
                    <a:pt x="2222" y="1"/>
                  </a:moveTo>
                  <a:cubicBezTo>
                    <a:pt x="2212" y="1"/>
                    <a:pt x="2206" y="1"/>
                    <a:pt x="2195" y="4"/>
                  </a:cubicBezTo>
                  <a:lnTo>
                    <a:pt x="67" y="766"/>
                  </a:lnTo>
                  <a:cubicBezTo>
                    <a:pt x="1" y="789"/>
                    <a:pt x="17" y="889"/>
                    <a:pt x="87" y="892"/>
                  </a:cubicBezTo>
                  <a:cubicBezTo>
                    <a:pt x="97" y="892"/>
                    <a:pt x="104" y="892"/>
                    <a:pt x="114" y="889"/>
                  </a:cubicBezTo>
                  <a:lnTo>
                    <a:pt x="2239" y="127"/>
                  </a:lnTo>
                  <a:cubicBezTo>
                    <a:pt x="2306" y="104"/>
                    <a:pt x="2292" y="4"/>
                    <a:pt x="2222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3303518" y="2835312"/>
              <a:ext cx="89600" cy="34736"/>
            </a:xfrm>
            <a:custGeom>
              <a:rect b="b" l="l" r="r" t="t"/>
              <a:pathLst>
                <a:path extrusionOk="0" h="894" w="2306">
                  <a:moveTo>
                    <a:pt x="2222" y="1"/>
                  </a:moveTo>
                  <a:cubicBezTo>
                    <a:pt x="2212" y="1"/>
                    <a:pt x="2206" y="1"/>
                    <a:pt x="2195" y="4"/>
                  </a:cubicBezTo>
                  <a:lnTo>
                    <a:pt x="67" y="766"/>
                  </a:lnTo>
                  <a:cubicBezTo>
                    <a:pt x="1" y="790"/>
                    <a:pt x="17" y="890"/>
                    <a:pt x="87" y="893"/>
                  </a:cubicBezTo>
                  <a:cubicBezTo>
                    <a:pt x="98" y="893"/>
                    <a:pt x="104" y="893"/>
                    <a:pt x="114" y="890"/>
                  </a:cubicBezTo>
                  <a:lnTo>
                    <a:pt x="2239" y="128"/>
                  </a:lnTo>
                  <a:cubicBezTo>
                    <a:pt x="2306" y="104"/>
                    <a:pt x="2292" y="4"/>
                    <a:pt x="2222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3333009" y="2835312"/>
              <a:ext cx="89600" cy="34736"/>
            </a:xfrm>
            <a:custGeom>
              <a:rect b="b" l="l" r="r" t="t"/>
              <a:pathLst>
                <a:path extrusionOk="0" h="894" w="2306">
                  <a:moveTo>
                    <a:pt x="2222" y="1"/>
                  </a:moveTo>
                  <a:cubicBezTo>
                    <a:pt x="2211" y="1"/>
                    <a:pt x="2202" y="1"/>
                    <a:pt x="2195" y="4"/>
                  </a:cubicBezTo>
                  <a:lnTo>
                    <a:pt x="67" y="766"/>
                  </a:lnTo>
                  <a:cubicBezTo>
                    <a:pt x="0" y="790"/>
                    <a:pt x="13" y="890"/>
                    <a:pt x="87" y="893"/>
                  </a:cubicBezTo>
                  <a:cubicBezTo>
                    <a:pt x="93" y="893"/>
                    <a:pt x="104" y="893"/>
                    <a:pt x="110" y="890"/>
                  </a:cubicBezTo>
                  <a:lnTo>
                    <a:pt x="2238" y="128"/>
                  </a:lnTo>
                  <a:cubicBezTo>
                    <a:pt x="2305" y="104"/>
                    <a:pt x="2292" y="4"/>
                    <a:pt x="2222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3358926" y="2838964"/>
              <a:ext cx="89638" cy="34698"/>
            </a:xfrm>
            <a:custGeom>
              <a:rect b="b" l="l" r="r" t="t"/>
              <a:pathLst>
                <a:path extrusionOk="0" h="893" w="2307">
                  <a:moveTo>
                    <a:pt x="2220" y="1"/>
                  </a:moveTo>
                  <a:cubicBezTo>
                    <a:pt x="2212" y="1"/>
                    <a:pt x="2203" y="1"/>
                    <a:pt x="2196" y="4"/>
                  </a:cubicBezTo>
                  <a:lnTo>
                    <a:pt x="68" y="765"/>
                  </a:lnTo>
                  <a:cubicBezTo>
                    <a:pt x="1" y="789"/>
                    <a:pt x="15" y="889"/>
                    <a:pt x="88" y="892"/>
                  </a:cubicBezTo>
                  <a:cubicBezTo>
                    <a:pt x="95" y="892"/>
                    <a:pt x="104" y="892"/>
                    <a:pt x="112" y="889"/>
                  </a:cubicBezTo>
                  <a:lnTo>
                    <a:pt x="2240" y="127"/>
                  </a:lnTo>
                  <a:cubicBezTo>
                    <a:pt x="2306" y="104"/>
                    <a:pt x="2293" y="4"/>
                    <a:pt x="222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4655221" y="2837410"/>
              <a:ext cx="214480" cy="51677"/>
            </a:xfrm>
            <a:custGeom>
              <a:rect b="b" l="l" r="r" t="t"/>
              <a:pathLst>
                <a:path extrusionOk="0" h="1330" w="5520">
                  <a:moveTo>
                    <a:pt x="2760" y="0"/>
                  </a:moveTo>
                  <a:cubicBezTo>
                    <a:pt x="1236" y="0"/>
                    <a:pt x="0" y="298"/>
                    <a:pt x="0" y="665"/>
                  </a:cubicBezTo>
                  <a:cubicBezTo>
                    <a:pt x="0" y="1032"/>
                    <a:pt x="1236" y="1330"/>
                    <a:pt x="2760" y="1330"/>
                  </a:cubicBezTo>
                  <a:cubicBezTo>
                    <a:pt x="4283" y="1330"/>
                    <a:pt x="5520" y="1032"/>
                    <a:pt x="5520" y="665"/>
                  </a:cubicBezTo>
                  <a:cubicBezTo>
                    <a:pt x="5520" y="298"/>
                    <a:pt x="4283" y="0"/>
                    <a:pt x="276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4660039" y="2842617"/>
              <a:ext cx="152040" cy="36757"/>
            </a:xfrm>
            <a:custGeom>
              <a:rect b="b" l="l" r="r" t="t"/>
              <a:pathLst>
                <a:path extrusionOk="0" h="946" w="3913">
                  <a:moveTo>
                    <a:pt x="1954" y="0"/>
                  </a:moveTo>
                  <a:cubicBezTo>
                    <a:pt x="875" y="0"/>
                    <a:pt x="0" y="210"/>
                    <a:pt x="0" y="471"/>
                  </a:cubicBezTo>
                  <a:cubicBezTo>
                    <a:pt x="0" y="735"/>
                    <a:pt x="875" y="946"/>
                    <a:pt x="1954" y="946"/>
                  </a:cubicBezTo>
                  <a:cubicBezTo>
                    <a:pt x="3037" y="946"/>
                    <a:pt x="3912" y="735"/>
                    <a:pt x="3912" y="471"/>
                  </a:cubicBezTo>
                  <a:cubicBezTo>
                    <a:pt x="3912" y="210"/>
                    <a:pt x="3037" y="0"/>
                    <a:pt x="1954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4660039" y="2716025"/>
              <a:ext cx="152040" cy="144929"/>
            </a:xfrm>
            <a:custGeom>
              <a:rect b="b" l="l" r="r" t="t"/>
              <a:pathLst>
                <a:path extrusionOk="0" h="3730" w="3913">
                  <a:moveTo>
                    <a:pt x="0" y="1"/>
                  </a:moveTo>
                  <a:lnTo>
                    <a:pt x="0" y="3729"/>
                  </a:lnTo>
                  <a:lnTo>
                    <a:pt x="3912" y="3729"/>
                  </a:lnTo>
                  <a:lnTo>
                    <a:pt x="3912" y="1"/>
                  </a:ln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4660039" y="2697763"/>
              <a:ext cx="152040" cy="36757"/>
            </a:xfrm>
            <a:custGeom>
              <a:rect b="b" l="l" r="r" t="t"/>
              <a:pathLst>
                <a:path extrusionOk="0" h="946" w="3913">
                  <a:moveTo>
                    <a:pt x="1954" y="0"/>
                  </a:moveTo>
                  <a:cubicBezTo>
                    <a:pt x="875" y="0"/>
                    <a:pt x="0" y="210"/>
                    <a:pt x="0" y="471"/>
                  </a:cubicBezTo>
                  <a:cubicBezTo>
                    <a:pt x="0" y="731"/>
                    <a:pt x="875" y="945"/>
                    <a:pt x="1954" y="945"/>
                  </a:cubicBezTo>
                  <a:cubicBezTo>
                    <a:pt x="3037" y="945"/>
                    <a:pt x="3912" y="731"/>
                    <a:pt x="3912" y="471"/>
                  </a:cubicBezTo>
                  <a:cubicBezTo>
                    <a:pt x="3912" y="210"/>
                    <a:pt x="3037" y="0"/>
                    <a:pt x="1954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0"/>
            <p:cNvSpPr/>
            <p:nvPr/>
          </p:nvSpPr>
          <p:spPr>
            <a:xfrm>
              <a:off x="4669209" y="2701998"/>
              <a:ext cx="133622" cy="28209"/>
            </a:xfrm>
            <a:custGeom>
              <a:rect b="b" l="l" r="r" t="t"/>
              <a:pathLst>
                <a:path extrusionOk="0" h="726" w="3439">
                  <a:moveTo>
                    <a:pt x="1718" y="1"/>
                  </a:moveTo>
                  <a:cubicBezTo>
                    <a:pt x="770" y="1"/>
                    <a:pt x="1" y="164"/>
                    <a:pt x="1" y="362"/>
                  </a:cubicBezTo>
                  <a:cubicBezTo>
                    <a:pt x="1" y="562"/>
                    <a:pt x="770" y="726"/>
                    <a:pt x="1718" y="726"/>
                  </a:cubicBezTo>
                  <a:cubicBezTo>
                    <a:pt x="2667" y="726"/>
                    <a:pt x="3439" y="562"/>
                    <a:pt x="3439" y="362"/>
                  </a:cubicBezTo>
                  <a:cubicBezTo>
                    <a:pt x="3439" y="164"/>
                    <a:pt x="2667" y="1"/>
                    <a:pt x="1718" y="1"/>
                  </a:cubicBez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0"/>
            <p:cNvSpPr/>
            <p:nvPr/>
          </p:nvSpPr>
          <p:spPr>
            <a:xfrm>
              <a:off x="4700021" y="2633613"/>
              <a:ext cx="12356" cy="13016"/>
            </a:xfrm>
            <a:custGeom>
              <a:rect b="b" l="l" r="r" t="t"/>
              <a:pathLst>
                <a:path extrusionOk="0" h="335" w="318">
                  <a:moveTo>
                    <a:pt x="160" y="0"/>
                  </a:moveTo>
                  <a:cubicBezTo>
                    <a:pt x="70" y="0"/>
                    <a:pt x="0" y="74"/>
                    <a:pt x="0" y="161"/>
                  </a:cubicBezTo>
                  <a:lnTo>
                    <a:pt x="0" y="334"/>
                  </a:lnTo>
                  <a:lnTo>
                    <a:pt x="318" y="334"/>
                  </a:lnTo>
                  <a:lnTo>
                    <a:pt x="318" y="161"/>
                  </a:lnTo>
                  <a:cubicBezTo>
                    <a:pt x="318" y="74"/>
                    <a:pt x="247" y="0"/>
                    <a:pt x="16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0"/>
            <p:cNvSpPr/>
            <p:nvPr/>
          </p:nvSpPr>
          <p:spPr>
            <a:xfrm>
              <a:off x="4700021" y="2646590"/>
              <a:ext cx="12356" cy="5362"/>
            </a:xfrm>
            <a:custGeom>
              <a:rect b="b" l="l" r="r" t="t"/>
              <a:pathLst>
                <a:path extrusionOk="0" h="138" w="318">
                  <a:moveTo>
                    <a:pt x="0" y="0"/>
                  </a:moveTo>
                  <a:lnTo>
                    <a:pt x="0" y="138"/>
                  </a:lnTo>
                  <a:lnTo>
                    <a:pt x="318" y="13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0"/>
            <p:cNvSpPr/>
            <p:nvPr/>
          </p:nvSpPr>
          <p:spPr>
            <a:xfrm>
              <a:off x="4700021" y="2651914"/>
              <a:ext cx="12356" cy="9869"/>
            </a:xfrm>
            <a:custGeom>
              <a:rect b="b" l="l" r="r" t="t"/>
              <a:pathLst>
                <a:path extrusionOk="0" h="254" w="318">
                  <a:moveTo>
                    <a:pt x="0" y="1"/>
                  </a:moveTo>
                  <a:lnTo>
                    <a:pt x="0" y="254"/>
                  </a:lnTo>
                  <a:lnTo>
                    <a:pt x="318" y="254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4700021" y="2653468"/>
              <a:ext cx="12356" cy="1593"/>
            </a:xfrm>
            <a:custGeom>
              <a:rect b="b" l="l" r="r" t="t"/>
              <a:pathLst>
                <a:path extrusionOk="0" h="41" w="318">
                  <a:moveTo>
                    <a:pt x="0" y="1"/>
                  </a:moveTo>
                  <a:lnTo>
                    <a:pt x="0" y="41"/>
                  </a:lnTo>
                  <a:lnTo>
                    <a:pt x="318" y="4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4700021" y="2656848"/>
              <a:ext cx="12356" cy="1593"/>
            </a:xfrm>
            <a:custGeom>
              <a:rect b="b" l="l" r="r" t="t"/>
              <a:pathLst>
                <a:path extrusionOk="0" h="41" w="318">
                  <a:moveTo>
                    <a:pt x="0" y="0"/>
                  </a:moveTo>
                  <a:lnTo>
                    <a:pt x="0" y="40"/>
                  </a:lnTo>
                  <a:lnTo>
                    <a:pt x="318" y="4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4700021" y="2660190"/>
              <a:ext cx="12356" cy="1593"/>
            </a:xfrm>
            <a:custGeom>
              <a:rect b="b" l="l" r="r" t="t"/>
              <a:pathLst>
                <a:path extrusionOk="0" h="41" w="318">
                  <a:moveTo>
                    <a:pt x="0" y="1"/>
                  </a:moveTo>
                  <a:lnTo>
                    <a:pt x="0" y="41"/>
                  </a:lnTo>
                  <a:lnTo>
                    <a:pt x="318" y="4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0"/>
            <p:cNvSpPr/>
            <p:nvPr/>
          </p:nvSpPr>
          <p:spPr>
            <a:xfrm>
              <a:off x="4700021" y="2661744"/>
              <a:ext cx="12356" cy="65238"/>
            </a:xfrm>
            <a:custGeom>
              <a:rect b="b" l="l" r="r" t="t"/>
              <a:pathLst>
                <a:path extrusionOk="0" h="1679" w="318">
                  <a:moveTo>
                    <a:pt x="0" y="1"/>
                  </a:moveTo>
                  <a:lnTo>
                    <a:pt x="0" y="1635"/>
                  </a:lnTo>
                  <a:cubicBezTo>
                    <a:pt x="0" y="1658"/>
                    <a:pt x="20" y="1678"/>
                    <a:pt x="43" y="1678"/>
                  </a:cubicBezTo>
                  <a:lnTo>
                    <a:pt x="274" y="1678"/>
                  </a:lnTo>
                  <a:cubicBezTo>
                    <a:pt x="298" y="1678"/>
                    <a:pt x="318" y="1658"/>
                    <a:pt x="318" y="1635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0"/>
            <p:cNvSpPr/>
            <p:nvPr/>
          </p:nvSpPr>
          <p:spPr>
            <a:xfrm>
              <a:off x="4716613" y="2636838"/>
              <a:ext cx="12356" cy="12900"/>
            </a:xfrm>
            <a:custGeom>
              <a:rect b="b" l="l" r="r" t="t"/>
              <a:pathLst>
                <a:path extrusionOk="0" h="332" w="318">
                  <a:moveTo>
                    <a:pt x="161" y="1"/>
                  </a:moveTo>
                  <a:cubicBezTo>
                    <a:pt x="74" y="1"/>
                    <a:pt x="0" y="71"/>
                    <a:pt x="0" y="158"/>
                  </a:cubicBezTo>
                  <a:lnTo>
                    <a:pt x="0" y="332"/>
                  </a:lnTo>
                  <a:lnTo>
                    <a:pt x="318" y="332"/>
                  </a:lnTo>
                  <a:lnTo>
                    <a:pt x="318" y="158"/>
                  </a:lnTo>
                  <a:cubicBezTo>
                    <a:pt x="318" y="71"/>
                    <a:pt x="248" y="1"/>
                    <a:pt x="16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0"/>
            <p:cNvSpPr/>
            <p:nvPr/>
          </p:nvSpPr>
          <p:spPr>
            <a:xfrm>
              <a:off x="4716613" y="2649699"/>
              <a:ext cx="12356" cy="5479"/>
            </a:xfrm>
            <a:custGeom>
              <a:rect b="b" l="l" r="r" t="t"/>
              <a:pathLst>
                <a:path extrusionOk="0" h="141" w="318">
                  <a:moveTo>
                    <a:pt x="0" y="1"/>
                  </a:moveTo>
                  <a:lnTo>
                    <a:pt x="0" y="141"/>
                  </a:lnTo>
                  <a:lnTo>
                    <a:pt x="318" y="14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0"/>
            <p:cNvSpPr/>
            <p:nvPr/>
          </p:nvSpPr>
          <p:spPr>
            <a:xfrm>
              <a:off x="4716613" y="2655139"/>
              <a:ext cx="12356" cy="9947"/>
            </a:xfrm>
            <a:custGeom>
              <a:rect b="b" l="l" r="r" t="t"/>
              <a:pathLst>
                <a:path extrusionOk="0" h="256" w="318">
                  <a:moveTo>
                    <a:pt x="0" y="1"/>
                  </a:moveTo>
                  <a:lnTo>
                    <a:pt x="0" y="255"/>
                  </a:lnTo>
                  <a:lnTo>
                    <a:pt x="318" y="25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0"/>
            <p:cNvSpPr/>
            <p:nvPr/>
          </p:nvSpPr>
          <p:spPr>
            <a:xfrm>
              <a:off x="4716613" y="2656732"/>
              <a:ext cx="12356" cy="1438"/>
            </a:xfrm>
            <a:custGeom>
              <a:rect b="b" l="l" r="r" t="t"/>
              <a:pathLst>
                <a:path extrusionOk="0" h="37" w="318">
                  <a:moveTo>
                    <a:pt x="0" y="0"/>
                  </a:moveTo>
                  <a:lnTo>
                    <a:pt x="0" y="37"/>
                  </a:lnTo>
                  <a:lnTo>
                    <a:pt x="318" y="37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0"/>
            <p:cNvSpPr/>
            <p:nvPr/>
          </p:nvSpPr>
          <p:spPr>
            <a:xfrm>
              <a:off x="4716613" y="2660073"/>
              <a:ext cx="12356" cy="1476"/>
            </a:xfrm>
            <a:custGeom>
              <a:rect b="b" l="l" r="r" t="t"/>
              <a:pathLst>
                <a:path extrusionOk="0" h="38" w="318">
                  <a:moveTo>
                    <a:pt x="0" y="1"/>
                  </a:moveTo>
                  <a:lnTo>
                    <a:pt x="0" y="38"/>
                  </a:lnTo>
                  <a:lnTo>
                    <a:pt x="318" y="3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0"/>
            <p:cNvSpPr/>
            <p:nvPr/>
          </p:nvSpPr>
          <p:spPr>
            <a:xfrm>
              <a:off x="4716613" y="2663493"/>
              <a:ext cx="12356" cy="1438"/>
            </a:xfrm>
            <a:custGeom>
              <a:rect b="b" l="l" r="r" t="t"/>
              <a:pathLst>
                <a:path extrusionOk="0" h="37" w="318">
                  <a:moveTo>
                    <a:pt x="0" y="0"/>
                  </a:moveTo>
                  <a:lnTo>
                    <a:pt x="0" y="36"/>
                  </a:lnTo>
                  <a:lnTo>
                    <a:pt x="318" y="36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0"/>
            <p:cNvSpPr/>
            <p:nvPr/>
          </p:nvSpPr>
          <p:spPr>
            <a:xfrm>
              <a:off x="4716613" y="2665047"/>
              <a:ext cx="12356" cy="65160"/>
            </a:xfrm>
            <a:custGeom>
              <a:rect b="b" l="l" r="r" t="t"/>
              <a:pathLst>
                <a:path extrusionOk="0" h="1677" w="318">
                  <a:moveTo>
                    <a:pt x="0" y="0"/>
                  </a:moveTo>
                  <a:lnTo>
                    <a:pt x="0" y="1633"/>
                  </a:lnTo>
                  <a:cubicBezTo>
                    <a:pt x="0" y="1657"/>
                    <a:pt x="20" y="1677"/>
                    <a:pt x="44" y="1677"/>
                  </a:cubicBezTo>
                  <a:lnTo>
                    <a:pt x="278" y="1677"/>
                  </a:lnTo>
                  <a:cubicBezTo>
                    <a:pt x="301" y="1677"/>
                    <a:pt x="318" y="1657"/>
                    <a:pt x="318" y="1633"/>
                  </a:cubicBezTo>
                  <a:lnTo>
                    <a:pt x="318" y="0"/>
                  </a:ln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0"/>
            <p:cNvSpPr/>
            <p:nvPr/>
          </p:nvSpPr>
          <p:spPr>
            <a:xfrm>
              <a:off x="4438175" y="2549763"/>
              <a:ext cx="261883" cy="572995"/>
            </a:xfrm>
            <a:custGeom>
              <a:rect b="b" l="l" r="r" t="t"/>
              <a:pathLst>
                <a:path extrusionOk="0" h="14747" w="6740">
                  <a:moveTo>
                    <a:pt x="2880" y="1"/>
                  </a:moveTo>
                  <a:cubicBezTo>
                    <a:pt x="2880" y="1"/>
                    <a:pt x="191" y="735"/>
                    <a:pt x="94" y="4170"/>
                  </a:cubicBezTo>
                  <a:cubicBezTo>
                    <a:pt x="1" y="7604"/>
                    <a:pt x="1083" y="14422"/>
                    <a:pt x="2352" y="14706"/>
                  </a:cubicBezTo>
                  <a:cubicBezTo>
                    <a:pt x="2475" y="14733"/>
                    <a:pt x="2591" y="14747"/>
                    <a:pt x="2700" y="14747"/>
                  </a:cubicBezTo>
                  <a:cubicBezTo>
                    <a:pt x="3722" y="14747"/>
                    <a:pt x="4190" y="13559"/>
                    <a:pt x="4658" y="11135"/>
                  </a:cubicBezTo>
                  <a:cubicBezTo>
                    <a:pt x="5176" y="8449"/>
                    <a:pt x="6739" y="394"/>
                    <a:pt x="2880" y="1"/>
                  </a:cubicBezTo>
                  <a:close/>
                </a:path>
              </a:pathLst>
            </a:custGeom>
            <a:solidFill>
              <a:srgbClr val="251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0"/>
            <p:cNvSpPr/>
            <p:nvPr/>
          </p:nvSpPr>
          <p:spPr>
            <a:xfrm>
              <a:off x="4110779" y="2802129"/>
              <a:ext cx="439839" cy="319349"/>
            </a:xfrm>
            <a:custGeom>
              <a:rect b="b" l="l" r="r" t="t"/>
              <a:pathLst>
                <a:path extrusionOk="0" h="8219" w="11320">
                  <a:moveTo>
                    <a:pt x="863" y="0"/>
                  </a:moveTo>
                  <a:lnTo>
                    <a:pt x="1" y="1854"/>
                  </a:lnTo>
                  <a:cubicBezTo>
                    <a:pt x="3776" y="4085"/>
                    <a:pt x="10732" y="8194"/>
                    <a:pt x="10762" y="8218"/>
                  </a:cubicBezTo>
                  <a:cubicBezTo>
                    <a:pt x="10762" y="8219"/>
                    <a:pt x="10763" y="8219"/>
                    <a:pt x="10763" y="8219"/>
                  </a:cubicBezTo>
                  <a:cubicBezTo>
                    <a:pt x="10815" y="8219"/>
                    <a:pt x="11319" y="6803"/>
                    <a:pt x="10675" y="5322"/>
                  </a:cubicBezTo>
                  <a:cubicBezTo>
                    <a:pt x="10675" y="5322"/>
                    <a:pt x="10478" y="3882"/>
                    <a:pt x="7832" y="2810"/>
                  </a:cubicBezTo>
                  <a:cubicBezTo>
                    <a:pt x="6235" y="2161"/>
                    <a:pt x="3098" y="898"/>
                    <a:pt x="863" y="0"/>
                  </a:cubicBezTo>
                  <a:close/>
                </a:path>
              </a:pathLst>
            </a:custGeom>
            <a:solidFill>
              <a:srgbClr val="251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4018497" y="2762224"/>
              <a:ext cx="125812" cy="111941"/>
            </a:xfrm>
            <a:custGeom>
              <a:rect b="b" l="l" r="r" t="t"/>
              <a:pathLst>
                <a:path extrusionOk="0" h="2881" w="3238">
                  <a:moveTo>
                    <a:pt x="686" y="1"/>
                  </a:moveTo>
                  <a:lnTo>
                    <a:pt x="1" y="1478"/>
                  </a:lnTo>
                  <a:cubicBezTo>
                    <a:pt x="1" y="1478"/>
                    <a:pt x="966" y="2049"/>
                    <a:pt x="2376" y="2881"/>
                  </a:cubicBezTo>
                  <a:lnTo>
                    <a:pt x="3238" y="1027"/>
                  </a:lnTo>
                  <a:cubicBezTo>
                    <a:pt x="1768" y="435"/>
                    <a:pt x="686" y="1"/>
                    <a:pt x="68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3907370" y="2691313"/>
              <a:ext cx="161909" cy="128338"/>
            </a:xfrm>
            <a:custGeom>
              <a:rect b="b" l="l" r="r" t="t"/>
              <a:pathLst>
                <a:path extrusionOk="0" h="3303" w="4167">
                  <a:moveTo>
                    <a:pt x="2252" y="0"/>
                  </a:moveTo>
                  <a:cubicBezTo>
                    <a:pt x="2157" y="0"/>
                    <a:pt x="2110" y="26"/>
                    <a:pt x="2133" y="79"/>
                  </a:cubicBezTo>
                  <a:cubicBezTo>
                    <a:pt x="2216" y="262"/>
                    <a:pt x="2744" y="884"/>
                    <a:pt x="2603" y="1008"/>
                  </a:cubicBezTo>
                  <a:cubicBezTo>
                    <a:pt x="2597" y="1014"/>
                    <a:pt x="2585" y="1017"/>
                    <a:pt x="2569" y="1017"/>
                  </a:cubicBezTo>
                  <a:cubicBezTo>
                    <a:pt x="2276" y="1017"/>
                    <a:pt x="525" y="57"/>
                    <a:pt x="181" y="57"/>
                  </a:cubicBezTo>
                  <a:cubicBezTo>
                    <a:pt x="155" y="57"/>
                    <a:pt x="137" y="63"/>
                    <a:pt x="128" y="75"/>
                  </a:cubicBezTo>
                  <a:cubicBezTo>
                    <a:pt x="1" y="259"/>
                    <a:pt x="164" y="937"/>
                    <a:pt x="625" y="1435"/>
                  </a:cubicBezTo>
                  <a:cubicBezTo>
                    <a:pt x="1083" y="1933"/>
                    <a:pt x="2861" y="3303"/>
                    <a:pt x="2861" y="3303"/>
                  </a:cubicBezTo>
                  <a:lnTo>
                    <a:pt x="3546" y="1826"/>
                  </a:lnTo>
                  <a:cubicBezTo>
                    <a:pt x="3546" y="1826"/>
                    <a:pt x="4167" y="834"/>
                    <a:pt x="3496" y="439"/>
                  </a:cubicBezTo>
                  <a:cubicBezTo>
                    <a:pt x="3015" y="156"/>
                    <a:pt x="2487" y="0"/>
                    <a:pt x="225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0"/>
            <p:cNvSpPr/>
            <p:nvPr/>
          </p:nvSpPr>
          <p:spPr>
            <a:xfrm>
              <a:off x="4362523" y="2991045"/>
              <a:ext cx="598561" cy="346237"/>
            </a:xfrm>
            <a:custGeom>
              <a:rect b="b" l="l" r="r" t="t"/>
              <a:pathLst>
                <a:path extrusionOk="0" h="8911" w="15405">
                  <a:moveTo>
                    <a:pt x="13826" y="1"/>
                  </a:moveTo>
                  <a:cubicBezTo>
                    <a:pt x="13654" y="1"/>
                    <a:pt x="13480" y="39"/>
                    <a:pt x="13316" y="119"/>
                  </a:cubicBezTo>
                  <a:lnTo>
                    <a:pt x="825" y="6203"/>
                  </a:lnTo>
                  <a:cubicBezTo>
                    <a:pt x="244" y="6483"/>
                    <a:pt x="0" y="7191"/>
                    <a:pt x="284" y="7773"/>
                  </a:cubicBezTo>
                  <a:lnTo>
                    <a:pt x="514" y="8251"/>
                  </a:lnTo>
                  <a:cubicBezTo>
                    <a:pt x="718" y="8667"/>
                    <a:pt x="1139" y="8910"/>
                    <a:pt x="1576" y="8910"/>
                  </a:cubicBezTo>
                  <a:cubicBezTo>
                    <a:pt x="1748" y="8910"/>
                    <a:pt x="1923" y="8872"/>
                    <a:pt x="2088" y="8792"/>
                  </a:cubicBezTo>
                  <a:lnTo>
                    <a:pt x="14579" y="2711"/>
                  </a:lnTo>
                  <a:cubicBezTo>
                    <a:pt x="15161" y="2427"/>
                    <a:pt x="15404" y="1719"/>
                    <a:pt x="15120" y="1138"/>
                  </a:cubicBezTo>
                  <a:lnTo>
                    <a:pt x="14890" y="663"/>
                  </a:lnTo>
                  <a:cubicBezTo>
                    <a:pt x="14686" y="246"/>
                    <a:pt x="14263" y="1"/>
                    <a:pt x="13826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0"/>
            <p:cNvSpPr/>
            <p:nvPr/>
          </p:nvSpPr>
          <p:spPr>
            <a:xfrm>
              <a:off x="4371343" y="3333012"/>
              <a:ext cx="72581" cy="570275"/>
            </a:xfrm>
            <a:custGeom>
              <a:rect b="b" l="l" r="r" t="t"/>
              <a:pathLst>
                <a:path extrusionOk="0" h="14677" w="1868">
                  <a:moveTo>
                    <a:pt x="518" y="0"/>
                  </a:moveTo>
                  <a:lnTo>
                    <a:pt x="0" y="14627"/>
                  </a:lnTo>
                  <a:lnTo>
                    <a:pt x="1350" y="14677"/>
                  </a:lnTo>
                  <a:lnTo>
                    <a:pt x="1867" y="4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4353664" y="3226392"/>
              <a:ext cx="128299" cy="486465"/>
            </a:xfrm>
            <a:custGeom>
              <a:rect b="b" l="l" r="r" t="t"/>
              <a:pathLst>
                <a:path extrusionOk="0" h="12520" w="3302">
                  <a:moveTo>
                    <a:pt x="1575" y="1"/>
                  </a:moveTo>
                  <a:cubicBezTo>
                    <a:pt x="946" y="1"/>
                    <a:pt x="421" y="504"/>
                    <a:pt x="398" y="1134"/>
                  </a:cubicBezTo>
                  <a:lnTo>
                    <a:pt x="0" y="12420"/>
                  </a:lnTo>
                  <a:lnTo>
                    <a:pt x="2881" y="12520"/>
                  </a:lnTo>
                  <a:lnTo>
                    <a:pt x="3278" y="1238"/>
                  </a:lnTo>
                  <a:cubicBezTo>
                    <a:pt x="3301" y="590"/>
                    <a:pt x="2790" y="42"/>
                    <a:pt x="2145" y="18"/>
                  </a:cubicBezTo>
                  <a:lnTo>
                    <a:pt x="1618" y="2"/>
                  </a:lnTo>
                  <a:cubicBezTo>
                    <a:pt x="1604" y="1"/>
                    <a:pt x="1589" y="1"/>
                    <a:pt x="1575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4351061" y="3708939"/>
              <a:ext cx="114545" cy="78720"/>
            </a:xfrm>
            <a:custGeom>
              <a:rect b="b" l="l" r="r" t="t"/>
              <a:pathLst>
                <a:path extrusionOk="0" h="2026" w="2948">
                  <a:moveTo>
                    <a:pt x="67" y="1"/>
                  </a:moveTo>
                  <a:lnTo>
                    <a:pt x="1" y="1925"/>
                  </a:lnTo>
                  <a:lnTo>
                    <a:pt x="2877" y="2025"/>
                  </a:lnTo>
                  <a:lnTo>
                    <a:pt x="2948" y="1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4125738" y="4009331"/>
              <a:ext cx="303030" cy="48957"/>
            </a:xfrm>
            <a:custGeom>
              <a:rect b="b" l="l" r="r" t="t"/>
              <a:pathLst>
                <a:path extrusionOk="0" h="1260" w="7799">
                  <a:moveTo>
                    <a:pt x="217" y="1"/>
                  </a:moveTo>
                  <a:cubicBezTo>
                    <a:pt x="30" y="886"/>
                    <a:pt x="1" y="986"/>
                    <a:pt x="1" y="986"/>
                  </a:cubicBezTo>
                  <a:lnTo>
                    <a:pt x="7761" y="1259"/>
                  </a:lnTo>
                  <a:lnTo>
                    <a:pt x="7798" y="26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4134170" y="3877417"/>
              <a:ext cx="299494" cy="142326"/>
            </a:xfrm>
            <a:custGeom>
              <a:rect b="b" l="l" r="r" t="t"/>
              <a:pathLst>
                <a:path extrusionOk="0" h="3663" w="7708">
                  <a:moveTo>
                    <a:pt x="5797" y="1"/>
                  </a:moveTo>
                  <a:cubicBezTo>
                    <a:pt x="5797" y="1"/>
                    <a:pt x="5944" y="2093"/>
                    <a:pt x="4367" y="2189"/>
                  </a:cubicBezTo>
                  <a:cubicBezTo>
                    <a:pt x="2790" y="2286"/>
                    <a:pt x="208" y="2403"/>
                    <a:pt x="10" y="3342"/>
                  </a:cubicBezTo>
                  <a:cubicBezTo>
                    <a:pt x="7" y="3359"/>
                    <a:pt x="4" y="3379"/>
                    <a:pt x="0" y="3396"/>
                  </a:cubicBezTo>
                  <a:lnTo>
                    <a:pt x="7581" y="3663"/>
                  </a:lnTo>
                  <a:lnTo>
                    <a:pt x="7708" y="68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4636143" y="2954365"/>
              <a:ext cx="439683" cy="322885"/>
            </a:xfrm>
            <a:custGeom>
              <a:rect b="b" l="l" r="r" t="t"/>
              <a:pathLst>
                <a:path extrusionOk="0" h="8310" w="11316">
                  <a:moveTo>
                    <a:pt x="5659" y="0"/>
                  </a:moveTo>
                  <a:cubicBezTo>
                    <a:pt x="2532" y="0"/>
                    <a:pt x="0" y="1861"/>
                    <a:pt x="0" y="4156"/>
                  </a:cubicBezTo>
                  <a:cubicBezTo>
                    <a:pt x="0" y="6448"/>
                    <a:pt x="2532" y="8309"/>
                    <a:pt x="5659" y="8309"/>
                  </a:cubicBezTo>
                  <a:cubicBezTo>
                    <a:pt x="8783" y="8309"/>
                    <a:pt x="11315" y="6448"/>
                    <a:pt x="11315" y="4156"/>
                  </a:cubicBezTo>
                  <a:cubicBezTo>
                    <a:pt x="11315" y="1861"/>
                    <a:pt x="8783" y="0"/>
                    <a:pt x="5659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4688714" y="2279095"/>
              <a:ext cx="310918" cy="299417"/>
            </a:xfrm>
            <a:custGeom>
              <a:rect b="b" l="l" r="r" t="t"/>
              <a:pathLst>
                <a:path extrusionOk="0" h="7706" w="8002">
                  <a:moveTo>
                    <a:pt x="5102" y="1"/>
                  </a:moveTo>
                  <a:lnTo>
                    <a:pt x="3267" y="1420"/>
                  </a:lnTo>
                  <a:cubicBezTo>
                    <a:pt x="3267" y="1420"/>
                    <a:pt x="3218" y="4891"/>
                    <a:pt x="0" y="6088"/>
                  </a:cubicBezTo>
                  <a:cubicBezTo>
                    <a:pt x="0" y="6088"/>
                    <a:pt x="1701" y="7706"/>
                    <a:pt x="3892" y="7706"/>
                  </a:cubicBezTo>
                  <a:cubicBezTo>
                    <a:pt x="4103" y="7706"/>
                    <a:pt x="4318" y="7691"/>
                    <a:pt x="4537" y="7658"/>
                  </a:cubicBezTo>
                  <a:cubicBezTo>
                    <a:pt x="7029" y="7283"/>
                    <a:pt x="8002" y="6435"/>
                    <a:pt x="8002" y="6435"/>
                  </a:cubicBezTo>
                  <a:cubicBezTo>
                    <a:pt x="8002" y="6435"/>
                    <a:pt x="6669" y="6412"/>
                    <a:pt x="5941" y="4668"/>
                  </a:cubicBezTo>
                  <a:cubicBezTo>
                    <a:pt x="5212" y="2921"/>
                    <a:pt x="5102" y="1"/>
                    <a:pt x="510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4806952" y="2294404"/>
              <a:ext cx="58749" cy="90105"/>
            </a:xfrm>
            <a:custGeom>
              <a:rect b="b" l="l" r="r" t="t"/>
              <a:pathLst>
                <a:path extrusionOk="0" h="2319" w="1512">
                  <a:moveTo>
                    <a:pt x="1511" y="1"/>
                  </a:moveTo>
                  <a:lnTo>
                    <a:pt x="224" y="1026"/>
                  </a:lnTo>
                  <a:lnTo>
                    <a:pt x="215" y="1080"/>
                  </a:lnTo>
                  <a:lnTo>
                    <a:pt x="1" y="2319"/>
                  </a:lnTo>
                  <a:cubicBezTo>
                    <a:pt x="1" y="2319"/>
                    <a:pt x="879" y="1668"/>
                    <a:pt x="1166" y="1026"/>
                  </a:cubicBezTo>
                  <a:cubicBezTo>
                    <a:pt x="1454" y="385"/>
                    <a:pt x="1511" y="1"/>
                    <a:pt x="151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4738838" y="2147530"/>
              <a:ext cx="185649" cy="194275"/>
            </a:xfrm>
            <a:custGeom>
              <a:rect b="b" l="l" r="r" t="t"/>
              <a:pathLst>
                <a:path extrusionOk="0" h="5000" w="4778">
                  <a:moveTo>
                    <a:pt x="2125" y="0"/>
                  </a:moveTo>
                  <a:cubicBezTo>
                    <a:pt x="1721" y="0"/>
                    <a:pt x="1347" y="85"/>
                    <a:pt x="1123" y="266"/>
                  </a:cubicBezTo>
                  <a:cubicBezTo>
                    <a:pt x="458" y="801"/>
                    <a:pt x="0" y="4406"/>
                    <a:pt x="130" y="4810"/>
                  </a:cubicBezTo>
                  <a:cubicBezTo>
                    <a:pt x="172" y="4941"/>
                    <a:pt x="405" y="4999"/>
                    <a:pt x="726" y="4999"/>
                  </a:cubicBezTo>
                  <a:cubicBezTo>
                    <a:pt x="1391" y="4999"/>
                    <a:pt x="2434" y="4749"/>
                    <a:pt x="2936" y="4379"/>
                  </a:cubicBezTo>
                  <a:cubicBezTo>
                    <a:pt x="3681" y="3831"/>
                    <a:pt x="3812" y="3387"/>
                    <a:pt x="3812" y="3387"/>
                  </a:cubicBezTo>
                  <a:cubicBezTo>
                    <a:pt x="3812" y="3387"/>
                    <a:pt x="3937" y="3464"/>
                    <a:pt x="4106" y="3464"/>
                  </a:cubicBezTo>
                  <a:cubicBezTo>
                    <a:pt x="4215" y="3464"/>
                    <a:pt x="4343" y="3431"/>
                    <a:pt x="4467" y="3323"/>
                  </a:cubicBezTo>
                  <a:cubicBezTo>
                    <a:pt x="4777" y="3049"/>
                    <a:pt x="4647" y="2395"/>
                    <a:pt x="4400" y="2250"/>
                  </a:cubicBezTo>
                  <a:cubicBezTo>
                    <a:pt x="4330" y="2210"/>
                    <a:pt x="4270" y="2196"/>
                    <a:pt x="4219" y="2196"/>
                  </a:cubicBezTo>
                  <a:cubicBezTo>
                    <a:pt x="4089" y="2196"/>
                    <a:pt x="4022" y="2290"/>
                    <a:pt x="4022" y="2290"/>
                  </a:cubicBezTo>
                  <a:cubicBezTo>
                    <a:pt x="4022" y="2290"/>
                    <a:pt x="4099" y="1780"/>
                    <a:pt x="3929" y="904"/>
                  </a:cubicBezTo>
                  <a:cubicBezTo>
                    <a:pt x="3818" y="327"/>
                    <a:pt x="2915" y="0"/>
                    <a:pt x="212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1815350" y="3946734"/>
              <a:ext cx="4589700" cy="228300"/>
            </a:xfrm>
            <a:prstGeom prst="ellipse">
              <a:avLst/>
            </a:prstGeom>
            <a:solidFill>
              <a:srgbClr val="21204D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4889519" y="2246107"/>
              <a:ext cx="16008" cy="12006"/>
            </a:xfrm>
            <a:custGeom>
              <a:rect b="b" l="l" r="r" t="t"/>
              <a:pathLst>
                <a:path extrusionOk="0" h="309" w="412">
                  <a:moveTo>
                    <a:pt x="399" y="0"/>
                  </a:moveTo>
                  <a:cubicBezTo>
                    <a:pt x="339" y="0"/>
                    <a:pt x="83" y="25"/>
                    <a:pt x="0" y="291"/>
                  </a:cubicBezTo>
                  <a:lnTo>
                    <a:pt x="57" y="308"/>
                  </a:lnTo>
                  <a:cubicBezTo>
                    <a:pt x="125" y="83"/>
                    <a:pt x="340" y="61"/>
                    <a:pt x="396" y="61"/>
                  </a:cubicBezTo>
                  <a:cubicBezTo>
                    <a:pt x="403" y="61"/>
                    <a:pt x="407" y="61"/>
                    <a:pt x="408" y="61"/>
                  </a:cubicBezTo>
                  <a:lnTo>
                    <a:pt x="412" y="1"/>
                  </a:lnTo>
                  <a:cubicBezTo>
                    <a:pt x="411" y="1"/>
                    <a:pt x="407" y="0"/>
                    <a:pt x="399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4782434" y="2145315"/>
              <a:ext cx="118663" cy="34581"/>
            </a:xfrm>
            <a:custGeom>
              <a:rect b="b" l="l" r="r" t="t"/>
              <a:pathLst>
                <a:path extrusionOk="0" h="890" w="3054">
                  <a:moveTo>
                    <a:pt x="993" y="1"/>
                  </a:moveTo>
                  <a:cubicBezTo>
                    <a:pt x="394" y="1"/>
                    <a:pt x="31" y="182"/>
                    <a:pt x="1" y="323"/>
                  </a:cubicBezTo>
                  <a:cubicBezTo>
                    <a:pt x="1" y="323"/>
                    <a:pt x="458" y="889"/>
                    <a:pt x="1178" y="889"/>
                  </a:cubicBezTo>
                  <a:cubicBezTo>
                    <a:pt x="1217" y="889"/>
                    <a:pt x="1256" y="888"/>
                    <a:pt x="1296" y="884"/>
                  </a:cubicBezTo>
                  <a:cubicBezTo>
                    <a:pt x="2085" y="818"/>
                    <a:pt x="2784" y="804"/>
                    <a:pt x="2784" y="804"/>
                  </a:cubicBezTo>
                  <a:cubicBezTo>
                    <a:pt x="2784" y="804"/>
                    <a:pt x="3054" y="420"/>
                    <a:pt x="1918" y="126"/>
                  </a:cubicBezTo>
                  <a:cubicBezTo>
                    <a:pt x="1569" y="36"/>
                    <a:pt x="1258" y="1"/>
                    <a:pt x="99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4859251" y="2227067"/>
              <a:ext cx="38738" cy="83577"/>
            </a:xfrm>
            <a:custGeom>
              <a:rect b="b" l="l" r="r" t="t"/>
              <a:pathLst>
                <a:path extrusionOk="0" h="2151" w="997">
                  <a:moveTo>
                    <a:pt x="749" y="0"/>
                  </a:moveTo>
                  <a:cubicBezTo>
                    <a:pt x="619" y="0"/>
                    <a:pt x="506" y="203"/>
                    <a:pt x="506" y="203"/>
                  </a:cubicBezTo>
                  <a:cubicBezTo>
                    <a:pt x="506" y="203"/>
                    <a:pt x="1" y="1506"/>
                    <a:pt x="41" y="1734"/>
                  </a:cubicBezTo>
                  <a:cubicBezTo>
                    <a:pt x="82" y="1947"/>
                    <a:pt x="128" y="2151"/>
                    <a:pt x="247" y="2151"/>
                  </a:cubicBezTo>
                  <a:cubicBezTo>
                    <a:pt x="255" y="2151"/>
                    <a:pt x="263" y="2150"/>
                    <a:pt x="272" y="2148"/>
                  </a:cubicBezTo>
                  <a:cubicBezTo>
                    <a:pt x="409" y="2118"/>
                    <a:pt x="997" y="160"/>
                    <a:pt x="836" y="33"/>
                  </a:cubicBezTo>
                  <a:cubicBezTo>
                    <a:pt x="807" y="10"/>
                    <a:pt x="778" y="0"/>
                    <a:pt x="74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4343834" y="3158823"/>
              <a:ext cx="635163" cy="170340"/>
            </a:xfrm>
            <a:custGeom>
              <a:rect b="b" l="l" r="r" t="t"/>
              <a:pathLst>
                <a:path extrusionOk="0" h="4384" w="16347">
                  <a:moveTo>
                    <a:pt x="15050" y="0"/>
                  </a:moveTo>
                  <a:cubicBezTo>
                    <a:pt x="15008" y="0"/>
                    <a:pt x="14966" y="2"/>
                    <a:pt x="14923" y="7"/>
                  </a:cubicBezTo>
                  <a:lnTo>
                    <a:pt x="1112" y="1514"/>
                  </a:lnTo>
                  <a:cubicBezTo>
                    <a:pt x="468" y="1584"/>
                    <a:pt x="0" y="2165"/>
                    <a:pt x="70" y="2810"/>
                  </a:cubicBezTo>
                  <a:lnTo>
                    <a:pt x="127" y="3334"/>
                  </a:lnTo>
                  <a:cubicBezTo>
                    <a:pt x="192" y="3936"/>
                    <a:pt x="703" y="4384"/>
                    <a:pt x="1296" y="4384"/>
                  </a:cubicBezTo>
                  <a:cubicBezTo>
                    <a:pt x="1338" y="4384"/>
                    <a:pt x="1380" y="4381"/>
                    <a:pt x="1423" y="4377"/>
                  </a:cubicBezTo>
                  <a:lnTo>
                    <a:pt x="15234" y="2873"/>
                  </a:lnTo>
                  <a:cubicBezTo>
                    <a:pt x="15879" y="2803"/>
                    <a:pt x="16346" y="2218"/>
                    <a:pt x="16277" y="1577"/>
                  </a:cubicBezTo>
                  <a:lnTo>
                    <a:pt x="16220" y="1049"/>
                  </a:lnTo>
                  <a:cubicBezTo>
                    <a:pt x="16154" y="451"/>
                    <a:pt x="15640" y="0"/>
                    <a:pt x="15050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4138988" y="3311603"/>
              <a:ext cx="259629" cy="547700"/>
            </a:xfrm>
            <a:custGeom>
              <a:rect b="b" l="l" r="r" t="t"/>
              <a:pathLst>
                <a:path extrusionOk="0" h="14096" w="6682">
                  <a:moveTo>
                    <a:pt x="5428" y="1"/>
                  </a:moveTo>
                  <a:lnTo>
                    <a:pt x="0" y="13594"/>
                  </a:lnTo>
                  <a:lnTo>
                    <a:pt x="1253" y="14095"/>
                  </a:lnTo>
                  <a:lnTo>
                    <a:pt x="6682" y="502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4187402" y="3216445"/>
              <a:ext cx="275987" cy="477722"/>
            </a:xfrm>
            <a:custGeom>
              <a:rect b="b" l="l" r="r" t="t"/>
              <a:pathLst>
                <a:path extrusionOk="0" h="12295" w="7103">
                  <a:moveTo>
                    <a:pt x="5284" y="1"/>
                  </a:moveTo>
                  <a:cubicBezTo>
                    <a:pt x="4816" y="1"/>
                    <a:pt x="4370" y="283"/>
                    <a:pt x="4186" y="743"/>
                  </a:cubicBezTo>
                  <a:lnTo>
                    <a:pt x="0" y="11229"/>
                  </a:lnTo>
                  <a:lnTo>
                    <a:pt x="2673" y="12295"/>
                  </a:lnTo>
                  <a:lnTo>
                    <a:pt x="6862" y="1808"/>
                  </a:lnTo>
                  <a:cubicBezTo>
                    <a:pt x="7103" y="1210"/>
                    <a:pt x="6805" y="522"/>
                    <a:pt x="6207" y="282"/>
                  </a:cubicBezTo>
                  <a:lnTo>
                    <a:pt x="5716" y="84"/>
                  </a:lnTo>
                  <a:cubicBezTo>
                    <a:pt x="5575" y="28"/>
                    <a:pt x="5428" y="1"/>
                    <a:pt x="5284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4159620" y="3652754"/>
              <a:ext cx="131641" cy="110892"/>
            </a:xfrm>
            <a:custGeom>
              <a:rect b="b" l="l" r="r" t="t"/>
              <a:pathLst>
                <a:path extrusionOk="0" h="2854" w="3388">
                  <a:moveTo>
                    <a:pt x="715" y="0"/>
                  </a:moveTo>
                  <a:lnTo>
                    <a:pt x="0" y="1784"/>
                  </a:lnTo>
                  <a:lnTo>
                    <a:pt x="2677" y="2853"/>
                  </a:lnTo>
                  <a:lnTo>
                    <a:pt x="3388" y="1066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3858296" y="3861214"/>
              <a:ext cx="294599" cy="145162"/>
            </a:xfrm>
            <a:custGeom>
              <a:rect b="b" l="l" r="r" t="t"/>
              <a:pathLst>
                <a:path extrusionOk="0" h="3736" w="7582">
                  <a:moveTo>
                    <a:pt x="539" y="0"/>
                  </a:moveTo>
                  <a:cubicBezTo>
                    <a:pt x="64" y="772"/>
                    <a:pt x="1" y="856"/>
                    <a:pt x="1" y="856"/>
                  </a:cubicBezTo>
                  <a:lnTo>
                    <a:pt x="7214" y="3736"/>
                  </a:lnTo>
                  <a:lnTo>
                    <a:pt x="7581" y="281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3879200" y="3813188"/>
              <a:ext cx="325605" cy="157363"/>
            </a:xfrm>
            <a:custGeom>
              <a:rect b="b" l="l" r="r" t="t"/>
              <a:pathLst>
                <a:path extrusionOk="0" h="4050" w="8380">
                  <a:moveTo>
                    <a:pt x="6602" y="1"/>
                  </a:moveTo>
                  <a:cubicBezTo>
                    <a:pt x="6602" y="1"/>
                    <a:pt x="6141" y="1641"/>
                    <a:pt x="4941" y="1641"/>
                  </a:cubicBezTo>
                  <a:cubicBezTo>
                    <a:pt x="4809" y="1641"/>
                    <a:pt x="4668" y="1621"/>
                    <a:pt x="4517" y="1577"/>
                  </a:cubicBezTo>
                  <a:cubicBezTo>
                    <a:pt x="3488" y="1275"/>
                    <a:pt x="2018" y="828"/>
                    <a:pt x="1025" y="828"/>
                  </a:cubicBezTo>
                  <a:cubicBezTo>
                    <a:pt x="555" y="828"/>
                    <a:pt x="192" y="928"/>
                    <a:pt x="31" y="1190"/>
                  </a:cubicBezTo>
                  <a:cubicBezTo>
                    <a:pt x="21" y="1206"/>
                    <a:pt x="11" y="1223"/>
                    <a:pt x="1" y="1236"/>
                  </a:cubicBezTo>
                  <a:lnTo>
                    <a:pt x="7043" y="4050"/>
                  </a:lnTo>
                  <a:lnTo>
                    <a:pt x="8380" y="712"/>
                  </a:lnTo>
                  <a:lnTo>
                    <a:pt x="6602" y="1"/>
                  </a:ln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4518916" y="2507721"/>
              <a:ext cx="717613" cy="651132"/>
            </a:xfrm>
            <a:custGeom>
              <a:rect b="b" l="l" r="r" t="t"/>
              <a:pathLst>
                <a:path extrusionOk="0" h="16758" w="18469">
                  <a:moveTo>
                    <a:pt x="6348" y="0"/>
                  </a:moveTo>
                  <a:cubicBezTo>
                    <a:pt x="6348" y="0"/>
                    <a:pt x="1347" y="614"/>
                    <a:pt x="675" y="1399"/>
                  </a:cubicBezTo>
                  <a:cubicBezTo>
                    <a:pt x="0" y="2185"/>
                    <a:pt x="2169" y="15782"/>
                    <a:pt x="3141" y="16604"/>
                  </a:cubicBezTo>
                  <a:cubicBezTo>
                    <a:pt x="3207" y="16657"/>
                    <a:pt x="3308" y="16710"/>
                    <a:pt x="3442" y="16758"/>
                  </a:cubicBezTo>
                  <a:lnTo>
                    <a:pt x="14125" y="16758"/>
                  </a:lnTo>
                  <a:cubicBezTo>
                    <a:pt x="15027" y="14966"/>
                    <a:pt x="18395" y="4179"/>
                    <a:pt x="18432" y="2669"/>
                  </a:cubicBezTo>
                  <a:cubicBezTo>
                    <a:pt x="18469" y="1062"/>
                    <a:pt x="16665" y="722"/>
                    <a:pt x="14352" y="350"/>
                  </a:cubicBezTo>
                  <a:lnTo>
                    <a:pt x="6348" y="0"/>
                  </a:lnTo>
                  <a:close/>
                </a:path>
              </a:pathLst>
            </a:custGeom>
            <a:solidFill>
              <a:srgbClr val="251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5034916" y="2561691"/>
              <a:ext cx="261727" cy="572917"/>
            </a:xfrm>
            <a:custGeom>
              <a:rect b="b" l="l" r="r" t="t"/>
              <a:pathLst>
                <a:path extrusionOk="0" h="14745" w="6736">
                  <a:moveTo>
                    <a:pt x="3855" y="1"/>
                  </a:moveTo>
                  <a:cubicBezTo>
                    <a:pt x="0" y="391"/>
                    <a:pt x="1564" y="8449"/>
                    <a:pt x="2082" y="11132"/>
                  </a:cubicBezTo>
                  <a:cubicBezTo>
                    <a:pt x="2546" y="13556"/>
                    <a:pt x="3013" y="14745"/>
                    <a:pt x="4033" y="14745"/>
                  </a:cubicBezTo>
                  <a:cubicBezTo>
                    <a:pt x="4143" y="14745"/>
                    <a:pt x="4260" y="14731"/>
                    <a:pt x="4384" y="14703"/>
                  </a:cubicBezTo>
                  <a:cubicBezTo>
                    <a:pt x="5656" y="14422"/>
                    <a:pt x="6735" y="7601"/>
                    <a:pt x="6642" y="4167"/>
                  </a:cubicBezTo>
                  <a:cubicBezTo>
                    <a:pt x="6549" y="732"/>
                    <a:pt x="3855" y="1"/>
                    <a:pt x="3855" y="1"/>
                  </a:cubicBezTo>
                  <a:close/>
                </a:path>
              </a:pathLst>
            </a:custGeom>
            <a:solidFill>
              <a:srgbClr val="251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5129529" y="2960504"/>
              <a:ext cx="148076" cy="483784"/>
            </a:xfrm>
            <a:custGeom>
              <a:rect b="b" l="l" r="r" t="t"/>
              <a:pathLst>
                <a:path extrusionOk="0" h="12451" w="3811">
                  <a:moveTo>
                    <a:pt x="3761" y="1"/>
                  </a:moveTo>
                  <a:cubicBezTo>
                    <a:pt x="3495" y="1"/>
                    <a:pt x="2185" y="222"/>
                    <a:pt x="1223" y="1312"/>
                  </a:cubicBezTo>
                  <a:cubicBezTo>
                    <a:pt x="1223" y="1312"/>
                    <a:pt x="0" y="2098"/>
                    <a:pt x="141" y="4951"/>
                  </a:cubicBezTo>
                  <a:cubicBezTo>
                    <a:pt x="225" y="6671"/>
                    <a:pt x="401" y="10045"/>
                    <a:pt x="529" y="12451"/>
                  </a:cubicBezTo>
                  <a:lnTo>
                    <a:pt x="2577" y="12451"/>
                  </a:lnTo>
                  <a:cubicBezTo>
                    <a:pt x="3007" y="8087"/>
                    <a:pt x="3803" y="46"/>
                    <a:pt x="3809" y="9"/>
                  </a:cubicBezTo>
                  <a:cubicBezTo>
                    <a:pt x="3810" y="4"/>
                    <a:pt x="3793" y="1"/>
                    <a:pt x="3761" y="1"/>
                  </a:cubicBezTo>
                  <a:close/>
                </a:path>
              </a:pathLst>
            </a:custGeom>
            <a:solidFill>
              <a:srgbClr val="251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5150045" y="3444255"/>
              <a:ext cx="79614" cy="106890"/>
            </a:xfrm>
            <a:custGeom>
              <a:rect b="b" l="l" r="r" t="t"/>
              <a:pathLst>
                <a:path extrusionOk="0" h="2751" w="2049">
                  <a:moveTo>
                    <a:pt x="1" y="1"/>
                  </a:moveTo>
                  <a:cubicBezTo>
                    <a:pt x="84" y="1584"/>
                    <a:pt x="148" y="2750"/>
                    <a:pt x="148" y="2750"/>
                  </a:cubicBezTo>
                  <a:lnTo>
                    <a:pt x="1774" y="2750"/>
                  </a:lnTo>
                  <a:cubicBezTo>
                    <a:pt x="1774" y="2750"/>
                    <a:pt x="1888" y="1631"/>
                    <a:pt x="2049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5105012" y="3550681"/>
              <a:ext cx="114001" cy="149592"/>
            </a:xfrm>
            <a:custGeom>
              <a:rect b="b" l="l" r="r" t="t"/>
              <a:pathLst>
                <a:path extrusionOk="0" h="3850" w="2934">
                  <a:moveTo>
                    <a:pt x="1092" y="0"/>
                  </a:moveTo>
                  <a:cubicBezTo>
                    <a:pt x="753" y="0"/>
                    <a:pt x="126" y="77"/>
                    <a:pt x="70" y="643"/>
                  </a:cubicBezTo>
                  <a:cubicBezTo>
                    <a:pt x="1" y="1353"/>
                    <a:pt x="153" y="2046"/>
                    <a:pt x="282" y="2046"/>
                  </a:cubicBezTo>
                  <a:cubicBezTo>
                    <a:pt x="294" y="2046"/>
                    <a:pt x="306" y="2039"/>
                    <a:pt x="318" y="2026"/>
                  </a:cubicBezTo>
                  <a:cubicBezTo>
                    <a:pt x="444" y="1883"/>
                    <a:pt x="759" y="1205"/>
                    <a:pt x="936" y="1205"/>
                  </a:cubicBezTo>
                  <a:cubicBezTo>
                    <a:pt x="945" y="1205"/>
                    <a:pt x="954" y="1207"/>
                    <a:pt x="963" y="1211"/>
                  </a:cubicBezTo>
                  <a:cubicBezTo>
                    <a:pt x="1133" y="1287"/>
                    <a:pt x="942" y="3810"/>
                    <a:pt x="1160" y="3847"/>
                  </a:cubicBezTo>
                  <a:cubicBezTo>
                    <a:pt x="1169" y="3849"/>
                    <a:pt x="1179" y="3849"/>
                    <a:pt x="1190" y="3849"/>
                  </a:cubicBezTo>
                  <a:cubicBezTo>
                    <a:pt x="1426" y="3849"/>
                    <a:pt x="1936" y="3423"/>
                    <a:pt x="2185" y="2825"/>
                  </a:cubicBezTo>
                  <a:cubicBezTo>
                    <a:pt x="2443" y="2196"/>
                    <a:pt x="2933" y="11"/>
                    <a:pt x="2933" y="11"/>
                  </a:cubicBezTo>
                  <a:lnTo>
                    <a:pt x="1307" y="11"/>
                  </a:lnTo>
                  <a:cubicBezTo>
                    <a:pt x="1307" y="11"/>
                    <a:pt x="1220" y="0"/>
                    <a:pt x="109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4760636" y="2154719"/>
              <a:ext cx="149553" cy="158567"/>
            </a:xfrm>
            <a:custGeom>
              <a:rect b="b" l="l" r="r" t="t"/>
              <a:pathLst>
                <a:path extrusionOk="0" h="4081" w="3849">
                  <a:moveTo>
                    <a:pt x="1195" y="1"/>
                  </a:moveTo>
                  <a:cubicBezTo>
                    <a:pt x="892" y="1"/>
                    <a:pt x="653" y="25"/>
                    <a:pt x="562" y="81"/>
                  </a:cubicBezTo>
                  <a:cubicBezTo>
                    <a:pt x="562" y="81"/>
                    <a:pt x="0" y="1922"/>
                    <a:pt x="113" y="2223"/>
                  </a:cubicBezTo>
                  <a:cubicBezTo>
                    <a:pt x="224" y="2523"/>
                    <a:pt x="294" y="2714"/>
                    <a:pt x="331" y="3125"/>
                  </a:cubicBezTo>
                  <a:cubicBezTo>
                    <a:pt x="368" y="3536"/>
                    <a:pt x="398" y="3873"/>
                    <a:pt x="635" y="4014"/>
                  </a:cubicBezTo>
                  <a:cubicBezTo>
                    <a:pt x="714" y="4061"/>
                    <a:pt x="1003" y="4080"/>
                    <a:pt x="1362" y="4080"/>
                  </a:cubicBezTo>
                  <a:cubicBezTo>
                    <a:pt x="2079" y="4080"/>
                    <a:pt x="3072" y="4002"/>
                    <a:pt x="3217" y="3906"/>
                  </a:cubicBezTo>
                  <a:cubicBezTo>
                    <a:pt x="3434" y="3766"/>
                    <a:pt x="3605" y="2827"/>
                    <a:pt x="3729" y="2039"/>
                  </a:cubicBezTo>
                  <a:cubicBezTo>
                    <a:pt x="3849" y="1254"/>
                    <a:pt x="3538" y="702"/>
                    <a:pt x="3401" y="398"/>
                  </a:cubicBezTo>
                  <a:cubicBezTo>
                    <a:pt x="3301" y="179"/>
                    <a:pt x="2015" y="1"/>
                    <a:pt x="119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4755818" y="2213546"/>
              <a:ext cx="40487" cy="52221"/>
            </a:xfrm>
            <a:custGeom>
              <a:rect b="b" l="l" r="r" t="t"/>
              <a:pathLst>
                <a:path extrusionOk="0" h="1344" w="1042">
                  <a:moveTo>
                    <a:pt x="651" y="1"/>
                  </a:moveTo>
                  <a:cubicBezTo>
                    <a:pt x="448" y="1"/>
                    <a:pt x="221" y="295"/>
                    <a:pt x="221" y="295"/>
                  </a:cubicBezTo>
                  <a:cubicBezTo>
                    <a:pt x="221" y="295"/>
                    <a:pt x="1" y="1137"/>
                    <a:pt x="418" y="1320"/>
                  </a:cubicBezTo>
                  <a:cubicBezTo>
                    <a:pt x="454" y="1336"/>
                    <a:pt x="488" y="1343"/>
                    <a:pt x="521" y="1343"/>
                  </a:cubicBezTo>
                  <a:cubicBezTo>
                    <a:pt x="868" y="1343"/>
                    <a:pt x="1042" y="530"/>
                    <a:pt x="856" y="154"/>
                  </a:cubicBezTo>
                  <a:cubicBezTo>
                    <a:pt x="799" y="42"/>
                    <a:pt x="727" y="1"/>
                    <a:pt x="65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4688714" y="2440073"/>
              <a:ext cx="288188" cy="79614"/>
            </a:xfrm>
            <a:custGeom>
              <a:rect b="b" l="l" r="r" t="t"/>
              <a:pathLst>
                <a:path extrusionOk="0" h="2049" w="7417">
                  <a:moveTo>
                    <a:pt x="1648" y="0"/>
                  </a:moveTo>
                  <a:lnTo>
                    <a:pt x="0" y="2048"/>
                  </a:lnTo>
                  <a:lnTo>
                    <a:pt x="7417" y="2048"/>
                  </a:lnTo>
                  <a:lnTo>
                    <a:pt x="6218" y="0"/>
                  </a:lnTo>
                  <a:close/>
                </a:path>
              </a:pathLst>
            </a:custGeom>
            <a:solidFill>
              <a:srgbClr val="1611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4785154" y="3024072"/>
              <a:ext cx="405568" cy="294948"/>
            </a:xfrm>
            <a:custGeom>
              <a:rect b="b" l="l" r="r" t="t"/>
              <a:pathLst>
                <a:path extrusionOk="0" h="7591" w="10438">
                  <a:moveTo>
                    <a:pt x="3976" y="1"/>
                  </a:moveTo>
                  <a:cubicBezTo>
                    <a:pt x="3535" y="1"/>
                    <a:pt x="3178" y="354"/>
                    <a:pt x="3178" y="795"/>
                  </a:cubicBezTo>
                  <a:cubicBezTo>
                    <a:pt x="3178" y="1236"/>
                    <a:pt x="3535" y="1594"/>
                    <a:pt x="3976" y="1594"/>
                  </a:cubicBezTo>
                  <a:lnTo>
                    <a:pt x="6638" y="1594"/>
                  </a:lnTo>
                  <a:cubicBezTo>
                    <a:pt x="7855" y="1594"/>
                    <a:pt x="8840" y="2583"/>
                    <a:pt x="8840" y="3796"/>
                  </a:cubicBezTo>
                  <a:cubicBezTo>
                    <a:pt x="8840" y="5008"/>
                    <a:pt x="7855" y="5997"/>
                    <a:pt x="6638" y="5997"/>
                  </a:cubicBezTo>
                  <a:lnTo>
                    <a:pt x="799" y="5997"/>
                  </a:lnTo>
                  <a:cubicBezTo>
                    <a:pt x="358" y="5997"/>
                    <a:pt x="0" y="6355"/>
                    <a:pt x="0" y="6796"/>
                  </a:cubicBezTo>
                  <a:cubicBezTo>
                    <a:pt x="0" y="7233"/>
                    <a:pt x="358" y="7591"/>
                    <a:pt x="799" y="7591"/>
                  </a:cubicBezTo>
                  <a:lnTo>
                    <a:pt x="6638" y="7591"/>
                  </a:lnTo>
                  <a:cubicBezTo>
                    <a:pt x="8734" y="7591"/>
                    <a:pt x="10437" y="5887"/>
                    <a:pt x="10437" y="3796"/>
                  </a:cubicBezTo>
                  <a:cubicBezTo>
                    <a:pt x="10437" y="1701"/>
                    <a:pt x="8734" y="1"/>
                    <a:pt x="6638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4525405" y="3282772"/>
              <a:ext cx="595569" cy="80158"/>
            </a:xfrm>
            <a:custGeom>
              <a:rect b="b" l="l" r="r" t="t"/>
              <a:pathLst>
                <a:path extrusionOk="0" h="2063" w="15328">
                  <a:moveTo>
                    <a:pt x="1029" y="1"/>
                  </a:moveTo>
                  <a:cubicBezTo>
                    <a:pt x="462" y="1"/>
                    <a:pt x="1" y="462"/>
                    <a:pt x="1" y="1033"/>
                  </a:cubicBezTo>
                  <a:cubicBezTo>
                    <a:pt x="1" y="1601"/>
                    <a:pt x="462" y="2062"/>
                    <a:pt x="1029" y="2062"/>
                  </a:cubicBezTo>
                  <a:lnTo>
                    <a:pt x="14299" y="2062"/>
                  </a:lnTo>
                  <a:cubicBezTo>
                    <a:pt x="14867" y="2062"/>
                    <a:pt x="15328" y="1601"/>
                    <a:pt x="15328" y="1033"/>
                  </a:cubicBezTo>
                  <a:cubicBezTo>
                    <a:pt x="15328" y="462"/>
                    <a:pt x="14867" y="1"/>
                    <a:pt x="14299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4753486" y="3362892"/>
              <a:ext cx="80274" cy="378914"/>
            </a:xfrm>
            <a:custGeom>
              <a:rect b="b" l="l" r="r" t="t"/>
              <a:pathLst>
                <a:path extrusionOk="0" h="9752" w="2066">
                  <a:moveTo>
                    <a:pt x="1" y="0"/>
                  </a:moveTo>
                  <a:lnTo>
                    <a:pt x="1" y="9752"/>
                  </a:lnTo>
                  <a:lnTo>
                    <a:pt x="2065" y="9752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4753486" y="3541627"/>
              <a:ext cx="80274" cy="21448"/>
            </a:xfrm>
            <a:custGeom>
              <a:rect b="b" l="l" r="r" t="t"/>
              <a:pathLst>
                <a:path extrusionOk="0" h="552" w="2066">
                  <a:moveTo>
                    <a:pt x="1" y="0"/>
                  </a:moveTo>
                  <a:lnTo>
                    <a:pt x="1" y="552"/>
                  </a:lnTo>
                  <a:lnTo>
                    <a:pt x="2065" y="552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4753486" y="3362892"/>
              <a:ext cx="80274" cy="44139"/>
            </a:xfrm>
            <a:custGeom>
              <a:rect b="b" l="l" r="r" t="t"/>
              <a:pathLst>
                <a:path extrusionOk="0" h="1136" w="2066">
                  <a:moveTo>
                    <a:pt x="1" y="0"/>
                  </a:moveTo>
                  <a:lnTo>
                    <a:pt x="1" y="1136"/>
                  </a:lnTo>
                  <a:lnTo>
                    <a:pt x="2065" y="1136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4778432" y="3742199"/>
              <a:ext cx="30385" cy="183434"/>
            </a:xfrm>
            <a:custGeom>
              <a:rect b="b" l="l" r="r" t="t"/>
              <a:pathLst>
                <a:path extrusionOk="0" h="4721" w="782">
                  <a:moveTo>
                    <a:pt x="0" y="0"/>
                  </a:moveTo>
                  <a:lnTo>
                    <a:pt x="0" y="4720"/>
                  </a:lnTo>
                  <a:lnTo>
                    <a:pt x="782" y="472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4514642" y="3912892"/>
              <a:ext cx="617134" cy="61702"/>
            </a:xfrm>
            <a:custGeom>
              <a:rect b="b" l="l" r="r" t="t"/>
              <a:pathLst>
                <a:path extrusionOk="0" h="1588" w="15883">
                  <a:moveTo>
                    <a:pt x="1306" y="0"/>
                  </a:moveTo>
                  <a:cubicBezTo>
                    <a:pt x="585" y="0"/>
                    <a:pt x="0" y="588"/>
                    <a:pt x="0" y="1310"/>
                  </a:cubicBezTo>
                  <a:cubicBezTo>
                    <a:pt x="0" y="1460"/>
                    <a:pt x="124" y="1587"/>
                    <a:pt x="278" y="1587"/>
                  </a:cubicBezTo>
                  <a:cubicBezTo>
                    <a:pt x="431" y="1587"/>
                    <a:pt x="555" y="1460"/>
                    <a:pt x="555" y="1310"/>
                  </a:cubicBezTo>
                  <a:cubicBezTo>
                    <a:pt x="555" y="892"/>
                    <a:pt x="892" y="554"/>
                    <a:pt x="1306" y="554"/>
                  </a:cubicBezTo>
                  <a:lnTo>
                    <a:pt x="14576" y="554"/>
                  </a:lnTo>
                  <a:cubicBezTo>
                    <a:pt x="14991" y="554"/>
                    <a:pt x="15328" y="892"/>
                    <a:pt x="15328" y="1310"/>
                  </a:cubicBezTo>
                  <a:cubicBezTo>
                    <a:pt x="15328" y="1460"/>
                    <a:pt x="15452" y="1587"/>
                    <a:pt x="15605" y="1587"/>
                  </a:cubicBezTo>
                  <a:cubicBezTo>
                    <a:pt x="15759" y="1587"/>
                    <a:pt x="15882" y="1460"/>
                    <a:pt x="15882" y="1310"/>
                  </a:cubicBezTo>
                  <a:cubicBezTo>
                    <a:pt x="15882" y="588"/>
                    <a:pt x="15295" y="0"/>
                    <a:pt x="1457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5041133" y="3947939"/>
              <a:ext cx="55718" cy="55718"/>
            </a:xfrm>
            <a:custGeom>
              <a:rect b="b" l="l" r="r" t="t"/>
              <a:pathLst>
                <a:path extrusionOk="0" h="1434" w="1434">
                  <a:moveTo>
                    <a:pt x="716" y="0"/>
                  </a:moveTo>
                  <a:cubicBezTo>
                    <a:pt x="321" y="0"/>
                    <a:pt x="1" y="321"/>
                    <a:pt x="1" y="715"/>
                  </a:cubicBezTo>
                  <a:cubicBezTo>
                    <a:pt x="1" y="1112"/>
                    <a:pt x="321" y="1433"/>
                    <a:pt x="716" y="1433"/>
                  </a:cubicBezTo>
                  <a:cubicBezTo>
                    <a:pt x="1113" y="1433"/>
                    <a:pt x="1434" y="1112"/>
                    <a:pt x="1434" y="715"/>
                  </a:cubicBezTo>
                  <a:cubicBezTo>
                    <a:pt x="1434" y="321"/>
                    <a:pt x="1113" y="0"/>
                    <a:pt x="71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4554119" y="3947939"/>
              <a:ext cx="55835" cy="55718"/>
            </a:xfrm>
            <a:custGeom>
              <a:rect b="b" l="l" r="r" t="t"/>
              <a:pathLst>
                <a:path extrusionOk="0" h="1434" w="1437">
                  <a:moveTo>
                    <a:pt x="718" y="0"/>
                  </a:moveTo>
                  <a:cubicBezTo>
                    <a:pt x="321" y="0"/>
                    <a:pt x="0" y="321"/>
                    <a:pt x="0" y="715"/>
                  </a:cubicBezTo>
                  <a:cubicBezTo>
                    <a:pt x="0" y="1112"/>
                    <a:pt x="321" y="1433"/>
                    <a:pt x="718" y="1433"/>
                  </a:cubicBezTo>
                  <a:cubicBezTo>
                    <a:pt x="1116" y="1433"/>
                    <a:pt x="1436" y="1112"/>
                    <a:pt x="1436" y="715"/>
                  </a:cubicBezTo>
                  <a:cubicBezTo>
                    <a:pt x="1436" y="321"/>
                    <a:pt x="1116" y="0"/>
                    <a:pt x="718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4687432" y="2521320"/>
              <a:ext cx="600893" cy="467892"/>
            </a:xfrm>
            <a:custGeom>
              <a:rect b="b" l="l" r="r" t="t"/>
              <a:pathLst>
                <a:path extrusionOk="0" h="12042" w="15465">
                  <a:moveTo>
                    <a:pt x="190" y="0"/>
                  </a:moveTo>
                  <a:cubicBezTo>
                    <a:pt x="84" y="0"/>
                    <a:pt x="0" y="84"/>
                    <a:pt x="0" y="187"/>
                  </a:cubicBezTo>
                  <a:lnTo>
                    <a:pt x="0" y="11853"/>
                  </a:lnTo>
                  <a:cubicBezTo>
                    <a:pt x="0" y="11958"/>
                    <a:pt x="84" y="12041"/>
                    <a:pt x="190" y="12041"/>
                  </a:cubicBezTo>
                  <a:lnTo>
                    <a:pt x="15278" y="12041"/>
                  </a:lnTo>
                  <a:cubicBezTo>
                    <a:pt x="15381" y="12041"/>
                    <a:pt x="15464" y="11958"/>
                    <a:pt x="15464" y="11853"/>
                  </a:cubicBezTo>
                  <a:lnTo>
                    <a:pt x="15464" y="187"/>
                  </a:lnTo>
                  <a:cubicBezTo>
                    <a:pt x="15464" y="84"/>
                    <a:pt x="15381" y="0"/>
                    <a:pt x="15278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4649237" y="2521320"/>
              <a:ext cx="600931" cy="467892"/>
            </a:xfrm>
            <a:custGeom>
              <a:rect b="b" l="l" r="r" t="t"/>
              <a:pathLst>
                <a:path extrusionOk="0" h="12042" w="15466">
                  <a:moveTo>
                    <a:pt x="188" y="0"/>
                  </a:moveTo>
                  <a:cubicBezTo>
                    <a:pt x="84" y="0"/>
                    <a:pt x="1" y="84"/>
                    <a:pt x="1" y="187"/>
                  </a:cubicBezTo>
                  <a:lnTo>
                    <a:pt x="1" y="11853"/>
                  </a:lnTo>
                  <a:cubicBezTo>
                    <a:pt x="1" y="11958"/>
                    <a:pt x="84" y="12041"/>
                    <a:pt x="188" y="12041"/>
                  </a:cubicBezTo>
                  <a:lnTo>
                    <a:pt x="15278" y="12041"/>
                  </a:lnTo>
                  <a:cubicBezTo>
                    <a:pt x="15382" y="12041"/>
                    <a:pt x="15465" y="11958"/>
                    <a:pt x="15465" y="11853"/>
                  </a:cubicBezTo>
                  <a:lnTo>
                    <a:pt x="15465" y="187"/>
                  </a:lnTo>
                  <a:cubicBezTo>
                    <a:pt x="15465" y="84"/>
                    <a:pt x="15382" y="0"/>
                    <a:pt x="15278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4943373" y="2743030"/>
              <a:ext cx="76777" cy="279911"/>
            </a:xfrm>
            <a:custGeom>
              <a:rect b="b" l="l" r="r" t="t"/>
              <a:pathLst>
                <a:path extrusionOk="0" h="7204" w="1976">
                  <a:moveTo>
                    <a:pt x="990" y="1"/>
                  </a:moveTo>
                  <a:cubicBezTo>
                    <a:pt x="446" y="1"/>
                    <a:pt x="1" y="445"/>
                    <a:pt x="1" y="989"/>
                  </a:cubicBezTo>
                  <a:lnTo>
                    <a:pt x="1" y="7203"/>
                  </a:lnTo>
                  <a:lnTo>
                    <a:pt x="1975" y="7203"/>
                  </a:lnTo>
                  <a:lnTo>
                    <a:pt x="1975" y="989"/>
                  </a:lnTo>
                  <a:cubicBezTo>
                    <a:pt x="1975" y="445"/>
                    <a:pt x="1535" y="1"/>
                    <a:pt x="99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1" name="Google Shape;1491;p30"/>
          <p:cNvSpPr txBox="1"/>
          <p:nvPr/>
        </p:nvSpPr>
        <p:spPr>
          <a:xfrm>
            <a:off x="60625" y="1026300"/>
            <a:ext cx="4092300" cy="4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This software design document documents the architecture and system design of our Gam3aya application. This document is important to all the developers who will be working on developing/implementing the system, as well as the project manager. This document includes the data design, architecture design, interface design, and procedural design.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1"/>
          <p:cNvSpPr txBox="1"/>
          <p:nvPr>
            <p:ph type="ctrTitle"/>
          </p:nvPr>
        </p:nvSpPr>
        <p:spPr>
          <a:xfrm>
            <a:off x="515350" y="-70750"/>
            <a:ext cx="7881900" cy="109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Software Design</a:t>
            </a:r>
            <a:endParaRPr sz="3600"/>
          </a:p>
        </p:txBody>
      </p:sp>
      <p:grpSp>
        <p:nvGrpSpPr>
          <p:cNvPr id="1498" name="Google Shape;1498;p31"/>
          <p:cNvGrpSpPr/>
          <p:nvPr/>
        </p:nvGrpSpPr>
        <p:grpSpPr>
          <a:xfrm flipH="1">
            <a:off x="4294663" y="2354494"/>
            <a:ext cx="4588782" cy="2744430"/>
            <a:chOff x="1815350" y="1329000"/>
            <a:chExt cx="4589700" cy="2846034"/>
          </a:xfrm>
        </p:grpSpPr>
        <p:sp>
          <p:nvSpPr>
            <p:cNvPr id="1499" name="Google Shape;1499;p31"/>
            <p:cNvSpPr/>
            <p:nvPr/>
          </p:nvSpPr>
          <p:spPr>
            <a:xfrm>
              <a:off x="2831541" y="1402903"/>
              <a:ext cx="2517649" cy="1346248"/>
            </a:xfrm>
            <a:custGeom>
              <a:rect b="b" l="l" r="r" t="t"/>
              <a:pathLst>
                <a:path extrusionOk="0" h="34648" w="64796">
                  <a:moveTo>
                    <a:pt x="0" y="0"/>
                  </a:moveTo>
                  <a:lnTo>
                    <a:pt x="0" y="34648"/>
                  </a:lnTo>
                  <a:lnTo>
                    <a:pt x="64795" y="34648"/>
                  </a:lnTo>
                  <a:lnTo>
                    <a:pt x="64795" y="0"/>
                  </a:lnTo>
                  <a:close/>
                </a:path>
              </a:pathLst>
            </a:custGeom>
            <a:solidFill>
              <a:srgbClr val="555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5284796" y="1928346"/>
              <a:ext cx="50783" cy="814984"/>
            </a:xfrm>
            <a:custGeom>
              <a:rect b="b" l="l" r="r" t="t"/>
              <a:pathLst>
                <a:path extrusionOk="0" h="20975" w="1307">
                  <a:moveTo>
                    <a:pt x="1" y="1"/>
                  </a:moveTo>
                  <a:lnTo>
                    <a:pt x="1" y="20974"/>
                  </a:lnTo>
                  <a:lnTo>
                    <a:pt x="1307" y="2097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5096191" y="1922129"/>
              <a:ext cx="198005" cy="821200"/>
            </a:xfrm>
            <a:custGeom>
              <a:rect b="b" l="l" r="r" t="t"/>
              <a:pathLst>
                <a:path extrusionOk="0" h="21135" w="5096">
                  <a:moveTo>
                    <a:pt x="0" y="1"/>
                  </a:moveTo>
                  <a:lnTo>
                    <a:pt x="0" y="21134"/>
                  </a:lnTo>
                  <a:lnTo>
                    <a:pt x="5095" y="21134"/>
                  </a:lnTo>
                  <a:lnTo>
                    <a:pt x="5095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3377266" y="2065584"/>
              <a:ext cx="61818" cy="121500"/>
            </a:xfrm>
            <a:custGeom>
              <a:rect b="b" l="l" r="r" t="t"/>
              <a:pathLst>
                <a:path extrusionOk="0" h="3127" w="1591">
                  <a:moveTo>
                    <a:pt x="0" y="0"/>
                  </a:moveTo>
                  <a:lnTo>
                    <a:pt x="0" y="3127"/>
                  </a:lnTo>
                  <a:lnTo>
                    <a:pt x="1590" y="3127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3489674" y="2091267"/>
              <a:ext cx="25333" cy="121655"/>
            </a:xfrm>
            <a:custGeom>
              <a:rect b="b" l="l" r="r" t="t"/>
              <a:pathLst>
                <a:path extrusionOk="0" h="3131" w="652">
                  <a:moveTo>
                    <a:pt x="0" y="0"/>
                  </a:moveTo>
                  <a:lnTo>
                    <a:pt x="0" y="3131"/>
                  </a:lnTo>
                  <a:lnTo>
                    <a:pt x="651" y="3131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2924988" y="1829032"/>
              <a:ext cx="25644" cy="455186"/>
            </a:xfrm>
            <a:custGeom>
              <a:rect b="b" l="l" r="r" t="t"/>
              <a:pathLst>
                <a:path extrusionOk="0" h="11715" w="660">
                  <a:moveTo>
                    <a:pt x="545" y="115"/>
                  </a:moveTo>
                  <a:lnTo>
                    <a:pt x="545" y="11600"/>
                  </a:lnTo>
                  <a:lnTo>
                    <a:pt x="118" y="11600"/>
                  </a:lnTo>
                  <a:lnTo>
                    <a:pt x="118" y="115"/>
                  </a:lnTo>
                  <a:close/>
                  <a:moveTo>
                    <a:pt x="1" y="1"/>
                  </a:moveTo>
                  <a:lnTo>
                    <a:pt x="1" y="11714"/>
                  </a:lnTo>
                  <a:lnTo>
                    <a:pt x="659" y="11714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3211081" y="1829032"/>
              <a:ext cx="25489" cy="455186"/>
            </a:xfrm>
            <a:custGeom>
              <a:rect b="b" l="l" r="r" t="t"/>
              <a:pathLst>
                <a:path extrusionOk="0" h="11715" w="656">
                  <a:moveTo>
                    <a:pt x="542" y="115"/>
                  </a:moveTo>
                  <a:lnTo>
                    <a:pt x="542" y="11600"/>
                  </a:lnTo>
                  <a:lnTo>
                    <a:pt x="115" y="11600"/>
                  </a:lnTo>
                  <a:lnTo>
                    <a:pt x="115" y="115"/>
                  </a:lnTo>
                  <a:close/>
                  <a:moveTo>
                    <a:pt x="1" y="1"/>
                  </a:moveTo>
                  <a:lnTo>
                    <a:pt x="1" y="11714"/>
                  </a:lnTo>
                  <a:lnTo>
                    <a:pt x="656" y="11714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2946942" y="1829576"/>
              <a:ext cx="135954" cy="113340"/>
            </a:xfrm>
            <a:custGeom>
              <a:rect b="b" l="l" r="r" t="t"/>
              <a:pathLst>
                <a:path extrusionOk="0" h="2917" w="3499">
                  <a:moveTo>
                    <a:pt x="74" y="0"/>
                  </a:moveTo>
                  <a:lnTo>
                    <a:pt x="0" y="87"/>
                  </a:lnTo>
                  <a:lnTo>
                    <a:pt x="3425" y="2917"/>
                  </a:lnTo>
                  <a:lnTo>
                    <a:pt x="3498" y="283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2946942" y="1828915"/>
              <a:ext cx="135293" cy="112990"/>
            </a:xfrm>
            <a:custGeom>
              <a:rect b="b" l="l" r="r" t="t"/>
              <a:pathLst>
                <a:path extrusionOk="0" h="2908" w="3482">
                  <a:moveTo>
                    <a:pt x="3408" y="1"/>
                  </a:moveTo>
                  <a:lnTo>
                    <a:pt x="0" y="2820"/>
                  </a:lnTo>
                  <a:lnTo>
                    <a:pt x="74" y="2907"/>
                  </a:lnTo>
                  <a:lnTo>
                    <a:pt x="3482" y="91"/>
                  </a:lnTo>
                  <a:lnTo>
                    <a:pt x="3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3079322" y="1829576"/>
              <a:ext cx="136109" cy="113340"/>
            </a:xfrm>
            <a:custGeom>
              <a:rect b="b" l="l" r="r" t="t"/>
              <a:pathLst>
                <a:path extrusionOk="0" h="2917" w="3503">
                  <a:moveTo>
                    <a:pt x="75" y="0"/>
                  </a:moveTo>
                  <a:lnTo>
                    <a:pt x="1" y="87"/>
                  </a:lnTo>
                  <a:lnTo>
                    <a:pt x="3429" y="2917"/>
                  </a:lnTo>
                  <a:lnTo>
                    <a:pt x="3502" y="283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3079322" y="1828915"/>
              <a:ext cx="135449" cy="112990"/>
            </a:xfrm>
            <a:custGeom>
              <a:rect b="b" l="l" r="r" t="t"/>
              <a:pathLst>
                <a:path extrusionOk="0" h="2908" w="3486">
                  <a:moveTo>
                    <a:pt x="3412" y="1"/>
                  </a:moveTo>
                  <a:lnTo>
                    <a:pt x="1" y="2820"/>
                  </a:lnTo>
                  <a:lnTo>
                    <a:pt x="75" y="2907"/>
                  </a:lnTo>
                  <a:lnTo>
                    <a:pt x="3485" y="91"/>
                  </a:lnTo>
                  <a:lnTo>
                    <a:pt x="3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2957316" y="1954302"/>
              <a:ext cx="369356" cy="789028"/>
            </a:xfrm>
            <a:custGeom>
              <a:rect b="b" l="l" r="r" t="t"/>
              <a:pathLst>
                <a:path extrusionOk="0" h="20307" w="9506">
                  <a:moveTo>
                    <a:pt x="0" y="1"/>
                  </a:moveTo>
                  <a:lnTo>
                    <a:pt x="0" y="20306"/>
                  </a:lnTo>
                  <a:lnTo>
                    <a:pt x="9506" y="20306"/>
                  </a:lnTo>
                  <a:lnTo>
                    <a:pt x="9506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2834261" y="1954302"/>
              <a:ext cx="123093" cy="789028"/>
            </a:xfrm>
            <a:custGeom>
              <a:rect b="b" l="l" r="r" t="t"/>
              <a:pathLst>
                <a:path extrusionOk="0" h="20307" w="3168">
                  <a:moveTo>
                    <a:pt x="0" y="1"/>
                  </a:moveTo>
                  <a:lnTo>
                    <a:pt x="0" y="20306"/>
                  </a:lnTo>
                  <a:lnTo>
                    <a:pt x="3167" y="20306"/>
                  </a:lnTo>
                  <a:lnTo>
                    <a:pt x="3167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1"/>
            <p:cNvSpPr/>
            <p:nvPr/>
          </p:nvSpPr>
          <p:spPr>
            <a:xfrm>
              <a:off x="3017154" y="2028050"/>
              <a:ext cx="65587" cy="20554"/>
            </a:xfrm>
            <a:custGeom>
              <a:rect b="b" l="l" r="r" t="t"/>
              <a:pathLst>
                <a:path extrusionOk="0" h="529" w="1688">
                  <a:moveTo>
                    <a:pt x="264" y="1"/>
                  </a:moveTo>
                  <a:cubicBezTo>
                    <a:pt x="118" y="1"/>
                    <a:pt x="0" y="118"/>
                    <a:pt x="0" y="264"/>
                  </a:cubicBezTo>
                  <a:cubicBezTo>
                    <a:pt x="0" y="411"/>
                    <a:pt x="118" y="528"/>
                    <a:pt x="264" y="528"/>
                  </a:cubicBezTo>
                  <a:lnTo>
                    <a:pt x="1424" y="528"/>
                  </a:lnTo>
                  <a:cubicBezTo>
                    <a:pt x="1567" y="528"/>
                    <a:pt x="1687" y="411"/>
                    <a:pt x="1687" y="264"/>
                  </a:cubicBezTo>
                  <a:cubicBezTo>
                    <a:pt x="1687" y="118"/>
                    <a:pt x="1567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1"/>
            <p:cNvSpPr/>
            <p:nvPr/>
          </p:nvSpPr>
          <p:spPr>
            <a:xfrm>
              <a:off x="3118022" y="2028050"/>
              <a:ext cx="65587" cy="20554"/>
            </a:xfrm>
            <a:custGeom>
              <a:rect b="b" l="l" r="r" t="t"/>
              <a:pathLst>
                <a:path extrusionOk="0" h="529" w="1688">
                  <a:moveTo>
                    <a:pt x="264" y="1"/>
                  </a:moveTo>
                  <a:cubicBezTo>
                    <a:pt x="118" y="1"/>
                    <a:pt x="1" y="118"/>
                    <a:pt x="1" y="264"/>
                  </a:cubicBezTo>
                  <a:cubicBezTo>
                    <a:pt x="1" y="411"/>
                    <a:pt x="118" y="528"/>
                    <a:pt x="264" y="528"/>
                  </a:cubicBezTo>
                  <a:lnTo>
                    <a:pt x="1421" y="528"/>
                  </a:lnTo>
                  <a:cubicBezTo>
                    <a:pt x="1567" y="528"/>
                    <a:pt x="1688" y="411"/>
                    <a:pt x="1688" y="264"/>
                  </a:cubicBezTo>
                  <a:cubicBezTo>
                    <a:pt x="1688" y="118"/>
                    <a:pt x="1567" y="1"/>
                    <a:pt x="1421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3218736" y="2028050"/>
              <a:ext cx="65743" cy="20554"/>
            </a:xfrm>
            <a:custGeom>
              <a:rect b="b" l="l" r="r" t="t"/>
              <a:pathLst>
                <a:path extrusionOk="0" h="529" w="1692">
                  <a:moveTo>
                    <a:pt x="268" y="1"/>
                  </a:moveTo>
                  <a:cubicBezTo>
                    <a:pt x="121" y="1"/>
                    <a:pt x="1" y="118"/>
                    <a:pt x="1" y="264"/>
                  </a:cubicBezTo>
                  <a:cubicBezTo>
                    <a:pt x="1" y="411"/>
                    <a:pt x="121" y="528"/>
                    <a:pt x="268" y="528"/>
                  </a:cubicBezTo>
                  <a:lnTo>
                    <a:pt x="1424" y="528"/>
                  </a:lnTo>
                  <a:cubicBezTo>
                    <a:pt x="1571" y="528"/>
                    <a:pt x="1691" y="411"/>
                    <a:pt x="1691" y="264"/>
                  </a:cubicBezTo>
                  <a:cubicBezTo>
                    <a:pt x="1691" y="118"/>
                    <a:pt x="1571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3017154" y="2081010"/>
              <a:ext cx="65587" cy="20671"/>
            </a:xfrm>
            <a:custGeom>
              <a:rect b="b" l="l" r="r" t="t"/>
              <a:pathLst>
                <a:path extrusionOk="0" h="532" w="1688">
                  <a:moveTo>
                    <a:pt x="264" y="1"/>
                  </a:moveTo>
                  <a:cubicBezTo>
                    <a:pt x="118" y="1"/>
                    <a:pt x="0" y="121"/>
                    <a:pt x="0" y="264"/>
                  </a:cubicBezTo>
                  <a:cubicBezTo>
                    <a:pt x="0" y="411"/>
                    <a:pt x="118" y="531"/>
                    <a:pt x="264" y="531"/>
                  </a:cubicBezTo>
                  <a:lnTo>
                    <a:pt x="1424" y="531"/>
                  </a:lnTo>
                  <a:cubicBezTo>
                    <a:pt x="1567" y="531"/>
                    <a:pt x="1687" y="411"/>
                    <a:pt x="1687" y="264"/>
                  </a:cubicBezTo>
                  <a:cubicBezTo>
                    <a:pt x="1687" y="121"/>
                    <a:pt x="1567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1"/>
            <p:cNvSpPr/>
            <p:nvPr/>
          </p:nvSpPr>
          <p:spPr>
            <a:xfrm>
              <a:off x="3118022" y="2081010"/>
              <a:ext cx="65587" cy="20671"/>
            </a:xfrm>
            <a:custGeom>
              <a:rect b="b" l="l" r="r" t="t"/>
              <a:pathLst>
                <a:path extrusionOk="0" h="532" w="1688">
                  <a:moveTo>
                    <a:pt x="264" y="1"/>
                  </a:moveTo>
                  <a:cubicBezTo>
                    <a:pt x="118" y="1"/>
                    <a:pt x="1" y="121"/>
                    <a:pt x="1" y="264"/>
                  </a:cubicBezTo>
                  <a:cubicBezTo>
                    <a:pt x="1" y="411"/>
                    <a:pt x="118" y="531"/>
                    <a:pt x="264" y="531"/>
                  </a:cubicBezTo>
                  <a:lnTo>
                    <a:pt x="1421" y="531"/>
                  </a:lnTo>
                  <a:cubicBezTo>
                    <a:pt x="1567" y="531"/>
                    <a:pt x="1688" y="411"/>
                    <a:pt x="1688" y="264"/>
                  </a:cubicBezTo>
                  <a:cubicBezTo>
                    <a:pt x="1688" y="121"/>
                    <a:pt x="1567" y="1"/>
                    <a:pt x="1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1"/>
            <p:cNvSpPr/>
            <p:nvPr/>
          </p:nvSpPr>
          <p:spPr>
            <a:xfrm>
              <a:off x="3218736" y="2081010"/>
              <a:ext cx="65743" cy="20671"/>
            </a:xfrm>
            <a:custGeom>
              <a:rect b="b" l="l" r="r" t="t"/>
              <a:pathLst>
                <a:path extrusionOk="0" h="532" w="1692">
                  <a:moveTo>
                    <a:pt x="268" y="1"/>
                  </a:moveTo>
                  <a:cubicBezTo>
                    <a:pt x="121" y="1"/>
                    <a:pt x="1" y="121"/>
                    <a:pt x="1" y="264"/>
                  </a:cubicBezTo>
                  <a:cubicBezTo>
                    <a:pt x="1" y="411"/>
                    <a:pt x="121" y="531"/>
                    <a:pt x="268" y="531"/>
                  </a:cubicBezTo>
                  <a:lnTo>
                    <a:pt x="1424" y="531"/>
                  </a:lnTo>
                  <a:cubicBezTo>
                    <a:pt x="1571" y="531"/>
                    <a:pt x="1691" y="411"/>
                    <a:pt x="1691" y="264"/>
                  </a:cubicBezTo>
                  <a:cubicBezTo>
                    <a:pt x="1691" y="121"/>
                    <a:pt x="1571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1"/>
            <p:cNvSpPr/>
            <p:nvPr/>
          </p:nvSpPr>
          <p:spPr>
            <a:xfrm>
              <a:off x="3017154" y="2134086"/>
              <a:ext cx="65587" cy="20554"/>
            </a:xfrm>
            <a:custGeom>
              <a:rect b="b" l="l" r="r" t="t"/>
              <a:pathLst>
                <a:path extrusionOk="0" h="529" w="1688">
                  <a:moveTo>
                    <a:pt x="264" y="1"/>
                  </a:moveTo>
                  <a:cubicBezTo>
                    <a:pt x="118" y="1"/>
                    <a:pt x="0" y="118"/>
                    <a:pt x="0" y="265"/>
                  </a:cubicBezTo>
                  <a:cubicBezTo>
                    <a:pt x="0" y="408"/>
                    <a:pt x="118" y="529"/>
                    <a:pt x="264" y="529"/>
                  </a:cubicBezTo>
                  <a:lnTo>
                    <a:pt x="1424" y="529"/>
                  </a:lnTo>
                  <a:cubicBezTo>
                    <a:pt x="1567" y="529"/>
                    <a:pt x="1687" y="408"/>
                    <a:pt x="1687" y="265"/>
                  </a:cubicBezTo>
                  <a:cubicBezTo>
                    <a:pt x="1687" y="118"/>
                    <a:pt x="1567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1"/>
            <p:cNvSpPr/>
            <p:nvPr/>
          </p:nvSpPr>
          <p:spPr>
            <a:xfrm>
              <a:off x="3118022" y="2134086"/>
              <a:ext cx="65587" cy="20554"/>
            </a:xfrm>
            <a:custGeom>
              <a:rect b="b" l="l" r="r" t="t"/>
              <a:pathLst>
                <a:path extrusionOk="0" h="529" w="1688">
                  <a:moveTo>
                    <a:pt x="264" y="1"/>
                  </a:moveTo>
                  <a:cubicBezTo>
                    <a:pt x="118" y="1"/>
                    <a:pt x="1" y="118"/>
                    <a:pt x="1" y="265"/>
                  </a:cubicBezTo>
                  <a:cubicBezTo>
                    <a:pt x="1" y="408"/>
                    <a:pt x="118" y="529"/>
                    <a:pt x="264" y="529"/>
                  </a:cubicBezTo>
                  <a:lnTo>
                    <a:pt x="1421" y="529"/>
                  </a:lnTo>
                  <a:cubicBezTo>
                    <a:pt x="1567" y="529"/>
                    <a:pt x="1688" y="408"/>
                    <a:pt x="1688" y="265"/>
                  </a:cubicBezTo>
                  <a:cubicBezTo>
                    <a:pt x="1688" y="118"/>
                    <a:pt x="1567" y="1"/>
                    <a:pt x="1421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1"/>
            <p:cNvSpPr/>
            <p:nvPr/>
          </p:nvSpPr>
          <p:spPr>
            <a:xfrm>
              <a:off x="3218736" y="2134086"/>
              <a:ext cx="65743" cy="20554"/>
            </a:xfrm>
            <a:custGeom>
              <a:rect b="b" l="l" r="r" t="t"/>
              <a:pathLst>
                <a:path extrusionOk="0" h="529" w="1692">
                  <a:moveTo>
                    <a:pt x="268" y="1"/>
                  </a:moveTo>
                  <a:cubicBezTo>
                    <a:pt x="121" y="1"/>
                    <a:pt x="1" y="118"/>
                    <a:pt x="1" y="265"/>
                  </a:cubicBezTo>
                  <a:cubicBezTo>
                    <a:pt x="1" y="408"/>
                    <a:pt x="121" y="529"/>
                    <a:pt x="268" y="529"/>
                  </a:cubicBezTo>
                  <a:lnTo>
                    <a:pt x="1424" y="529"/>
                  </a:lnTo>
                  <a:cubicBezTo>
                    <a:pt x="1571" y="529"/>
                    <a:pt x="1691" y="408"/>
                    <a:pt x="1691" y="265"/>
                  </a:cubicBezTo>
                  <a:cubicBezTo>
                    <a:pt x="1691" y="118"/>
                    <a:pt x="1571" y="1"/>
                    <a:pt x="1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1"/>
            <p:cNvSpPr/>
            <p:nvPr/>
          </p:nvSpPr>
          <p:spPr>
            <a:xfrm>
              <a:off x="3017154" y="2187085"/>
              <a:ext cx="65587" cy="20515"/>
            </a:xfrm>
            <a:custGeom>
              <a:rect b="b" l="l" r="r" t="t"/>
              <a:pathLst>
                <a:path extrusionOk="0" h="528" w="1688">
                  <a:moveTo>
                    <a:pt x="264" y="0"/>
                  </a:moveTo>
                  <a:cubicBezTo>
                    <a:pt x="118" y="0"/>
                    <a:pt x="0" y="120"/>
                    <a:pt x="0" y="264"/>
                  </a:cubicBezTo>
                  <a:cubicBezTo>
                    <a:pt x="0" y="411"/>
                    <a:pt x="118" y="528"/>
                    <a:pt x="264" y="528"/>
                  </a:cubicBezTo>
                  <a:lnTo>
                    <a:pt x="1424" y="528"/>
                  </a:lnTo>
                  <a:cubicBezTo>
                    <a:pt x="1567" y="528"/>
                    <a:pt x="1687" y="411"/>
                    <a:pt x="1687" y="264"/>
                  </a:cubicBezTo>
                  <a:cubicBezTo>
                    <a:pt x="1687" y="120"/>
                    <a:pt x="1567" y="0"/>
                    <a:pt x="1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1"/>
            <p:cNvSpPr/>
            <p:nvPr/>
          </p:nvSpPr>
          <p:spPr>
            <a:xfrm>
              <a:off x="3118022" y="2187085"/>
              <a:ext cx="65587" cy="20515"/>
            </a:xfrm>
            <a:custGeom>
              <a:rect b="b" l="l" r="r" t="t"/>
              <a:pathLst>
                <a:path extrusionOk="0" h="528" w="1688">
                  <a:moveTo>
                    <a:pt x="264" y="0"/>
                  </a:moveTo>
                  <a:cubicBezTo>
                    <a:pt x="118" y="0"/>
                    <a:pt x="1" y="120"/>
                    <a:pt x="1" y="264"/>
                  </a:cubicBezTo>
                  <a:cubicBezTo>
                    <a:pt x="1" y="411"/>
                    <a:pt x="118" y="528"/>
                    <a:pt x="264" y="528"/>
                  </a:cubicBezTo>
                  <a:lnTo>
                    <a:pt x="1421" y="528"/>
                  </a:lnTo>
                  <a:cubicBezTo>
                    <a:pt x="1567" y="528"/>
                    <a:pt x="1688" y="411"/>
                    <a:pt x="1688" y="264"/>
                  </a:cubicBezTo>
                  <a:cubicBezTo>
                    <a:pt x="1688" y="120"/>
                    <a:pt x="1567" y="0"/>
                    <a:pt x="1421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1"/>
            <p:cNvSpPr/>
            <p:nvPr/>
          </p:nvSpPr>
          <p:spPr>
            <a:xfrm>
              <a:off x="3218736" y="2187085"/>
              <a:ext cx="65743" cy="20515"/>
            </a:xfrm>
            <a:custGeom>
              <a:rect b="b" l="l" r="r" t="t"/>
              <a:pathLst>
                <a:path extrusionOk="0" h="528" w="1692">
                  <a:moveTo>
                    <a:pt x="268" y="0"/>
                  </a:moveTo>
                  <a:cubicBezTo>
                    <a:pt x="121" y="0"/>
                    <a:pt x="1" y="120"/>
                    <a:pt x="1" y="264"/>
                  </a:cubicBezTo>
                  <a:cubicBezTo>
                    <a:pt x="1" y="411"/>
                    <a:pt x="121" y="528"/>
                    <a:pt x="268" y="528"/>
                  </a:cubicBezTo>
                  <a:lnTo>
                    <a:pt x="1424" y="528"/>
                  </a:lnTo>
                  <a:cubicBezTo>
                    <a:pt x="1571" y="528"/>
                    <a:pt x="1691" y="411"/>
                    <a:pt x="1691" y="264"/>
                  </a:cubicBezTo>
                  <a:cubicBezTo>
                    <a:pt x="1691" y="120"/>
                    <a:pt x="1571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1"/>
            <p:cNvSpPr/>
            <p:nvPr/>
          </p:nvSpPr>
          <p:spPr>
            <a:xfrm>
              <a:off x="3017154" y="2240045"/>
              <a:ext cx="65587" cy="20632"/>
            </a:xfrm>
            <a:custGeom>
              <a:rect b="b" l="l" r="r" t="t"/>
              <a:pathLst>
                <a:path extrusionOk="0" h="531" w="1688">
                  <a:moveTo>
                    <a:pt x="264" y="0"/>
                  </a:moveTo>
                  <a:cubicBezTo>
                    <a:pt x="118" y="0"/>
                    <a:pt x="0" y="120"/>
                    <a:pt x="0" y="267"/>
                  </a:cubicBezTo>
                  <a:cubicBezTo>
                    <a:pt x="0" y="411"/>
                    <a:pt x="118" y="531"/>
                    <a:pt x="264" y="531"/>
                  </a:cubicBezTo>
                  <a:lnTo>
                    <a:pt x="1424" y="531"/>
                  </a:lnTo>
                  <a:cubicBezTo>
                    <a:pt x="1567" y="531"/>
                    <a:pt x="1687" y="411"/>
                    <a:pt x="1687" y="267"/>
                  </a:cubicBezTo>
                  <a:cubicBezTo>
                    <a:pt x="1687" y="120"/>
                    <a:pt x="1567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1"/>
            <p:cNvSpPr/>
            <p:nvPr/>
          </p:nvSpPr>
          <p:spPr>
            <a:xfrm>
              <a:off x="3118022" y="2240045"/>
              <a:ext cx="65587" cy="20632"/>
            </a:xfrm>
            <a:custGeom>
              <a:rect b="b" l="l" r="r" t="t"/>
              <a:pathLst>
                <a:path extrusionOk="0" h="531" w="1688">
                  <a:moveTo>
                    <a:pt x="264" y="0"/>
                  </a:moveTo>
                  <a:cubicBezTo>
                    <a:pt x="118" y="0"/>
                    <a:pt x="1" y="120"/>
                    <a:pt x="1" y="267"/>
                  </a:cubicBezTo>
                  <a:cubicBezTo>
                    <a:pt x="1" y="411"/>
                    <a:pt x="118" y="531"/>
                    <a:pt x="264" y="531"/>
                  </a:cubicBezTo>
                  <a:lnTo>
                    <a:pt x="1421" y="531"/>
                  </a:lnTo>
                  <a:cubicBezTo>
                    <a:pt x="1567" y="531"/>
                    <a:pt x="1688" y="411"/>
                    <a:pt x="1688" y="267"/>
                  </a:cubicBezTo>
                  <a:cubicBezTo>
                    <a:pt x="1688" y="120"/>
                    <a:pt x="1567" y="0"/>
                    <a:pt x="1421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1"/>
            <p:cNvSpPr/>
            <p:nvPr/>
          </p:nvSpPr>
          <p:spPr>
            <a:xfrm>
              <a:off x="3218736" y="2240045"/>
              <a:ext cx="65743" cy="20632"/>
            </a:xfrm>
            <a:custGeom>
              <a:rect b="b" l="l" r="r" t="t"/>
              <a:pathLst>
                <a:path extrusionOk="0" h="531" w="1692">
                  <a:moveTo>
                    <a:pt x="268" y="0"/>
                  </a:moveTo>
                  <a:cubicBezTo>
                    <a:pt x="121" y="0"/>
                    <a:pt x="1" y="120"/>
                    <a:pt x="1" y="267"/>
                  </a:cubicBezTo>
                  <a:cubicBezTo>
                    <a:pt x="1" y="411"/>
                    <a:pt x="121" y="531"/>
                    <a:pt x="268" y="531"/>
                  </a:cubicBezTo>
                  <a:lnTo>
                    <a:pt x="1424" y="531"/>
                  </a:lnTo>
                  <a:cubicBezTo>
                    <a:pt x="1571" y="531"/>
                    <a:pt x="1691" y="411"/>
                    <a:pt x="1691" y="267"/>
                  </a:cubicBezTo>
                  <a:cubicBezTo>
                    <a:pt x="1691" y="120"/>
                    <a:pt x="1571" y="0"/>
                    <a:pt x="1424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1"/>
            <p:cNvSpPr/>
            <p:nvPr/>
          </p:nvSpPr>
          <p:spPr>
            <a:xfrm>
              <a:off x="3017154" y="2293122"/>
              <a:ext cx="65587" cy="20515"/>
            </a:xfrm>
            <a:custGeom>
              <a:rect b="b" l="l" r="r" t="t"/>
              <a:pathLst>
                <a:path extrusionOk="0" h="528" w="1688">
                  <a:moveTo>
                    <a:pt x="264" y="0"/>
                  </a:moveTo>
                  <a:cubicBezTo>
                    <a:pt x="118" y="0"/>
                    <a:pt x="0" y="117"/>
                    <a:pt x="0" y="264"/>
                  </a:cubicBezTo>
                  <a:cubicBezTo>
                    <a:pt x="0" y="412"/>
                    <a:pt x="118" y="528"/>
                    <a:pt x="264" y="528"/>
                  </a:cubicBezTo>
                  <a:lnTo>
                    <a:pt x="1424" y="528"/>
                  </a:lnTo>
                  <a:cubicBezTo>
                    <a:pt x="1567" y="528"/>
                    <a:pt x="1687" y="412"/>
                    <a:pt x="1687" y="264"/>
                  </a:cubicBezTo>
                  <a:cubicBezTo>
                    <a:pt x="1687" y="117"/>
                    <a:pt x="1567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1"/>
            <p:cNvSpPr/>
            <p:nvPr/>
          </p:nvSpPr>
          <p:spPr>
            <a:xfrm>
              <a:off x="3118022" y="2293122"/>
              <a:ext cx="65587" cy="20515"/>
            </a:xfrm>
            <a:custGeom>
              <a:rect b="b" l="l" r="r" t="t"/>
              <a:pathLst>
                <a:path extrusionOk="0" h="528" w="1688">
                  <a:moveTo>
                    <a:pt x="264" y="0"/>
                  </a:moveTo>
                  <a:cubicBezTo>
                    <a:pt x="118" y="0"/>
                    <a:pt x="1" y="117"/>
                    <a:pt x="1" y="264"/>
                  </a:cubicBezTo>
                  <a:cubicBezTo>
                    <a:pt x="1" y="412"/>
                    <a:pt x="118" y="528"/>
                    <a:pt x="264" y="528"/>
                  </a:cubicBezTo>
                  <a:lnTo>
                    <a:pt x="1421" y="528"/>
                  </a:lnTo>
                  <a:cubicBezTo>
                    <a:pt x="1567" y="528"/>
                    <a:pt x="1688" y="412"/>
                    <a:pt x="1688" y="264"/>
                  </a:cubicBezTo>
                  <a:cubicBezTo>
                    <a:pt x="1688" y="117"/>
                    <a:pt x="1567" y="0"/>
                    <a:pt x="1421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1"/>
            <p:cNvSpPr/>
            <p:nvPr/>
          </p:nvSpPr>
          <p:spPr>
            <a:xfrm>
              <a:off x="3218736" y="2293122"/>
              <a:ext cx="65743" cy="20515"/>
            </a:xfrm>
            <a:custGeom>
              <a:rect b="b" l="l" r="r" t="t"/>
              <a:pathLst>
                <a:path extrusionOk="0" h="528" w="1692">
                  <a:moveTo>
                    <a:pt x="268" y="0"/>
                  </a:moveTo>
                  <a:cubicBezTo>
                    <a:pt x="121" y="0"/>
                    <a:pt x="1" y="117"/>
                    <a:pt x="1" y="264"/>
                  </a:cubicBezTo>
                  <a:cubicBezTo>
                    <a:pt x="1" y="412"/>
                    <a:pt x="121" y="528"/>
                    <a:pt x="268" y="528"/>
                  </a:cubicBezTo>
                  <a:lnTo>
                    <a:pt x="1424" y="528"/>
                  </a:lnTo>
                  <a:cubicBezTo>
                    <a:pt x="1571" y="528"/>
                    <a:pt x="1691" y="412"/>
                    <a:pt x="1691" y="264"/>
                  </a:cubicBezTo>
                  <a:cubicBezTo>
                    <a:pt x="1691" y="117"/>
                    <a:pt x="1571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3017154" y="2346082"/>
              <a:ext cx="65587" cy="20671"/>
            </a:xfrm>
            <a:custGeom>
              <a:rect b="b" l="l" r="r" t="t"/>
              <a:pathLst>
                <a:path extrusionOk="0" h="532" w="1688">
                  <a:moveTo>
                    <a:pt x="264" y="0"/>
                  </a:moveTo>
                  <a:cubicBezTo>
                    <a:pt x="118" y="0"/>
                    <a:pt x="0" y="121"/>
                    <a:pt x="0" y="264"/>
                  </a:cubicBezTo>
                  <a:cubicBezTo>
                    <a:pt x="0" y="412"/>
                    <a:pt x="118" y="532"/>
                    <a:pt x="264" y="532"/>
                  </a:cubicBezTo>
                  <a:lnTo>
                    <a:pt x="1424" y="532"/>
                  </a:lnTo>
                  <a:cubicBezTo>
                    <a:pt x="1567" y="532"/>
                    <a:pt x="1687" y="412"/>
                    <a:pt x="1687" y="264"/>
                  </a:cubicBezTo>
                  <a:cubicBezTo>
                    <a:pt x="1687" y="121"/>
                    <a:pt x="1567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1"/>
            <p:cNvSpPr/>
            <p:nvPr/>
          </p:nvSpPr>
          <p:spPr>
            <a:xfrm>
              <a:off x="3118022" y="2346082"/>
              <a:ext cx="65587" cy="20671"/>
            </a:xfrm>
            <a:custGeom>
              <a:rect b="b" l="l" r="r" t="t"/>
              <a:pathLst>
                <a:path extrusionOk="0" h="532" w="1688">
                  <a:moveTo>
                    <a:pt x="264" y="0"/>
                  </a:moveTo>
                  <a:cubicBezTo>
                    <a:pt x="118" y="0"/>
                    <a:pt x="1" y="121"/>
                    <a:pt x="1" y="264"/>
                  </a:cubicBezTo>
                  <a:cubicBezTo>
                    <a:pt x="1" y="412"/>
                    <a:pt x="118" y="532"/>
                    <a:pt x="264" y="532"/>
                  </a:cubicBezTo>
                  <a:lnTo>
                    <a:pt x="1421" y="532"/>
                  </a:lnTo>
                  <a:cubicBezTo>
                    <a:pt x="1567" y="532"/>
                    <a:pt x="1688" y="412"/>
                    <a:pt x="1688" y="264"/>
                  </a:cubicBezTo>
                  <a:cubicBezTo>
                    <a:pt x="1688" y="121"/>
                    <a:pt x="1567" y="0"/>
                    <a:pt x="1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3218736" y="2346082"/>
              <a:ext cx="65743" cy="20671"/>
            </a:xfrm>
            <a:custGeom>
              <a:rect b="b" l="l" r="r" t="t"/>
              <a:pathLst>
                <a:path extrusionOk="0" h="532" w="1692">
                  <a:moveTo>
                    <a:pt x="268" y="0"/>
                  </a:moveTo>
                  <a:cubicBezTo>
                    <a:pt x="121" y="0"/>
                    <a:pt x="1" y="121"/>
                    <a:pt x="1" y="264"/>
                  </a:cubicBezTo>
                  <a:cubicBezTo>
                    <a:pt x="1" y="412"/>
                    <a:pt x="121" y="532"/>
                    <a:pt x="268" y="532"/>
                  </a:cubicBezTo>
                  <a:lnTo>
                    <a:pt x="1424" y="532"/>
                  </a:lnTo>
                  <a:cubicBezTo>
                    <a:pt x="1571" y="532"/>
                    <a:pt x="1691" y="412"/>
                    <a:pt x="1691" y="264"/>
                  </a:cubicBezTo>
                  <a:cubicBezTo>
                    <a:pt x="1691" y="121"/>
                    <a:pt x="1571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3017154" y="2399042"/>
              <a:ext cx="65587" cy="20710"/>
            </a:xfrm>
            <a:custGeom>
              <a:rect b="b" l="l" r="r" t="t"/>
              <a:pathLst>
                <a:path extrusionOk="0" h="533" w="1688">
                  <a:moveTo>
                    <a:pt x="264" y="0"/>
                  </a:moveTo>
                  <a:cubicBezTo>
                    <a:pt x="118" y="0"/>
                    <a:pt x="0" y="121"/>
                    <a:pt x="0" y="267"/>
                  </a:cubicBezTo>
                  <a:cubicBezTo>
                    <a:pt x="0" y="412"/>
                    <a:pt x="118" y="532"/>
                    <a:pt x="264" y="532"/>
                  </a:cubicBezTo>
                  <a:lnTo>
                    <a:pt x="1424" y="532"/>
                  </a:lnTo>
                  <a:cubicBezTo>
                    <a:pt x="1567" y="532"/>
                    <a:pt x="1687" y="412"/>
                    <a:pt x="1687" y="267"/>
                  </a:cubicBezTo>
                  <a:cubicBezTo>
                    <a:pt x="1687" y="121"/>
                    <a:pt x="1567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3118022" y="2399042"/>
              <a:ext cx="65587" cy="20710"/>
            </a:xfrm>
            <a:custGeom>
              <a:rect b="b" l="l" r="r" t="t"/>
              <a:pathLst>
                <a:path extrusionOk="0" h="533" w="1688">
                  <a:moveTo>
                    <a:pt x="264" y="0"/>
                  </a:moveTo>
                  <a:cubicBezTo>
                    <a:pt x="118" y="0"/>
                    <a:pt x="1" y="121"/>
                    <a:pt x="1" y="267"/>
                  </a:cubicBezTo>
                  <a:cubicBezTo>
                    <a:pt x="1" y="412"/>
                    <a:pt x="118" y="532"/>
                    <a:pt x="264" y="532"/>
                  </a:cubicBezTo>
                  <a:lnTo>
                    <a:pt x="1421" y="532"/>
                  </a:lnTo>
                  <a:cubicBezTo>
                    <a:pt x="1567" y="532"/>
                    <a:pt x="1688" y="412"/>
                    <a:pt x="1688" y="267"/>
                  </a:cubicBezTo>
                  <a:cubicBezTo>
                    <a:pt x="1688" y="121"/>
                    <a:pt x="1567" y="0"/>
                    <a:pt x="1421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1"/>
            <p:cNvSpPr/>
            <p:nvPr/>
          </p:nvSpPr>
          <p:spPr>
            <a:xfrm>
              <a:off x="3218736" y="2399042"/>
              <a:ext cx="65743" cy="20710"/>
            </a:xfrm>
            <a:custGeom>
              <a:rect b="b" l="l" r="r" t="t"/>
              <a:pathLst>
                <a:path extrusionOk="0" h="533" w="1692">
                  <a:moveTo>
                    <a:pt x="268" y="0"/>
                  </a:moveTo>
                  <a:cubicBezTo>
                    <a:pt x="121" y="0"/>
                    <a:pt x="1" y="121"/>
                    <a:pt x="1" y="267"/>
                  </a:cubicBezTo>
                  <a:cubicBezTo>
                    <a:pt x="1" y="412"/>
                    <a:pt x="121" y="532"/>
                    <a:pt x="268" y="532"/>
                  </a:cubicBezTo>
                  <a:lnTo>
                    <a:pt x="1424" y="532"/>
                  </a:lnTo>
                  <a:cubicBezTo>
                    <a:pt x="1571" y="532"/>
                    <a:pt x="1691" y="412"/>
                    <a:pt x="1691" y="267"/>
                  </a:cubicBezTo>
                  <a:cubicBezTo>
                    <a:pt x="1691" y="121"/>
                    <a:pt x="1571" y="0"/>
                    <a:pt x="1424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1"/>
            <p:cNvSpPr/>
            <p:nvPr/>
          </p:nvSpPr>
          <p:spPr>
            <a:xfrm>
              <a:off x="3017154" y="2452119"/>
              <a:ext cx="65587" cy="20593"/>
            </a:xfrm>
            <a:custGeom>
              <a:rect b="b" l="l" r="r" t="t"/>
              <a:pathLst>
                <a:path extrusionOk="0" h="530" w="1688">
                  <a:moveTo>
                    <a:pt x="264" y="1"/>
                  </a:moveTo>
                  <a:cubicBezTo>
                    <a:pt x="118" y="1"/>
                    <a:pt x="0" y="118"/>
                    <a:pt x="0" y="264"/>
                  </a:cubicBezTo>
                  <a:cubicBezTo>
                    <a:pt x="0" y="412"/>
                    <a:pt x="118" y="529"/>
                    <a:pt x="264" y="529"/>
                  </a:cubicBezTo>
                  <a:lnTo>
                    <a:pt x="1424" y="529"/>
                  </a:lnTo>
                  <a:cubicBezTo>
                    <a:pt x="1567" y="529"/>
                    <a:pt x="1687" y="412"/>
                    <a:pt x="1687" y="264"/>
                  </a:cubicBezTo>
                  <a:cubicBezTo>
                    <a:pt x="1687" y="118"/>
                    <a:pt x="1567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1"/>
            <p:cNvSpPr/>
            <p:nvPr/>
          </p:nvSpPr>
          <p:spPr>
            <a:xfrm>
              <a:off x="3118022" y="2452119"/>
              <a:ext cx="65587" cy="20593"/>
            </a:xfrm>
            <a:custGeom>
              <a:rect b="b" l="l" r="r" t="t"/>
              <a:pathLst>
                <a:path extrusionOk="0" h="530" w="1688">
                  <a:moveTo>
                    <a:pt x="264" y="1"/>
                  </a:moveTo>
                  <a:cubicBezTo>
                    <a:pt x="118" y="1"/>
                    <a:pt x="1" y="118"/>
                    <a:pt x="1" y="264"/>
                  </a:cubicBezTo>
                  <a:cubicBezTo>
                    <a:pt x="1" y="412"/>
                    <a:pt x="118" y="529"/>
                    <a:pt x="264" y="529"/>
                  </a:cubicBezTo>
                  <a:lnTo>
                    <a:pt x="1421" y="529"/>
                  </a:lnTo>
                  <a:cubicBezTo>
                    <a:pt x="1567" y="529"/>
                    <a:pt x="1688" y="412"/>
                    <a:pt x="1688" y="264"/>
                  </a:cubicBezTo>
                  <a:cubicBezTo>
                    <a:pt x="1688" y="118"/>
                    <a:pt x="1567" y="1"/>
                    <a:pt x="1421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1"/>
            <p:cNvSpPr/>
            <p:nvPr/>
          </p:nvSpPr>
          <p:spPr>
            <a:xfrm>
              <a:off x="3218736" y="2452119"/>
              <a:ext cx="65743" cy="20593"/>
            </a:xfrm>
            <a:custGeom>
              <a:rect b="b" l="l" r="r" t="t"/>
              <a:pathLst>
                <a:path extrusionOk="0" h="530" w="1692">
                  <a:moveTo>
                    <a:pt x="268" y="1"/>
                  </a:moveTo>
                  <a:cubicBezTo>
                    <a:pt x="121" y="1"/>
                    <a:pt x="1" y="118"/>
                    <a:pt x="1" y="264"/>
                  </a:cubicBezTo>
                  <a:cubicBezTo>
                    <a:pt x="1" y="412"/>
                    <a:pt x="121" y="529"/>
                    <a:pt x="268" y="529"/>
                  </a:cubicBezTo>
                  <a:lnTo>
                    <a:pt x="1424" y="529"/>
                  </a:lnTo>
                  <a:cubicBezTo>
                    <a:pt x="1571" y="529"/>
                    <a:pt x="1691" y="412"/>
                    <a:pt x="1691" y="264"/>
                  </a:cubicBezTo>
                  <a:cubicBezTo>
                    <a:pt x="1691" y="118"/>
                    <a:pt x="1571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3017154" y="2505079"/>
              <a:ext cx="65587" cy="20710"/>
            </a:xfrm>
            <a:custGeom>
              <a:rect b="b" l="l" r="r" t="t"/>
              <a:pathLst>
                <a:path extrusionOk="0" h="533" w="1688">
                  <a:moveTo>
                    <a:pt x="264" y="1"/>
                  </a:moveTo>
                  <a:cubicBezTo>
                    <a:pt x="118" y="1"/>
                    <a:pt x="0" y="121"/>
                    <a:pt x="0" y="265"/>
                  </a:cubicBezTo>
                  <a:cubicBezTo>
                    <a:pt x="0" y="412"/>
                    <a:pt x="118" y="532"/>
                    <a:pt x="264" y="532"/>
                  </a:cubicBezTo>
                  <a:lnTo>
                    <a:pt x="1424" y="532"/>
                  </a:lnTo>
                  <a:cubicBezTo>
                    <a:pt x="1567" y="532"/>
                    <a:pt x="1687" y="412"/>
                    <a:pt x="1687" y="265"/>
                  </a:cubicBezTo>
                  <a:cubicBezTo>
                    <a:pt x="1687" y="121"/>
                    <a:pt x="1567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1"/>
            <p:cNvSpPr/>
            <p:nvPr/>
          </p:nvSpPr>
          <p:spPr>
            <a:xfrm>
              <a:off x="3118022" y="2505079"/>
              <a:ext cx="65587" cy="20710"/>
            </a:xfrm>
            <a:custGeom>
              <a:rect b="b" l="l" r="r" t="t"/>
              <a:pathLst>
                <a:path extrusionOk="0" h="533" w="1688">
                  <a:moveTo>
                    <a:pt x="264" y="1"/>
                  </a:moveTo>
                  <a:cubicBezTo>
                    <a:pt x="118" y="1"/>
                    <a:pt x="1" y="121"/>
                    <a:pt x="1" y="265"/>
                  </a:cubicBezTo>
                  <a:cubicBezTo>
                    <a:pt x="1" y="412"/>
                    <a:pt x="118" y="532"/>
                    <a:pt x="264" y="532"/>
                  </a:cubicBezTo>
                  <a:lnTo>
                    <a:pt x="1421" y="532"/>
                  </a:lnTo>
                  <a:cubicBezTo>
                    <a:pt x="1567" y="532"/>
                    <a:pt x="1688" y="412"/>
                    <a:pt x="1688" y="265"/>
                  </a:cubicBezTo>
                  <a:cubicBezTo>
                    <a:pt x="1688" y="121"/>
                    <a:pt x="1567" y="1"/>
                    <a:pt x="1421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3218736" y="2505079"/>
              <a:ext cx="65743" cy="20710"/>
            </a:xfrm>
            <a:custGeom>
              <a:rect b="b" l="l" r="r" t="t"/>
              <a:pathLst>
                <a:path extrusionOk="0" h="533" w="1692">
                  <a:moveTo>
                    <a:pt x="268" y="1"/>
                  </a:moveTo>
                  <a:cubicBezTo>
                    <a:pt x="121" y="1"/>
                    <a:pt x="1" y="121"/>
                    <a:pt x="1" y="265"/>
                  </a:cubicBezTo>
                  <a:cubicBezTo>
                    <a:pt x="1" y="412"/>
                    <a:pt x="121" y="532"/>
                    <a:pt x="268" y="532"/>
                  </a:cubicBezTo>
                  <a:lnTo>
                    <a:pt x="1424" y="532"/>
                  </a:lnTo>
                  <a:cubicBezTo>
                    <a:pt x="1571" y="532"/>
                    <a:pt x="1691" y="412"/>
                    <a:pt x="1691" y="265"/>
                  </a:cubicBezTo>
                  <a:cubicBezTo>
                    <a:pt x="1691" y="121"/>
                    <a:pt x="1571" y="1"/>
                    <a:pt x="1424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3360130" y="2095270"/>
              <a:ext cx="284457" cy="648063"/>
            </a:xfrm>
            <a:custGeom>
              <a:rect b="b" l="l" r="r" t="t"/>
              <a:pathLst>
                <a:path extrusionOk="0" h="16679" w="7321">
                  <a:moveTo>
                    <a:pt x="7320" y="1"/>
                  </a:moveTo>
                  <a:lnTo>
                    <a:pt x="0" y="2730"/>
                  </a:lnTo>
                  <a:lnTo>
                    <a:pt x="0" y="16678"/>
                  </a:lnTo>
                  <a:lnTo>
                    <a:pt x="7320" y="16678"/>
                  </a:lnTo>
                  <a:lnTo>
                    <a:pt x="7320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3394012" y="2246651"/>
              <a:ext cx="207602" cy="13560"/>
            </a:xfrm>
            <a:custGeom>
              <a:rect b="b" l="l" r="r" t="t"/>
              <a:pathLst>
                <a:path extrusionOk="0" h="349" w="5343">
                  <a:moveTo>
                    <a:pt x="174" y="0"/>
                  </a:moveTo>
                  <a:cubicBezTo>
                    <a:pt x="77" y="0"/>
                    <a:pt x="0" y="80"/>
                    <a:pt x="0" y="174"/>
                  </a:cubicBezTo>
                  <a:cubicBezTo>
                    <a:pt x="0" y="271"/>
                    <a:pt x="77" y="348"/>
                    <a:pt x="174" y="348"/>
                  </a:cubicBezTo>
                  <a:lnTo>
                    <a:pt x="5168" y="348"/>
                  </a:lnTo>
                  <a:cubicBezTo>
                    <a:pt x="5262" y="348"/>
                    <a:pt x="5342" y="271"/>
                    <a:pt x="5342" y="174"/>
                  </a:cubicBezTo>
                  <a:cubicBezTo>
                    <a:pt x="5342" y="80"/>
                    <a:pt x="5262" y="0"/>
                    <a:pt x="5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3394012" y="2289469"/>
              <a:ext cx="207602" cy="13560"/>
            </a:xfrm>
            <a:custGeom>
              <a:rect b="b" l="l" r="r" t="t"/>
              <a:pathLst>
                <a:path extrusionOk="0" h="349" w="5343">
                  <a:moveTo>
                    <a:pt x="174" y="1"/>
                  </a:moveTo>
                  <a:cubicBezTo>
                    <a:pt x="77" y="1"/>
                    <a:pt x="0" y="77"/>
                    <a:pt x="0" y="175"/>
                  </a:cubicBezTo>
                  <a:cubicBezTo>
                    <a:pt x="0" y="268"/>
                    <a:pt x="77" y="348"/>
                    <a:pt x="174" y="348"/>
                  </a:cubicBezTo>
                  <a:lnTo>
                    <a:pt x="5168" y="348"/>
                  </a:lnTo>
                  <a:cubicBezTo>
                    <a:pt x="5262" y="348"/>
                    <a:pt x="5342" y="268"/>
                    <a:pt x="5342" y="175"/>
                  </a:cubicBezTo>
                  <a:cubicBezTo>
                    <a:pt x="5342" y="77"/>
                    <a:pt x="5262" y="1"/>
                    <a:pt x="5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3394012" y="2332172"/>
              <a:ext cx="207602" cy="13560"/>
            </a:xfrm>
            <a:custGeom>
              <a:rect b="b" l="l" r="r" t="t"/>
              <a:pathLst>
                <a:path extrusionOk="0" h="349" w="5343">
                  <a:moveTo>
                    <a:pt x="174" y="1"/>
                  </a:moveTo>
                  <a:cubicBezTo>
                    <a:pt x="77" y="1"/>
                    <a:pt x="0" y="78"/>
                    <a:pt x="0" y="175"/>
                  </a:cubicBezTo>
                  <a:cubicBezTo>
                    <a:pt x="0" y="272"/>
                    <a:pt x="77" y="349"/>
                    <a:pt x="174" y="349"/>
                  </a:cubicBezTo>
                  <a:lnTo>
                    <a:pt x="5168" y="349"/>
                  </a:lnTo>
                  <a:cubicBezTo>
                    <a:pt x="5262" y="349"/>
                    <a:pt x="5342" y="272"/>
                    <a:pt x="5342" y="175"/>
                  </a:cubicBezTo>
                  <a:cubicBezTo>
                    <a:pt x="5342" y="78"/>
                    <a:pt x="5262" y="1"/>
                    <a:pt x="5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3394012" y="2375029"/>
              <a:ext cx="207602" cy="13560"/>
            </a:xfrm>
            <a:custGeom>
              <a:rect b="b" l="l" r="r" t="t"/>
              <a:pathLst>
                <a:path extrusionOk="0" h="349" w="5343">
                  <a:moveTo>
                    <a:pt x="174" y="0"/>
                  </a:moveTo>
                  <a:cubicBezTo>
                    <a:pt x="77" y="0"/>
                    <a:pt x="0" y="77"/>
                    <a:pt x="0" y="174"/>
                  </a:cubicBezTo>
                  <a:cubicBezTo>
                    <a:pt x="0" y="268"/>
                    <a:pt x="77" y="348"/>
                    <a:pt x="174" y="348"/>
                  </a:cubicBezTo>
                  <a:lnTo>
                    <a:pt x="5168" y="348"/>
                  </a:lnTo>
                  <a:cubicBezTo>
                    <a:pt x="5262" y="348"/>
                    <a:pt x="5342" y="268"/>
                    <a:pt x="5342" y="174"/>
                  </a:cubicBezTo>
                  <a:cubicBezTo>
                    <a:pt x="5342" y="77"/>
                    <a:pt x="5262" y="0"/>
                    <a:pt x="5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3394012" y="2417732"/>
              <a:ext cx="207602" cy="13522"/>
            </a:xfrm>
            <a:custGeom>
              <a:rect b="b" l="l" r="r" t="t"/>
              <a:pathLst>
                <a:path extrusionOk="0" h="348" w="5343">
                  <a:moveTo>
                    <a:pt x="174" y="1"/>
                  </a:moveTo>
                  <a:cubicBezTo>
                    <a:pt x="77" y="1"/>
                    <a:pt x="0" y="77"/>
                    <a:pt x="0" y="174"/>
                  </a:cubicBezTo>
                  <a:cubicBezTo>
                    <a:pt x="0" y="272"/>
                    <a:pt x="77" y="348"/>
                    <a:pt x="174" y="348"/>
                  </a:cubicBezTo>
                  <a:lnTo>
                    <a:pt x="5168" y="348"/>
                  </a:lnTo>
                  <a:cubicBezTo>
                    <a:pt x="5262" y="348"/>
                    <a:pt x="5342" y="272"/>
                    <a:pt x="5342" y="174"/>
                  </a:cubicBezTo>
                  <a:cubicBezTo>
                    <a:pt x="5342" y="77"/>
                    <a:pt x="5262" y="1"/>
                    <a:pt x="5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3394012" y="2460434"/>
              <a:ext cx="207602" cy="13522"/>
            </a:xfrm>
            <a:custGeom>
              <a:rect b="b" l="l" r="r" t="t"/>
              <a:pathLst>
                <a:path extrusionOk="0" h="348" w="5343">
                  <a:moveTo>
                    <a:pt x="174" y="1"/>
                  </a:moveTo>
                  <a:cubicBezTo>
                    <a:pt x="77" y="1"/>
                    <a:pt x="0" y="81"/>
                    <a:pt x="0" y="175"/>
                  </a:cubicBezTo>
                  <a:cubicBezTo>
                    <a:pt x="0" y="271"/>
                    <a:pt x="77" y="348"/>
                    <a:pt x="174" y="348"/>
                  </a:cubicBezTo>
                  <a:lnTo>
                    <a:pt x="5168" y="348"/>
                  </a:lnTo>
                  <a:cubicBezTo>
                    <a:pt x="5262" y="348"/>
                    <a:pt x="5342" y="271"/>
                    <a:pt x="5342" y="175"/>
                  </a:cubicBezTo>
                  <a:cubicBezTo>
                    <a:pt x="5342" y="81"/>
                    <a:pt x="5262" y="1"/>
                    <a:pt x="5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3644552" y="2095270"/>
              <a:ext cx="110620" cy="648063"/>
            </a:xfrm>
            <a:custGeom>
              <a:rect b="b" l="l" r="r" t="t"/>
              <a:pathLst>
                <a:path extrusionOk="0" h="16679" w="2847">
                  <a:moveTo>
                    <a:pt x="0" y="1"/>
                  </a:moveTo>
                  <a:lnTo>
                    <a:pt x="0" y="16678"/>
                  </a:lnTo>
                  <a:lnTo>
                    <a:pt x="2846" y="16678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2865151" y="1682352"/>
              <a:ext cx="419323" cy="148931"/>
            </a:xfrm>
            <a:custGeom>
              <a:rect b="b" l="l" r="r" t="t"/>
              <a:pathLst>
                <a:path extrusionOk="0" h="3833" w="10792">
                  <a:moveTo>
                    <a:pt x="1" y="1"/>
                  </a:moveTo>
                  <a:lnTo>
                    <a:pt x="1" y="3833"/>
                  </a:lnTo>
                  <a:lnTo>
                    <a:pt x="10791" y="3833"/>
                  </a:lnTo>
                  <a:lnTo>
                    <a:pt x="10791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2895769" y="1682352"/>
              <a:ext cx="388705" cy="148931"/>
            </a:xfrm>
            <a:custGeom>
              <a:rect b="b" l="l" r="r" t="t"/>
              <a:pathLst>
                <a:path extrusionOk="0" h="3833" w="10004">
                  <a:moveTo>
                    <a:pt x="1" y="1"/>
                  </a:moveTo>
                  <a:lnTo>
                    <a:pt x="1" y="3833"/>
                  </a:lnTo>
                  <a:lnTo>
                    <a:pt x="10003" y="3833"/>
                  </a:lnTo>
                  <a:lnTo>
                    <a:pt x="10003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3805103" y="1665372"/>
              <a:ext cx="231887" cy="1077954"/>
            </a:xfrm>
            <a:custGeom>
              <a:rect b="b" l="l" r="r" t="t"/>
              <a:pathLst>
                <a:path extrusionOk="0" h="27743" w="5968">
                  <a:moveTo>
                    <a:pt x="0" y="0"/>
                  </a:moveTo>
                  <a:lnTo>
                    <a:pt x="0" y="27742"/>
                  </a:lnTo>
                  <a:lnTo>
                    <a:pt x="5967" y="27742"/>
                  </a:lnTo>
                  <a:lnTo>
                    <a:pt x="5967" y="0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4036953" y="1665372"/>
              <a:ext cx="59370" cy="1077954"/>
            </a:xfrm>
            <a:custGeom>
              <a:rect b="b" l="l" r="r" t="t"/>
              <a:pathLst>
                <a:path extrusionOk="0" h="27743" w="1528">
                  <a:moveTo>
                    <a:pt x="0" y="0"/>
                  </a:moveTo>
                  <a:lnTo>
                    <a:pt x="0" y="27742"/>
                  </a:lnTo>
                  <a:lnTo>
                    <a:pt x="1527" y="27742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4285240" y="1789438"/>
              <a:ext cx="59526" cy="953890"/>
            </a:xfrm>
            <a:custGeom>
              <a:rect b="b" l="l" r="r" t="t"/>
              <a:pathLst>
                <a:path extrusionOk="0" h="24550" w="1532">
                  <a:moveTo>
                    <a:pt x="1" y="1"/>
                  </a:moveTo>
                  <a:lnTo>
                    <a:pt x="1" y="24549"/>
                  </a:lnTo>
                  <a:lnTo>
                    <a:pt x="1531" y="24549"/>
                  </a:lnTo>
                  <a:lnTo>
                    <a:pt x="1531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4064580" y="1782172"/>
              <a:ext cx="231770" cy="961156"/>
            </a:xfrm>
            <a:custGeom>
              <a:rect b="b" l="l" r="r" t="t"/>
              <a:pathLst>
                <a:path extrusionOk="0" h="24737" w="5965">
                  <a:moveTo>
                    <a:pt x="1" y="1"/>
                  </a:moveTo>
                  <a:lnTo>
                    <a:pt x="1" y="24736"/>
                  </a:lnTo>
                  <a:lnTo>
                    <a:pt x="5964" y="24736"/>
                  </a:lnTo>
                  <a:lnTo>
                    <a:pt x="5964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3837547" y="1737915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4" y="114"/>
                  </a:moveTo>
                  <a:lnTo>
                    <a:pt x="1184" y="1948"/>
                  </a:lnTo>
                  <a:lnTo>
                    <a:pt x="114" y="1948"/>
                  </a:lnTo>
                  <a:lnTo>
                    <a:pt x="114" y="114"/>
                  </a:lnTo>
                  <a:close/>
                  <a:moveTo>
                    <a:pt x="1" y="1"/>
                  </a:moveTo>
                  <a:lnTo>
                    <a:pt x="1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3936085" y="1737915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3" y="114"/>
                  </a:moveTo>
                  <a:lnTo>
                    <a:pt x="1183" y="1948"/>
                  </a:lnTo>
                  <a:lnTo>
                    <a:pt x="114" y="1948"/>
                  </a:lnTo>
                  <a:lnTo>
                    <a:pt x="114" y="114"/>
                  </a:lnTo>
                  <a:close/>
                  <a:moveTo>
                    <a:pt x="0" y="1"/>
                  </a:moveTo>
                  <a:lnTo>
                    <a:pt x="0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3837547" y="1901225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4" y="114"/>
                  </a:moveTo>
                  <a:lnTo>
                    <a:pt x="1184" y="1945"/>
                  </a:lnTo>
                  <a:lnTo>
                    <a:pt x="114" y="1945"/>
                  </a:lnTo>
                  <a:lnTo>
                    <a:pt x="114" y="114"/>
                  </a:lnTo>
                  <a:close/>
                  <a:moveTo>
                    <a:pt x="1" y="1"/>
                  </a:moveTo>
                  <a:lnTo>
                    <a:pt x="1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3936085" y="1901225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3" y="114"/>
                  </a:moveTo>
                  <a:lnTo>
                    <a:pt x="1183" y="1945"/>
                  </a:lnTo>
                  <a:lnTo>
                    <a:pt x="114" y="1945"/>
                  </a:lnTo>
                  <a:lnTo>
                    <a:pt x="114" y="114"/>
                  </a:lnTo>
                  <a:close/>
                  <a:moveTo>
                    <a:pt x="0" y="1"/>
                  </a:moveTo>
                  <a:lnTo>
                    <a:pt x="0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3837547" y="206437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4" y="118"/>
                  </a:moveTo>
                  <a:lnTo>
                    <a:pt x="1184" y="1949"/>
                  </a:lnTo>
                  <a:lnTo>
                    <a:pt x="114" y="1949"/>
                  </a:lnTo>
                  <a:lnTo>
                    <a:pt x="114" y="118"/>
                  </a:lnTo>
                  <a:close/>
                  <a:moveTo>
                    <a:pt x="1" y="1"/>
                  </a:moveTo>
                  <a:lnTo>
                    <a:pt x="1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3936085" y="206437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3" y="118"/>
                  </a:moveTo>
                  <a:lnTo>
                    <a:pt x="1183" y="1949"/>
                  </a:lnTo>
                  <a:lnTo>
                    <a:pt x="114" y="1949"/>
                  </a:lnTo>
                  <a:lnTo>
                    <a:pt x="114" y="118"/>
                  </a:lnTo>
                  <a:close/>
                  <a:moveTo>
                    <a:pt x="0" y="1"/>
                  </a:moveTo>
                  <a:lnTo>
                    <a:pt x="0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1"/>
            <p:cNvSpPr/>
            <p:nvPr/>
          </p:nvSpPr>
          <p:spPr>
            <a:xfrm>
              <a:off x="3837547" y="222768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4" y="118"/>
                  </a:moveTo>
                  <a:lnTo>
                    <a:pt x="1184" y="1948"/>
                  </a:lnTo>
                  <a:lnTo>
                    <a:pt x="114" y="1948"/>
                  </a:lnTo>
                  <a:lnTo>
                    <a:pt x="114" y="118"/>
                  </a:lnTo>
                  <a:close/>
                  <a:moveTo>
                    <a:pt x="1" y="1"/>
                  </a:moveTo>
                  <a:lnTo>
                    <a:pt x="1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1"/>
            <p:cNvSpPr/>
            <p:nvPr/>
          </p:nvSpPr>
          <p:spPr>
            <a:xfrm>
              <a:off x="3936085" y="222768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3" y="118"/>
                  </a:moveTo>
                  <a:lnTo>
                    <a:pt x="1183" y="1948"/>
                  </a:lnTo>
                  <a:lnTo>
                    <a:pt x="114" y="1948"/>
                  </a:lnTo>
                  <a:lnTo>
                    <a:pt x="114" y="118"/>
                  </a:lnTo>
                  <a:close/>
                  <a:moveTo>
                    <a:pt x="0" y="1"/>
                  </a:moveTo>
                  <a:lnTo>
                    <a:pt x="0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1"/>
            <p:cNvSpPr/>
            <p:nvPr/>
          </p:nvSpPr>
          <p:spPr>
            <a:xfrm>
              <a:off x="3837547" y="239099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4" y="114"/>
                  </a:moveTo>
                  <a:lnTo>
                    <a:pt x="1184" y="1945"/>
                  </a:lnTo>
                  <a:lnTo>
                    <a:pt x="114" y="1945"/>
                  </a:lnTo>
                  <a:lnTo>
                    <a:pt x="114" y="114"/>
                  </a:lnTo>
                  <a:close/>
                  <a:moveTo>
                    <a:pt x="1" y="1"/>
                  </a:moveTo>
                  <a:lnTo>
                    <a:pt x="1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1"/>
            <p:cNvSpPr/>
            <p:nvPr/>
          </p:nvSpPr>
          <p:spPr>
            <a:xfrm>
              <a:off x="3936085" y="2390999"/>
              <a:ext cx="50395" cy="80119"/>
            </a:xfrm>
            <a:custGeom>
              <a:rect b="b" l="l" r="r" t="t"/>
              <a:pathLst>
                <a:path extrusionOk="0" h="2062" w="1297">
                  <a:moveTo>
                    <a:pt x="1183" y="114"/>
                  </a:moveTo>
                  <a:lnTo>
                    <a:pt x="1183" y="1945"/>
                  </a:lnTo>
                  <a:lnTo>
                    <a:pt x="114" y="1945"/>
                  </a:lnTo>
                  <a:lnTo>
                    <a:pt x="114" y="114"/>
                  </a:lnTo>
                  <a:close/>
                  <a:moveTo>
                    <a:pt x="0" y="1"/>
                  </a:moveTo>
                  <a:lnTo>
                    <a:pt x="0" y="2062"/>
                  </a:lnTo>
                  <a:lnTo>
                    <a:pt x="1297" y="206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1"/>
            <p:cNvSpPr/>
            <p:nvPr/>
          </p:nvSpPr>
          <p:spPr>
            <a:xfrm>
              <a:off x="4607701" y="2163189"/>
              <a:ext cx="52882" cy="103898"/>
            </a:xfrm>
            <a:custGeom>
              <a:rect b="b" l="l" r="r" t="t"/>
              <a:pathLst>
                <a:path extrusionOk="0" h="2674" w="1361">
                  <a:moveTo>
                    <a:pt x="0" y="0"/>
                  </a:moveTo>
                  <a:lnTo>
                    <a:pt x="0" y="2673"/>
                  </a:lnTo>
                  <a:lnTo>
                    <a:pt x="1360" y="2673"/>
                  </a:lnTo>
                  <a:lnTo>
                    <a:pt x="1360" y="0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1"/>
            <p:cNvSpPr/>
            <p:nvPr/>
          </p:nvSpPr>
          <p:spPr>
            <a:xfrm>
              <a:off x="4703790" y="2185259"/>
              <a:ext cx="21720" cy="103859"/>
            </a:xfrm>
            <a:custGeom>
              <a:rect b="b" l="l" r="r" t="t"/>
              <a:pathLst>
                <a:path extrusionOk="0" h="2673" w="559">
                  <a:moveTo>
                    <a:pt x="0" y="1"/>
                  </a:moveTo>
                  <a:lnTo>
                    <a:pt x="0" y="2673"/>
                  </a:lnTo>
                  <a:lnTo>
                    <a:pt x="558" y="267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1"/>
            <p:cNvSpPr/>
            <p:nvPr/>
          </p:nvSpPr>
          <p:spPr>
            <a:xfrm>
              <a:off x="4221400" y="1961063"/>
              <a:ext cx="21837" cy="388939"/>
            </a:xfrm>
            <a:custGeom>
              <a:rect b="b" l="l" r="r" t="t"/>
              <a:pathLst>
                <a:path extrusionOk="0" h="10010" w="562">
                  <a:moveTo>
                    <a:pt x="465" y="101"/>
                  </a:moveTo>
                  <a:lnTo>
                    <a:pt x="465" y="9913"/>
                  </a:lnTo>
                  <a:lnTo>
                    <a:pt x="97" y="9913"/>
                  </a:lnTo>
                  <a:lnTo>
                    <a:pt x="97" y="101"/>
                  </a:lnTo>
                  <a:close/>
                  <a:moveTo>
                    <a:pt x="0" y="1"/>
                  </a:moveTo>
                  <a:lnTo>
                    <a:pt x="0" y="10010"/>
                  </a:lnTo>
                  <a:lnTo>
                    <a:pt x="561" y="10010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1"/>
            <p:cNvSpPr/>
            <p:nvPr/>
          </p:nvSpPr>
          <p:spPr>
            <a:xfrm>
              <a:off x="4465801" y="1961063"/>
              <a:ext cx="21875" cy="388939"/>
            </a:xfrm>
            <a:custGeom>
              <a:rect b="b" l="l" r="r" t="t"/>
              <a:pathLst>
                <a:path extrusionOk="0" h="10010" w="563">
                  <a:moveTo>
                    <a:pt x="462" y="101"/>
                  </a:moveTo>
                  <a:lnTo>
                    <a:pt x="462" y="9913"/>
                  </a:lnTo>
                  <a:lnTo>
                    <a:pt x="98" y="9913"/>
                  </a:lnTo>
                  <a:lnTo>
                    <a:pt x="98" y="101"/>
                  </a:lnTo>
                  <a:close/>
                  <a:moveTo>
                    <a:pt x="1" y="1"/>
                  </a:moveTo>
                  <a:lnTo>
                    <a:pt x="1" y="10010"/>
                  </a:lnTo>
                  <a:lnTo>
                    <a:pt x="562" y="10010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1"/>
            <p:cNvSpPr/>
            <p:nvPr/>
          </p:nvSpPr>
          <p:spPr>
            <a:xfrm>
              <a:off x="4240090" y="1961568"/>
              <a:ext cx="116215" cy="96904"/>
            </a:xfrm>
            <a:custGeom>
              <a:rect b="b" l="l" r="r" t="t"/>
              <a:pathLst>
                <a:path extrusionOk="0" h="2494" w="2991">
                  <a:moveTo>
                    <a:pt x="64" y="1"/>
                  </a:moveTo>
                  <a:lnTo>
                    <a:pt x="0" y="74"/>
                  </a:lnTo>
                  <a:lnTo>
                    <a:pt x="2927" y="2493"/>
                  </a:lnTo>
                  <a:lnTo>
                    <a:pt x="2991" y="242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1"/>
            <p:cNvSpPr/>
            <p:nvPr/>
          </p:nvSpPr>
          <p:spPr>
            <a:xfrm>
              <a:off x="4240090" y="1961063"/>
              <a:ext cx="115710" cy="96516"/>
            </a:xfrm>
            <a:custGeom>
              <a:rect b="b" l="l" r="r" t="t"/>
              <a:pathLst>
                <a:path extrusionOk="0" h="2484" w="2978">
                  <a:moveTo>
                    <a:pt x="2914" y="1"/>
                  </a:moveTo>
                  <a:lnTo>
                    <a:pt x="0" y="2409"/>
                  </a:lnTo>
                  <a:lnTo>
                    <a:pt x="64" y="2483"/>
                  </a:lnTo>
                  <a:lnTo>
                    <a:pt x="2977" y="78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1"/>
            <p:cNvSpPr/>
            <p:nvPr/>
          </p:nvSpPr>
          <p:spPr>
            <a:xfrm>
              <a:off x="4353275" y="1961568"/>
              <a:ext cx="116215" cy="96904"/>
            </a:xfrm>
            <a:custGeom>
              <a:rect b="b" l="l" r="r" t="t"/>
              <a:pathLst>
                <a:path extrusionOk="0" h="2494" w="2991">
                  <a:moveTo>
                    <a:pt x="64" y="1"/>
                  </a:moveTo>
                  <a:lnTo>
                    <a:pt x="1" y="74"/>
                  </a:lnTo>
                  <a:lnTo>
                    <a:pt x="2927" y="2493"/>
                  </a:lnTo>
                  <a:lnTo>
                    <a:pt x="2991" y="242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1"/>
            <p:cNvSpPr/>
            <p:nvPr/>
          </p:nvSpPr>
          <p:spPr>
            <a:xfrm>
              <a:off x="4353275" y="1961063"/>
              <a:ext cx="115710" cy="96516"/>
            </a:xfrm>
            <a:custGeom>
              <a:rect b="b" l="l" r="r" t="t"/>
              <a:pathLst>
                <a:path extrusionOk="0" h="2484" w="2978">
                  <a:moveTo>
                    <a:pt x="2914" y="1"/>
                  </a:moveTo>
                  <a:lnTo>
                    <a:pt x="1" y="2409"/>
                  </a:lnTo>
                  <a:lnTo>
                    <a:pt x="64" y="2483"/>
                  </a:lnTo>
                  <a:lnTo>
                    <a:pt x="2977" y="78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1"/>
            <p:cNvSpPr/>
            <p:nvPr/>
          </p:nvSpPr>
          <p:spPr>
            <a:xfrm>
              <a:off x="4248910" y="2069198"/>
              <a:ext cx="315736" cy="674134"/>
            </a:xfrm>
            <a:custGeom>
              <a:rect b="b" l="l" r="r" t="t"/>
              <a:pathLst>
                <a:path extrusionOk="0" h="17350" w="8126">
                  <a:moveTo>
                    <a:pt x="1" y="1"/>
                  </a:moveTo>
                  <a:lnTo>
                    <a:pt x="1" y="17349"/>
                  </a:lnTo>
                  <a:lnTo>
                    <a:pt x="8125" y="17349"/>
                  </a:lnTo>
                  <a:lnTo>
                    <a:pt x="8125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1"/>
            <p:cNvSpPr/>
            <p:nvPr/>
          </p:nvSpPr>
          <p:spPr>
            <a:xfrm>
              <a:off x="4143767" y="2069198"/>
              <a:ext cx="105180" cy="674134"/>
            </a:xfrm>
            <a:custGeom>
              <a:rect b="b" l="l" r="r" t="t"/>
              <a:pathLst>
                <a:path extrusionOk="0" h="17350" w="2707">
                  <a:moveTo>
                    <a:pt x="1" y="1"/>
                  </a:moveTo>
                  <a:lnTo>
                    <a:pt x="1" y="17349"/>
                  </a:lnTo>
                  <a:lnTo>
                    <a:pt x="2707" y="17349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1"/>
            <p:cNvSpPr/>
            <p:nvPr/>
          </p:nvSpPr>
          <p:spPr>
            <a:xfrm>
              <a:off x="4300043" y="2131094"/>
              <a:ext cx="56107" cy="17718"/>
            </a:xfrm>
            <a:custGeom>
              <a:rect b="b" l="l" r="r" t="t"/>
              <a:pathLst>
                <a:path extrusionOk="0" h="456" w="1444">
                  <a:moveTo>
                    <a:pt x="14" y="1"/>
                  </a:moveTo>
                  <a:cubicBezTo>
                    <a:pt x="8" y="1"/>
                    <a:pt x="1" y="7"/>
                    <a:pt x="1" y="15"/>
                  </a:cubicBezTo>
                  <a:lnTo>
                    <a:pt x="1" y="442"/>
                  </a:lnTo>
                  <a:cubicBezTo>
                    <a:pt x="1" y="448"/>
                    <a:pt x="8" y="456"/>
                    <a:pt x="14" y="456"/>
                  </a:cubicBezTo>
                  <a:lnTo>
                    <a:pt x="1431" y="456"/>
                  </a:lnTo>
                  <a:cubicBezTo>
                    <a:pt x="1437" y="456"/>
                    <a:pt x="1444" y="448"/>
                    <a:pt x="1444" y="442"/>
                  </a:cubicBezTo>
                  <a:lnTo>
                    <a:pt x="1444" y="15"/>
                  </a:lnTo>
                  <a:cubicBezTo>
                    <a:pt x="1444" y="7"/>
                    <a:pt x="1437" y="1"/>
                    <a:pt x="1431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1"/>
            <p:cNvSpPr/>
            <p:nvPr/>
          </p:nvSpPr>
          <p:spPr>
            <a:xfrm>
              <a:off x="4386264" y="2131094"/>
              <a:ext cx="55990" cy="17718"/>
            </a:xfrm>
            <a:custGeom>
              <a:rect b="b" l="l" r="r" t="t"/>
              <a:pathLst>
                <a:path extrusionOk="0" h="456" w="1441">
                  <a:moveTo>
                    <a:pt x="14" y="1"/>
                  </a:moveTo>
                  <a:cubicBezTo>
                    <a:pt x="7" y="1"/>
                    <a:pt x="0" y="7"/>
                    <a:pt x="0" y="15"/>
                  </a:cubicBezTo>
                  <a:lnTo>
                    <a:pt x="0" y="442"/>
                  </a:lnTo>
                  <a:cubicBezTo>
                    <a:pt x="0" y="448"/>
                    <a:pt x="7" y="456"/>
                    <a:pt x="14" y="456"/>
                  </a:cubicBezTo>
                  <a:lnTo>
                    <a:pt x="1430" y="456"/>
                  </a:lnTo>
                  <a:cubicBezTo>
                    <a:pt x="1437" y="456"/>
                    <a:pt x="1440" y="448"/>
                    <a:pt x="1440" y="442"/>
                  </a:cubicBezTo>
                  <a:lnTo>
                    <a:pt x="1440" y="15"/>
                  </a:lnTo>
                  <a:cubicBezTo>
                    <a:pt x="1440" y="7"/>
                    <a:pt x="1437" y="1"/>
                    <a:pt x="1430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4472445" y="2131094"/>
              <a:ext cx="55990" cy="17718"/>
            </a:xfrm>
            <a:custGeom>
              <a:rect b="b" l="l" r="r" t="t"/>
              <a:pathLst>
                <a:path extrusionOk="0" h="456" w="1441">
                  <a:moveTo>
                    <a:pt x="10" y="1"/>
                  </a:moveTo>
                  <a:cubicBezTo>
                    <a:pt x="4" y="1"/>
                    <a:pt x="1" y="7"/>
                    <a:pt x="1" y="15"/>
                  </a:cubicBezTo>
                  <a:lnTo>
                    <a:pt x="1" y="442"/>
                  </a:lnTo>
                  <a:cubicBezTo>
                    <a:pt x="1" y="448"/>
                    <a:pt x="4" y="456"/>
                    <a:pt x="10" y="456"/>
                  </a:cubicBezTo>
                  <a:lnTo>
                    <a:pt x="1430" y="456"/>
                  </a:lnTo>
                  <a:cubicBezTo>
                    <a:pt x="1437" y="456"/>
                    <a:pt x="1441" y="448"/>
                    <a:pt x="1441" y="442"/>
                  </a:cubicBezTo>
                  <a:lnTo>
                    <a:pt x="1441" y="15"/>
                  </a:lnTo>
                  <a:cubicBezTo>
                    <a:pt x="1441" y="7"/>
                    <a:pt x="1437" y="1"/>
                    <a:pt x="1430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1"/>
            <p:cNvSpPr/>
            <p:nvPr/>
          </p:nvSpPr>
          <p:spPr>
            <a:xfrm>
              <a:off x="4300043" y="2176400"/>
              <a:ext cx="56107" cy="17718"/>
            </a:xfrm>
            <a:custGeom>
              <a:rect b="b" l="l" r="r" t="t"/>
              <a:pathLst>
                <a:path extrusionOk="0" h="456" w="1444">
                  <a:moveTo>
                    <a:pt x="228" y="1"/>
                  </a:moveTo>
                  <a:cubicBezTo>
                    <a:pt x="105" y="1"/>
                    <a:pt x="1" y="104"/>
                    <a:pt x="1" y="229"/>
                  </a:cubicBezTo>
                  <a:cubicBezTo>
                    <a:pt x="1" y="352"/>
                    <a:pt x="105" y="455"/>
                    <a:pt x="228" y="455"/>
                  </a:cubicBezTo>
                  <a:lnTo>
                    <a:pt x="1217" y="455"/>
                  </a:lnTo>
                  <a:cubicBezTo>
                    <a:pt x="1340" y="455"/>
                    <a:pt x="1444" y="352"/>
                    <a:pt x="1444" y="229"/>
                  </a:cubicBezTo>
                  <a:cubicBezTo>
                    <a:pt x="1444" y="104"/>
                    <a:pt x="1340" y="1"/>
                    <a:pt x="1217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1"/>
            <p:cNvSpPr/>
            <p:nvPr/>
          </p:nvSpPr>
          <p:spPr>
            <a:xfrm>
              <a:off x="4386264" y="2176400"/>
              <a:ext cx="55990" cy="17718"/>
            </a:xfrm>
            <a:custGeom>
              <a:rect b="b" l="l" r="r" t="t"/>
              <a:pathLst>
                <a:path extrusionOk="0" h="456" w="1441">
                  <a:moveTo>
                    <a:pt x="227" y="1"/>
                  </a:moveTo>
                  <a:cubicBezTo>
                    <a:pt x="100" y="1"/>
                    <a:pt x="0" y="104"/>
                    <a:pt x="0" y="229"/>
                  </a:cubicBezTo>
                  <a:cubicBezTo>
                    <a:pt x="0" y="352"/>
                    <a:pt x="100" y="455"/>
                    <a:pt x="227" y="455"/>
                  </a:cubicBezTo>
                  <a:lnTo>
                    <a:pt x="1216" y="455"/>
                  </a:lnTo>
                  <a:cubicBezTo>
                    <a:pt x="1340" y="455"/>
                    <a:pt x="1440" y="352"/>
                    <a:pt x="1440" y="229"/>
                  </a:cubicBezTo>
                  <a:cubicBezTo>
                    <a:pt x="1440" y="104"/>
                    <a:pt x="1340" y="1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4472445" y="2176400"/>
              <a:ext cx="55990" cy="17718"/>
            </a:xfrm>
            <a:custGeom>
              <a:rect b="b" l="l" r="r" t="t"/>
              <a:pathLst>
                <a:path extrusionOk="0" h="456" w="1441">
                  <a:moveTo>
                    <a:pt x="224" y="1"/>
                  </a:moveTo>
                  <a:cubicBezTo>
                    <a:pt x="101" y="1"/>
                    <a:pt x="1" y="104"/>
                    <a:pt x="1" y="229"/>
                  </a:cubicBezTo>
                  <a:cubicBezTo>
                    <a:pt x="1" y="352"/>
                    <a:pt x="101" y="455"/>
                    <a:pt x="224" y="455"/>
                  </a:cubicBezTo>
                  <a:lnTo>
                    <a:pt x="1216" y="455"/>
                  </a:lnTo>
                  <a:cubicBezTo>
                    <a:pt x="1341" y="455"/>
                    <a:pt x="1441" y="352"/>
                    <a:pt x="1441" y="229"/>
                  </a:cubicBezTo>
                  <a:cubicBezTo>
                    <a:pt x="1441" y="104"/>
                    <a:pt x="1341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1"/>
            <p:cNvSpPr/>
            <p:nvPr/>
          </p:nvSpPr>
          <p:spPr>
            <a:xfrm>
              <a:off x="4300043" y="2221705"/>
              <a:ext cx="56107" cy="17601"/>
            </a:xfrm>
            <a:custGeom>
              <a:rect b="b" l="l" r="r" t="t"/>
              <a:pathLst>
                <a:path extrusionOk="0" h="453" w="1444">
                  <a:moveTo>
                    <a:pt x="228" y="1"/>
                  </a:moveTo>
                  <a:cubicBezTo>
                    <a:pt x="105" y="1"/>
                    <a:pt x="1" y="105"/>
                    <a:pt x="1" y="228"/>
                  </a:cubicBezTo>
                  <a:cubicBezTo>
                    <a:pt x="1" y="352"/>
                    <a:pt x="105" y="452"/>
                    <a:pt x="228" y="452"/>
                  </a:cubicBezTo>
                  <a:lnTo>
                    <a:pt x="1217" y="452"/>
                  </a:lnTo>
                  <a:cubicBezTo>
                    <a:pt x="1340" y="452"/>
                    <a:pt x="1444" y="352"/>
                    <a:pt x="1444" y="228"/>
                  </a:cubicBezTo>
                  <a:cubicBezTo>
                    <a:pt x="1444" y="105"/>
                    <a:pt x="1340" y="1"/>
                    <a:pt x="1217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1"/>
            <p:cNvSpPr/>
            <p:nvPr/>
          </p:nvSpPr>
          <p:spPr>
            <a:xfrm>
              <a:off x="4386264" y="2221705"/>
              <a:ext cx="55990" cy="17601"/>
            </a:xfrm>
            <a:custGeom>
              <a:rect b="b" l="l" r="r" t="t"/>
              <a:pathLst>
                <a:path extrusionOk="0" h="453" w="1441">
                  <a:moveTo>
                    <a:pt x="227" y="1"/>
                  </a:moveTo>
                  <a:cubicBezTo>
                    <a:pt x="100" y="1"/>
                    <a:pt x="0" y="105"/>
                    <a:pt x="0" y="228"/>
                  </a:cubicBezTo>
                  <a:cubicBezTo>
                    <a:pt x="0" y="352"/>
                    <a:pt x="100" y="452"/>
                    <a:pt x="227" y="452"/>
                  </a:cubicBezTo>
                  <a:lnTo>
                    <a:pt x="1216" y="452"/>
                  </a:lnTo>
                  <a:cubicBezTo>
                    <a:pt x="1340" y="452"/>
                    <a:pt x="1440" y="352"/>
                    <a:pt x="1440" y="228"/>
                  </a:cubicBezTo>
                  <a:cubicBezTo>
                    <a:pt x="1440" y="105"/>
                    <a:pt x="1340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1"/>
            <p:cNvSpPr/>
            <p:nvPr/>
          </p:nvSpPr>
          <p:spPr>
            <a:xfrm>
              <a:off x="4472445" y="2221705"/>
              <a:ext cx="55990" cy="17601"/>
            </a:xfrm>
            <a:custGeom>
              <a:rect b="b" l="l" r="r" t="t"/>
              <a:pathLst>
                <a:path extrusionOk="0" h="453" w="1441">
                  <a:moveTo>
                    <a:pt x="224" y="1"/>
                  </a:moveTo>
                  <a:cubicBezTo>
                    <a:pt x="101" y="1"/>
                    <a:pt x="1" y="105"/>
                    <a:pt x="1" y="228"/>
                  </a:cubicBezTo>
                  <a:cubicBezTo>
                    <a:pt x="1" y="352"/>
                    <a:pt x="101" y="452"/>
                    <a:pt x="224" y="452"/>
                  </a:cubicBezTo>
                  <a:lnTo>
                    <a:pt x="1216" y="452"/>
                  </a:lnTo>
                  <a:cubicBezTo>
                    <a:pt x="1341" y="452"/>
                    <a:pt x="1441" y="352"/>
                    <a:pt x="1441" y="228"/>
                  </a:cubicBezTo>
                  <a:cubicBezTo>
                    <a:pt x="1441" y="105"/>
                    <a:pt x="1341" y="1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4300043" y="2267050"/>
              <a:ext cx="56107" cy="17524"/>
            </a:xfrm>
            <a:custGeom>
              <a:rect b="b" l="l" r="r" t="t"/>
              <a:pathLst>
                <a:path extrusionOk="0" h="451" w="1444">
                  <a:moveTo>
                    <a:pt x="228" y="0"/>
                  </a:moveTo>
                  <a:cubicBezTo>
                    <a:pt x="105" y="0"/>
                    <a:pt x="1" y="104"/>
                    <a:pt x="1" y="227"/>
                  </a:cubicBezTo>
                  <a:cubicBezTo>
                    <a:pt x="1" y="351"/>
                    <a:pt x="105" y="451"/>
                    <a:pt x="228" y="451"/>
                  </a:cubicBezTo>
                  <a:lnTo>
                    <a:pt x="1217" y="451"/>
                  </a:lnTo>
                  <a:cubicBezTo>
                    <a:pt x="1340" y="451"/>
                    <a:pt x="1444" y="351"/>
                    <a:pt x="1444" y="227"/>
                  </a:cubicBezTo>
                  <a:cubicBezTo>
                    <a:pt x="1444" y="104"/>
                    <a:pt x="1340" y="0"/>
                    <a:pt x="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1"/>
            <p:cNvSpPr/>
            <p:nvPr/>
          </p:nvSpPr>
          <p:spPr>
            <a:xfrm>
              <a:off x="4386264" y="2267050"/>
              <a:ext cx="55990" cy="17524"/>
            </a:xfrm>
            <a:custGeom>
              <a:rect b="b" l="l" r="r" t="t"/>
              <a:pathLst>
                <a:path extrusionOk="0" h="451" w="1441">
                  <a:moveTo>
                    <a:pt x="227" y="0"/>
                  </a:moveTo>
                  <a:cubicBezTo>
                    <a:pt x="100" y="0"/>
                    <a:pt x="0" y="104"/>
                    <a:pt x="0" y="227"/>
                  </a:cubicBezTo>
                  <a:cubicBezTo>
                    <a:pt x="0" y="351"/>
                    <a:pt x="100" y="451"/>
                    <a:pt x="227" y="451"/>
                  </a:cubicBezTo>
                  <a:lnTo>
                    <a:pt x="1216" y="451"/>
                  </a:lnTo>
                  <a:cubicBezTo>
                    <a:pt x="1340" y="451"/>
                    <a:pt x="1440" y="351"/>
                    <a:pt x="1440" y="227"/>
                  </a:cubicBezTo>
                  <a:cubicBezTo>
                    <a:pt x="1440" y="104"/>
                    <a:pt x="1340" y="0"/>
                    <a:pt x="1216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1"/>
            <p:cNvSpPr/>
            <p:nvPr/>
          </p:nvSpPr>
          <p:spPr>
            <a:xfrm>
              <a:off x="4472445" y="2267050"/>
              <a:ext cx="55990" cy="17524"/>
            </a:xfrm>
            <a:custGeom>
              <a:rect b="b" l="l" r="r" t="t"/>
              <a:pathLst>
                <a:path extrusionOk="0" h="451" w="1441">
                  <a:moveTo>
                    <a:pt x="224" y="0"/>
                  </a:moveTo>
                  <a:cubicBezTo>
                    <a:pt x="101" y="0"/>
                    <a:pt x="1" y="104"/>
                    <a:pt x="1" y="227"/>
                  </a:cubicBezTo>
                  <a:cubicBezTo>
                    <a:pt x="1" y="351"/>
                    <a:pt x="101" y="451"/>
                    <a:pt x="224" y="451"/>
                  </a:cubicBezTo>
                  <a:lnTo>
                    <a:pt x="1216" y="451"/>
                  </a:lnTo>
                  <a:cubicBezTo>
                    <a:pt x="1341" y="451"/>
                    <a:pt x="1441" y="351"/>
                    <a:pt x="1441" y="227"/>
                  </a:cubicBezTo>
                  <a:cubicBezTo>
                    <a:pt x="1441" y="104"/>
                    <a:pt x="1341" y="0"/>
                    <a:pt x="1216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1"/>
            <p:cNvSpPr/>
            <p:nvPr/>
          </p:nvSpPr>
          <p:spPr>
            <a:xfrm>
              <a:off x="4300043" y="2312355"/>
              <a:ext cx="56107" cy="17524"/>
            </a:xfrm>
            <a:custGeom>
              <a:rect b="b" l="l" r="r" t="t"/>
              <a:pathLst>
                <a:path extrusionOk="0" h="451" w="1444">
                  <a:moveTo>
                    <a:pt x="228" y="0"/>
                  </a:moveTo>
                  <a:cubicBezTo>
                    <a:pt x="105" y="0"/>
                    <a:pt x="1" y="100"/>
                    <a:pt x="1" y="227"/>
                  </a:cubicBezTo>
                  <a:cubicBezTo>
                    <a:pt x="1" y="350"/>
                    <a:pt x="105" y="451"/>
                    <a:pt x="228" y="451"/>
                  </a:cubicBezTo>
                  <a:lnTo>
                    <a:pt x="1217" y="451"/>
                  </a:lnTo>
                  <a:cubicBezTo>
                    <a:pt x="1340" y="451"/>
                    <a:pt x="1444" y="350"/>
                    <a:pt x="1444" y="227"/>
                  </a:cubicBezTo>
                  <a:cubicBezTo>
                    <a:pt x="1444" y="100"/>
                    <a:pt x="1340" y="0"/>
                    <a:pt x="1217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4386264" y="2312355"/>
              <a:ext cx="55990" cy="17524"/>
            </a:xfrm>
            <a:custGeom>
              <a:rect b="b" l="l" r="r" t="t"/>
              <a:pathLst>
                <a:path extrusionOk="0" h="451" w="1441">
                  <a:moveTo>
                    <a:pt x="227" y="0"/>
                  </a:moveTo>
                  <a:cubicBezTo>
                    <a:pt x="100" y="0"/>
                    <a:pt x="0" y="100"/>
                    <a:pt x="0" y="227"/>
                  </a:cubicBezTo>
                  <a:cubicBezTo>
                    <a:pt x="0" y="350"/>
                    <a:pt x="100" y="451"/>
                    <a:pt x="227" y="451"/>
                  </a:cubicBezTo>
                  <a:lnTo>
                    <a:pt x="1216" y="451"/>
                  </a:lnTo>
                  <a:cubicBezTo>
                    <a:pt x="1340" y="451"/>
                    <a:pt x="1440" y="350"/>
                    <a:pt x="1440" y="227"/>
                  </a:cubicBezTo>
                  <a:cubicBezTo>
                    <a:pt x="1440" y="100"/>
                    <a:pt x="1340" y="0"/>
                    <a:pt x="1216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4472445" y="2312355"/>
              <a:ext cx="55990" cy="17524"/>
            </a:xfrm>
            <a:custGeom>
              <a:rect b="b" l="l" r="r" t="t"/>
              <a:pathLst>
                <a:path extrusionOk="0" h="451" w="1441">
                  <a:moveTo>
                    <a:pt x="224" y="0"/>
                  </a:moveTo>
                  <a:cubicBezTo>
                    <a:pt x="101" y="0"/>
                    <a:pt x="1" y="100"/>
                    <a:pt x="1" y="227"/>
                  </a:cubicBezTo>
                  <a:cubicBezTo>
                    <a:pt x="1" y="350"/>
                    <a:pt x="101" y="451"/>
                    <a:pt x="224" y="451"/>
                  </a:cubicBezTo>
                  <a:lnTo>
                    <a:pt x="1216" y="451"/>
                  </a:lnTo>
                  <a:cubicBezTo>
                    <a:pt x="1341" y="451"/>
                    <a:pt x="1441" y="350"/>
                    <a:pt x="1441" y="227"/>
                  </a:cubicBezTo>
                  <a:cubicBezTo>
                    <a:pt x="1441" y="100"/>
                    <a:pt x="1341" y="0"/>
                    <a:pt x="1216" y="0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4300043" y="2357622"/>
              <a:ext cx="56107" cy="17562"/>
            </a:xfrm>
            <a:custGeom>
              <a:rect b="b" l="l" r="r" t="t"/>
              <a:pathLst>
                <a:path extrusionOk="0" h="452" w="1444">
                  <a:moveTo>
                    <a:pt x="228" y="1"/>
                  </a:moveTo>
                  <a:cubicBezTo>
                    <a:pt x="105" y="1"/>
                    <a:pt x="1" y="101"/>
                    <a:pt x="1" y="228"/>
                  </a:cubicBezTo>
                  <a:cubicBezTo>
                    <a:pt x="1" y="351"/>
                    <a:pt x="105" y="451"/>
                    <a:pt x="228" y="451"/>
                  </a:cubicBezTo>
                  <a:lnTo>
                    <a:pt x="1217" y="451"/>
                  </a:lnTo>
                  <a:cubicBezTo>
                    <a:pt x="1340" y="451"/>
                    <a:pt x="1444" y="351"/>
                    <a:pt x="1444" y="228"/>
                  </a:cubicBezTo>
                  <a:cubicBezTo>
                    <a:pt x="1444" y="101"/>
                    <a:pt x="1340" y="1"/>
                    <a:pt x="1217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4386264" y="2357622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7" y="1"/>
                  </a:moveTo>
                  <a:cubicBezTo>
                    <a:pt x="100" y="1"/>
                    <a:pt x="0" y="101"/>
                    <a:pt x="0" y="228"/>
                  </a:cubicBezTo>
                  <a:cubicBezTo>
                    <a:pt x="0" y="351"/>
                    <a:pt x="100" y="451"/>
                    <a:pt x="227" y="451"/>
                  </a:cubicBezTo>
                  <a:lnTo>
                    <a:pt x="1216" y="451"/>
                  </a:lnTo>
                  <a:cubicBezTo>
                    <a:pt x="1340" y="451"/>
                    <a:pt x="1440" y="351"/>
                    <a:pt x="1440" y="228"/>
                  </a:cubicBezTo>
                  <a:cubicBezTo>
                    <a:pt x="1440" y="101"/>
                    <a:pt x="1340" y="1"/>
                    <a:pt x="1216" y="1"/>
                  </a:cubicBezTo>
                  <a:close/>
                </a:path>
              </a:pathLst>
            </a:custGeom>
            <a:solidFill>
              <a:srgbClr val="090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1"/>
            <p:cNvSpPr/>
            <p:nvPr/>
          </p:nvSpPr>
          <p:spPr>
            <a:xfrm>
              <a:off x="4472445" y="2357622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4" y="1"/>
                  </a:moveTo>
                  <a:cubicBezTo>
                    <a:pt x="101" y="1"/>
                    <a:pt x="1" y="101"/>
                    <a:pt x="1" y="228"/>
                  </a:cubicBezTo>
                  <a:cubicBezTo>
                    <a:pt x="1" y="351"/>
                    <a:pt x="101" y="451"/>
                    <a:pt x="224" y="451"/>
                  </a:cubicBezTo>
                  <a:lnTo>
                    <a:pt x="1216" y="451"/>
                  </a:lnTo>
                  <a:cubicBezTo>
                    <a:pt x="1341" y="451"/>
                    <a:pt x="1441" y="351"/>
                    <a:pt x="1441" y="228"/>
                  </a:cubicBezTo>
                  <a:cubicBezTo>
                    <a:pt x="1441" y="101"/>
                    <a:pt x="1341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1"/>
            <p:cNvSpPr/>
            <p:nvPr/>
          </p:nvSpPr>
          <p:spPr>
            <a:xfrm>
              <a:off x="4300043" y="2402928"/>
              <a:ext cx="56107" cy="17601"/>
            </a:xfrm>
            <a:custGeom>
              <a:rect b="b" l="l" r="r" t="t"/>
              <a:pathLst>
                <a:path extrusionOk="0" h="453" w="1444">
                  <a:moveTo>
                    <a:pt x="228" y="1"/>
                  </a:moveTo>
                  <a:cubicBezTo>
                    <a:pt x="105" y="1"/>
                    <a:pt x="1" y="101"/>
                    <a:pt x="1" y="224"/>
                  </a:cubicBezTo>
                  <a:cubicBezTo>
                    <a:pt x="1" y="352"/>
                    <a:pt x="105" y="452"/>
                    <a:pt x="228" y="452"/>
                  </a:cubicBezTo>
                  <a:lnTo>
                    <a:pt x="1217" y="452"/>
                  </a:lnTo>
                  <a:cubicBezTo>
                    <a:pt x="1340" y="452"/>
                    <a:pt x="1444" y="352"/>
                    <a:pt x="1444" y="224"/>
                  </a:cubicBezTo>
                  <a:cubicBezTo>
                    <a:pt x="1444" y="101"/>
                    <a:pt x="1340" y="1"/>
                    <a:pt x="1217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1"/>
            <p:cNvSpPr/>
            <p:nvPr/>
          </p:nvSpPr>
          <p:spPr>
            <a:xfrm>
              <a:off x="4386264" y="2402928"/>
              <a:ext cx="55990" cy="17601"/>
            </a:xfrm>
            <a:custGeom>
              <a:rect b="b" l="l" r="r" t="t"/>
              <a:pathLst>
                <a:path extrusionOk="0" h="453" w="1441">
                  <a:moveTo>
                    <a:pt x="227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52"/>
                    <a:pt x="100" y="452"/>
                    <a:pt x="227" y="452"/>
                  </a:cubicBezTo>
                  <a:lnTo>
                    <a:pt x="1216" y="452"/>
                  </a:lnTo>
                  <a:cubicBezTo>
                    <a:pt x="1340" y="452"/>
                    <a:pt x="1440" y="352"/>
                    <a:pt x="1440" y="224"/>
                  </a:cubicBezTo>
                  <a:cubicBezTo>
                    <a:pt x="1440" y="101"/>
                    <a:pt x="1340" y="1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1"/>
            <p:cNvSpPr/>
            <p:nvPr/>
          </p:nvSpPr>
          <p:spPr>
            <a:xfrm>
              <a:off x="4472445" y="2402928"/>
              <a:ext cx="55990" cy="17601"/>
            </a:xfrm>
            <a:custGeom>
              <a:rect b="b" l="l" r="r" t="t"/>
              <a:pathLst>
                <a:path extrusionOk="0" h="453" w="1441">
                  <a:moveTo>
                    <a:pt x="224" y="1"/>
                  </a:moveTo>
                  <a:cubicBezTo>
                    <a:pt x="101" y="1"/>
                    <a:pt x="1" y="101"/>
                    <a:pt x="1" y="224"/>
                  </a:cubicBezTo>
                  <a:cubicBezTo>
                    <a:pt x="1" y="352"/>
                    <a:pt x="101" y="452"/>
                    <a:pt x="224" y="452"/>
                  </a:cubicBezTo>
                  <a:lnTo>
                    <a:pt x="1216" y="452"/>
                  </a:lnTo>
                  <a:cubicBezTo>
                    <a:pt x="1341" y="452"/>
                    <a:pt x="1441" y="352"/>
                    <a:pt x="1441" y="224"/>
                  </a:cubicBezTo>
                  <a:cubicBezTo>
                    <a:pt x="1441" y="101"/>
                    <a:pt x="1341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4300043" y="2448233"/>
              <a:ext cx="56107" cy="17562"/>
            </a:xfrm>
            <a:custGeom>
              <a:rect b="b" l="l" r="r" t="t"/>
              <a:pathLst>
                <a:path extrusionOk="0" h="452" w="1444">
                  <a:moveTo>
                    <a:pt x="228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52"/>
                    <a:pt x="105" y="452"/>
                    <a:pt x="228" y="452"/>
                  </a:cubicBezTo>
                  <a:lnTo>
                    <a:pt x="1217" y="452"/>
                  </a:lnTo>
                  <a:cubicBezTo>
                    <a:pt x="1340" y="452"/>
                    <a:pt x="1444" y="352"/>
                    <a:pt x="1444" y="224"/>
                  </a:cubicBezTo>
                  <a:cubicBezTo>
                    <a:pt x="1444" y="101"/>
                    <a:pt x="1340" y="0"/>
                    <a:pt x="1217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1"/>
            <p:cNvSpPr/>
            <p:nvPr/>
          </p:nvSpPr>
          <p:spPr>
            <a:xfrm>
              <a:off x="4386264" y="2448233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7" y="0"/>
                  </a:moveTo>
                  <a:cubicBezTo>
                    <a:pt x="100" y="0"/>
                    <a:pt x="0" y="101"/>
                    <a:pt x="0" y="224"/>
                  </a:cubicBezTo>
                  <a:cubicBezTo>
                    <a:pt x="0" y="352"/>
                    <a:pt x="100" y="452"/>
                    <a:pt x="227" y="452"/>
                  </a:cubicBezTo>
                  <a:lnTo>
                    <a:pt x="1216" y="452"/>
                  </a:lnTo>
                  <a:cubicBezTo>
                    <a:pt x="1340" y="452"/>
                    <a:pt x="1440" y="352"/>
                    <a:pt x="1440" y="224"/>
                  </a:cubicBezTo>
                  <a:cubicBezTo>
                    <a:pt x="1440" y="101"/>
                    <a:pt x="1340" y="0"/>
                    <a:pt x="1216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1"/>
            <p:cNvSpPr/>
            <p:nvPr/>
          </p:nvSpPr>
          <p:spPr>
            <a:xfrm>
              <a:off x="4472445" y="2448233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4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52"/>
                    <a:pt x="101" y="452"/>
                    <a:pt x="224" y="452"/>
                  </a:cubicBezTo>
                  <a:lnTo>
                    <a:pt x="1216" y="452"/>
                  </a:lnTo>
                  <a:cubicBezTo>
                    <a:pt x="1341" y="452"/>
                    <a:pt x="1441" y="352"/>
                    <a:pt x="1441" y="224"/>
                  </a:cubicBezTo>
                  <a:cubicBezTo>
                    <a:pt x="1441" y="101"/>
                    <a:pt x="1341" y="0"/>
                    <a:pt x="1216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1"/>
            <p:cNvSpPr/>
            <p:nvPr/>
          </p:nvSpPr>
          <p:spPr>
            <a:xfrm>
              <a:off x="4300043" y="2493539"/>
              <a:ext cx="56107" cy="17562"/>
            </a:xfrm>
            <a:custGeom>
              <a:rect b="b" l="l" r="r" t="t"/>
              <a:pathLst>
                <a:path extrusionOk="0" h="452" w="1444">
                  <a:moveTo>
                    <a:pt x="228" y="0"/>
                  </a:moveTo>
                  <a:cubicBezTo>
                    <a:pt x="105" y="0"/>
                    <a:pt x="1" y="100"/>
                    <a:pt x="1" y="225"/>
                  </a:cubicBezTo>
                  <a:cubicBezTo>
                    <a:pt x="1" y="351"/>
                    <a:pt x="105" y="452"/>
                    <a:pt x="228" y="452"/>
                  </a:cubicBezTo>
                  <a:lnTo>
                    <a:pt x="1217" y="452"/>
                  </a:lnTo>
                  <a:cubicBezTo>
                    <a:pt x="1340" y="452"/>
                    <a:pt x="1444" y="351"/>
                    <a:pt x="1444" y="225"/>
                  </a:cubicBezTo>
                  <a:cubicBezTo>
                    <a:pt x="1444" y="100"/>
                    <a:pt x="1340" y="0"/>
                    <a:pt x="1217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1"/>
            <p:cNvSpPr/>
            <p:nvPr/>
          </p:nvSpPr>
          <p:spPr>
            <a:xfrm>
              <a:off x="4386264" y="2493539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7" y="0"/>
                  </a:moveTo>
                  <a:cubicBezTo>
                    <a:pt x="100" y="0"/>
                    <a:pt x="0" y="100"/>
                    <a:pt x="0" y="225"/>
                  </a:cubicBezTo>
                  <a:cubicBezTo>
                    <a:pt x="0" y="351"/>
                    <a:pt x="100" y="452"/>
                    <a:pt x="227" y="452"/>
                  </a:cubicBezTo>
                  <a:lnTo>
                    <a:pt x="1216" y="452"/>
                  </a:lnTo>
                  <a:cubicBezTo>
                    <a:pt x="1340" y="452"/>
                    <a:pt x="1440" y="351"/>
                    <a:pt x="1440" y="225"/>
                  </a:cubicBezTo>
                  <a:cubicBezTo>
                    <a:pt x="1440" y="100"/>
                    <a:pt x="1340" y="0"/>
                    <a:pt x="1216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1"/>
            <p:cNvSpPr/>
            <p:nvPr/>
          </p:nvSpPr>
          <p:spPr>
            <a:xfrm>
              <a:off x="4472445" y="2493539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4" y="0"/>
                  </a:moveTo>
                  <a:cubicBezTo>
                    <a:pt x="101" y="0"/>
                    <a:pt x="1" y="100"/>
                    <a:pt x="1" y="225"/>
                  </a:cubicBezTo>
                  <a:cubicBezTo>
                    <a:pt x="1" y="351"/>
                    <a:pt x="101" y="452"/>
                    <a:pt x="224" y="452"/>
                  </a:cubicBezTo>
                  <a:lnTo>
                    <a:pt x="1216" y="452"/>
                  </a:lnTo>
                  <a:cubicBezTo>
                    <a:pt x="1341" y="452"/>
                    <a:pt x="1441" y="351"/>
                    <a:pt x="1441" y="225"/>
                  </a:cubicBezTo>
                  <a:cubicBezTo>
                    <a:pt x="1441" y="100"/>
                    <a:pt x="1341" y="0"/>
                    <a:pt x="1216" y="0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1"/>
            <p:cNvSpPr/>
            <p:nvPr/>
          </p:nvSpPr>
          <p:spPr>
            <a:xfrm>
              <a:off x="4300043" y="2538844"/>
              <a:ext cx="56107" cy="17562"/>
            </a:xfrm>
            <a:custGeom>
              <a:rect b="b" l="l" r="r" t="t"/>
              <a:pathLst>
                <a:path extrusionOk="0" h="452" w="1444">
                  <a:moveTo>
                    <a:pt x="228" y="1"/>
                  </a:moveTo>
                  <a:cubicBezTo>
                    <a:pt x="105" y="1"/>
                    <a:pt x="1" y="101"/>
                    <a:pt x="1" y="225"/>
                  </a:cubicBezTo>
                  <a:cubicBezTo>
                    <a:pt x="1" y="348"/>
                    <a:pt x="105" y="451"/>
                    <a:pt x="228" y="451"/>
                  </a:cubicBezTo>
                  <a:lnTo>
                    <a:pt x="1217" y="451"/>
                  </a:lnTo>
                  <a:cubicBezTo>
                    <a:pt x="1340" y="451"/>
                    <a:pt x="1444" y="348"/>
                    <a:pt x="1444" y="225"/>
                  </a:cubicBezTo>
                  <a:cubicBezTo>
                    <a:pt x="1444" y="101"/>
                    <a:pt x="1340" y="1"/>
                    <a:pt x="1217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1"/>
            <p:cNvSpPr/>
            <p:nvPr/>
          </p:nvSpPr>
          <p:spPr>
            <a:xfrm>
              <a:off x="4386264" y="2538844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7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51"/>
                    <a:pt x="227" y="451"/>
                  </a:cubicBezTo>
                  <a:lnTo>
                    <a:pt x="1216" y="451"/>
                  </a:lnTo>
                  <a:cubicBezTo>
                    <a:pt x="1340" y="451"/>
                    <a:pt x="1440" y="348"/>
                    <a:pt x="1440" y="225"/>
                  </a:cubicBezTo>
                  <a:cubicBezTo>
                    <a:pt x="1440" y="101"/>
                    <a:pt x="1340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4472445" y="2538844"/>
              <a:ext cx="55990" cy="17562"/>
            </a:xfrm>
            <a:custGeom>
              <a:rect b="b" l="l" r="r" t="t"/>
              <a:pathLst>
                <a:path extrusionOk="0" h="452" w="1441">
                  <a:moveTo>
                    <a:pt x="224" y="1"/>
                  </a:moveTo>
                  <a:cubicBezTo>
                    <a:pt x="101" y="1"/>
                    <a:pt x="1" y="101"/>
                    <a:pt x="1" y="225"/>
                  </a:cubicBezTo>
                  <a:cubicBezTo>
                    <a:pt x="1" y="348"/>
                    <a:pt x="101" y="451"/>
                    <a:pt x="224" y="451"/>
                  </a:cubicBezTo>
                  <a:lnTo>
                    <a:pt x="1216" y="451"/>
                  </a:lnTo>
                  <a:cubicBezTo>
                    <a:pt x="1341" y="451"/>
                    <a:pt x="1441" y="348"/>
                    <a:pt x="1441" y="225"/>
                  </a:cubicBezTo>
                  <a:cubicBezTo>
                    <a:pt x="1441" y="101"/>
                    <a:pt x="1341" y="1"/>
                    <a:pt x="1216" y="1"/>
                  </a:cubicBezTo>
                  <a:close/>
                </a:path>
              </a:pathLst>
            </a:custGeom>
            <a:solidFill>
              <a:srgbClr val="FFD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4593169" y="2189650"/>
              <a:ext cx="243038" cy="553684"/>
            </a:xfrm>
            <a:custGeom>
              <a:rect b="b" l="l" r="r" t="t"/>
              <a:pathLst>
                <a:path extrusionOk="0" h="14250" w="6255">
                  <a:moveTo>
                    <a:pt x="6255" y="1"/>
                  </a:moveTo>
                  <a:lnTo>
                    <a:pt x="1" y="2333"/>
                  </a:lnTo>
                  <a:lnTo>
                    <a:pt x="1" y="14249"/>
                  </a:lnTo>
                  <a:lnTo>
                    <a:pt x="6255" y="14249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4622116" y="2318961"/>
              <a:ext cx="177373" cy="11579"/>
            </a:xfrm>
            <a:custGeom>
              <a:rect b="b" l="l" r="r" t="t"/>
              <a:pathLst>
                <a:path extrusionOk="0" h="298" w="4565">
                  <a:moveTo>
                    <a:pt x="147" y="0"/>
                  </a:moveTo>
                  <a:cubicBezTo>
                    <a:pt x="67" y="0"/>
                    <a:pt x="1" y="67"/>
                    <a:pt x="1" y="151"/>
                  </a:cubicBezTo>
                  <a:cubicBezTo>
                    <a:pt x="1" y="231"/>
                    <a:pt x="67" y="297"/>
                    <a:pt x="147" y="297"/>
                  </a:cubicBezTo>
                  <a:lnTo>
                    <a:pt x="4414" y="297"/>
                  </a:lnTo>
                  <a:cubicBezTo>
                    <a:pt x="4497" y="297"/>
                    <a:pt x="4564" y="231"/>
                    <a:pt x="4564" y="151"/>
                  </a:cubicBezTo>
                  <a:cubicBezTo>
                    <a:pt x="4564" y="67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4622116" y="2355563"/>
              <a:ext cx="177373" cy="11579"/>
            </a:xfrm>
            <a:custGeom>
              <a:rect b="b" l="l" r="r" t="t"/>
              <a:pathLst>
                <a:path extrusionOk="0" h="298" w="4565">
                  <a:moveTo>
                    <a:pt x="147" y="0"/>
                  </a:moveTo>
                  <a:cubicBezTo>
                    <a:pt x="67" y="0"/>
                    <a:pt x="1" y="67"/>
                    <a:pt x="1" y="148"/>
                  </a:cubicBezTo>
                  <a:cubicBezTo>
                    <a:pt x="1" y="231"/>
                    <a:pt x="67" y="298"/>
                    <a:pt x="147" y="298"/>
                  </a:cubicBezTo>
                  <a:lnTo>
                    <a:pt x="4414" y="298"/>
                  </a:lnTo>
                  <a:cubicBezTo>
                    <a:pt x="4497" y="298"/>
                    <a:pt x="4564" y="231"/>
                    <a:pt x="4564" y="148"/>
                  </a:cubicBezTo>
                  <a:cubicBezTo>
                    <a:pt x="4564" y="67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4622116" y="2392048"/>
              <a:ext cx="177373" cy="11579"/>
            </a:xfrm>
            <a:custGeom>
              <a:rect b="b" l="l" r="r" t="t"/>
              <a:pathLst>
                <a:path extrusionOk="0" h="298" w="4565">
                  <a:moveTo>
                    <a:pt x="147" y="0"/>
                  </a:moveTo>
                  <a:cubicBezTo>
                    <a:pt x="67" y="0"/>
                    <a:pt x="1" y="67"/>
                    <a:pt x="1" y="151"/>
                  </a:cubicBezTo>
                  <a:cubicBezTo>
                    <a:pt x="1" y="231"/>
                    <a:pt x="67" y="297"/>
                    <a:pt x="147" y="297"/>
                  </a:cubicBezTo>
                  <a:lnTo>
                    <a:pt x="4414" y="297"/>
                  </a:lnTo>
                  <a:cubicBezTo>
                    <a:pt x="4497" y="297"/>
                    <a:pt x="4564" y="231"/>
                    <a:pt x="4564" y="151"/>
                  </a:cubicBezTo>
                  <a:cubicBezTo>
                    <a:pt x="4564" y="67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4622116" y="2428650"/>
              <a:ext cx="177373" cy="11579"/>
            </a:xfrm>
            <a:custGeom>
              <a:rect b="b" l="l" r="r" t="t"/>
              <a:pathLst>
                <a:path extrusionOk="0" h="298" w="4565">
                  <a:moveTo>
                    <a:pt x="147" y="0"/>
                  </a:moveTo>
                  <a:cubicBezTo>
                    <a:pt x="67" y="0"/>
                    <a:pt x="1" y="67"/>
                    <a:pt x="1" y="147"/>
                  </a:cubicBezTo>
                  <a:cubicBezTo>
                    <a:pt x="1" y="231"/>
                    <a:pt x="67" y="298"/>
                    <a:pt x="147" y="298"/>
                  </a:cubicBezTo>
                  <a:lnTo>
                    <a:pt x="4414" y="298"/>
                  </a:lnTo>
                  <a:cubicBezTo>
                    <a:pt x="4497" y="298"/>
                    <a:pt x="4564" y="231"/>
                    <a:pt x="4564" y="147"/>
                  </a:cubicBezTo>
                  <a:cubicBezTo>
                    <a:pt x="4564" y="67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4622116" y="2465135"/>
              <a:ext cx="177373" cy="11579"/>
            </a:xfrm>
            <a:custGeom>
              <a:rect b="b" l="l" r="r" t="t"/>
              <a:pathLst>
                <a:path extrusionOk="0" h="298" w="4565">
                  <a:moveTo>
                    <a:pt x="147" y="0"/>
                  </a:moveTo>
                  <a:cubicBezTo>
                    <a:pt x="67" y="0"/>
                    <a:pt x="1" y="67"/>
                    <a:pt x="1" y="150"/>
                  </a:cubicBezTo>
                  <a:cubicBezTo>
                    <a:pt x="1" y="230"/>
                    <a:pt x="67" y="298"/>
                    <a:pt x="147" y="298"/>
                  </a:cubicBezTo>
                  <a:lnTo>
                    <a:pt x="4414" y="298"/>
                  </a:lnTo>
                  <a:cubicBezTo>
                    <a:pt x="4497" y="298"/>
                    <a:pt x="4564" y="230"/>
                    <a:pt x="4564" y="150"/>
                  </a:cubicBezTo>
                  <a:cubicBezTo>
                    <a:pt x="4564" y="67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4622116" y="2501737"/>
              <a:ext cx="177373" cy="11462"/>
            </a:xfrm>
            <a:custGeom>
              <a:rect b="b" l="l" r="r" t="t"/>
              <a:pathLst>
                <a:path extrusionOk="0" h="295" w="4565">
                  <a:moveTo>
                    <a:pt x="147" y="0"/>
                  </a:moveTo>
                  <a:cubicBezTo>
                    <a:pt x="67" y="0"/>
                    <a:pt x="1" y="63"/>
                    <a:pt x="1" y="147"/>
                  </a:cubicBezTo>
                  <a:cubicBezTo>
                    <a:pt x="1" y="230"/>
                    <a:pt x="67" y="294"/>
                    <a:pt x="147" y="294"/>
                  </a:cubicBezTo>
                  <a:lnTo>
                    <a:pt x="4414" y="294"/>
                  </a:lnTo>
                  <a:cubicBezTo>
                    <a:pt x="4497" y="294"/>
                    <a:pt x="4564" y="230"/>
                    <a:pt x="4564" y="147"/>
                  </a:cubicBezTo>
                  <a:cubicBezTo>
                    <a:pt x="4564" y="63"/>
                    <a:pt x="4497" y="0"/>
                    <a:pt x="4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4836171" y="2189650"/>
              <a:ext cx="94418" cy="553684"/>
            </a:xfrm>
            <a:custGeom>
              <a:rect b="b" l="l" r="r" t="t"/>
              <a:pathLst>
                <a:path extrusionOk="0" h="14250" w="2430">
                  <a:moveTo>
                    <a:pt x="1" y="1"/>
                  </a:moveTo>
                  <a:lnTo>
                    <a:pt x="1" y="14249"/>
                  </a:lnTo>
                  <a:lnTo>
                    <a:pt x="2429" y="14249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1"/>
            <p:cNvSpPr/>
            <p:nvPr/>
          </p:nvSpPr>
          <p:spPr>
            <a:xfrm>
              <a:off x="4170266" y="1835792"/>
              <a:ext cx="358165" cy="127250"/>
            </a:xfrm>
            <a:custGeom>
              <a:rect b="b" l="l" r="r" t="t"/>
              <a:pathLst>
                <a:path extrusionOk="0" h="3275" w="9218">
                  <a:moveTo>
                    <a:pt x="0" y="1"/>
                  </a:moveTo>
                  <a:lnTo>
                    <a:pt x="0" y="3275"/>
                  </a:lnTo>
                  <a:lnTo>
                    <a:pt x="9218" y="3275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1"/>
            <p:cNvSpPr/>
            <p:nvPr/>
          </p:nvSpPr>
          <p:spPr>
            <a:xfrm>
              <a:off x="4196338" y="1835792"/>
              <a:ext cx="332094" cy="127250"/>
            </a:xfrm>
            <a:custGeom>
              <a:rect b="b" l="l" r="r" t="t"/>
              <a:pathLst>
                <a:path extrusionOk="0" h="3275" w="8547">
                  <a:moveTo>
                    <a:pt x="0" y="1"/>
                  </a:moveTo>
                  <a:lnTo>
                    <a:pt x="0" y="3275"/>
                  </a:lnTo>
                  <a:lnTo>
                    <a:pt x="8547" y="3275"/>
                  </a:lnTo>
                  <a:lnTo>
                    <a:pt x="8547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1"/>
            <p:cNvSpPr/>
            <p:nvPr/>
          </p:nvSpPr>
          <p:spPr>
            <a:xfrm>
              <a:off x="4973369" y="1822310"/>
              <a:ext cx="198005" cy="921019"/>
            </a:xfrm>
            <a:custGeom>
              <a:rect b="b" l="l" r="r" t="t"/>
              <a:pathLst>
                <a:path extrusionOk="0" h="23704" w="5096">
                  <a:moveTo>
                    <a:pt x="1" y="1"/>
                  </a:moveTo>
                  <a:lnTo>
                    <a:pt x="1" y="23703"/>
                  </a:lnTo>
                  <a:lnTo>
                    <a:pt x="5095" y="23703"/>
                  </a:lnTo>
                  <a:lnTo>
                    <a:pt x="5095" y="1"/>
                  </a:lnTo>
                  <a:close/>
                </a:path>
              </a:pathLst>
            </a:custGeom>
            <a:solidFill>
              <a:srgbClr val="1E1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1"/>
            <p:cNvSpPr/>
            <p:nvPr/>
          </p:nvSpPr>
          <p:spPr>
            <a:xfrm>
              <a:off x="5171338" y="1822310"/>
              <a:ext cx="50783" cy="921019"/>
            </a:xfrm>
            <a:custGeom>
              <a:rect b="b" l="l" r="r" t="t"/>
              <a:pathLst>
                <a:path extrusionOk="0" h="23704" w="1307">
                  <a:moveTo>
                    <a:pt x="0" y="1"/>
                  </a:moveTo>
                  <a:lnTo>
                    <a:pt x="0" y="23703"/>
                  </a:lnTo>
                  <a:lnTo>
                    <a:pt x="1307" y="23703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494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1"/>
            <p:cNvSpPr/>
            <p:nvPr/>
          </p:nvSpPr>
          <p:spPr>
            <a:xfrm>
              <a:off x="5000996" y="1883313"/>
              <a:ext cx="43168" cy="68463"/>
            </a:xfrm>
            <a:custGeom>
              <a:rect b="b" l="l" r="r" t="t"/>
              <a:pathLst>
                <a:path extrusionOk="0" h="1762" w="1111">
                  <a:moveTo>
                    <a:pt x="1010" y="98"/>
                  </a:moveTo>
                  <a:lnTo>
                    <a:pt x="1010" y="1664"/>
                  </a:lnTo>
                  <a:lnTo>
                    <a:pt x="98" y="1664"/>
                  </a:lnTo>
                  <a:lnTo>
                    <a:pt x="98" y="98"/>
                  </a:lnTo>
                  <a:close/>
                  <a:moveTo>
                    <a:pt x="1" y="1"/>
                  </a:moveTo>
                  <a:lnTo>
                    <a:pt x="1" y="1761"/>
                  </a:lnTo>
                  <a:lnTo>
                    <a:pt x="1111" y="1761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1"/>
            <p:cNvSpPr/>
            <p:nvPr/>
          </p:nvSpPr>
          <p:spPr>
            <a:xfrm>
              <a:off x="5085273" y="1883313"/>
              <a:ext cx="43012" cy="68463"/>
            </a:xfrm>
            <a:custGeom>
              <a:rect b="b" l="l" r="r" t="t"/>
              <a:pathLst>
                <a:path extrusionOk="0" h="1762" w="1107">
                  <a:moveTo>
                    <a:pt x="1010" y="98"/>
                  </a:moveTo>
                  <a:lnTo>
                    <a:pt x="1010" y="1664"/>
                  </a:lnTo>
                  <a:lnTo>
                    <a:pt x="97" y="1664"/>
                  </a:lnTo>
                  <a:lnTo>
                    <a:pt x="97" y="98"/>
                  </a:lnTo>
                  <a:close/>
                  <a:moveTo>
                    <a:pt x="1" y="1"/>
                  </a:moveTo>
                  <a:lnTo>
                    <a:pt x="1" y="1761"/>
                  </a:lnTo>
                  <a:lnTo>
                    <a:pt x="1107" y="1761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1"/>
            <p:cNvSpPr/>
            <p:nvPr/>
          </p:nvSpPr>
          <p:spPr>
            <a:xfrm>
              <a:off x="5000996" y="2022843"/>
              <a:ext cx="43168" cy="68463"/>
            </a:xfrm>
            <a:custGeom>
              <a:rect b="b" l="l" r="r" t="t"/>
              <a:pathLst>
                <a:path extrusionOk="0" h="1762" w="1111">
                  <a:moveTo>
                    <a:pt x="1010" y="98"/>
                  </a:moveTo>
                  <a:lnTo>
                    <a:pt x="1010" y="1661"/>
                  </a:lnTo>
                  <a:lnTo>
                    <a:pt x="98" y="1661"/>
                  </a:lnTo>
                  <a:lnTo>
                    <a:pt x="98" y="98"/>
                  </a:lnTo>
                  <a:close/>
                  <a:moveTo>
                    <a:pt x="1" y="1"/>
                  </a:moveTo>
                  <a:lnTo>
                    <a:pt x="1" y="1761"/>
                  </a:lnTo>
                  <a:lnTo>
                    <a:pt x="1111" y="1761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1"/>
            <p:cNvSpPr/>
            <p:nvPr/>
          </p:nvSpPr>
          <p:spPr>
            <a:xfrm>
              <a:off x="5085273" y="2022843"/>
              <a:ext cx="43012" cy="68463"/>
            </a:xfrm>
            <a:custGeom>
              <a:rect b="b" l="l" r="r" t="t"/>
              <a:pathLst>
                <a:path extrusionOk="0" h="1762" w="1107">
                  <a:moveTo>
                    <a:pt x="1010" y="98"/>
                  </a:moveTo>
                  <a:lnTo>
                    <a:pt x="1010" y="1661"/>
                  </a:lnTo>
                  <a:lnTo>
                    <a:pt x="97" y="1661"/>
                  </a:lnTo>
                  <a:lnTo>
                    <a:pt x="97" y="98"/>
                  </a:lnTo>
                  <a:close/>
                  <a:moveTo>
                    <a:pt x="1" y="1"/>
                  </a:moveTo>
                  <a:lnTo>
                    <a:pt x="1" y="1761"/>
                  </a:lnTo>
                  <a:lnTo>
                    <a:pt x="1107" y="1761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1"/>
            <p:cNvSpPr/>
            <p:nvPr/>
          </p:nvSpPr>
          <p:spPr>
            <a:xfrm>
              <a:off x="5000996" y="2162257"/>
              <a:ext cx="43168" cy="68463"/>
            </a:xfrm>
            <a:custGeom>
              <a:rect b="b" l="l" r="r" t="t"/>
              <a:pathLst>
                <a:path extrusionOk="0" h="1762" w="1111">
                  <a:moveTo>
                    <a:pt x="1010" y="98"/>
                  </a:moveTo>
                  <a:lnTo>
                    <a:pt x="1010" y="1665"/>
                  </a:lnTo>
                  <a:lnTo>
                    <a:pt x="98" y="1665"/>
                  </a:lnTo>
                  <a:lnTo>
                    <a:pt x="98" y="98"/>
                  </a:lnTo>
                  <a:close/>
                  <a:moveTo>
                    <a:pt x="1" y="1"/>
                  </a:moveTo>
                  <a:lnTo>
                    <a:pt x="1" y="1762"/>
                  </a:lnTo>
                  <a:lnTo>
                    <a:pt x="1111" y="1762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1"/>
            <p:cNvSpPr/>
            <p:nvPr/>
          </p:nvSpPr>
          <p:spPr>
            <a:xfrm>
              <a:off x="5085273" y="2162257"/>
              <a:ext cx="43012" cy="68463"/>
            </a:xfrm>
            <a:custGeom>
              <a:rect b="b" l="l" r="r" t="t"/>
              <a:pathLst>
                <a:path extrusionOk="0" h="1762" w="1107">
                  <a:moveTo>
                    <a:pt x="1010" y="98"/>
                  </a:moveTo>
                  <a:lnTo>
                    <a:pt x="1010" y="1665"/>
                  </a:lnTo>
                  <a:lnTo>
                    <a:pt x="97" y="1665"/>
                  </a:lnTo>
                  <a:lnTo>
                    <a:pt x="97" y="98"/>
                  </a:lnTo>
                  <a:close/>
                  <a:moveTo>
                    <a:pt x="1" y="1"/>
                  </a:moveTo>
                  <a:lnTo>
                    <a:pt x="1" y="1762"/>
                  </a:lnTo>
                  <a:lnTo>
                    <a:pt x="1107" y="176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1"/>
            <p:cNvSpPr/>
            <p:nvPr/>
          </p:nvSpPr>
          <p:spPr>
            <a:xfrm>
              <a:off x="5000996" y="2301826"/>
              <a:ext cx="43168" cy="68424"/>
            </a:xfrm>
            <a:custGeom>
              <a:rect b="b" l="l" r="r" t="t"/>
              <a:pathLst>
                <a:path extrusionOk="0" h="1761" w="1111">
                  <a:moveTo>
                    <a:pt x="1010" y="97"/>
                  </a:moveTo>
                  <a:lnTo>
                    <a:pt x="1010" y="1661"/>
                  </a:lnTo>
                  <a:lnTo>
                    <a:pt x="98" y="1661"/>
                  </a:lnTo>
                  <a:lnTo>
                    <a:pt x="98" y="97"/>
                  </a:lnTo>
                  <a:close/>
                  <a:moveTo>
                    <a:pt x="1" y="0"/>
                  </a:moveTo>
                  <a:lnTo>
                    <a:pt x="1" y="1761"/>
                  </a:lnTo>
                  <a:lnTo>
                    <a:pt x="1111" y="1761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5085273" y="2301826"/>
              <a:ext cx="43012" cy="68424"/>
            </a:xfrm>
            <a:custGeom>
              <a:rect b="b" l="l" r="r" t="t"/>
              <a:pathLst>
                <a:path extrusionOk="0" h="1761" w="1107">
                  <a:moveTo>
                    <a:pt x="1010" y="97"/>
                  </a:moveTo>
                  <a:lnTo>
                    <a:pt x="1010" y="1661"/>
                  </a:lnTo>
                  <a:lnTo>
                    <a:pt x="97" y="1661"/>
                  </a:lnTo>
                  <a:lnTo>
                    <a:pt x="97" y="97"/>
                  </a:lnTo>
                  <a:close/>
                  <a:moveTo>
                    <a:pt x="1" y="0"/>
                  </a:moveTo>
                  <a:lnTo>
                    <a:pt x="1" y="1761"/>
                  </a:lnTo>
                  <a:lnTo>
                    <a:pt x="1107" y="176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5000996" y="2441239"/>
              <a:ext cx="43168" cy="68424"/>
            </a:xfrm>
            <a:custGeom>
              <a:rect b="b" l="l" r="r" t="t"/>
              <a:pathLst>
                <a:path extrusionOk="0" h="1761" w="1111">
                  <a:moveTo>
                    <a:pt x="1010" y="100"/>
                  </a:moveTo>
                  <a:lnTo>
                    <a:pt x="1010" y="1664"/>
                  </a:lnTo>
                  <a:lnTo>
                    <a:pt x="98" y="1664"/>
                  </a:lnTo>
                  <a:lnTo>
                    <a:pt x="98" y="100"/>
                  </a:lnTo>
                  <a:close/>
                  <a:moveTo>
                    <a:pt x="1" y="0"/>
                  </a:moveTo>
                  <a:lnTo>
                    <a:pt x="1" y="1761"/>
                  </a:lnTo>
                  <a:lnTo>
                    <a:pt x="1111" y="1761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5085273" y="2441239"/>
              <a:ext cx="43012" cy="68424"/>
            </a:xfrm>
            <a:custGeom>
              <a:rect b="b" l="l" r="r" t="t"/>
              <a:pathLst>
                <a:path extrusionOk="0" h="1761" w="1107">
                  <a:moveTo>
                    <a:pt x="1010" y="100"/>
                  </a:moveTo>
                  <a:lnTo>
                    <a:pt x="1010" y="1664"/>
                  </a:lnTo>
                  <a:lnTo>
                    <a:pt x="97" y="1664"/>
                  </a:lnTo>
                  <a:lnTo>
                    <a:pt x="97" y="100"/>
                  </a:lnTo>
                  <a:close/>
                  <a:moveTo>
                    <a:pt x="1" y="0"/>
                  </a:moveTo>
                  <a:lnTo>
                    <a:pt x="1" y="1761"/>
                  </a:lnTo>
                  <a:lnTo>
                    <a:pt x="1107" y="176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4765687" y="2516153"/>
              <a:ext cx="528506" cy="227185"/>
            </a:xfrm>
            <a:custGeom>
              <a:rect b="b" l="l" r="r" t="t"/>
              <a:pathLst>
                <a:path extrusionOk="0" h="5847" w="13602">
                  <a:moveTo>
                    <a:pt x="8113" y="0"/>
                  </a:moveTo>
                  <a:cubicBezTo>
                    <a:pt x="7919" y="0"/>
                    <a:pt x="7715" y="16"/>
                    <a:pt x="7500" y="50"/>
                  </a:cubicBezTo>
                  <a:cubicBezTo>
                    <a:pt x="5273" y="405"/>
                    <a:pt x="5717" y="3233"/>
                    <a:pt x="3822" y="3233"/>
                  </a:cubicBezTo>
                  <a:cubicBezTo>
                    <a:pt x="3719" y="3233"/>
                    <a:pt x="3609" y="3224"/>
                    <a:pt x="3491" y="3207"/>
                  </a:cubicBezTo>
                  <a:cubicBezTo>
                    <a:pt x="3368" y="3189"/>
                    <a:pt x="3247" y="3180"/>
                    <a:pt x="3130" y="3180"/>
                  </a:cubicBezTo>
                  <a:cubicBezTo>
                    <a:pt x="1079" y="3180"/>
                    <a:pt x="0" y="5817"/>
                    <a:pt x="0" y="5817"/>
                  </a:cubicBezTo>
                  <a:lnTo>
                    <a:pt x="2837" y="5846"/>
                  </a:lnTo>
                  <a:lnTo>
                    <a:pt x="13601" y="5846"/>
                  </a:lnTo>
                  <a:cubicBezTo>
                    <a:pt x="13601" y="5846"/>
                    <a:pt x="12559" y="3518"/>
                    <a:pt x="11646" y="2198"/>
                  </a:cubicBezTo>
                  <a:lnTo>
                    <a:pt x="9395" y="3621"/>
                  </a:lnTo>
                  <a:lnTo>
                    <a:pt x="9395" y="3621"/>
                  </a:lnTo>
                  <a:lnTo>
                    <a:pt x="10958" y="1540"/>
                  </a:lnTo>
                  <a:cubicBezTo>
                    <a:pt x="10958" y="1540"/>
                    <a:pt x="10043" y="0"/>
                    <a:pt x="8113" y="0"/>
                  </a:cubicBezTo>
                  <a:close/>
                </a:path>
              </a:pathLst>
            </a:custGeom>
            <a:solidFill>
              <a:srgbClr val="7C7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5016887" y="2516580"/>
              <a:ext cx="88512" cy="228312"/>
            </a:xfrm>
            <a:custGeom>
              <a:rect b="b" l="l" r="r" t="t"/>
              <a:pathLst>
                <a:path extrusionOk="0" h="5876" w="2278">
                  <a:moveTo>
                    <a:pt x="2237" y="0"/>
                  </a:moveTo>
                  <a:cubicBezTo>
                    <a:pt x="2222" y="0"/>
                    <a:pt x="2206" y="10"/>
                    <a:pt x="2198" y="25"/>
                  </a:cubicBezTo>
                  <a:lnTo>
                    <a:pt x="7" y="5822"/>
                  </a:lnTo>
                  <a:cubicBezTo>
                    <a:pt x="0" y="5842"/>
                    <a:pt x="10" y="5866"/>
                    <a:pt x="30" y="5872"/>
                  </a:cubicBezTo>
                  <a:cubicBezTo>
                    <a:pt x="33" y="5872"/>
                    <a:pt x="37" y="5875"/>
                    <a:pt x="43" y="5875"/>
                  </a:cubicBezTo>
                  <a:cubicBezTo>
                    <a:pt x="57" y="5875"/>
                    <a:pt x="73" y="5866"/>
                    <a:pt x="80" y="5849"/>
                  </a:cubicBezTo>
                  <a:lnTo>
                    <a:pt x="2272" y="53"/>
                  </a:lnTo>
                  <a:cubicBezTo>
                    <a:pt x="2278" y="33"/>
                    <a:pt x="2268" y="9"/>
                    <a:pt x="2248" y="2"/>
                  </a:cubicBezTo>
                  <a:cubicBezTo>
                    <a:pt x="2245" y="1"/>
                    <a:pt x="2241" y="0"/>
                    <a:pt x="2237" y="0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4956234" y="2620363"/>
              <a:ext cx="3031" cy="124530"/>
            </a:xfrm>
            <a:custGeom>
              <a:rect b="b" l="l" r="r" t="t"/>
              <a:pathLst>
                <a:path extrusionOk="0" h="3205" w="78">
                  <a:moveTo>
                    <a:pt x="38" y="0"/>
                  </a:moveTo>
                  <a:cubicBezTo>
                    <a:pt x="18" y="0"/>
                    <a:pt x="1" y="17"/>
                    <a:pt x="1" y="37"/>
                  </a:cubicBezTo>
                  <a:lnTo>
                    <a:pt x="1" y="3164"/>
                  </a:lnTo>
                  <a:cubicBezTo>
                    <a:pt x="1" y="3184"/>
                    <a:pt x="18" y="3204"/>
                    <a:pt x="38" y="3204"/>
                  </a:cubicBezTo>
                  <a:cubicBezTo>
                    <a:pt x="61" y="3204"/>
                    <a:pt x="78" y="3184"/>
                    <a:pt x="78" y="3164"/>
                  </a:cubicBezTo>
                  <a:lnTo>
                    <a:pt x="78" y="37"/>
                  </a:lnTo>
                  <a:cubicBezTo>
                    <a:pt x="78" y="17"/>
                    <a:pt x="61" y="0"/>
                    <a:pt x="38" y="0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5051624" y="2620285"/>
              <a:ext cx="107162" cy="32560"/>
            </a:xfrm>
            <a:custGeom>
              <a:rect b="b" l="l" r="r" t="t"/>
              <a:pathLst>
                <a:path extrusionOk="0" h="838" w="2758">
                  <a:moveTo>
                    <a:pt x="2714" y="1"/>
                  </a:moveTo>
                  <a:cubicBezTo>
                    <a:pt x="2711" y="1"/>
                    <a:pt x="2707" y="1"/>
                    <a:pt x="2704" y="2"/>
                  </a:cubicBezTo>
                  <a:lnTo>
                    <a:pt x="35" y="761"/>
                  </a:lnTo>
                  <a:cubicBezTo>
                    <a:pt x="15" y="767"/>
                    <a:pt x="1" y="787"/>
                    <a:pt x="8" y="807"/>
                  </a:cubicBezTo>
                  <a:cubicBezTo>
                    <a:pt x="11" y="824"/>
                    <a:pt x="28" y="838"/>
                    <a:pt x="45" y="838"/>
                  </a:cubicBezTo>
                  <a:cubicBezTo>
                    <a:pt x="48" y="838"/>
                    <a:pt x="51" y="835"/>
                    <a:pt x="55" y="835"/>
                  </a:cubicBezTo>
                  <a:lnTo>
                    <a:pt x="2724" y="76"/>
                  </a:lnTo>
                  <a:cubicBezTo>
                    <a:pt x="2744" y="73"/>
                    <a:pt x="2757" y="50"/>
                    <a:pt x="2751" y="30"/>
                  </a:cubicBezTo>
                  <a:cubicBezTo>
                    <a:pt x="2745" y="13"/>
                    <a:pt x="2730" y="1"/>
                    <a:pt x="2714" y="1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4956001" y="2662871"/>
              <a:ext cx="75690" cy="51910"/>
            </a:xfrm>
            <a:custGeom>
              <a:rect b="b" l="l" r="r" t="t"/>
              <a:pathLst>
                <a:path extrusionOk="0" h="1336" w="1948">
                  <a:moveTo>
                    <a:pt x="46" y="0"/>
                  </a:moveTo>
                  <a:cubicBezTo>
                    <a:pt x="33" y="0"/>
                    <a:pt x="20" y="5"/>
                    <a:pt x="13" y="16"/>
                  </a:cubicBezTo>
                  <a:cubicBezTo>
                    <a:pt x="0" y="36"/>
                    <a:pt x="7" y="59"/>
                    <a:pt x="24" y="69"/>
                  </a:cubicBezTo>
                  <a:lnTo>
                    <a:pt x="1881" y="1329"/>
                  </a:lnTo>
                  <a:cubicBezTo>
                    <a:pt x="1888" y="1332"/>
                    <a:pt x="1894" y="1335"/>
                    <a:pt x="1905" y="1335"/>
                  </a:cubicBezTo>
                  <a:cubicBezTo>
                    <a:pt x="1914" y="1335"/>
                    <a:pt x="1928" y="1329"/>
                    <a:pt x="1934" y="1315"/>
                  </a:cubicBezTo>
                  <a:cubicBezTo>
                    <a:pt x="1948" y="1299"/>
                    <a:pt x="1941" y="1275"/>
                    <a:pt x="1925" y="1262"/>
                  </a:cubicBezTo>
                  <a:lnTo>
                    <a:pt x="67" y="6"/>
                  </a:lnTo>
                  <a:cubicBezTo>
                    <a:pt x="61" y="2"/>
                    <a:pt x="53" y="0"/>
                    <a:pt x="46" y="0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4990621" y="2283214"/>
              <a:ext cx="262543" cy="303574"/>
            </a:xfrm>
            <a:custGeom>
              <a:rect b="b" l="l" r="r" t="t"/>
              <a:pathLst>
                <a:path extrusionOk="0" h="7813" w="6757">
                  <a:moveTo>
                    <a:pt x="4371" y="1"/>
                  </a:moveTo>
                  <a:cubicBezTo>
                    <a:pt x="2072" y="1"/>
                    <a:pt x="1159" y="1819"/>
                    <a:pt x="1481" y="3216"/>
                  </a:cubicBezTo>
                  <a:cubicBezTo>
                    <a:pt x="1808" y="4622"/>
                    <a:pt x="860" y="4535"/>
                    <a:pt x="368" y="5828"/>
                  </a:cubicBezTo>
                  <a:cubicBezTo>
                    <a:pt x="362" y="5838"/>
                    <a:pt x="359" y="5848"/>
                    <a:pt x="355" y="5858"/>
                  </a:cubicBezTo>
                  <a:cubicBezTo>
                    <a:pt x="1" y="6804"/>
                    <a:pt x="703" y="7812"/>
                    <a:pt x="1711" y="7812"/>
                  </a:cubicBezTo>
                  <a:lnTo>
                    <a:pt x="4778" y="7812"/>
                  </a:lnTo>
                  <a:cubicBezTo>
                    <a:pt x="5717" y="7812"/>
                    <a:pt x="6409" y="6933"/>
                    <a:pt x="6185" y="6022"/>
                  </a:cubicBezTo>
                  <a:cubicBezTo>
                    <a:pt x="6011" y="5317"/>
                    <a:pt x="5764" y="4642"/>
                    <a:pt x="6005" y="4098"/>
                  </a:cubicBezTo>
                  <a:cubicBezTo>
                    <a:pt x="6529" y="2898"/>
                    <a:pt x="6756" y="25"/>
                    <a:pt x="4421" y="1"/>
                  </a:cubicBezTo>
                  <a:cubicBezTo>
                    <a:pt x="4405" y="1"/>
                    <a:pt x="4388" y="1"/>
                    <a:pt x="4371" y="1"/>
                  </a:cubicBezTo>
                  <a:close/>
                </a:path>
              </a:pathLst>
            </a:custGeom>
            <a:solidFill>
              <a:srgbClr val="97B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4726365" y="2025679"/>
              <a:ext cx="421888" cy="470145"/>
            </a:xfrm>
            <a:custGeom>
              <a:rect b="b" l="l" r="r" t="t"/>
              <a:pathLst>
                <a:path extrusionOk="0" h="12100" w="10858">
                  <a:moveTo>
                    <a:pt x="3317" y="0"/>
                  </a:moveTo>
                  <a:cubicBezTo>
                    <a:pt x="3051" y="0"/>
                    <a:pt x="2776" y="41"/>
                    <a:pt x="2496" y="131"/>
                  </a:cubicBezTo>
                  <a:cubicBezTo>
                    <a:pt x="431" y="800"/>
                    <a:pt x="0" y="3562"/>
                    <a:pt x="1464" y="5130"/>
                  </a:cubicBezTo>
                  <a:cubicBezTo>
                    <a:pt x="2930" y="6693"/>
                    <a:pt x="939" y="6914"/>
                    <a:pt x="1266" y="9326"/>
                  </a:cubicBezTo>
                  <a:cubicBezTo>
                    <a:pt x="1596" y="11777"/>
                    <a:pt x="4367" y="12099"/>
                    <a:pt x="5804" y="12099"/>
                  </a:cubicBezTo>
                  <a:cubicBezTo>
                    <a:pt x="6318" y="12099"/>
                    <a:pt x="6662" y="12058"/>
                    <a:pt x="6662" y="12058"/>
                  </a:cubicBezTo>
                  <a:cubicBezTo>
                    <a:pt x="10857" y="9827"/>
                    <a:pt x="9772" y="6208"/>
                    <a:pt x="7627" y="5463"/>
                  </a:cubicBezTo>
                  <a:cubicBezTo>
                    <a:pt x="6432" y="5046"/>
                    <a:pt x="6528" y="4461"/>
                    <a:pt x="6428" y="2965"/>
                  </a:cubicBezTo>
                  <a:cubicBezTo>
                    <a:pt x="6341" y="1668"/>
                    <a:pt x="5012" y="0"/>
                    <a:pt x="3317" y="0"/>
                  </a:cubicBezTo>
                  <a:close/>
                </a:path>
              </a:pathLst>
            </a:custGeom>
            <a:solidFill>
              <a:srgbClr val="7C7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4815927" y="2031469"/>
              <a:ext cx="243427" cy="713300"/>
            </a:xfrm>
            <a:custGeom>
              <a:rect b="b" l="l" r="r" t="t"/>
              <a:pathLst>
                <a:path extrusionOk="0" h="18358" w="6265">
                  <a:moveTo>
                    <a:pt x="39" y="0"/>
                  </a:moveTo>
                  <a:cubicBezTo>
                    <a:pt x="35" y="0"/>
                    <a:pt x="31" y="1"/>
                    <a:pt x="27" y="2"/>
                  </a:cubicBezTo>
                  <a:cubicBezTo>
                    <a:pt x="10" y="10"/>
                    <a:pt x="1" y="30"/>
                    <a:pt x="7" y="50"/>
                  </a:cubicBezTo>
                  <a:lnTo>
                    <a:pt x="4193" y="11920"/>
                  </a:lnTo>
                  <a:lnTo>
                    <a:pt x="6191" y="18331"/>
                  </a:lnTo>
                  <a:cubicBezTo>
                    <a:pt x="6194" y="18347"/>
                    <a:pt x="6207" y="18357"/>
                    <a:pt x="6224" y="18357"/>
                  </a:cubicBezTo>
                  <a:cubicBezTo>
                    <a:pt x="6227" y="18357"/>
                    <a:pt x="6231" y="18357"/>
                    <a:pt x="6234" y="18354"/>
                  </a:cubicBezTo>
                  <a:cubicBezTo>
                    <a:pt x="6255" y="18351"/>
                    <a:pt x="6264" y="18331"/>
                    <a:pt x="6258" y="18311"/>
                  </a:cubicBezTo>
                  <a:lnTo>
                    <a:pt x="4260" y="11896"/>
                  </a:lnTo>
                  <a:lnTo>
                    <a:pt x="73" y="26"/>
                  </a:lnTo>
                  <a:cubicBezTo>
                    <a:pt x="68" y="10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97B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4950406" y="2257336"/>
              <a:ext cx="108949" cy="158334"/>
            </a:xfrm>
            <a:custGeom>
              <a:rect b="b" l="l" r="r" t="t"/>
              <a:pathLst>
                <a:path extrusionOk="0" h="4075" w="2804">
                  <a:moveTo>
                    <a:pt x="2763" y="0"/>
                  </a:moveTo>
                  <a:cubicBezTo>
                    <a:pt x="2751" y="0"/>
                    <a:pt x="2739" y="6"/>
                    <a:pt x="2733" y="16"/>
                  </a:cubicBezTo>
                  <a:lnTo>
                    <a:pt x="11" y="4019"/>
                  </a:lnTo>
                  <a:cubicBezTo>
                    <a:pt x="0" y="4035"/>
                    <a:pt x="4" y="4059"/>
                    <a:pt x="20" y="4068"/>
                  </a:cubicBezTo>
                  <a:cubicBezTo>
                    <a:pt x="27" y="4075"/>
                    <a:pt x="34" y="4075"/>
                    <a:pt x="40" y="4075"/>
                  </a:cubicBezTo>
                  <a:cubicBezTo>
                    <a:pt x="51" y="4075"/>
                    <a:pt x="64" y="4072"/>
                    <a:pt x="71" y="4062"/>
                  </a:cubicBezTo>
                  <a:lnTo>
                    <a:pt x="2794" y="56"/>
                  </a:lnTo>
                  <a:cubicBezTo>
                    <a:pt x="2803" y="39"/>
                    <a:pt x="2800" y="16"/>
                    <a:pt x="2783" y="6"/>
                  </a:cubicBezTo>
                  <a:cubicBezTo>
                    <a:pt x="2777" y="2"/>
                    <a:pt x="2770" y="0"/>
                    <a:pt x="2763" y="0"/>
                  </a:cubicBezTo>
                  <a:close/>
                </a:path>
              </a:pathLst>
            </a:custGeom>
            <a:solidFill>
              <a:srgbClr val="97B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4791370" y="2298795"/>
              <a:ext cx="127017" cy="17485"/>
            </a:xfrm>
            <a:custGeom>
              <a:rect b="b" l="l" r="r" t="t"/>
              <a:pathLst>
                <a:path extrusionOk="0" h="450" w="3269">
                  <a:moveTo>
                    <a:pt x="39" y="1"/>
                  </a:moveTo>
                  <a:cubicBezTo>
                    <a:pt x="24" y="1"/>
                    <a:pt x="8" y="13"/>
                    <a:pt x="4" y="32"/>
                  </a:cubicBezTo>
                  <a:cubicBezTo>
                    <a:pt x="1" y="52"/>
                    <a:pt x="18" y="72"/>
                    <a:pt x="38" y="72"/>
                  </a:cubicBezTo>
                  <a:lnTo>
                    <a:pt x="3228" y="449"/>
                  </a:lnTo>
                  <a:lnTo>
                    <a:pt x="3231" y="449"/>
                  </a:lnTo>
                  <a:cubicBezTo>
                    <a:pt x="3248" y="449"/>
                    <a:pt x="3265" y="436"/>
                    <a:pt x="3268" y="419"/>
                  </a:cubicBezTo>
                  <a:cubicBezTo>
                    <a:pt x="3268" y="399"/>
                    <a:pt x="3255" y="379"/>
                    <a:pt x="3235" y="379"/>
                  </a:cubicBezTo>
                  <a:lnTo>
                    <a:pt x="44" y="1"/>
                  </a:lnTo>
                  <a:cubicBezTo>
                    <a:pt x="42" y="1"/>
                    <a:pt x="41" y="1"/>
                    <a:pt x="39" y="1"/>
                  </a:cubicBezTo>
                  <a:close/>
                </a:path>
              </a:pathLst>
            </a:custGeom>
            <a:solidFill>
              <a:srgbClr val="97B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4874715" y="2078406"/>
              <a:ext cx="78837" cy="122976"/>
            </a:xfrm>
            <a:custGeom>
              <a:rect b="b" l="l" r="r" t="t"/>
              <a:pathLst>
                <a:path extrusionOk="0" h="3165" w="2029">
                  <a:moveTo>
                    <a:pt x="1988" y="0"/>
                  </a:moveTo>
                  <a:cubicBezTo>
                    <a:pt x="1976" y="0"/>
                    <a:pt x="1965" y="7"/>
                    <a:pt x="1959" y="17"/>
                  </a:cubicBezTo>
                  <a:lnTo>
                    <a:pt x="11" y="3107"/>
                  </a:lnTo>
                  <a:cubicBezTo>
                    <a:pt x="1" y="3124"/>
                    <a:pt x="8" y="3147"/>
                    <a:pt x="24" y="3158"/>
                  </a:cubicBezTo>
                  <a:cubicBezTo>
                    <a:pt x="31" y="3161"/>
                    <a:pt x="37" y="3164"/>
                    <a:pt x="44" y="3164"/>
                  </a:cubicBezTo>
                  <a:cubicBezTo>
                    <a:pt x="54" y="3164"/>
                    <a:pt x="68" y="3158"/>
                    <a:pt x="74" y="3144"/>
                  </a:cubicBezTo>
                  <a:lnTo>
                    <a:pt x="2019" y="57"/>
                  </a:lnTo>
                  <a:cubicBezTo>
                    <a:pt x="2028" y="37"/>
                    <a:pt x="2025" y="17"/>
                    <a:pt x="2008" y="8"/>
                  </a:cubicBezTo>
                  <a:cubicBezTo>
                    <a:pt x="2002" y="2"/>
                    <a:pt x="1995" y="0"/>
                    <a:pt x="1988" y="0"/>
                  </a:cubicBezTo>
                  <a:close/>
                </a:path>
              </a:pathLst>
            </a:custGeom>
            <a:solidFill>
              <a:srgbClr val="97B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5003094" y="2351833"/>
              <a:ext cx="183978" cy="393057"/>
            </a:xfrm>
            <a:custGeom>
              <a:rect b="b" l="l" r="r" t="t"/>
              <a:pathLst>
                <a:path extrusionOk="0" h="10116" w="4735">
                  <a:moveTo>
                    <a:pt x="4691" y="0"/>
                  </a:moveTo>
                  <a:cubicBezTo>
                    <a:pt x="4674" y="0"/>
                    <a:pt x="4660" y="8"/>
                    <a:pt x="4654" y="23"/>
                  </a:cubicBezTo>
                  <a:lnTo>
                    <a:pt x="11" y="10058"/>
                  </a:lnTo>
                  <a:cubicBezTo>
                    <a:pt x="1" y="10078"/>
                    <a:pt x="11" y="10102"/>
                    <a:pt x="31" y="10112"/>
                  </a:cubicBezTo>
                  <a:cubicBezTo>
                    <a:pt x="34" y="10115"/>
                    <a:pt x="41" y="10115"/>
                    <a:pt x="47" y="10115"/>
                  </a:cubicBezTo>
                  <a:cubicBezTo>
                    <a:pt x="61" y="10115"/>
                    <a:pt x="74" y="10106"/>
                    <a:pt x="81" y="10092"/>
                  </a:cubicBezTo>
                  <a:lnTo>
                    <a:pt x="4725" y="56"/>
                  </a:lnTo>
                  <a:cubicBezTo>
                    <a:pt x="4735" y="36"/>
                    <a:pt x="4728" y="13"/>
                    <a:pt x="4708" y="3"/>
                  </a:cubicBezTo>
                  <a:cubicBezTo>
                    <a:pt x="4702" y="1"/>
                    <a:pt x="4696" y="0"/>
                    <a:pt x="4691" y="0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5094754" y="2544167"/>
              <a:ext cx="119207" cy="3031"/>
            </a:xfrm>
            <a:custGeom>
              <a:rect b="b" l="l" r="r" t="t"/>
              <a:pathLst>
                <a:path extrusionOk="0" h="78" w="3068">
                  <a:moveTo>
                    <a:pt x="41" y="0"/>
                  </a:moveTo>
                  <a:cubicBezTo>
                    <a:pt x="17" y="0"/>
                    <a:pt x="1" y="17"/>
                    <a:pt x="1" y="37"/>
                  </a:cubicBezTo>
                  <a:cubicBezTo>
                    <a:pt x="1" y="60"/>
                    <a:pt x="17" y="77"/>
                    <a:pt x="41" y="77"/>
                  </a:cubicBezTo>
                  <a:lnTo>
                    <a:pt x="3027" y="77"/>
                  </a:lnTo>
                  <a:cubicBezTo>
                    <a:pt x="3047" y="77"/>
                    <a:pt x="3067" y="60"/>
                    <a:pt x="3067" y="37"/>
                  </a:cubicBezTo>
                  <a:cubicBezTo>
                    <a:pt x="3067" y="17"/>
                    <a:pt x="3047" y="0"/>
                    <a:pt x="3027" y="0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5095026" y="2421656"/>
              <a:ext cx="41847" cy="41691"/>
            </a:xfrm>
            <a:custGeom>
              <a:rect b="b" l="l" r="r" t="t"/>
              <a:pathLst>
                <a:path extrusionOk="0" h="1073" w="1077">
                  <a:moveTo>
                    <a:pt x="42" y="1"/>
                  </a:moveTo>
                  <a:cubicBezTo>
                    <a:pt x="32" y="1"/>
                    <a:pt x="22" y="5"/>
                    <a:pt x="14" y="13"/>
                  </a:cubicBezTo>
                  <a:cubicBezTo>
                    <a:pt x="0" y="26"/>
                    <a:pt x="0" y="53"/>
                    <a:pt x="14" y="66"/>
                  </a:cubicBezTo>
                  <a:lnTo>
                    <a:pt x="1005" y="1059"/>
                  </a:lnTo>
                  <a:cubicBezTo>
                    <a:pt x="1013" y="1069"/>
                    <a:pt x="1022" y="1073"/>
                    <a:pt x="1033" y="1073"/>
                  </a:cubicBezTo>
                  <a:cubicBezTo>
                    <a:pt x="1042" y="1073"/>
                    <a:pt x="1056" y="1069"/>
                    <a:pt x="1062" y="1059"/>
                  </a:cubicBezTo>
                  <a:cubicBezTo>
                    <a:pt x="1076" y="1042"/>
                    <a:pt x="1076" y="1019"/>
                    <a:pt x="1062" y="1002"/>
                  </a:cubicBezTo>
                  <a:lnTo>
                    <a:pt x="71" y="13"/>
                  </a:lnTo>
                  <a:cubicBezTo>
                    <a:pt x="62" y="5"/>
                    <a:pt x="52" y="1"/>
                    <a:pt x="42" y="1"/>
                  </a:cubicBez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5805575" y="3024072"/>
              <a:ext cx="405568" cy="294948"/>
            </a:xfrm>
            <a:custGeom>
              <a:rect b="b" l="l" r="r" t="t"/>
              <a:pathLst>
                <a:path extrusionOk="0" h="7591" w="10438">
                  <a:moveTo>
                    <a:pt x="3976" y="1"/>
                  </a:moveTo>
                  <a:cubicBezTo>
                    <a:pt x="3535" y="1"/>
                    <a:pt x="3178" y="354"/>
                    <a:pt x="3178" y="795"/>
                  </a:cubicBezTo>
                  <a:cubicBezTo>
                    <a:pt x="3178" y="1236"/>
                    <a:pt x="3535" y="1594"/>
                    <a:pt x="3976" y="1594"/>
                  </a:cubicBezTo>
                  <a:lnTo>
                    <a:pt x="6642" y="1594"/>
                  </a:lnTo>
                  <a:cubicBezTo>
                    <a:pt x="7855" y="1594"/>
                    <a:pt x="8840" y="2583"/>
                    <a:pt x="8840" y="3796"/>
                  </a:cubicBezTo>
                  <a:cubicBezTo>
                    <a:pt x="8840" y="5008"/>
                    <a:pt x="7855" y="5997"/>
                    <a:pt x="6642" y="5997"/>
                  </a:cubicBezTo>
                  <a:lnTo>
                    <a:pt x="799" y="5997"/>
                  </a:lnTo>
                  <a:cubicBezTo>
                    <a:pt x="358" y="5997"/>
                    <a:pt x="0" y="6355"/>
                    <a:pt x="0" y="6796"/>
                  </a:cubicBezTo>
                  <a:cubicBezTo>
                    <a:pt x="0" y="7233"/>
                    <a:pt x="358" y="7591"/>
                    <a:pt x="799" y="7591"/>
                  </a:cubicBezTo>
                  <a:lnTo>
                    <a:pt x="6642" y="7591"/>
                  </a:lnTo>
                  <a:cubicBezTo>
                    <a:pt x="8734" y="7591"/>
                    <a:pt x="10437" y="5887"/>
                    <a:pt x="10437" y="3796"/>
                  </a:cubicBezTo>
                  <a:cubicBezTo>
                    <a:pt x="10437" y="1701"/>
                    <a:pt x="8734" y="1"/>
                    <a:pt x="6642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5545827" y="3282772"/>
              <a:ext cx="595608" cy="80158"/>
            </a:xfrm>
            <a:custGeom>
              <a:rect b="b" l="l" r="r" t="t"/>
              <a:pathLst>
                <a:path extrusionOk="0" h="2063" w="15329">
                  <a:moveTo>
                    <a:pt x="1029" y="1"/>
                  </a:moveTo>
                  <a:cubicBezTo>
                    <a:pt x="462" y="1"/>
                    <a:pt x="1" y="462"/>
                    <a:pt x="1" y="1033"/>
                  </a:cubicBezTo>
                  <a:cubicBezTo>
                    <a:pt x="1" y="1601"/>
                    <a:pt x="462" y="2062"/>
                    <a:pt x="1029" y="2062"/>
                  </a:cubicBezTo>
                  <a:lnTo>
                    <a:pt x="14299" y="2062"/>
                  </a:lnTo>
                  <a:cubicBezTo>
                    <a:pt x="14868" y="2062"/>
                    <a:pt x="15329" y="1601"/>
                    <a:pt x="15329" y="1033"/>
                  </a:cubicBezTo>
                  <a:cubicBezTo>
                    <a:pt x="15329" y="462"/>
                    <a:pt x="14868" y="1"/>
                    <a:pt x="14299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5773908" y="3362892"/>
              <a:ext cx="80391" cy="378914"/>
            </a:xfrm>
            <a:custGeom>
              <a:rect b="b" l="l" r="r" t="t"/>
              <a:pathLst>
                <a:path extrusionOk="0" h="9752" w="2069">
                  <a:moveTo>
                    <a:pt x="1" y="0"/>
                  </a:moveTo>
                  <a:lnTo>
                    <a:pt x="1" y="9752"/>
                  </a:lnTo>
                  <a:lnTo>
                    <a:pt x="2069" y="975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1"/>
            <p:cNvSpPr/>
            <p:nvPr/>
          </p:nvSpPr>
          <p:spPr>
            <a:xfrm>
              <a:off x="5773908" y="3541627"/>
              <a:ext cx="80391" cy="21448"/>
            </a:xfrm>
            <a:custGeom>
              <a:rect b="b" l="l" r="r" t="t"/>
              <a:pathLst>
                <a:path extrusionOk="0" h="552" w="2069">
                  <a:moveTo>
                    <a:pt x="1" y="0"/>
                  </a:moveTo>
                  <a:lnTo>
                    <a:pt x="1" y="552"/>
                  </a:lnTo>
                  <a:lnTo>
                    <a:pt x="2069" y="55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5773908" y="3362892"/>
              <a:ext cx="80391" cy="44139"/>
            </a:xfrm>
            <a:custGeom>
              <a:rect b="b" l="l" r="r" t="t"/>
              <a:pathLst>
                <a:path extrusionOk="0" h="1136" w="2069">
                  <a:moveTo>
                    <a:pt x="1" y="0"/>
                  </a:moveTo>
                  <a:lnTo>
                    <a:pt x="1" y="1136"/>
                  </a:lnTo>
                  <a:lnTo>
                    <a:pt x="2069" y="1136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5798970" y="3742199"/>
              <a:ext cx="30268" cy="183434"/>
            </a:xfrm>
            <a:custGeom>
              <a:rect b="b" l="l" r="r" t="t"/>
              <a:pathLst>
                <a:path extrusionOk="0" h="4721" w="779">
                  <a:moveTo>
                    <a:pt x="0" y="0"/>
                  </a:moveTo>
                  <a:lnTo>
                    <a:pt x="0" y="4720"/>
                  </a:lnTo>
                  <a:lnTo>
                    <a:pt x="779" y="4720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1"/>
            <p:cNvSpPr/>
            <p:nvPr/>
          </p:nvSpPr>
          <p:spPr>
            <a:xfrm>
              <a:off x="5535064" y="3912892"/>
              <a:ext cx="617134" cy="61702"/>
            </a:xfrm>
            <a:custGeom>
              <a:rect b="b" l="l" r="r" t="t"/>
              <a:pathLst>
                <a:path extrusionOk="0" h="1588" w="15883">
                  <a:moveTo>
                    <a:pt x="1306" y="0"/>
                  </a:moveTo>
                  <a:cubicBezTo>
                    <a:pt x="588" y="0"/>
                    <a:pt x="0" y="588"/>
                    <a:pt x="0" y="1310"/>
                  </a:cubicBezTo>
                  <a:cubicBezTo>
                    <a:pt x="0" y="1460"/>
                    <a:pt x="124" y="1587"/>
                    <a:pt x="278" y="1587"/>
                  </a:cubicBezTo>
                  <a:cubicBezTo>
                    <a:pt x="432" y="1587"/>
                    <a:pt x="555" y="1460"/>
                    <a:pt x="555" y="1310"/>
                  </a:cubicBezTo>
                  <a:cubicBezTo>
                    <a:pt x="555" y="892"/>
                    <a:pt x="893" y="554"/>
                    <a:pt x="1306" y="554"/>
                  </a:cubicBezTo>
                  <a:lnTo>
                    <a:pt x="14576" y="554"/>
                  </a:lnTo>
                  <a:cubicBezTo>
                    <a:pt x="14991" y="554"/>
                    <a:pt x="15328" y="892"/>
                    <a:pt x="15328" y="1310"/>
                  </a:cubicBezTo>
                  <a:cubicBezTo>
                    <a:pt x="15328" y="1460"/>
                    <a:pt x="15452" y="1587"/>
                    <a:pt x="15606" y="1587"/>
                  </a:cubicBezTo>
                  <a:cubicBezTo>
                    <a:pt x="15759" y="1587"/>
                    <a:pt x="15882" y="1460"/>
                    <a:pt x="15882" y="1310"/>
                  </a:cubicBezTo>
                  <a:cubicBezTo>
                    <a:pt x="15882" y="588"/>
                    <a:pt x="15298" y="0"/>
                    <a:pt x="1457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1"/>
            <p:cNvSpPr/>
            <p:nvPr/>
          </p:nvSpPr>
          <p:spPr>
            <a:xfrm>
              <a:off x="6061555" y="3947939"/>
              <a:ext cx="55757" cy="55718"/>
            </a:xfrm>
            <a:custGeom>
              <a:rect b="b" l="l" r="r" t="t"/>
              <a:pathLst>
                <a:path extrusionOk="0" h="1434" w="1435">
                  <a:moveTo>
                    <a:pt x="719" y="0"/>
                  </a:moveTo>
                  <a:cubicBezTo>
                    <a:pt x="321" y="0"/>
                    <a:pt x="1" y="321"/>
                    <a:pt x="1" y="715"/>
                  </a:cubicBezTo>
                  <a:cubicBezTo>
                    <a:pt x="1" y="1112"/>
                    <a:pt x="321" y="1433"/>
                    <a:pt x="719" y="1433"/>
                  </a:cubicBezTo>
                  <a:cubicBezTo>
                    <a:pt x="1114" y="1433"/>
                    <a:pt x="1434" y="1112"/>
                    <a:pt x="1434" y="715"/>
                  </a:cubicBezTo>
                  <a:cubicBezTo>
                    <a:pt x="1434" y="321"/>
                    <a:pt x="1114" y="0"/>
                    <a:pt x="71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1"/>
            <p:cNvSpPr/>
            <p:nvPr/>
          </p:nvSpPr>
          <p:spPr>
            <a:xfrm>
              <a:off x="5574657" y="3947939"/>
              <a:ext cx="55718" cy="55718"/>
            </a:xfrm>
            <a:custGeom>
              <a:rect b="b" l="l" r="r" t="t"/>
              <a:pathLst>
                <a:path extrusionOk="0" h="1434" w="1434">
                  <a:moveTo>
                    <a:pt x="716" y="0"/>
                  </a:moveTo>
                  <a:cubicBezTo>
                    <a:pt x="321" y="0"/>
                    <a:pt x="0" y="321"/>
                    <a:pt x="0" y="715"/>
                  </a:cubicBezTo>
                  <a:cubicBezTo>
                    <a:pt x="0" y="1112"/>
                    <a:pt x="321" y="1433"/>
                    <a:pt x="716" y="1433"/>
                  </a:cubicBezTo>
                  <a:cubicBezTo>
                    <a:pt x="1113" y="1433"/>
                    <a:pt x="1433" y="1112"/>
                    <a:pt x="1433" y="715"/>
                  </a:cubicBezTo>
                  <a:cubicBezTo>
                    <a:pt x="1433" y="321"/>
                    <a:pt x="1113" y="0"/>
                    <a:pt x="71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5707970" y="2521320"/>
              <a:ext cx="600931" cy="467892"/>
            </a:xfrm>
            <a:custGeom>
              <a:rect b="b" l="l" r="r" t="t"/>
              <a:pathLst>
                <a:path extrusionOk="0" h="12042" w="15466">
                  <a:moveTo>
                    <a:pt x="187" y="0"/>
                  </a:moveTo>
                  <a:cubicBezTo>
                    <a:pt x="84" y="0"/>
                    <a:pt x="0" y="84"/>
                    <a:pt x="0" y="187"/>
                  </a:cubicBezTo>
                  <a:lnTo>
                    <a:pt x="0" y="11853"/>
                  </a:lnTo>
                  <a:cubicBezTo>
                    <a:pt x="0" y="11958"/>
                    <a:pt x="84" y="12041"/>
                    <a:pt x="187" y="12041"/>
                  </a:cubicBezTo>
                  <a:lnTo>
                    <a:pt x="15275" y="12041"/>
                  </a:lnTo>
                  <a:cubicBezTo>
                    <a:pt x="15378" y="12041"/>
                    <a:pt x="15465" y="11958"/>
                    <a:pt x="15465" y="11853"/>
                  </a:cubicBezTo>
                  <a:lnTo>
                    <a:pt x="15465" y="187"/>
                  </a:lnTo>
                  <a:cubicBezTo>
                    <a:pt x="15465" y="84"/>
                    <a:pt x="15378" y="0"/>
                    <a:pt x="15275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5669659" y="2521320"/>
              <a:ext cx="600931" cy="467892"/>
            </a:xfrm>
            <a:custGeom>
              <a:rect b="b" l="l" r="r" t="t"/>
              <a:pathLst>
                <a:path extrusionOk="0" h="12042" w="15466">
                  <a:moveTo>
                    <a:pt x="188" y="0"/>
                  </a:moveTo>
                  <a:cubicBezTo>
                    <a:pt x="84" y="0"/>
                    <a:pt x="1" y="84"/>
                    <a:pt x="1" y="187"/>
                  </a:cubicBezTo>
                  <a:lnTo>
                    <a:pt x="1" y="11853"/>
                  </a:lnTo>
                  <a:cubicBezTo>
                    <a:pt x="1" y="11958"/>
                    <a:pt x="84" y="12041"/>
                    <a:pt x="188" y="12041"/>
                  </a:cubicBezTo>
                  <a:lnTo>
                    <a:pt x="15278" y="12041"/>
                  </a:lnTo>
                  <a:cubicBezTo>
                    <a:pt x="15382" y="12041"/>
                    <a:pt x="15465" y="11958"/>
                    <a:pt x="15465" y="11853"/>
                  </a:cubicBezTo>
                  <a:lnTo>
                    <a:pt x="15465" y="187"/>
                  </a:lnTo>
                  <a:cubicBezTo>
                    <a:pt x="15465" y="84"/>
                    <a:pt x="15382" y="0"/>
                    <a:pt x="1527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5963950" y="2989180"/>
              <a:ext cx="76739" cy="33765"/>
            </a:xfrm>
            <a:custGeom>
              <a:rect b="b" l="l" r="r" t="t"/>
              <a:pathLst>
                <a:path extrusionOk="0" h="869" w="1975">
                  <a:moveTo>
                    <a:pt x="1" y="0"/>
                  </a:moveTo>
                  <a:lnTo>
                    <a:pt x="1" y="868"/>
                  </a:lnTo>
                  <a:lnTo>
                    <a:pt x="1975" y="868"/>
                  </a:lnTo>
                  <a:lnTo>
                    <a:pt x="1975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2753131" y="1329000"/>
              <a:ext cx="2674467" cy="1494014"/>
            </a:xfrm>
            <a:custGeom>
              <a:rect b="b" l="l" r="r" t="t"/>
              <a:pathLst>
                <a:path extrusionOk="0" h="38451" w="68832">
                  <a:moveTo>
                    <a:pt x="68681" y="152"/>
                  </a:moveTo>
                  <a:lnTo>
                    <a:pt x="68681" y="38300"/>
                  </a:lnTo>
                  <a:lnTo>
                    <a:pt x="151" y="38300"/>
                  </a:lnTo>
                  <a:lnTo>
                    <a:pt x="151" y="152"/>
                  </a:lnTo>
                  <a:close/>
                  <a:moveTo>
                    <a:pt x="0" y="1"/>
                  </a:moveTo>
                  <a:lnTo>
                    <a:pt x="0" y="38450"/>
                  </a:lnTo>
                  <a:lnTo>
                    <a:pt x="68831" y="38450"/>
                  </a:lnTo>
                  <a:lnTo>
                    <a:pt x="68831" y="1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2828782" y="1400183"/>
              <a:ext cx="2523011" cy="1351688"/>
            </a:xfrm>
            <a:custGeom>
              <a:rect b="b" l="l" r="r" t="t"/>
              <a:pathLst>
                <a:path extrusionOk="0" h="34788" w="64934">
                  <a:moveTo>
                    <a:pt x="64796" y="141"/>
                  </a:moveTo>
                  <a:lnTo>
                    <a:pt x="64796" y="34647"/>
                  </a:lnTo>
                  <a:lnTo>
                    <a:pt x="141" y="34647"/>
                  </a:lnTo>
                  <a:lnTo>
                    <a:pt x="141" y="141"/>
                  </a:lnTo>
                  <a:close/>
                  <a:moveTo>
                    <a:pt x="1" y="0"/>
                  </a:moveTo>
                  <a:lnTo>
                    <a:pt x="1" y="34788"/>
                  </a:lnTo>
                  <a:lnTo>
                    <a:pt x="64933" y="34788"/>
                  </a:lnTo>
                  <a:lnTo>
                    <a:pt x="64933" y="0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5349451" y="2744740"/>
              <a:ext cx="77244" cy="77360"/>
            </a:xfrm>
            <a:custGeom>
              <a:rect b="b" l="l" r="r" t="t"/>
              <a:pathLst>
                <a:path extrusionOk="0" h="1991" w="1988">
                  <a:moveTo>
                    <a:pt x="104" y="0"/>
                  </a:moveTo>
                  <a:lnTo>
                    <a:pt x="0" y="107"/>
                  </a:lnTo>
                  <a:lnTo>
                    <a:pt x="1884" y="1991"/>
                  </a:lnTo>
                  <a:lnTo>
                    <a:pt x="1988" y="188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5346032" y="1329933"/>
              <a:ext cx="80663" cy="80663"/>
            </a:xfrm>
            <a:custGeom>
              <a:rect b="b" l="l" r="r" t="t"/>
              <a:pathLst>
                <a:path extrusionOk="0" h="2076" w="2076">
                  <a:moveTo>
                    <a:pt x="1972" y="0"/>
                  </a:moveTo>
                  <a:lnTo>
                    <a:pt x="1" y="1969"/>
                  </a:lnTo>
                  <a:lnTo>
                    <a:pt x="108" y="2075"/>
                  </a:lnTo>
                  <a:lnTo>
                    <a:pt x="2076" y="10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2754024" y="1329816"/>
              <a:ext cx="79497" cy="75184"/>
            </a:xfrm>
            <a:custGeom>
              <a:rect b="b" l="l" r="r" t="t"/>
              <a:pathLst>
                <a:path extrusionOk="0" h="1935" w="2046">
                  <a:moveTo>
                    <a:pt x="101" y="0"/>
                  </a:moveTo>
                  <a:lnTo>
                    <a:pt x="1" y="111"/>
                  </a:lnTo>
                  <a:lnTo>
                    <a:pt x="1945" y="1935"/>
                  </a:lnTo>
                  <a:lnTo>
                    <a:pt x="2045" y="182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2753908" y="2744740"/>
              <a:ext cx="77399" cy="77360"/>
            </a:xfrm>
            <a:custGeom>
              <a:rect b="b" l="l" r="r" t="t"/>
              <a:pathLst>
                <a:path extrusionOk="0" h="1991" w="1992">
                  <a:moveTo>
                    <a:pt x="1885" y="0"/>
                  </a:moveTo>
                  <a:lnTo>
                    <a:pt x="0" y="1884"/>
                  </a:lnTo>
                  <a:lnTo>
                    <a:pt x="108" y="1991"/>
                  </a:lnTo>
                  <a:lnTo>
                    <a:pt x="1992" y="107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5270341" y="2017520"/>
              <a:ext cx="224893" cy="469252"/>
            </a:xfrm>
            <a:custGeom>
              <a:rect b="b" l="l" r="r" t="t"/>
              <a:pathLst>
                <a:path extrusionOk="0" h="12077" w="5788">
                  <a:moveTo>
                    <a:pt x="4562" y="1"/>
                  </a:moveTo>
                  <a:cubicBezTo>
                    <a:pt x="3359" y="4"/>
                    <a:pt x="2921" y="1126"/>
                    <a:pt x="2624" y="1561"/>
                  </a:cubicBezTo>
                  <a:cubicBezTo>
                    <a:pt x="2327" y="1999"/>
                    <a:pt x="239" y="9078"/>
                    <a:pt x="102" y="10240"/>
                  </a:cubicBezTo>
                  <a:cubicBezTo>
                    <a:pt x="1" y="11094"/>
                    <a:pt x="608" y="12077"/>
                    <a:pt x="1339" y="12077"/>
                  </a:cubicBezTo>
                  <a:cubicBezTo>
                    <a:pt x="1603" y="12077"/>
                    <a:pt x="1884" y="11948"/>
                    <a:pt x="2153" y="11637"/>
                  </a:cubicBezTo>
                  <a:cubicBezTo>
                    <a:pt x="3168" y="10471"/>
                    <a:pt x="5668" y="2068"/>
                    <a:pt x="5668" y="2068"/>
                  </a:cubicBezTo>
                  <a:cubicBezTo>
                    <a:pt x="5788" y="1672"/>
                    <a:pt x="5765" y="1"/>
                    <a:pt x="456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5281027" y="1961723"/>
              <a:ext cx="256637" cy="468669"/>
            </a:xfrm>
            <a:custGeom>
              <a:rect b="b" l="l" r="r" t="t"/>
              <a:pathLst>
                <a:path extrusionOk="0" h="12062" w="6605">
                  <a:moveTo>
                    <a:pt x="4704" y="0"/>
                  </a:moveTo>
                  <a:cubicBezTo>
                    <a:pt x="3372" y="0"/>
                    <a:pt x="3034" y="921"/>
                    <a:pt x="2563" y="1805"/>
                  </a:cubicBezTo>
                  <a:cubicBezTo>
                    <a:pt x="2189" y="2513"/>
                    <a:pt x="879" y="7544"/>
                    <a:pt x="218" y="10139"/>
                  </a:cubicBezTo>
                  <a:cubicBezTo>
                    <a:pt x="1" y="10981"/>
                    <a:pt x="525" y="11834"/>
                    <a:pt x="1370" y="12024"/>
                  </a:cubicBezTo>
                  <a:cubicBezTo>
                    <a:pt x="1484" y="12049"/>
                    <a:pt x="1599" y="12062"/>
                    <a:pt x="1712" y="12062"/>
                  </a:cubicBezTo>
                  <a:cubicBezTo>
                    <a:pt x="2322" y="12062"/>
                    <a:pt x="2888" y="11700"/>
                    <a:pt x="3131" y="11118"/>
                  </a:cubicBezTo>
                  <a:cubicBezTo>
                    <a:pt x="4127" y="8760"/>
                    <a:pt x="6255" y="3615"/>
                    <a:pt x="6408" y="2499"/>
                  </a:cubicBezTo>
                  <a:cubicBezTo>
                    <a:pt x="6605" y="1039"/>
                    <a:pt x="5065" y="21"/>
                    <a:pt x="5065" y="21"/>
                  </a:cubicBezTo>
                  <a:cubicBezTo>
                    <a:pt x="4937" y="7"/>
                    <a:pt x="4817" y="0"/>
                    <a:pt x="470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1"/>
            <p:cNvSpPr/>
            <p:nvPr/>
          </p:nvSpPr>
          <p:spPr>
            <a:xfrm>
              <a:off x="5254916" y="2346043"/>
              <a:ext cx="138285" cy="503289"/>
            </a:xfrm>
            <a:custGeom>
              <a:rect b="b" l="l" r="r" t="t"/>
              <a:pathLst>
                <a:path extrusionOk="0" h="12953" w="3559">
                  <a:moveTo>
                    <a:pt x="2160" y="0"/>
                  </a:moveTo>
                  <a:cubicBezTo>
                    <a:pt x="1871" y="0"/>
                    <a:pt x="1546" y="151"/>
                    <a:pt x="1197" y="523"/>
                  </a:cubicBezTo>
                  <a:cubicBezTo>
                    <a:pt x="1" y="1792"/>
                    <a:pt x="252" y="10972"/>
                    <a:pt x="502" y="12165"/>
                  </a:cubicBezTo>
                  <a:cubicBezTo>
                    <a:pt x="625" y="12743"/>
                    <a:pt x="828" y="12953"/>
                    <a:pt x="1018" y="12953"/>
                  </a:cubicBezTo>
                  <a:cubicBezTo>
                    <a:pt x="1219" y="12953"/>
                    <a:pt x="1404" y="12718"/>
                    <a:pt x="1464" y="12436"/>
                  </a:cubicBezTo>
                  <a:cubicBezTo>
                    <a:pt x="1464" y="12436"/>
                    <a:pt x="3559" y="2771"/>
                    <a:pt x="3432" y="1665"/>
                  </a:cubicBezTo>
                  <a:cubicBezTo>
                    <a:pt x="3342" y="883"/>
                    <a:pt x="2858" y="0"/>
                    <a:pt x="216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1"/>
            <p:cNvSpPr/>
            <p:nvPr/>
          </p:nvSpPr>
          <p:spPr>
            <a:xfrm>
              <a:off x="5263658" y="2779399"/>
              <a:ext cx="96438" cy="218637"/>
            </a:xfrm>
            <a:custGeom>
              <a:rect b="b" l="l" r="r" t="t"/>
              <a:pathLst>
                <a:path extrusionOk="0" h="5627" w="2482">
                  <a:moveTo>
                    <a:pt x="623" y="0"/>
                  </a:moveTo>
                  <a:cubicBezTo>
                    <a:pt x="589" y="0"/>
                    <a:pt x="555" y="8"/>
                    <a:pt x="521" y="24"/>
                  </a:cubicBezTo>
                  <a:cubicBezTo>
                    <a:pt x="0" y="268"/>
                    <a:pt x="110" y="2465"/>
                    <a:pt x="461" y="3361"/>
                  </a:cubicBezTo>
                  <a:cubicBezTo>
                    <a:pt x="808" y="4256"/>
                    <a:pt x="1576" y="5612"/>
                    <a:pt x="1851" y="5626"/>
                  </a:cubicBezTo>
                  <a:cubicBezTo>
                    <a:pt x="1852" y="5626"/>
                    <a:pt x="1854" y="5626"/>
                    <a:pt x="1856" y="5626"/>
                  </a:cubicBezTo>
                  <a:cubicBezTo>
                    <a:pt x="2118" y="5626"/>
                    <a:pt x="1543" y="4274"/>
                    <a:pt x="1386" y="3839"/>
                  </a:cubicBezTo>
                  <a:cubicBezTo>
                    <a:pt x="1232" y="3398"/>
                    <a:pt x="1333" y="2883"/>
                    <a:pt x="1333" y="2883"/>
                  </a:cubicBezTo>
                  <a:cubicBezTo>
                    <a:pt x="1340" y="2827"/>
                    <a:pt x="1376" y="2792"/>
                    <a:pt x="1429" y="2792"/>
                  </a:cubicBezTo>
                  <a:cubicBezTo>
                    <a:pt x="1492" y="2792"/>
                    <a:pt x="1579" y="2842"/>
                    <a:pt x="1670" y="2966"/>
                  </a:cubicBezTo>
                  <a:cubicBezTo>
                    <a:pt x="1839" y="3189"/>
                    <a:pt x="1893" y="4263"/>
                    <a:pt x="2183" y="4263"/>
                  </a:cubicBezTo>
                  <a:cubicBezTo>
                    <a:pt x="2185" y="4263"/>
                    <a:pt x="2186" y="4263"/>
                    <a:pt x="2188" y="4263"/>
                  </a:cubicBezTo>
                  <a:cubicBezTo>
                    <a:pt x="2482" y="4246"/>
                    <a:pt x="2178" y="2586"/>
                    <a:pt x="1854" y="2038"/>
                  </a:cubicBezTo>
                  <a:cubicBezTo>
                    <a:pt x="1551" y="1526"/>
                    <a:pt x="1103" y="0"/>
                    <a:pt x="62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1"/>
            <p:cNvSpPr/>
            <p:nvPr/>
          </p:nvSpPr>
          <p:spPr>
            <a:xfrm>
              <a:off x="5249981" y="2307188"/>
              <a:ext cx="159577" cy="391620"/>
            </a:xfrm>
            <a:custGeom>
              <a:rect b="b" l="l" r="r" t="t"/>
              <a:pathLst>
                <a:path extrusionOk="0" h="10079" w="4107">
                  <a:moveTo>
                    <a:pt x="2365" y="0"/>
                  </a:moveTo>
                  <a:cubicBezTo>
                    <a:pt x="2168" y="0"/>
                    <a:pt x="1981" y="57"/>
                    <a:pt x="1825" y="166"/>
                  </a:cubicBezTo>
                  <a:cubicBezTo>
                    <a:pt x="1046" y="711"/>
                    <a:pt x="633" y="2207"/>
                    <a:pt x="633" y="2207"/>
                  </a:cubicBezTo>
                  <a:cubicBezTo>
                    <a:pt x="1" y="4082"/>
                    <a:pt x="144" y="7910"/>
                    <a:pt x="292" y="10079"/>
                  </a:cubicBezTo>
                  <a:lnTo>
                    <a:pt x="3031" y="9958"/>
                  </a:lnTo>
                  <a:cubicBezTo>
                    <a:pt x="3228" y="8068"/>
                    <a:pt x="3563" y="4950"/>
                    <a:pt x="3809" y="3126"/>
                  </a:cubicBezTo>
                  <a:cubicBezTo>
                    <a:pt x="4107" y="922"/>
                    <a:pt x="3157" y="0"/>
                    <a:pt x="2365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1"/>
            <p:cNvSpPr/>
            <p:nvPr/>
          </p:nvSpPr>
          <p:spPr>
            <a:xfrm>
              <a:off x="5261288" y="2694111"/>
              <a:ext cx="106463" cy="66364"/>
            </a:xfrm>
            <a:custGeom>
              <a:rect b="b" l="l" r="r" t="t"/>
              <a:pathLst>
                <a:path extrusionOk="0" h="1708" w="2740">
                  <a:moveTo>
                    <a:pt x="2740" y="0"/>
                  </a:moveTo>
                  <a:lnTo>
                    <a:pt x="1" y="121"/>
                  </a:lnTo>
                  <a:cubicBezTo>
                    <a:pt x="64" y="1076"/>
                    <a:pt x="131" y="1707"/>
                    <a:pt x="131" y="1707"/>
                  </a:cubicBezTo>
                  <a:lnTo>
                    <a:pt x="2573" y="1604"/>
                  </a:lnTo>
                  <a:cubicBezTo>
                    <a:pt x="2573" y="1604"/>
                    <a:pt x="2640" y="959"/>
                    <a:pt x="2740" y="0"/>
                  </a:cubicBezTo>
                  <a:close/>
                </a:path>
              </a:pathLst>
            </a:custGeom>
            <a:solidFill>
              <a:srgbClr val="5A1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1"/>
            <p:cNvSpPr/>
            <p:nvPr/>
          </p:nvSpPr>
          <p:spPr>
            <a:xfrm>
              <a:off x="5351899" y="2489847"/>
              <a:ext cx="285118" cy="685169"/>
            </a:xfrm>
            <a:custGeom>
              <a:rect b="b" l="l" r="r" t="t"/>
              <a:pathLst>
                <a:path extrusionOk="0" h="17634" w="7338">
                  <a:moveTo>
                    <a:pt x="4922" y="1"/>
                  </a:moveTo>
                  <a:cubicBezTo>
                    <a:pt x="3944" y="1"/>
                    <a:pt x="3123" y="839"/>
                    <a:pt x="2640" y="1435"/>
                  </a:cubicBezTo>
                  <a:cubicBezTo>
                    <a:pt x="1814" y="2454"/>
                    <a:pt x="228" y="11778"/>
                    <a:pt x="110" y="13863"/>
                  </a:cubicBezTo>
                  <a:cubicBezTo>
                    <a:pt x="1" y="15832"/>
                    <a:pt x="283" y="17634"/>
                    <a:pt x="1488" y="17634"/>
                  </a:cubicBezTo>
                  <a:cubicBezTo>
                    <a:pt x="1559" y="17634"/>
                    <a:pt x="1633" y="17627"/>
                    <a:pt x="1711" y="17615"/>
                  </a:cubicBezTo>
                  <a:cubicBezTo>
                    <a:pt x="3101" y="17384"/>
                    <a:pt x="3565" y="13863"/>
                    <a:pt x="5450" y="9276"/>
                  </a:cubicBezTo>
                  <a:cubicBezTo>
                    <a:pt x="7337" y="4690"/>
                    <a:pt x="7177" y="1646"/>
                    <a:pt x="7177" y="1646"/>
                  </a:cubicBezTo>
                  <a:cubicBezTo>
                    <a:pt x="6388" y="421"/>
                    <a:pt x="5616" y="1"/>
                    <a:pt x="492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1"/>
            <p:cNvSpPr/>
            <p:nvPr/>
          </p:nvSpPr>
          <p:spPr>
            <a:xfrm>
              <a:off x="5305039" y="2514287"/>
              <a:ext cx="346353" cy="821472"/>
            </a:xfrm>
            <a:custGeom>
              <a:rect b="b" l="l" r="r" t="t"/>
              <a:pathLst>
                <a:path extrusionOk="0" h="21142" w="8914">
                  <a:moveTo>
                    <a:pt x="5341" y="0"/>
                  </a:moveTo>
                  <a:cubicBezTo>
                    <a:pt x="4281" y="0"/>
                    <a:pt x="3383" y="576"/>
                    <a:pt x="3335" y="863"/>
                  </a:cubicBezTo>
                  <a:cubicBezTo>
                    <a:pt x="3241" y="1424"/>
                    <a:pt x="422" y="12680"/>
                    <a:pt x="425" y="15152"/>
                  </a:cubicBezTo>
                  <a:cubicBezTo>
                    <a:pt x="428" y="17624"/>
                    <a:pt x="1" y="20513"/>
                    <a:pt x="2473" y="21075"/>
                  </a:cubicBezTo>
                  <a:cubicBezTo>
                    <a:pt x="2674" y="21120"/>
                    <a:pt x="2866" y="21141"/>
                    <a:pt x="3047" y="21141"/>
                  </a:cubicBezTo>
                  <a:cubicBezTo>
                    <a:pt x="5100" y="21141"/>
                    <a:pt x="5915" y="18420"/>
                    <a:pt x="5786" y="16876"/>
                  </a:cubicBezTo>
                  <a:cubicBezTo>
                    <a:pt x="5646" y="15198"/>
                    <a:pt x="6114" y="14356"/>
                    <a:pt x="7514" y="10408"/>
                  </a:cubicBezTo>
                  <a:cubicBezTo>
                    <a:pt x="8913" y="6462"/>
                    <a:pt x="8196" y="2269"/>
                    <a:pt x="8196" y="2269"/>
                  </a:cubicBezTo>
                  <a:cubicBezTo>
                    <a:pt x="7487" y="514"/>
                    <a:pt x="6342" y="0"/>
                    <a:pt x="5341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1"/>
            <p:cNvSpPr/>
            <p:nvPr/>
          </p:nvSpPr>
          <p:spPr>
            <a:xfrm>
              <a:off x="5343817" y="3058614"/>
              <a:ext cx="236860" cy="962671"/>
            </a:xfrm>
            <a:custGeom>
              <a:rect b="b" l="l" r="r" t="t"/>
              <a:pathLst>
                <a:path extrusionOk="0" h="24776" w="6096">
                  <a:moveTo>
                    <a:pt x="1524" y="0"/>
                  </a:moveTo>
                  <a:cubicBezTo>
                    <a:pt x="737" y="0"/>
                    <a:pt x="1" y="660"/>
                    <a:pt x="72" y="1487"/>
                  </a:cubicBezTo>
                  <a:cubicBezTo>
                    <a:pt x="195" y="2936"/>
                    <a:pt x="3977" y="22858"/>
                    <a:pt x="4311" y="24091"/>
                  </a:cubicBezTo>
                  <a:cubicBezTo>
                    <a:pt x="4447" y="24594"/>
                    <a:pt x="4649" y="24776"/>
                    <a:pt x="4853" y="24776"/>
                  </a:cubicBezTo>
                  <a:cubicBezTo>
                    <a:pt x="5149" y="24776"/>
                    <a:pt x="5448" y="24389"/>
                    <a:pt x="5547" y="24044"/>
                  </a:cubicBezTo>
                  <a:cubicBezTo>
                    <a:pt x="5905" y="22811"/>
                    <a:pt x="6095" y="12368"/>
                    <a:pt x="5180" y="8382"/>
                  </a:cubicBezTo>
                  <a:cubicBezTo>
                    <a:pt x="4267" y="4396"/>
                    <a:pt x="3065" y="1320"/>
                    <a:pt x="3065" y="1320"/>
                  </a:cubicBezTo>
                  <a:cubicBezTo>
                    <a:pt x="2734" y="371"/>
                    <a:pt x="2115" y="0"/>
                    <a:pt x="1524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5312616" y="3047657"/>
              <a:ext cx="298912" cy="805658"/>
            </a:xfrm>
            <a:custGeom>
              <a:rect b="b" l="l" r="r" t="t"/>
              <a:pathLst>
                <a:path extrusionOk="0" h="20735" w="7693">
                  <a:moveTo>
                    <a:pt x="2607" y="0"/>
                  </a:moveTo>
                  <a:cubicBezTo>
                    <a:pt x="1115" y="0"/>
                    <a:pt x="1" y="1200"/>
                    <a:pt x="203" y="3008"/>
                  </a:cubicBezTo>
                  <a:cubicBezTo>
                    <a:pt x="203" y="3008"/>
                    <a:pt x="316" y="9259"/>
                    <a:pt x="597" y="11871"/>
                  </a:cubicBezTo>
                  <a:cubicBezTo>
                    <a:pt x="878" y="14484"/>
                    <a:pt x="1903" y="20734"/>
                    <a:pt x="1903" y="20734"/>
                  </a:cubicBezTo>
                  <a:lnTo>
                    <a:pt x="7693" y="20734"/>
                  </a:lnTo>
                  <a:cubicBezTo>
                    <a:pt x="7693" y="20734"/>
                    <a:pt x="5919" y="7582"/>
                    <a:pt x="5919" y="6880"/>
                  </a:cubicBezTo>
                  <a:cubicBezTo>
                    <a:pt x="5919" y="6182"/>
                    <a:pt x="5568" y="2591"/>
                    <a:pt x="5568" y="2591"/>
                  </a:cubicBezTo>
                  <a:cubicBezTo>
                    <a:pt x="5568" y="2591"/>
                    <a:pt x="5732" y="957"/>
                    <a:pt x="3724" y="212"/>
                  </a:cubicBezTo>
                  <a:cubicBezTo>
                    <a:pt x="3339" y="68"/>
                    <a:pt x="2962" y="0"/>
                    <a:pt x="260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1"/>
            <p:cNvSpPr/>
            <p:nvPr/>
          </p:nvSpPr>
          <p:spPr>
            <a:xfrm>
              <a:off x="5373075" y="3759568"/>
              <a:ext cx="226136" cy="2914"/>
            </a:xfrm>
            <a:custGeom>
              <a:rect b="b" l="l" r="r" t="t"/>
              <a:pathLst>
                <a:path extrusionOk="0" h="75" w="5820">
                  <a:moveTo>
                    <a:pt x="0" y="1"/>
                  </a:moveTo>
                  <a:lnTo>
                    <a:pt x="0" y="70"/>
                  </a:lnTo>
                  <a:cubicBezTo>
                    <a:pt x="151" y="70"/>
                    <a:pt x="2569" y="74"/>
                    <a:pt x="4243" y="74"/>
                  </a:cubicBezTo>
                  <a:cubicBezTo>
                    <a:pt x="5108" y="74"/>
                    <a:pt x="5776" y="74"/>
                    <a:pt x="5819" y="70"/>
                  </a:cubicBezTo>
                  <a:lnTo>
                    <a:pt x="5816" y="1"/>
                  </a:lnTo>
                  <a:cubicBezTo>
                    <a:pt x="5774" y="3"/>
                    <a:pt x="5120" y="3"/>
                    <a:pt x="4265" y="3"/>
                  </a:cubicBezTo>
                  <a:cubicBezTo>
                    <a:pt x="2554" y="3"/>
                    <a:pt x="38" y="1"/>
                    <a:pt x="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1"/>
            <p:cNvSpPr/>
            <p:nvPr/>
          </p:nvSpPr>
          <p:spPr>
            <a:xfrm>
              <a:off x="5223404" y="4050868"/>
              <a:ext cx="350239" cy="44800"/>
            </a:xfrm>
            <a:custGeom>
              <a:rect b="b" l="l" r="r" t="t"/>
              <a:pathLst>
                <a:path extrusionOk="0" h="1153" w="9014">
                  <a:moveTo>
                    <a:pt x="214" y="0"/>
                  </a:moveTo>
                  <a:cubicBezTo>
                    <a:pt x="34" y="1036"/>
                    <a:pt x="0" y="1153"/>
                    <a:pt x="0" y="1153"/>
                  </a:cubicBezTo>
                  <a:lnTo>
                    <a:pt x="9014" y="1153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1"/>
            <p:cNvSpPr/>
            <p:nvPr/>
          </p:nvSpPr>
          <p:spPr>
            <a:xfrm>
              <a:off x="5231719" y="3888724"/>
              <a:ext cx="341924" cy="162181"/>
            </a:xfrm>
            <a:custGeom>
              <a:rect b="b" l="l" r="r" t="t"/>
              <a:pathLst>
                <a:path extrusionOk="0" h="4174" w="8800">
                  <a:moveTo>
                    <a:pt x="6585" y="1"/>
                  </a:moveTo>
                  <a:cubicBezTo>
                    <a:pt x="6585" y="1"/>
                    <a:pt x="6839" y="2419"/>
                    <a:pt x="5015" y="2596"/>
                  </a:cubicBezTo>
                  <a:cubicBezTo>
                    <a:pt x="3187" y="2770"/>
                    <a:pt x="201" y="3014"/>
                    <a:pt x="10" y="4110"/>
                  </a:cubicBezTo>
                  <a:cubicBezTo>
                    <a:pt x="7" y="4133"/>
                    <a:pt x="3" y="4153"/>
                    <a:pt x="0" y="4173"/>
                  </a:cubicBezTo>
                  <a:lnTo>
                    <a:pt x="8800" y="4173"/>
                  </a:lnTo>
                  <a:lnTo>
                    <a:pt x="8800" y="1"/>
                  </a:lnTo>
                  <a:close/>
                </a:path>
              </a:pathLst>
            </a:custGeom>
            <a:solidFill>
              <a:srgbClr val="4A18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5258024" y="4014538"/>
              <a:ext cx="156586" cy="36912"/>
            </a:xfrm>
            <a:custGeom>
              <a:rect b="b" l="l" r="r" t="t"/>
              <a:pathLst>
                <a:path extrusionOk="0" h="950" w="4030">
                  <a:moveTo>
                    <a:pt x="1450" y="1"/>
                  </a:moveTo>
                  <a:cubicBezTo>
                    <a:pt x="687" y="1"/>
                    <a:pt x="12" y="23"/>
                    <a:pt x="1" y="23"/>
                  </a:cubicBezTo>
                  <a:lnTo>
                    <a:pt x="5" y="80"/>
                  </a:lnTo>
                  <a:cubicBezTo>
                    <a:pt x="13" y="80"/>
                    <a:pt x="686" y="56"/>
                    <a:pt x="1447" y="56"/>
                  </a:cubicBezTo>
                  <a:cubicBezTo>
                    <a:pt x="1828" y="56"/>
                    <a:pt x="2230" y="62"/>
                    <a:pt x="2583" y="80"/>
                  </a:cubicBezTo>
                  <a:cubicBezTo>
                    <a:pt x="3623" y="134"/>
                    <a:pt x="3974" y="939"/>
                    <a:pt x="3977" y="949"/>
                  </a:cubicBezTo>
                  <a:lnTo>
                    <a:pt x="4030" y="925"/>
                  </a:lnTo>
                  <a:cubicBezTo>
                    <a:pt x="4027" y="919"/>
                    <a:pt x="3666" y="77"/>
                    <a:pt x="2587" y="23"/>
                  </a:cubicBezTo>
                  <a:cubicBezTo>
                    <a:pt x="2234" y="6"/>
                    <a:pt x="1831" y="1"/>
                    <a:pt x="1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1"/>
            <p:cNvSpPr/>
            <p:nvPr/>
          </p:nvSpPr>
          <p:spPr>
            <a:xfrm>
              <a:off x="5413019" y="3888724"/>
              <a:ext cx="118819" cy="113495"/>
            </a:xfrm>
            <a:custGeom>
              <a:rect b="b" l="l" r="r" t="t"/>
              <a:pathLst>
                <a:path extrusionOk="0" h="2921" w="3058">
                  <a:moveTo>
                    <a:pt x="2984" y="1"/>
                  </a:moveTo>
                  <a:cubicBezTo>
                    <a:pt x="2984" y="24"/>
                    <a:pt x="3001" y="2443"/>
                    <a:pt x="2122" y="2753"/>
                  </a:cubicBezTo>
                  <a:cubicBezTo>
                    <a:pt x="1896" y="2834"/>
                    <a:pt x="1650" y="2864"/>
                    <a:pt x="1409" y="2864"/>
                  </a:cubicBezTo>
                  <a:cubicBezTo>
                    <a:pt x="701" y="2864"/>
                    <a:pt x="32" y="2605"/>
                    <a:pt x="25" y="2599"/>
                  </a:cubicBezTo>
                  <a:lnTo>
                    <a:pt x="1" y="2656"/>
                  </a:lnTo>
                  <a:cubicBezTo>
                    <a:pt x="11" y="2660"/>
                    <a:pt x="693" y="2920"/>
                    <a:pt x="1414" y="2920"/>
                  </a:cubicBezTo>
                  <a:cubicBezTo>
                    <a:pt x="1658" y="2920"/>
                    <a:pt x="1909" y="2891"/>
                    <a:pt x="2139" y="2810"/>
                  </a:cubicBezTo>
                  <a:cubicBezTo>
                    <a:pt x="3058" y="2483"/>
                    <a:pt x="3041" y="101"/>
                    <a:pt x="3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1"/>
            <p:cNvSpPr/>
            <p:nvPr/>
          </p:nvSpPr>
          <p:spPr>
            <a:xfrm>
              <a:off x="5484318" y="3900147"/>
              <a:ext cx="46354" cy="31706"/>
            </a:xfrm>
            <a:custGeom>
              <a:rect b="b" l="l" r="r" t="t"/>
              <a:pathLst>
                <a:path extrusionOk="0" h="816" w="1193">
                  <a:moveTo>
                    <a:pt x="1163" y="0"/>
                  </a:moveTo>
                  <a:lnTo>
                    <a:pt x="0" y="769"/>
                  </a:lnTo>
                  <a:lnTo>
                    <a:pt x="34" y="816"/>
                  </a:lnTo>
                  <a:lnTo>
                    <a:pt x="1193" y="48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1"/>
            <p:cNvSpPr/>
            <p:nvPr/>
          </p:nvSpPr>
          <p:spPr>
            <a:xfrm>
              <a:off x="5487194" y="3908346"/>
              <a:ext cx="40642" cy="23624"/>
            </a:xfrm>
            <a:custGeom>
              <a:rect b="b" l="l" r="r" t="t"/>
              <a:pathLst>
                <a:path extrusionOk="0" h="608" w="1046">
                  <a:moveTo>
                    <a:pt x="26" y="0"/>
                  </a:moveTo>
                  <a:lnTo>
                    <a:pt x="0" y="54"/>
                  </a:lnTo>
                  <a:lnTo>
                    <a:pt x="1015" y="608"/>
                  </a:lnTo>
                  <a:lnTo>
                    <a:pt x="1046" y="55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1"/>
            <p:cNvSpPr/>
            <p:nvPr/>
          </p:nvSpPr>
          <p:spPr>
            <a:xfrm>
              <a:off x="5471457" y="3943898"/>
              <a:ext cx="53931" cy="20787"/>
            </a:xfrm>
            <a:custGeom>
              <a:rect b="b" l="l" r="r" t="t"/>
              <a:pathLst>
                <a:path extrusionOk="0" h="535" w="1388">
                  <a:moveTo>
                    <a:pt x="1367" y="1"/>
                  </a:moveTo>
                  <a:lnTo>
                    <a:pt x="0" y="482"/>
                  </a:lnTo>
                  <a:lnTo>
                    <a:pt x="17" y="535"/>
                  </a:lnTo>
                  <a:lnTo>
                    <a:pt x="1387" y="54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1"/>
            <p:cNvSpPr/>
            <p:nvPr/>
          </p:nvSpPr>
          <p:spPr>
            <a:xfrm>
              <a:off x="5480433" y="3944054"/>
              <a:ext cx="38311" cy="26732"/>
            </a:xfrm>
            <a:custGeom>
              <a:rect b="b" l="l" r="r" t="t"/>
              <a:pathLst>
                <a:path extrusionOk="0" h="688" w="986">
                  <a:moveTo>
                    <a:pt x="34" y="0"/>
                  </a:moveTo>
                  <a:lnTo>
                    <a:pt x="0" y="47"/>
                  </a:lnTo>
                  <a:lnTo>
                    <a:pt x="952" y="688"/>
                  </a:lnTo>
                  <a:lnTo>
                    <a:pt x="985" y="64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1"/>
            <p:cNvSpPr/>
            <p:nvPr/>
          </p:nvSpPr>
          <p:spPr>
            <a:xfrm>
              <a:off x="5381623" y="1940741"/>
              <a:ext cx="408405" cy="451573"/>
            </a:xfrm>
            <a:custGeom>
              <a:rect b="b" l="l" r="r" t="t"/>
              <a:pathLst>
                <a:path extrusionOk="0" h="11622" w="10511">
                  <a:moveTo>
                    <a:pt x="3120" y="0"/>
                  </a:moveTo>
                  <a:cubicBezTo>
                    <a:pt x="2402" y="0"/>
                    <a:pt x="1584" y="55"/>
                    <a:pt x="1303" y="283"/>
                  </a:cubicBezTo>
                  <a:cubicBezTo>
                    <a:pt x="769" y="724"/>
                    <a:pt x="1" y="3216"/>
                    <a:pt x="1097" y="5642"/>
                  </a:cubicBezTo>
                  <a:cubicBezTo>
                    <a:pt x="2192" y="8070"/>
                    <a:pt x="2784" y="9931"/>
                    <a:pt x="2840" y="10703"/>
                  </a:cubicBezTo>
                  <a:cubicBezTo>
                    <a:pt x="2897" y="11472"/>
                    <a:pt x="3027" y="11621"/>
                    <a:pt x="3027" y="11621"/>
                  </a:cubicBezTo>
                  <a:lnTo>
                    <a:pt x="7781" y="11415"/>
                  </a:lnTo>
                  <a:cubicBezTo>
                    <a:pt x="7781" y="11415"/>
                    <a:pt x="8396" y="7770"/>
                    <a:pt x="8763" y="6981"/>
                  </a:cubicBezTo>
                  <a:cubicBezTo>
                    <a:pt x="9131" y="6189"/>
                    <a:pt x="10307" y="3968"/>
                    <a:pt x="10407" y="2758"/>
                  </a:cubicBezTo>
                  <a:cubicBezTo>
                    <a:pt x="10510" y="1546"/>
                    <a:pt x="10040" y="533"/>
                    <a:pt x="9171" y="416"/>
                  </a:cubicBezTo>
                  <a:cubicBezTo>
                    <a:pt x="8302" y="300"/>
                    <a:pt x="5770" y="26"/>
                    <a:pt x="5770" y="26"/>
                  </a:cubicBezTo>
                  <a:lnTo>
                    <a:pt x="4350" y="46"/>
                  </a:lnTo>
                  <a:cubicBezTo>
                    <a:pt x="4350" y="46"/>
                    <a:pt x="3777" y="0"/>
                    <a:pt x="312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5401984" y="2077901"/>
              <a:ext cx="91309" cy="278746"/>
            </a:xfrm>
            <a:custGeom>
              <a:rect b="b" l="l" r="r" t="t"/>
              <a:pathLst>
                <a:path extrusionOk="0" h="7174" w="2350">
                  <a:moveTo>
                    <a:pt x="1" y="1"/>
                  </a:moveTo>
                  <a:cubicBezTo>
                    <a:pt x="1" y="10"/>
                    <a:pt x="11" y="1163"/>
                    <a:pt x="653" y="2372"/>
                  </a:cubicBezTo>
                  <a:cubicBezTo>
                    <a:pt x="1287" y="3569"/>
                    <a:pt x="2236" y="6255"/>
                    <a:pt x="2283" y="7173"/>
                  </a:cubicBezTo>
                  <a:lnTo>
                    <a:pt x="2349" y="7169"/>
                  </a:lnTo>
                  <a:cubicBezTo>
                    <a:pt x="2306" y="6244"/>
                    <a:pt x="1351" y="3545"/>
                    <a:pt x="713" y="2339"/>
                  </a:cubicBezTo>
                  <a:cubicBezTo>
                    <a:pt x="78" y="1146"/>
                    <a:pt x="71" y="10"/>
                    <a:pt x="7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1"/>
            <p:cNvSpPr/>
            <p:nvPr/>
          </p:nvSpPr>
          <p:spPr>
            <a:xfrm>
              <a:off x="5578038" y="1945754"/>
              <a:ext cx="74096" cy="50395"/>
            </a:xfrm>
            <a:custGeom>
              <a:rect b="b" l="l" r="r" t="t"/>
              <a:pathLst>
                <a:path extrusionOk="0" h="1297" w="1907">
                  <a:moveTo>
                    <a:pt x="1574" y="0"/>
                  </a:moveTo>
                  <a:cubicBezTo>
                    <a:pt x="1574" y="0"/>
                    <a:pt x="1711" y="535"/>
                    <a:pt x="959" y="679"/>
                  </a:cubicBezTo>
                  <a:cubicBezTo>
                    <a:pt x="619" y="744"/>
                    <a:pt x="390" y="761"/>
                    <a:pt x="241" y="761"/>
                  </a:cubicBezTo>
                  <a:cubicBezTo>
                    <a:pt x="62" y="761"/>
                    <a:pt x="0" y="736"/>
                    <a:pt x="0" y="736"/>
                  </a:cubicBezTo>
                  <a:lnTo>
                    <a:pt x="0" y="736"/>
                  </a:lnTo>
                  <a:cubicBezTo>
                    <a:pt x="0" y="736"/>
                    <a:pt x="34" y="1290"/>
                    <a:pt x="925" y="1297"/>
                  </a:cubicBezTo>
                  <a:cubicBezTo>
                    <a:pt x="928" y="1297"/>
                    <a:pt x="931" y="1297"/>
                    <a:pt x="934" y="1297"/>
                  </a:cubicBezTo>
                  <a:cubicBezTo>
                    <a:pt x="1821" y="1297"/>
                    <a:pt x="1906" y="326"/>
                    <a:pt x="1574" y="0"/>
                  </a:cubicBezTo>
                  <a:close/>
                </a:path>
              </a:pathLst>
            </a:custGeom>
            <a:solidFill>
              <a:srgbClr val="416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5515053" y="1929007"/>
              <a:ext cx="73980" cy="58166"/>
            </a:xfrm>
            <a:custGeom>
              <a:rect b="b" l="l" r="r" t="t"/>
              <a:pathLst>
                <a:path extrusionOk="0" h="1497" w="1904">
                  <a:moveTo>
                    <a:pt x="1892" y="1244"/>
                  </a:moveTo>
                  <a:cubicBezTo>
                    <a:pt x="1892" y="1244"/>
                    <a:pt x="1883" y="1259"/>
                    <a:pt x="1864" y="1283"/>
                  </a:cubicBezTo>
                  <a:lnTo>
                    <a:pt x="1864" y="1283"/>
                  </a:lnTo>
                  <a:cubicBezTo>
                    <a:pt x="1904" y="1280"/>
                    <a:pt x="1892" y="1244"/>
                    <a:pt x="1892" y="1244"/>
                  </a:cubicBezTo>
                  <a:close/>
                  <a:moveTo>
                    <a:pt x="1107" y="1"/>
                  </a:moveTo>
                  <a:lnTo>
                    <a:pt x="1107" y="1"/>
                  </a:lnTo>
                  <a:cubicBezTo>
                    <a:pt x="666" y="154"/>
                    <a:pt x="1" y="979"/>
                    <a:pt x="813" y="1353"/>
                  </a:cubicBezTo>
                  <a:cubicBezTo>
                    <a:pt x="1039" y="1459"/>
                    <a:pt x="1224" y="1497"/>
                    <a:pt x="1371" y="1497"/>
                  </a:cubicBezTo>
                  <a:cubicBezTo>
                    <a:pt x="1657" y="1497"/>
                    <a:pt x="1807" y="1354"/>
                    <a:pt x="1864" y="1283"/>
                  </a:cubicBezTo>
                  <a:lnTo>
                    <a:pt x="1864" y="1283"/>
                  </a:lnTo>
                  <a:cubicBezTo>
                    <a:pt x="1863" y="1283"/>
                    <a:pt x="1861" y="1283"/>
                    <a:pt x="1859" y="1283"/>
                  </a:cubicBezTo>
                  <a:cubicBezTo>
                    <a:pt x="1805" y="1283"/>
                    <a:pt x="1669" y="1227"/>
                    <a:pt x="1334" y="983"/>
                  </a:cubicBezTo>
                  <a:cubicBezTo>
                    <a:pt x="716" y="532"/>
                    <a:pt x="1107" y="1"/>
                    <a:pt x="1107" y="1"/>
                  </a:cubicBezTo>
                  <a:close/>
                </a:path>
              </a:pathLst>
            </a:custGeom>
            <a:solidFill>
              <a:srgbClr val="416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5547925" y="1758470"/>
              <a:ext cx="93874" cy="218521"/>
            </a:xfrm>
            <a:custGeom>
              <a:rect b="b" l="l" r="r" t="t"/>
              <a:pathLst>
                <a:path extrusionOk="0" h="5624" w="2416">
                  <a:moveTo>
                    <a:pt x="1629" y="1"/>
                  </a:moveTo>
                  <a:cubicBezTo>
                    <a:pt x="814" y="1"/>
                    <a:pt x="622" y="1022"/>
                    <a:pt x="622" y="1022"/>
                  </a:cubicBezTo>
                  <a:lnTo>
                    <a:pt x="1" y="5201"/>
                  </a:lnTo>
                  <a:cubicBezTo>
                    <a:pt x="1" y="5201"/>
                    <a:pt x="505" y="5592"/>
                    <a:pt x="1206" y="5622"/>
                  </a:cubicBezTo>
                  <a:cubicBezTo>
                    <a:pt x="1235" y="5623"/>
                    <a:pt x="1262" y="5624"/>
                    <a:pt x="1289" y="5624"/>
                  </a:cubicBezTo>
                  <a:cubicBezTo>
                    <a:pt x="2115" y="5624"/>
                    <a:pt x="2416" y="5098"/>
                    <a:pt x="2416" y="5098"/>
                  </a:cubicBezTo>
                  <a:lnTo>
                    <a:pt x="2008" y="66"/>
                  </a:lnTo>
                  <a:cubicBezTo>
                    <a:pt x="1869" y="21"/>
                    <a:pt x="1743" y="1"/>
                    <a:pt x="1629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5566847" y="1754895"/>
              <a:ext cx="55330" cy="78604"/>
            </a:xfrm>
            <a:custGeom>
              <a:rect b="b" l="l" r="r" t="t"/>
              <a:pathLst>
                <a:path extrusionOk="0" h="2023" w="1424">
                  <a:moveTo>
                    <a:pt x="911" y="0"/>
                  </a:moveTo>
                  <a:cubicBezTo>
                    <a:pt x="897" y="0"/>
                    <a:pt x="882" y="1"/>
                    <a:pt x="866" y="1"/>
                  </a:cubicBezTo>
                  <a:cubicBezTo>
                    <a:pt x="308" y="25"/>
                    <a:pt x="138" y="903"/>
                    <a:pt x="138" y="903"/>
                  </a:cubicBezTo>
                  <a:lnTo>
                    <a:pt x="1" y="2023"/>
                  </a:lnTo>
                  <a:cubicBezTo>
                    <a:pt x="519" y="1949"/>
                    <a:pt x="1361" y="385"/>
                    <a:pt x="1361" y="385"/>
                  </a:cubicBezTo>
                  <a:cubicBezTo>
                    <a:pt x="1361" y="385"/>
                    <a:pt x="1424" y="0"/>
                    <a:pt x="911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5481715" y="1624146"/>
              <a:ext cx="173216" cy="181297"/>
            </a:xfrm>
            <a:custGeom>
              <a:rect b="b" l="l" r="r" t="t"/>
              <a:pathLst>
                <a:path extrusionOk="0" h="4666" w="4458">
                  <a:moveTo>
                    <a:pt x="2295" y="1"/>
                  </a:moveTo>
                  <a:cubicBezTo>
                    <a:pt x="1992" y="1"/>
                    <a:pt x="1665" y="40"/>
                    <a:pt x="1344" y="99"/>
                  </a:cubicBezTo>
                  <a:cubicBezTo>
                    <a:pt x="237" y="303"/>
                    <a:pt x="274" y="2167"/>
                    <a:pt x="137" y="3009"/>
                  </a:cubicBezTo>
                  <a:cubicBezTo>
                    <a:pt x="1" y="3851"/>
                    <a:pt x="27" y="4439"/>
                    <a:pt x="468" y="4612"/>
                  </a:cubicBezTo>
                  <a:cubicBezTo>
                    <a:pt x="566" y="4651"/>
                    <a:pt x="711" y="4666"/>
                    <a:pt x="878" y="4666"/>
                  </a:cubicBezTo>
                  <a:cubicBezTo>
                    <a:pt x="1468" y="4666"/>
                    <a:pt x="2326" y="4479"/>
                    <a:pt x="2326" y="4479"/>
                  </a:cubicBezTo>
                  <a:cubicBezTo>
                    <a:pt x="3308" y="4235"/>
                    <a:pt x="3712" y="3523"/>
                    <a:pt x="3712" y="3523"/>
                  </a:cubicBezTo>
                  <a:cubicBezTo>
                    <a:pt x="3712" y="3523"/>
                    <a:pt x="3805" y="3630"/>
                    <a:pt x="3960" y="3630"/>
                  </a:cubicBezTo>
                  <a:cubicBezTo>
                    <a:pt x="4023" y="3630"/>
                    <a:pt x="4096" y="3613"/>
                    <a:pt x="4176" y="3564"/>
                  </a:cubicBezTo>
                  <a:cubicBezTo>
                    <a:pt x="4457" y="3393"/>
                    <a:pt x="4447" y="2578"/>
                    <a:pt x="4186" y="2398"/>
                  </a:cubicBezTo>
                  <a:cubicBezTo>
                    <a:pt x="4122" y="2353"/>
                    <a:pt x="4063" y="2337"/>
                    <a:pt x="4010" y="2337"/>
                  </a:cubicBezTo>
                  <a:cubicBezTo>
                    <a:pt x="3848" y="2337"/>
                    <a:pt x="3745" y="2495"/>
                    <a:pt x="3745" y="2495"/>
                  </a:cubicBezTo>
                  <a:cubicBezTo>
                    <a:pt x="3745" y="2495"/>
                    <a:pt x="3742" y="1997"/>
                    <a:pt x="3679" y="964"/>
                  </a:cubicBezTo>
                  <a:cubicBezTo>
                    <a:pt x="3636" y="232"/>
                    <a:pt x="3035" y="1"/>
                    <a:pt x="229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5556628" y="1693853"/>
              <a:ext cx="35747" cy="19622"/>
            </a:xfrm>
            <a:custGeom>
              <a:rect b="b" l="l" r="r" t="t"/>
              <a:pathLst>
                <a:path extrusionOk="0" h="505" w="920">
                  <a:moveTo>
                    <a:pt x="479" y="0"/>
                  </a:moveTo>
                  <a:cubicBezTo>
                    <a:pt x="120" y="0"/>
                    <a:pt x="0" y="450"/>
                    <a:pt x="0" y="450"/>
                  </a:cubicBezTo>
                  <a:cubicBezTo>
                    <a:pt x="110" y="490"/>
                    <a:pt x="221" y="505"/>
                    <a:pt x="325" y="505"/>
                  </a:cubicBezTo>
                  <a:cubicBezTo>
                    <a:pt x="647" y="505"/>
                    <a:pt x="909" y="360"/>
                    <a:pt x="909" y="360"/>
                  </a:cubicBezTo>
                  <a:cubicBezTo>
                    <a:pt x="909" y="360"/>
                    <a:pt x="919" y="42"/>
                    <a:pt x="525" y="2"/>
                  </a:cubicBezTo>
                  <a:cubicBezTo>
                    <a:pt x="509" y="1"/>
                    <a:pt x="494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5501454" y="1686354"/>
              <a:ext cx="24828" cy="22419"/>
            </a:xfrm>
            <a:custGeom>
              <a:rect b="b" l="l" r="r" t="t"/>
              <a:pathLst>
                <a:path extrusionOk="0" h="577" w="639">
                  <a:moveTo>
                    <a:pt x="226" y="1"/>
                  </a:moveTo>
                  <a:cubicBezTo>
                    <a:pt x="25" y="1"/>
                    <a:pt x="0" y="276"/>
                    <a:pt x="0" y="276"/>
                  </a:cubicBezTo>
                  <a:cubicBezTo>
                    <a:pt x="67" y="496"/>
                    <a:pt x="511" y="576"/>
                    <a:pt x="511" y="576"/>
                  </a:cubicBezTo>
                  <a:cubicBezTo>
                    <a:pt x="511" y="576"/>
                    <a:pt x="638" y="145"/>
                    <a:pt x="338" y="25"/>
                  </a:cubicBezTo>
                  <a:cubicBezTo>
                    <a:pt x="295" y="8"/>
                    <a:pt x="258" y="1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5556628" y="1692299"/>
              <a:ext cx="36485" cy="19039"/>
            </a:xfrm>
            <a:custGeom>
              <a:rect b="b" l="l" r="r" t="t"/>
              <a:pathLst>
                <a:path extrusionOk="0" h="490" w="939">
                  <a:moveTo>
                    <a:pt x="502" y="1"/>
                  </a:moveTo>
                  <a:cubicBezTo>
                    <a:pt x="480" y="1"/>
                    <a:pt x="458" y="2"/>
                    <a:pt x="434" y="6"/>
                  </a:cubicBezTo>
                  <a:cubicBezTo>
                    <a:pt x="97" y="49"/>
                    <a:pt x="0" y="490"/>
                    <a:pt x="0" y="490"/>
                  </a:cubicBezTo>
                  <a:cubicBezTo>
                    <a:pt x="0" y="490"/>
                    <a:pt x="169" y="64"/>
                    <a:pt x="476" y="64"/>
                  </a:cubicBezTo>
                  <a:cubicBezTo>
                    <a:pt x="487" y="64"/>
                    <a:pt x="497" y="65"/>
                    <a:pt x="508" y="66"/>
                  </a:cubicBezTo>
                  <a:cubicBezTo>
                    <a:pt x="839" y="99"/>
                    <a:pt x="909" y="400"/>
                    <a:pt x="909" y="400"/>
                  </a:cubicBezTo>
                  <a:lnTo>
                    <a:pt x="925" y="403"/>
                  </a:lnTo>
                  <a:cubicBezTo>
                    <a:pt x="938" y="273"/>
                    <a:pt x="794" y="1"/>
                    <a:pt x="50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5501454" y="1684994"/>
              <a:ext cx="23624" cy="23779"/>
            </a:xfrm>
            <a:custGeom>
              <a:rect b="b" l="l" r="r" t="t"/>
              <a:pathLst>
                <a:path extrusionOk="0" h="612" w="608">
                  <a:moveTo>
                    <a:pt x="241" y="0"/>
                  </a:moveTo>
                  <a:cubicBezTo>
                    <a:pt x="27" y="0"/>
                    <a:pt x="0" y="311"/>
                    <a:pt x="0" y="311"/>
                  </a:cubicBezTo>
                  <a:cubicBezTo>
                    <a:pt x="0" y="311"/>
                    <a:pt x="78" y="45"/>
                    <a:pt x="234" y="45"/>
                  </a:cubicBezTo>
                  <a:cubicBezTo>
                    <a:pt x="271" y="45"/>
                    <a:pt x="314" y="60"/>
                    <a:pt x="361" y="100"/>
                  </a:cubicBezTo>
                  <a:cubicBezTo>
                    <a:pt x="598" y="300"/>
                    <a:pt x="511" y="611"/>
                    <a:pt x="511" y="611"/>
                  </a:cubicBezTo>
                  <a:cubicBezTo>
                    <a:pt x="582" y="451"/>
                    <a:pt x="608" y="103"/>
                    <a:pt x="321" y="13"/>
                  </a:cubicBezTo>
                  <a:cubicBezTo>
                    <a:pt x="292" y="4"/>
                    <a:pt x="265" y="0"/>
                    <a:pt x="24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5567236" y="1694281"/>
              <a:ext cx="11618" cy="15581"/>
            </a:xfrm>
            <a:custGeom>
              <a:rect b="b" l="l" r="r" t="t"/>
              <a:pathLst>
                <a:path extrusionOk="0" h="401" w="299">
                  <a:moveTo>
                    <a:pt x="169" y="0"/>
                  </a:moveTo>
                  <a:cubicBezTo>
                    <a:pt x="101" y="0"/>
                    <a:pt x="37" y="78"/>
                    <a:pt x="21" y="181"/>
                  </a:cubicBezTo>
                  <a:cubicBezTo>
                    <a:pt x="1" y="292"/>
                    <a:pt x="48" y="389"/>
                    <a:pt x="121" y="399"/>
                  </a:cubicBezTo>
                  <a:cubicBezTo>
                    <a:pt x="126" y="400"/>
                    <a:pt x="131" y="400"/>
                    <a:pt x="137" y="400"/>
                  </a:cubicBezTo>
                  <a:cubicBezTo>
                    <a:pt x="202" y="400"/>
                    <a:pt x="266" y="324"/>
                    <a:pt x="281" y="222"/>
                  </a:cubicBezTo>
                  <a:cubicBezTo>
                    <a:pt x="298" y="112"/>
                    <a:pt x="255" y="11"/>
                    <a:pt x="181" y="1"/>
                  </a:cubicBezTo>
                  <a:cubicBezTo>
                    <a:pt x="177" y="0"/>
                    <a:pt x="173" y="0"/>
                    <a:pt x="16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5508564" y="1688452"/>
              <a:ext cx="11618" cy="15659"/>
            </a:xfrm>
            <a:custGeom>
              <a:rect b="b" l="l" r="r" t="t"/>
              <a:pathLst>
                <a:path extrusionOk="0" h="403" w="299">
                  <a:moveTo>
                    <a:pt x="166" y="0"/>
                  </a:moveTo>
                  <a:cubicBezTo>
                    <a:pt x="99" y="0"/>
                    <a:pt x="34" y="77"/>
                    <a:pt x="18" y="181"/>
                  </a:cubicBezTo>
                  <a:cubicBezTo>
                    <a:pt x="1" y="291"/>
                    <a:pt x="44" y="392"/>
                    <a:pt x="118" y="402"/>
                  </a:cubicBezTo>
                  <a:cubicBezTo>
                    <a:pt x="122" y="403"/>
                    <a:pt x="126" y="403"/>
                    <a:pt x="130" y="403"/>
                  </a:cubicBezTo>
                  <a:cubicBezTo>
                    <a:pt x="199" y="403"/>
                    <a:pt x="262" y="325"/>
                    <a:pt x="278" y="222"/>
                  </a:cubicBezTo>
                  <a:cubicBezTo>
                    <a:pt x="298" y="111"/>
                    <a:pt x="252" y="14"/>
                    <a:pt x="178" y="1"/>
                  </a:cubicBezTo>
                  <a:cubicBezTo>
                    <a:pt x="174" y="0"/>
                    <a:pt x="170" y="0"/>
                    <a:pt x="16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1"/>
            <p:cNvSpPr/>
            <p:nvPr/>
          </p:nvSpPr>
          <p:spPr>
            <a:xfrm>
              <a:off x="5519249" y="1701197"/>
              <a:ext cx="22070" cy="39943"/>
            </a:xfrm>
            <a:custGeom>
              <a:rect b="b" l="l" r="r" t="t"/>
              <a:pathLst>
                <a:path extrusionOk="0" h="1028" w="568">
                  <a:moveTo>
                    <a:pt x="511" y="0"/>
                  </a:moveTo>
                  <a:lnTo>
                    <a:pt x="511" y="0"/>
                  </a:lnTo>
                  <a:cubicBezTo>
                    <a:pt x="481" y="14"/>
                    <a:pt x="468" y="484"/>
                    <a:pt x="431" y="552"/>
                  </a:cubicBezTo>
                  <a:cubicBezTo>
                    <a:pt x="394" y="615"/>
                    <a:pt x="6" y="628"/>
                    <a:pt x="3" y="638"/>
                  </a:cubicBezTo>
                  <a:cubicBezTo>
                    <a:pt x="0" y="648"/>
                    <a:pt x="367" y="1016"/>
                    <a:pt x="411" y="1026"/>
                  </a:cubicBezTo>
                  <a:cubicBezTo>
                    <a:pt x="416" y="1027"/>
                    <a:pt x="421" y="1028"/>
                    <a:pt x="424" y="1028"/>
                  </a:cubicBezTo>
                  <a:cubicBezTo>
                    <a:pt x="452" y="1028"/>
                    <a:pt x="447" y="999"/>
                    <a:pt x="447" y="999"/>
                  </a:cubicBezTo>
                  <a:lnTo>
                    <a:pt x="77" y="655"/>
                  </a:lnTo>
                  <a:lnTo>
                    <a:pt x="77" y="655"/>
                  </a:lnTo>
                  <a:cubicBezTo>
                    <a:pt x="77" y="655"/>
                    <a:pt x="104" y="657"/>
                    <a:pt x="144" y="657"/>
                  </a:cubicBezTo>
                  <a:cubicBezTo>
                    <a:pt x="227" y="657"/>
                    <a:pt x="366" y="651"/>
                    <a:pt x="447" y="615"/>
                  </a:cubicBezTo>
                  <a:cubicBezTo>
                    <a:pt x="568" y="565"/>
                    <a:pt x="511" y="0"/>
                    <a:pt x="511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1"/>
            <p:cNvSpPr/>
            <p:nvPr/>
          </p:nvSpPr>
          <p:spPr>
            <a:xfrm>
              <a:off x="5516879" y="1751826"/>
              <a:ext cx="35241" cy="10025"/>
            </a:xfrm>
            <a:custGeom>
              <a:rect b="b" l="l" r="r" t="t"/>
              <a:pathLst>
                <a:path extrusionOk="0" h="258" w="907">
                  <a:moveTo>
                    <a:pt x="368" y="0"/>
                  </a:moveTo>
                  <a:cubicBezTo>
                    <a:pt x="262" y="0"/>
                    <a:pt x="139" y="10"/>
                    <a:pt x="1" y="34"/>
                  </a:cubicBezTo>
                  <a:cubicBezTo>
                    <a:pt x="1" y="34"/>
                    <a:pt x="113" y="257"/>
                    <a:pt x="428" y="257"/>
                  </a:cubicBezTo>
                  <a:cubicBezTo>
                    <a:pt x="448" y="257"/>
                    <a:pt x="469" y="256"/>
                    <a:pt x="492" y="254"/>
                  </a:cubicBezTo>
                  <a:cubicBezTo>
                    <a:pt x="852" y="224"/>
                    <a:pt x="906" y="111"/>
                    <a:pt x="906" y="111"/>
                  </a:cubicBezTo>
                  <a:cubicBezTo>
                    <a:pt x="906" y="111"/>
                    <a:pt x="732" y="0"/>
                    <a:pt x="36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1"/>
            <p:cNvSpPr/>
            <p:nvPr/>
          </p:nvSpPr>
          <p:spPr>
            <a:xfrm>
              <a:off x="5519716" y="1756722"/>
              <a:ext cx="32522" cy="11268"/>
            </a:xfrm>
            <a:custGeom>
              <a:rect b="b" l="l" r="r" t="t"/>
              <a:pathLst>
                <a:path extrusionOk="0" h="290" w="837">
                  <a:moveTo>
                    <a:pt x="1" y="1"/>
                  </a:moveTo>
                  <a:cubicBezTo>
                    <a:pt x="1" y="1"/>
                    <a:pt x="8" y="245"/>
                    <a:pt x="358" y="285"/>
                  </a:cubicBezTo>
                  <a:cubicBezTo>
                    <a:pt x="381" y="288"/>
                    <a:pt x="403" y="289"/>
                    <a:pt x="423" y="289"/>
                  </a:cubicBezTo>
                  <a:cubicBezTo>
                    <a:pt x="728" y="289"/>
                    <a:pt x="836" y="31"/>
                    <a:pt x="836" y="31"/>
                  </a:cubicBezTo>
                  <a:lnTo>
                    <a:pt x="836" y="31"/>
                  </a:lnTo>
                  <a:cubicBezTo>
                    <a:pt x="836" y="31"/>
                    <a:pt x="662" y="158"/>
                    <a:pt x="444" y="158"/>
                  </a:cubicBezTo>
                  <a:cubicBezTo>
                    <a:pt x="438" y="158"/>
                    <a:pt x="432" y="158"/>
                    <a:pt x="426" y="158"/>
                  </a:cubicBezTo>
                  <a:cubicBezTo>
                    <a:pt x="195" y="15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5510274" y="1746231"/>
              <a:ext cx="51561" cy="16669"/>
            </a:xfrm>
            <a:custGeom>
              <a:rect b="b" l="l" r="r" t="t"/>
              <a:pathLst>
                <a:path extrusionOk="0" h="429" w="1327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20" y="428"/>
                    <a:pt x="644" y="428"/>
                  </a:cubicBezTo>
                  <a:cubicBezTo>
                    <a:pt x="653" y="428"/>
                    <a:pt x="661" y="428"/>
                    <a:pt x="669" y="428"/>
                  </a:cubicBezTo>
                  <a:cubicBezTo>
                    <a:pt x="1106" y="411"/>
                    <a:pt x="1317" y="84"/>
                    <a:pt x="1326" y="34"/>
                  </a:cubicBezTo>
                  <a:lnTo>
                    <a:pt x="1326" y="34"/>
                  </a:lnTo>
                  <a:cubicBezTo>
                    <a:pt x="1326" y="34"/>
                    <a:pt x="1061" y="382"/>
                    <a:pt x="669" y="382"/>
                  </a:cubicBezTo>
                  <a:cubicBezTo>
                    <a:pt x="666" y="382"/>
                    <a:pt x="662" y="382"/>
                    <a:pt x="658" y="381"/>
                  </a:cubicBezTo>
                  <a:cubicBezTo>
                    <a:pt x="261" y="37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1"/>
            <p:cNvSpPr/>
            <p:nvPr/>
          </p:nvSpPr>
          <p:spPr>
            <a:xfrm>
              <a:off x="5494460" y="1621155"/>
              <a:ext cx="232897" cy="127833"/>
            </a:xfrm>
            <a:custGeom>
              <a:rect b="b" l="l" r="r" t="t"/>
              <a:pathLst>
                <a:path extrusionOk="0" h="3290" w="5994">
                  <a:moveTo>
                    <a:pt x="1989" y="0"/>
                  </a:moveTo>
                  <a:cubicBezTo>
                    <a:pt x="436" y="0"/>
                    <a:pt x="1" y="537"/>
                    <a:pt x="410" y="881"/>
                  </a:cubicBezTo>
                  <a:cubicBezTo>
                    <a:pt x="845" y="1249"/>
                    <a:pt x="3140" y="1786"/>
                    <a:pt x="3140" y="1786"/>
                  </a:cubicBezTo>
                  <a:cubicBezTo>
                    <a:pt x="3140" y="1786"/>
                    <a:pt x="2479" y="2264"/>
                    <a:pt x="2823" y="2498"/>
                  </a:cubicBezTo>
                  <a:cubicBezTo>
                    <a:pt x="3012" y="2629"/>
                    <a:pt x="3167" y="2658"/>
                    <a:pt x="3268" y="2658"/>
                  </a:cubicBezTo>
                  <a:cubicBezTo>
                    <a:pt x="3350" y="2658"/>
                    <a:pt x="3397" y="2638"/>
                    <a:pt x="3397" y="2638"/>
                  </a:cubicBezTo>
                  <a:cubicBezTo>
                    <a:pt x="3397" y="2638"/>
                    <a:pt x="3507" y="2438"/>
                    <a:pt x="3689" y="2438"/>
                  </a:cubicBezTo>
                  <a:cubicBezTo>
                    <a:pt x="3720" y="2438"/>
                    <a:pt x="3753" y="2444"/>
                    <a:pt x="3788" y="2458"/>
                  </a:cubicBezTo>
                  <a:cubicBezTo>
                    <a:pt x="4029" y="2548"/>
                    <a:pt x="4095" y="3109"/>
                    <a:pt x="4035" y="3289"/>
                  </a:cubicBezTo>
                  <a:cubicBezTo>
                    <a:pt x="4035" y="3289"/>
                    <a:pt x="5993" y="1519"/>
                    <a:pt x="4857" y="774"/>
                  </a:cubicBezTo>
                  <a:cubicBezTo>
                    <a:pt x="4857" y="774"/>
                    <a:pt x="4069" y="76"/>
                    <a:pt x="2279" y="6"/>
                  </a:cubicBezTo>
                  <a:cubicBezTo>
                    <a:pt x="2178" y="2"/>
                    <a:pt x="2081" y="0"/>
                    <a:pt x="198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1"/>
            <p:cNvSpPr/>
            <p:nvPr/>
          </p:nvSpPr>
          <p:spPr>
            <a:xfrm>
              <a:off x="5571432" y="1718721"/>
              <a:ext cx="17640" cy="17329"/>
            </a:xfrm>
            <a:custGeom>
              <a:rect b="b" l="l" r="r" t="t"/>
              <a:pathLst>
                <a:path extrusionOk="0" h="446" w="454">
                  <a:moveTo>
                    <a:pt x="225" y="1"/>
                  </a:moveTo>
                  <a:cubicBezTo>
                    <a:pt x="222" y="1"/>
                    <a:pt x="220" y="1"/>
                    <a:pt x="217" y="1"/>
                  </a:cubicBezTo>
                  <a:cubicBezTo>
                    <a:pt x="93" y="7"/>
                    <a:pt x="0" y="110"/>
                    <a:pt x="3" y="234"/>
                  </a:cubicBezTo>
                  <a:cubicBezTo>
                    <a:pt x="9" y="353"/>
                    <a:pt x="107" y="445"/>
                    <a:pt x="225" y="445"/>
                  </a:cubicBezTo>
                  <a:cubicBezTo>
                    <a:pt x="229" y="445"/>
                    <a:pt x="233" y="445"/>
                    <a:pt x="237" y="445"/>
                  </a:cubicBezTo>
                  <a:cubicBezTo>
                    <a:pt x="358" y="442"/>
                    <a:pt x="454" y="337"/>
                    <a:pt x="447" y="214"/>
                  </a:cubicBezTo>
                  <a:cubicBezTo>
                    <a:pt x="444" y="93"/>
                    <a:pt x="342" y="1"/>
                    <a:pt x="22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5497918" y="1712620"/>
              <a:ext cx="17718" cy="17290"/>
            </a:xfrm>
            <a:custGeom>
              <a:rect b="b" l="l" r="r" t="t"/>
              <a:pathLst>
                <a:path extrusionOk="0" h="445" w="456">
                  <a:moveTo>
                    <a:pt x="224" y="0"/>
                  </a:moveTo>
                  <a:cubicBezTo>
                    <a:pt x="222" y="0"/>
                    <a:pt x="220" y="0"/>
                    <a:pt x="218" y="0"/>
                  </a:cubicBezTo>
                  <a:cubicBezTo>
                    <a:pt x="94" y="7"/>
                    <a:pt x="1" y="110"/>
                    <a:pt x="5" y="234"/>
                  </a:cubicBezTo>
                  <a:cubicBezTo>
                    <a:pt x="11" y="354"/>
                    <a:pt x="108" y="445"/>
                    <a:pt x="226" y="445"/>
                  </a:cubicBezTo>
                  <a:cubicBezTo>
                    <a:pt x="230" y="445"/>
                    <a:pt x="234" y="445"/>
                    <a:pt x="238" y="445"/>
                  </a:cubicBezTo>
                  <a:cubicBezTo>
                    <a:pt x="361" y="441"/>
                    <a:pt x="455" y="338"/>
                    <a:pt x="449" y="214"/>
                  </a:cubicBezTo>
                  <a:cubicBezTo>
                    <a:pt x="446" y="92"/>
                    <a:pt x="345" y="0"/>
                    <a:pt x="22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1"/>
            <p:cNvSpPr/>
            <p:nvPr/>
          </p:nvSpPr>
          <p:spPr>
            <a:xfrm>
              <a:off x="5627501" y="1728007"/>
              <a:ext cx="16513" cy="31745"/>
            </a:xfrm>
            <a:custGeom>
              <a:rect b="b" l="l" r="r" t="t"/>
              <a:pathLst>
                <a:path extrusionOk="0" h="817" w="425">
                  <a:moveTo>
                    <a:pt x="240" y="1"/>
                  </a:moveTo>
                  <a:cubicBezTo>
                    <a:pt x="229" y="1"/>
                    <a:pt x="218" y="2"/>
                    <a:pt x="207" y="5"/>
                  </a:cubicBezTo>
                  <a:cubicBezTo>
                    <a:pt x="133" y="25"/>
                    <a:pt x="87" y="112"/>
                    <a:pt x="64" y="269"/>
                  </a:cubicBezTo>
                  <a:cubicBezTo>
                    <a:pt x="0" y="737"/>
                    <a:pt x="198" y="814"/>
                    <a:pt x="207" y="817"/>
                  </a:cubicBezTo>
                  <a:lnTo>
                    <a:pt x="230" y="753"/>
                  </a:lnTo>
                  <a:cubicBezTo>
                    <a:pt x="230" y="753"/>
                    <a:pt x="77" y="684"/>
                    <a:pt x="130" y="279"/>
                  </a:cubicBezTo>
                  <a:cubicBezTo>
                    <a:pt x="153" y="112"/>
                    <a:pt x="201" y="78"/>
                    <a:pt x="224" y="69"/>
                  </a:cubicBezTo>
                  <a:cubicBezTo>
                    <a:pt x="228" y="68"/>
                    <a:pt x="232" y="67"/>
                    <a:pt x="236" y="67"/>
                  </a:cubicBezTo>
                  <a:cubicBezTo>
                    <a:pt x="285" y="67"/>
                    <a:pt x="349" y="134"/>
                    <a:pt x="371" y="159"/>
                  </a:cubicBezTo>
                  <a:lnTo>
                    <a:pt x="424" y="115"/>
                  </a:lnTo>
                  <a:cubicBezTo>
                    <a:pt x="412" y="104"/>
                    <a:pt x="331" y="1"/>
                    <a:pt x="240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1"/>
            <p:cNvSpPr/>
            <p:nvPr/>
          </p:nvSpPr>
          <p:spPr>
            <a:xfrm>
              <a:off x="5500521" y="1670462"/>
              <a:ext cx="28209" cy="16863"/>
            </a:xfrm>
            <a:custGeom>
              <a:rect b="b" l="l" r="r" t="t"/>
              <a:pathLst>
                <a:path extrusionOk="0" h="434" w="726">
                  <a:moveTo>
                    <a:pt x="285" y="1"/>
                  </a:moveTo>
                  <a:cubicBezTo>
                    <a:pt x="86" y="1"/>
                    <a:pt x="1" y="193"/>
                    <a:pt x="1" y="193"/>
                  </a:cubicBezTo>
                  <a:cubicBezTo>
                    <a:pt x="103" y="104"/>
                    <a:pt x="196" y="70"/>
                    <a:pt x="279" y="70"/>
                  </a:cubicBezTo>
                  <a:cubicBezTo>
                    <a:pt x="550" y="70"/>
                    <a:pt x="712" y="434"/>
                    <a:pt x="712" y="434"/>
                  </a:cubicBezTo>
                  <a:cubicBezTo>
                    <a:pt x="712" y="434"/>
                    <a:pt x="726" y="143"/>
                    <a:pt x="425" y="30"/>
                  </a:cubicBezTo>
                  <a:cubicBezTo>
                    <a:pt x="373" y="9"/>
                    <a:pt x="327" y="1"/>
                    <a:pt x="28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1"/>
            <p:cNvSpPr/>
            <p:nvPr/>
          </p:nvSpPr>
          <p:spPr>
            <a:xfrm>
              <a:off x="5556861" y="1679593"/>
              <a:ext cx="43401" cy="11618"/>
            </a:xfrm>
            <a:custGeom>
              <a:rect b="b" l="l" r="r" t="t"/>
              <a:pathLst>
                <a:path extrusionOk="0" h="299" w="1117">
                  <a:moveTo>
                    <a:pt x="530" y="1"/>
                  </a:moveTo>
                  <a:cubicBezTo>
                    <a:pt x="197" y="1"/>
                    <a:pt x="1" y="259"/>
                    <a:pt x="1" y="259"/>
                  </a:cubicBezTo>
                  <a:cubicBezTo>
                    <a:pt x="210" y="139"/>
                    <a:pt x="397" y="98"/>
                    <a:pt x="556" y="98"/>
                  </a:cubicBezTo>
                  <a:cubicBezTo>
                    <a:pt x="906" y="98"/>
                    <a:pt x="1117" y="299"/>
                    <a:pt x="1117" y="299"/>
                  </a:cubicBezTo>
                  <a:cubicBezTo>
                    <a:pt x="1117" y="299"/>
                    <a:pt x="1086" y="102"/>
                    <a:pt x="669" y="15"/>
                  </a:cubicBezTo>
                  <a:cubicBezTo>
                    <a:pt x="620" y="5"/>
                    <a:pt x="574" y="1"/>
                    <a:pt x="53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1"/>
            <p:cNvSpPr/>
            <p:nvPr/>
          </p:nvSpPr>
          <p:spPr>
            <a:xfrm>
              <a:off x="5539221" y="1622631"/>
              <a:ext cx="144113" cy="31201"/>
            </a:xfrm>
            <a:custGeom>
              <a:rect b="b" l="l" r="r" t="t"/>
              <a:pathLst>
                <a:path extrusionOk="0" h="803" w="3709">
                  <a:moveTo>
                    <a:pt x="51" y="1"/>
                  </a:moveTo>
                  <a:lnTo>
                    <a:pt x="0" y="48"/>
                  </a:lnTo>
                  <a:cubicBezTo>
                    <a:pt x="598" y="690"/>
                    <a:pt x="2004" y="803"/>
                    <a:pt x="2903" y="803"/>
                  </a:cubicBezTo>
                  <a:cubicBezTo>
                    <a:pt x="3347" y="803"/>
                    <a:pt x="3668" y="776"/>
                    <a:pt x="3708" y="773"/>
                  </a:cubicBezTo>
                  <a:lnTo>
                    <a:pt x="3702" y="702"/>
                  </a:lnTo>
                  <a:cubicBezTo>
                    <a:pt x="3693" y="704"/>
                    <a:pt x="3377" y="731"/>
                    <a:pt x="2927" y="731"/>
                  </a:cubicBezTo>
                  <a:cubicBezTo>
                    <a:pt x="2039" y="731"/>
                    <a:pt x="629" y="625"/>
                    <a:pt x="5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5510895" y="1633161"/>
              <a:ext cx="186077" cy="45227"/>
            </a:xfrm>
            <a:custGeom>
              <a:rect b="b" l="l" r="r" t="t"/>
              <a:pathLst>
                <a:path extrusionOk="0" h="1164" w="4789">
                  <a:moveTo>
                    <a:pt x="68" y="1"/>
                  </a:moveTo>
                  <a:lnTo>
                    <a:pt x="1" y="14"/>
                  </a:lnTo>
                  <a:cubicBezTo>
                    <a:pt x="51" y="274"/>
                    <a:pt x="676" y="789"/>
                    <a:pt x="2149" y="1053"/>
                  </a:cubicBezTo>
                  <a:cubicBezTo>
                    <a:pt x="2604" y="1136"/>
                    <a:pt x="3021" y="1163"/>
                    <a:pt x="3389" y="1163"/>
                  </a:cubicBezTo>
                  <a:cubicBezTo>
                    <a:pt x="4227" y="1163"/>
                    <a:pt x="4782" y="1016"/>
                    <a:pt x="4788" y="1013"/>
                  </a:cubicBezTo>
                  <a:lnTo>
                    <a:pt x="4772" y="946"/>
                  </a:lnTo>
                  <a:cubicBezTo>
                    <a:pt x="4762" y="948"/>
                    <a:pt x="4217" y="1096"/>
                    <a:pt x="3390" y="1096"/>
                  </a:cubicBezTo>
                  <a:cubicBezTo>
                    <a:pt x="3028" y="1096"/>
                    <a:pt x="2611" y="1068"/>
                    <a:pt x="2163" y="986"/>
                  </a:cubicBezTo>
                  <a:cubicBezTo>
                    <a:pt x="669" y="719"/>
                    <a:pt x="108" y="208"/>
                    <a:pt x="6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5521425" y="1627838"/>
              <a:ext cx="170768" cy="37961"/>
            </a:xfrm>
            <a:custGeom>
              <a:rect b="b" l="l" r="r" t="t"/>
              <a:pathLst>
                <a:path extrusionOk="0" h="977" w="4395">
                  <a:moveTo>
                    <a:pt x="71" y="1"/>
                  </a:moveTo>
                  <a:lnTo>
                    <a:pt x="1" y="7"/>
                  </a:lnTo>
                  <a:cubicBezTo>
                    <a:pt x="4" y="27"/>
                    <a:pt x="68" y="542"/>
                    <a:pt x="1631" y="843"/>
                  </a:cubicBezTo>
                  <a:cubicBezTo>
                    <a:pt x="2146" y="943"/>
                    <a:pt x="2627" y="977"/>
                    <a:pt x="3034" y="977"/>
                  </a:cubicBezTo>
                  <a:cubicBezTo>
                    <a:pt x="3850" y="977"/>
                    <a:pt x="4384" y="846"/>
                    <a:pt x="4394" y="843"/>
                  </a:cubicBezTo>
                  <a:lnTo>
                    <a:pt x="4377" y="776"/>
                  </a:lnTo>
                  <a:cubicBezTo>
                    <a:pt x="4368" y="778"/>
                    <a:pt x="3838" y="909"/>
                    <a:pt x="3034" y="909"/>
                  </a:cubicBezTo>
                  <a:cubicBezTo>
                    <a:pt x="2629" y="909"/>
                    <a:pt x="2154" y="876"/>
                    <a:pt x="1641" y="776"/>
                  </a:cubicBezTo>
                  <a:cubicBezTo>
                    <a:pt x="145" y="488"/>
                    <a:pt x="71" y="7"/>
                    <a:pt x="7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5616854" y="1762822"/>
              <a:ext cx="39982" cy="40060"/>
            </a:xfrm>
            <a:custGeom>
              <a:rect b="b" l="l" r="r" t="t"/>
              <a:pathLst>
                <a:path extrusionOk="0" h="1031" w="1029">
                  <a:moveTo>
                    <a:pt x="515" y="275"/>
                  </a:moveTo>
                  <a:cubicBezTo>
                    <a:pt x="648" y="275"/>
                    <a:pt x="755" y="382"/>
                    <a:pt x="755" y="516"/>
                  </a:cubicBezTo>
                  <a:cubicBezTo>
                    <a:pt x="755" y="650"/>
                    <a:pt x="648" y="756"/>
                    <a:pt x="515" y="756"/>
                  </a:cubicBezTo>
                  <a:cubicBezTo>
                    <a:pt x="381" y="756"/>
                    <a:pt x="274" y="650"/>
                    <a:pt x="274" y="516"/>
                  </a:cubicBezTo>
                  <a:cubicBezTo>
                    <a:pt x="274" y="382"/>
                    <a:pt x="381" y="275"/>
                    <a:pt x="515" y="275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2"/>
                    <a:pt x="0" y="516"/>
                  </a:cubicBezTo>
                  <a:cubicBezTo>
                    <a:pt x="0" y="800"/>
                    <a:pt x="231" y="1030"/>
                    <a:pt x="515" y="1030"/>
                  </a:cubicBezTo>
                  <a:cubicBezTo>
                    <a:pt x="799" y="1030"/>
                    <a:pt x="1029" y="800"/>
                    <a:pt x="1029" y="516"/>
                  </a:cubicBezTo>
                  <a:cubicBezTo>
                    <a:pt x="1029" y="232"/>
                    <a:pt x="799" y="1"/>
                    <a:pt x="51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5390832" y="2364383"/>
              <a:ext cx="407822" cy="366558"/>
            </a:xfrm>
            <a:custGeom>
              <a:rect b="b" l="l" r="r" t="t"/>
              <a:pathLst>
                <a:path extrusionOk="0" h="9434" w="10496">
                  <a:moveTo>
                    <a:pt x="2676" y="1"/>
                  </a:moveTo>
                  <a:cubicBezTo>
                    <a:pt x="2676" y="1"/>
                    <a:pt x="1875" y="943"/>
                    <a:pt x="1438" y="2673"/>
                  </a:cubicBezTo>
                  <a:cubicBezTo>
                    <a:pt x="957" y="4564"/>
                    <a:pt x="1" y="6291"/>
                    <a:pt x="2650" y="8550"/>
                  </a:cubicBezTo>
                  <a:cubicBezTo>
                    <a:pt x="3367" y="9162"/>
                    <a:pt x="4413" y="9434"/>
                    <a:pt x="5499" y="9434"/>
                  </a:cubicBezTo>
                  <a:cubicBezTo>
                    <a:pt x="7899" y="9434"/>
                    <a:pt x="10496" y="8106"/>
                    <a:pt x="10180" y="6181"/>
                  </a:cubicBezTo>
                  <a:cubicBezTo>
                    <a:pt x="9723" y="3384"/>
                    <a:pt x="7438" y="1"/>
                    <a:pt x="743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1"/>
            <p:cNvSpPr/>
            <p:nvPr/>
          </p:nvSpPr>
          <p:spPr>
            <a:xfrm>
              <a:off x="5627617" y="2386064"/>
              <a:ext cx="95195" cy="55213"/>
            </a:xfrm>
            <a:custGeom>
              <a:rect b="b" l="l" r="r" t="t"/>
              <a:pathLst>
                <a:path extrusionOk="0" h="1421" w="2450">
                  <a:moveTo>
                    <a:pt x="70" y="0"/>
                  </a:moveTo>
                  <a:lnTo>
                    <a:pt x="0" y="4"/>
                  </a:lnTo>
                  <a:cubicBezTo>
                    <a:pt x="4" y="24"/>
                    <a:pt x="37" y="472"/>
                    <a:pt x="809" y="1070"/>
                  </a:cubicBezTo>
                  <a:cubicBezTo>
                    <a:pt x="1163" y="1343"/>
                    <a:pt x="1534" y="1420"/>
                    <a:pt x="1834" y="1420"/>
                  </a:cubicBezTo>
                  <a:cubicBezTo>
                    <a:pt x="2189" y="1420"/>
                    <a:pt x="2443" y="1313"/>
                    <a:pt x="2449" y="1313"/>
                  </a:cubicBezTo>
                  <a:lnTo>
                    <a:pt x="2423" y="1250"/>
                  </a:lnTo>
                  <a:cubicBezTo>
                    <a:pt x="2417" y="1252"/>
                    <a:pt x="2175" y="1351"/>
                    <a:pt x="1836" y="1351"/>
                  </a:cubicBezTo>
                  <a:cubicBezTo>
                    <a:pt x="1548" y="1351"/>
                    <a:pt x="1191" y="1280"/>
                    <a:pt x="849" y="1016"/>
                  </a:cubicBezTo>
                  <a:cubicBezTo>
                    <a:pt x="107" y="441"/>
                    <a:pt x="70" y="4"/>
                    <a:pt x="7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5475848" y="2384782"/>
              <a:ext cx="217899" cy="2720"/>
            </a:xfrm>
            <a:custGeom>
              <a:rect b="b" l="l" r="r" t="t"/>
              <a:pathLst>
                <a:path extrusionOk="0" h="70" w="5608">
                  <a:moveTo>
                    <a:pt x="1" y="0"/>
                  </a:moveTo>
                  <a:lnTo>
                    <a:pt x="1" y="70"/>
                  </a:lnTo>
                  <a:lnTo>
                    <a:pt x="5607" y="70"/>
                  </a:lnTo>
                  <a:lnTo>
                    <a:pt x="560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1"/>
            <p:cNvSpPr/>
            <p:nvPr/>
          </p:nvSpPr>
          <p:spPr>
            <a:xfrm>
              <a:off x="5504679" y="2541991"/>
              <a:ext cx="284963" cy="668073"/>
            </a:xfrm>
            <a:custGeom>
              <a:rect b="b" l="l" r="r" t="t"/>
              <a:pathLst>
                <a:path extrusionOk="0" h="17194" w="7334">
                  <a:moveTo>
                    <a:pt x="4688" y="1"/>
                  </a:moveTo>
                  <a:cubicBezTo>
                    <a:pt x="3829" y="1"/>
                    <a:pt x="3061" y="473"/>
                    <a:pt x="2637" y="995"/>
                  </a:cubicBezTo>
                  <a:cubicBezTo>
                    <a:pt x="1811" y="2014"/>
                    <a:pt x="224" y="11335"/>
                    <a:pt x="107" y="13420"/>
                  </a:cubicBezTo>
                  <a:cubicBezTo>
                    <a:pt x="0" y="15389"/>
                    <a:pt x="283" y="17194"/>
                    <a:pt x="1486" y="17194"/>
                  </a:cubicBezTo>
                  <a:cubicBezTo>
                    <a:pt x="1557" y="17194"/>
                    <a:pt x="1630" y="17187"/>
                    <a:pt x="1708" y="17175"/>
                  </a:cubicBezTo>
                  <a:cubicBezTo>
                    <a:pt x="3098" y="16941"/>
                    <a:pt x="3562" y="13420"/>
                    <a:pt x="5450" y="8833"/>
                  </a:cubicBezTo>
                  <a:cubicBezTo>
                    <a:pt x="7334" y="4250"/>
                    <a:pt x="7173" y="1647"/>
                    <a:pt x="7173" y="1647"/>
                  </a:cubicBezTo>
                  <a:cubicBezTo>
                    <a:pt x="6406" y="428"/>
                    <a:pt x="5505" y="1"/>
                    <a:pt x="468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5470680" y="2524895"/>
              <a:ext cx="346470" cy="821511"/>
            </a:xfrm>
            <a:custGeom>
              <a:rect b="b" l="l" r="r" t="t"/>
              <a:pathLst>
                <a:path extrusionOk="0" h="21143" w="8917">
                  <a:moveTo>
                    <a:pt x="5341" y="0"/>
                  </a:moveTo>
                  <a:cubicBezTo>
                    <a:pt x="4281" y="0"/>
                    <a:pt x="3383" y="576"/>
                    <a:pt x="3335" y="864"/>
                  </a:cubicBezTo>
                  <a:cubicBezTo>
                    <a:pt x="3241" y="1425"/>
                    <a:pt x="421" y="12677"/>
                    <a:pt x="425" y="15149"/>
                  </a:cubicBezTo>
                  <a:cubicBezTo>
                    <a:pt x="428" y="17622"/>
                    <a:pt x="0" y="20515"/>
                    <a:pt x="2476" y="21076"/>
                  </a:cubicBezTo>
                  <a:cubicBezTo>
                    <a:pt x="2677" y="21121"/>
                    <a:pt x="2868" y="21143"/>
                    <a:pt x="3050" y="21143"/>
                  </a:cubicBezTo>
                  <a:cubicBezTo>
                    <a:pt x="5100" y="21143"/>
                    <a:pt x="5919" y="18420"/>
                    <a:pt x="5790" y="16877"/>
                  </a:cubicBezTo>
                  <a:cubicBezTo>
                    <a:pt x="5650" y="15196"/>
                    <a:pt x="6114" y="14358"/>
                    <a:pt x="7517" y="10409"/>
                  </a:cubicBezTo>
                  <a:cubicBezTo>
                    <a:pt x="8917" y="6460"/>
                    <a:pt x="8195" y="2271"/>
                    <a:pt x="8195" y="2271"/>
                  </a:cubicBezTo>
                  <a:cubicBezTo>
                    <a:pt x="7488" y="514"/>
                    <a:pt x="6342" y="0"/>
                    <a:pt x="534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5496364" y="3086046"/>
              <a:ext cx="236821" cy="962788"/>
            </a:xfrm>
            <a:custGeom>
              <a:rect b="b" l="l" r="r" t="t"/>
              <a:pathLst>
                <a:path extrusionOk="0" h="24779" w="6095">
                  <a:moveTo>
                    <a:pt x="1524" y="1"/>
                  </a:moveTo>
                  <a:cubicBezTo>
                    <a:pt x="736" y="1"/>
                    <a:pt x="1" y="660"/>
                    <a:pt x="71" y="1489"/>
                  </a:cubicBezTo>
                  <a:cubicBezTo>
                    <a:pt x="195" y="2939"/>
                    <a:pt x="3977" y="22861"/>
                    <a:pt x="4310" y="24093"/>
                  </a:cubicBezTo>
                  <a:cubicBezTo>
                    <a:pt x="4446" y="24596"/>
                    <a:pt x="4649" y="24778"/>
                    <a:pt x="4852" y="24778"/>
                  </a:cubicBezTo>
                  <a:cubicBezTo>
                    <a:pt x="5149" y="24778"/>
                    <a:pt x="5448" y="24391"/>
                    <a:pt x="5547" y="24046"/>
                  </a:cubicBezTo>
                  <a:cubicBezTo>
                    <a:pt x="5904" y="22813"/>
                    <a:pt x="6094" y="12370"/>
                    <a:pt x="5179" y="8384"/>
                  </a:cubicBezTo>
                  <a:cubicBezTo>
                    <a:pt x="4267" y="4395"/>
                    <a:pt x="3064" y="1319"/>
                    <a:pt x="3064" y="1319"/>
                  </a:cubicBezTo>
                  <a:cubicBezTo>
                    <a:pt x="2734" y="371"/>
                    <a:pt x="2114" y="1"/>
                    <a:pt x="152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5478296" y="3058226"/>
              <a:ext cx="298912" cy="805736"/>
            </a:xfrm>
            <a:custGeom>
              <a:rect b="b" l="l" r="r" t="t"/>
              <a:pathLst>
                <a:path extrusionOk="0" h="20737" w="7693">
                  <a:moveTo>
                    <a:pt x="2610" y="0"/>
                  </a:moveTo>
                  <a:cubicBezTo>
                    <a:pt x="1115" y="0"/>
                    <a:pt x="0" y="1199"/>
                    <a:pt x="205" y="3011"/>
                  </a:cubicBezTo>
                  <a:cubicBezTo>
                    <a:pt x="205" y="3011"/>
                    <a:pt x="319" y="9261"/>
                    <a:pt x="599" y="11874"/>
                  </a:cubicBezTo>
                  <a:cubicBezTo>
                    <a:pt x="880" y="14486"/>
                    <a:pt x="1906" y="20737"/>
                    <a:pt x="1906" y="20737"/>
                  </a:cubicBezTo>
                  <a:lnTo>
                    <a:pt x="7692" y="20737"/>
                  </a:lnTo>
                  <a:cubicBezTo>
                    <a:pt x="7692" y="20737"/>
                    <a:pt x="5918" y="7581"/>
                    <a:pt x="5918" y="6882"/>
                  </a:cubicBezTo>
                  <a:cubicBezTo>
                    <a:pt x="5918" y="6184"/>
                    <a:pt x="5571" y="2590"/>
                    <a:pt x="5571" y="2590"/>
                  </a:cubicBezTo>
                  <a:cubicBezTo>
                    <a:pt x="5571" y="2590"/>
                    <a:pt x="5734" y="959"/>
                    <a:pt x="3726" y="211"/>
                  </a:cubicBezTo>
                  <a:cubicBezTo>
                    <a:pt x="3341" y="68"/>
                    <a:pt x="2965" y="0"/>
                    <a:pt x="26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5538716" y="3770214"/>
              <a:ext cx="226136" cy="2759"/>
            </a:xfrm>
            <a:custGeom>
              <a:rect b="b" l="l" r="r" t="t"/>
              <a:pathLst>
                <a:path extrusionOk="0" h="71" w="5820">
                  <a:moveTo>
                    <a:pt x="0" y="1"/>
                  </a:moveTo>
                  <a:lnTo>
                    <a:pt x="0" y="71"/>
                  </a:lnTo>
                  <a:lnTo>
                    <a:pt x="5820" y="71"/>
                  </a:lnTo>
                  <a:lnTo>
                    <a:pt x="5816" y="1"/>
                  </a:lnTo>
                  <a:cubicBezTo>
                    <a:pt x="5774" y="3"/>
                    <a:pt x="5120" y="4"/>
                    <a:pt x="4265" y="4"/>
                  </a:cubicBezTo>
                  <a:cubicBezTo>
                    <a:pt x="2554" y="4"/>
                    <a:pt x="38" y="1"/>
                    <a:pt x="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5371754" y="4061514"/>
              <a:ext cx="350278" cy="44800"/>
            </a:xfrm>
            <a:custGeom>
              <a:rect b="b" l="l" r="r" t="t"/>
              <a:pathLst>
                <a:path extrusionOk="0" h="1153" w="9015">
                  <a:moveTo>
                    <a:pt x="211" y="1"/>
                  </a:moveTo>
                  <a:cubicBezTo>
                    <a:pt x="34" y="1036"/>
                    <a:pt x="0" y="1153"/>
                    <a:pt x="0" y="1153"/>
                  </a:cubicBezTo>
                  <a:lnTo>
                    <a:pt x="9014" y="1153"/>
                  </a:lnTo>
                  <a:lnTo>
                    <a:pt x="901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1"/>
            <p:cNvSpPr/>
            <p:nvPr/>
          </p:nvSpPr>
          <p:spPr>
            <a:xfrm>
              <a:off x="5379953" y="3899370"/>
              <a:ext cx="342079" cy="162181"/>
            </a:xfrm>
            <a:custGeom>
              <a:rect b="b" l="l" r="r" t="t"/>
              <a:pathLst>
                <a:path extrusionOk="0" h="4174" w="8804">
                  <a:moveTo>
                    <a:pt x="6585" y="0"/>
                  </a:moveTo>
                  <a:cubicBezTo>
                    <a:pt x="6585" y="0"/>
                    <a:pt x="6842" y="2419"/>
                    <a:pt x="5018" y="2596"/>
                  </a:cubicBezTo>
                  <a:cubicBezTo>
                    <a:pt x="3191" y="2770"/>
                    <a:pt x="204" y="3014"/>
                    <a:pt x="14" y="4109"/>
                  </a:cubicBezTo>
                  <a:cubicBezTo>
                    <a:pt x="10" y="4130"/>
                    <a:pt x="7" y="4154"/>
                    <a:pt x="0" y="4174"/>
                  </a:cubicBezTo>
                  <a:lnTo>
                    <a:pt x="8803" y="4174"/>
                  </a:lnTo>
                  <a:lnTo>
                    <a:pt x="8803" y="0"/>
                  </a:lnTo>
                  <a:close/>
                </a:path>
              </a:pathLst>
            </a:custGeom>
            <a:solidFill>
              <a:srgbClr val="4A18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5406413" y="4025145"/>
              <a:ext cx="156469" cy="36796"/>
            </a:xfrm>
            <a:custGeom>
              <a:rect b="b" l="l" r="r" t="t"/>
              <a:pathLst>
                <a:path extrusionOk="0" h="947" w="4027">
                  <a:moveTo>
                    <a:pt x="1447" y="0"/>
                  </a:moveTo>
                  <a:cubicBezTo>
                    <a:pt x="684" y="0"/>
                    <a:pt x="10" y="24"/>
                    <a:pt x="1" y="24"/>
                  </a:cubicBezTo>
                  <a:lnTo>
                    <a:pt x="1" y="81"/>
                  </a:lnTo>
                  <a:cubicBezTo>
                    <a:pt x="12" y="81"/>
                    <a:pt x="685" y="57"/>
                    <a:pt x="1447" y="57"/>
                  </a:cubicBezTo>
                  <a:cubicBezTo>
                    <a:pt x="1828" y="57"/>
                    <a:pt x="2230" y="63"/>
                    <a:pt x="2583" y="81"/>
                  </a:cubicBezTo>
                  <a:cubicBezTo>
                    <a:pt x="3622" y="135"/>
                    <a:pt x="3970" y="940"/>
                    <a:pt x="3973" y="946"/>
                  </a:cubicBezTo>
                  <a:lnTo>
                    <a:pt x="4027" y="926"/>
                  </a:lnTo>
                  <a:cubicBezTo>
                    <a:pt x="4023" y="917"/>
                    <a:pt x="3663" y="78"/>
                    <a:pt x="2587" y="24"/>
                  </a:cubicBezTo>
                  <a:cubicBezTo>
                    <a:pt x="2232" y="6"/>
                    <a:pt x="1829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5561408" y="3899370"/>
              <a:ext cx="118819" cy="113495"/>
            </a:xfrm>
            <a:custGeom>
              <a:rect b="b" l="l" r="r" t="t"/>
              <a:pathLst>
                <a:path extrusionOk="0" h="2921" w="3058">
                  <a:moveTo>
                    <a:pt x="2984" y="0"/>
                  </a:moveTo>
                  <a:cubicBezTo>
                    <a:pt x="2984" y="24"/>
                    <a:pt x="2997" y="2443"/>
                    <a:pt x="2119" y="2754"/>
                  </a:cubicBezTo>
                  <a:cubicBezTo>
                    <a:pt x="1895" y="2833"/>
                    <a:pt x="1650" y="2863"/>
                    <a:pt x="1410" y="2863"/>
                  </a:cubicBezTo>
                  <a:cubicBezTo>
                    <a:pt x="702" y="2863"/>
                    <a:pt x="31" y="2604"/>
                    <a:pt x="21" y="2600"/>
                  </a:cubicBezTo>
                  <a:lnTo>
                    <a:pt x="1" y="2653"/>
                  </a:lnTo>
                  <a:cubicBezTo>
                    <a:pt x="10" y="2657"/>
                    <a:pt x="689" y="2920"/>
                    <a:pt x="1410" y="2920"/>
                  </a:cubicBezTo>
                  <a:cubicBezTo>
                    <a:pt x="1658" y="2920"/>
                    <a:pt x="1908" y="2891"/>
                    <a:pt x="2139" y="2807"/>
                  </a:cubicBezTo>
                  <a:cubicBezTo>
                    <a:pt x="3057" y="2483"/>
                    <a:pt x="3041" y="101"/>
                    <a:pt x="3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5632668" y="3910677"/>
              <a:ext cx="46393" cy="31822"/>
            </a:xfrm>
            <a:custGeom>
              <a:rect b="b" l="l" r="r" t="t"/>
              <a:pathLst>
                <a:path extrusionOk="0" h="819" w="1194">
                  <a:moveTo>
                    <a:pt x="1160" y="0"/>
                  </a:moveTo>
                  <a:lnTo>
                    <a:pt x="0" y="772"/>
                  </a:lnTo>
                  <a:lnTo>
                    <a:pt x="31" y="819"/>
                  </a:lnTo>
                  <a:lnTo>
                    <a:pt x="1193" y="50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5635544" y="3918992"/>
              <a:ext cx="40526" cy="23507"/>
            </a:xfrm>
            <a:custGeom>
              <a:rect b="b" l="l" r="r" t="t"/>
              <a:pathLst>
                <a:path extrusionOk="0" h="605" w="1043">
                  <a:moveTo>
                    <a:pt x="27" y="0"/>
                  </a:moveTo>
                  <a:lnTo>
                    <a:pt x="0" y="50"/>
                  </a:lnTo>
                  <a:lnTo>
                    <a:pt x="1016" y="605"/>
                  </a:lnTo>
                  <a:lnTo>
                    <a:pt x="1042" y="55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5619691" y="3954545"/>
              <a:ext cx="54047" cy="20826"/>
            </a:xfrm>
            <a:custGeom>
              <a:rect b="b" l="l" r="r" t="t"/>
              <a:pathLst>
                <a:path extrusionOk="0" h="536" w="1391">
                  <a:moveTo>
                    <a:pt x="1370" y="0"/>
                  </a:moveTo>
                  <a:lnTo>
                    <a:pt x="1" y="481"/>
                  </a:lnTo>
                  <a:lnTo>
                    <a:pt x="21" y="535"/>
                  </a:lnTo>
                  <a:lnTo>
                    <a:pt x="1390" y="54"/>
                  </a:lnTo>
                  <a:lnTo>
                    <a:pt x="13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5628783" y="3954661"/>
              <a:ext cx="38350" cy="26810"/>
            </a:xfrm>
            <a:custGeom>
              <a:rect b="b" l="l" r="r" t="t"/>
              <a:pathLst>
                <a:path extrusionOk="0" h="690" w="987">
                  <a:moveTo>
                    <a:pt x="34" y="0"/>
                  </a:moveTo>
                  <a:lnTo>
                    <a:pt x="0" y="48"/>
                  </a:lnTo>
                  <a:lnTo>
                    <a:pt x="953" y="689"/>
                  </a:lnTo>
                  <a:lnTo>
                    <a:pt x="986" y="63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1"/>
            <p:cNvSpPr/>
            <p:nvPr/>
          </p:nvSpPr>
          <p:spPr>
            <a:xfrm>
              <a:off x="5656798" y="1945754"/>
              <a:ext cx="159228" cy="1129087"/>
            </a:xfrm>
            <a:custGeom>
              <a:rect b="b" l="l" r="r" t="t"/>
              <a:pathLst>
                <a:path extrusionOk="0" h="29059" w="4098">
                  <a:moveTo>
                    <a:pt x="301" y="0"/>
                  </a:moveTo>
                  <a:cubicBezTo>
                    <a:pt x="59" y="0"/>
                    <a:pt x="1" y="40"/>
                    <a:pt x="1" y="40"/>
                  </a:cubicBezTo>
                  <a:lnTo>
                    <a:pt x="1" y="29059"/>
                  </a:lnTo>
                  <a:lnTo>
                    <a:pt x="4097" y="29059"/>
                  </a:lnTo>
                  <a:lnTo>
                    <a:pt x="4097" y="3980"/>
                  </a:lnTo>
                  <a:cubicBezTo>
                    <a:pt x="4097" y="3980"/>
                    <a:pt x="3903" y="719"/>
                    <a:pt x="2089" y="287"/>
                  </a:cubicBezTo>
                  <a:cubicBezTo>
                    <a:pt x="1113" y="54"/>
                    <a:pt x="583" y="0"/>
                    <a:pt x="301" y="0"/>
                  </a:cubicBezTo>
                  <a:close/>
                </a:path>
              </a:pathLst>
            </a:custGeom>
            <a:solidFill>
              <a:srgbClr val="4A18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5703929" y="2017520"/>
              <a:ext cx="224893" cy="469252"/>
            </a:xfrm>
            <a:custGeom>
              <a:rect b="b" l="l" r="r" t="t"/>
              <a:pathLst>
                <a:path extrusionOk="0" h="12077" w="5788">
                  <a:moveTo>
                    <a:pt x="1227" y="1"/>
                  </a:moveTo>
                  <a:cubicBezTo>
                    <a:pt x="24" y="1"/>
                    <a:pt x="1" y="1672"/>
                    <a:pt x="121" y="2068"/>
                  </a:cubicBezTo>
                  <a:cubicBezTo>
                    <a:pt x="121" y="2068"/>
                    <a:pt x="2620" y="10471"/>
                    <a:pt x="3632" y="11637"/>
                  </a:cubicBezTo>
                  <a:cubicBezTo>
                    <a:pt x="3902" y="11948"/>
                    <a:pt x="4184" y="12077"/>
                    <a:pt x="4449" y="12077"/>
                  </a:cubicBezTo>
                  <a:cubicBezTo>
                    <a:pt x="5180" y="12077"/>
                    <a:pt x="5787" y="11094"/>
                    <a:pt x="5687" y="10240"/>
                  </a:cubicBezTo>
                  <a:cubicBezTo>
                    <a:pt x="5550" y="9078"/>
                    <a:pt x="3458" y="1999"/>
                    <a:pt x="3162" y="1561"/>
                  </a:cubicBezTo>
                  <a:cubicBezTo>
                    <a:pt x="2867" y="1126"/>
                    <a:pt x="2430" y="4"/>
                    <a:pt x="1227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5661499" y="1961723"/>
              <a:ext cx="256560" cy="468669"/>
            </a:xfrm>
            <a:custGeom>
              <a:rect b="b" l="l" r="r" t="t"/>
              <a:pathLst>
                <a:path extrusionOk="0" h="12062" w="6603">
                  <a:moveTo>
                    <a:pt x="1902" y="0"/>
                  </a:moveTo>
                  <a:cubicBezTo>
                    <a:pt x="1789" y="0"/>
                    <a:pt x="1668" y="7"/>
                    <a:pt x="1540" y="21"/>
                  </a:cubicBezTo>
                  <a:cubicBezTo>
                    <a:pt x="1540" y="21"/>
                    <a:pt x="0" y="1039"/>
                    <a:pt x="197" y="2499"/>
                  </a:cubicBezTo>
                  <a:cubicBezTo>
                    <a:pt x="348" y="3615"/>
                    <a:pt x="2479" y="8760"/>
                    <a:pt x="3472" y="11118"/>
                  </a:cubicBezTo>
                  <a:cubicBezTo>
                    <a:pt x="3717" y="11700"/>
                    <a:pt x="4283" y="12062"/>
                    <a:pt x="4892" y="12062"/>
                  </a:cubicBezTo>
                  <a:cubicBezTo>
                    <a:pt x="5004" y="12062"/>
                    <a:pt x="5118" y="12049"/>
                    <a:pt x="5232" y="12024"/>
                  </a:cubicBezTo>
                  <a:cubicBezTo>
                    <a:pt x="6081" y="11834"/>
                    <a:pt x="6602" y="10981"/>
                    <a:pt x="6388" y="10139"/>
                  </a:cubicBezTo>
                  <a:cubicBezTo>
                    <a:pt x="5726" y="7544"/>
                    <a:pt x="4414" y="2513"/>
                    <a:pt x="4039" y="1805"/>
                  </a:cubicBezTo>
                  <a:cubicBezTo>
                    <a:pt x="3572" y="921"/>
                    <a:pt x="3234" y="0"/>
                    <a:pt x="1902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5805964" y="2346043"/>
              <a:ext cx="138285" cy="503289"/>
            </a:xfrm>
            <a:custGeom>
              <a:rect b="b" l="l" r="r" t="t"/>
              <a:pathLst>
                <a:path extrusionOk="0" h="12953" w="3559">
                  <a:moveTo>
                    <a:pt x="1399" y="0"/>
                  </a:moveTo>
                  <a:cubicBezTo>
                    <a:pt x="700" y="0"/>
                    <a:pt x="215" y="883"/>
                    <a:pt x="127" y="1665"/>
                  </a:cubicBezTo>
                  <a:cubicBezTo>
                    <a:pt x="1" y="2771"/>
                    <a:pt x="2092" y="12436"/>
                    <a:pt x="2092" y="12436"/>
                  </a:cubicBezTo>
                  <a:cubicBezTo>
                    <a:pt x="2154" y="12718"/>
                    <a:pt x="2340" y="12953"/>
                    <a:pt x="2541" y="12953"/>
                  </a:cubicBezTo>
                  <a:cubicBezTo>
                    <a:pt x="2730" y="12953"/>
                    <a:pt x="2932" y="12743"/>
                    <a:pt x="3054" y="12165"/>
                  </a:cubicBezTo>
                  <a:cubicBezTo>
                    <a:pt x="3308" y="10972"/>
                    <a:pt x="3558" y="1792"/>
                    <a:pt x="2363" y="523"/>
                  </a:cubicBezTo>
                  <a:cubicBezTo>
                    <a:pt x="2014" y="151"/>
                    <a:pt x="1688" y="0"/>
                    <a:pt x="139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5838952" y="2779399"/>
              <a:ext cx="96594" cy="218637"/>
            </a:xfrm>
            <a:custGeom>
              <a:rect b="b" l="l" r="r" t="t"/>
              <a:pathLst>
                <a:path extrusionOk="0" h="5627" w="2486">
                  <a:moveTo>
                    <a:pt x="1862" y="0"/>
                  </a:moveTo>
                  <a:cubicBezTo>
                    <a:pt x="1379" y="0"/>
                    <a:pt x="931" y="1526"/>
                    <a:pt x="632" y="2038"/>
                  </a:cubicBezTo>
                  <a:cubicBezTo>
                    <a:pt x="308" y="2586"/>
                    <a:pt x="0" y="4246"/>
                    <a:pt x="298" y="4263"/>
                  </a:cubicBezTo>
                  <a:cubicBezTo>
                    <a:pt x="299" y="4263"/>
                    <a:pt x="301" y="4263"/>
                    <a:pt x="303" y="4263"/>
                  </a:cubicBezTo>
                  <a:cubicBezTo>
                    <a:pt x="592" y="4263"/>
                    <a:pt x="646" y="3189"/>
                    <a:pt x="812" y="2966"/>
                  </a:cubicBezTo>
                  <a:cubicBezTo>
                    <a:pt x="905" y="2842"/>
                    <a:pt x="993" y="2792"/>
                    <a:pt x="1057" y="2792"/>
                  </a:cubicBezTo>
                  <a:cubicBezTo>
                    <a:pt x="1110" y="2792"/>
                    <a:pt x="1145" y="2827"/>
                    <a:pt x="1153" y="2883"/>
                  </a:cubicBezTo>
                  <a:cubicBezTo>
                    <a:pt x="1153" y="2883"/>
                    <a:pt x="1253" y="3398"/>
                    <a:pt x="1096" y="3839"/>
                  </a:cubicBezTo>
                  <a:cubicBezTo>
                    <a:pt x="943" y="4274"/>
                    <a:pt x="368" y="5626"/>
                    <a:pt x="630" y="5626"/>
                  </a:cubicBezTo>
                  <a:cubicBezTo>
                    <a:pt x="632" y="5626"/>
                    <a:pt x="633" y="5626"/>
                    <a:pt x="635" y="5626"/>
                  </a:cubicBezTo>
                  <a:cubicBezTo>
                    <a:pt x="909" y="5612"/>
                    <a:pt x="1677" y="4256"/>
                    <a:pt x="2025" y="3361"/>
                  </a:cubicBezTo>
                  <a:cubicBezTo>
                    <a:pt x="2373" y="2465"/>
                    <a:pt x="2486" y="268"/>
                    <a:pt x="1964" y="24"/>
                  </a:cubicBezTo>
                  <a:cubicBezTo>
                    <a:pt x="1930" y="8"/>
                    <a:pt x="1896" y="0"/>
                    <a:pt x="186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5789528" y="2307188"/>
              <a:ext cx="159655" cy="391620"/>
            </a:xfrm>
            <a:custGeom>
              <a:rect b="b" l="l" r="r" t="t"/>
              <a:pathLst>
                <a:path extrusionOk="0" h="10079" w="4109">
                  <a:moveTo>
                    <a:pt x="1743" y="0"/>
                  </a:moveTo>
                  <a:cubicBezTo>
                    <a:pt x="952" y="0"/>
                    <a:pt x="0" y="922"/>
                    <a:pt x="300" y="3126"/>
                  </a:cubicBezTo>
                  <a:cubicBezTo>
                    <a:pt x="547" y="4950"/>
                    <a:pt x="882" y="8068"/>
                    <a:pt x="1079" y="9958"/>
                  </a:cubicBezTo>
                  <a:lnTo>
                    <a:pt x="3818" y="10079"/>
                  </a:lnTo>
                  <a:cubicBezTo>
                    <a:pt x="3965" y="7910"/>
                    <a:pt x="4109" y="4082"/>
                    <a:pt x="3477" y="2207"/>
                  </a:cubicBezTo>
                  <a:cubicBezTo>
                    <a:pt x="3477" y="2207"/>
                    <a:pt x="3059" y="711"/>
                    <a:pt x="2282" y="166"/>
                  </a:cubicBezTo>
                  <a:cubicBezTo>
                    <a:pt x="2126" y="57"/>
                    <a:pt x="1940" y="0"/>
                    <a:pt x="1743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5831414" y="2694111"/>
              <a:ext cx="106463" cy="66364"/>
            </a:xfrm>
            <a:custGeom>
              <a:rect b="b" l="l" r="r" t="t"/>
              <a:pathLst>
                <a:path extrusionOk="0" h="1708" w="2740">
                  <a:moveTo>
                    <a:pt x="1" y="0"/>
                  </a:moveTo>
                  <a:lnTo>
                    <a:pt x="1" y="0"/>
                  </a:lnTo>
                  <a:cubicBezTo>
                    <a:pt x="101" y="959"/>
                    <a:pt x="164" y="1604"/>
                    <a:pt x="164" y="1604"/>
                  </a:cubicBezTo>
                  <a:lnTo>
                    <a:pt x="2610" y="1707"/>
                  </a:lnTo>
                  <a:cubicBezTo>
                    <a:pt x="2610" y="1707"/>
                    <a:pt x="2676" y="1076"/>
                    <a:pt x="2740" y="12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A1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5328275" y="1939614"/>
              <a:ext cx="176441" cy="1135227"/>
            </a:xfrm>
            <a:custGeom>
              <a:rect b="b" l="l" r="r" t="t"/>
              <a:pathLst>
                <a:path extrusionOk="0" h="29217" w="4541">
                  <a:moveTo>
                    <a:pt x="3871" y="0"/>
                  </a:moveTo>
                  <a:cubicBezTo>
                    <a:pt x="428" y="0"/>
                    <a:pt x="695" y="6205"/>
                    <a:pt x="695" y="6205"/>
                  </a:cubicBezTo>
                  <a:lnTo>
                    <a:pt x="1" y="29217"/>
                  </a:lnTo>
                  <a:lnTo>
                    <a:pt x="3355" y="29217"/>
                  </a:lnTo>
                  <a:cubicBezTo>
                    <a:pt x="3355" y="29217"/>
                    <a:pt x="3842" y="10505"/>
                    <a:pt x="3355" y="5521"/>
                  </a:cubicBezTo>
                  <a:cubicBezTo>
                    <a:pt x="2867" y="533"/>
                    <a:pt x="4541" y="72"/>
                    <a:pt x="4541" y="72"/>
                  </a:cubicBezTo>
                  <a:cubicBezTo>
                    <a:pt x="4303" y="23"/>
                    <a:pt x="4080" y="0"/>
                    <a:pt x="3871" y="0"/>
                  </a:cubicBezTo>
                  <a:close/>
                </a:path>
              </a:pathLst>
            </a:custGeom>
            <a:solidFill>
              <a:srgbClr val="4A18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2321408" y="3024072"/>
              <a:ext cx="405374" cy="294948"/>
            </a:xfrm>
            <a:custGeom>
              <a:rect b="b" l="l" r="r" t="t"/>
              <a:pathLst>
                <a:path extrusionOk="0" h="7591" w="10433">
                  <a:moveTo>
                    <a:pt x="3795" y="1"/>
                  </a:moveTo>
                  <a:cubicBezTo>
                    <a:pt x="1704" y="1"/>
                    <a:pt x="0" y="1701"/>
                    <a:pt x="0" y="3796"/>
                  </a:cubicBezTo>
                  <a:cubicBezTo>
                    <a:pt x="0" y="5887"/>
                    <a:pt x="1704" y="7591"/>
                    <a:pt x="3795" y="7591"/>
                  </a:cubicBezTo>
                  <a:lnTo>
                    <a:pt x="9638" y="7591"/>
                  </a:lnTo>
                  <a:cubicBezTo>
                    <a:pt x="10079" y="7591"/>
                    <a:pt x="10433" y="7233"/>
                    <a:pt x="10433" y="6796"/>
                  </a:cubicBezTo>
                  <a:cubicBezTo>
                    <a:pt x="10433" y="6355"/>
                    <a:pt x="10079" y="5997"/>
                    <a:pt x="9638" y="5997"/>
                  </a:cubicBezTo>
                  <a:lnTo>
                    <a:pt x="3795" y="5997"/>
                  </a:lnTo>
                  <a:cubicBezTo>
                    <a:pt x="2583" y="5997"/>
                    <a:pt x="1593" y="5008"/>
                    <a:pt x="1593" y="3796"/>
                  </a:cubicBezTo>
                  <a:cubicBezTo>
                    <a:pt x="1593" y="2583"/>
                    <a:pt x="2583" y="1594"/>
                    <a:pt x="3795" y="1594"/>
                  </a:cubicBezTo>
                  <a:lnTo>
                    <a:pt x="6461" y="1594"/>
                  </a:lnTo>
                  <a:cubicBezTo>
                    <a:pt x="6902" y="1594"/>
                    <a:pt x="7259" y="1236"/>
                    <a:pt x="7259" y="795"/>
                  </a:cubicBezTo>
                  <a:cubicBezTo>
                    <a:pt x="7259" y="354"/>
                    <a:pt x="6902" y="1"/>
                    <a:pt x="6461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2391076" y="3282772"/>
              <a:ext cx="595608" cy="80158"/>
            </a:xfrm>
            <a:custGeom>
              <a:rect b="b" l="l" r="r" t="t"/>
              <a:pathLst>
                <a:path extrusionOk="0" h="2063" w="15329">
                  <a:moveTo>
                    <a:pt x="1030" y="1"/>
                  </a:moveTo>
                  <a:cubicBezTo>
                    <a:pt x="462" y="1"/>
                    <a:pt x="1" y="462"/>
                    <a:pt x="1" y="1033"/>
                  </a:cubicBezTo>
                  <a:cubicBezTo>
                    <a:pt x="1" y="1601"/>
                    <a:pt x="462" y="2062"/>
                    <a:pt x="1030" y="2062"/>
                  </a:cubicBezTo>
                  <a:lnTo>
                    <a:pt x="14300" y="2062"/>
                  </a:lnTo>
                  <a:cubicBezTo>
                    <a:pt x="14868" y="2062"/>
                    <a:pt x="15329" y="1601"/>
                    <a:pt x="15329" y="1033"/>
                  </a:cubicBezTo>
                  <a:cubicBezTo>
                    <a:pt x="15329" y="462"/>
                    <a:pt x="14868" y="1"/>
                    <a:pt x="1430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2678218" y="3362892"/>
              <a:ext cx="80391" cy="378914"/>
            </a:xfrm>
            <a:custGeom>
              <a:rect b="b" l="l" r="r" t="t"/>
              <a:pathLst>
                <a:path extrusionOk="0" h="9752" w="2069">
                  <a:moveTo>
                    <a:pt x="1" y="0"/>
                  </a:moveTo>
                  <a:lnTo>
                    <a:pt x="1" y="9752"/>
                  </a:lnTo>
                  <a:lnTo>
                    <a:pt x="2069" y="975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2678218" y="3541627"/>
              <a:ext cx="80391" cy="21448"/>
            </a:xfrm>
            <a:custGeom>
              <a:rect b="b" l="l" r="r" t="t"/>
              <a:pathLst>
                <a:path extrusionOk="0" h="552" w="2069">
                  <a:moveTo>
                    <a:pt x="1" y="0"/>
                  </a:moveTo>
                  <a:lnTo>
                    <a:pt x="1" y="552"/>
                  </a:lnTo>
                  <a:lnTo>
                    <a:pt x="2069" y="552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2678218" y="3362892"/>
              <a:ext cx="80391" cy="44139"/>
            </a:xfrm>
            <a:custGeom>
              <a:rect b="b" l="l" r="r" t="t"/>
              <a:pathLst>
                <a:path extrusionOk="0" h="1136" w="2069">
                  <a:moveTo>
                    <a:pt x="1" y="0"/>
                  </a:moveTo>
                  <a:lnTo>
                    <a:pt x="1" y="1136"/>
                  </a:lnTo>
                  <a:lnTo>
                    <a:pt x="2069" y="1136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2703279" y="3742199"/>
              <a:ext cx="30268" cy="183434"/>
            </a:xfrm>
            <a:custGeom>
              <a:rect b="b" l="l" r="r" t="t"/>
              <a:pathLst>
                <a:path extrusionOk="0" h="4721" w="779">
                  <a:moveTo>
                    <a:pt x="0" y="0"/>
                  </a:moveTo>
                  <a:lnTo>
                    <a:pt x="0" y="4720"/>
                  </a:lnTo>
                  <a:lnTo>
                    <a:pt x="779" y="4720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2380352" y="3912892"/>
              <a:ext cx="617095" cy="61702"/>
            </a:xfrm>
            <a:custGeom>
              <a:rect b="b" l="l" r="r" t="t"/>
              <a:pathLst>
                <a:path extrusionOk="0" h="1588" w="15882">
                  <a:moveTo>
                    <a:pt x="1306" y="0"/>
                  </a:moveTo>
                  <a:cubicBezTo>
                    <a:pt x="585" y="0"/>
                    <a:pt x="0" y="588"/>
                    <a:pt x="0" y="1310"/>
                  </a:cubicBezTo>
                  <a:cubicBezTo>
                    <a:pt x="0" y="1460"/>
                    <a:pt x="123" y="1587"/>
                    <a:pt x="277" y="1587"/>
                  </a:cubicBezTo>
                  <a:cubicBezTo>
                    <a:pt x="427" y="1587"/>
                    <a:pt x="554" y="1460"/>
                    <a:pt x="554" y="1310"/>
                  </a:cubicBezTo>
                  <a:cubicBezTo>
                    <a:pt x="554" y="892"/>
                    <a:pt x="892" y="554"/>
                    <a:pt x="1306" y="554"/>
                  </a:cubicBezTo>
                  <a:lnTo>
                    <a:pt x="14576" y="554"/>
                  </a:lnTo>
                  <a:cubicBezTo>
                    <a:pt x="14990" y="554"/>
                    <a:pt x="15327" y="892"/>
                    <a:pt x="15327" y="1310"/>
                  </a:cubicBezTo>
                  <a:cubicBezTo>
                    <a:pt x="15327" y="1460"/>
                    <a:pt x="15451" y="1587"/>
                    <a:pt x="15605" y="1587"/>
                  </a:cubicBezTo>
                  <a:cubicBezTo>
                    <a:pt x="15758" y="1587"/>
                    <a:pt x="15882" y="1460"/>
                    <a:pt x="15882" y="1310"/>
                  </a:cubicBezTo>
                  <a:cubicBezTo>
                    <a:pt x="15882" y="588"/>
                    <a:pt x="15294" y="0"/>
                    <a:pt x="1457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2415089" y="3947939"/>
              <a:ext cx="55873" cy="55718"/>
            </a:xfrm>
            <a:custGeom>
              <a:rect b="b" l="l" r="r" t="t"/>
              <a:pathLst>
                <a:path extrusionOk="0" h="1434" w="1438">
                  <a:moveTo>
                    <a:pt x="719" y="0"/>
                  </a:moveTo>
                  <a:cubicBezTo>
                    <a:pt x="325" y="0"/>
                    <a:pt x="1" y="321"/>
                    <a:pt x="1" y="715"/>
                  </a:cubicBezTo>
                  <a:cubicBezTo>
                    <a:pt x="1" y="1112"/>
                    <a:pt x="325" y="1433"/>
                    <a:pt x="719" y="1433"/>
                  </a:cubicBezTo>
                  <a:cubicBezTo>
                    <a:pt x="1117" y="1433"/>
                    <a:pt x="1438" y="1112"/>
                    <a:pt x="1438" y="715"/>
                  </a:cubicBezTo>
                  <a:cubicBezTo>
                    <a:pt x="1438" y="321"/>
                    <a:pt x="1117" y="0"/>
                    <a:pt x="71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2902180" y="3947939"/>
              <a:ext cx="55679" cy="55718"/>
            </a:xfrm>
            <a:custGeom>
              <a:rect b="b" l="l" r="r" t="t"/>
              <a:pathLst>
                <a:path extrusionOk="0" h="1434" w="1433">
                  <a:moveTo>
                    <a:pt x="718" y="0"/>
                  </a:moveTo>
                  <a:cubicBezTo>
                    <a:pt x="321" y="0"/>
                    <a:pt x="0" y="321"/>
                    <a:pt x="0" y="715"/>
                  </a:cubicBezTo>
                  <a:cubicBezTo>
                    <a:pt x="0" y="1112"/>
                    <a:pt x="321" y="1433"/>
                    <a:pt x="718" y="1433"/>
                  </a:cubicBezTo>
                  <a:cubicBezTo>
                    <a:pt x="1112" y="1433"/>
                    <a:pt x="1433" y="1112"/>
                    <a:pt x="1433" y="715"/>
                  </a:cubicBezTo>
                  <a:cubicBezTo>
                    <a:pt x="1433" y="321"/>
                    <a:pt x="1112" y="0"/>
                    <a:pt x="718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2223609" y="2521320"/>
              <a:ext cx="600931" cy="467892"/>
            </a:xfrm>
            <a:custGeom>
              <a:rect b="b" l="l" r="r" t="t"/>
              <a:pathLst>
                <a:path extrusionOk="0" h="12042" w="15466">
                  <a:moveTo>
                    <a:pt x="189" y="0"/>
                  </a:moveTo>
                  <a:cubicBezTo>
                    <a:pt x="85" y="0"/>
                    <a:pt x="1" y="84"/>
                    <a:pt x="1" y="187"/>
                  </a:cubicBezTo>
                  <a:lnTo>
                    <a:pt x="1" y="11853"/>
                  </a:lnTo>
                  <a:cubicBezTo>
                    <a:pt x="1" y="11958"/>
                    <a:pt x="85" y="12041"/>
                    <a:pt x="189" y="12041"/>
                  </a:cubicBezTo>
                  <a:lnTo>
                    <a:pt x="15279" y="12041"/>
                  </a:lnTo>
                  <a:cubicBezTo>
                    <a:pt x="15383" y="12041"/>
                    <a:pt x="15466" y="11958"/>
                    <a:pt x="15466" y="11853"/>
                  </a:cubicBezTo>
                  <a:lnTo>
                    <a:pt x="15466" y="187"/>
                  </a:lnTo>
                  <a:cubicBezTo>
                    <a:pt x="15466" y="84"/>
                    <a:pt x="15383" y="0"/>
                    <a:pt x="15279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2261959" y="2521320"/>
              <a:ext cx="600893" cy="467892"/>
            </a:xfrm>
            <a:custGeom>
              <a:rect b="b" l="l" r="r" t="t"/>
              <a:pathLst>
                <a:path extrusionOk="0" h="12042" w="15465">
                  <a:moveTo>
                    <a:pt x="187" y="0"/>
                  </a:moveTo>
                  <a:cubicBezTo>
                    <a:pt x="84" y="0"/>
                    <a:pt x="0" y="84"/>
                    <a:pt x="0" y="187"/>
                  </a:cubicBezTo>
                  <a:lnTo>
                    <a:pt x="0" y="11853"/>
                  </a:lnTo>
                  <a:cubicBezTo>
                    <a:pt x="0" y="11958"/>
                    <a:pt x="84" y="12041"/>
                    <a:pt x="187" y="12041"/>
                  </a:cubicBezTo>
                  <a:lnTo>
                    <a:pt x="15278" y="12041"/>
                  </a:lnTo>
                  <a:cubicBezTo>
                    <a:pt x="15381" y="12041"/>
                    <a:pt x="15464" y="11958"/>
                    <a:pt x="15464" y="11853"/>
                  </a:cubicBezTo>
                  <a:lnTo>
                    <a:pt x="15464" y="187"/>
                  </a:lnTo>
                  <a:cubicBezTo>
                    <a:pt x="15464" y="84"/>
                    <a:pt x="15381" y="0"/>
                    <a:pt x="1527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2491828" y="2989180"/>
              <a:ext cx="76739" cy="33765"/>
            </a:xfrm>
            <a:custGeom>
              <a:rect b="b" l="l" r="r" t="t"/>
              <a:pathLst>
                <a:path extrusionOk="0" h="869" w="1975">
                  <a:moveTo>
                    <a:pt x="1" y="0"/>
                  </a:moveTo>
                  <a:lnTo>
                    <a:pt x="1" y="868"/>
                  </a:lnTo>
                  <a:lnTo>
                    <a:pt x="1975" y="868"/>
                  </a:lnTo>
                  <a:lnTo>
                    <a:pt x="1975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2816193" y="2541059"/>
              <a:ext cx="261883" cy="572917"/>
            </a:xfrm>
            <a:custGeom>
              <a:rect b="b" l="l" r="r" t="t"/>
              <a:pathLst>
                <a:path extrusionOk="0" h="14745" w="6740">
                  <a:moveTo>
                    <a:pt x="3860" y="0"/>
                  </a:moveTo>
                  <a:cubicBezTo>
                    <a:pt x="1" y="391"/>
                    <a:pt x="1564" y="8449"/>
                    <a:pt x="2082" y="11132"/>
                  </a:cubicBezTo>
                  <a:cubicBezTo>
                    <a:pt x="2550" y="13556"/>
                    <a:pt x="3017" y="14745"/>
                    <a:pt x="4037" y="14745"/>
                  </a:cubicBezTo>
                  <a:cubicBezTo>
                    <a:pt x="4147" y="14745"/>
                    <a:pt x="4264" y="14731"/>
                    <a:pt x="4388" y="14703"/>
                  </a:cubicBezTo>
                  <a:cubicBezTo>
                    <a:pt x="5657" y="14423"/>
                    <a:pt x="6739" y="7601"/>
                    <a:pt x="6646" y="4166"/>
                  </a:cubicBezTo>
                  <a:cubicBezTo>
                    <a:pt x="6552" y="735"/>
                    <a:pt x="3860" y="0"/>
                    <a:pt x="386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2925766" y="2781341"/>
              <a:ext cx="429076" cy="333764"/>
            </a:xfrm>
            <a:custGeom>
              <a:rect b="b" l="l" r="r" t="t"/>
              <a:pathLst>
                <a:path extrusionOk="0" h="8590" w="11043">
                  <a:moveTo>
                    <a:pt x="9646" y="0"/>
                  </a:moveTo>
                  <a:cubicBezTo>
                    <a:pt x="6158" y="2663"/>
                    <a:pt x="75" y="7600"/>
                    <a:pt x="44" y="7621"/>
                  </a:cubicBezTo>
                  <a:cubicBezTo>
                    <a:pt x="1" y="7647"/>
                    <a:pt x="619" y="8559"/>
                    <a:pt x="1123" y="8559"/>
                  </a:cubicBezTo>
                  <a:cubicBezTo>
                    <a:pt x="1123" y="8559"/>
                    <a:pt x="1330" y="8589"/>
                    <a:pt x="1670" y="8589"/>
                  </a:cubicBezTo>
                  <a:cubicBezTo>
                    <a:pt x="2564" y="8589"/>
                    <a:pt x="4384" y="8384"/>
                    <a:pt x="5823" y="6899"/>
                  </a:cubicBezTo>
                  <a:cubicBezTo>
                    <a:pt x="7023" y="5663"/>
                    <a:pt x="9368" y="3231"/>
                    <a:pt x="11042" y="1493"/>
                  </a:cubicBezTo>
                  <a:lnTo>
                    <a:pt x="9646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3300526" y="2716142"/>
              <a:ext cx="128416" cy="123248"/>
            </a:xfrm>
            <a:custGeom>
              <a:rect b="b" l="l" r="r" t="t"/>
              <a:pathLst>
                <a:path extrusionOk="0" h="3172" w="3305">
                  <a:moveTo>
                    <a:pt x="2192" y="1"/>
                  </a:moveTo>
                  <a:cubicBezTo>
                    <a:pt x="2192" y="1"/>
                    <a:pt x="1300" y="682"/>
                    <a:pt x="1" y="1678"/>
                  </a:cubicBezTo>
                  <a:lnTo>
                    <a:pt x="1397" y="3171"/>
                  </a:lnTo>
                  <a:cubicBezTo>
                    <a:pt x="2497" y="2029"/>
                    <a:pt x="3305" y="1191"/>
                    <a:pt x="3305" y="1191"/>
                  </a:cubicBezTo>
                  <a:lnTo>
                    <a:pt x="2192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3385658" y="2657431"/>
              <a:ext cx="160782" cy="128493"/>
            </a:xfrm>
            <a:custGeom>
              <a:rect b="b" l="l" r="r" t="t"/>
              <a:pathLst>
                <a:path extrusionOk="0" h="3307" w="4138">
                  <a:moveTo>
                    <a:pt x="3347" y="0"/>
                  </a:moveTo>
                  <a:cubicBezTo>
                    <a:pt x="3108" y="0"/>
                    <a:pt x="2834" y="41"/>
                    <a:pt x="2571" y="139"/>
                  </a:cubicBezTo>
                  <a:cubicBezTo>
                    <a:pt x="1936" y="380"/>
                    <a:pt x="1" y="1512"/>
                    <a:pt x="1" y="1512"/>
                  </a:cubicBezTo>
                  <a:lnTo>
                    <a:pt x="1114" y="2702"/>
                  </a:lnTo>
                  <a:cubicBezTo>
                    <a:pt x="1114" y="2702"/>
                    <a:pt x="1551" y="3307"/>
                    <a:pt x="2042" y="3307"/>
                  </a:cubicBezTo>
                  <a:cubicBezTo>
                    <a:pt x="2165" y="3307"/>
                    <a:pt x="2292" y="3269"/>
                    <a:pt x="2417" y="3172"/>
                  </a:cubicBezTo>
                  <a:cubicBezTo>
                    <a:pt x="3035" y="2700"/>
                    <a:pt x="3458" y="2047"/>
                    <a:pt x="3265" y="2047"/>
                  </a:cubicBezTo>
                  <a:cubicBezTo>
                    <a:pt x="3264" y="2047"/>
                    <a:pt x="3263" y="2047"/>
                    <a:pt x="3262" y="2047"/>
                  </a:cubicBezTo>
                  <a:cubicBezTo>
                    <a:pt x="3113" y="2051"/>
                    <a:pt x="2644" y="2195"/>
                    <a:pt x="2390" y="2195"/>
                  </a:cubicBezTo>
                  <a:cubicBezTo>
                    <a:pt x="2303" y="2195"/>
                    <a:pt x="2241" y="2179"/>
                    <a:pt x="2226" y="2133"/>
                  </a:cubicBezTo>
                  <a:cubicBezTo>
                    <a:pt x="2163" y="1956"/>
                    <a:pt x="4137" y="373"/>
                    <a:pt x="4017" y="189"/>
                  </a:cubicBezTo>
                  <a:cubicBezTo>
                    <a:pt x="3947" y="80"/>
                    <a:pt x="3682" y="0"/>
                    <a:pt x="3347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2840478" y="2537912"/>
              <a:ext cx="257842" cy="322652"/>
            </a:xfrm>
            <a:custGeom>
              <a:rect b="b" l="l" r="r" t="t"/>
              <a:pathLst>
                <a:path extrusionOk="0" h="8304" w="6636">
                  <a:moveTo>
                    <a:pt x="2660" y="1"/>
                  </a:moveTo>
                  <a:cubicBezTo>
                    <a:pt x="1902" y="108"/>
                    <a:pt x="562" y="459"/>
                    <a:pt x="281" y="2510"/>
                  </a:cubicBezTo>
                  <a:cubicBezTo>
                    <a:pt x="1" y="4561"/>
                    <a:pt x="522" y="8303"/>
                    <a:pt x="522" y="8303"/>
                  </a:cubicBezTo>
                  <a:lnTo>
                    <a:pt x="6024" y="8303"/>
                  </a:lnTo>
                  <a:lnTo>
                    <a:pt x="6435" y="4762"/>
                  </a:lnTo>
                  <a:cubicBezTo>
                    <a:pt x="6635" y="81"/>
                    <a:pt x="2660" y="1"/>
                    <a:pt x="2660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2546731" y="2967731"/>
              <a:ext cx="615619" cy="375339"/>
            </a:xfrm>
            <a:custGeom>
              <a:rect b="b" l="l" r="r" t="t"/>
              <a:pathLst>
                <a:path extrusionOk="0" h="9660" w="15844">
                  <a:moveTo>
                    <a:pt x="1276" y="0"/>
                  </a:moveTo>
                  <a:cubicBezTo>
                    <a:pt x="1254" y="0"/>
                    <a:pt x="1232" y="14"/>
                    <a:pt x="1220" y="37"/>
                  </a:cubicBezTo>
                  <a:lnTo>
                    <a:pt x="14" y="2513"/>
                  </a:lnTo>
                  <a:cubicBezTo>
                    <a:pt x="0" y="2543"/>
                    <a:pt x="11" y="2583"/>
                    <a:pt x="44" y="2597"/>
                  </a:cubicBezTo>
                  <a:lnTo>
                    <a:pt x="14536" y="9652"/>
                  </a:lnTo>
                  <a:cubicBezTo>
                    <a:pt x="14545" y="9657"/>
                    <a:pt x="14555" y="9660"/>
                    <a:pt x="14565" y="9660"/>
                  </a:cubicBezTo>
                  <a:cubicBezTo>
                    <a:pt x="14588" y="9660"/>
                    <a:pt x="14611" y="9647"/>
                    <a:pt x="14620" y="9625"/>
                  </a:cubicBezTo>
                  <a:lnTo>
                    <a:pt x="15826" y="7147"/>
                  </a:lnTo>
                  <a:cubicBezTo>
                    <a:pt x="15843" y="7116"/>
                    <a:pt x="15829" y="7079"/>
                    <a:pt x="15799" y="7063"/>
                  </a:cubicBezTo>
                  <a:lnTo>
                    <a:pt x="1303" y="8"/>
                  </a:lnTo>
                  <a:cubicBezTo>
                    <a:pt x="1294" y="3"/>
                    <a:pt x="1285" y="0"/>
                    <a:pt x="1276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3072328" y="3324308"/>
              <a:ext cx="72581" cy="570158"/>
            </a:xfrm>
            <a:custGeom>
              <a:rect b="b" l="l" r="r" t="t"/>
              <a:pathLst>
                <a:path extrusionOk="0" h="14674" w="1868">
                  <a:moveTo>
                    <a:pt x="1350" y="1"/>
                  </a:moveTo>
                  <a:lnTo>
                    <a:pt x="0" y="47"/>
                  </a:lnTo>
                  <a:lnTo>
                    <a:pt x="518" y="14674"/>
                  </a:lnTo>
                  <a:lnTo>
                    <a:pt x="1868" y="14627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3034289" y="3217572"/>
              <a:ext cx="128299" cy="486620"/>
            </a:xfrm>
            <a:custGeom>
              <a:rect b="b" l="l" r="r" t="t"/>
              <a:pathLst>
                <a:path extrusionOk="0" h="12524" w="3302">
                  <a:moveTo>
                    <a:pt x="1727" y="1"/>
                  </a:moveTo>
                  <a:cubicBezTo>
                    <a:pt x="1713" y="1"/>
                    <a:pt x="1698" y="1"/>
                    <a:pt x="1684" y="2"/>
                  </a:cubicBezTo>
                  <a:lnTo>
                    <a:pt x="1157" y="22"/>
                  </a:lnTo>
                  <a:cubicBezTo>
                    <a:pt x="512" y="45"/>
                    <a:pt x="0" y="593"/>
                    <a:pt x="24" y="1238"/>
                  </a:cubicBezTo>
                  <a:lnTo>
                    <a:pt x="425" y="12523"/>
                  </a:lnTo>
                  <a:lnTo>
                    <a:pt x="3301" y="12423"/>
                  </a:lnTo>
                  <a:lnTo>
                    <a:pt x="2904" y="1138"/>
                  </a:lnTo>
                  <a:cubicBezTo>
                    <a:pt x="2881" y="503"/>
                    <a:pt x="2357" y="1"/>
                    <a:pt x="172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3050763" y="3700274"/>
              <a:ext cx="114545" cy="78681"/>
            </a:xfrm>
            <a:custGeom>
              <a:rect b="b" l="l" r="r" t="t"/>
              <a:pathLst>
                <a:path extrusionOk="0" h="2025" w="2948">
                  <a:moveTo>
                    <a:pt x="2877" y="0"/>
                  </a:moveTo>
                  <a:lnTo>
                    <a:pt x="1" y="100"/>
                  </a:lnTo>
                  <a:lnTo>
                    <a:pt x="68" y="2025"/>
                  </a:lnTo>
                  <a:lnTo>
                    <a:pt x="2947" y="1921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3087637" y="4000627"/>
              <a:ext cx="303030" cy="48957"/>
            </a:xfrm>
            <a:custGeom>
              <a:rect b="b" l="l" r="r" t="t"/>
              <a:pathLst>
                <a:path extrusionOk="0" h="1260" w="7799">
                  <a:moveTo>
                    <a:pt x="7581" y="0"/>
                  </a:moveTo>
                  <a:lnTo>
                    <a:pt x="1" y="268"/>
                  </a:lnTo>
                  <a:lnTo>
                    <a:pt x="34" y="1260"/>
                  </a:lnTo>
                  <a:lnTo>
                    <a:pt x="7798" y="986"/>
                  </a:lnTo>
                  <a:cubicBezTo>
                    <a:pt x="7798" y="986"/>
                    <a:pt x="7765" y="886"/>
                    <a:pt x="7581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3082586" y="3868752"/>
              <a:ext cx="299650" cy="142287"/>
            </a:xfrm>
            <a:custGeom>
              <a:rect b="b" l="l" r="r" t="t"/>
              <a:pathLst>
                <a:path extrusionOk="0" h="3662" w="7712">
                  <a:moveTo>
                    <a:pt x="1912" y="0"/>
                  </a:moveTo>
                  <a:lnTo>
                    <a:pt x="0" y="67"/>
                  </a:lnTo>
                  <a:lnTo>
                    <a:pt x="131" y="3662"/>
                  </a:lnTo>
                  <a:lnTo>
                    <a:pt x="7711" y="3394"/>
                  </a:lnTo>
                  <a:cubicBezTo>
                    <a:pt x="7705" y="3374"/>
                    <a:pt x="7701" y="3358"/>
                    <a:pt x="7697" y="3338"/>
                  </a:cubicBezTo>
                  <a:cubicBezTo>
                    <a:pt x="7500" y="2402"/>
                    <a:pt x="4922" y="2282"/>
                    <a:pt x="3341" y="2185"/>
                  </a:cubicBezTo>
                  <a:cubicBezTo>
                    <a:pt x="1764" y="2091"/>
                    <a:pt x="1912" y="0"/>
                    <a:pt x="1912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3224603" y="3970903"/>
              <a:ext cx="133739" cy="35591"/>
            </a:xfrm>
            <a:custGeom>
              <a:rect b="b" l="l" r="r" t="t"/>
              <a:pathLst>
                <a:path extrusionOk="0" h="916" w="3442">
                  <a:moveTo>
                    <a:pt x="3441" y="0"/>
                  </a:moveTo>
                  <a:cubicBezTo>
                    <a:pt x="3428" y="0"/>
                    <a:pt x="2129" y="0"/>
                    <a:pt x="1216" y="77"/>
                  </a:cubicBezTo>
                  <a:cubicBezTo>
                    <a:pt x="288" y="157"/>
                    <a:pt x="4" y="893"/>
                    <a:pt x="1" y="899"/>
                  </a:cubicBezTo>
                  <a:lnTo>
                    <a:pt x="47" y="916"/>
                  </a:lnTo>
                  <a:cubicBezTo>
                    <a:pt x="50" y="909"/>
                    <a:pt x="325" y="204"/>
                    <a:pt x="1219" y="128"/>
                  </a:cubicBezTo>
                  <a:cubicBezTo>
                    <a:pt x="2129" y="51"/>
                    <a:pt x="3428" y="48"/>
                    <a:pt x="3441" y="48"/>
                  </a:cubicBezTo>
                  <a:lnTo>
                    <a:pt x="34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3119188" y="3870034"/>
              <a:ext cx="104947" cy="95855"/>
            </a:xfrm>
            <a:custGeom>
              <a:rect b="b" l="l" r="r" t="t"/>
              <a:pathLst>
                <a:path extrusionOk="0" h="2467" w="2701">
                  <a:moveTo>
                    <a:pt x="0" y="1"/>
                  </a:moveTo>
                  <a:cubicBezTo>
                    <a:pt x="4" y="87"/>
                    <a:pt x="64" y="2138"/>
                    <a:pt x="862" y="2393"/>
                  </a:cubicBezTo>
                  <a:cubicBezTo>
                    <a:pt x="1036" y="2446"/>
                    <a:pt x="1223" y="2466"/>
                    <a:pt x="1407" y="2466"/>
                  </a:cubicBezTo>
                  <a:cubicBezTo>
                    <a:pt x="2059" y="2466"/>
                    <a:pt x="2694" y="2199"/>
                    <a:pt x="2700" y="2195"/>
                  </a:cubicBezTo>
                  <a:lnTo>
                    <a:pt x="2680" y="2149"/>
                  </a:lnTo>
                  <a:cubicBezTo>
                    <a:pt x="2672" y="2151"/>
                    <a:pt x="2045" y="2419"/>
                    <a:pt x="1403" y="2419"/>
                  </a:cubicBezTo>
                  <a:cubicBezTo>
                    <a:pt x="1225" y="2419"/>
                    <a:pt x="1046" y="2398"/>
                    <a:pt x="879" y="2346"/>
                  </a:cubicBezTo>
                  <a:cubicBezTo>
                    <a:pt x="114" y="2102"/>
                    <a:pt x="51" y="21"/>
                    <a:pt x="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3120082" y="3879748"/>
              <a:ext cx="40837" cy="26033"/>
            </a:xfrm>
            <a:custGeom>
              <a:rect b="b" l="l" r="r" t="t"/>
              <a:pathLst>
                <a:path extrusionOk="0" h="670" w="1051">
                  <a:moveTo>
                    <a:pt x="28" y="1"/>
                  </a:moveTo>
                  <a:lnTo>
                    <a:pt x="1" y="44"/>
                  </a:lnTo>
                  <a:lnTo>
                    <a:pt x="1023" y="670"/>
                  </a:lnTo>
                  <a:lnTo>
                    <a:pt x="1050" y="63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3123501" y="3885615"/>
              <a:ext cx="34270" cy="21448"/>
            </a:xfrm>
            <a:custGeom>
              <a:rect b="b" l="l" r="r" t="t"/>
              <a:pathLst>
                <a:path extrusionOk="0" h="552" w="882">
                  <a:moveTo>
                    <a:pt x="859" y="1"/>
                  </a:moveTo>
                  <a:lnTo>
                    <a:pt x="0" y="511"/>
                  </a:lnTo>
                  <a:lnTo>
                    <a:pt x="23" y="552"/>
                  </a:lnTo>
                  <a:lnTo>
                    <a:pt x="882" y="44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3126065" y="3917282"/>
              <a:ext cx="46898" cy="16397"/>
            </a:xfrm>
            <a:custGeom>
              <a:rect b="b" l="l" r="r" t="t"/>
              <a:pathLst>
                <a:path extrusionOk="0" h="422" w="1207">
                  <a:moveTo>
                    <a:pt x="14" y="0"/>
                  </a:moveTo>
                  <a:lnTo>
                    <a:pt x="1" y="51"/>
                  </a:lnTo>
                  <a:lnTo>
                    <a:pt x="1194" y="421"/>
                  </a:lnTo>
                  <a:lnTo>
                    <a:pt x="1206" y="3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3132438" y="3916117"/>
              <a:ext cx="32250" cy="24207"/>
            </a:xfrm>
            <a:custGeom>
              <a:rect b="b" l="l" r="r" t="t"/>
              <a:pathLst>
                <a:path extrusionOk="0" h="623" w="830">
                  <a:moveTo>
                    <a:pt x="802" y="1"/>
                  </a:moveTo>
                  <a:lnTo>
                    <a:pt x="0" y="582"/>
                  </a:lnTo>
                  <a:lnTo>
                    <a:pt x="31" y="622"/>
                  </a:lnTo>
                  <a:lnTo>
                    <a:pt x="829" y="41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2400712" y="2026884"/>
              <a:ext cx="433583" cy="281971"/>
            </a:xfrm>
            <a:custGeom>
              <a:rect b="b" l="l" r="r" t="t"/>
              <a:pathLst>
                <a:path extrusionOk="0" h="7257" w="11159">
                  <a:moveTo>
                    <a:pt x="3628" y="0"/>
                  </a:moveTo>
                  <a:cubicBezTo>
                    <a:pt x="1630" y="0"/>
                    <a:pt x="0" y="1634"/>
                    <a:pt x="0" y="3628"/>
                  </a:cubicBezTo>
                  <a:cubicBezTo>
                    <a:pt x="0" y="5623"/>
                    <a:pt x="1630" y="7256"/>
                    <a:pt x="3628" y="7256"/>
                  </a:cubicBezTo>
                  <a:lnTo>
                    <a:pt x="7530" y="7256"/>
                  </a:lnTo>
                  <a:cubicBezTo>
                    <a:pt x="9525" y="7256"/>
                    <a:pt x="11158" y="5623"/>
                    <a:pt x="11158" y="3628"/>
                  </a:cubicBezTo>
                  <a:cubicBezTo>
                    <a:pt x="11158" y="1634"/>
                    <a:pt x="9525" y="0"/>
                    <a:pt x="753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2440422" y="2945661"/>
              <a:ext cx="439800" cy="322730"/>
            </a:xfrm>
            <a:custGeom>
              <a:rect b="b" l="l" r="r" t="t"/>
              <a:pathLst>
                <a:path extrusionOk="0" h="8306" w="11319">
                  <a:moveTo>
                    <a:pt x="5660" y="1"/>
                  </a:moveTo>
                  <a:cubicBezTo>
                    <a:pt x="2533" y="1"/>
                    <a:pt x="1" y="1862"/>
                    <a:pt x="1" y="4153"/>
                  </a:cubicBezTo>
                  <a:cubicBezTo>
                    <a:pt x="1" y="6449"/>
                    <a:pt x="2533" y="8306"/>
                    <a:pt x="5660" y="8306"/>
                  </a:cubicBezTo>
                  <a:cubicBezTo>
                    <a:pt x="8784" y="8306"/>
                    <a:pt x="11319" y="6449"/>
                    <a:pt x="11319" y="4153"/>
                  </a:cubicBezTo>
                  <a:cubicBezTo>
                    <a:pt x="11319" y="1862"/>
                    <a:pt x="8784" y="1"/>
                    <a:pt x="5660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2454838" y="2270391"/>
              <a:ext cx="310918" cy="299417"/>
            </a:xfrm>
            <a:custGeom>
              <a:rect b="b" l="l" r="r" t="t"/>
              <a:pathLst>
                <a:path extrusionOk="0" h="7706" w="8002">
                  <a:moveTo>
                    <a:pt x="2900" y="1"/>
                  </a:moveTo>
                  <a:cubicBezTo>
                    <a:pt x="2900" y="1"/>
                    <a:pt x="2794" y="2921"/>
                    <a:pt x="2065" y="4665"/>
                  </a:cubicBezTo>
                  <a:cubicBezTo>
                    <a:pt x="1337" y="6409"/>
                    <a:pt x="0" y="6435"/>
                    <a:pt x="0" y="6435"/>
                  </a:cubicBezTo>
                  <a:cubicBezTo>
                    <a:pt x="0" y="6435"/>
                    <a:pt x="973" y="7284"/>
                    <a:pt x="3465" y="7658"/>
                  </a:cubicBezTo>
                  <a:cubicBezTo>
                    <a:pt x="3683" y="7691"/>
                    <a:pt x="3899" y="7706"/>
                    <a:pt x="4110" y="7706"/>
                  </a:cubicBezTo>
                  <a:cubicBezTo>
                    <a:pt x="6303" y="7706"/>
                    <a:pt x="8001" y="6084"/>
                    <a:pt x="8001" y="6084"/>
                  </a:cubicBezTo>
                  <a:cubicBezTo>
                    <a:pt x="4788" y="4889"/>
                    <a:pt x="4734" y="1418"/>
                    <a:pt x="4734" y="1418"/>
                  </a:cubicBezTo>
                  <a:lnTo>
                    <a:pt x="2900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2588928" y="2285739"/>
              <a:ext cx="58593" cy="90105"/>
            </a:xfrm>
            <a:custGeom>
              <a:rect b="b" l="l" r="r" t="t"/>
              <a:pathLst>
                <a:path extrusionOk="0" h="2319" w="150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7" y="381"/>
                    <a:pt x="341" y="1023"/>
                  </a:cubicBezTo>
                  <a:cubicBezTo>
                    <a:pt x="629" y="1664"/>
                    <a:pt x="1507" y="2318"/>
                    <a:pt x="1507" y="2318"/>
                  </a:cubicBezTo>
                  <a:lnTo>
                    <a:pt x="1293" y="1076"/>
                  </a:lnTo>
                  <a:lnTo>
                    <a:pt x="1283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2529984" y="2138710"/>
              <a:ext cx="185805" cy="194392"/>
            </a:xfrm>
            <a:custGeom>
              <a:rect b="b" l="l" r="r" t="t"/>
              <a:pathLst>
                <a:path extrusionOk="0" h="5003" w="4782">
                  <a:moveTo>
                    <a:pt x="2654" y="0"/>
                  </a:moveTo>
                  <a:cubicBezTo>
                    <a:pt x="1864" y="0"/>
                    <a:pt x="962" y="328"/>
                    <a:pt x="849" y="907"/>
                  </a:cubicBezTo>
                  <a:cubicBezTo>
                    <a:pt x="679" y="1783"/>
                    <a:pt x="759" y="2291"/>
                    <a:pt x="759" y="2291"/>
                  </a:cubicBezTo>
                  <a:cubicBezTo>
                    <a:pt x="759" y="2291"/>
                    <a:pt x="692" y="2198"/>
                    <a:pt x="563" y="2198"/>
                  </a:cubicBezTo>
                  <a:cubicBezTo>
                    <a:pt x="511" y="2198"/>
                    <a:pt x="450" y="2213"/>
                    <a:pt x="378" y="2254"/>
                  </a:cubicBezTo>
                  <a:cubicBezTo>
                    <a:pt x="131" y="2397"/>
                    <a:pt x="1" y="3049"/>
                    <a:pt x="314" y="3323"/>
                  </a:cubicBezTo>
                  <a:cubicBezTo>
                    <a:pt x="439" y="3432"/>
                    <a:pt x="568" y="3465"/>
                    <a:pt x="678" y="3465"/>
                  </a:cubicBezTo>
                  <a:cubicBezTo>
                    <a:pt x="844" y="3465"/>
                    <a:pt x="966" y="3390"/>
                    <a:pt x="966" y="3390"/>
                  </a:cubicBezTo>
                  <a:cubicBezTo>
                    <a:pt x="966" y="3390"/>
                    <a:pt x="1096" y="3834"/>
                    <a:pt x="1842" y="4382"/>
                  </a:cubicBezTo>
                  <a:cubicBezTo>
                    <a:pt x="2344" y="4752"/>
                    <a:pt x="3387" y="5003"/>
                    <a:pt x="4053" y="5003"/>
                  </a:cubicBezTo>
                  <a:cubicBezTo>
                    <a:pt x="4374" y="5003"/>
                    <a:pt x="4608" y="4944"/>
                    <a:pt x="4651" y="4813"/>
                  </a:cubicBezTo>
                  <a:cubicBezTo>
                    <a:pt x="4781" y="4409"/>
                    <a:pt x="4323" y="804"/>
                    <a:pt x="3655" y="266"/>
                  </a:cubicBezTo>
                  <a:cubicBezTo>
                    <a:pt x="3431" y="85"/>
                    <a:pt x="3057" y="0"/>
                    <a:pt x="2654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2597631" y="2205736"/>
              <a:ext cx="33765" cy="13871"/>
            </a:xfrm>
            <a:custGeom>
              <a:rect b="b" l="l" r="r" t="t"/>
              <a:pathLst>
                <a:path extrusionOk="0" h="357" w="869">
                  <a:moveTo>
                    <a:pt x="450" y="0"/>
                  </a:moveTo>
                  <a:cubicBezTo>
                    <a:pt x="250" y="0"/>
                    <a:pt x="1" y="24"/>
                    <a:pt x="1" y="24"/>
                  </a:cubicBezTo>
                  <a:cubicBezTo>
                    <a:pt x="1" y="24"/>
                    <a:pt x="110" y="222"/>
                    <a:pt x="251" y="315"/>
                  </a:cubicBezTo>
                  <a:cubicBezTo>
                    <a:pt x="299" y="346"/>
                    <a:pt x="383" y="357"/>
                    <a:pt x="475" y="357"/>
                  </a:cubicBezTo>
                  <a:cubicBezTo>
                    <a:pt x="658" y="357"/>
                    <a:pt x="869" y="315"/>
                    <a:pt x="869" y="315"/>
                  </a:cubicBezTo>
                  <a:cubicBezTo>
                    <a:pt x="869" y="315"/>
                    <a:pt x="789" y="78"/>
                    <a:pt x="675" y="24"/>
                  </a:cubicBezTo>
                  <a:cubicBezTo>
                    <a:pt x="637" y="6"/>
                    <a:pt x="550" y="0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2664851" y="2193963"/>
              <a:ext cx="22225" cy="21837"/>
            </a:xfrm>
            <a:custGeom>
              <a:rect b="b" l="l" r="r" t="t"/>
              <a:pathLst>
                <a:path extrusionOk="0" h="562" w="572">
                  <a:moveTo>
                    <a:pt x="542" y="0"/>
                  </a:moveTo>
                  <a:cubicBezTo>
                    <a:pt x="542" y="0"/>
                    <a:pt x="218" y="64"/>
                    <a:pt x="107" y="181"/>
                  </a:cubicBezTo>
                  <a:cubicBezTo>
                    <a:pt x="1" y="301"/>
                    <a:pt x="24" y="561"/>
                    <a:pt x="24" y="561"/>
                  </a:cubicBezTo>
                  <a:cubicBezTo>
                    <a:pt x="24" y="561"/>
                    <a:pt x="362" y="414"/>
                    <a:pt x="468" y="230"/>
                  </a:cubicBezTo>
                  <a:cubicBezTo>
                    <a:pt x="572" y="47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2663064" y="2193885"/>
              <a:ext cx="22847" cy="21914"/>
            </a:xfrm>
            <a:custGeom>
              <a:rect b="b" l="l" r="r" t="t"/>
              <a:pathLst>
                <a:path extrusionOk="0" h="564" w="588">
                  <a:moveTo>
                    <a:pt x="530" y="0"/>
                  </a:moveTo>
                  <a:cubicBezTo>
                    <a:pt x="431" y="0"/>
                    <a:pt x="229" y="17"/>
                    <a:pt x="130" y="143"/>
                  </a:cubicBezTo>
                  <a:cubicBezTo>
                    <a:pt x="0" y="316"/>
                    <a:pt x="70" y="563"/>
                    <a:pt x="70" y="563"/>
                  </a:cubicBezTo>
                  <a:cubicBezTo>
                    <a:pt x="70" y="563"/>
                    <a:pt x="67" y="353"/>
                    <a:pt x="153" y="212"/>
                  </a:cubicBezTo>
                  <a:cubicBezTo>
                    <a:pt x="241" y="72"/>
                    <a:pt x="588" y="2"/>
                    <a:pt x="588" y="2"/>
                  </a:cubicBezTo>
                  <a:cubicBezTo>
                    <a:pt x="588" y="2"/>
                    <a:pt x="566" y="0"/>
                    <a:pt x="53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2659645" y="2178110"/>
              <a:ext cx="23818" cy="13133"/>
            </a:xfrm>
            <a:custGeom>
              <a:rect b="b" l="l" r="r" t="t"/>
              <a:pathLst>
                <a:path extrusionOk="0" h="338" w="613">
                  <a:moveTo>
                    <a:pt x="372" y="1"/>
                  </a:moveTo>
                  <a:cubicBezTo>
                    <a:pt x="314" y="1"/>
                    <a:pt x="253" y="11"/>
                    <a:pt x="195" y="40"/>
                  </a:cubicBezTo>
                  <a:cubicBezTo>
                    <a:pt x="4" y="137"/>
                    <a:pt x="1" y="338"/>
                    <a:pt x="1" y="338"/>
                  </a:cubicBezTo>
                  <a:cubicBezTo>
                    <a:pt x="1" y="338"/>
                    <a:pt x="112" y="131"/>
                    <a:pt x="282" y="84"/>
                  </a:cubicBezTo>
                  <a:cubicBezTo>
                    <a:pt x="381" y="57"/>
                    <a:pt x="477" y="51"/>
                    <a:pt x="540" y="51"/>
                  </a:cubicBezTo>
                  <a:cubicBezTo>
                    <a:pt x="585" y="51"/>
                    <a:pt x="613" y="54"/>
                    <a:pt x="613" y="54"/>
                  </a:cubicBezTo>
                  <a:cubicBezTo>
                    <a:pt x="613" y="54"/>
                    <a:pt x="503" y="1"/>
                    <a:pt x="37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2597631" y="2204570"/>
              <a:ext cx="33765" cy="13444"/>
            </a:xfrm>
            <a:custGeom>
              <a:rect b="b" l="l" r="r" t="t"/>
              <a:pathLst>
                <a:path extrusionOk="0" h="346" w="869">
                  <a:moveTo>
                    <a:pt x="430" y="1"/>
                  </a:moveTo>
                  <a:cubicBezTo>
                    <a:pt x="250" y="1"/>
                    <a:pt x="43" y="27"/>
                    <a:pt x="1" y="54"/>
                  </a:cubicBezTo>
                  <a:cubicBezTo>
                    <a:pt x="1" y="54"/>
                    <a:pt x="94" y="51"/>
                    <a:pt x="211" y="51"/>
                  </a:cubicBezTo>
                  <a:cubicBezTo>
                    <a:pt x="349" y="51"/>
                    <a:pt x="520" y="56"/>
                    <a:pt x="602" y="78"/>
                  </a:cubicBezTo>
                  <a:cubicBezTo>
                    <a:pt x="752" y="121"/>
                    <a:pt x="869" y="345"/>
                    <a:pt x="869" y="345"/>
                  </a:cubicBezTo>
                  <a:cubicBezTo>
                    <a:pt x="869" y="345"/>
                    <a:pt x="812" y="94"/>
                    <a:pt x="675" y="31"/>
                  </a:cubicBezTo>
                  <a:cubicBezTo>
                    <a:pt x="626" y="9"/>
                    <a:pt x="533" y="1"/>
                    <a:pt x="43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2593590" y="2188484"/>
              <a:ext cx="36524" cy="8859"/>
            </a:xfrm>
            <a:custGeom>
              <a:rect b="b" l="l" r="r" t="t"/>
              <a:pathLst>
                <a:path extrusionOk="0" h="228" w="940">
                  <a:moveTo>
                    <a:pt x="491" y="1"/>
                  </a:moveTo>
                  <a:cubicBezTo>
                    <a:pt x="279" y="1"/>
                    <a:pt x="47" y="71"/>
                    <a:pt x="0" y="198"/>
                  </a:cubicBezTo>
                  <a:cubicBezTo>
                    <a:pt x="0" y="198"/>
                    <a:pt x="215" y="69"/>
                    <a:pt x="490" y="69"/>
                  </a:cubicBezTo>
                  <a:cubicBezTo>
                    <a:pt x="506" y="69"/>
                    <a:pt x="522" y="70"/>
                    <a:pt x="538" y="71"/>
                  </a:cubicBezTo>
                  <a:cubicBezTo>
                    <a:pt x="836" y="87"/>
                    <a:pt x="939" y="228"/>
                    <a:pt x="939" y="228"/>
                  </a:cubicBezTo>
                  <a:cubicBezTo>
                    <a:pt x="939" y="228"/>
                    <a:pt x="859" y="47"/>
                    <a:pt x="622" y="11"/>
                  </a:cubicBezTo>
                  <a:cubicBezTo>
                    <a:pt x="580" y="4"/>
                    <a:pt x="536" y="1"/>
                    <a:pt x="49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2612940" y="2207057"/>
              <a:ext cx="8704" cy="11190"/>
            </a:xfrm>
            <a:custGeom>
              <a:rect b="b" l="l" r="r" t="t"/>
              <a:pathLst>
                <a:path extrusionOk="0" h="288" w="224">
                  <a:moveTo>
                    <a:pt x="114" y="1"/>
                  </a:moveTo>
                  <a:cubicBezTo>
                    <a:pt x="51" y="1"/>
                    <a:pt x="0" y="67"/>
                    <a:pt x="0" y="144"/>
                  </a:cubicBezTo>
                  <a:cubicBezTo>
                    <a:pt x="0" y="224"/>
                    <a:pt x="51" y="288"/>
                    <a:pt x="114" y="288"/>
                  </a:cubicBezTo>
                  <a:cubicBezTo>
                    <a:pt x="174" y="288"/>
                    <a:pt x="224" y="224"/>
                    <a:pt x="224" y="144"/>
                  </a:cubicBezTo>
                  <a:cubicBezTo>
                    <a:pt x="224" y="67"/>
                    <a:pt x="174" y="1"/>
                    <a:pt x="11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2668620" y="2198975"/>
              <a:ext cx="9519" cy="11151"/>
            </a:xfrm>
            <a:custGeom>
              <a:rect b="b" l="l" r="r" t="t"/>
              <a:pathLst>
                <a:path extrusionOk="0" h="287" w="245">
                  <a:moveTo>
                    <a:pt x="111" y="1"/>
                  </a:moveTo>
                  <a:cubicBezTo>
                    <a:pt x="108" y="1"/>
                    <a:pt x="104" y="1"/>
                    <a:pt x="101" y="1"/>
                  </a:cubicBezTo>
                  <a:cubicBezTo>
                    <a:pt x="41" y="12"/>
                    <a:pt x="1" y="81"/>
                    <a:pt x="10" y="158"/>
                  </a:cubicBezTo>
                  <a:cubicBezTo>
                    <a:pt x="20" y="232"/>
                    <a:pt x="72" y="286"/>
                    <a:pt x="127" y="286"/>
                  </a:cubicBezTo>
                  <a:cubicBezTo>
                    <a:pt x="132" y="286"/>
                    <a:pt x="136" y="286"/>
                    <a:pt x="141" y="285"/>
                  </a:cubicBezTo>
                  <a:cubicBezTo>
                    <a:pt x="204" y="279"/>
                    <a:pt x="245" y="209"/>
                    <a:pt x="234" y="129"/>
                  </a:cubicBezTo>
                  <a:cubicBezTo>
                    <a:pt x="222" y="56"/>
                    <a:pt x="170" y="1"/>
                    <a:pt x="1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2549062" y="2237286"/>
              <a:ext cx="16008" cy="12006"/>
            </a:xfrm>
            <a:custGeom>
              <a:rect b="b" l="l" r="r" t="t"/>
              <a:pathLst>
                <a:path extrusionOk="0" h="309" w="412">
                  <a:moveTo>
                    <a:pt x="1" y="1"/>
                  </a:moveTo>
                  <a:lnTo>
                    <a:pt x="1" y="61"/>
                  </a:lnTo>
                  <a:cubicBezTo>
                    <a:pt x="1" y="61"/>
                    <a:pt x="2" y="61"/>
                    <a:pt x="4" y="61"/>
                  </a:cubicBezTo>
                  <a:cubicBezTo>
                    <a:pt x="39" y="61"/>
                    <a:pt x="279" y="66"/>
                    <a:pt x="355" y="308"/>
                  </a:cubicBezTo>
                  <a:lnTo>
                    <a:pt x="412" y="292"/>
                  </a:lnTo>
                  <a:cubicBezTo>
                    <a:pt x="324" y="11"/>
                    <a:pt x="37" y="1"/>
                    <a:pt x="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2553375" y="2136612"/>
              <a:ext cx="118663" cy="34581"/>
            </a:xfrm>
            <a:custGeom>
              <a:rect b="b" l="l" r="r" t="t"/>
              <a:pathLst>
                <a:path extrusionOk="0" h="890" w="3054">
                  <a:moveTo>
                    <a:pt x="2063" y="1"/>
                  </a:moveTo>
                  <a:cubicBezTo>
                    <a:pt x="1799" y="1"/>
                    <a:pt x="1488" y="36"/>
                    <a:pt x="1140" y="126"/>
                  </a:cubicBezTo>
                  <a:cubicBezTo>
                    <a:pt x="0" y="417"/>
                    <a:pt x="270" y="804"/>
                    <a:pt x="270" y="804"/>
                  </a:cubicBezTo>
                  <a:cubicBezTo>
                    <a:pt x="270" y="804"/>
                    <a:pt x="969" y="818"/>
                    <a:pt x="1757" y="884"/>
                  </a:cubicBezTo>
                  <a:cubicBezTo>
                    <a:pt x="1797" y="888"/>
                    <a:pt x="1836" y="890"/>
                    <a:pt x="1874" y="890"/>
                  </a:cubicBezTo>
                  <a:cubicBezTo>
                    <a:pt x="2596" y="890"/>
                    <a:pt x="3053" y="320"/>
                    <a:pt x="3053" y="320"/>
                  </a:cubicBezTo>
                  <a:cubicBezTo>
                    <a:pt x="3023" y="181"/>
                    <a:pt x="2661" y="1"/>
                    <a:pt x="206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2556483" y="2218286"/>
              <a:ext cx="38855" cy="83655"/>
            </a:xfrm>
            <a:custGeom>
              <a:rect b="b" l="l" r="r" t="t"/>
              <a:pathLst>
                <a:path extrusionOk="0" h="2153" w="1000">
                  <a:moveTo>
                    <a:pt x="249" y="1"/>
                  </a:moveTo>
                  <a:cubicBezTo>
                    <a:pt x="221" y="1"/>
                    <a:pt x="192" y="10"/>
                    <a:pt x="164" y="32"/>
                  </a:cubicBezTo>
                  <a:cubicBezTo>
                    <a:pt x="0" y="162"/>
                    <a:pt x="588" y="2117"/>
                    <a:pt x="725" y="2150"/>
                  </a:cubicBezTo>
                  <a:cubicBezTo>
                    <a:pt x="734" y="2152"/>
                    <a:pt x="742" y="2153"/>
                    <a:pt x="750" y="2153"/>
                  </a:cubicBezTo>
                  <a:cubicBezTo>
                    <a:pt x="869" y="2153"/>
                    <a:pt x="915" y="1949"/>
                    <a:pt x="955" y="1736"/>
                  </a:cubicBezTo>
                  <a:cubicBezTo>
                    <a:pt x="999" y="1509"/>
                    <a:pt x="494" y="202"/>
                    <a:pt x="494" y="202"/>
                  </a:cubicBezTo>
                  <a:cubicBezTo>
                    <a:pt x="494" y="202"/>
                    <a:pt x="379" y="1"/>
                    <a:pt x="24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2623703" y="2260950"/>
              <a:ext cx="50900" cy="22070"/>
            </a:xfrm>
            <a:custGeom>
              <a:rect b="b" l="l" r="r" t="t"/>
              <a:pathLst>
                <a:path extrusionOk="0" h="568" w="1310">
                  <a:moveTo>
                    <a:pt x="33" y="1"/>
                  </a:moveTo>
                  <a:cubicBezTo>
                    <a:pt x="29" y="1"/>
                    <a:pt x="25" y="2"/>
                    <a:pt x="21" y="3"/>
                  </a:cubicBezTo>
                  <a:cubicBezTo>
                    <a:pt x="7" y="10"/>
                    <a:pt x="1" y="27"/>
                    <a:pt x="4" y="43"/>
                  </a:cubicBezTo>
                  <a:cubicBezTo>
                    <a:pt x="14" y="63"/>
                    <a:pt x="228" y="554"/>
                    <a:pt x="1280" y="568"/>
                  </a:cubicBezTo>
                  <a:cubicBezTo>
                    <a:pt x="1297" y="568"/>
                    <a:pt x="1310" y="554"/>
                    <a:pt x="1310" y="538"/>
                  </a:cubicBezTo>
                  <a:cubicBezTo>
                    <a:pt x="1310" y="524"/>
                    <a:pt x="1297" y="511"/>
                    <a:pt x="1280" y="511"/>
                  </a:cubicBezTo>
                  <a:cubicBezTo>
                    <a:pt x="272" y="498"/>
                    <a:pt x="61" y="23"/>
                    <a:pt x="61" y="20"/>
                  </a:cubicBezTo>
                  <a:cubicBezTo>
                    <a:pt x="56" y="8"/>
                    <a:pt x="45" y="1"/>
                    <a:pt x="3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2527381" y="2146714"/>
              <a:ext cx="70794" cy="82411"/>
            </a:xfrm>
            <a:custGeom>
              <a:rect b="b" l="l" r="r" t="t"/>
              <a:pathLst>
                <a:path extrusionOk="0" h="2121" w="1822">
                  <a:moveTo>
                    <a:pt x="1144" y="1"/>
                  </a:moveTo>
                  <a:cubicBezTo>
                    <a:pt x="1068" y="1"/>
                    <a:pt x="990" y="19"/>
                    <a:pt x="913" y="63"/>
                  </a:cubicBezTo>
                  <a:cubicBezTo>
                    <a:pt x="466" y="314"/>
                    <a:pt x="0" y="1774"/>
                    <a:pt x="826" y="2085"/>
                  </a:cubicBezTo>
                  <a:cubicBezTo>
                    <a:pt x="891" y="2109"/>
                    <a:pt x="951" y="2120"/>
                    <a:pt x="1008" y="2120"/>
                  </a:cubicBezTo>
                  <a:cubicBezTo>
                    <a:pt x="1675" y="2120"/>
                    <a:pt x="1809" y="544"/>
                    <a:pt x="1809" y="544"/>
                  </a:cubicBezTo>
                  <a:cubicBezTo>
                    <a:pt x="1822" y="426"/>
                    <a:pt x="1507" y="1"/>
                    <a:pt x="11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2651990" y="2208456"/>
              <a:ext cx="22497" cy="49890"/>
            </a:xfrm>
            <a:custGeom>
              <a:rect b="b" l="l" r="r" t="t"/>
              <a:pathLst>
                <a:path extrusionOk="0" h="1284" w="579">
                  <a:moveTo>
                    <a:pt x="1" y="1"/>
                  </a:moveTo>
                  <a:cubicBezTo>
                    <a:pt x="5" y="115"/>
                    <a:pt x="17" y="686"/>
                    <a:pt x="191" y="736"/>
                  </a:cubicBezTo>
                  <a:cubicBezTo>
                    <a:pt x="221" y="743"/>
                    <a:pt x="252" y="750"/>
                    <a:pt x="281" y="756"/>
                  </a:cubicBezTo>
                  <a:cubicBezTo>
                    <a:pt x="429" y="787"/>
                    <a:pt x="509" y="810"/>
                    <a:pt x="489" y="957"/>
                  </a:cubicBezTo>
                  <a:cubicBezTo>
                    <a:pt x="472" y="1063"/>
                    <a:pt x="395" y="1160"/>
                    <a:pt x="295" y="1204"/>
                  </a:cubicBezTo>
                  <a:cubicBezTo>
                    <a:pt x="262" y="1217"/>
                    <a:pt x="230" y="1224"/>
                    <a:pt x="199" y="1224"/>
                  </a:cubicBezTo>
                  <a:cubicBezTo>
                    <a:pt x="160" y="1224"/>
                    <a:pt x="123" y="1213"/>
                    <a:pt x="91" y="1191"/>
                  </a:cubicBezTo>
                  <a:lnTo>
                    <a:pt x="58" y="1237"/>
                  </a:lnTo>
                  <a:cubicBezTo>
                    <a:pt x="98" y="1268"/>
                    <a:pt x="148" y="1284"/>
                    <a:pt x="198" y="1284"/>
                  </a:cubicBezTo>
                  <a:cubicBezTo>
                    <a:pt x="238" y="1284"/>
                    <a:pt x="278" y="1274"/>
                    <a:pt x="318" y="1257"/>
                  </a:cubicBezTo>
                  <a:cubicBezTo>
                    <a:pt x="438" y="1208"/>
                    <a:pt x="526" y="1094"/>
                    <a:pt x="546" y="967"/>
                  </a:cubicBezTo>
                  <a:cubicBezTo>
                    <a:pt x="579" y="756"/>
                    <a:pt x="429" y="726"/>
                    <a:pt x="295" y="699"/>
                  </a:cubicBezTo>
                  <a:cubicBezTo>
                    <a:pt x="265" y="693"/>
                    <a:pt x="235" y="686"/>
                    <a:pt x="208" y="679"/>
                  </a:cubicBezTo>
                  <a:cubicBezTo>
                    <a:pt x="111" y="653"/>
                    <a:pt x="65" y="265"/>
                    <a:pt x="6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2537250" y="3150119"/>
              <a:ext cx="635202" cy="170340"/>
            </a:xfrm>
            <a:custGeom>
              <a:rect b="b" l="l" r="r" t="t"/>
              <a:pathLst>
                <a:path extrusionOk="0" h="4384" w="16348">
                  <a:moveTo>
                    <a:pt x="1296" y="0"/>
                  </a:moveTo>
                  <a:cubicBezTo>
                    <a:pt x="706" y="0"/>
                    <a:pt x="193" y="448"/>
                    <a:pt x="127" y="1050"/>
                  </a:cubicBezTo>
                  <a:lnTo>
                    <a:pt x="71" y="1574"/>
                  </a:lnTo>
                  <a:cubicBezTo>
                    <a:pt x="1" y="2219"/>
                    <a:pt x="472" y="2800"/>
                    <a:pt x="1114" y="2871"/>
                  </a:cubicBezTo>
                  <a:lnTo>
                    <a:pt x="14924" y="4377"/>
                  </a:lnTo>
                  <a:cubicBezTo>
                    <a:pt x="14967" y="4382"/>
                    <a:pt x="15009" y="4384"/>
                    <a:pt x="15051" y="4384"/>
                  </a:cubicBezTo>
                  <a:cubicBezTo>
                    <a:pt x="15644" y="4384"/>
                    <a:pt x="16155" y="3934"/>
                    <a:pt x="16220" y="3335"/>
                  </a:cubicBezTo>
                  <a:lnTo>
                    <a:pt x="16280" y="2806"/>
                  </a:lnTo>
                  <a:cubicBezTo>
                    <a:pt x="16348" y="2165"/>
                    <a:pt x="15879" y="1580"/>
                    <a:pt x="15238" y="1511"/>
                  </a:cubicBezTo>
                  <a:lnTo>
                    <a:pt x="1424" y="7"/>
                  </a:lnTo>
                  <a:cubicBezTo>
                    <a:pt x="1381" y="3"/>
                    <a:pt x="1338" y="0"/>
                    <a:pt x="1296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3117634" y="3302899"/>
              <a:ext cx="259668" cy="547584"/>
            </a:xfrm>
            <a:custGeom>
              <a:rect b="b" l="l" r="r" t="t"/>
              <a:pathLst>
                <a:path extrusionOk="0" h="14093" w="6683">
                  <a:moveTo>
                    <a:pt x="1253" y="1"/>
                  </a:moveTo>
                  <a:lnTo>
                    <a:pt x="0" y="502"/>
                  </a:lnTo>
                  <a:lnTo>
                    <a:pt x="5429" y="14092"/>
                  </a:lnTo>
                  <a:lnTo>
                    <a:pt x="6682" y="13591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3052862" y="3207742"/>
              <a:ext cx="276142" cy="477761"/>
            </a:xfrm>
            <a:custGeom>
              <a:rect b="b" l="l" r="r" t="t"/>
              <a:pathLst>
                <a:path extrusionOk="0" h="12296" w="7107">
                  <a:moveTo>
                    <a:pt x="1822" y="1"/>
                  </a:moveTo>
                  <a:cubicBezTo>
                    <a:pt x="1677" y="1"/>
                    <a:pt x="1529" y="28"/>
                    <a:pt x="1387" y="85"/>
                  </a:cubicBezTo>
                  <a:lnTo>
                    <a:pt x="899" y="278"/>
                  </a:lnTo>
                  <a:cubicBezTo>
                    <a:pt x="298" y="518"/>
                    <a:pt x="0" y="1207"/>
                    <a:pt x="241" y="1808"/>
                  </a:cubicBezTo>
                  <a:lnTo>
                    <a:pt x="4430" y="12295"/>
                  </a:lnTo>
                  <a:lnTo>
                    <a:pt x="7107" y="11226"/>
                  </a:lnTo>
                  <a:lnTo>
                    <a:pt x="2917" y="739"/>
                  </a:lnTo>
                  <a:cubicBezTo>
                    <a:pt x="2734" y="280"/>
                    <a:pt x="2289" y="1"/>
                    <a:pt x="1822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3224991" y="3643895"/>
              <a:ext cx="131641" cy="111048"/>
            </a:xfrm>
            <a:custGeom>
              <a:rect b="b" l="l" r="r" t="t"/>
              <a:pathLst>
                <a:path extrusionOk="0" h="2858" w="3388">
                  <a:moveTo>
                    <a:pt x="2677" y="1"/>
                  </a:moveTo>
                  <a:lnTo>
                    <a:pt x="0" y="1070"/>
                  </a:lnTo>
                  <a:lnTo>
                    <a:pt x="712" y="2857"/>
                  </a:lnTo>
                  <a:lnTo>
                    <a:pt x="3388" y="1789"/>
                  </a:lnTo>
                  <a:lnTo>
                    <a:pt x="2677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3363355" y="3852510"/>
              <a:ext cx="294560" cy="145162"/>
            </a:xfrm>
            <a:custGeom>
              <a:rect b="b" l="l" r="r" t="t"/>
              <a:pathLst>
                <a:path extrusionOk="0" h="3736" w="7581">
                  <a:moveTo>
                    <a:pt x="7043" y="0"/>
                  </a:moveTo>
                  <a:lnTo>
                    <a:pt x="1" y="2814"/>
                  </a:lnTo>
                  <a:lnTo>
                    <a:pt x="368" y="3736"/>
                  </a:lnTo>
                  <a:lnTo>
                    <a:pt x="7581" y="856"/>
                  </a:lnTo>
                  <a:cubicBezTo>
                    <a:pt x="7581" y="856"/>
                    <a:pt x="7518" y="769"/>
                    <a:pt x="704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3311445" y="3804485"/>
              <a:ext cx="325566" cy="157363"/>
            </a:xfrm>
            <a:custGeom>
              <a:rect b="b" l="l" r="r" t="t"/>
              <a:pathLst>
                <a:path extrusionOk="0" h="4050" w="8379">
                  <a:moveTo>
                    <a:pt x="1778" y="1"/>
                  </a:moveTo>
                  <a:lnTo>
                    <a:pt x="0" y="709"/>
                  </a:lnTo>
                  <a:lnTo>
                    <a:pt x="1337" y="4050"/>
                  </a:lnTo>
                  <a:lnTo>
                    <a:pt x="8379" y="1236"/>
                  </a:lnTo>
                  <a:cubicBezTo>
                    <a:pt x="8369" y="1220"/>
                    <a:pt x="8359" y="1204"/>
                    <a:pt x="8349" y="1187"/>
                  </a:cubicBezTo>
                  <a:cubicBezTo>
                    <a:pt x="8189" y="926"/>
                    <a:pt x="7827" y="826"/>
                    <a:pt x="7359" y="826"/>
                  </a:cubicBezTo>
                  <a:cubicBezTo>
                    <a:pt x="6365" y="826"/>
                    <a:pt x="4893" y="1275"/>
                    <a:pt x="3862" y="1577"/>
                  </a:cubicBezTo>
                  <a:cubicBezTo>
                    <a:pt x="3713" y="1621"/>
                    <a:pt x="3573" y="1640"/>
                    <a:pt x="3441" y="1640"/>
                  </a:cubicBezTo>
                  <a:cubicBezTo>
                    <a:pt x="2239" y="1640"/>
                    <a:pt x="1778" y="1"/>
                    <a:pt x="177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1"/>
            <p:cNvSpPr/>
            <p:nvPr/>
          </p:nvSpPr>
          <p:spPr>
            <a:xfrm>
              <a:off x="3490568" y="3832538"/>
              <a:ext cx="114661" cy="78176"/>
            </a:xfrm>
            <a:custGeom>
              <a:rect b="b" l="l" r="r" t="t"/>
              <a:pathLst>
                <a:path extrusionOk="0" h="2012" w="2951">
                  <a:moveTo>
                    <a:pt x="2934" y="0"/>
                  </a:moveTo>
                  <a:cubicBezTo>
                    <a:pt x="2924" y="7"/>
                    <a:pt x="1698" y="445"/>
                    <a:pt x="866" y="829"/>
                  </a:cubicBezTo>
                  <a:cubicBezTo>
                    <a:pt x="21" y="1216"/>
                    <a:pt x="1" y="2001"/>
                    <a:pt x="1" y="2008"/>
                  </a:cubicBezTo>
                  <a:lnTo>
                    <a:pt x="51" y="2011"/>
                  </a:lnTo>
                  <a:cubicBezTo>
                    <a:pt x="51" y="2001"/>
                    <a:pt x="67" y="1246"/>
                    <a:pt x="886" y="872"/>
                  </a:cubicBezTo>
                  <a:cubicBezTo>
                    <a:pt x="1718" y="491"/>
                    <a:pt x="2941" y="53"/>
                    <a:pt x="2950" y="47"/>
                  </a:cubicBezTo>
                  <a:lnTo>
                    <a:pt x="29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1"/>
            <p:cNvSpPr/>
            <p:nvPr/>
          </p:nvSpPr>
          <p:spPr>
            <a:xfrm>
              <a:off x="3345443" y="3817735"/>
              <a:ext cx="127483" cy="76855"/>
            </a:xfrm>
            <a:custGeom>
              <a:rect b="b" l="l" r="r" t="t"/>
              <a:pathLst>
                <a:path extrusionOk="0" h="1978" w="3281">
                  <a:moveTo>
                    <a:pt x="47" y="1"/>
                  </a:moveTo>
                  <a:lnTo>
                    <a:pt x="1" y="17"/>
                  </a:lnTo>
                  <a:cubicBezTo>
                    <a:pt x="34" y="101"/>
                    <a:pt x="769" y="1978"/>
                    <a:pt x="1597" y="1978"/>
                  </a:cubicBezTo>
                  <a:lnTo>
                    <a:pt x="1621" y="1978"/>
                  </a:lnTo>
                  <a:cubicBezTo>
                    <a:pt x="2449" y="1945"/>
                    <a:pt x="3275" y="1179"/>
                    <a:pt x="3281" y="1173"/>
                  </a:cubicBezTo>
                  <a:lnTo>
                    <a:pt x="3248" y="1136"/>
                  </a:lnTo>
                  <a:cubicBezTo>
                    <a:pt x="3241" y="1143"/>
                    <a:pt x="2429" y="1894"/>
                    <a:pt x="1617" y="1928"/>
                  </a:cubicBezTo>
                  <a:lnTo>
                    <a:pt x="1597" y="1928"/>
                  </a:lnTo>
                  <a:cubicBezTo>
                    <a:pt x="806" y="1928"/>
                    <a:pt x="58" y="21"/>
                    <a:pt x="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1"/>
            <p:cNvSpPr/>
            <p:nvPr/>
          </p:nvSpPr>
          <p:spPr>
            <a:xfrm>
              <a:off x="3350145" y="3826943"/>
              <a:ext cx="46082" cy="11462"/>
            </a:xfrm>
            <a:custGeom>
              <a:rect b="b" l="l" r="r" t="t"/>
              <a:pathLst>
                <a:path extrusionOk="0" h="295" w="1186">
                  <a:moveTo>
                    <a:pt x="10" y="0"/>
                  </a:moveTo>
                  <a:lnTo>
                    <a:pt x="0" y="51"/>
                  </a:lnTo>
                  <a:lnTo>
                    <a:pt x="1176" y="294"/>
                  </a:lnTo>
                  <a:lnTo>
                    <a:pt x="1186" y="24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1"/>
            <p:cNvSpPr/>
            <p:nvPr/>
          </p:nvSpPr>
          <p:spPr>
            <a:xfrm>
              <a:off x="3361413" y="3820454"/>
              <a:ext cx="26266" cy="31201"/>
            </a:xfrm>
            <a:custGeom>
              <a:rect b="b" l="l" r="r" t="t"/>
              <a:pathLst>
                <a:path extrusionOk="0" h="803" w="676">
                  <a:moveTo>
                    <a:pt x="635" y="0"/>
                  </a:moveTo>
                  <a:lnTo>
                    <a:pt x="0" y="768"/>
                  </a:lnTo>
                  <a:lnTo>
                    <a:pt x="37" y="802"/>
                  </a:lnTo>
                  <a:lnTo>
                    <a:pt x="675" y="34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1"/>
            <p:cNvSpPr/>
            <p:nvPr/>
          </p:nvSpPr>
          <p:spPr>
            <a:xfrm>
              <a:off x="3368407" y="3858494"/>
              <a:ext cx="48608" cy="3924"/>
            </a:xfrm>
            <a:custGeom>
              <a:rect b="b" l="l" r="r" t="t"/>
              <a:pathLst>
                <a:path extrusionOk="0" h="101" w="1251">
                  <a:moveTo>
                    <a:pt x="1251" y="0"/>
                  </a:moveTo>
                  <a:lnTo>
                    <a:pt x="1" y="50"/>
                  </a:lnTo>
                  <a:lnTo>
                    <a:pt x="4" y="101"/>
                  </a:lnTo>
                  <a:lnTo>
                    <a:pt x="1251" y="47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1"/>
            <p:cNvSpPr/>
            <p:nvPr/>
          </p:nvSpPr>
          <p:spPr>
            <a:xfrm>
              <a:off x="3381151" y="3846798"/>
              <a:ext cx="23235" cy="32871"/>
            </a:xfrm>
            <a:custGeom>
              <a:rect b="b" l="l" r="r" t="t"/>
              <a:pathLst>
                <a:path extrusionOk="0" h="846" w="598">
                  <a:moveTo>
                    <a:pt x="558" y="1"/>
                  </a:moveTo>
                  <a:lnTo>
                    <a:pt x="1" y="819"/>
                  </a:lnTo>
                  <a:lnTo>
                    <a:pt x="41" y="846"/>
                  </a:lnTo>
                  <a:lnTo>
                    <a:pt x="598" y="30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1"/>
            <p:cNvSpPr/>
            <p:nvPr/>
          </p:nvSpPr>
          <p:spPr>
            <a:xfrm>
              <a:off x="2279716" y="2498978"/>
              <a:ext cx="731756" cy="651171"/>
            </a:xfrm>
            <a:custGeom>
              <a:rect b="b" l="l" r="r" t="t"/>
              <a:pathLst>
                <a:path extrusionOk="0" h="16759" w="18833">
                  <a:moveTo>
                    <a:pt x="12121" y="1"/>
                  </a:moveTo>
                  <a:lnTo>
                    <a:pt x="4120" y="349"/>
                  </a:lnTo>
                  <a:cubicBezTo>
                    <a:pt x="1808" y="722"/>
                    <a:pt x="0" y="1063"/>
                    <a:pt x="37" y="2671"/>
                  </a:cubicBezTo>
                  <a:cubicBezTo>
                    <a:pt x="74" y="4180"/>
                    <a:pt x="3442" y="14964"/>
                    <a:pt x="4344" y="16758"/>
                  </a:cubicBezTo>
                  <a:lnTo>
                    <a:pt x="15027" y="16758"/>
                  </a:lnTo>
                  <a:cubicBezTo>
                    <a:pt x="15154" y="16758"/>
                    <a:pt x="15355" y="16692"/>
                    <a:pt x="15412" y="16628"/>
                  </a:cubicBezTo>
                  <a:cubicBezTo>
                    <a:pt x="15703" y="16321"/>
                    <a:pt x="18833" y="3138"/>
                    <a:pt x="17794" y="1397"/>
                  </a:cubicBezTo>
                  <a:cubicBezTo>
                    <a:pt x="17266" y="512"/>
                    <a:pt x="12121" y="1"/>
                    <a:pt x="12121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1"/>
            <p:cNvSpPr/>
            <p:nvPr/>
          </p:nvSpPr>
          <p:spPr>
            <a:xfrm>
              <a:off x="2877624" y="2675538"/>
              <a:ext cx="99585" cy="469912"/>
            </a:xfrm>
            <a:custGeom>
              <a:rect b="b" l="l" r="r" t="t"/>
              <a:pathLst>
                <a:path extrusionOk="0" h="12094" w="2563">
                  <a:moveTo>
                    <a:pt x="2506" y="0"/>
                  </a:moveTo>
                  <a:cubicBezTo>
                    <a:pt x="2499" y="37"/>
                    <a:pt x="1948" y="3749"/>
                    <a:pt x="1510" y="5920"/>
                  </a:cubicBezTo>
                  <a:cubicBezTo>
                    <a:pt x="1240" y="7267"/>
                    <a:pt x="618" y="10077"/>
                    <a:pt x="0" y="12078"/>
                  </a:cubicBezTo>
                  <a:lnTo>
                    <a:pt x="57" y="12094"/>
                  </a:lnTo>
                  <a:cubicBezTo>
                    <a:pt x="675" y="10093"/>
                    <a:pt x="1297" y="7280"/>
                    <a:pt x="1567" y="5934"/>
                  </a:cubicBezTo>
                  <a:cubicBezTo>
                    <a:pt x="2005" y="3759"/>
                    <a:pt x="2560" y="47"/>
                    <a:pt x="2563" y="11"/>
                  </a:cubicBezTo>
                  <a:lnTo>
                    <a:pt x="250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1"/>
            <p:cNvSpPr/>
            <p:nvPr/>
          </p:nvSpPr>
          <p:spPr>
            <a:xfrm>
              <a:off x="2480016" y="2473450"/>
              <a:ext cx="270664" cy="116176"/>
            </a:xfrm>
            <a:custGeom>
              <a:rect b="b" l="l" r="r" t="t"/>
              <a:pathLst>
                <a:path extrusionOk="0" h="2990" w="6966">
                  <a:moveTo>
                    <a:pt x="3355" y="0"/>
                  </a:moveTo>
                  <a:lnTo>
                    <a:pt x="1" y="962"/>
                  </a:lnTo>
                  <a:lnTo>
                    <a:pt x="4778" y="2990"/>
                  </a:lnTo>
                  <a:lnTo>
                    <a:pt x="6966" y="658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1"/>
            <p:cNvSpPr/>
            <p:nvPr/>
          </p:nvSpPr>
          <p:spPr>
            <a:xfrm>
              <a:off x="2439762" y="2498978"/>
              <a:ext cx="340525" cy="121927"/>
            </a:xfrm>
            <a:custGeom>
              <a:rect b="b" l="l" r="r" t="t"/>
              <a:pathLst>
                <a:path extrusionOk="0" h="3138" w="8764">
                  <a:moveTo>
                    <a:pt x="235" y="338"/>
                  </a:moveTo>
                  <a:lnTo>
                    <a:pt x="1" y="349"/>
                  </a:lnTo>
                  <a:lnTo>
                    <a:pt x="1" y="349"/>
                  </a:lnTo>
                  <a:lnTo>
                    <a:pt x="236" y="339"/>
                  </a:lnTo>
                  <a:lnTo>
                    <a:pt x="236" y="339"/>
                  </a:lnTo>
                  <a:lnTo>
                    <a:pt x="235" y="338"/>
                  </a:lnTo>
                  <a:close/>
                  <a:moveTo>
                    <a:pt x="8002" y="1"/>
                  </a:moveTo>
                  <a:lnTo>
                    <a:pt x="5814" y="2333"/>
                  </a:lnTo>
                  <a:lnTo>
                    <a:pt x="1037" y="305"/>
                  </a:lnTo>
                  <a:lnTo>
                    <a:pt x="236" y="339"/>
                  </a:lnTo>
                  <a:lnTo>
                    <a:pt x="236" y="339"/>
                  </a:lnTo>
                  <a:lnTo>
                    <a:pt x="5974" y="3138"/>
                  </a:lnTo>
                  <a:lnTo>
                    <a:pt x="8764" y="105"/>
                  </a:lnTo>
                  <a:lnTo>
                    <a:pt x="8002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1"/>
            <p:cNvSpPr/>
            <p:nvPr/>
          </p:nvSpPr>
          <p:spPr>
            <a:xfrm>
              <a:off x="2472361" y="2708138"/>
              <a:ext cx="20554" cy="20515"/>
            </a:xfrm>
            <a:custGeom>
              <a:rect b="b" l="l" r="r" t="t"/>
              <a:pathLst>
                <a:path extrusionOk="0" h="528" w="529">
                  <a:moveTo>
                    <a:pt x="264" y="0"/>
                  </a:moveTo>
                  <a:cubicBezTo>
                    <a:pt x="118" y="0"/>
                    <a:pt x="1" y="120"/>
                    <a:pt x="1" y="264"/>
                  </a:cubicBezTo>
                  <a:cubicBezTo>
                    <a:pt x="1" y="411"/>
                    <a:pt x="118" y="528"/>
                    <a:pt x="264" y="528"/>
                  </a:cubicBezTo>
                  <a:cubicBezTo>
                    <a:pt x="411" y="528"/>
                    <a:pt x="528" y="411"/>
                    <a:pt x="528" y="264"/>
                  </a:cubicBezTo>
                  <a:cubicBezTo>
                    <a:pt x="528" y="120"/>
                    <a:pt x="411" y="0"/>
                    <a:pt x="26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1"/>
            <p:cNvSpPr/>
            <p:nvPr/>
          </p:nvSpPr>
          <p:spPr>
            <a:xfrm>
              <a:off x="2529479" y="2840013"/>
              <a:ext cx="20515" cy="20554"/>
            </a:xfrm>
            <a:custGeom>
              <a:rect b="b" l="l" r="r" t="t"/>
              <a:pathLst>
                <a:path extrusionOk="0" h="529" w="528">
                  <a:moveTo>
                    <a:pt x="264" y="0"/>
                  </a:moveTo>
                  <a:cubicBezTo>
                    <a:pt x="117" y="0"/>
                    <a:pt x="0" y="117"/>
                    <a:pt x="0" y="264"/>
                  </a:cubicBezTo>
                  <a:cubicBezTo>
                    <a:pt x="0" y="408"/>
                    <a:pt x="117" y="528"/>
                    <a:pt x="264" y="528"/>
                  </a:cubicBezTo>
                  <a:cubicBezTo>
                    <a:pt x="412" y="528"/>
                    <a:pt x="528" y="408"/>
                    <a:pt x="528" y="264"/>
                  </a:cubicBezTo>
                  <a:cubicBezTo>
                    <a:pt x="528" y="117"/>
                    <a:pt x="412" y="0"/>
                    <a:pt x="26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1"/>
            <p:cNvSpPr/>
            <p:nvPr/>
          </p:nvSpPr>
          <p:spPr>
            <a:xfrm>
              <a:off x="2508963" y="3058070"/>
              <a:ext cx="20554" cy="20554"/>
            </a:xfrm>
            <a:custGeom>
              <a:rect b="b" l="l" r="r" t="t"/>
              <a:pathLst>
                <a:path extrusionOk="0" h="529" w="529">
                  <a:moveTo>
                    <a:pt x="264" y="1"/>
                  </a:moveTo>
                  <a:cubicBezTo>
                    <a:pt x="121" y="1"/>
                    <a:pt x="1" y="118"/>
                    <a:pt x="1" y="264"/>
                  </a:cubicBezTo>
                  <a:cubicBezTo>
                    <a:pt x="1" y="412"/>
                    <a:pt x="121" y="529"/>
                    <a:pt x="264" y="529"/>
                  </a:cubicBezTo>
                  <a:cubicBezTo>
                    <a:pt x="411" y="529"/>
                    <a:pt x="528" y="412"/>
                    <a:pt x="528" y="264"/>
                  </a:cubicBezTo>
                  <a:cubicBezTo>
                    <a:pt x="528" y="118"/>
                    <a:pt x="411" y="1"/>
                    <a:pt x="26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1"/>
            <p:cNvSpPr/>
            <p:nvPr/>
          </p:nvSpPr>
          <p:spPr>
            <a:xfrm>
              <a:off x="2434555" y="2817283"/>
              <a:ext cx="20593" cy="20554"/>
            </a:xfrm>
            <a:custGeom>
              <a:rect b="b" l="l" r="r" t="t"/>
              <a:pathLst>
                <a:path extrusionOk="0" h="529" w="530">
                  <a:moveTo>
                    <a:pt x="265" y="1"/>
                  </a:moveTo>
                  <a:cubicBezTo>
                    <a:pt x="118" y="1"/>
                    <a:pt x="1" y="118"/>
                    <a:pt x="1" y="264"/>
                  </a:cubicBezTo>
                  <a:cubicBezTo>
                    <a:pt x="1" y="408"/>
                    <a:pt x="118" y="528"/>
                    <a:pt x="265" y="528"/>
                  </a:cubicBezTo>
                  <a:cubicBezTo>
                    <a:pt x="412" y="528"/>
                    <a:pt x="529" y="408"/>
                    <a:pt x="529" y="264"/>
                  </a:cubicBezTo>
                  <a:cubicBezTo>
                    <a:pt x="529" y="118"/>
                    <a:pt x="412" y="1"/>
                    <a:pt x="26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1"/>
            <p:cNvSpPr/>
            <p:nvPr/>
          </p:nvSpPr>
          <p:spPr>
            <a:xfrm>
              <a:off x="2371493" y="2718357"/>
              <a:ext cx="20554" cy="20554"/>
            </a:xfrm>
            <a:custGeom>
              <a:rect b="b" l="l" r="r" t="t"/>
              <a:pathLst>
                <a:path extrusionOk="0" h="529" w="529">
                  <a:moveTo>
                    <a:pt x="264" y="1"/>
                  </a:moveTo>
                  <a:cubicBezTo>
                    <a:pt x="117" y="1"/>
                    <a:pt x="0" y="121"/>
                    <a:pt x="0" y="265"/>
                  </a:cubicBezTo>
                  <a:cubicBezTo>
                    <a:pt x="0" y="412"/>
                    <a:pt x="117" y="528"/>
                    <a:pt x="264" y="528"/>
                  </a:cubicBezTo>
                  <a:cubicBezTo>
                    <a:pt x="408" y="528"/>
                    <a:pt x="529" y="412"/>
                    <a:pt x="529" y="265"/>
                  </a:cubicBezTo>
                  <a:cubicBezTo>
                    <a:pt x="529" y="121"/>
                    <a:pt x="408" y="1"/>
                    <a:pt x="26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1"/>
            <p:cNvSpPr/>
            <p:nvPr/>
          </p:nvSpPr>
          <p:spPr>
            <a:xfrm>
              <a:off x="2469758" y="2629339"/>
              <a:ext cx="20554" cy="20515"/>
            </a:xfrm>
            <a:custGeom>
              <a:rect b="b" l="l" r="r" t="t"/>
              <a:pathLst>
                <a:path extrusionOk="0" h="528" w="529">
                  <a:moveTo>
                    <a:pt x="265" y="0"/>
                  </a:moveTo>
                  <a:cubicBezTo>
                    <a:pt x="117" y="0"/>
                    <a:pt x="0" y="117"/>
                    <a:pt x="0" y="264"/>
                  </a:cubicBezTo>
                  <a:cubicBezTo>
                    <a:pt x="0" y="408"/>
                    <a:pt x="117" y="528"/>
                    <a:pt x="265" y="528"/>
                  </a:cubicBezTo>
                  <a:cubicBezTo>
                    <a:pt x="408" y="528"/>
                    <a:pt x="529" y="408"/>
                    <a:pt x="529" y="264"/>
                  </a:cubicBezTo>
                  <a:cubicBezTo>
                    <a:pt x="529" y="117"/>
                    <a:pt x="408" y="0"/>
                    <a:pt x="26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1"/>
            <p:cNvSpPr/>
            <p:nvPr/>
          </p:nvSpPr>
          <p:spPr>
            <a:xfrm>
              <a:off x="2641383" y="2796767"/>
              <a:ext cx="20515" cy="20554"/>
            </a:xfrm>
            <a:custGeom>
              <a:rect b="b" l="l" r="r" t="t"/>
              <a:pathLst>
                <a:path extrusionOk="0" h="529" w="528">
                  <a:moveTo>
                    <a:pt x="264" y="1"/>
                  </a:moveTo>
                  <a:cubicBezTo>
                    <a:pt x="121" y="1"/>
                    <a:pt x="0" y="118"/>
                    <a:pt x="0" y="265"/>
                  </a:cubicBezTo>
                  <a:cubicBezTo>
                    <a:pt x="0" y="411"/>
                    <a:pt x="121" y="529"/>
                    <a:pt x="264" y="529"/>
                  </a:cubicBezTo>
                  <a:cubicBezTo>
                    <a:pt x="411" y="529"/>
                    <a:pt x="528" y="411"/>
                    <a:pt x="528" y="265"/>
                  </a:cubicBezTo>
                  <a:cubicBezTo>
                    <a:pt x="528" y="118"/>
                    <a:pt x="411" y="1"/>
                    <a:pt x="26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1"/>
            <p:cNvSpPr/>
            <p:nvPr/>
          </p:nvSpPr>
          <p:spPr>
            <a:xfrm>
              <a:off x="2756511" y="2768325"/>
              <a:ext cx="20438" cy="20593"/>
            </a:xfrm>
            <a:custGeom>
              <a:rect b="b" l="l" r="r" t="t"/>
              <a:pathLst>
                <a:path extrusionOk="0" h="530" w="526">
                  <a:moveTo>
                    <a:pt x="264" y="1"/>
                  </a:moveTo>
                  <a:cubicBezTo>
                    <a:pt x="117" y="1"/>
                    <a:pt x="1" y="118"/>
                    <a:pt x="1" y="265"/>
                  </a:cubicBezTo>
                  <a:cubicBezTo>
                    <a:pt x="1" y="412"/>
                    <a:pt x="117" y="529"/>
                    <a:pt x="264" y="529"/>
                  </a:cubicBezTo>
                  <a:cubicBezTo>
                    <a:pt x="408" y="529"/>
                    <a:pt x="525" y="412"/>
                    <a:pt x="525" y="265"/>
                  </a:cubicBezTo>
                  <a:cubicBezTo>
                    <a:pt x="525" y="118"/>
                    <a:pt x="408" y="1"/>
                    <a:pt x="26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1"/>
            <p:cNvSpPr/>
            <p:nvPr/>
          </p:nvSpPr>
          <p:spPr>
            <a:xfrm>
              <a:off x="2600079" y="2689021"/>
              <a:ext cx="20554" cy="20438"/>
            </a:xfrm>
            <a:custGeom>
              <a:rect b="b" l="l" r="r" t="t"/>
              <a:pathLst>
                <a:path extrusionOk="0" h="526" w="529">
                  <a:moveTo>
                    <a:pt x="265" y="1"/>
                  </a:moveTo>
                  <a:cubicBezTo>
                    <a:pt x="118" y="1"/>
                    <a:pt x="1" y="118"/>
                    <a:pt x="1" y="265"/>
                  </a:cubicBezTo>
                  <a:cubicBezTo>
                    <a:pt x="1" y="409"/>
                    <a:pt x="118" y="526"/>
                    <a:pt x="265" y="526"/>
                  </a:cubicBezTo>
                  <a:cubicBezTo>
                    <a:pt x="408" y="526"/>
                    <a:pt x="528" y="409"/>
                    <a:pt x="528" y="265"/>
                  </a:cubicBezTo>
                  <a:cubicBezTo>
                    <a:pt x="528" y="118"/>
                    <a:pt x="408" y="1"/>
                    <a:pt x="26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1"/>
            <p:cNvSpPr/>
            <p:nvPr/>
          </p:nvSpPr>
          <p:spPr>
            <a:xfrm>
              <a:off x="2696402" y="2655294"/>
              <a:ext cx="20554" cy="20399"/>
            </a:xfrm>
            <a:custGeom>
              <a:rect b="b" l="l" r="r" t="t"/>
              <a:pathLst>
                <a:path extrusionOk="0" h="525" w="529">
                  <a:moveTo>
                    <a:pt x="265" y="0"/>
                  </a:moveTo>
                  <a:cubicBezTo>
                    <a:pt x="117" y="0"/>
                    <a:pt x="0" y="117"/>
                    <a:pt x="0" y="264"/>
                  </a:cubicBezTo>
                  <a:cubicBezTo>
                    <a:pt x="0" y="408"/>
                    <a:pt x="117" y="525"/>
                    <a:pt x="265" y="525"/>
                  </a:cubicBezTo>
                  <a:cubicBezTo>
                    <a:pt x="408" y="525"/>
                    <a:pt x="529" y="408"/>
                    <a:pt x="529" y="264"/>
                  </a:cubicBezTo>
                  <a:cubicBezTo>
                    <a:pt x="529" y="117"/>
                    <a:pt x="408" y="0"/>
                    <a:pt x="26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1"/>
            <p:cNvSpPr/>
            <p:nvPr/>
          </p:nvSpPr>
          <p:spPr>
            <a:xfrm>
              <a:off x="2783788" y="2665513"/>
              <a:ext cx="20399" cy="20438"/>
            </a:xfrm>
            <a:custGeom>
              <a:rect b="b" l="l" r="r" t="t"/>
              <a:pathLst>
                <a:path extrusionOk="0" h="526" w="525">
                  <a:moveTo>
                    <a:pt x="261" y="1"/>
                  </a:moveTo>
                  <a:cubicBezTo>
                    <a:pt x="117" y="1"/>
                    <a:pt x="0" y="118"/>
                    <a:pt x="0" y="262"/>
                  </a:cubicBezTo>
                  <a:cubicBezTo>
                    <a:pt x="0" y="409"/>
                    <a:pt x="117" y="525"/>
                    <a:pt x="261" y="525"/>
                  </a:cubicBezTo>
                  <a:cubicBezTo>
                    <a:pt x="408" y="525"/>
                    <a:pt x="525" y="409"/>
                    <a:pt x="525" y="262"/>
                  </a:cubicBezTo>
                  <a:cubicBezTo>
                    <a:pt x="525" y="118"/>
                    <a:pt x="408" y="1"/>
                    <a:pt x="26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1"/>
            <p:cNvSpPr/>
            <p:nvPr/>
          </p:nvSpPr>
          <p:spPr>
            <a:xfrm>
              <a:off x="2903074" y="2678763"/>
              <a:ext cx="20515" cy="20593"/>
            </a:xfrm>
            <a:custGeom>
              <a:rect b="b" l="l" r="r" t="t"/>
              <a:pathLst>
                <a:path extrusionOk="0" h="530" w="528">
                  <a:moveTo>
                    <a:pt x="264" y="1"/>
                  </a:moveTo>
                  <a:cubicBezTo>
                    <a:pt x="121" y="1"/>
                    <a:pt x="0" y="118"/>
                    <a:pt x="0" y="265"/>
                  </a:cubicBezTo>
                  <a:cubicBezTo>
                    <a:pt x="0" y="409"/>
                    <a:pt x="121" y="529"/>
                    <a:pt x="264" y="529"/>
                  </a:cubicBezTo>
                  <a:cubicBezTo>
                    <a:pt x="411" y="529"/>
                    <a:pt x="528" y="409"/>
                    <a:pt x="528" y="265"/>
                  </a:cubicBezTo>
                  <a:cubicBezTo>
                    <a:pt x="528" y="118"/>
                    <a:pt x="411" y="1"/>
                    <a:pt x="26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1"/>
            <p:cNvSpPr/>
            <p:nvPr/>
          </p:nvSpPr>
          <p:spPr>
            <a:xfrm>
              <a:off x="2392008" y="2579370"/>
              <a:ext cx="20438" cy="20515"/>
            </a:xfrm>
            <a:custGeom>
              <a:rect b="b" l="l" r="r" t="t"/>
              <a:pathLst>
                <a:path extrusionOk="0" h="528" w="526">
                  <a:moveTo>
                    <a:pt x="264" y="0"/>
                  </a:moveTo>
                  <a:cubicBezTo>
                    <a:pt x="117" y="0"/>
                    <a:pt x="1" y="116"/>
                    <a:pt x="1" y="264"/>
                  </a:cubicBezTo>
                  <a:cubicBezTo>
                    <a:pt x="1" y="411"/>
                    <a:pt x="117" y="528"/>
                    <a:pt x="264" y="528"/>
                  </a:cubicBezTo>
                  <a:cubicBezTo>
                    <a:pt x="408" y="528"/>
                    <a:pt x="525" y="411"/>
                    <a:pt x="525" y="264"/>
                  </a:cubicBezTo>
                  <a:cubicBezTo>
                    <a:pt x="525" y="116"/>
                    <a:pt x="408" y="0"/>
                    <a:pt x="26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1"/>
            <p:cNvSpPr/>
            <p:nvPr/>
          </p:nvSpPr>
          <p:spPr>
            <a:xfrm>
              <a:off x="2861499" y="2898297"/>
              <a:ext cx="23274" cy="20515"/>
            </a:xfrm>
            <a:custGeom>
              <a:rect b="b" l="l" r="r" t="t"/>
              <a:pathLst>
                <a:path extrusionOk="0" h="528" w="599">
                  <a:moveTo>
                    <a:pt x="301" y="0"/>
                  </a:moveTo>
                  <a:cubicBezTo>
                    <a:pt x="200" y="0"/>
                    <a:pt x="105" y="59"/>
                    <a:pt x="61" y="157"/>
                  </a:cubicBezTo>
                  <a:cubicBezTo>
                    <a:pt x="1" y="291"/>
                    <a:pt x="61" y="444"/>
                    <a:pt x="192" y="505"/>
                  </a:cubicBezTo>
                  <a:cubicBezTo>
                    <a:pt x="227" y="520"/>
                    <a:pt x="264" y="528"/>
                    <a:pt x="300" y="528"/>
                  </a:cubicBezTo>
                  <a:cubicBezTo>
                    <a:pt x="401" y="528"/>
                    <a:pt x="497" y="470"/>
                    <a:pt x="539" y="375"/>
                  </a:cubicBezTo>
                  <a:cubicBezTo>
                    <a:pt x="599" y="241"/>
                    <a:pt x="542" y="84"/>
                    <a:pt x="409" y="23"/>
                  </a:cubicBezTo>
                  <a:cubicBezTo>
                    <a:pt x="374" y="8"/>
                    <a:pt x="337" y="0"/>
                    <a:pt x="30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1"/>
            <p:cNvSpPr/>
            <p:nvPr/>
          </p:nvSpPr>
          <p:spPr>
            <a:xfrm>
              <a:off x="2867133" y="2997650"/>
              <a:ext cx="23235" cy="20515"/>
            </a:xfrm>
            <a:custGeom>
              <a:rect b="b" l="l" r="r" t="t"/>
              <a:pathLst>
                <a:path extrusionOk="0" h="528" w="598">
                  <a:moveTo>
                    <a:pt x="300" y="1"/>
                  </a:moveTo>
                  <a:cubicBezTo>
                    <a:pt x="198" y="1"/>
                    <a:pt x="102" y="57"/>
                    <a:pt x="60" y="156"/>
                  </a:cubicBezTo>
                  <a:cubicBezTo>
                    <a:pt x="0" y="290"/>
                    <a:pt x="56" y="444"/>
                    <a:pt x="190" y="504"/>
                  </a:cubicBezTo>
                  <a:cubicBezTo>
                    <a:pt x="225" y="520"/>
                    <a:pt x="263" y="527"/>
                    <a:pt x="299" y="527"/>
                  </a:cubicBezTo>
                  <a:cubicBezTo>
                    <a:pt x="400" y="527"/>
                    <a:pt x="496" y="469"/>
                    <a:pt x="537" y="373"/>
                  </a:cubicBezTo>
                  <a:cubicBezTo>
                    <a:pt x="597" y="240"/>
                    <a:pt x="541" y="83"/>
                    <a:pt x="407" y="23"/>
                  </a:cubicBezTo>
                  <a:cubicBezTo>
                    <a:pt x="372" y="8"/>
                    <a:pt x="336" y="1"/>
                    <a:pt x="30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1"/>
            <p:cNvSpPr/>
            <p:nvPr/>
          </p:nvSpPr>
          <p:spPr>
            <a:xfrm>
              <a:off x="2782350" y="2982341"/>
              <a:ext cx="23274" cy="20477"/>
            </a:xfrm>
            <a:custGeom>
              <a:rect b="b" l="l" r="r" t="t"/>
              <a:pathLst>
                <a:path extrusionOk="0" h="527" w="599">
                  <a:moveTo>
                    <a:pt x="300" y="0"/>
                  </a:moveTo>
                  <a:cubicBezTo>
                    <a:pt x="199" y="0"/>
                    <a:pt x="103" y="57"/>
                    <a:pt x="60" y="156"/>
                  </a:cubicBezTo>
                  <a:cubicBezTo>
                    <a:pt x="0" y="289"/>
                    <a:pt x="57" y="443"/>
                    <a:pt x="190" y="503"/>
                  </a:cubicBezTo>
                  <a:cubicBezTo>
                    <a:pt x="226" y="519"/>
                    <a:pt x="263" y="527"/>
                    <a:pt x="299" y="527"/>
                  </a:cubicBezTo>
                  <a:cubicBezTo>
                    <a:pt x="399" y="527"/>
                    <a:pt x="494" y="469"/>
                    <a:pt x="538" y="373"/>
                  </a:cubicBezTo>
                  <a:cubicBezTo>
                    <a:pt x="599" y="239"/>
                    <a:pt x="538" y="82"/>
                    <a:pt x="408" y="22"/>
                  </a:cubicBezTo>
                  <a:cubicBezTo>
                    <a:pt x="373" y="7"/>
                    <a:pt x="336" y="0"/>
                    <a:pt x="30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1"/>
            <p:cNvSpPr/>
            <p:nvPr/>
          </p:nvSpPr>
          <p:spPr>
            <a:xfrm>
              <a:off x="2765331" y="3068367"/>
              <a:ext cx="23274" cy="20515"/>
            </a:xfrm>
            <a:custGeom>
              <a:rect b="b" l="l" r="r" t="t"/>
              <a:pathLst>
                <a:path extrusionOk="0" h="528" w="599">
                  <a:moveTo>
                    <a:pt x="300" y="0"/>
                  </a:moveTo>
                  <a:cubicBezTo>
                    <a:pt x="199" y="0"/>
                    <a:pt x="103" y="59"/>
                    <a:pt x="61" y="157"/>
                  </a:cubicBezTo>
                  <a:cubicBezTo>
                    <a:pt x="1" y="287"/>
                    <a:pt x="58" y="444"/>
                    <a:pt x="191" y="505"/>
                  </a:cubicBezTo>
                  <a:cubicBezTo>
                    <a:pt x="226" y="520"/>
                    <a:pt x="263" y="528"/>
                    <a:pt x="299" y="528"/>
                  </a:cubicBezTo>
                  <a:cubicBezTo>
                    <a:pt x="400" y="528"/>
                    <a:pt x="497" y="469"/>
                    <a:pt x="539" y="371"/>
                  </a:cubicBezTo>
                  <a:cubicBezTo>
                    <a:pt x="599" y="240"/>
                    <a:pt x="542" y="84"/>
                    <a:pt x="408" y="23"/>
                  </a:cubicBezTo>
                  <a:cubicBezTo>
                    <a:pt x="373" y="8"/>
                    <a:pt x="336" y="0"/>
                    <a:pt x="30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1"/>
            <p:cNvSpPr/>
            <p:nvPr/>
          </p:nvSpPr>
          <p:spPr>
            <a:xfrm>
              <a:off x="2765331" y="2866280"/>
              <a:ext cx="23274" cy="20477"/>
            </a:xfrm>
            <a:custGeom>
              <a:rect b="b" l="l" r="r" t="t"/>
              <a:pathLst>
                <a:path extrusionOk="0" h="527" w="599">
                  <a:moveTo>
                    <a:pt x="301" y="0"/>
                  </a:moveTo>
                  <a:cubicBezTo>
                    <a:pt x="200" y="0"/>
                    <a:pt x="103" y="57"/>
                    <a:pt x="61" y="156"/>
                  </a:cubicBezTo>
                  <a:cubicBezTo>
                    <a:pt x="1" y="289"/>
                    <a:pt x="58" y="443"/>
                    <a:pt x="191" y="503"/>
                  </a:cubicBezTo>
                  <a:cubicBezTo>
                    <a:pt x="226" y="519"/>
                    <a:pt x="263" y="527"/>
                    <a:pt x="300" y="527"/>
                  </a:cubicBezTo>
                  <a:cubicBezTo>
                    <a:pt x="401" y="527"/>
                    <a:pt x="497" y="469"/>
                    <a:pt x="539" y="374"/>
                  </a:cubicBezTo>
                  <a:cubicBezTo>
                    <a:pt x="599" y="240"/>
                    <a:pt x="542" y="83"/>
                    <a:pt x="408" y="22"/>
                  </a:cubicBezTo>
                  <a:cubicBezTo>
                    <a:pt x="373" y="8"/>
                    <a:pt x="337" y="0"/>
                    <a:pt x="30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1"/>
            <p:cNvSpPr/>
            <p:nvPr/>
          </p:nvSpPr>
          <p:spPr>
            <a:xfrm>
              <a:off x="2891495" y="2825365"/>
              <a:ext cx="23274" cy="20515"/>
            </a:xfrm>
            <a:custGeom>
              <a:rect b="b" l="l" r="r" t="t"/>
              <a:pathLst>
                <a:path extrusionOk="0" h="528" w="599">
                  <a:moveTo>
                    <a:pt x="300" y="0"/>
                  </a:moveTo>
                  <a:cubicBezTo>
                    <a:pt x="199" y="0"/>
                    <a:pt x="103" y="59"/>
                    <a:pt x="61" y="157"/>
                  </a:cubicBezTo>
                  <a:cubicBezTo>
                    <a:pt x="1" y="287"/>
                    <a:pt x="58" y="444"/>
                    <a:pt x="191" y="505"/>
                  </a:cubicBezTo>
                  <a:cubicBezTo>
                    <a:pt x="226" y="520"/>
                    <a:pt x="263" y="528"/>
                    <a:pt x="299" y="528"/>
                  </a:cubicBezTo>
                  <a:cubicBezTo>
                    <a:pt x="399" y="528"/>
                    <a:pt x="495" y="469"/>
                    <a:pt x="539" y="371"/>
                  </a:cubicBezTo>
                  <a:cubicBezTo>
                    <a:pt x="599" y="240"/>
                    <a:pt x="542" y="84"/>
                    <a:pt x="408" y="23"/>
                  </a:cubicBezTo>
                  <a:cubicBezTo>
                    <a:pt x="373" y="8"/>
                    <a:pt x="336" y="0"/>
                    <a:pt x="30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1"/>
            <p:cNvSpPr/>
            <p:nvPr/>
          </p:nvSpPr>
          <p:spPr>
            <a:xfrm>
              <a:off x="2433156" y="2987470"/>
              <a:ext cx="23391" cy="20438"/>
            </a:xfrm>
            <a:custGeom>
              <a:rect b="b" l="l" r="r" t="t"/>
              <a:pathLst>
                <a:path extrusionOk="0" h="526" w="602">
                  <a:moveTo>
                    <a:pt x="299" y="0"/>
                  </a:moveTo>
                  <a:cubicBezTo>
                    <a:pt x="200" y="0"/>
                    <a:pt x="104" y="57"/>
                    <a:pt x="60" y="154"/>
                  </a:cubicBezTo>
                  <a:cubicBezTo>
                    <a:pt x="0" y="288"/>
                    <a:pt x="60" y="445"/>
                    <a:pt x="194" y="502"/>
                  </a:cubicBezTo>
                  <a:cubicBezTo>
                    <a:pt x="229" y="518"/>
                    <a:pt x="266" y="526"/>
                    <a:pt x="303" y="526"/>
                  </a:cubicBezTo>
                  <a:cubicBezTo>
                    <a:pt x="402" y="526"/>
                    <a:pt x="497" y="469"/>
                    <a:pt x="541" y="371"/>
                  </a:cubicBezTo>
                  <a:cubicBezTo>
                    <a:pt x="601" y="237"/>
                    <a:pt x="541" y="81"/>
                    <a:pt x="408" y="24"/>
                  </a:cubicBezTo>
                  <a:cubicBezTo>
                    <a:pt x="373" y="8"/>
                    <a:pt x="336" y="0"/>
                    <a:pt x="299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1"/>
            <p:cNvSpPr/>
            <p:nvPr/>
          </p:nvSpPr>
          <p:spPr>
            <a:xfrm>
              <a:off x="2841022" y="2747848"/>
              <a:ext cx="23391" cy="20554"/>
            </a:xfrm>
            <a:custGeom>
              <a:rect b="b" l="l" r="r" t="t"/>
              <a:pathLst>
                <a:path extrusionOk="0" h="529" w="602">
                  <a:moveTo>
                    <a:pt x="300" y="0"/>
                  </a:moveTo>
                  <a:cubicBezTo>
                    <a:pt x="200" y="0"/>
                    <a:pt x="105" y="59"/>
                    <a:pt x="60" y="157"/>
                  </a:cubicBezTo>
                  <a:cubicBezTo>
                    <a:pt x="0" y="291"/>
                    <a:pt x="60" y="445"/>
                    <a:pt x="191" y="505"/>
                  </a:cubicBezTo>
                  <a:cubicBezTo>
                    <a:pt x="226" y="521"/>
                    <a:pt x="263" y="528"/>
                    <a:pt x="299" y="528"/>
                  </a:cubicBezTo>
                  <a:cubicBezTo>
                    <a:pt x="400" y="528"/>
                    <a:pt x="497" y="470"/>
                    <a:pt x="541" y="375"/>
                  </a:cubicBezTo>
                  <a:cubicBezTo>
                    <a:pt x="601" y="241"/>
                    <a:pt x="541" y="84"/>
                    <a:pt x="407" y="24"/>
                  </a:cubicBezTo>
                  <a:cubicBezTo>
                    <a:pt x="372" y="8"/>
                    <a:pt x="336" y="0"/>
                    <a:pt x="30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1"/>
            <p:cNvSpPr/>
            <p:nvPr/>
          </p:nvSpPr>
          <p:spPr>
            <a:xfrm>
              <a:off x="2628793" y="2916792"/>
              <a:ext cx="23507" cy="20554"/>
            </a:xfrm>
            <a:custGeom>
              <a:rect b="b" l="l" r="r" t="t"/>
              <a:pathLst>
                <a:path extrusionOk="0" h="529" w="605">
                  <a:moveTo>
                    <a:pt x="304" y="0"/>
                  </a:moveTo>
                  <a:cubicBezTo>
                    <a:pt x="211" y="0"/>
                    <a:pt x="119" y="51"/>
                    <a:pt x="70" y="139"/>
                  </a:cubicBezTo>
                  <a:cubicBezTo>
                    <a:pt x="0" y="266"/>
                    <a:pt x="50" y="426"/>
                    <a:pt x="177" y="497"/>
                  </a:cubicBezTo>
                  <a:cubicBezTo>
                    <a:pt x="216" y="518"/>
                    <a:pt x="259" y="528"/>
                    <a:pt x="300" y="528"/>
                  </a:cubicBezTo>
                  <a:cubicBezTo>
                    <a:pt x="395" y="528"/>
                    <a:pt x="486" y="477"/>
                    <a:pt x="534" y="389"/>
                  </a:cubicBezTo>
                  <a:cubicBezTo>
                    <a:pt x="605" y="263"/>
                    <a:pt x="554" y="102"/>
                    <a:pt x="428" y="32"/>
                  </a:cubicBezTo>
                  <a:cubicBezTo>
                    <a:pt x="389" y="10"/>
                    <a:pt x="346" y="0"/>
                    <a:pt x="30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1"/>
            <p:cNvSpPr/>
            <p:nvPr/>
          </p:nvSpPr>
          <p:spPr>
            <a:xfrm>
              <a:off x="2593590" y="2987392"/>
              <a:ext cx="23546" cy="20554"/>
            </a:xfrm>
            <a:custGeom>
              <a:rect b="b" l="l" r="r" t="t"/>
              <a:pathLst>
                <a:path extrusionOk="0" h="529" w="606">
                  <a:moveTo>
                    <a:pt x="305" y="1"/>
                  </a:moveTo>
                  <a:cubicBezTo>
                    <a:pt x="211" y="1"/>
                    <a:pt x="119" y="51"/>
                    <a:pt x="71" y="139"/>
                  </a:cubicBezTo>
                  <a:cubicBezTo>
                    <a:pt x="0" y="267"/>
                    <a:pt x="51" y="427"/>
                    <a:pt x="177" y="497"/>
                  </a:cubicBezTo>
                  <a:cubicBezTo>
                    <a:pt x="217" y="518"/>
                    <a:pt x="259" y="529"/>
                    <a:pt x="301" y="529"/>
                  </a:cubicBezTo>
                  <a:cubicBezTo>
                    <a:pt x="395" y="529"/>
                    <a:pt x="487" y="478"/>
                    <a:pt x="535" y="390"/>
                  </a:cubicBezTo>
                  <a:cubicBezTo>
                    <a:pt x="606" y="263"/>
                    <a:pt x="555" y="103"/>
                    <a:pt x="428" y="32"/>
                  </a:cubicBezTo>
                  <a:cubicBezTo>
                    <a:pt x="389" y="11"/>
                    <a:pt x="347" y="1"/>
                    <a:pt x="30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1"/>
            <p:cNvSpPr/>
            <p:nvPr/>
          </p:nvSpPr>
          <p:spPr>
            <a:xfrm>
              <a:off x="2468359" y="2916792"/>
              <a:ext cx="23391" cy="20554"/>
            </a:xfrm>
            <a:custGeom>
              <a:rect b="b" l="l" r="r" t="t"/>
              <a:pathLst>
                <a:path extrusionOk="0" h="529" w="602">
                  <a:moveTo>
                    <a:pt x="300" y="0"/>
                  </a:moveTo>
                  <a:cubicBezTo>
                    <a:pt x="206" y="0"/>
                    <a:pt x="115" y="51"/>
                    <a:pt x="67" y="139"/>
                  </a:cubicBezTo>
                  <a:cubicBezTo>
                    <a:pt x="0" y="266"/>
                    <a:pt x="47" y="426"/>
                    <a:pt x="173" y="497"/>
                  </a:cubicBezTo>
                  <a:cubicBezTo>
                    <a:pt x="214" y="518"/>
                    <a:pt x="256" y="528"/>
                    <a:pt x="298" y="528"/>
                  </a:cubicBezTo>
                  <a:cubicBezTo>
                    <a:pt x="393" y="528"/>
                    <a:pt x="483" y="477"/>
                    <a:pt x="531" y="389"/>
                  </a:cubicBezTo>
                  <a:cubicBezTo>
                    <a:pt x="601" y="263"/>
                    <a:pt x="554" y="102"/>
                    <a:pt x="424" y="32"/>
                  </a:cubicBezTo>
                  <a:cubicBezTo>
                    <a:pt x="385" y="10"/>
                    <a:pt x="342" y="0"/>
                    <a:pt x="30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1"/>
            <p:cNvSpPr/>
            <p:nvPr/>
          </p:nvSpPr>
          <p:spPr>
            <a:xfrm>
              <a:off x="2638391" y="3068367"/>
              <a:ext cx="23391" cy="20477"/>
            </a:xfrm>
            <a:custGeom>
              <a:rect b="b" l="l" r="r" t="t"/>
              <a:pathLst>
                <a:path extrusionOk="0" h="527" w="602">
                  <a:moveTo>
                    <a:pt x="298" y="1"/>
                  </a:moveTo>
                  <a:cubicBezTo>
                    <a:pt x="206" y="1"/>
                    <a:pt x="115" y="50"/>
                    <a:pt x="67" y="137"/>
                  </a:cubicBezTo>
                  <a:cubicBezTo>
                    <a:pt x="0" y="267"/>
                    <a:pt x="47" y="428"/>
                    <a:pt x="174" y="494"/>
                  </a:cubicBezTo>
                  <a:cubicBezTo>
                    <a:pt x="215" y="516"/>
                    <a:pt x="259" y="527"/>
                    <a:pt x="301" y="527"/>
                  </a:cubicBezTo>
                  <a:cubicBezTo>
                    <a:pt x="394" y="527"/>
                    <a:pt x="483" y="477"/>
                    <a:pt x="531" y="387"/>
                  </a:cubicBezTo>
                  <a:cubicBezTo>
                    <a:pt x="602" y="260"/>
                    <a:pt x="555" y="100"/>
                    <a:pt x="424" y="33"/>
                  </a:cubicBezTo>
                  <a:cubicBezTo>
                    <a:pt x="384" y="11"/>
                    <a:pt x="341" y="1"/>
                    <a:pt x="29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1"/>
            <p:cNvSpPr/>
            <p:nvPr/>
          </p:nvSpPr>
          <p:spPr>
            <a:xfrm>
              <a:off x="2933031" y="2589589"/>
              <a:ext cx="23391" cy="20554"/>
            </a:xfrm>
            <a:custGeom>
              <a:rect b="b" l="l" r="r" t="t"/>
              <a:pathLst>
                <a:path extrusionOk="0" h="529" w="602">
                  <a:moveTo>
                    <a:pt x="301" y="1"/>
                  </a:moveTo>
                  <a:cubicBezTo>
                    <a:pt x="200" y="1"/>
                    <a:pt x="105" y="60"/>
                    <a:pt x="61" y="158"/>
                  </a:cubicBezTo>
                  <a:cubicBezTo>
                    <a:pt x="1" y="288"/>
                    <a:pt x="61" y="445"/>
                    <a:pt x="191" y="505"/>
                  </a:cubicBezTo>
                  <a:cubicBezTo>
                    <a:pt x="227" y="521"/>
                    <a:pt x="263" y="529"/>
                    <a:pt x="299" y="529"/>
                  </a:cubicBezTo>
                  <a:cubicBezTo>
                    <a:pt x="401" y="529"/>
                    <a:pt x="498" y="470"/>
                    <a:pt x="542" y="371"/>
                  </a:cubicBezTo>
                  <a:cubicBezTo>
                    <a:pt x="602" y="242"/>
                    <a:pt x="542" y="84"/>
                    <a:pt x="409" y="24"/>
                  </a:cubicBezTo>
                  <a:cubicBezTo>
                    <a:pt x="373" y="8"/>
                    <a:pt x="337" y="1"/>
                    <a:pt x="30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1"/>
            <p:cNvSpPr/>
            <p:nvPr/>
          </p:nvSpPr>
          <p:spPr>
            <a:xfrm>
              <a:off x="2802710" y="2559476"/>
              <a:ext cx="23430" cy="20554"/>
            </a:xfrm>
            <a:custGeom>
              <a:rect b="b" l="l" r="r" t="t"/>
              <a:pathLst>
                <a:path extrusionOk="0" h="529" w="603">
                  <a:moveTo>
                    <a:pt x="303" y="1"/>
                  </a:moveTo>
                  <a:cubicBezTo>
                    <a:pt x="202" y="1"/>
                    <a:pt x="105" y="59"/>
                    <a:pt x="61" y="158"/>
                  </a:cubicBezTo>
                  <a:cubicBezTo>
                    <a:pt x="1" y="288"/>
                    <a:pt x="61" y="445"/>
                    <a:pt x="195" y="505"/>
                  </a:cubicBezTo>
                  <a:cubicBezTo>
                    <a:pt x="230" y="521"/>
                    <a:pt x="266" y="528"/>
                    <a:pt x="302" y="528"/>
                  </a:cubicBezTo>
                  <a:cubicBezTo>
                    <a:pt x="403" y="528"/>
                    <a:pt x="498" y="470"/>
                    <a:pt x="542" y="372"/>
                  </a:cubicBezTo>
                  <a:cubicBezTo>
                    <a:pt x="602" y="241"/>
                    <a:pt x="542" y="84"/>
                    <a:pt x="411" y="24"/>
                  </a:cubicBezTo>
                  <a:cubicBezTo>
                    <a:pt x="376" y="8"/>
                    <a:pt x="339" y="1"/>
                    <a:pt x="303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1"/>
            <p:cNvSpPr/>
            <p:nvPr/>
          </p:nvSpPr>
          <p:spPr>
            <a:xfrm>
              <a:off x="2211331" y="2541059"/>
              <a:ext cx="261727" cy="572917"/>
            </a:xfrm>
            <a:custGeom>
              <a:rect b="b" l="l" r="r" t="t"/>
              <a:pathLst>
                <a:path extrusionOk="0" h="14745" w="6736">
                  <a:moveTo>
                    <a:pt x="2880" y="0"/>
                  </a:moveTo>
                  <a:cubicBezTo>
                    <a:pt x="2880" y="0"/>
                    <a:pt x="187" y="735"/>
                    <a:pt x="93" y="4166"/>
                  </a:cubicBezTo>
                  <a:cubicBezTo>
                    <a:pt x="0" y="7601"/>
                    <a:pt x="1083" y="14423"/>
                    <a:pt x="2352" y="14703"/>
                  </a:cubicBezTo>
                  <a:cubicBezTo>
                    <a:pt x="2476" y="14731"/>
                    <a:pt x="2592" y="14745"/>
                    <a:pt x="2702" y="14745"/>
                  </a:cubicBezTo>
                  <a:cubicBezTo>
                    <a:pt x="3722" y="14745"/>
                    <a:pt x="4190" y="13556"/>
                    <a:pt x="4657" y="11132"/>
                  </a:cubicBezTo>
                  <a:cubicBezTo>
                    <a:pt x="5175" y="8449"/>
                    <a:pt x="6735" y="391"/>
                    <a:pt x="288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1"/>
            <p:cNvSpPr/>
            <p:nvPr/>
          </p:nvSpPr>
          <p:spPr>
            <a:xfrm>
              <a:off x="2238646" y="2951762"/>
              <a:ext cx="148193" cy="483822"/>
            </a:xfrm>
            <a:custGeom>
              <a:rect b="b" l="l" r="r" t="t"/>
              <a:pathLst>
                <a:path extrusionOk="0" h="12452" w="3814">
                  <a:moveTo>
                    <a:pt x="54" y="1"/>
                  </a:moveTo>
                  <a:cubicBezTo>
                    <a:pt x="19" y="1"/>
                    <a:pt x="1" y="5"/>
                    <a:pt x="2" y="11"/>
                  </a:cubicBezTo>
                  <a:cubicBezTo>
                    <a:pt x="8" y="47"/>
                    <a:pt x="804" y="8085"/>
                    <a:pt x="1234" y="12452"/>
                  </a:cubicBezTo>
                  <a:lnTo>
                    <a:pt x="3282" y="12452"/>
                  </a:lnTo>
                  <a:cubicBezTo>
                    <a:pt x="3410" y="10047"/>
                    <a:pt x="3587" y="6673"/>
                    <a:pt x="3670" y="4949"/>
                  </a:cubicBezTo>
                  <a:cubicBezTo>
                    <a:pt x="3814" y="2095"/>
                    <a:pt x="2591" y="1310"/>
                    <a:pt x="2591" y="1310"/>
                  </a:cubicBezTo>
                  <a:cubicBezTo>
                    <a:pt x="1631" y="226"/>
                    <a:pt x="329" y="1"/>
                    <a:pt x="5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1"/>
            <p:cNvSpPr/>
            <p:nvPr/>
          </p:nvSpPr>
          <p:spPr>
            <a:xfrm>
              <a:off x="2286594" y="3435552"/>
              <a:ext cx="79614" cy="106774"/>
            </a:xfrm>
            <a:custGeom>
              <a:rect b="b" l="l" r="r" t="t"/>
              <a:pathLst>
                <a:path extrusionOk="0" h="2748" w="2049">
                  <a:moveTo>
                    <a:pt x="0" y="1"/>
                  </a:moveTo>
                  <a:cubicBezTo>
                    <a:pt x="164" y="1631"/>
                    <a:pt x="275" y="2747"/>
                    <a:pt x="275" y="2747"/>
                  </a:cubicBezTo>
                  <a:lnTo>
                    <a:pt x="1901" y="2747"/>
                  </a:lnTo>
                  <a:cubicBezTo>
                    <a:pt x="1901" y="2747"/>
                    <a:pt x="1965" y="1585"/>
                    <a:pt x="20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1"/>
            <p:cNvSpPr/>
            <p:nvPr/>
          </p:nvSpPr>
          <p:spPr>
            <a:xfrm>
              <a:off x="2297240" y="3541860"/>
              <a:ext cx="114039" cy="149669"/>
            </a:xfrm>
            <a:custGeom>
              <a:rect b="b" l="l" r="r" t="t"/>
              <a:pathLst>
                <a:path extrusionOk="0" h="3852" w="2935">
                  <a:moveTo>
                    <a:pt x="1842" y="0"/>
                  </a:moveTo>
                  <a:cubicBezTo>
                    <a:pt x="1714" y="0"/>
                    <a:pt x="1627" y="11"/>
                    <a:pt x="1627" y="11"/>
                  </a:cubicBezTo>
                  <a:lnTo>
                    <a:pt x="1" y="11"/>
                  </a:lnTo>
                  <a:cubicBezTo>
                    <a:pt x="1" y="11"/>
                    <a:pt x="491" y="2199"/>
                    <a:pt x="752" y="2824"/>
                  </a:cubicBezTo>
                  <a:cubicBezTo>
                    <a:pt x="999" y="3427"/>
                    <a:pt x="1511" y="3851"/>
                    <a:pt x="1746" y="3851"/>
                  </a:cubicBezTo>
                  <a:cubicBezTo>
                    <a:pt x="1756" y="3851"/>
                    <a:pt x="1765" y="3851"/>
                    <a:pt x="1774" y="3849"/>
                  </a:cubicBezTo>
                  <a:cubicBezTo>
                    <a:pt x="1991" y="3813"/>
                    <a:pt x="1801" y="1288"/>
                    <a:pt x="1971" y="1214"/>
                  </a:cubicBezTo>
                  <a:cubicBezTo>
                    <a:pt x="1980" y="1210"/>
                    <a:pt x="1989" y="1208"/>
                    <a:pt x="1998" y="1208"/>
                  </a:cubicBezTo>
                  <a:cubicBezTo>
                    <a:pt x="2176" y="1208"/>
                    <a:pt x="2493" y="1883"/>
                    <a:pt x="2616" y="2029"/>
                  </a:cubicBezTo>
                  <a:cubicBezTo>
                    <a:pt x="2628" y="2042"/>
                    <a:pt x="2640" y="2048"/>
                    <a:pt x="2652" y="2048"/>
                  </a:cubicBezTo>
                  <a:cubicBezTo>
                    <a:pt x="2781" y="2048"/>
                    <a:pt x="2934" y="1354"/>
                    <a:pt x="2864" y="642"/>
                  </a:cubicBezTo>
                  <a:cubicBezTo>
                    <a:pt x="2808" y="77"/>
                    <a:pt x="2181" y="0"/>
                    <a:pt x="184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1"/>
            <p:cNvSpPr/>
            <p:nvPr/>
          </p:nvSpPr>
          <p:spPr>
            <a:xfrm>
              <a:off x="2176400" y="2541020"/>
              <a:ext cx="274433" cy="334347"/>
            </a:xfrm>
            <a:custGeom>
              <a:rect b="b" l="l" r="r" t="t"/>
              <a:pathLst>
                <a:path extrusionOk="0" h="8605" w="7063">
                  <a:moveTo>
                    <a:pt x="3822" y="0"/>
                  </a:moveTo>
                  <a:cubicBezTo>
                    <a:pt x="3794" y="0"/>
                    <a:pt x="3779" y="1"/>
                    <a:pt x="3779" y="1"/>
                  </a:cubicBezTo>
                  <a:cubicBezTo>
                    <a:pt x="3779" y="1"/>
                    <a:pt x="2449" y="5"/>
                    <a:pt x="1226" y="1635"/>
                  </a:cubicBezTo>
                  <a:cubicBezTo>
                    <a:pt x="0" y="3268"/>
                    <a:pt x="692" y="8604"/>
                    <a:pt x="692" y="8604"/>
                  </a:cubicBezTo>
                  <a:lnTo>
                    <a:pt x="6796" y="8196"/>
                  </a:lnTo>
                  <a:cubicBezTo>
                    <a:pt x="6796" y="8196"/>
                    <a:pt x="7063" y="7445"/>
                    <a:pt x="6779" y="3646"/>
                  </a:cubicBezTo>
                  <a:cubicBezTo>
                    <a:pt x="6513" y="131"/>
                    <a:pt x="4170" y="0"/>
                    <a:pt x="3822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1"/>
            <p:cNvSpPr/>
            <p:nvPr/>
          </p:nvSpPr>
          <p:spPr>
            <a:xfrm>
              <a:off x="3033395" y="2893595"/>
              <a:ext cx="73009" cy="1199998"/>
            </a:xfrm>
            <a:custGeom>
              <a:rect b="b" l="l" r="r" t="t"/>
              <a:pathLst>
                <a:path extrusionOk="0" h="30884" w="1879">
                  <a:moveTo>
                    <a:pt x="0" y="1"/>
                  </a:moveTo>
                  <a:lnTo>
                    <a:pt x="0" y="30884"/>
                  </a:lnTo>
                  <a:lnTo>
                    <a:pt x="939" y="30884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1"/>
            <p:cNvSpPr/>
            <p:nvPr/>
          </p:nvSpPr>
          <p:spPr>
            <a:xfrm>
              <a:off x="5144333" y="2893595"/>
              <a:ext cx="73009" cy="1199998"/>
            </a:xfrm>
            <a:custGeom>
              <a:rect b="b" l="l" r="r" t="t"/>
              <a:pathLst>
                <a:path extrusionOk="0" h="30884" w="1879">
                  <a:moveTo>
                    <a:pt x="0" y="1"/>
                  </a:moveTo>
                  <a:lnTo>
                    <a:pt x="0" y="30406"/>
                  </a:lnTo>
                  <a:cubicBezTo>
                    <a:pt x="0" y="30670"/>
                    <a:pt x="214" y="30884"/>
                    <a:pt x="478" y="30884"/>
                  </a:cubicBezTo>
                  <a:cubicBezTo>
                    <a:pt x="735" y="30884"/>
                    <a:pt x="946" y="30676"/>
                    <a:pt x="953" y="30419"/>
                  </a:cubicBezTo>
                  <a:lnTo>
                    <a:pt x="1878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1"/>
            <p:cNvSpPr/>
            <p:nvPr/>
          </p:nvSpPr>
          <p:spPr>
            <a:xfrm>
              <a:off x="4078490" y="2958134"/>
              <a:ext cx="73009" cy="1199998"/>
            </a:xfrm>
            <a:custGeom>
              <a:rect b="b" l="l" r="r" t="t"/>
              <a:pathLst>
                <a:path extrusionOk="0" h="30884" w="1879">
                  <a:moveTo>
                    <a:pt x="0" y="0"/>
                  </a:moveTo>
                  <a:lnTo>
                    <a:pt x="0" y="30405"/>
                  </a:lnTo>
                  <a:cubicBezTo>
                    <a:pt x="0" y="30669"/>
                    <a:pt x="214" y="30883"/>
                    <a:pt x="475" y="30883"/>
                  </a:cubicBezTo>
                  <a:cubicBezTo>
                    <a:pt x="731" y="30883"/>
                    <a:pt x="942" y="30676"/>
                    <a:pt x="952" y="30418"/>
                  </a:cubicBezTo>
                  <a:lnTo>
                    <a:pt x="187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1"/>
            <p:cNvSpPr/>
            <p:nvPr/>
          </p:nvSpPr>
          <p:spPr>
            <a:xfrm>
              <a:off x="2998231" y="2802246"/>
              <a:ext cx="2233502" cy="304274"/>
            </a:xfrm>
            <a:custGeom>
              <a:rect b="b" l="l" r="r" t="t"/>
              <a:pathLst>
                <a:path extrusionOk="0" h="7831" w="57483">
                  <a:moveTo>
                    <a:pt x="28741" y="0"/>
                  </a:moveTo>
                  <a:cubicBezTo>
                    <a:pt x="12866" y="0"/>
                    <a:pt x="0" y="1754"/>
                    <a:pt x="0" y="3915"/>
                  </a:cubicBezTo>
                  <a:cubicBezTo>
                    <a:pt x="0" y="6077"/>
                    <a:pt x="12866" y="7831"/>
                    <a:pt x="28741" y="7831"/>
                  </a:cubicBezTo>
                  <a:cubicBezTo>
                    <a:pt x="44613" y="7831"/>
                    <a:pt x="57482" y="6077"/>
                    <a:pt x="57482" y="3915"/>
                  </a:cubicBezTo>
                  <a:cubicBezTo>
                    <a:pt x="57482" y="1754"/>
                    <a:pt x="44613" y="0"/>
                    <a:pt x="28741" y="0"/>
                  </a:cubicBez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1"/>
            <p:cNvSpPr/>
            <p:nvPr/>
          </p:nvSpPr>
          <p:spPr>
            <a:xfrm>
              <a:off x="2998231" y="2904902"/>
              <a:ext cx="70366" cy="53270"/>
            </a:xfrm>
            <a:custGeom>
              <a:rect b="b" l="l" r="r" t="t"/>
              <a:pathLst>
                <a:path extrusionOk="0" h="1371" w="1811">
                  <a:moveTo>
                    <a:pt x="0" y="1"/>
                  </a:moveTo>
                  <a:lnTo>
                    <a:pt x="0" y="1370"/>
                  </a:lnTo>
                  <a:lnTo>
                    <a:pt x="1810" y="1370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1"/>
            <p:cNvSpPr/>
            <p:nvPr/>
          </p:nvSpPr>
          <p:spPr>
            <a:xfrm>
              <a:off x="5161197" y="2904902"/>
              <a:ext cx="70561" cy="53270"/>
            </a:xfrm>
            <a:custGeom>
              <a:rect b="b" l="l" r="r" t="t"/>
              <a:pathLst>
                <a:path extrusionOk="0" h="1371" w="1816">
                  <a:moveTo>
                    <a:pt x="1" y="1"/>
                  </a:moveTo>
                  <a:lnTo>
                    <a:pt x="1" y="1370"/>
                  </a:lnTo>
                  <a:lnTo>
                    <a:pt x="1815" y="1370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2998231" y="2752783"/>
              <a:ext cx="2233502" cy="304157"/>
            </a:xfrm>
            <a:custGeom>
              <a:rect b="b" l="l" r="r" t="t"/>
              <a:pathLst>
                <a:path extrusionOk="0" h="7828" w="57483">
                  <a:moveTo>
                    <a:pt x="28741" y="0"/>
                  </a:moveTo>
                  <a:cubicBezTo>
                    <a:pt x="12866" y="0"/>
                    <a:pt x="0" y="1754"/>
                    <a:pt x="0" y="3916"/>
                  </a:cubicBezTo>
                  <a:cubicBezTo>
                    <a:pt x="0" y="6077"/>
                    <a:pt x="12866" y="7828"/>
                    <a:pt x="28741" y="7828"/>
                  </a:cubicBezTo>
                  <a:cubicBezTo>
                    <a:pt x="44613" y="7828"/>
                    <a:pt x="57482" y="6077"/>
                    <a:pt x="57482" y="3916"/>
                  </a:cubicBezTo>
                  <a:cubicBezTo>
                    <a:pt x="57482" y="1754"/>
                    <a:pt x="44613" y="0"/>
                    <a:pt x="2874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3033395" y="2992405"/>
              <a:ext cx="69240" cy="145162"/>
            </a:xfrm>
            <a:custGeom>
              <a:rect b="b" l="l" r="r" t="t"/>
              <a:pathLst>
                <a:path extrusionOk="0" h="3736" w="1782">
                  <a:moveTo>
                    <a:pt x="0" y="0"/>
                  </a:moveTo>
                  <a:lnTo>
                    <a:pt x="1687" y="3735"/>
                  </a:lnTo>
                  <a:lnTo>
                    <a:pt x="1781" y="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1"/>
            <p:cNvSpPr/>
            <p:nvPr/>
          </p:nvSpPr>
          <p:spPr>
            <a:xfrm>
              <a:off x="4078490" y="3106484"/>
              <a:ext cx="68424" cy="155575"/>
            </a:xfrm>
            <a:custGeom>
              <a:rect b="b" l="l" r="r" t="t"/>
              <a:pathLst>
                <a:path extrusionOk="0" h="4004" w="1761">
                  <a:moveTo>
                    <a:pt x="0" y="1"/>
                  </a:moveTo>
                  <a:lnTo>
                    <a:pt x="1638" y="4003"/>
                  </a:lnTo>
                  <a:lnTo>
                    <a:pt x="1761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1"/>
            <p:cNvSpPr/>
            <p:nvPr/>
          </p:nvSpPr>
          <p:spPr>
            <a:xfrm>
              <a:off x="5144333" y="2980981"/>
              <a:ext cx="70289" cy="216655"/>
            </a:xfrm>
            <a:custGeom>
              <a:rect b="b" l="l" r="r" t="t"/>
              <a:pathLst>
                <a:path extrusionOk="0" h="5576" w="1809">
                  <a:moveTo>
                    <a:pt x="1808" y="0"/>
                  </a:moveTo>
                  <a:lnTo>
                    <a:pt x="0" y="836"/>
                  </a:lnTo>
                  <a:lnTo>
                    <a:pt x="1641" y="5576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4175201" y="2797816"/>
              <a:ext cx="325993" cy="133078"/>
            </a:xfrm>
            <a:custGeom>
              <a:rect b="b" l="l" r="r" t="t"/>
              <a:pathLst>
                <a:path extrusionOk="0" h="3425" w="8390">
                  <a:moveTo>
                    <a:pt x="0" y="0"/>
                  </a:moveTo>
                  <a:lnTo>
                    <a:pt x="40" y="3425"/>
                  </a:lnTo>
                  <a:lnTo>
                    <a:pt x="8389" y="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3683369" y="2835312"/>
              <a:ext cx="642157" cy="102733"/>
            </a:xfrm>
            <a:custGeom>
              <a:rect b="b" l="l" r="r" t="t"/>
              <a:pathLst>
                <a:path extrusionOk="0" h="2644" w="16527">
                  <a:moveTo>
                    <a:pt x="5442" y="1"/>
                  </a:moveTo>
                  <a:lnTo>
                    <a:pt x="0" y="2096"/>
                  </a:lnTo>
                  <a:lnTo>
                    <a:pt x="11081" y="2643"/>
                  </a:lnTo>
                  <a:lnTo>
                    <a:pt x="16527" y="519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1"/>
            <p:cNvSpPr/>
            <p:nvPr/>
          </p:nvSpPr>
          <p:spPr>
            <a:xfrm>
              <a:off x="3887787" y="2849455"/>
              <a:ext cx="37534" cy="8160"/>
            </a:xfrm>
            <a:custGeom>
              <a:rect b="b" l="l" r="r" t="t"/>
              <a:pathLst>
                <a:path extrusionOk="0" h="210" w="966">
                  <a:moveTo>
                    <a:pt x="275" y="1"/>
                  </a:moveTo>
                  <a:cubicBezTo>
                    <a:pt x="264" y="1"/>
                    <a:pt x="255" y="5"/>
                    <a:pt x="244" y="8"/>
                  </a:cubicBezTo>
                  <a:lnTo>
                    <a:pt x="61" y="78"/>
                  </a:lnTo>
                  <a:cubicBezTo>
                    <a:pt x="0" y="101"/>
                    <a:pt x="11" y="175"/>
                    <a:pt x="74" y="178"/>
                  </a:cubicBezTo>
                  <a:lnTo>
                    <a:pt x="688" y="208"/>
                  </a:lnTo>
                  <a:cubicBezTo>
                    <a:pt x="691" y="209"/>
                    <a:pt x="694" y="210"/>
                    <a:pt x="697" y="210"/>
                  </a:cubicBezTo>
                  <a:cubicBezTo>
                    <a:pt x="705" y="210"/>
                    <a:pt x="711" y="208"/>
                    <a:pt x="719" y="205"/>
                  </a:cubicBezTo>
                  <a:lnTo>
                    <a:pt x="906" y="131"/>
                  </a:lnTo>
                  <a:cubicBezTo>
                    <a:pt x="966" y="108"/>
                    <a:pt x="953" y="34"/>
                    <a:pt x="889" y="31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1"/>
            <p:cNvSpPr/>
            <p:nvPr/>
          </p:nvSpPr>
          <p:spPr>
            <a:xfrm>
              <a:off x="3936473" y="2851786"/>
              <a:ext cx="37573" cy="8121"/>
            </a:xfrm>
            <a:custGeom>
              <a:rect b="b" l="l" r="r" t="t"/>
              <a:pathLst>
                <a:path extrusionOk="0" h="209" w="967">
                  <a:moveTo>
                    <a:pt x="274" y="1"/>
                  </a:moveTo>
                  <a:cubicBezTo>
                    <a:pt x="264" y="1"/>
                    <a:pt x="254" y="1"/>
                    <a:pt x="244" y="8"/>
                  </a:cubicBezTo>
                  <a:lnTo>
                    <a:pt x="61" y="78"/>
                  </a:lnTo>
                  <a:cubicBezTo>
                    <a:pt x="1" y="101"/>
                    <a:pt x="10" y="175"/>
                    <a:pt x="77" y="178"/>
                  </a:cubicBezTo>
                  <a:lnTo>
                    <a:pt x="689" y="209"/>
                  </a:lnTo>
                  <a:cubicBezTo>
                    <a:pt x="698" y="209"/>
                    <a:pt x="712" y="209"/>
                    <a:pt x="722" y="205"/>
                  </a:cubicBezTo>
                  <a:lnTo>
                    <a:pt x="906" y="132"/>
                  </a:lnTo>
                  <a:cubicBezTo>
                    <a:pt x="966" y="108"/>
                    <a:pt x="956" y="35"/>
                    <a:pt x="889" y="31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3985159" y="2854079"/>
              <a:ext cx="37534" cy="8160"/>
            </a:xfrm>
            <a:custGeom>
              <a:rect b="b" l="l" r="r" t="t"/>
              <a:pathLst>
                <a:path extrusionOk="0" h="210" w="966">
                  <a:moveTo>
                    <a:pt x="266" y="1"/>
                  </a:moveTo>
                  <a:cubicBezTo>
                    <a:pt x="258" y="1"/>
                    <a:pt x="251" y="3"/>
                    <a:pt x="244" y="6"/>
                  </a:cubicBezTo>
                  <a:lnTo>
                    <a:pt x="60" y="76"/>
                  </a:lnTo>
                  <a:cubicBezTo>
                    <a:pt x="0" y="99"/>
                    <a:pt x="10" y="176"/>
                    <a:pt x="77" y="179"/>
                  </a:cubicBezTo>
                  <a:lnTo>
                    <a:pt x="688" y="210"/>
                  </a:lnTo>
                  <a:cubicBezTo>
                    <a:pt x="702" y="210"/>
                    <a:pt x="712" y="207"/>
                    <a:pt x="722" y="203"/>
                  </a:cubicBezTo>
                  <a:lnTo>
                    <a:pt x="905" y="133"/>
                  </a:lnTo>
                  <a:cubicBezTo>
                    <a:pt x="965" y="109"/>
                    <a:pt x="956" y="33"/>
                    <a:pt x="888" y="29"/>
                  </a:cubicBezTo>
                  <a:lnTo>
                    <a:pt x="274" y="2"/>
                  </a:lnTo>
                  <a:cubicBezTo>
                    <a:pt x="271" y="1"/>
                    <a:pt x="268" y="1"/>
                    <a:pt x="266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4033845" y="2856333"/>
              <a:ext cx="37534" cy="8160"/>
            </a:xfrm>
            <a:custGeom>
              <a:rect b="b" l="l" r="r" t="t"/>
              <a:pathLst>
                <a:path extrusionOk="0" h="210" w="966">
                  <a:moveTo>
                    <a:pt x="277" y="1"/>
                  </a:moveTo>
                  <a:cubicBezTo>
                    <a:pt x="267" y="1"/>
                    <a:pt x="254" y="4"/>
                    <a:pt x="244" y="8"/>
                  </a:cubicBezTo>
                  <a:lnTo>
                    <a:pt x="64" y="78"/>
                  </a:lnTo>
                  <a:cubicBezTo>
                    <a:pt x="0" y="101"/>
                    <a:pt x="13" y="175"/>
                    <a:pt x="76" y="178"/>
                  </a:cubicBezTo>
                  <a:lnTo>
                    <a:pt x="691" y="209"/>
                  </a:lnTo>
                  <a:cubicBezTo>
                    <a:pt x="694" y="210"/>
                    <a:pt x="697" y="210"/>
                    <a:pt x="700" y="210"/>
                  </a:cubicBezTo>
                  <a:cubicBezTo>
                    <a:pt x="707" y="210"/>
                    <a:pt x="714" y="208"/>
                    <a:pt x="722" y="205"/>
                  </a:cubicBezTo>
                  <a:lnTo>
                    <a:pt x="905" y="132"/>
                  </a:lnTo>
                  <a:cubicBezTo>
                    <a:pt x="966" y="108"/>
                    <a:pt x="955" y="35"/>
                    <a:pt x="892" y="31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4082492" y="2858703"/>
              <a:ext cx="37689" cy="8082"/>
            </a:xfrm>
            <a:custGeom>
              <a:rect b="b" l="l" r="r" t="t"/>
              <a:pathLst>
                <a:path extrusionOk="0" h="208" w="970">
                  <a:moveTo>
                    <a:pt x="278" y="0"/>
                  </a:moveTo>
                  <a:cubicBezTo>
                    <a:pt x="268" y="0"/>
                    <a:pt x="258" y="0"/>
                    <a:pt x="248" y="3"/>
                  </a:cubicBezTo>
                  <a:lnTo>
                    <a:pt x="64" y="77"/>
                  </a:lnTo>
                  <a:cubicBezTo>
                    <a:pt x="1" y="100"/>
                    <a:pt x="14" y="174"/>
                    <a:pt x="78" y="177"/>
                  </a:cubicBezTo>
                  <a:lnTo>
                    <a:pt x="693" y="208"/>
                  </a:lnTo>
                  <a:cubicBezTo>
                    <a:pt x="702" y="208"/>
                    <a:pt x="713" y="208"/>
                    <a:pt x="722" y="201"/>
                  </a:cubicBezTo>
                  <a:lnTo>
                    <a:pt x="906" y="131"/>
                  </a:lnTo>
                  <a:cubicBezTo>
                    <a:pt x="969" y="108"/>
                    <a:pt x="956" y="31"/>
                    <a:pt x="893" y="31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4131333" y="2860956"/>
              <a:ext cx="37534" cy="8160"/>
            </a:xfrm>
            <a:custGeom>
              <a:rect b="b" l="l" r="r" t="t"/>
              <a:pathLst>
                <a:path extrusionOk="0" h="210" w="966">
                  <a:moveTo>
                    <a:pt x="265" y="1"/>
                  </a:moveTo>
                  <a:cubicBezTo>
                    <a:pt x="258" y="1"/>
                    <a:pt x="251" y="3"/>
                    <a:pt x="244" y="5"/>
                  </a:cubicBezTo>
                  <a:lnTo>
                    <a:pt x="60" y="76"/>
                  </a:lnTo>
                  <a:cubicBezTo>
                    <a:pt x="0" y="99"/>
                    <a:pt x="10" y="176"/>
                    <a:pt x="73" y="179"/>
                  </a:cubicBezTo>
                  <a:lnTo>
                    <a:pt x="688" y="210"/>
                  </a:lnTo>
                  <a:cubicBezTo>
                    <a:pt x="698" y="210"/>
                    <a:pt x="708" y="206"/>
                    <a:pt x="718" y="203"/>
                  </a:cubicBezTo>
                  <a:lnTo>
                    <a:pt x="905" y="133"/>
                  </a:lnTo>
                  <a:cubicBezTo>
                    <a:pt x="965" y="106"/>
                    <a:pt x="952" y="33"/>
                    <a:pt x="888" y="30"/>
                  </a:cubicBezTo>
                  <a:lnTo>
                    <a:pt x="273" y="2"/>
                  </a:lnTo>
                  <a:cubicBezTo>
                    <a:pt x="271" y="1"/>
                    <a:pt x="268" y="1"/>
                    <a:pt x="26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4179980" y="2863249"/>
              <a:ext cx="37534" cy="8082"/>
            </a:xfrm>
            <a:custGeom>
              <a:rect b="b" l="l" r="r" t="t"/>
              <a:pathLst>
                <a:path extrusionOk="0" h="208" w="966">
                  <a:moveTo>
                    <a:pt x="275" y="0"/>
                  </a:moveTo>
                  <a:cubicBezTo>
                    <a:pt x="264" y="0"/>
                    <a:pt x="255" y="0"/>
                    <a:pt x="244" y="7"/>
                  </a:cubicBezTo>
                  <a:lnTo>
                    <a:pt x="61" y="77"/>
                  </a:lnTo>
                  <a:cubicBezTo>
                    <a:pt x="0" y="100"/>
                    <a:pt x="11" y="174"/>
                    <a:pt x="77" y="177"/>
                  </a:cubicBezTo>
                  <a:lnTo>
                    <a:pt x="689" y="207"/>
                  </a:lnTo>
                  <a:cubicBezTo>
                    <a:pt x="699" y="207"/>
                    <a:pt x="712" y="207"/>
                    <a:pt x="719" y="204"/>
                  </a:cubicBezTo>
                  <a:lnTo>
                    <a:pt x="906" y="131"/>
                  </a:lnTo>
                  <a:cubicBezTo>
                    <a:pt x="966" y="107"/>
                    <a:pt x="956" y="34"/>
                    <a:pt x="890" y="31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1"/>
            <p:cNvSpPr/>
            <p:nvPr/>
          </p:nvSpPr>
          <p:spPr>
            <a:xfrm>
              <a:off x="3851574" y="2866590"/>
              <a:ext cx="37689" cy="8121"/>
            </a:xfrm>
            <a:custGeom>
              <a:rect b="b" l="l" r="r" t="t"/>
              <a:pathLst>
                <a:path extrusionOk="0" h="209" w="970">
                  <a:moveTo>
                    <a:pt x="277" y="1"/>
                  </a:moveTo>
                  <a:cubicBezTo>
                    <a:pt x="268" y="1"/>
                    <a:pt x="257" y="1"/>
                    <a:pt x="248" y="5"/>
                  </a:cubicBezTo>
                  <a:lnTo>
                    <a:pt x="64" y="78"/>
                  </a:lnTo>
                  <a:cubicBezTo>
                    <a:pt x="1" y="101"/>
                    <a:pt x="14" y="175"/>
                    <a:pt x="77" y="178"/>
                  </a:cubicBezTo>
                  <a:lnTo>
                    <a:pt x="692" y="208"/>
                  </a:lnTo>
                  <a:cubicBezTo>
                    <a:pt x="702" y="208"/>
                    <a:pt x="712" y="208"/>
                    <a:pt x="722" y="205"/>
                  </a:cubicBezTo>
                  <a:lnTo>
                    <a:pt x="906" y="131"/>
                  </a:lnTo>
                  <a:cubicBezTo>
                    <a:pt x="969" y="108"/>
                    <a:pt x="956" y="34"/>
                    <a:pt x="892" y="31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3900376" y="2868883"/>
              <a:ext cx="37534" cy="8160"/>
            </a:xfrm>
            <a:custGeom>
              <a:rect b="b" l="l" r="r" t="t"/>
              <a:pathLst>
                <a:path extrusionOk="0" h="210" w="966">
                  <a:moveTo>
                    <a:pt x="266" y="1"/>
                  </a:moveTo>
                  <a:cubicBezTo>
                    <a:pt x="259" y="1"/>
                    <a:pt x="252" y="3"/>
                    <a:pt x="244" y="6"/>
                  </a:cubicBezTo>
                  <a:lnTo>
                    <a:pt x="61" y="76"/>
                  </a:lnTo>
                  <a:cubicBezTo>
                    <a:pt x="0" y="99"/>
                    <a:pt x="11" y="176"/>
                    <a:pt x="77" y="179"/>
                  </a:cubicBezTo>
                  <a:lnTo>
                    <a:pt x="689" y="210"/>
                  </a:lnTo>
                  <a:cubicBezTo>
                    <a:pt x="699" y="210"/>
                    <a:pt x="709" y="206"/>
                    <a:pt x="719" y="202"/>
                  </a:cubicBezTo>
                  <a:lnTo>
                    <a:pt x="906" y="133"/>
                  </a:lnTo>
                  <a:cubicBezTo>
                    <a:pt x="966" y="106"/>
                    <a:pt x="956" y="32"/>
                    <a:pt x="890" y="29"/>
                  </a:cubicBezTo>
                  <a:lnTo>
                    <a:pt x="275" y="2"/>
                  </a:lnTo>
                  <a:cubicBezTo>
                    <a:pt x="272" y="1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3949062" y="2871137"/>
              <a:ext cx="37534" cy="8121"/>
            </a:xfrm>
            <a:custGeom>
              <a:rect b="b" l="l" r="r" t="t"/>
              <a:pathLst>
                <a:path extrusionOk="0" h="209" w="966">
                  <a:moveTo>
                    <a:pt x="274" y="1"/>
                  </a:moveTo>
                  <a:cubicBezTo>
                    <a:pt x="264" y="1"/>
                    <a:pt x="254" y="4"/>
                    <a:pt x="244" y="8"/>
                  </a:cubicBezTo>
                  <a:lnTo>
                    <a:pt x="61" y="78"/>
                  </a:lnTo>
                  <a:cubicBezTo>
                    <a:pt x="1" y="101"/>
                    <a:pt x="10" y="175"/>
                    <a:pt x="78" y="178"/>
                  </a:cubicBezTo>
                  <a:lnTo>
                    <a:pt x="689" y="208"/>
                  </a:lnTo>
                  <a:cubicBezTo>
                    <a:pt x="699" y="208"/>
                    <a:pt x="712" y="208"/>
                    <a:pt x="722" y="204"/>
                  </a:cubicBezTo>
                  <a:lnTo>
                    <a:pt x="906" y="132"/>
                  </a:lnTo>
                  <a:cubicBezTo>
                    <a:pt x="966" y="108"/>
                    <a:pt x="956" y="35"/>
                    <a:pt x="889" y="31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3997709" y="2873468"/>
              <a:ext cx="37573" cy="8121"/>
            </a:xfrm>
            <a:custGeom>
              <a:rect b="b" l="l" r="r" t="t"/>
              <a:pathLst>
                <a:path extrusionOk="0" h="209" w="967">
                  <a:moveTo>
                    <a:pt x="275" y="1"/>
                  </a:moveTo>
                  <a:cubicBezTo>
                    <a:pt x="265" y="1"/>
                    <a:pt x="255" y="1"/>
                    <a:pt x="245" y="4"/>
                  </a:cubicBezTo>
                  <a:lnTo>
                    <a:pt x="61" y="75"/>
                  </a:lnTo>
                  <a:cubicBezTo>
                    <a:pt x="1" y="101"/>
                    <a:pt x="11" y="175"/>
                    <a:pt x="78" y="178"/>
                  </a:cubicBezTo>
                  <a:lnTo>
                    <a:pt x="690" y="209"/>
                  </a:lnTo>
                  <a:cubicBezTo>
                    <a:pt x="703" y="209"/>
                    <a:pt x="713" y="209"/>
                    <a:pt x="723" y="201"/>
                  </a:cubicBezTo>
                  <a:lnTo>
                    <a:pt x="906" y="132"/>
                  </a:lnTo>
                  <a:cubicBezTo>
                    <a:pt x="966" y="108"/>
                    <a:pt x="957" y="31"/>
                    <a:pt x="890" y="28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046434" y="2875683"/>
              <a:ext cx="37650" cy="8237"/>
            </a:xfrm>
            <a:custGeom>
              <a:rect b="b" l="l" r="r" t="t"/>
              <a:pathLst>
                <a:path extrusionOk="0" h="212" w="969">
                  <a:moveTo>
                    <a:pt x="278" y="1"/>
                  </a:moveTo>
                  <a:cubicBezTo>
                    <a:pt x="267" y="1"/>
                    <a:pt x="254" y="4"/>
                    <a:pt x="244" y="7"/>
                  </a:cubicBezTo>
                  <a:lnTo>
                    <a:pt x="64" y="78"/>
                  </a:lnTo>
                  <a:cubicBezTo>
                    <a:pt x="0" y="101"/>
                    <a:pt x="13" y="178"/>
                    <a:pt x="77" y="178"/>
                  </a:cubicBezTo>
                  <a:lnTo>
                    <a:pt x="691" y="212"/>
                  </a:lnTo>
                  <a:cubicBezTo>
                    <a:pt x="702" y="212"/>
                    <a:pt x="711" y="208"/>
                    <a:pt x="722" y="205"/>
                  </a:cubicBezTo>
                  <a:lnTo>
                    <a:pt x="905" y="132"/>
                  </a:lnTo>
                  <a:cubicBezTo>
                    <a:pt x="969" y="108"/>
                    <a:pt x="955" y="35"/>
                    <a:pt x="892" y="31"/>
                  </a:cubicBezTo>
                  <a:lnTo>
                    <a:pt x="278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095081" y="2878053"/>
              <a:ext cx="37689" cy="8043"/>
            </a:xfrm>
            <a:custGeom>
              <a:rect b="b" l="l" r="r" t="t"/>
              <a:pathLst>
                <a:path extrusionOk="0" h="207" w="970">
                  <a:moveTo>
                    <a:pt x="278" y="0"/>
                  </a:moveTo>
                  <a:cubicBezTo>
                    <a:pt x="268" y="0"/>
                    <a:pt x="258" y="0"/>
                    <a:pt x="248" y="6"/>
                  </a:cubicBezTo>
                  <a:lnTo>
                    <a:pt x="64" y="77"/>
                  </a:lnTo>
                  <a:cubicBezTo>
                    <a:pt x="1" y="100"/>
                    <a:pt x="14" y="174"/>
                    <a:pt x="78" y="177"/>
                  </a:cubicBezTo>
                  <a:lnTo>
                    <a:pt x="693" y="207"/>
                  </a:lnTo>
                  <a:cubicBezTo>
                    <a:pt x="702" y="207"/>
                    <a:pt x="713" y="207"/>
                    <a:pt x="722" y="204"/>
                  </a:cubicBezTo>
                  <a:lnTo>
                    <a:pt x="906" y="131"/>
                  </a:lnTo>
                  <a:cubicBezTo>
                    <a:pt x="970" y="107"/>
                    <a:pt x="956" y="34"/>
                    <a:pt x="893" y="30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143922" y="2880384"/>
              <a:ext cx="37534" cy="8082"/>
            </a:xfrm>
            <a:custGeom>
              <a:rect b="b" l="l" r="r" t="t"/>
              <a:pathLst>
                <a:path extrusionOk="0" h="208" w="966">
                  <a:moveTo>
                    <a:pt x="274" y="0"/>
                  </a:moveTo>
                  <a:cubicBezTo>
                    <a:pt x="264" y="0"/>
                    <a:pt x="254" y="0"/>
                    <a:pt x="244" y="3"/>
                  </a:cubicBezTo>
                  <a:lnTo>
                    <a:pt x="60" y="74"/>
                  </a:lnTo>
                  <a:cubicBezTo>
                    <a:pt x="0" y="97"/>
                    <a:pt x="10" y="174"/>
                    <a:pt x="74" y="177"/>
                  </a:cubicBezTo>
                  <a:lnTo>
                    <a:pt x="688" y="207"/>
                  </a:lnTo>
                  <a:cubicBezTo>
                    <a:pt x="698" y="207"/>
                    <a:pt x="708" y="204"/>
                    <a:pt x="718" y="201"/>
                  </a:cubicBezTo>
                  <a:lnTo>
                    <a:pt x="905" y="131"/>
                  </a:lnTo>
                  <a:cubicBezTo>
                    <a:pt x="965" y="107"/>
                    <a:pt x="956" y="31"/>
                    <a:pt x="888" y="2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3811864" y="2883493"/>
              <a:ext cx="37534" cy="8082"/>
            </a:xfrm>
            <a:custGeom>
              <a:rect b="b" l="l" r="r" t="t"/>
              <a:pathLst>
                <a:path extrusionOk="0" h="208" w="966">
                  <a:moveTo>
                    <a:pt x="274" y="0"/>
                  </a:moveTo>
                  <a:cubicBezTo>
                    <a:pt x="264" y="0"/>
                    <a:pt x="254" y="4"/>
                    <a:pt x="244" y="7"/>
                  </a:cubicBezTo>
                  <a:lnTo>
                    <a:pt x="61" y="77"/>
                  </a:lnTo>
                  <a:cubicBezTo>
                    <a:pt x="0" y="101"/>
                    <a:pt x="10" y="174"/>
                    <a:pt x="77" y="178"/>
                  </a:cubicBezTo>
                  <a:lnTo>
                    <a:pt x="688" y="207"/>
                  </a:lnTo>
                  <a:cubicBezTo>
                    <a:pt x="698" y="207"/>
                    <a:pt x="712" y="207"/>
                    <a:pt x="722" y="204"/>
                  </a:cubicBezTo>
                  <a:lnTo>
                    <a:pt x="906" y="131"/>
                  </a:lnTo>
                  <a:cubicBezTo>
                    <a:pt x="966" y="107"/>
                    <a:pt x="955" y="34"/>
                    <a:pt x="889" y="31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3860511" y="2885824"/>
              <a:ext cx="37573" cy="8082"/>
            </a:xfrm>
            <a:custGeom>
              <a:rect b="b" l="l" r="r" t="t"/>
              <a:pathLst>
                <a:path extrusionOk="0" h="208" w="967">
                  <a:moveTo>
                    <a:pt x="278" y="0"/>
                  </a:moveTo>
                  <a:cubicBezTo>
                    <a:pt x="265" y="0"/>
                    <a:pt x="255" y="0"/>
                    <a:pt x="245" y="4"/>
                  </a:cubicBezTo>
                  <a:lnTo>
                    <a:pt x="61" y="74"/>
                  </a:lnTo>
                  <a:cubicBezTo>
                    <a:pt x="1" y="97"/>
                    <a:pt x="11" y="174"/>
                    <a:pt x="78" y="178"/>
                  </a:cubicBezTo>
                  <a:lnTo>
                    <a:pt x="689" y="207"/>
                  </a:lnTo>
                  <a:cubicBezTo>
                    <a:pt x="702" y="207"/>
                    <a:pt x="713" y="204"/>
                    <a:pt x="723" y="201"/>
                  </a:cubicBezTo>
                  <a:lnTo>
                    <a:pt x="906" y="131"/>
                  </a:lnTo>
                  <a:cubicBezTo>
                    <a:pt x="966" y="107"/>
                    <a:pt x="957" y="31"/>
                    <a:pt x="889" y="27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909236" y="2888039"/>
              <a:ext cx="37650" cy="8121"/>
            </a:xfrm>
            <a:custGeom>
              <a:rect b="b" l="l" r="r" t="t"/>
              <a:pathLst>
                <a:path extrusionOk="0" h="209" w="969">
                  <a:moveTo>
                    <a:pt x="277" y="0"/>
                  </a:moveTo>
                  <a:cubicBezTo>
                    <a:pt x="267" y="0"/>
                    <a:pt x="253" y="4"/>
                    <a:pt x="244" y="7"/>
                  </a:cubicBezTo>
                  <a:lnTo>
                    <a:pt x="63" y="77"/>
                  </a:lnTo>
                  <a:cubicBezTo>
                    <a:pt x="0" y="101"/>
                    <a:pt x="13" y="174"/>
                    <a:pt x="76" y="178"/>
                  </a:cubicBezTo>
                  <a:lnTo>
                    <a:pt x="691" y="207"/>
                  </a:lnTo>
                  <a:cubicBezTo>
                    <a:pt x="694" y="208"/>
                    <a:pt x="697" y="209"/>
                    <a:pt x="700" y="209"/>
                  </a:cubicBezTo>
                  <a:cubicBezTo>
                    <a:pt x="707" y="209"/>
                    <a:pt x="714" y="206"/>
                    <a:pt x="722" y="204"/>
                  </a:cubicBezTo>
                  <a:lnTo>
                    <a:pt x="905" y="130"/>
                  </a:lnTo>
                  <a:cubicBezTo>
                    <a:pt x="969" y="107"/>
                    <a:pt x="955" y="34"/>
                    <a:pt x="892" y="3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3957999" y="2890370"/>
              <a:ext cx="37573" cy="8082"/>
            </a:xfrm>
            <a:custGeom>
              <a:rect b="b" l="l" r="r" t="t"/>
              <a:pathLst>
                <a:path extrusionOk="0" h="208" w="967">
                  <a:moveTo>
                    <a:pt x="275" y="1"/>
                  </a:moveTo>
                  <a:cubicBezTo>
                    <a:pt x="264" y="1"/>
                    <a:pt x="255" y="1"/>
                    <a:pt x="244" y="7"/>
                  </a:cubicBezTo>
                  <a:lnTo>
                    <a:pt x="61" y="78"/>
                  </a:lnTo>
                  <a:cubicBezTo>
                    <a:pt x="1" y="101"/>
                    <a:pt x="11" y="175"/>
                    <a:pt x="74" y="178"/>
                  </a:cubicBezTo>
                  <a:lnTo>
                    <a:pt x="689" y="207"/>
                  </a:lnTo>
                  <a:cubicBezTo>
                    <a:pt x="699" y="207"/>
                    <a:pt x="709" y="207"/>
                    <a:pt x="719" y="204"/>
                  </a:cubicBezTo>
                  <a:lnTo>
                    <a:pt x="903" y="130"/>
                  </a:lnTo>
                  <a:cubicBezTo>
                    <a:pt x="966" y="107"/>
                    <a:pt x="953" y="34"/>
                    <a:pt x="890" y="30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3871662" y="2906340"/>
              <a:ext cx="126395" cy="12278"/>
            </a:xfrm>
            <a:custGeom>
              <a:rect b="b" l="l" r="r" t="t"/>
              <a:pathLst>
                <a:path extrusionOk="0" h="316" w="3253">
                  <a:moveTo>
                    <a:pt x="278" y="0"/>
                  </a:moveTo>
                  <a:cubicBezTo>
                    <a:pt x="269" y="0"/>
                    <a:pt x="258" y="4"/>
                    <a:pt x="249" y="7"/>
                  </a:cubicBezTo>
                  <a:lnTo>
                    <a:pt x="65" y="77"/>
                  </a:lnTo>
                  <a:cubicBezTo>
                    <a:pt x="1" y="100"/>
                    <a:pt x="15" y="174"/>
                    <a:pt x="78" y="177"/>
                  </a:cubicBezTo>
                  <a:lnTo>
                    <a:pt x="2975" y="314"/>
                  </a:lnTo>
                  <a:cubicBezTo>
                    <a:pt x="2979" y="315"/>
                    <a:pt x="2982" y="316"/>
                    <a:pt x="2985" y="316"/>
                  </a:cubicBezTo>
                  <a:cubicBezTo>
                    <a:pt x="2994" y="316"/>
                    <a:pt x="3001" y="313"/>
                    <a:pt x="3008" y="311"/>
                  </a:cubicBezTo>
                  <a:lnTo>
                    <a:pt x="3192" y="237"/>
                  </a:lnTo>
                  <a:cubicBezTo>
                    <a:pt x="3252" y="214"/>
                    <a:pt x="3242" y="140"/>
                    <a:pt x="3175" y="137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4006685" y="2892662"/>
              <a:ext cx="37573" cy="8121"/>
            </a:xfrm>
            <a:custGeom>
              <a:rect b="b" l="l" r="r" t="t"/>
              <a:pathLst>
                <a:path extrusionOk="0" h="209" w="967">
                  <a:moveTo>
                    <a:pt x="266" y="0"/>
                  </a:moveTo>
                  <a:cubicBezTo>
                    <a:pt x="259" y="0"/>
                    <a:pt x="251" y="3"/>
                    <a:pt x="245" y="5"/>
                  </a:cubicBezTo>
                  <a:lnTo>
                    <a:pt x="61" y="75"/>
                  </a:lnTo>
                  <a:cubicBezTo>
                    <a:pt x="1" y="99"/>
                    <a:pt x="11" y="176"/>
                    <a:pt x="78" y="179"/>
                  </a:cubicBezTo>
                  <a:lnTo>
                    <a:pt x="689" y="209"/>
                  </a:lnTo>
                  <a:cubicBezTo>
                    <a:pt x="699" y="209"/>
                    <a:pt x="709" y="205"/>
                    <a:pt x="719" y="202"/>
                  </a:cubicBezTo>
                  <a:lnTo>
                    <a:pt x="906" y="132"/>
                  </a:lnTo>
                  <a:cubicBezTo>
                    <a:pt x="966" y="108"/>
                    <a:pt x="956" y="31"/>
                    <a:pt x="889" y="28"/>
                  </a:cubicBezTo>
                  <a:lnTo>
                    <a:pt x="274" y="2"/>
                  </a:lnTo>
                  <a:cubicBezTo>
                    <a:pt x="272" y="1"/>
                    <a:pt x="269" y="0"/>
                    <a:pt x="26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4055371" y="2894916"/>
              <a:ext cx="37534" cy="8082"/>
            </a:xfrm>
            <a:custGeom>
              <a:rect b="b" l="l" r="r" t="t"/>
              <a:pathLst>
                <a:path extrusionOk="0" h="208" w="966">
                  <a:moveTo>
                    <a:pt x="275" y="1"/>
                  </a:moveTo>
                  <a:cubicBezTo>
                    <a:pt x="264" y="1"/>
                    <a:pt x="254" y="4"/>
                    <a:pt x="244" y="7"/>
                  </a:cubicBezTo>
                  <a:lnTo>
                    <a:pt x="60" y="78"/>
                  </a:lnTo>
                  <a:cubicBezTo>
                    <a:pt x="0" y="101"/>
                    <a:pt x="11" y="174"/>
                    <a:pt x="77" y="178"/>
                  </a:cubicBezTo>
                  <a:lnTo>
                    <a:pt x="689" y="207"/>
                  </a:lnTo>
                  <a:cubicBezTo>
                    <a:pt x="699" y="207"/>
                    <a:pt x="712" y="207"/>
                    <a:pt x="722" y="204"/>
                  </a:cubicBezTo>
                  <a:lnTo>
                    <a:pt x="906" y="130"/>
                  </a:lnTo>
                  <a:cubicBezTo>
                    <a:pt x="966" y="107"/>
                    <a:pt x="956" y="33"/>
                    <a:pt x="890" y="30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4104057" y="2897247"/>
              <a:ext cx="37534" cy="8082"/>
            </a:xfrm>
            <a:custGeom>
              <a:rect b="b" l="l" r="r" t="t"/>
              <a:pathLst>
                <a:path extrusionOk="0" h="208" w="966">
                  <a:moveTo>
                    <a:pt x="278" y="1"/>
                  </a:moveTo>
                  <a:cubicBezTo>
                    <a:pt x="264" y="1"/>
                    <a:pt x="254" y="1"/>
                    <a:pt x="244" y="4"/>
                  </a:cubicBezTo>
                  <a:lnTo>
                    <a:pt x="61" y="74"/>
                  </a:lnTo>
                  <a:cubicBezTo>
                    <a:pt x="1" y="101"/>
                    <a:pt x="10" y="174"/>
                    <a:pt x="77" y="178"/>
                  </a:cubicBezTo>
                  <a:lnTo>
                    <a:pt x="688" y="208"/>
                  </a:lnTo>
                  <a:cubicBezTo>
                    <a:pt x="702" y="208"/>
                    <a:pt x="712" y="208"/>
                    <a:pt x="722" y="201"/>
                  </a:cubicBezTo>
                  <a:lnTo>
                    <a:pt x="906" y="131"/>
                  </a:lnTo>
                  <a:cubicBezTo>
                    <a:pt x="966" y="107"/>
                    <a:pt x="955" y="30"/>
                    <a:pt x="889" y="30"/>
                  </a:cubicBezTo>
                  <a:lnTo>
                    <a:pt x="278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3894548" y="2579953"/>
              <a:ext cx="546146" cy="275521"/>
            </a:xfrm>
            <a:custGeom>
              <a:rect b="b" l="l" r="r" t="t"/>
              <a:pathLst>
                <a:path extrusionOk="0" h="7091" w="14056">
                  <a:moveTo>
                    <a:pt x="3333" y="1"/>
                  </a:moveTo>
                  <a:cubicBezTo>
                    <a:pt x="3118" y="1"/>
                    <a:pt x="2917" y="119"/>
                    <a:pt x="2840" y="292"/>
                  </a:cubicBezTo>
                  <a:lnTo>
                    <a:pt x="0" y="6573"/>
                  </a:lnTo>
                  <a:lnTo>
                    <a:pt x="11075" y="7091"/>
                  </a:lnTo>
                  <a:lnTo>
                    <a:pt x="14055" y="506"/>
                  </a:lnTo>
                  <a:lnTo>
                    <a:pt x="3358" y="1"/>
                  </a:lnTo>
                  <a:cubicBezTo>
                    <a:pt x="3349" y="1"/>
                    <a:pt x="3341" y="1"/>
                    <a:pt x="333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3907914" y="2606220"/>
              <a:ext cx="520540" cy="219531"/>
            </a:xfrm>
            <a:custGeom>
              <a:rect b="b" l="l" r="r" t="t"/>
              <a:pathLst>
                <a:path extrusionOk="0" h="5650" w="13397">
                  <a:moveTo>
                    <a:pt x="2322" y="0"/>
                  </a:moveTo>
                  <a:lnTo>
                    <a:pt x="0" y="5129"/>
                  </a:lnTo>
                  <a:lnTo>
                    <a:pt x="11079" y="5650"/>
                  </a:lnTo>
                  <a:lnTo>
                    <a:pt x="13397" y="522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319393" y="2599614"/>
              <a:ext cx="137236" cy="269770"/>
            </a:xfrm>
            <a:custGeom>
              <a:rect b="b" l="l" r="r" t="t"/>
              <a:pathLst>
                <a:path extrusionOk="0" h="6943" w="3532">
                  <a:moveTo>
                    <a:pt x="3121" y="0"/>
                  </a:moveTo>
                  <a:lnTo>
                    <a:pt x="141" y="6585"/>
                  </a:lnTo>
                  <a:lnTo>
                    <a:pt x="1" y="6942"/>
                  </a:lnTo>
                  <a:lnTo>
                    <a:pt x="469" y="6932"/>
                  </a:lnTo>
                  <a:cubicBezTo>
                    <a:pt x="469" y="6932"/>
                    <a:pt x="3235" y="869"/>
                    <a:pt x="3385" y="518"/>
                  </a:cubicBezTo>
                  <a:cubicBezTo>
                    <a:pt x="3532" y="164"/>
                    <a:pt x="3121" y="0"/>
                    <a:pt x="3121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4111323" y="2855439"/>
              <a:ext cx="226292" cy="100634"/>
            </a:xfrm>
            <a:custGeom>
              <a:rect b="b" l="l" r="r" t="t"/>
              <a:pathLst>
                <a:path extrusionOk="0" h="2590" w="5824">
                  <a:moveTo>
                    <a:pt x="5496" y="1"/>
                  </a:moveTo>
                  <a:lnTo>
                    <a:pt x="67" y="2125"/>
                  </a:lnTo>
                  <a:lnTo>
                    <a:pt x="0" y="2590"/>
                  </a:lnTo>
                  <a:lnTo>
                    <a:pt x="5824" y="348"/>
                  </a:lnTo>
                  <a:lnTo>
                    <a:pt x="5496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3680494" y="2916714"/>
              <a:ext cx="433583" cy="39360"/>
            </a:xfrm>
            <a:custGeom>
              <a:rect b="b" l="l" r="r" t="t"/>
              <a:pathLst>
                <a:path extrusionOk="0" h="1013" w="11159">
                  <a:moveTo>
                    <a:pt x="74" y="1"/>
                  </a:moveTo>
                  <a:lnTo>
                    <a:pt x="0" y="492"/>
                  </a:lnTo>
                  <a:lnTo>
                    <a:pt x="11088" y="1013"/>
                  </a:lnTo>
                  <a:lnTo>
                    <a:pt x="11159" y="522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4203643" y="2598177"/>
              <a:ext cx="11035" cy="8859"/>
            </a:xfrm>
            <a:custGeom>
              <a:rect b="b" l="l" r="r" t="t"/>
              <a:pathLst>
                <a:path extrusionOk="0" h="228" w="284">
                  <a:moveTo>
                    <a:pt x="149" y="0"/>
                  </a:moveTo>
                  <a:cubicBezTo>
                    <a:pt x="79" y="0"/>
                    <a:pt x="16" y="46"/>
                    <a:pt x="6" y="107"/>
                  </a:cubicBezTo>
                  <a:cubicBezTo>
                    <a:pt x="0" y="170"/>
                    <a:pt x="50" y="224"/>
                    <a:pt x="124" y="227"/>
                  </a:cubicBezTo>
                  <a:cubicBezTo>
                    <a:pt x="126" y="228"/>
                    <a:pt x="128" y="228"/>
                    <a:pt x="130" y="228"/>
                  </a:cubicBezTo>
                  <a:cubicBezTo>
                    <a:pt x="201" y="228"/>
                    <a:pt x="267" y="179"/>
                    <a:pt x="273" y="121"/>
                  </a:cubicBezTo>
                  <a:cubicBezTo>
                    <a:pt x="284" y="57"/>
                    <a:pt x="230" y="4"/>
                    <a:pt x="156" y="1"/>
                  </a:cubicBezTo>
                  <a:cubicBezTo>
                    <a:pt x="154" y="0"/>
                    <a:pt x="152" y="0"/>
                    <a:pt x="14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3204204" y="2806908"/>
              <a:ext cx="449047" cy="104792"/>
            </a:xfrm>
            <a:custGeom>
              <a:rect b="b" l="l" r="r" t="t"/>
              <a:pathLst>
                <a:path extrusionOk="0" h="2697" w="11557">
                  <a:moveTo>
                    <a:pt x="5887" y="1"/>
                  </a:moveTo>
                  <a:lnTo>
                    <a:pt x="0" y="2135"/>
                  </a:lnTo>
                  <a:lnTo>
                    <a:pt x="5670" y="2696"/>
                  </a:lnTo>
                  <a:lnTo>
                    <a:pt x="11557" y="565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199696" y="2828590"/>
              <a:ext cx="384509" cy="80624"/>
            </a:xfrm>
            <a:custGeom>
              <a:rect b="b" l="l" r="r" t="t"/>
              <a:pathLst>
                <a:path extrusionOk="0" h="2075" w="9896">
                  <a:moveTo>
                    <a:pt x="4222" y="1"/>
                  </a:moveTo>
                  <a:lnTo>
                    <a:pt x="0" y="1514"/>
                  </a:lnTo>
                  <a:lnTo>
                    <a:pt x="5669" y="2075"/>
                  </a:lnTo>
                  <a:lnTo>
                    <a:pt x="9895" y="562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199696" y="2823772"/>
              <a:ext cx="384509" cy="80663"/>
            </a:xfrm>
            <a:custGeom>
              <a:rect b="b" l="l" r="r" t="t"/>
              <a:pathLst>
                <a:path extrusionOk="0" h="2076" w="9896">
                  <a:moveTo>
                    <a:pt x="4222" y="0"/>
                  </a:moveTo>
                  <a:lnTo>
                    <a:pt x="0" y="1514"/>
                  </a:lnTo>
                  <a:lnTo>
                    <a:pt x="5669" y="2075"/>
                  </a:lnTo>
                  <a:lnTo>
                    <a:pt x="9895" y="562"/>
                  </a:lnTo>
                  <a:lnTo>
                    <a:pt x="4222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3199696" y="2818954"/>
              <a:ext cx="384509" cy="80818"/>
            </a:xfrm>
            <a:custGeom>
              <a:rect b="b" l="l" r="r" t="t"/>
              <a:pathLst>
                <a:path extrusionOk="0" h="2080" w="9896">
                  <a:moveTo>
                    <a:pt x="4222" y="1"/>
                  </a:moveTo>
                  <a:lnTo>
                    <a:pt x="0" y="1515"/>
                  </a:lnTo>
                  <a:lnTo>
                    <a:pt x="5669" y="2079"/>
                  </a:lnTo>
                  <a:lnTo>
                    <a:pt x="9895" y="562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3280671" y="2831698"/>
              <a:ext cx="89638" cy="34698"/>
            </a:xfrm>
            <a:custGeom>
              <a:rect b="b" l="l" r="r" t="t"/>
              <a:pathLst>
                <a:path extrusionOk="0" h="893" w="2307">
                  <a:moveTo>
                    <a:pt x="2222" y="1"/>
                  </a:moveTo>
                  <a:cubicBezTo>
                    <a:pt x="2212" y="1"/>
                    <a:pt x="2206" y="1"/>
                    <a:pt x="2195" y="4"/>
                  </a:cubicBezTo>
                  <a:lnTo>
                    <a:pt x="67" y="766"/>
                  </a:lnTo>
                  <a:cubicBezTo>
                    <a:pt x="1" y="789"/>
                    <a:pt x="17" y="889"/>
                    <a:pt x="87" y="892"/>
                  </a:cubicBezTo>
                  <a:cubicBezTo>
                    <a:pt x="97" y="892"/>
                    <a:pt x="104" y="892"/>
                    <a:pt x="114" y="889"/>
                  </a:cubicBezTo>
                  <a:lnTo>
                    <a:pt x="2239" y="127"/>
                  </a:lnTo>
                  <a:cubicBezTo>
                    <a:pt x="2306" y="104"/>
                    <a:pt x="2292" y="4"/>
                    <a:pt x="2222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3303518" y="2835312"/>
              <a:ext cx="89600" cy="34736"/>
            </a:xfrm>
            <a:custGeom>
              <a:rect b="b" l="l" r="r" t="t"/>
              <a:pathLst>
                <a:path extrusionOk="0" h="894" w="2306">
                  <a:moveTo>
                    <a:pt x="2222" y="1"/>
                  </a:moveTo>
                  <a:cubicBezTo>
                    <a:pt x="2212" y="1"/>
                    <a:pt x="2206" y="1"/>
                    <a:pt x="2195" y="4"/>
                  </a:cubicBezTo>
                  <a:lnTo>
                    <a:pt x="67" y="766"/>
                  </a:lnTo>
                  <a:cubicBezTo>
                    <a:pt x="1" y="790"/>
                    <a:pt x="17" y="890"/>
                    <a:pt x="87" y="893"/>
                  </a:cubicBezTo>
                  <a:cubicBezTo>
                    <a:pt x="98" y="893"/>
                    <a:pt x="104" y="893"/>
                    <a:pt x="114" y="890"/>
                  </a:cubicBezTo>
                  <a:lnTo>
                    <a:pt x="2239" y="128"/>
                  </a:lnTo>
                  <a:cubicBezTo>
                    <a:pt x="2306" y="104"/>
                    <a:pt x="2292" y="4"/>
                    <a:pt x="2222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3333009" y="2835312"/>
              <a:ext cx="89600" cy="34736"/>
            </a:xfrm>
            <a:custGeom>
              <a:rect b="b" l="l" r="r" t="t"/>
              <a:pathLst>
                <a:path extrusionOk="0" h="894" w="2306">
                  <a:moveTo>
                    <a:pt x="2222" y="1"/>
                  </a:moveTo>
                  <a:cubicBezTo>
                    <a:pt x="2211" y="1"/>
                    <a:pt x="2202" y="1"/>
                    <a:pt x="2195" y="4"/>
                  </a:cubicBezTo>
                  <a:lnTo>
                    <a:pt x="67" y="766"/>
                  </a:lnTo>
                  <a:cubicBezTo>
                    <a:pt x="0" y="790"/>
                    <a:pt x="13" y="890"/>
                    <a:pt x="87" y="893"/>
                  </a:cubicBezTo>
                  <a:cubicBezTo>
                    <a:pt x="93" y="893"/>
                    <a:pt x="104" y="893"/>
                    <a:pt x="110" y="890"/>
                  </a:cubicBezTo>
                  <a:lnTo>
                    <a:pt x="2238" y="128"/>
                  </a:lnTo>
                  <a:cubicBezTo>
                    <a:pt x="2305" y="104"/>
                    <a:pt x="2292" y="4"/>
                    <a:pt x="2222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3358926" y="2838964"/>
              <a:ext cx="89638" cy="34698"/>
            </a:xfrm>
            <a:custGeom>
              <a:rect b="b" l="l" r="r" t="t"/>
              <a:pathLst>
                <a:path extrusionOk="0" h="893" w="2307">
                  <a:moveTo>
                    <a:pt x="2220" y="1"/>
                  </a:moveTo>
                  <a:cubicBezTo>
                    <a:pt x="2212" y="1"/>
                    <a:pt x="2203" y="1"/>
                    <a:pt x="2196" y="4"/>
                  </a:cubicBezTo>
                  <a:lnTo>
                    <a:pt x="68" y="765"/>
                  </a:lnTo>
                  <a:cubicBezTo>
                    <a:pt x="1" y="789"/>
                    <a:pt x="15" y="889"/>
                    <a:pt x="88" y="892"/>
                  </a:cubicBezTo>
                  <a:cubicBezTo>
                    <a:pt x="95" y="892"/>
                    <a:pt x="104" y="892"/>
                    <a:pt x="112" y="889"/>
                  </a:cubicBezTo>
                  <a:lnTo>
                    <a:pt x="2240" y="127"/>
                  </a:lnTo>
                  <a:cubicBezTo>
                    <a:pt x="2306" y="104"/>
                    <a:pt x="2293" y="4"/>
                    <a:pt x="222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4655221" y="2837410"/>
              <a:ext cx="214480" cy="51677"/>
            </a:xfrm>
            <a:custGeom>
              <a:rect b="b" l="l" r="r" t="t"/>
              <a:pathLst>
                <a:path extrusionOk="0" h="1330" w="5520">
                  <a:moveTo>
                    <a:pt x="2760" y="0"/>
                  </a:moveTo>
                  <a:cubicBezTo>
                    <a:pt x="1236" y="0"/>
                    <a:pt x="0" y="298"/>
                    <a:pt x="0" y="665"/>
                  </a:cubicBezTo>
                  <a:cubicBezTo>
                    <a:pt x="0" y="1032"/>
                    <a:pt x="1236" y="1330"/>
                    <a:pt x="2760" y="1330"/>
                  </a:cubicBezTo>
                  <a:cubicBezTo>
                    <a:pt x="4283" y="1330"/>
                    <a:pt x="5520" y="1032"/>
                    <a:pt x="5520" y="665"/>
                  </a:cubicBezTo>
                  <a:cubicBezTo>
                    <a:pt x="5520" y="298"/>
                    <a:pt x="4283" y="0"/>
                    <a:pt x="276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4660039" y="2842617"/>
              <a:ext cx="152040" cy="36757"/>
            </a:xfrm>
            <a:custGeom>
              <a:rect b="b" l="l" r="r" t="t"/>
              <a:pathLst>
                <a:path extrusionOk="0" h="946" w="3913">
                  <a:moveTo>
                    <a:pt x="1954" y="0"/>
                  </a:moveTo>
                  <a:cubicBezTo>
                    <a:pt x="875" y="0"/>
                    <a:pt x="0" y="210"/>
                    <a:pt x="0" y="471"/>
                  </a:cubicBezTo>
                  <a:cubicBezTo>
                    <a:pt x="0" y="735"/>
                    <a:pt x="875" y="946"/>
                    <a:pt x="1954" y="946"/>
                  </a:cubicBezTo>
                  <a:cubicBezTo>
                    <a:pt x="3037" y="946"/>
                    <a:pt x="3912" y="735"/>
                    <a:pt x="3912" y="471"/>
                  </a:cubicBezTo>
                  <a:cubicBezTo>
                    <a:pt x="3912" y="210"/>
                    <a:pt x="3037" y="0"/>
                    <a:pt x="1954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4660039" y="2716025"/>
              <a:ext cx="152040" cy="144929"/>
            </a:xfrm>
            <a:custGeom>
              <a:rect b="b" l="l" r="r" t="t"/>
              <a:pathLst>
                <a:path extrusionOk="0" h="3730" w="3913">
                  <a:moveTo>
                    <a:pt x="0" y="1"/>
                  </a:moveTo>
                  <a:lnTo>
                    <a:pt x="0" y="3729"/>
                  </a:lnTo>
                  <a:lnTo>
                    <a:pt x="3912" y="3729"/>
                  </a:lnTo>
                  <a:lnTo>
                    <a:pt x="3912" y="1"/>
                  </a:ln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4660039" y="2697763"/>
              <a:ext cx="152040" cy="36757"/>
            </a:xfrm>
            <a:custGeom>
              <a:rect b="b" l="l" r="r" t="t"/>
              <a:pathLst>
                <a:path extrusionOk="0" h="946" w="3913">
                  <a:moveTo>
                    <a:pt x="1954" y="0"/>
                  </a:moveTo>
                  <a:cubicBezTo>
                    <a:pt x="875" y="0"/>
                    <a:pt x="0" y="210"/>
                    <a:pt x="0" y="471"/>
                  </a:cubicBezTo>
                  <a:cubicBezTo>
                    <a:pt x="0" y="731"/>
                    <a:pt x="875" y="945"/>
                    <a:pt x="1954" y="945"/>
                  </a:cubicBezTo>
                  <a:cubicBezTo>
                    <a:pt x="3037" y="945"/>
                    <a:pt x="3912" y="731"/>
                    <a:pt x="3912" y="471"/>
                  </a:cubicBezTo>
                  <a:cubicBezTo>
                    <a:pt x="3912" y="210"/>
                    <a:pt x="3037" y="0"/>
                    <a:pt x="1954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4669209" y="2701998"/>
              <a:ext cx="133622" cy="28209"/>
            </a:xfrm>
            <a:custGeom>
              <a:rect b="b" l="l" r="r" t="t"/>
              <a:pathLst>
                <a:path extrusionOk="0" h="726" w="3439">
                  <a:moveTo>
                    <a:pt x="1718" y="1"/>
                  </a:moveTo>
                  <a:cubicBezTo>
                    <a:pt x="770" y="1"/>
                    <a:pt x="1" y="164"/>
                    <a:pt x="1" y="362"/>
                  </a:cubicBezTo>
                  <a:cubicBezTo>
                    <a:pt x="1" y="562"/>
                    <a:pt x="770" y="726"/>
                    <a:pt x="1718" y="726"/>
                  </a:cubicBezTo>
                  <a:cubicBezTo>
                    <a:pt x="2667" y="726"/>
                    <a:pt x="3439" y="562"/>
                    <a:pt x="3439" y="362"/>
                  </a:cubicBezTo>
                  <a:cubicBezTo>
                    <a:pt x="3439" y="164"/>
                    <a:pt x="2667" y="1"/>
                    <a:pt x="1718" y="1"/>
                  </a:cubicBez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700021" y="2633613"/>
              <a:ext cx="12356" cy="13016"/>
            </a:xfrm>
            <a:custGeom>
              <a:rect b="b" l="l" r="r" t="t"/>
              <a:pathLst>
                <a:path extrusionOk="0" h="335" w="318">
                  <a:moveTo>
                    <a:pt x="160" y="0"/>
                  </a:moveTo>
                  <a:cubicBezTo>
                    <a:pt x="70" y="0"/>
                    <a:pt x="0" y="74"/>
                    <a:pt x="0" y="161"/>
                  </a:cubicBezTo>
                  <a:lnTo>
                    <a:pt x="0" y="334"/>
                  </a:lnTo>
                  <a:lnTo>
                    <a:pt x="318" y="334"/>
                  </a:lnTo>
                  <a:lnTo>
                    <a:pt x="318" y="161"/>
                  </a:lnTo>
                  <a:cubicBezTo>
                    <a:pt x="318" y="74"/>
                    <a:pt x="247" y="0"/>
                    <a:pt x="16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4700021" y="2646590"/>
              <a:ext cx="12356" cy="5362"/>
            </a:xfrm>
            <a:custGeom>
              <a:rect b="b" l="l" r="r" t="t"/>
              <a:pathLst>
                <a:path extrusionOk="0" h="138" w="318">
                  <a:moveTo>
                    <a:pt x="0" y="0"/>
                  </a:moveTo>
                  <a:lnTo>
                    <a:pt x="0" y="138"/>
                  </a:lnTo>
                  <a:lnTo>
                    <a:pt x="318" y="13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4700021" y="2651914"/>
              <a:ext cx="12356" cy="9869"/>
            </a:xfrm>
            <a:custGeom>
              <a:rect b="b" l="l" r="r" t="t"/>
              <a:pathLst>
                <a:path extrusionOk="0" h="254" w="318">
                  <a:moveTo>
                    <a:pt x="0" y="1"/>
                  </a:moveTo>
                  <a:lnTo>
                    <a:pt x="0" y="254"/>
                  </a:lnTo>
                  <a:lnTo>
                    <a:pt x="318" y="254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4700021" y="2653468"/>
              <a:ext cx="12356" cy="1593"/>
            </a:xfrm>
            <a:custGeom>
              <a:rect b="b" l="l" r="r" t="t"/>
              <a:pathLst>
                <a:path extrusionOk="0" h="41" w="318">
                  <a:moveTo>
                    <a:pt x="0" y="1"/>
                  </a:moveTo>
                  <a:lnTo>
                    <a:pt x="0" y="41"/>
                  </a:lnTo>
                  <a:lnTo>
                    <a:pt x="318" y="4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4700021" y="2656848"/>
              <a:ext cx="12356" cy="1593"/>
            </a:xfrm>
            <a:custGeom>
              <a:rect b="b" l="l" r="r" t="t"/>
              <a:pathLst>
                <a:path extrusionOk="0" h="41" w="318">
                  <a:moveTo>
                    <a:pt x="0" y="0"/>
                  </a:moveTo>
                  <a:lnTo>
                    <a:pt x="0" y="40"/>
                  </a:lnTo>
                  <a:lnTo>
                    <a:pt x="318" y="4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4700021" y="2660190"/>
              <a:ext cx="12356" cy="1593"/>
            </a:xfrm>
            <a:custGeom>
              <a:rect b="b" l="l" r="r" t="t"/>
              <a:pathLst>
                <a:path extrusionOk="0" h="41" w="318">
                  <a:moveTo>
                    <a:pt x="0" y="1"/>
                  </a:moveTo>
                  <a:lnTo>
                    <a:pt x="0" y="41"/>
                  </a:lnTo>
                  <a:lnTo>
                    <a:pt x="318" y="4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700021" y="2661744"/>
              <a:ext cx="12356" cy="65238"/>
            </a:xfrm>
            <a:custGeom>
              <a:rect b="b" l="l" r="r" t="t"/>
              <a:pathLst>
                <a:path extrusionOk="0" h="1679" w="318">
                  <a:moveTo>
                    <a:pt x="0" y="1"/>
                  </a:moveTo>
                  <a:lnTo>
                    <a:pt x="0" y="1635"/>
                  </a:lnTo>
                  <a:cubicBezTo>
                    <a:pt x="0" y="1658"/>
                    <a:pt x="20" y="1678"/>
                    <a:pt x="43" y="1678"/>
                  </a:cubicBezTo>
                  <a:lnTo>
                    <a:pt x="274" y="1678"/>
                  </a:lnTo>
                  <a:cubicBezTo>
                    <a:pt x="298" y="1678"/>
                    <a:pt x="318" y="1658"/>
                    <a:pt x="318" y="1635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4716613" y="2636838"/>
              <a:ext cx="12356" cy="12900"/>
            </a:xfrm>
            <a:custGeom>
              <a:rect b="b" l="l" r="r" t="t"/>
              <a:pathLst>
                <a:path extrusionOk="0" h="332" w="318">
                  <a:moveTo>
                    <a:pt x="161" y="1"/>
                  </a:moveTo>
                  <a:cubicBezTo>
                    <a:pt x="74" y="1"/>
                    <a:pt x="0" y="71"/>
                    <a:pt x="0" y="158"/>
                  </a:cubicBezTo>
                  <a:lnTo>
                    <a:pt x="0" y="332"/>
                  </a:lnTo>
                  <a:lnTo>
                    <a:pt x="318" y="332"/>
                  </a:lnTo>
                  <a:lnTo>
                    <a:pt x="318" y="158"/>
                  </a:lnTo>
                  <a:cubicBezTo>
                    <a:pt x="318" y="71"/>
                    <a:pt x="248" y="1"/>
                    <a:pt x="16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4716613" y="2649699"/>
              <a:ext cx="12356" cy="5479"/>
            </a:xfrm>
            <a:custGeom>
              <a:rect b="b" l="l" r="r" t="t"/>
              <a:pathLst>
                <a:path extrusionOk="0" h="141" w="318">
                  <a:moveTo>
                    <a:pt x="0" y="1"/>
                  </a:moveTo>
                  <a:lnTo>
                    <a:pt x="0" y="141"/>
                  </a:lnTo>
                  <a:lnTo>
                    <a:pt x="318" y="14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716613" y="2655139"/>
              <a:ext cx="12356" cy="9947"/>
            </a:xfrm>
            <a:custGeom>
              <a:rect b="b" l="l" r="r" t="t"/>
              <a:pathLst>
                <a:path extrusionOk="0" h="256" w="318">
                  <a:moveTo>
                    <a:pt x="0" y="1"/>
                  </a:moveTo>
                  <a:lnTo>
                    <a:pt x="0" y="255"/>
                  </a:lnTo>
                  <a:lnTo>
                    <a:pt x="318" y="25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716613" y="2656732"/>
              <a:ext cx="12356" cy="1438"/>
            </a:xfrm>
            <a:custGeom>
              <a:rect b="b" l="l" r="r" t="t"/>
              <a:pathLst>
                <a:path extrusionOk="0" h="37" w="318">
                  <a:moveTo>
                    <a:pt x="0" y="0"/>
                  </a:moveTo>
                  <a:lnTo>
                    <a:pt x="0" y="37"/>
                  </a:lnTo>
                  <a:lnTo>
                    <a:pt x="318" y="37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4716613" y="2660073"/>
              <a:ext cx="12356" cy="1476"/>
            </a:xfrm>
            <a:custGeom>
              <a:rect b="b" l="l" r="r" t="t"/>
              <a:pathLst>
                <a:path extrusionOk="0" h="38" w="318">
                  <a:moveTo>
                    <a:pt x="0" y="1"/>
                  </a:moveTo>
                  <a:lnTo>
                    <a:pt x="0" y="38"/>
                  </a:lnTo>
                  <a:lnTo>
                    <a:pt x="318" y="3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716613" y="2663493"/>
              <a:ext cx="12356" cy="1438"/>
            </a:xfrm>
            <a:custGeom>
              <a:rect b="b" l="l" r="r" t="t"/>
              <a:pathLst>
                <a:path extrusionOk="0" h="37" w="318">
                  <a:moveTo>
                    <a:pt x="0" y="0"/>
                  </a:moveTo>
                  <a:lnTo>
                    <a:pt x="0" y="36"/>
                  </a:lnTo>
                  <a:lnTo>
                    <a:pt x="318" y="36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716613" y="2665047"/>
              <a:ext cx="12356" cy="65160"/>
            </a:xfrm>
            <a:custGeom>
              <a:rect b="b" l="l" r="r" t="t"/>
              <a:pathLst>
                <a:path extrusionOk="0" h="1677" w="318">
                  <a:moveTo>
                    <a:pt x="0" y="0"/>
                  </a:moveTo>
                  <a:lnTo>
                    <a:pt x="0" y="1633"/>
                  </a:lnTo>
                  <a:cubicBezTo>
                    <a:pt x="0" y="1657"/>
                    <a:pt x="20" y="1677"/>
                    <a:pt x="44" y="1677"/>
                  </a:cubicBezTo>
                  <a:lnTo>
                    <a:pt x="278" y="1677"/>
                  </a:lnTo>
                  <a:cubicBezTo>
                    <a:pt x="301" y="1677"/>
                    <a:pt x="318" y="1657"/>
                    <a:pt x="318" y="1633"/>
                  </a:cubicBezTo>
                  <a:lnTo>
                    <a:pt x="318" y="0"/>
                  </a:ln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438175" y="2549763"/>
              <a:ext cx="261883" cy="572995"/>
            </a:xfrm>
            <a:custGeom>
              <a:rect b="b" l="l" r="r" t="t"/>
              <a:pathLst>
                <a:path extrusionOk="0" h="14747" w="6740">
                  <a:moveTo>
                    <a:pt x="2880" y="1"/>
                  </a:moveTo>
                  <a:cubicBezTo>
                    <a:pt x="2880" y="1"/>
                    <a:pt x="191" y="735"/>
                    <a:pt x="94" y="4170"/>
                  </a:cubicBezTo>
                  <a:cubicBezTo>
                    <a:pt x="1" y="7604"/>
                    <a:pt x="1083" y="14422"/>
                    <a:pt x="2352" y="14706"/>
                  </a:cubicBezTo>
                  <a:cubicBezTo>
                    <a:pt x="2475" y="14733"/>
                    <a:pt x="2591" y="14747"/>
                    <a:pt x="2700" y="14747"/>
                  </a:cubicBezTo>
                  <a:cubicBezTo>
                    <a:pt x="3722" y="14747"/>
                    <a:pt x="4190" y="13559"/>
                    <a:pt x="4658" y="11135"/>
                  </a:cubicBezTo>
                  <a:cubicBezTo>
                    <a:pt x="5176" y="8449"/>
                    <a:pt x="6739" y="394"/>
                    <a:pt x="2880" y="1"/>
                  </a:cubicBezTo>
                  <a:close/>
                </a:path>
              </a:pathLst>
            </a:custGeom>
            <a:solidFill>
              <a:srgbClr val="251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4110779" y="2802129"/>
              <a:ext cx="439839" cy="319349"/>
            </a:xfrm>
            <a:custGeom>
              <a:rect b="b" l="l" r="r" t="t"/>
              <a:pathLst>
                <a:path extrusionOk="0" h="8219" w="11320">
                  <a:moveTo>
                    <a:pt x="863" y="0"/>
                  </a:moveTo>
                  <a:lnTo>
                    <a:pt x="1" y="1854"/>
                  </a:lnTo>
                  <a:cubicBezTo>
                    <a:pt x="3776" y="4085"/>
                    <a:pt x="10732" y="8194"/>
                    <a:pt x="10762" y="8218"/>
                  </a:cubicBezTo>
                  <a:cubicBezTo>
                    <a:pt x="10762" y="8219"/>
                    <a:pt x="10763" y="8219"/>
                    <a:pt x="10763" y="8219"/>
                  </a:cubicBezTo>
                  <a:cubicBezTo>
                    <a:pt x="10815" y="8219"/>
                    <a:pt x="11319" y="6803"/>
                    <a:pt x="10675" y="5322"/>
                  </a:cubicBezTo>
                  <a:cubicBezTo>
                    <a:pt x="10675" y="5322"/>
                    <a:pt x="10478" y="3882"/>
                    <a:pt x="7832" y="2810"/>
                  </a:cubicBezTo>
                  <a:cubicBezTo>
                    <a:pt x="6235" y="2161"/>
                    <a:pt x="3098" y="898"/>
                    <a:pt x="863" y="0"/>
                  </a:cubicBezTo>
                  <a:close/>
                </a:path>
              </a:pathLst>
            </a:custGeom>
            <a:solidFill>
              <a:srgbClr val="251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4018497" y="2762224"/>
              <a:ext cx="125812" cy="111941"/>
            </a:xfrm>
            <a:custGeom>
              <a:rect b="b" l="l" r="r" t="t"/>
              <a:pathLst>
                <a:path extrusionOk="0" h="2881" w="3238">
                  <a:moveTo>
                    <a:pt x="686" y="1"/>
                  </a:moveTo>
                  <a:lnTo>
                    <a:pt x="1" y="1478"/>
                  </a:lnTo>
                  <a:cubicBezTo>
                    <a:pt x="1" y="1478"/>
                    <a:pt x="966" y="2049"/>
                    <a:pt x="2376" y="2881"/>
                  </a:cubicBezTo>
                  <a:lnTo>
                    <a:pt x="3238" y="1027"/>
                  </a:lnTo>
                  <a:cubicBezTo>
                    <a:pt x="1768" y="435"/>
                    <a:pt x="686" y="1"/>
                    <a:pt x="68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3907370" y="2691313"/>
              <a:ext cx="161909" cy="128338"/>
            </a:xfrm>
            <a:custGeom>
              <a:rect b="b" l="l" r="r" t="t"/>
              <a:pathLst>
                <a:path extrusionOk="0" h="3303" w="4167">
                  <a:moveTo>
                    <a:pt x="2252" y="0"/>
                  </a:moveTo>
                  <a:cubicBezTo>
                    <a:pt x="2157" y="0"/>
                    <a:pt x="2110" y="26"/>
                    <a:pt x="2133" y="79"/>
                  </a:cubicBezTo>
                  <a:cubicBezTo>
                    <a:pt x="2216" y="262"/>
                    <a:pt x="2744" y="884"/>
                    <a:pt x="2603" y="1008"/>
                  </a:cubicBezTo>
                  <a:cubicBezTo>
                    <a:pt x="2597" y="1014"/>
                    <a:pt x="2585" y="1017"/>
                    <a:pt x="2569" y="1017"/>
                  </a:cubicBezTo>
                  <a:cubicBezTo>
                    <a:pt x="2276" y="1017"/>
                    <a:pt x="525" y="57"/>
                    <a:pt x="181" y="57"/>
                  </a:cubicBezTo>
                  <a:cubicBezTo>
                    <a:pt x="155" y="57"/>
                    <a:pt x="137" y="63"/>
                    <a:pt x="128" y="75"/>
                  </a:cubicBezTo>
                  <a:cubicBezTo>
                    <a:pt x="1" y="259"/>
                    <a:pt x="164" y="937"/>
                    <a:pt x="625" y="1435"/>
                  </a:cubicBezTo>
                  <a:cubicBezTo>
                    <a:pt x="1083" y="1933"/>
                    <a:pt x="2861" y="3303"/>
                    <a:pt x="2861" y="3303"/>
                  </a:cubicBezTo>
                  <a:lnTo>
                    <a:pt x="3546" y="1826"/>
                  </a:lnTo>
                  <a:cubicBezTo>
                    <a:pt x="3546" y="1826"/>
                    <a:pt x="4167" y="834"/>
                    <a:pt x="3496" y="439"/>
                  </a:cubicBezTo>
                  <a:cubicBezTo>
                    <a:pt x="3015" y="156"/>
                    <a:pt x="2487" y="0"/>
                    <a:pt x="225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4362523" y="2991045"/>
              <a:ext cx="598561" cy="346237"/>
            </a:xfrm>
            <a:custGeom>
              <a:rect b="b" l="l" r="r" t="t"/>
              <a:pathLst>
                <a:path extrusionOk="0" h="8911" w="15405">
                  <a:moveTo>
                    <a:pt x="13826" y="1"/>
                  </a:moveTo>
                  <a:cubicBezTo>
                    <a:pt x="13654" y="1"/>
                    <a:pt x="13480" y="39"/>
                    <a:pt x="13316" y="119"/>
                  </a:cubicBezTo>
                  <a:lnTo>
                    <a:pt x="825" y="6203"/>
                  </a:lnTo>
                  <a:cubicBezTo>
                    <a:pt x="244" y="6483"/>
                    <a:pt x="0" y="7191"/>
                    <a:pt x="284" y="7773"/>
                  </a:cubicBezTo>
                  <a:lnTo>
                    <a:pt x="514" y="8251"/>
                  </a:lnTo>
                  <a:cubicBezTo>
                    <a:pt x="718" y="8667"/>
                    <a:pt x="1139" y="8910"/>
                    <a:pt x="1576" y="8910"/>
                  </a:cubicBezTo>
                  <a:cubicBezTo>
                    <a:pt x="1748" y="8910"/>
                    <a:pt x="1923" y="8872"/>
                    <a:pt x="2088" y="8792"/>
                  </a:cubicBezTo>
                  <a:lnTo>
                    <a:pt x="14579" y="2711"/>
                  </a:lnTo>
                  <a:cubicBezTo>
                    <a:pt x="15161" y="2427"/>
                    <a:pt x="15404" y="1719"/>
                    <a:pt x="15120" y="1138"/>
                  </a:cubicBezTo>
                  <a:lnTo>
                    <a:pt x="14890" y="663"/>
                  </a:lnTo>
                  <a:cubicBezTo>
                    <a:pt x="14686" y="246"/>
                    <a:pt x="14263" y="1"/>
                    <a:pt x="13826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4371343" y="3333012"/>
              <a:ext cx="72581" cy="570275"/>
            </a:xfrm>
            <a:custGeom>
              <a:rect b="b" l="l" r="r" t="t"/>
              <a:pathLst>
                <a:path extrusionOk="0" h="14677" w="1868">
                  <a:moveTo>
                    <a:pt x="518" y="0"/>
                  </a:moveTo>
                  <a:lnTo>
                    <a:pt x="0" y="14627"/>
                  </a:lnTo>
                  <a:lnTo>
                    <a:pt x="1350" y="14677"/>
                  </a:lnTo>
                  <a:lnTo>
                    <a:pt x="1867" y="4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353664" y="3226392"/>
              <a:ext cx="128299" cy="486465"/>
            </a:xfrm>
            <a:custGeom>
              <a:rect b="b" l="l" r="r" t="t"/>
              <a:pathLst>
                <a:path extrusionOk="0" h="12520" w="3302">
                  <a:moveTo>
                    <a:pt x="1575" y="1"/>
                  </a:moveTo>
                  <a:cubicBezTo>
                    <a:pt x="946" y="1"/>
                    <a:pt x="421" y="504"/>
                    <a:pt x="398" y="1134"/>
                  </a:cubicBezTo>
                  <a:lnTo>
                    <a:pt x="0" y="12420"/>
                  </a:lnTo>
                  <a:lnTo>
                    <a:pt x="2881" y="12520"/>
                  </a:lnTo>
                  <a:lnTo>
                    <a:pt x="3278" y="1238"/>
                  </a:lnTo>
                  <a:cubicBezTo>
                    <a:pt x="3301" y="590"/>
                    <a:pt x="2790" y="42"/>
                    <a:pt x="2145" y="18"/>
                  </a:cubicBezTo>
                  <a:lnTo>
                    <a:pt x="1618" y="2"/>
                  </a:lnTo>
                  <a:cubicBezTo>
                    <a:pt x="1604" y="1"/>
                    <a:pt x="1589" y="1"/>
                    <a:pt x="1575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351061" y="3708939"/>
              <a:ext cx="114545" cy="78720"/>
            </a:xfrm>
            <a:custGeom>
              <a:rect b="b" l="l" r="r" t="t"/>
              <a:pathLst>
                <a:path extrusionOk="0" h="2026" w="2948">
                  <a:moveTo>
                    <a:pt x="67" y="1"/>
                  </a:moveTo>
                  <a:lnTo>
                    <a:pt x="1" y="1925"/>
                  </a:lnTo>
                  <a:lnTo>
                    <a:pt x="2877" y="2025"/>
                  </a:lnTo>
                  <a:lnTo>
                    <a:pt x="2948" y="1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125738" y="4009331"/>
              <a:ext cx="303030" cy="48957"/>
            </a:xfrm>
            <a:custGeom>
              <a:rect b="b" l="l" r="r" t="t"/>
              <a:pathLst>
                <a:path extrusionOk="0" h="1260" w="7799">
                  <a:moveTo>
                    <a:pt x="217" y="1"/>
                  </a:moveTo>
                  <a:cubicBezTo>
                    <a:pt x="30" y="886"/>
                    <a:pt x="1" y="986"/>
                    <a:pt x="1" y="986"/>
                  </a:cubicBezTo>
                  <a:lnTo>
                    <a:pt x="7761" y="1259"/>
                  </a:lnTo>
                  <a:lnTo>
                    <a:pt x="7798" y="26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4134170" y="3877417"/>
              <a:ext cx="299494" cy="142326"/>
            </a:xfrm>
            <a:custGeom>
              <a:rect b="b" l="l" r="r" t="t"/>
              <a:pathLst>
                <a:path extrusionOk="0" h="3663" w="7708">
                  <a:moveTo>
                    <a:pt x="5797" y="1"/>
                  </a:moveTo>
                  <a:cubicBezTo>
                    <a:pt x="5797" y="1"/>
                    <a:pt x="5944" y="2093"/>
                    <a:pt x="4367" y="2189"/>
                  </a:cubicBezTo>
                  <a:cubicBezTo>
                    <a:pt x="2790" y="2286"/>
                    <a:pt x="208" y="2403"/>
                    <a:pt x="10" y="3342"/>
                  </a:cubicBezTo>
                  <a:cubicBezTo>
                    <a:pt x="7" y="3359"/>
                    <a:pt x="4" y="3379"/>
                    <a:pt x="0" y="3396"/>
                  </a:cubicBezTo>
                  <a:lnTo>
                    <a:pt x="7581" y="3663"/>
                  </a:lnTo>
                  <a:lnTo>
                    <a:pt x="7708" y="68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4636143" y="2954365"/>
              <a:ext cx="439683" cy="322885"/>
            </a:xfrm>
            <a:custGeom>
              <a:rect b="b" l="l" r="r" t="t"/>
              <a:pathLst>
                <a:path extrusionOk="0" h="8310" w="11316">
                  <a:moveTo>
                    <a:pt x="5659" y="0"/>
                  </a:moveTo>
                  <a:cubicBezTo>
                    <a:pt x="2532" y="0"/>
                    <a:pt x="0" y="1861"/>
                    <a:pt x="0" y="4156"/>
                  </a:cubicBezTo>
                  <a:cubicBezTo>
                    <a:pt x="0" y="6448"/>
                    <a:pt x="2532" y="8309"/>
                    <a:pt x="5659" y="8309"/>
                  </a:cubicBezTo>
                  <a:cubicBezTo>
                    <a:pt x="8783" y="8309"/>
                    <a:pt x="11315" y="6448"/>
                    <a:pt x="11315" y="4156"/>
                  </a:cubicBezTo>
                  <a:cubicBezTo>
                    <a:pt x="11315" y="1861"/>
                    <a:pt x="8783" y="0"/>
                    <a:pt x="5659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4688714" y="2279095"/>
              <a:ext cx="310918" cy="299417"/>
            </a:xfrm>
            <a:custGeom>
              <a:rect b="b" l="l" r="r" t="t"/>
              <a:pathLst>
                <a:path extrusionOk="0" h="7706" w="8002">
                  <a:moveTo>
                    <a:pt x="5102" y="1"/>
                  </a:moveTo>
                  <a:lnTo>
                    <a:pt x="3267" y="1420"/>
                  </a:lnTo>
                  <a:cubicBezTo>
                    <a:pt x="3267" y="1420"/>
                    <a:pt x="3218" y="4891"/>
                    <a:pt x="0" y="6088"/>
                  </a:cubicBezTo>
                  <a:cubicBezTo>
                    <a:pt x="0" y="6088"/>
                    <a:pt x="1701" y="7706"/>
                    <a:pt x="3892" y="7706"/>
                  </a:cubicBezTo>
                  <a:cubicBezTo>
                    <a:pt x="4103" y="7706"/>
                    <a:pt x="4318" y="7691"/>
                    <a:pt x="4537" y="7658"/>
                  </a:cubicBezTo>
                  <a:cubicBezTo>
                    <a:pt x="7029" y="7283"/>
                    <a:pt x="8002" y="6435"/>
                    <a:pt x="8002" y="6435"/>
                  </a:cubicBezTo>
                  <a:cubicBezTo>
                    <a:pt x="8002" y="6435"/>
                    <a:pt x="6669" y="6412"/>
                    <a:pt x="5941" y="4668"/>
                  </a:cubicBezTo>
                  <a:cubicBezTo>
                    <a:pt x="5212" y="2921"/>
                    <a:pt x="5102" y="1"/>
                    <a:pt x="510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4806952" y="2294404"/>
              <a:ext cx="58749" cy="90105"/>
            </a:xfrm>
            <a:custGeom>
              <a:rect b="b" l="l" r="r" t="t"/>
              <a:pathLst>
                <a:path extrusionOk="0" h="2319" w="1512">
                  <a:moveTo>
                    <a:pt x="1511" y="1"/>
                  </a:moveTo>
                  <a:lnTo>
                    <a:pt x="224" y="1026"/>
                  </a:lnTo>
                  <a:lnTo>
                    <a:pt x="215" y="1080"/>
                  </a:lnTo>
                  <a:lnTo>
                    <a:pt x="1" y="2319"/>
                  </a:lnTo>
                  <a:cubicBezTo>
                    <a:pt x="1" y="2319"/>
                    <a:pt x="879" y="1668"/>
                    <a:pt x="1166" y="1026"/>
                  </a:cubicBezTo>
                  <a:cubicBezTo>
                    <a:pt x="1454" y="385"/>
                    <a:pt x="1511" y="1"/>
                    <a:pt x="151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4738838" y="2147530"/>
              <a:ext cx="185649" cy="194275"/>
            </a:xfrm>
            <a:custGeom>
              <a:rect b="b" l="l" r="r" t="t"/>
              <a:pathLst>
                <a:path extrusionOk="0" h="5000" w="4778">
                  <a:moveTo>
                    <a:pt x="2125" y="0"/>
                  </a:moveTo>
                  <a:cubicBezTo>
                    <a:pt x="1721" y="0"/>
                    <a:pt x="1347" y="85"/>
                    <a:pt x="1123" y="266"/>
                  </a:cubicBezTo>
                  <a:cubicBezTo>
                    <a:pt x="458" y="801"/>
                    <a:pt x="0" y="4406"/>
                    <a:pt x="130" y="4810"/>
                  </a:cubicBezTo>
                  <a:cubicBezTo>
                    <a:pt x="172" y="4941"/>
                    <a:pt x="405" y="4999"/>
                    <a:pt x="726" y="4999"/>
                  </a:cubicBezTo>
                  <a:cubicBezTo>
                    <a:pt x="1391" y="4999"/>
                    <a:pt x="2434" y="4749"/>
                    <a:pt x="2936" y="4379"/>
                  </a:cubicBezTo>
                  <a:cubicBezTo>
                    <a:pt x="3681" y="3831"/>
                    <a:pt x="3812" y="3387"/>
                    <a:pt x="3812" y="3387"/>
                  </a:cubicBezTo>
                  <a:cubicBezTo>
                    <a:pt x="3812" y="3387"/>
                    <a:pt x="3937" y="3464"/>
                    <a:pt x="4106" y="3464"/>
                  </a:cubicBezTo>
                  <a:cubicBezTo>
                    <a:pt x="4215" y="3464"/>
                    <a:pt x="4343" y="3431"/>
                    <a:pt x="4467" y="3323"/>
                  </a:cubicBezTo>
                  <a:cubicBezTo>
                    <a:pt x="4777" y="3049"/>
                    <a:pt x="4647" y="2395"/>
                    <a:pt x="4400" y="2250"/>
                  </a:cubicBezTo>
                  <a:cubicBezTo>
                    <a:pt x="4330" y="2210"/>
                    <a:pt x="4270" y="2196"/>
                    <a:pt x="4219" y="2196"/>
                  </a:cubicBezTo>
                  <a:cubicBezTo>
                    <a:pt x="4089" y="2196"/>
                    <a:pt x="4022" y="2290"/>
                    <a:pt x="4022" y="2290"/>
                  </a:cubicBezTo>
                  <a:cubicBezTo>
                    <a:pt x="4022" y="2290"/>
                    <a:pt x="4099" y="1780"/>
                    <a:pt x="3929" y="904"/>
                  </a:cubicBezTo>
                  <a:cubicBezTo>
                    <a:pt x="3818" y="327"/>
                    <a:pt x="2915" y="0"/>
                    <a:pt x="212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1815350" y="3946734"/>
              <a:ext cx="4589700" cy="228300"/>
            </a:xfrm>
            <a:prstGeom prst="ellipse">
              <a:avLst/>
            </a:prstGeom>
            <a:solidFill>
              <a:srgbClr val="21204D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4889519" y="2246107"/>
              <a:ext cx="16008" cy="12006"/>
            </a:xfrm>
            <a:custGeom>
              <a:rect b="b" l="l" r="r" t="t"/>
              <a:pathLst>
                <a:path extrusionOk="0" h="309" w="412">
                  <a:moveTo>
                    <a:pt x="399" y="0"/>
                  </a:moveTo>
                  <a:cubicBezTo>
                    <a:pt x="339" y="0"/>
                    <a:pt x="83" y="25"/>
                    <a:pt x="0" y="291"/>
                  </a:cubicBezTo>
                  <a:lnTo>
                    <a:pt x="57" y="308"/>
                  </a:lnTo>
                  <a:cubicBezTo>
                    <a:pt x="125" y="83"/>
                    <a:pt x="340" y="61"/>
                    <a:pt x="396" y="61"/>
                  </a:cubicBezTo>
                  <a:cubicBezTo>
                    <a:pt x="403" y="61"/>
                    <a:pt x="407" y="61"/>
                    <a:pt x="408" y="61"/>
                  </a:cubicBezTo>
                  <a:lnTo>
                    <a:pt x="412" y="1"/>
                  </a:lnTo>
                  <a:cubicBezTo>
                    <a:pt x="411" y="1"/>
                    <a:pt x="407" y="0"/>
                    <a:pt x="399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4782434" y="2145315"/>
              <a:ext cx="118663" cy="34581"/>
            </a:xfrm>
            <a:custGeom>
              <a:rect b="b" l="l" r="r" t="t"/>
              <a:pathLst>
                <a:path extrusionOk="0" h="890" w="3054">
                  <a:moveTo>
                    <a:pt x="993" y="1"/>
                  </a:moveTo>
                  <a:cubicBezTo>
                    <a:pt x="394" y="1"/>
                    <a:pt x="31" y="182"/>
                    <a:pt x="1" y="323"/>
                  </a:cubicBezTo>
                  <a:cubicBezTo>
                    <a:pt x="1" y="323"/>
                    <a:pt x="458" y="889"/>
                    <a:pt x="1178" y="889"/>
                  </a:cubicBezTo>
                  <a:cubicBezTo>
                    <a:pt x="1217" y="889"/>
                    <a:pt x="1256" y="888"/>
                    <a:pt x="1296" y="884"/>
                  </a:cubicBezTo>
                  <a:cubicBezTo>
                    <a:pt x="2085" y="818"/>
                    <a:pt x="2784" y="804"/>
                    <a:pt x="2784" y="804"/>
                  </a:cubicBezTo>
                  <a:cubicBezTo>
                    <a:pt x="2784" y="804"/>
                    <a:pt x="3054" y="420"/>
                    <a:pt x="1918" y="126"/>
                  </a:cubicBezTo>
                  <a:cubicBezTo>
                    <a:pt x="1569" y="36"/>
                    <a:pt x="1258" y="1"/>
                    <a:pt x="99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4859251" y="2227067"/>
              <a:ext cx="38738" cy="83577"/>
            </a:xfrm>
            <a:custGeom>
              <a:rect b="b" l="l" r="r" t="t"/>
              <a:pathLst>
                <a:path extrusionOk="0" h="2151" w="997">
                  <a:moveTo>
                    <a:pt x="749" y="0"/>
                  </a:moveTo>
                  <a:cubicBezTo>
                    <a:pt x="619" y="0"/>
                    <a:pt x="506" y="203"/>
                    <a:pt x="506" y="203"/>
                  </a:cubicBezTo>
                  <a:cubicBezTo>
                    <a:pt x="506" y="203"/>
                    <a:pt x="1" y="1506"/>
                    <a:pt x="41" y="1734"/>
                  </a:cubicBezTo>
                  <a:cubicBezTo>
                    <a:pt x="82" y="1947"/>
                    <a:pt x="128" y="2151"/>
                    <a:pt x="247" y="2151"/>
                  </a:cubicBezTo>
                  <a:cubicBezTo>
                    <a:pt x="255" y="2151"/>
                    <a:pt x="263" y="2150"/>
                    <a:pt x="272" y="2148"/>
                  </a:cubicBezTo>
                  <a:cubicBezTo>
                    <a:pt x="409" y="2118"/>
                    <a:pt x="997" y="160"/>
                    <a:pt x="836" y="33"/>
                  </a:cubicBezTo>
                  <a:cubicBezTo>
                    <a:pt x="807" y="10"/>
                    <a:pt x="778" y="0"/>
                    <a:pt x="74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4343834" y="3158823"/>
              <a:ext cx="635163" cy="170340"/>
            </a:xfrm>
            <a:custGeom>
              <a:rect b="b" l="l" r="r" t="t"/>
              <a:pathLst>
                <a:path extrusionOk="0" h="4384" w="16347">
                  <a:moveTo>
                    <a:pt x="15050" y="0"/>
                  </a:moveTo>
                  <a:cubicBezTo>
                    <a:pt x="15008" y="0"/>
                    <a:pt x="14966" y="2"/>
                    <a:pt x="14923" y="7"/>
                  </a:cubicBezTo>
                  <a:lnTo>
                    <a:pt x="1112" y="1514"/>
                  </a:lnTo>
                  <a:cubicBezTo>
                    <a:pt x="468" y="1584"/>
                    <a:pt x="0" y="2165"/>
                    <a:pt x="70" y="2810"/>
                  </a:cubicBezTo>
                  <a:lnTo>
                    <a:pt x="127" y="3334"/>
                  </a:lnTo>
                  <a:cubicBezTo>
                    <a:pt x="192" y="3936"/>
                    <a:pt x="703" y="4384"/>
                    <a:pt x="1296" y="4384"/>
                  </a:cubicBezTo>
                  <a:cubicBezTo>
                    <a:pt x="1338" y="4384"/>
                    <a:pt x="1380" y="4381"/>
                    <a:pt x="1423" y="4377"/>
                  </a:cubicBezTo>
                  <a:lnTo>
                    <a:pt x="15234" y="2873"/>
                  </a:lnTo>
                  <a:cubicBezTo>
                    <a:pt x="15879" y="2803"/>
                    <a:pt x="16346" y="2218"/>
                    <a:pt x="16277" y="1577"/>
                  </a:cubicBezTo>
                  <a:lnTo>
                    <a:pt x="16220" y="1049"/>
                  </a:lnTo>
                  <a:cubicBezTo>
                    <a:pt x="16154" y="451"/>
                    <a:pt x="15640" y="0"/>
                    <a:pt x="15050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4138988" y="3311603"/>
              <a:ext cx="259629" cy="547700"/>
            </a:xfrm>
            <a:custGeom>
              <a:rect b="b" l="l" r="r" t="t"/>
              <a:pathLst>
                <a:path extrusionOk="0" h="14096" w="6682">
                  <a:moveTo>
                    <a:pt x="5428" y="1"/>
                  </a:moveTo>
                  <a:lnTo>
                    <a:pt x="0" y="13594"/>
                  </a:lnTo>
                  <a:lnTo>
                    <a:pt x="1253" y="14095"/>
                  </a:lnTo>
                  <a:lnTo>
                    <a:pt x="6682" y="502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4187402" y="3216445"/>
              <a:ext cx="275987" cy="477722"/>
            </a:xfrm>
            <a:custGeom>
              <a:rect b="b" l="l" r="r" t="t"/>
              <a:pathLst>
                <a:path extrusionOk="0" h="12295" w="7103">
                  <a:moveTo>
                    <a:pt x="5284" y="1"/>
                  </a:moveTo>
                  <a:cubicBezTo>
                    <a:pt x="4816" y="1"/>
                    <a:pt x="4370" y="283"/>
                    <a:pt x="4186" y="743"/>
                  </a:cubicBezTo>
                  <a:lnTo>
                    <a:pt x="0" y="11229"/>
                  </a:lnTo>
                  <a:lnTo>
                    <a:pt x="2673" y="12295"/>
                  </a:lnTo>
                  <a:lnTo>
                    <a:pt x="6862" y="1808"/>
                  </a:lnTo>
                  <a:cubicBezTo>
                    <a:pt x="7103" y="1210"/>
                    <a:pt x="6805" y="522"/>
                    <a:pt x="6207" y="282"/>
                  </a:cubicBezTo>
                  <a:lnTo>
                    <a:pt x="5716" y="84"/>
                  </a:lnTo>
                  <a:cubicBezTo>
                    <a:pt x="5575" y="28"/>
                    <a:pt x="5428" y="1"/>
                    <a:pt x="5284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159620" y="3652754"/>
              <a:ext cx="131641" cy="110892"/>
            </a:xfrm>
            <a:custGeom>
              <a:rect b="b" l="l" r="r" t="t"/>
              <a:pathLst>
                <a:path extrusionOk="0" h="2854" w="3388">
                  <a:moveTo>
                    <a:pt x="715" y="0"/>
                  </a:moveTo>
                  <a:lnTo>
                    <a:pt x="0" y="1784"/>
                  </a:lnTo>
                  <a:lnTo>
                    <a:pt x="2677" y="2853"/>
                  </a:lnTo>
                  <a:lnTo>
                    <a:pt x="3388" y="1066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3858296" y="3861214"/>
              <a:ext cx="294599" cy="145162"/>
            </a:xfrm>
            <a:custGeom>
              <a:rect b="b" l="l" r="r" t="t"/>
              <a:pathLst>
                <a:path extrusionOk="0" h="3736" w="7582">
                  <a:moveTo>
                    <a:pt x="539" y="0"/>
                  </a:moveTo>
                  <a:cubicBezTo>
                    <a:pt x="64" y="772"/>
                    <a:pt x="1" y="856"/>
                    <a:pt x="1" y="856"/>
                  </a:cubicBezTo>
                  <a:lnTo>
                    <a:pt x="7214" y="3736"/>
                  </a:lnTo>
                  <a:lnTo>
                    <a:pt x="7581" y="281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3879200" y="3813188"/>
              <a:ext cx="325605" cy="157363"/>
            </a:xfrm>
            <a:custGeom>
              <a:rect b="b" l="l" r="r" t="t"/>
              <a:pathLst>
                <a:path extrusionOk="0" h="4050" w="8380">
                  <a:moveTo>
                    <a:pt x="6602" y="1"/>
                  </a:moveTo>
                  <a:cubicBezTo>
                    <a:pt x="6602" y="1"/>
                    <a:pt x="6141" y="1641"/>
                    <a:pt x="4941" y="1641"/>
                  </a:cubicBezTo>
                  <a:cubicBezTo>
                    <a:pt x="4809" y="1641"/>
                    <a:pt x="4668" y="1621"/>
                    <a:pt x="4517" y="1577"/>
                  </a:cubicBezTo>
                  <a:cubicBezTo>
                    <a:pt x="3488" y="1275"/>
                    <a:pt x="2018" y="828"/>
                    <a:pt x="1025" y="828"/>
                  </a:cubicBezTo>
                  <a:cubicBezTo>
                    <a:pt x="555" y="828"/>
                    <a:pt x="192" y="928"/>
                    <a:pt x="31" y="1190"/>
                  </a:cubicBezTo>
                  <a:cubicBezTo>
                    <a:pt x="21" y="1206"/>
                    <a:pt x="11" y="1223"/>
                    <a:pt x="1" y="1236"/>
                  </a:cubicBezTo>
                  <a:lnTo>
                    <a:pt x="7043" y="4050"/>
                  </a:lnTo>
                  <a:lnTo>
                    <a:pt x="8380" y="712"/>
                  </a:lnTo>
                  <a:lnTo>
                    <a:pt x="6602" y="1"/>
                  </a:ln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4518916" y="2507721"/>
              <a:ext cx="717613" cy="651132"/>
            </a:xfrm>
            <a:custGeom>
              <a:rect b="b" l="l" r="r" t="t"/>
              <a:pathLst>
                <a:path extrusionOk="0" h="16758" w="18469">
                  <a:moveTo>
                    <a:pt x="6348" y="0"/>
                  </a:moveTo>
                  <a:cubicBezTo>
                    <a:pt x="6348" y="0"/>
                    <a:pt x="1347" y="614"/>
                    <a:pt x="675" y="1399"/>
                  </a:cubicBezTo>
                  <a:cubicBezTo>
                    <a:pt x="0" y="2185"/>
                    <a:pt x="2169" y="15782"/>
                    <a:pt x="3141" y="16604"/>
                  </a:cubicBezTo>
                  <a:cubicBezTo>
                    <a:pt x="3207" y="16657"/>
                    <a:pt x="3308" y="16710"/>
                    <a:pt x="3442" y="16758"/>
                  </a:cubicBezTo>
                  <a:lnTo>
                    <a:pt x="14125" y="16758"/>
                  </a:lnTo>
                  <a:cubicBezTo>
                    <a:pt x="15027" y="14966"/>
                    <a:pt x="18395" y="4179"/>
                    <a:pt x="18432" y="2669"/>
                  </a:cubicBezTo>
                  <a:cubicBezTo>
                    <a:pt x="18469" y="1062"/>
                    <a:pt x="16665" y="722"/>
                    <a:pt x="14352" y="350"/>
                  </a:cubicBezTo>
                  <a:lnTo>
                    <a:pt x="6348" y="0"/>
                  </a:lnTo>
                  <a:close/>
                </a:path>
              </a:pathLst>
            </a:custGeom>
            <a:solidFill>
              <a:srgbClr val="251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5034916" y="2561691"/>
              <a:ext cx="261727" cy="572917"/>
            </a:xfrm>
            <a:custGeom>
              <a:rect b="b" l="l" r="r" t="t"/>
              <a:pathLst>
                <a:path extrusionOk="0" h="14745" w="6736">
                  <a:moveTo>
                    <a:pt x="3855" y="1"/>
                  </a:moveTo>
                  <a:cubicBezTo>
                    <a:pt x="0" y="391"/>
                    <a:pt x="1564" y="8449"/>
                    <a:pt x="2082" y="11132"/>
                  </a:cubicBezTo>
                  <a:cubicBezTo>
                    <a:pt x="2546" y="13556"/>
                    <a:pt x="3013" y="14745"/>
                    <a:pt x="4033" y="14745"/>
                  </a:cubicBezTo>
                  <a:cubicBezTo>
                    <a:pt x="4143" y="14745"/>
                    <a:pt x="4260" y="14731"/>
                    <a:pt x="4384" y="14703"/>
                  </a:cubicBezTo>
                  <a:cubicBezTo>
                    <a:pt x="5656" y="14422"/>
                    <a:pt x="6735" y="7601"/>
                    <a:pt x="6642" y="4167"/>
                  </a:cubicBezTo>
                  <a:cubicBezTo>
                    <a:pt x="6549" y="732"/>
                    <a:pt x="3855" y="1"/>
                    <a:pt x="3855" y="1"/>
                  </a:cubicBezTo>
                  <a:close/>
                </a:path>
              </a:pathLst>
            </a:custGeom>
            <a:solidFill>
              <a:srgbClr val="251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5129529" y="2960504"/>
              <a:ext cx="148076" cy="483784"/>
            </a:xfrm>
            <a:custGeom>
              <a:rect b="b" l="l" r="r" t="t"/>
              <a:pathLst>
                <a:path extrusionOk="0" h="12451" w="3811">
                  <a:moveTo>
                    <a:pt x="3761" y="1"/>
                  </a:moveTo>
                  <a:cubicBezTo>
                    <a:pt x="3495" y="1"/>
                    <a:pt x="2185" y="222"/>
                    <a:pt x="1223" y="1312"/>
                  </a:cubicBezTo>
                  <a:cubicBezTo>
                    <a:pt x="1223" y="1312"/>
                    <a:pt x="0" y="2098"/>
                    <a:pt x="141" y="4951"/>
                  </a:cubicBezTo>
                  <a:cubicBezTo>
                    <a:pt x="225" y="6671"/>
                    <a:pt x="401" y="10045"/>
                    <a:pt x="529" y="12451"/>
                  </a:cubicBezTo>
                  <a:lnTo>
                    <a:pt x="2577" y="12451"/>
                  </a:lnTo>
                  <a:cubicBezTo>
                    <a:pt x="3007" y="8087"/>
                    <a:pt x="3803" y="46"/>
                    <a:pt x="3809" y="9"/>
                  </a:cubicBezTo>
                  <a:cubicBezTo>
                    <a:pt x="3810" y="4"/>
                    <a:pt x="3793" y="1"/>
                    <a:pt x="3761" y="1"/>
                  </a:cubicBezTo>
                  <a:close/>
                </a:path>
              </a:pathLst>
            </a:custGeom>
            <a:solidFill>
              <a:srgbClr val="251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5150045" y="3444255"/>
              <a:ext cx="79614" cy="106890"/>
            </a:xfrm>
            <a:custGeom>
              <a:rect b="b" l="l" r="r" t="t"/>
              <a:pathLst>
                <a:path extrusionOk="0" h="2751" w="2049">
                  <a:moveTo>
                    <a:pt x="1" y="1"/>
                  </a:moveTo>
                  <a:cubicBezTo>
                    <a:pt x="84" y="1584"/>
                    <a:pt x="148" y="2750"/>
                    <a:pt x="148" y="2750"/>
                  </a:cubicBezTo>
                  <a:lnTo>
                    <a:pt x="1774" y="2750"/>
                  </a:lnTo>
                  <a:cubicBezTo>
                    <a:pt x="1774" y="2750"/>
                    <a:pt x="1888" y="1631"/>
                    <a:pt x="2049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5105012" y="3550681"/>
              <a:ext cx="114001" cy="149592"/>
            </a:xfrm>
            <a:custGeom>
              <a:rect b="b" l="l" r="r" t="t"/>
              <a:pathLst>
                <a:path extrusionOk="0" h="3850" w="2934">
                  <a:moveTo>
                    <a:pt x="1092" y="0"/>
                  </a:moveTo>
                  <a:cubicBezTo>
                    <a:pt x="753" y="0"/>
                    <a:pt x="126" y="77"/>
                    <a:pt x="70" y="643"/>
                  </a:cubicBezTo>
                  <a:cubicBezTo>
                    <a:pt x="1" y="1353"/>
                    <a:pt x="153" y="2046"/>
                    <a:pt x="282" y="2046"/>
                  </a:cubicBezTo>
                  <a:cubicBezTo>
                    <a:pt x="294" y="2046"/>
                    <a:pt x="306" y="2039"/>
                    <a:pt x="318" y="2026"/>
                  </a:cubicBezTo>
                  <a:cubicBezTo>
                    <a:pt x="444" y="1883"/>
                    <a:pt x="759" y="1205"/>
                    <a:pt x="936" y="1205"/>
                  </a:cubicBezTo>
                  <a:cubicBezTo>
                    <a:pt x="945" y="1205"/>
                    <a:pt x="954" y="1207"/>
                    <a:pt x="963" y="1211"/>
                  </a:cubicBezTo>
                  <a:cubicBezTo>
                    <a:pt x="1133" y="1287"/>
                    <a:pt x="942" y="3810"/>
                    <a:pt x="1160" y="3847"/>
                  </a:cubicBezTo>
                  <a:cubicBezTo>
                    <a:pt x="1169" y="3849"/>
                    <a:pt x="1179" y="3849"/>
                    <a:pt x="1190" y="3849"/>
                  </a:cubicBezTo>
                  <a:cubicBezTo>
                    <a:pt x="1426" y="3849"/>
                    <a:pt x="1936" y="3423"/>
                    <a:pt x="2185" y="2825"/>
                  </a:cubicBezTo>
                  <a:cubicBezTo>
                    <a:pt x="2443" y="2196"/>
                    <a:pt x="2933" y="11"/>
                    <a:pt x="2933" y="11"/>
                  </a:cubicBezTo>
                  <a:lnTo>
                    <a:pt x="1307" y="11"/>
                  </a:lnTo>
                  <a:cubicBezTo>
                    <a:pt x="1307" y="11"/>
                    <a:pt x="1220" y="0"/>
                    <a:pt x="109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4760636" y="2154719"/>
              <a:ext cx="149553" cy="158567"/>
            </a:xfrm>
            <a:custGeom>
              <a:rect b="b" l="l" r="r" t="t"/>
              <a:pathLst>
                <a:path extrusionOk="0" h="4081" w="3849">
                  <a:moveTo>
                    <a:pt x="1195" y="1"/>
                  </a:moveTo>
                  <a:cubicBezTo>
                    <a:pt x="892" y="1"/>
                    <a:pt x="653" y="25"/>
                    <a:pt x="562" y="81"/>
                  </a:cubicBezTo>
                  <a:cubicBezTo>
                    <a:pt x="562" y="81"/>
                    <a:pt x="0" y="1922"/>
                    <a:pt x="113" y="2223"/>
                  </a:cubicBezTo>
                  <a:cubicBezTo>
                    <a:pt x="224" y="2523"/>
                    <a:pt x="294" y="2714"/>
                    <a:pt x="331" y="3125"/>
                  </a:cubicBezTo>
                  <a:cubicBezTo>
                    <a:pt x="368" y="3536"/>
                    <a:pt x="398" y="3873"/>
                    <a:pt x="635" y="4014"/>
                  </a:cubicBezTo>
                  <a:cubicBezTo>
                    <a:pt x="714" y="4061"/>
                    <a:pt x="1003" y="4080"/>
                    <a:pt x="1362" y="4080"/>
                  </a:cubicBezTo>
                  <a:cubicBezTo>
                    <a:pt x="2079" y="4080"/>
                    <a:pt x="3072" y="4002"/>
                    <a:pt x="3217" y="3906"/>
                  </a:cubicBezTo>
                  <a:cubicBezTo>
                    <a:pt x="3434" y="3766"/>
                    <a:pt x="3605" y="2827"/>
                    <a:pt x="3729" y="2039"/>
                  </a:cubicBezTo>
                  <a:cubicBezTo>
                    <a:pt x="3849" y="1254"/>
                    <a:pt x="3538" y="702"/>
                    <a:pt x="3401" y="398"/>
                  </a:cubicBezTo>
                  <a:cubicBezTo>
                    <a:pt x="3301" y="179"/>
                    <a:pt x="2015" y="1"/>
                    <a:pt x="119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4755818" y="2213546"/>
              <a:ext cx="40487" cy="52221"/>
            </a:xfrm>
            <a:custGeom>
              <a:rect b="b" l="l" r="r" t="t"/>
              <a:pathLst>
                <a:path extrusionOk="0" h="1344" w="1042">
                  <a:moveTo>
                    <a:pt x="651" y="1"/>
                  </a:moveTo>
                  <a:cubicBezTo>
                    <a:pt x="448" y="1"/>
                    <a:pt x="221" y="295"/>
                    <a:pt x="221" y="295"/>
                  </a:cubicBezTo>
                  <a:cubicBezTo>
                    <a:pt x="221" y="295"/>
                    <a:pt x="1" y="1137"/>
                    <a:pt x="418" y="1320"/>
                  </a:cubicBezTo>
                  <a:cubicBezTo>
                    <a:pt x="454" y="1336"/>
                    <a:pt x="488" y="1343"/>
                    <a:pt x="521" y="1343"/>
                  </a:cubicBezTo>
                  <a:cubicBezTo>
                    <a:pt x="868" y="1343"/>
                    <a:pt x="1042" y="530"/>
                    <a:pt x="856" y="154"/>
                  </a:cubicBezTo>
                  <a:cubicBezTo>
                    <a:pt x="799" y="42"/>
                    <a:pt x="727" y="1"/>
                    <a:pt x="65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4688714" y="2440073"/>
              <a:ext cx="288188" cy="79614"/>
            </a:xfrm>
            <a:custGeom>
              <a:rect b="b" l="l" r="r" t="t"/>
              <a:pathLst>
                <a:path extrusionOk="0" h="2049" w="7417">
                  <a:moveTo>
                    <a:pt x="1648" y="0"/>
                  </a:moveTo>
                  <a:lnTo>
                    <a:pt x="0" y="2048"/>
                  </a:lnTo>
                  <a:lnTo>
                    <a:pt x="7417" y="2048"/>
                  </a:lnTo>
                  <a:lnTo>
                    <a:pt x="6218" y="0"/>
                  </a:lnTo>
                  <a:close/>
                </a:path>
              </a:pathLst>
            </a:custGeom>
            <a:solidFill>
              <a:srgbClr val="1611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4785154" y="3024072"/>
              <a:ext cx="405568" cy="294948"/>
            </a:xfrm>
            <a:custGeom>
              <a:rect b="b" l="l" r="r" t="t"/>
              <a:pathLst>
                <a:path extrusionOk="0" h="7591" w="10438">
                  <a:moveTo>
                    <a:pt x="3976" y="1"/>
                  </a:moveTo>
                  <a:cubicBezTo>
                    <a:pt x="3535" y="1"/>
                    <a:pt x="3178" y="354"/>
                    <a:pt x="3178" y="795"/>
                  </a:cubicBezTo>
                  <a:cubicBezTo>
                    <a:pt x="3178" y="1236"/>
                    <a:pt x="3535" y="1594"/>
                    <a:pt x="3976" y="1594"/>
                  </a:cubicBezTo>
                  <a:lnTo>
                    <a:pt x="6638" y="1594"/>
                  </a:lnTo>
                  <a:cubicBezTo>
                    <a:pt x="7855" y="1594"/>
                    <a:pt x="8840" y="2583"/>
                    <a:pt x="8840" y="3796"/>
                  </a:cubicBezTo>
                  <a:cubicBezTo>
                    <a:pt x="8840" y="5008"/>
                    <a:pt x="7855" y="5997"/>
                    <a:pt x="6638" y="5997"/>
                  </a:cubicBezTo>
                  <a:lnTo>
                    <a:pt x="799" y="5997"/>
                  </a:lnTo>
                  <a:cubicBezTo>
                    <a:pt x="358" y="5997"/>
                    <a:pt x="0" y="6355"/>
                    <a:pt x="0" y="6796"/>
                  </a:cubicBezTo>
                  <a:cubicBezTo>
                    <a:pt x="0" y="7233"/>
                    <a:pt x="358" y="7591"/>
                    <a:pt x="799" y="7591"/>
                  </a:cubicBezTo>
                  <a:lnTo>
                    <a:pt x="6638" y="7591"/>
                  </a:lnTo>
                  <a:cubicBezTo>
                    <a:pt x="8734" y="7591"/>
                    <a:pt x="10437" y="5887"/>
                    <a:pt x="10437" y="3796"/>
                  </a:cubicBezTo>
                  <a:cubicBezTo>
                    <a:pt x="10437" y="1701"/>
                    <a:pt x="8734" y="1"/>
                    <a:pt x="6638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4525405" y="3282772"/>
              <a:ext cx="595569" cy="80158"/>
            </a:xfrm>
            <a:custGeom>
              <a:rect b="b" l="l" r="r" t="t"/>
              <a:pathLst>
                <a:path extrusionOk="0" h="2063" w="15328">
                  <a:moveTo>
                    <a:pt x="1029" y="1"/>
                  </a:moveTo>
                  <a:cubicBezTo>
                    <a:pt x="462" y="1"/>
                    <a:pt x="1" y="462"/>
                    <a:pt x="1" y="1033"/>
                  </a:cubicBezTo>
                  <a:cubicBezTo>
                    <a:pt x="1" y="1601"/>
                    <a:pt x="462" y="2062"/>
                    <a:pt x="1029" y="2062"/>
                  </a:cubicBezTo>
                  <a:lnTo>
                    <a:pt x="14299" y="2062"/>
                  </a:lnTo>
                  <a:cubicBezTo>
                    <a:pt x="14867" y="2062"/>
                    <a:pt x="15328" y="1601"/>
                    <a:pt x="15328" y="1033"/>
                  </a:cubicBezTo>
                  <a:cubicBezTo>
                    <a:pt x="15328" y="462"/>
                    <a:pt x="14867" y="1"/>
                    <a:pt x="14299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4753486" y="3362892"/>
              <a:ext cx="80274" cy="378914"/>
            </a:xfrm>
            <a:custGeom>
              <a:rect b="b" l="l" r="r" t="t"/>
              <a:pathLst>
                <a:path extrusionOk="0" h="9752" w="2066">
                  <a:moveTo>
                    <a:pt x="1" y="0"/>
                  </a:moveTo>
                  <a:lnTo>
                    <a:pt x="1" y="9752"/>
                  </a:lnTo>
                  <a:lnTo>
                    <a:pt x="2065" y="9752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4753486" y="3541627"/>
              <a:ext cx="80274" cy="21448"/>
            </a:xfrm>
            <a:custGeom>
              <a:rect b="b" l="l" r="r" t="t"/>
              <a:pathLst>
                <a:path extrusionOk="0" h="552" w="2066">
                  <a:moveTo>
                    <a:pt x="1" y="0"/>
                  </a:moveTo>
                  <a:lnTo>
                    <a:pt x="1" y="552"/>
                  </a:lnTo>
                  <a:lnTo>
                    <a:pt x="2065" y="552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4753486" y="3362892"/>
              <a:ext cx="80274" cy="44139"/>
            </a:xfrm>
            <a:custGeom>
              <a:rect b="b" l="l" r="r" t="t"/>
              <a:pathLst>
                <a:path extrusionOk="0" h="1136" w="2066">
                  <a:moveTo>
                    <a:pt x="1" y="0"/>
                  </a:moveTo>
                  <a:lnTo>
                    <a:pt x="1" y="1136"/>
                  </a:lnTo>
                  <a:lnTo>
                    <a:pt x="2065" y="1136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4778432" y="3742199"/>
              <a:ext cx="30385" cy="183434"/>
            </a:xfrm>
            <a:custGeom>
              <a:rect b="b" l="l" r="r" t="t"/>
              <a:pathLst>
                <a:path extrusionOk="0" h="4721" w="782">
                  <a:moveTo>
                    <a:pt x="0" y="0"/>
                  </a:moveTo>
                  <a:lnTo>
                    <a:pt x="0" y="4720"/>
                  </a:lnTo>
                  <a:lnTo>
                    <a:pt x="782" y="472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4514642" y="3912892"/>
              <a:ext cx="617134" cy="61702"/>
            </a:xfrm>
            <a:custGeom>
              <a:rect b="b" l="l" r="r" t="t"/>
              <a:pathLst>
                <a:path extrusionOk="0" h="1588" w="15883">
                  <a:moveTo>
                    <a:pt x="1306" y="0"/>
                  </a:moveTo>
                  <a:cubicBezTo>
                    <a:pt x="585" y="0"/>
                    <a:pt x="0" y="588"/>
                    <a:pt x="0" y="1310"/>
                  </a:cubicBezTo>
                  <a:cubicBezTo>
                    <a:pt x="0" y="1460"/>
                    <a:pt x="124" y="1587"/>
                    <a:pt x="278" y="1587"/>
                  </a:cubicBezTo>
                  <a:cubicBezTo>
                    <a:pt x="431" y="1587"/>
                    <a:pt x="555" y="1460"/>
                    <a:pt x="555" y="1310"/>
                  </a:cubicBezTo>
                  <a:cubicBezTo>
                    <a:pt x="555" y="892"/>
                    <a:pt x="892" y="554"/>
                    <a:pt x="1306" y="554"/>
                  </a:cubicBezTo>
                  <a:lnTo>
                    <a:pt x="14576" y="554"/>
                  </a:lnTo>
                  <a:cubicBezTo>
                    <a:pt x="14991" y="554"/>
                    <a:pt x="15328" y="892"/>
                    <a:pt x="15328" y="1310"/>
                  </a:cubicBezTo>
                  <a:cubicBezTo>
                    <a:pt x="15328" y="1460"/>
                    <a:pt x="15452" y="1587"/>
                    <a:pt x="15605" y="1587"/>
                  </a:cubicBezTo>
                  <a:cubicBezTo>
                    <a:pt x="15759" y="1587"/>
                    <a:pt x="15882" y="1460"/>
                    <a:pt x="15882" y="1310"/>
                  </a:cubicBezTo>
                  <a:cubicBezTo>
                    <a:pt x="15882" y="588"/>
                    <a:pt x="15295" y="0"/>
                    <a:pt x="1457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5041133" y="3947939"/>
              <a:ext cx="55718" cy="55718"/>
            </a:xfrm>
            <a:custGeom>
              <a:rect b="b" l="l" r="r" t="t"/>
              <a:pathLst>
                <a:path extrusionOk="0" h="1434" w="1434">
                  <a:moveTo>
                    <a:pt x="716" y="0"/>
                  </a:moveTo>
                  <a:cubicBezTo>
                    <a:pt x="321" y="0"/>
                    <a:pt x="1" y="321"/>
                    <a:pt x="1" y="715"/>
                  </a:cubicBezTo>
                  <a:cubicBezTo>
                    <a:pt x="1" y="1112"/>
                    <a:pt x="321" y="1433"/>
                    <a:pt x="716" y="1433"/>
                  </a:cubicBezTo>
                  <a:cubicBezTo>
                    <a:pt x="1113" y="1433"/>
                    <a:pt x="1434" y="1112"/>
                    <a:pt x="1434" y="715"/>
                  </a:cubicBezTo>
                  <a:cubicBezTo>
                    <a:pt x="1434" y="321"/>
                    <a:pt x="1113" y="0"/>
                    <a:pt x="71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4554119" y="3947939"/>
              <a:ext cx="55835" cy="55718"/>
            </a:xfrm>
            <a:custGeom>
              <a:rect b="b" l="l" r="r" t="t"/>
              <a:pathLst>
                <a:path extrusionOk="0" h="1434" w="1437">
                  <a:moveTo>
                    <a:pt x="718" y="0"/>
                  </a:moveTo>
                  <a:cubicBezTo>
                    <a:pt x="321" y="0"/>
                    <a:pt x="0" y="321"/>
                    <a:pt x="0" y="715"/>
                  </a:cubicBezTo>
                  <a:cubicBezTo>
                    <a:pt x="0" y="1112"/>
                    <a:pt x="321" y="1433"/>
                    <a:pt x="718" y="1433"/>
                  </a:cubicBezTo>
                  <a:cubicBezTo>
                    <a:pt x="1116" y="1433"/>
                    <a:pt x="1436" y="1112"/>
                    <a:pt x="1436" y="715"/>
                  </a:cubicBezTo>
                  <a:cubicBezTo>
                    <a:pt x="1436" y="321"/>
                    <a:pt x="1116" y="0"/>
                    <a:pt x="718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4687432" y="2521320"/>
              <a:ext cx="600893" cy="467892"/>
            </a:xfrm>
            <a:custGeom>
              <a:rect b="b" l="l" r="r" t="t"/>
              <a:pathLst>
                <a:path extrusionOk="0" h="12042" w="15465">
                  <a:moveTo>
                    <a:pt x="190" y="0"/>
                  </a:moveTo>
                  <a:cubicBezTo>
                    <a:pt x="84" y="0"/>
                    <a:pt x="0" y="84"/>
                    <a:pt x="0" y="187"/>
                  </a:cubicBezTo>
                  <a:lnTo>
                    <a:pt x="0" y="11853"/>
                  </a:lnTo>
                  <a:cubicBezTo>
                    <a:pt x="0" y="11958"/>
                    <a:pt x="84" y="12041"/>
                    <a:pt x="190" y="12041"/>
                  </a:cubicBezTo>
                  <a:lnTo>
                    <a:pt x="15278" y="12041"/>
                  </a:lnTo>
                  <a:cubicBezTo>
                    <a:pt x="15381" y="12041"/>
                    <a:pt x="15464" y="11958"/>
                    <a:pt x="15464" y="11853"/>
                  </a:cubicBezTo>
                  <a:lnTo>
                    <a:pt x="15464" y="187"/>
                  </a:lnTo>
                  <a:cubicBezTo>
                    <a:pt x="15464" y="84"/>
                    <a:pt x="15381" y="0"/>
                    <a:pt x="15278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4649237" y="2521320"/>
              <a:ext cx="600931" cy="467892"/>
            </a:xfrm>
            <a:custGeom>
              <a:rect b="b" l="l" r="r" t="t"/>
              <a:pathLst>
                <a:path extrusionOk="0" h="12042" w="15466">
                  <a:moveTo>
                    <a:pt x="188" y="0"/>
                  </a:moveTo>
                  <a:cubicBezTo>
                    <a:pt x="84" y="0"/>
                    <a:pt x="1" y="84"/>
                    <a:pt x="1" y="187"/>
                  </a:cubicBezTo>
                  <a:lnTo>
                    <a:pt x="1" y="11853"/>
                  </a:lnTo>
                  <a:cubicBezTo>
                    <a:pt x="1" y="11958"/>
                    <a:pt x="84" y="12041"/>
                    <a:pt x="188" y="12041"/>
                  </a:cubicBezTo>
                  <a:lnTo>
                    <a:pt x="15278" y="12041"/>
                  </a:lnTo>
                  <a:cubicBezTo>
                    <a:pt x="15382" y="12041"/>
                    <a:pt x="15465" y="11958"/>
                    <a:pt x="15465" y="11853"/>
                  </a:cubicBezTo>
                  <a:lnTo>
                    <a:pt x="15465" y="187"/>
                  </a:lnTo>
                  <a:cubicBezTo>
                    <a:pt x="15465" y="84"/>
                    <a:pt x="15382" y="0"/>
                    <a:pt x="15278" y="0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4943373" y="2743030"/>
              <a:ext cx="76777" cy="279911"/>
            </a:xfrm>
            <a:custGeom>
              <a:rect b="b" l="l" r="r" t="t"/>
              <a:pathLst>
                <a:path extrusionOk="0" h="7204" w="1976">
                  <a:moveTo>
                    <a:pt x="990" y="1"/>
                  </a:moveTo>
                  <a:cubicBezTo>
                    <a:pt x="446" y="1"/>
                    <a:pt x="1" y="445"/>
                    <a:pt x="1" y="989"/>
                  </a:cubicBezTo>
                  <a:lnTo>
                    <a:pt x="1" y="7203"/>
                  </a:lnTo>
                  <a:lnTo>
                    <a:pt x="1975" y="7203"/>
                  </a:lnTo>
                  <a:lnTo>
                    <a:pt x="1975" y="989"/>
                  </a:lnTo>
                  <a:cubicBezTo>
                    <a:pt x="1975" y="445"/>
                    <a:pt x="1535" y="1"/>
                    <a:pt x="99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7" name="Google Shape;1937;p31"/>
          <p:cNvSpPr txBox="1"/>
          <p:nvPr/>
        </p:nvSpPr>
        <p:spPr>
          <a:xfrm>
            <a:off x="-161825" y="702300"/>
            <a:ext cx="4456500" cy="44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Architectural Model: </a:t>
            </a:r>
            <a:br>
              <a:rPr lang="en" sz="2400">
                <a:latin typeface="Abel"/>
                <a:ea typeface="Abel"/>
                <a:cs typeface="Abel"/>
                <a:sym typeface="Abel"/>
              </a:rPr>
            </a:br>
            <a:r>
              <a:rPr b="1" lang="en" sz="2400">
                <a:latin typeface="Abel"/>
                <a:ea typeface="Abel"/>
                <a:cs typeface="Abel"/>
                <a:sym typeface="Abel"/>
              </a:rPr>
              <a:t>Layered Architecture</a:t>
            </a:r>
            <a:endParaRPr b="1" sz="2400">
              <a:latin typeface="Abel"/>
              <a:ea typeface="Abel"/>
              <a:cs typeface="Abel"/>
              <a:sym typeface="Abel"/>
            </a:endParaRPr>
          </a:p>
          <a:p>
            <a:pPr indent="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A type of client-server approach, it benefitted us since it allows for the physical components, data management functions and application processing to be conducted/tested separately. 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32"/>
          <p:cNvSpPr txBox="1"/>
          <p:nvPr>
            <p:ph type="ctrTitle"/>
          </p:nvPr>
        </p:nvSpPr>
        <p:spPr>
          <a:xfrm>
            <a:off x="515350" y="0"/>
            <a:ext cx="7881900" cy="127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Prototype</a:t>
            </a:r>
            <a:endParaRPr sz="7200"/>
          </a:p>
        </p:txBody>
      </p:sp>
      <p:sp>
        <p:nvSpPr>
          <p:cNvPr id="1944" name="Google Shape;1944;p32"/>
          <p:cNvSpPr txBox="1"/>
          <p:nvPr/>
        </p:nvSpPr>
        <p:spPr>
          <a:xfrm>
            <a:off x="1798700" y="1131775"/>
            <a:ext cx="51537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bel"/>
                <a:ea typeface="Abel"/>
                <a:cs typeface="Abel"/>
                <a:sym typeface="Abel"/>
              </a:rPr>
              <a:t>Ready to be verified after it has completed initial implementation.</a:t>
            </a:r>
            <a:endParaRPr sz="48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deo Production Agency by Slidesgo">
  <a:themeElements>
    <a:clrScheme name="Personalizado 1">
      <a:dk1>
        <a:srgbClr val="F3F3F3"/>
      </a:dk1>
      <a:lt1>
        <a:srgbClr val="FFFFFF"/>
      </a:lt1>
      <a:dk2>
        <a:srgbClr val="FFFFFF"/>
      </a:dk2>
      <a:lt2>
        <a:srgbClr val="FFFFFF"/>
      </a:lt2>
      <a:accent1>
        <a:srgbClr val="34435E"/>
      </a:accent1>
      <a:accent2>
        <a:srgbClr val="6369D1"/>
      </a:accent2>
      <a:accent3>
        <a:srgbClr val="0A2472"/>
      </a:accent3>
      <a:accent4>
        <a:srgbClr val="001C55"/>
      </a:accent4>
      <a:accent5>
        <a:srgbClr val="FF457A"/>
      </a:accent5>
      <a:accent6>
        <a:srgbClr val="65A2E3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