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7"/>
  </p:notesMasterIdLst>
  <p:sldIdLst>
    <p:sldId id="256" r:id="rId2"/>
    <p:sldId id="257" r:id="rId3"/>
    <p:sldId id="283" r:id="rId4"/>
    <p:sldId id="258" r:id="rId5"/>
    <p:sldId id="259" r:id="rId6"/>
    <p:sldId id="260" r:id="rId7"/>
    <p:sldId id="284" r:id="rId8"/>
    <p:sldId id="263" r:id="rId9"/>
    <p:sldId id="285" r:id="rId10"/>
    <p:sldId id="271" r:id="rId11"/>
    <p:sldId id="274" r:id="rId12"/>
    <p:sldId id="275" r:id="rId13"/>
    <p:sldId id="277" r:id="rId14"/>
    <p:sldId id="261" r:id="rId15"/>
    <p:sldId id="276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313F4-DAA4-459B-8A03-DBE39B60D915}" type="doc">
      <dgm:prSet loTypeId="urn:microsoft.com/office/officeart/2005/8/layout/radial5" loCatId="cycle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9318EFD2-1DB6-440F-B0EF-5DB17BE0A816}">
      <dgm:prSet phldrT="[Texto]" custT="1"/>
      <dgm:spPr>
        <a:solidFill>
          <a:schemeClr val="bg1"/>
        </a:solidFill>
        <a:ln w="5080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Formas de ser innovador</a:t>
          </a:r>
          <a:endParaRPr lang="es-ES" sz="1800" b="1" dirty="0">
            <a:solidFill>
              <a:schemeClr val="tx2"/>
            </a:solidFill>
          </a:endParaRPr>
        </a:p>
      </dgm:t>
    </dgm:pt>
    <dgm:pt modelId="{E811E5AC-A0CF-4B91-AAF2-6F672B1C5219}" type="parTrans" cxnId="{4E4B3E20-11E9-42F6-A190-68CC6AD0BF18}">
      <dgm:prSet/>
      <dgm:spPr/>
      <dgm:t>
        <a:bodyPr/>
        <a:lstStyle/>
        <a:p>
          <a:endParaRPr lang="es-ES"/>
        </a:p>
      </dgm:t>
    </dgm:pt>
    <dgm:pt modelId="{D87E8B55-2F5A-400F-9ECD-9340C6B53A2E}" type="sibTrans" cxnId="{4E4B3E20-11E9-42F6-A190-68CC6AD0BF18}">
      <dgm:prSet/>
      <dgm:spPr/>
      <dgm:t>
        <a:bodyPr/>
        <a:lstStyle/>
        <a:p>
          <a:endParaRPr lang="es-ES"/>
        </a:p>
      </dgm:t>
    </dgm:pt>
    <dgm:pt modelId="{84C53427-92C6-4571-A2F4-C218F3DCF5E9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Nuevo producto</a:t>
          </a:r>
          <a:endParaRPr lang="es-ES" sz="1600" b="1" dirty="0"/>
        </a:p>
      </dgm:t>
    </dgm:pt>
    <dgm:pt modelId="{70B6EB85-9A1D-4D0F-B634-67D74F2552AC}" type="parTrans" cxnId="{19179263-F891-44BD-9A78-3C7D4B6EC102}">
      <dgm:prSet/>
      <dgm:spPr/>
      <dgm:t>
        <a:bodyPr/>
        <a:lstStyle/>
        <a:p>
          <a:endParaRPr lang="es-ES" dirty="0"/>
        </a:p>
      </dgm:t>
    </dgm:pt>
    <dgm:pt modelId="{605E4F3B-1D1D-44A5-ACFF-8D5E7288937A}" type="sibTrans" cxnId="{19179263-F891-44BD-9A78-3C7D4B6EC102}">
      <dgm:prSet/>
      <dgm:spPr/>
      <dgm:t>
        <a:bodyPr/>
        <a:lstStyle/>
        <a:p>
          <a:endParaRPr lang="es-ES"/>
        </a:p>
      </dgm:t>
    </dgm:pt>
    <dgm:pt modelId="{824448D9-8B30-4AB7-8B48-C892551F4A08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Nuevo mercado o cliente</a:t>
          </a:r>
          <a:endParaRPr lang="es-ES" sz="1600" b="1" dirty="0"/>
        </a:p>
      </dgm:t>
    </dgm:pt>
    <dgm:pt modelId="{372D2E2F-18A2-430C-9224-92D6B0500D89}" type="parTrans" cxnId="{3D1FAF57-5524-419D-8442-4E9DA428E0EE}">
      <dgm:prSet/>
      <dgm:spPr/>
      <dgm:t>
        <a:bodyPr/>
        <a:lstStyle/>
        <a:p>
          <a:endParaRPr lang="es-ES" dirty="0"/>
        </a:p>
      </dgm:t>
    </dgm:pt>
    <dgm:pt modelId="{5F14B63F-2788-4CAF-80EF-F707377BD692}" type="sibTrans" cxnId="{3D1FAF57-5524-419D-8442-4E9DA428E0EE}">
      <dgm:prSet/>
      <dgm:spPr/>
      <dgm:t>
        <a:bodyPr/>
        <a:lstStyle/>
        <a:p>
          <a:endParaRPr lang="es-ES"/>
        </a:p>
      </dgm:t>
    </dgm:pt>
    <dgm:pt modelId="{2FD267C8-F167-4A6C-848B-2064C2E5D39A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Aprovisionamiento</a:t>
          </a:r>
          <a:endParaRPr lang="es-ES" sz="1600" b="1" dirty="0"/>
        </a:p>
      </dgm:t>
    </dgm:pt>
    <dgm:pt modelId="{AAC471A1-D872-4563-B6CA-71DBF9EA8A05}" type="parTrans" cxnId="{8EBF6D34-C1DE-433E-B294-A8700DA63EF5}">
      <dgm:prSet/>
      <dgm:spPr/>
      <dgm:t>
        <a:bodyPr/>
        <a:lstStyle/>
        <a:p>
          <a:endParaRPr lang="es-ES" dirty="0"/>
        </a:p>
      </dgm:t>
    </dgm:pt>
    <dgm:pt modelId="{302B0CC3-D146-4AEF-BE66-77958820BF89}" type="sibTrans" cxnId="{8EBF6D34-C1DE-433E-B294-A8700DA63EF5}">
      <dgm:prSet/>
      <dgm:spPr/>
      <dgm:t>
        <a:bodyPr/>
        <a:lstStyle/>
        <a:p>
          <a:endParaRPr lang="es-ES"/>
        </a:p>
      </dgm:t>
    </dgm:pt>
    <dgm:pt modelId="{EC3558A1-C684-4874-8A32-2692B0FC8AB8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Manera de producir u ofrecer un servicio</a:t>
          </a:r>
          <a:endParaRPr lang="es-ES" sz="1600" b="1" dirty="0"/>
        </a:p>
      </dgm:t>
    </dgm:pt>
    <dgm:pt modelId="{90987457-943B-449E-8A88-D92A062EA528}" type="parTrans" cxnId="{DA929AE3-FB78-46EE-A517-851F5020D1E7}">
      <dgm:prSet/>
      <dgm:spPr/>
      <dgm:t>
        <a:bodyPr/>
        <a:lstStyle/>
        <a:p>
          <a:endParaRPr lang="es-ES" dirty="0"/>
        </a:p>
      </dgm:t>
    </dgm:pt>
    <dgm:pt modelId="{B7A8BFF6-1F26-439B-83CB-428CD9F51FA2}" type="sibTrans" cxnId="{DA929AE3-FB78-46EE-A517-851F5020D1E7}">
      <dgm:prSet/>
      <dgm:spPr/>
      <dgm:t>
        <a:bodyPr/>
        <a:lstStyle/>
        <a:p>
          <a:endParaRPr lang="es-ES"/>
        </a:p>
      </dgm:t>
    </dgm:pt>
    <dgm:pt modelId="{7D357E71-8A37-491E-AE5D-9754D5C2F1D8}">
      <dgm:prSet phldrT="[Texto]" custT="1"/>
      <dgm:spPr>
        <a:solidFill>
          <a:schemeClr val="tx2">
            <a:lumMod val="40000"/>
            <a:lumOff val="60000"/>
          </a:schemeClr>
        </a:solidFill>
        <a:ln w="28575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_tradnl" sz="1600" b="1" dirty="0"/>
            <a:t>Organización</a:t>
          </a:r>
          <a:endParaRPr lang="es-ES" sz="1600" b="1" dirty="0"/>
        </a:p>
      </dgm:t>
    </dgm:pt>
    <dgm:pt modelId="{3EB9622B-1AAB-496D-A627-88765FCA2234}" type="parTrans" cxnId="{E31CFDA3-08A3-4A48-B937-999FBB15B0FA}">
      <dgm:prSet/>
      <dgm:spPr/>
      <dgm:t>
        <a:bodyPr/>
        <a:lstStyle/>
        <a:p>
          <a:endParaRPr lang="es-ES" dirty="0"/>
        </a:p>
      </dgm:t>
    </dgm:pt>
    <dgm:pt modelId="{9649767B-52C6-401A-8313-149C811A4113}" type="sibTrans" cxnId="{E31CFDA3-08A3-4A48-B937-999FBB15B0FA}">
      <dgm:prSet/>
      <dgm:spPr/>
      <dgm:t>
        <a:bodyPr/>
        <a:lstStyle/>
        <a:p>
          <a:endParaRPr lang="es-ES"/>
        </a:p>
      </dgm:t>
    </dgm:pt>
    <dgm:pt modelId="{D03DD5B8-6BE4-4395-8064-FD6356F22C0A}" type="pres">
      <dgm:prSet presAssocID="{5A4313F4-DAA4-459B-8A03-DBE39B60D9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45531D8-F154-411E-9ED0-2AE7C737A14B}" type="pres">
      <dgm:prSet presAssocID="{9318EFD2-1DB6-440F-B0EF-5DB17BE0A816}" presName="centerShape" presStyleLbl="node0" presStyleIdx="0" presStyleCnt="1" custScaleX="235332" custScaleY="194898" custLinFactNeighborX="4474" custLinFactNeighborY="21127"/>
      <dgm:spPr/>
      <dgm:t>
        <a:bodyPr/>
        <a:lstStyle/>
        <a:p>
          <a:endParaRPr lang="es-ES"/>
        </a:p>
      </dgm:t>
    </dgm:pt>
    <dgm:pt modelId="{F23226D8-A23D-4BF6-8104-7EBF527E944B}" type="pres">
      <dgm:prSet presAssocID="{70B6EB85-9A1D-4D0F-B634-67D74F2552AC}" presName="parTrans" presStyleLbl="sibTrans2D1" presStyleIdx="0" presStyleCnt="5"/>
      <dgm:spPr/>
      <dgm:t>
        <a:bodyPr/>
        <a:lstStyle/>
        <a:p>
          <a:endParaRPr lang="es-ES"/>
        </a:p>
      </dgm:t>
    </dgm:pt>
    <dgm:pt modelId="{39E5700E-73B3-4CA9-BCFF-BC4413990143}" type="pres">
      <dgm:prSet presAssocID="{70B6EB85-9A1D-4D0F-B634-67D74F2552AC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94B41B34-4EBE-469B-A3B9-1925DA3FF967}" type="pres">
      <dgm:prSet presAssocID="{84C53427-92C6-4571-A2F4-C218F3DCF5E9}" presName="node" presStyleLbl="node1" presStyleIdx="0" presStyleCnt="5" custScaleX="162014" custScaleY="126793" custRadScaleRad="103588" custRadScaleInc="149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0AEFDB-80C0-4885-B25F-07986C1372F2}" type="pres">
      <dgm:prSet presAssocID="{372D2E2F-18A2-430C-9224-92D6B0500D89}" presName="parTrans" presStyleLbl="sibTrans2D1" presStyleIdx="1" presStyleCnt="5" custLinFactNeighborX="-49441" custLinFactNeighborY="-58136"/>
      <dgm:spPr/>
      <dgm:t>
        <a:bodyPr/>
        <a:lstStyle/>
        <a:p>
          <a:endParaRPr lang="es-ES"/>
        </a:p>
      </dgm:t>
    </dgm:pt>
    <dgm:pt modelId="{C8709A6D-2507-4798-B574-D784E74A1C97}" type="pres">
      <dgm:prSet presAssocID="{372D2E2F-18A2-430C-9224-92D6B0500D89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585DBC20-F233-4AEC-972F-00D74CBE8411}" type="pres">
      <dgm:prSet presAssocID="{824448D9-8B30-4AB7-8B48-C892551F4A08}" presName="node" presStyleLbl="node1" presStyleIdx="1" presStyleCnt="5" custScaleX="284287" custScaleY="86710" custRadScaleRad="215735" custRadScaleInc="72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F16408-EB06-4FB1-AAEA-D64FCB48B78E}" type="pres">
      <dgm:prSet presAssocID="{AAC471A1-D872-4563-B6CA-71DBF9EA8A05}" presName="parTrans" presStyleLbl="sibTrans2D1" presStyleIdx="2" presStyleCnt="5"/>
      <dgm:spPr/>
      <dgm:t>
        <a:bodyPr/>
        <a:lstStyle/>
        <a:p>
          <a:endParaRPr lang="es-ES"/>
        </a:p>
      </dgm:t>
    </dgm:pt>
    <dgm:pt modelId="{0B397C64-ADDB-4051-BB85-E585C299077D}" type="pres">
      <dgm:prSet presAssocID="{AAC471A1-D872-4563-B6CA-71DBF9EA8A05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D0AA25A0-C905-472D-9B93-E990CFBFE660}" type="pres">
      <dgm:prSet presAssocID="{2FD267C8-F167-4A6C-848B-2064C2E5D39A}" presName="node" presStyleLbl="node1" presStyleIdx="2" presStyleCnt="5" custScaleX="305574" custScaleY="90593" custRadScaleRad="235771" custRadScaleInc="-1117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C7F385-E404-45EE-AF69-E3EC7538E43A}" type="pres">
      <dgm:prSet presAssocID="{90987457-943B-449E-8A88-D92A062EA528}" presName="parTrans" presStyleLbl="sibTrans2D1" presStyleIdx="3" presStyleCnt="5"/>
      <dgm:spPr/>
      <dgm:t>
        <a:bodyPr/>
        <a:lstStyle/>
        <a:p>
          <a:endParaRPr lang="es-ES"/>
        </a:p>
      </dgm:t>
    </dgm:pt>
    <dgm:pt modelId="{62CFEB3A-8660-4912-8E1D-382BEBB444DD}" type="pres">
      <dgm:prSet presAssocID="{90987457-943B-449E-8A88-D92A062EA528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452BA5D5-AAD0-4256-889B-E651C9015722}" type="pres">
      <dgm:prSet presAssocID="{EC3558A1-C684-4874-8A32-2692B0FC8AB8}" presName="node" presStyleLbl="node1" presStyleIdx="3" presStyleCnt="5" custScaleX="310583" custScaleY="143466" custRadScaleRad="222971" custRadScaleInc="10515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B02EBC-94A6-4B7B-B032-8C047AAC8248}" type="pres">
      <dgm:prSet presAssocID="{3EB9622B-1AAB-496D-A627-88765FCA2234}" presName="parTrans" presStyleLbl="sibTrans2D1" presStyleIdx="4" presStyleCnt="5"/>
      <dgm:spPr/>
      <dgm:t>
        <a:bodyPr/>
        <a:lstStyle/>
        <a:p>
          <a:endParaRPr lang="es-ES"/>
        </a:p>
      </dgm:t>
    </dgm:pt>
    <dgm:pt modelId="{014E8E44-633D-4A40-AF42-36272C2277AD}" type="pres">
      <dgm:prSet presAssocID="{3EB9622B-1AAB-496D-A627-88765FCA2234}" presName="connectorText" presStyleLbl="sibTrans2D1" presStyleIdx="4" presStyleCnt="5"/>
      <dgm:spPr/>
      <dgm:t>
        <a:bodyPr/>
        <a:lstStyle/>
        <a:p>
          <a:endParaRPr lang="es-ES"/>
        </a:p>
      </dgm:t>
    </dgm:pt>
    <dgm:pt modelId="{CD0E537A-3F19-4EB2-86F3-FB12E3C4E0E3}" type="pres">
      <dgm:prSet presAssocID="{7D357E71-8A37-491E-AE5D-9754D5C2F1D8}" presName="node" presStyleLbl="node1" presStyleIdx="4" presStyleCnt="5" custScaleX="231123" custScaleY="97682" custRadScaleRad="182485" custRadScaleInc="938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C4CC7BA-B6BF-4E08-A7BA-938EEB2E6EA2}" type="presOf" srcId="{824448D9-8B30-4AB7-8B48-C892551F4A08}" destId="{585DBC20-F233-4AEC-972F-00D74CBE8411}" srcOrd="0" destOrd="0" presId="urn:microsoft.com/office/officeart/2005/8/layout/radial5"/>
    <dgm:cxn modelId="{E31CFDA3-08A3-4A48-B937-999FBB15B0FA}" srcId="{9318EFD2-1DB6-440F-B0EF-5DB17BE0A816}" destId="{7D357E71-8A37-491E-AE5D-9754D5C2F1D8}" srcOrd="4" destOrd="0" parTransId="{3EB9622B-1AAB-496D-A627-88765FCA2234}" sibTransId="{9649767B-52C6-401A-8313-149C811A4113}"/>
    <dgm:cxn modelId="{652D72BF-6F1E-4B35-8FD8-31CB92CB876D}" type="presOf" srcId="{AAC471A1-D872-4563-B6CA-71DBF9EA8A05}" destId="{0B397C64-ADDB-4051-BB85-E585C299077D}" srcOrd="1" destOrd="0" presId="urn:microsoft.com/office/officeart/2005/8/layout/radial5"/>
    <dgm:cxn modelId="{08B3549C-84CE-4850-B69C-1ED9A1A37F1B}" type="presOf" srcId="{70B6EB85-9A1D-4D0F-B634-67D74F2552AC}" destId="{F23226D8-A23D-4BF6-8104-7EBF527E944B}" srcOrd="0" destOrd="0" presId="urn:microsoft.com/office/officeart/2005/8/layout/radial5"/>
    <dgm:cxn modelId="{5C5A07D5-5C2F-429D-AE50-ADE2D708C751}" type="presOf" srcId="{90987457-943B-449E-8A88-D92A062EA528}" destId="{EFC7F385-E404-45EE-AF69-E3EC7538E43A}" srcOrd="0" destOrd="0" presId="urn:microsoft.com/office/officeart/2005/8/layout/radial5"/>
    <dgm:cxn modelId="{19179263-F891-44BD-9A78-3C7D4B6EC102}" srcId="{9318EFD2-1DB6-440F-B0EF-5DB17BE0A816}" destId="{84C53427-92C6-4571-A2F4-C218F3DCF5E9}" srcOrd="0" destOrd="0" parTransId="{70B6EB85-9A1D-4D0F-B634-67D74F2552AC}" sibTransId="{605E4F3B-1D1D-44A5-ACFF-8D5E7288937A}"/>
    <dgm:cxn modelId="{DCC95450-3B46-4B6A-A5D9-C8B54E2DF6B4}" type="presOf" srcId="{AAC471A1-D872-4563-B6CA-71DBF9EA8A05}" destId="{02F16408-EB06-4FB1-AAEA-D64FCB48B78E}" srcOrd="0" destOrd="0" presId="urn:microsoft.com/office/officeart/2005/8/layout/radial5"/>
    <dgm:cxn modelId="{C0635609-4D48-44C0-9902-F7FAE44E305E}" type="presOf" srcId="{9318EFD2-1DB6-440F-B0EF-5DB17BE0A816}" destId="{445531D8-F154-411E-9ED0-2AE7C737A14B}" srcOrd="0" destOrd="0" presId="urn:microsoft.com/office/officeart/2005/8/layout/radial5"/>
    <dgm:cxn modelId="{CA6A7B12-303A-4DF2-903A-9BF054FAD9C9}" type="presOf" srcId="{EC3558A1-C684-4874-8A32-2692B0FC8AB8}" destId="{452BA5D5-AAD0-4256-889B-E651C9015722}" srcOrd="0" destOrd="0" presId="urn:microsoft.com/office/officeart/2005/8/layout/radial5"/>
    <dgm:cxn modelId="{696C5902-9C61-45E8-A710-0FE581DF0A16}" type="presOf" srcId="{372D2E2F-18A2-430C-9224-92D6B0500D89}" destId="{2D0AEFDB-80C0-4885-B25F-07986C1372F2}" srcOrd="0" destOrd="0" presId="urn:microsoft.com/office/officeart/2005/8/layout/radial5"/>
    <dgm:cxn modelId="{F16B3349-CC83-4C74-BB99-B94BA6150C3E}" type="presOf" srcId="{3EB9622B-1AAB-496D-A627-88765FCA2234}" destId="{014E8E44-633D-4A40-AF42-36272C2277AD}" srcOrd="1" destOrd="0" presId="urn:microsoft.com/office/officeart/2005/8/layout/radial5"/>
    <dgm:cxn modelId="{3D1FAF57-5524-419D-8442-4E9DA428E0EE}" srcId="{9318EFD2-1DB6-440F-B0EF-5DB17BE0A816}" destId="{824448D9-8B30-4AB7-8B48-C892551F4A08}" srcOrd="1" destOrd="0" parTransId="{372D2E2F-18A2-430C-9224-92D6B0500D89}" sibTransId="{5F14B63F-2788-4CAF-80EF-F707377BD692}"/>
    <dgm:cxn modelId="{101A1458-5AA4-4F34-B37D-F8E2BFAD2874}" type="presOf" srcId="{84C53427-92C6-4571-A2F4-C218F3DCF5E9}" destId="{94B41B34-4EBE-469B-A3B9-1925DA3FF967}" srcOrd="0" destOrd="0" presId="urn:microsoft.com/office/officeart/2005/8/layout/radial5"/>
    <dgm:cxn modelId="{AF487607-0419-476A-A815-9113D58F645B}" type="presOf" srcId="{5A4313F4-DAA4-459B-8A03-DBE39B60D915}" destId="{D03DD5B8-6BE4-4395-8064-FD6356F22C0A}" srcOrd="0" destOrd="0" presId="urn:microsoft.com/office/officeart/2005/8/layout/radial5"/>
    <dgm:cxn modelId="{3A136A9D-B95C-4FBB-9FE6-D5B9F4952721}" type="presOf" srcId="{70B6EB85-9A1D-4D0F-B634-67D74F2552AC}" destId="{39E5700E-73B3-4CA9-BCFF-BC4413990143}" srcOrd="1" destOrd="0" presId="urn:microsoft.com/office/officeart/2005/8/layout/radial5"/>
    <dgm:cxn modelId="{34BFFDCD-BCE5-467B-8E8D-3B5E2A171094}" type="presOf" srcId="{3EB9622B-1AAB-496D-A627-88765FCA2234}" destId="{0FB02EBC-94A6-4B7B-B032-8C047AAC8248}" srcOrd="0" destOrd="0" presId="urn:microsoft.com/office/officeart/2005/8/layout/radial5"/>
    <dgm:cxn modelId="{80C1CB90-0589-458D-9B20-A19016395764}" type="presOf" srcId="{7D357E71-8A37-491E-AE5D-9754D5C2F1D8}" destId="{CD0E537A-3F19-4EB2-86F3-FB12E3C4E0E3}" srcOrd="0" destOrd="0" presId="urn:microsoft.com/office/officeart/2005/8/layout/radial5"/>
    <dgm:cxn modelId="{DA929AE3-FB78-46EE-A517-851F5020D1E7}" srcId="{9318EFD2-1DB6-440F-B0EF-5DB17BE0A816}" destId="{EC3558A1-C684-4874-8A32-2692B0FC8AB8}" srcOrd="3" destOrd="0" parTransId="{90987457-943B-449E-8A88-D92A062EA528}" sibTransId="{B7A8BFF6-1F26-439B-83CB-428CD9F51FA2}"/>
    <dgm:cxn modelId="{E7294995-8839-4E33-B18A-569FEF95D8A3}" type="presOf" srcId="{372D2E2F-18A2-430C-9224-92D6B0500D89}" destId="{C8709A6D-2507-4798-B574-D784E74A1C97}" srcOrd="1" destOrd="0" presId="urn:microsoft.com/office/officeart/2005/8/layout/radial5"/>
    <dgm:cxn modelId="{8EBF6D34-C1DE-433E-B294-A8700DA63EF5}" srcId="{9318EFD2-1DB6-440F-B0EF-5DB17BE0A816}" destId="{2FD267C8-F167-4A6C-848B-2064C2E5D39A}" srcOrd="2" destOrd="0" parTransId="{AAC471A1-D872-4563-B6CA-71DBF9EA8A05}" sibTransId="{302B0CC3-D146-4AEF-BE66-77958820BF89}"/>
    <dgm:cxn modelId="{4E4B3E20-11E9-42F6-A190-68CC6AD0BF18}" srcId="{5A4313F4-DAA4-459B-8A03-DBE39B60D915}" destId="{9318EFD2-1DB6-440F-B0EF-5DB17BE0A816}" srcOrd="0" destOrd="0" parTransId="{E811E5AC-A0CF-4B91-AAF2-6F672B1C5219}" sibTransId="{D87E8B55-2F5A-400F-9ECD-9340C6B53A2E}"/>
    <dgm:cxn modelId="{725393A4-9233-4700-B7FB-4E4488F3EFD8}" type="presOf" srcId="{2FD267C8-F167-4A6C-848B-2064C2E5D39A}" destId="{D0AA25A0-C905-472D-9B93-E990CFBFE660}" srcOrd="0" destOrd="0" presId="urn:microsoft.com/office/officeart/2005/8/layout/radial5"/>
    <dgm:cxn modelId="{7526843D-E2EA-4AFA-8268-319F0B67E2BD}" type="presOf" srcId="{90987457-943B-449E-8A88-D92A062EA528}" destId="{62CFEB3A-8660-4912-8E1D-382BEBB444DD}" srcOrd="1" destOrd="0" presId="urn:microsoft.com/office/officeart/2005/8/layout/radial5"/>
    <dgm:cxn modelId="{45936FCB-F18A-41BE-84CA-D88147D64952}" type="presParOf" srcId="{D03DD5B8-6BE4-4395-8064-FD6356F22C0A}" destId="{445531D8-F154-411E-9ED0-2AE7C737A14B}" srcOrd="0" destOrd="0" presId="urn:microsoft.com/office/officeart/2005/8/layout/radial5"/>
    <dgm:cxn modelId="{3DD69635-0C74-43AA-AD92-14F9C745C0F0}" type="presParOf" srcId="{D03DD5B8-6BE4-4395-8064-FD6356F22C0A}" destId="{F23226D8-A23D-4BF6-8104-7EBF527E944B}" srcOrd="1" destOrd="0" presId="urn:microsoft.com/office/officeart/2005/8/layout/radial5"/>
    <dgm:cxn modelId="{8D905FA3-48CD-412E-8421-F7726359AA2E}" type="presParOf" srcId="{F23226D8-A23D-4BF6-8104-7EBF527E944B}" destId="{39E5700E-73B3-4CA9-BCFF-BC4413990143}" srcOrd="0" destOrd="0" presId="urn:microsoft.com/office/officeart/2005/8/layout/radial5"/>
    <dgm:cxn modelId="{3AB45789-AA63-47CA-A67E-B5D9AB6285E4}" type="presParOf" srcId="{D03DD5B8-6BE4-4395-8064-FD6356F22C0A}" destId="{94B41B34-4EBE-469B-A3B9-1925DA3FF967}" srcOrd="2" destOrd="0" presId="urn:microsoft.com/office/officeart/2005/8/layout/radial5"/>
    <dgm:cxn modelId="{00A60AFB-05BA-48EE-865E-4CCF7C8DA06D}" type="presParOf" srcId="{D03DD5B8-6BE4-4395-8064-FD6356F22C0A}" destId="{2D0AEFDB-80C0-4885-B25F-07986C1372F2}" srcOrd="3" destOrd="0" presId="urn:microsoft.com/office/officeart/2005/8/layout/radial5"/>
    <dgm:cxn modelId="{6834846D-B15B-4B66-897A-5069CAD5DA24}" type="presParOf" srcId="{2D0AEFDB-80C0-4885-B25F-07986C1372F2}" destId="{C8709A6D-2507-4798-B574-D784E74A1C97}" srcOrd="0" destOrd="0" presId="urn:microsoft.com/office/officeart/2005/8/layout/radial5"/>
    <dgm:cxn modelId="{1793EB44-CB0F-4DB4-BE77-DEF8C7390EE2}" type="presParOf" srcId="{D03DD5B8-6BE4-4395-8064-FD6356F22C0A}" destId="{585DBC20-F233-4AEC-972F-00D74CBE8411}" srcOrd="4" destOrd="0" presId="urn:microsoft.com/office/officeart/2005/8/layout/radial5"/>
    <dgm:cxn modelId="{17528B90-5D0E-4EAF-9F77-E1E555369CE3}" type="presParOf" srcId="{D03DD5B8-6BE4-4395-8064-FD6356F22C0A}" destId="{02F16408-EB06-4FB1-AAEA-D64FCB48B78E}" srcOrd="5" destOrd="0" presId="urn:microsoft.com/office/officeart/2005/8/layout/radial5"/>
    <dgm:cxn modelId="{713D8BB9-846A-4D63-A234-09E7A9CA8702}" type="presParOf" srcId="{02F16408-EB06-4FB1-AAEA-D64FCB48B78E}" destId="{0B397C64-ADDB-4051-BB85-E585C299077D}" srcOrd="0" destOrd="0" presId="urn:microsoft.com/office/officeart/2005/8/layout/radial5"/>
    <dgm:cxn modelId="{274E89C3-1893-42E6-91BB-F43A79C214C7}" type="presParOf" srcId="{D03DD5B8-6BE4-4395-8064-FD6356F22C0A}" destId="{D0AA25A0-C905-472D-9B93-E990CFBFE660}" srcOrd="6" destOrd="0" presId="urn:microsoft.com/office/officeart/2005/8/layout/radial5"/>
    <dgm:cxn modelId="{480E1C0D-1E6A-4A13-8709-017D95EAB673}" type="presParOf" srcId="{D03DD5B8-6BE4-4395-8064-FD6356F22C0A}" destId="{EFC7F385-E404-45EE-AF69-E3EC7538E43A}" srcOrd="7" destOrd="0" presId="urn:microsoft.com/office/officeart/2005/8/layout/radial5"/>
    <dgm:cxn modelId="{9F670009-9637-423B-8AFD-17B58480B917}" type="presParOf" srcId="{EFC7F385-E404-45EE-AF69-E3EC7538E43A}" destId="{62CFEB3A-8660-4912-8E1D-382BEBB444DD}" srcOrd="0" destOrd="0" presId="urn:microsoft.com/office/officeart/2005/8/layout/radial5"/>
    <dgm:cxn modelId="{363B73F3-2086-4A06-A6E5-49BD1AD5D510}" type="presParOf" srcId="{D03DD5B8-6BE4-4395-8064-FD6356F22C0A}" destId="{452BA5D5-AAD0-4256-889B-E651C9015722}" srcOrd="8" destOrd="0" presId="urn:microsoft.com/office/officeart/2005/8/layout/radial5"/>
    <dgm:cxn modelId="{74360419-7882-47EE-A3FA-2BCA17E4B300}" type="presParOf" srcId="{D03DD5B8-6BE4-4395-8064-FD6356F22C0A}" destId="{0FB02EBC-94A6-4B7B-B032-8C047AAC8248}" srcOrd="9" destOrd="0" presId="urn:microsoft.com/office/officeart/2005/8/layout/radial5"/>
    <dgm:cxn modelId="{03D8BF08-A960-41A8-A6C5-40AECCB46A2E}" type="presParOf" srcId="{0FB02EBC-94A6-4B7B-B032-8C047AAC8248}" destId="{014E8E44-633D-4A40-AF42-36272C2277AD}" srcOrd="0" destOrd="0" presId="urn:microsoft.com/office/officeart/2005/8/layout/radial5"/>
    <dgm:cxn modelId="{563D97E8-2ACB-4796-9AD7-A3ECE42AC4D8}" type="presParOf" srcId="{D03DD5B8-6BE4-4395-8064-FD6356F22C0A}" destId="{CD0E537A-3F19-4EB2-86F3-FB12E3C4E0E3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2400" b="1" dirty="0"/>
            <a:t>Características</a:t>
          </a:r>
        </a:p>
        <a:p>
          <a:r>
            <a:rPr lang="es-ES_tradnl" sz="2400" b="1" dirty="0"/>
            <a:t>personales</a:t>
          </a:r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Creatividad e innovación</a:t>
          </a:r>
          <a:endParaRPr lang="es-ES" sz="20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Organización</a:t>
          </a:r>
          <a:endParaRPr lang="es-ES" sz="20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Trabajo</a:t>
          </a:r>
          <a:endParaRPr lang="es-ES" sz="20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Habilidades sociales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Honradez</a:t>
          </a:r>
          <a:endParaRPr lang="es-ES" sz="2000" b="1" dirty="0">
            <a:solidFill>
              <a:schemeClr val="tx2"/>
            </a:solidFill>
          </a:endParaRP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98FAB0F8-E51F-4FDC-9295-3FF1CCACD37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Riesgo</a:t>
          </a:r>
          <a:endParaRPr lang="es-ES" sz="2000" b="1" dirty="0">
            <a:solidFill>
              <a:schemeClr val="tx2"/>
            </a:solidFill>
          </a:endParaRPr>
        </a:p>
      </dgm:t>
    </dgm:pt>
    <dgm:pt modelId="{1ECF29B5-E0C9-4ED8-9FDC-B1AB7E9E28E7}" type="parTrans" cxnId="{EA8C6D47-9A76-4700-8781-CBC5FB625C91}">
      <dgm:prSet/>
      <dgm:spPr/>
      <dgm:t>
        <a:bodyPr/>
        <a:lstStyle/>
        <a:p>
          <a:endParaRPr lang="es-ES"/>
        </a:p>
      </dgm:t>
    </dgm:pt>
    <dgm:pt modelId="{AE9D9B1F-1B11-49BE-B460-0686B8A60C45}" type="sibTrans" cxnId="{EA8C6D47-9A76-4700-8781-CBC5FB625C91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Persistencia</a:t>
          </a:r>
          <a:endParaRPr lang="es-ES" sz="2000" b="1" dirty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Autoconfianza con autocrítica</a:t>
          </a:r>
          <a:endParaRPr lang="es-ES" sz="2000" b="1" dirty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BDEFD1B-0A47-41E2-AD0B-8D3B0A418521}" type="pres">
      <dgm:prSet presAssocID="{ED2B4624-7341-43E5-B4B2-09A70E7847B3}" presName="centerShape" presStyleLbl="node0" presStyleIdx="0" presStyleCnt="1" custScaleX="196447" custScaleY="182014" custLinFactNeighborX="757" custLinFactNeighborY="2266"/>
      <dgm:spPr/>
      <dgm:t>
        <a:bodyPr/>
        <a:lstStyle/>
        <a:p>
          <a:endParaRPr lang="es-ES"/>
        </a:p>
      </dgm:t>
    </dgm:pt>
    <dgm:pt modelId="{1EA97D0F-FADF-4648-B47B-1E7E5DAB8019}" type="pres">
      <dgm:prSet presAssocID="{D758309E-D140-4A16-9EEA-1DC825F03F4D}" presName="node" presStyleLbl="node1" presStyleIdx="0" presStyleCnt="8" custScaleX="284062" custScaleY="91331" custRadScaleRad="102373" custRadScaleInc="261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8"/>
      <dgm:spPr/>
      <dgm:t>
        <a:bodyPr/>
        <a:lstStyle/>
        <a:p>
          <a:endParaRPr lang="es-ES"/>
        </a:p>
      </dgm:t>
    </dgm:pt>
    <dgm:pt modelId="{C5F57591-51B8-4DC8-9F69-AC4849348760}" type="pres">
      <dgm:prSet presAssocID="{7E89D2D0-6DF9-4444-B9D2-8A752B068B33}" presName="node" presStyleLbl="node1" presStyleIdx="1" presStyleCnt="8" custScaleX="284062" custScaleY="91331" custRadScaleRad="143017" custRadScaleInc="1116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8"/>
      <dgm:spPr/>
      <dgm:t>
        <a:bodyPr/>
        <a:lstStyle/>
        <a:p>
          <a:endParaRPr lang="es-ES"/>
        </a:p>
      </dgm:t>
    </dgm:pt>
    <dgm:pt modelId="{38E354CA-BBEF-4ABE-86A9-0ECBC45629D6}" type="pres">
      <dgm:prSet presAssocID="{4C92C2CC-7A09-4CCE-A8B2-E48E55CBDF5A}" presName="node" presStyleLbl="node1" presStyleIdx="2" presStyleCnt="8" custScaleX="284062" custScaleY="91331" custRadScaleRad="150235" custRadScaleInc="-68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8"/>
      <dgm:spPr/>
      <dgm:t>
        <a:bodyPr/>
        <a:lstStyle/>
        <a:p>
          <a:endParaRPr lang="es-ES"/>
        </a:p>
      </dgm:t>
    </dgm:pt>
    <dgm:pt modelId="{878B6A84-97EE-4EFB-A433-E5A74748C5EF}" type="pres">
      <dgm:prSet presAssocID="{6F43B42A-71AC-474D-85DD-AE1BDDBD8C68}" presName="node" presStyleLbl="node1" presStyleIdx="3" presStyleCnt="8" custScaleX="284062" custScaleY="91331" custRadScaleRad="140503" custRadScaleInc="-12445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8"/>
      <dgm:spPr/>
      <dgm:t>
        <a:bodyPr/>
        <a:lstStyle/>
        <a:p>
          <a:endParaRPr lang="es-ES"/>
        </a:p>
      </dgm:t>
    </dgm:pt>
    <dgm:pt modelId="{66459D28-CB3E-4E8D-B10B-E341C67F9FC8}" type="pres">
      <dgm:prSet presAssocID="{2B6E8293-BED0-4F3F-8FBA-F6F96FA7E5C6}" presName="node" presStyleLbl="node1" presStyleIdx="4" presStyleCnt="8" custScaleX="284062" custScaleY="91331" custRadScaleRad="104628" custRadScaleInc="-2562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578126-0019-4479-A874-4DE23B9F17F1}" type="pres">
      <dgm:prSet presAssocID="{2B6E8293-BED0-4F3F-8FBA-F6F96FA7E5C6}" presName="dummy" presStyleCnt="0"/>
      <dgm:spPr/>
    </dgm:pt>
    <dgm:pt modelId="{86CA87F3-B149-438C-8E42-FBBC613DFE0E}" type="pres">
      <dgm:prSet presAssocID="{395664F9-63A3-41E6-9FE2-2E43622DD4E4}" presName="sibTrans" presStyleLbl="sibTrans2D1" presStyleIdx="4" presStyleCnt="8"/>
      <dgm:spPr/>
      <dgm:t>
        <a:bodyPr/>
        <a:lstStyle/>
        <a:p>
          <a:endParaRPr lang="es-ES"/>
        </a:p>
      </dgm:t>
    </dgm:pt>
    <dgm:pt modelId="{39F47034-BA09-43D6-B675-FB04D88FB3D2}" type="pres">
      <dgm:prSet presAssocID="{98FAB0F8-E51F-4FDC-9295-3FF1CCACD37A}" presName="node" presStyleLbl="node1" presStyleIdx="5" presStyleCnt="8" custScaleX="284062" custScaleY="91331" custRadScaleRad="127042" custRadScaleInc="10414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36B4DC-A29A-44F3-AB10-DEA4EB385C38}" type="pres">
      <dgm:prSet presAssocID="{98FAB0F8-E51F-4FDC-9295-3FF1CCACD37A}" presName="dummy" presStyleCnt="0"/>
      <dgm:spPr/>
    </dgm:pt>
    <dgm:pt modelId="{147A5129-D3DD-4491-9B3E-88A9AEAF9784}" type="pres">
      <dgm:prSet presAssocID="{AE9D9B1F-1B11-49BE-B460-0686B8A60C45}" presName="sibTrans" presStyleLbl="sibTrans2D1" presStyleIdx="5" presStyleCnt="8"/>
      <dgm:spPr/>
      <dgm:t>
        <a:bodyPr/>
        <a:lstStyle/>
        <a:p>
          <a:endParaRPr lang="es-ES"/>
        </a:p>
      </dgm:t>
    </dgm:pt>
    <dgm:pt modelId="{B8FADCDF-E43F-4D56-9634-DCD371EB9ECE}" type="pres">
      <dgm:prSet presAssocID="{ED08D634-BC50-477C-BD9D-0C4552AD2BB4}" presName="node" presStyleLbl="node1" presStyleIdx="6" presStyleCnt="8" custScaleX="284062" custScaleY="91331" custRadScaleRad="141736" custRadScaleInc="72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8DC8B6-C0D0-46EC-8EEA-0C2F9DB52959}" type="pres">
      <dgm:prSet presAssocID="{ED08D634-BC50-477C-BD9D-0C4552AD2BB4}" presName="dummy" presStyleCnt="0"/>
      <dgm:spPr/>
    </dgm:pt>
    <dgm:pt modelId="{D5B4959B-61A7-43E2-8E06-FE402D645148}" type="pres">
      <dgm:prSet presAssocID="{7B7FC7B1-D33A-447D-B605-5B146965A05F}" presName="sibTrans" presStyleLbl="sibTrans2D1" presStyleIdx="6" presStyleCnt="8" custLinFactNeighborX="148" custLinFactNeighborY="-1164"/>
      <dgm:spPr/>
      <dgm:t>
        <a:bodyPr/>
        <a:lstStyle/>
        <a:p>
          <a:endParaRPr lang="es-ES"/>
        </a:p>
      </dgm:t>
    </dgm:pt>
    <dgm:pt modelId="{C36A5D61-77E8-4D03-B288-585789913241}" type="pres">
      <dgm:prSet presAssocID="{A77E5D3E-9064-4B58-8259-2D8B61C6F2FD}" presName="node" presStyleLbl="node1" presStyleIdx="7" presStyleCnt="8" custScaleX="284062" custScaleY="91331" custRadScaleRad="135749" custRadScaleInc="-879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91AC71-636F-4B78-9424-7CDEA915D80F}" type="pres">
      <dgm:prSet presAssocID="{A77E5D3E-9064-4B58-8259-2D8B61C6F2FD}" presName="dummy" presStyleCnt="0"/>
      <dgm:spPr/>
    </dgm:pt>
    <dgm:pt modelId="{B2BF00B3-7F54-49B0-9985-A7C497DF0A38}" type="pres">
      <dgm:prSet presAssocID="{5E7ED7AA-5B60-48C9-91F9-C94F9F27592E}" presName="sibTrans" presStyleLbl="sibTrans2D1" presStyleIdx="7" presStyleCnt="8"/>
      <dgm:spPr/>
      <dgm:t>
        <a:bodyPr/>
        <a:lstStyle/>
        <a:p>
          <a:endParaRPr lang="es-ES"/>
        </a:p>
      </dgm:t>
    </dgm:pt>
  </dgm:ptLst>
  <dgm:cxnLst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CB2AE6DF-3FE0-46C7-882B-AEE3A163F674}" type="presOf" srcId="{7B7FC7B1-D33A-447D-B605-5B146965A05F}" destId="{D5B4959B-61A7-43E2-8E06-FE402D645148}" srcOrd="0" destOrd="0" presId="urn:microsoft.com/office/officeart/2005/8/layout/radial6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EA8C6D47-9A76-4700-8781-CBC5FB625C91}" srcId="{ED2B4624-7341-43E5-B4B2-09A70E7847B3}" destId="{98FAB0F8-E51F-4FDC-9295-3FF1CCACD37A}" srcOrd="5" destOrd="0" parTransId="{1ECF29B5-E0C9-4ED8-9FDC-B1AB7E9E28E7}" sibTransId="{AE9D9B1F-1B11-49BE-B460-0686B8A60C45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A6475787-836F-4454-80BD-9C2926A4C24A}" srcId="{ED2B4624-7341-43E5-B4B2-09A70E7847B3}" destId="{2B6E8293-BED0-4F3F-8FBA-F6F96FA7E5C6}" srcOrd="4" destOrd="0" parTransId="{67867E74-FD39-41D3-814F-04575D7A2BF4}" sibTransId="{395664F9-63A3-41E6-9FE2-2E43622DD4E4}"/>
    <dgm:cxn modelId="{25EC13B2-9B76-4FD3-921A-CF406521F5CD}" type="presOf" srcId="{AE9D9B1F-1B11-49BE-B460-0686B8A60C45}" destId="{147A5129-D3DD-4491-9B3E-88A9AEAF9784}" srcOrd="0" destOrd="0" presId="urn:microsoft.com/office/officeart/2005/8/layout/radial6"/>
    <dgm:cxn modelId="{27288744-A2CE-44EA-8A63-1D258249BA43}" srcId="{ED2B4624-7341-43E5-B4B2-09A70E7847B3}" destId="{ED08D634-BC50-477C-BD9D-0C4552AD2BB4}" srcOrd="6" destOrd="0" parTransId="{FC82DE27-753B-45E7-86A1-2AC6C2601B4F}" sibTransId="{7B7FC7B1-D33A-447D-B605-5B146965A05F}"/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44314979-B6A3-4E5C-9B15-BBE747CB4B7D}" type="presOf" srcId="{2B6E8293-BED0-4F3F-8FBA-F6F96FA7E5C6}" destId="{66459D28-CB3E-4E8D-B10B-E341C67F9FC8}" srcOrd="0" destOrd="0" presId="urn:microsoft.com/office/officeart/2005/8/layout/radial6"/>
    <dgm:cxn modelId="{A9907DBF-B601-49CE-97E8-051C16024280}" srcId="{ED2B4624-7341-43E5-B4B2-09A70E7847B3}" destId="{A77E5D3E-9064-4B58-8259-2D8B61C6F2FD}" srcOrd="7" destOrd="0" parTransId="{0C39793F-CA49-4362-A21D-F5C1FDD2203D}" sibTransId="{5E7ED7AA-5B60-48C9-91F9-C94F9F27592E}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BF8D9989-7AE9-401C-8855-C69B9AC49003}" type="presOf" srcId="{5E7ED7AA-5B60-48C9-91F9-C94F9F27592E}" destId="{B2BF00B3-7F54-49B0-9985-A7C497DF0A38}" srcOrd="0" destOrd="0" presId="urn:microsoft.com/office/officeart/2005/8/layout/radial6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F02C0E55-631E-417B-8DC1-5CA767132714}" type="presOf" srcId="{A77E5D3E-9064-4B58-8259-2D8B61C6F2FD}" destId="{C36A5D61-77E8-4D03-B288-585789913241}" srcOrd="0" destOrd="0" presId="urn:microsoft.com/office/officeart/2005/8/layout/radial6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28F8D0FD-1642-465D-AC6A-CE8D0DE77336}" type="presOf" srcId="{ED08D634-BC50-477C-BD9D-0C4552AD2BB4}" destId="{B8FADCDF-E43F-4D56-9634-DCD371EB9ECE}" srcOrd="0" destOrd="0" presId="urn:microsoft.com/office/officeart/2005/8/layout/radial6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6EC57696-6695-4873-8156-A23E53B17C8C}" type="presOf" srcId="{395664F9-63A3-41E6-9FE2-2E43622DD4E4}" destId="{86CA87F3-B149-438C-8E42-FBBC613DFE0E}" srcOrd="0" destOrd="0" presId="urn:microsoft.com/office/officeart/2005/8/layout/radial6"/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77575029-2902-40C1-AF4F-B3C654BB3F32}" type="presOf" srcId="{98FAB0F8-E51F-4FDC-9295-3FF1CCACD37A}" destId="{39F47034-BA09-43D6-B675-FB04D88FB3D2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  <dgm:cxn modelId="{28DD0839-8F24-4A3D-853F-2DEB66CF36A1}" type="presParOf" srcId="{AEB58E24-1DBE-4A27-A702-91BE0E25D2C0}" destId="{66459D28-CB3E-4E8D-B10B-E341C67F9FC8}" srcOrd="13" destOrd="0" presId="urn:microsoft.com/office/officeart/2005/8/layout/radial6"/>
    <dgm:cxn modelId="{813A70F9-08E1-4FBB-95C9-9851CF2FB31D}" type="presParOf" srcId="{AEB58E24-1DBE-4A27-A702-91BE0E25D2C0}" destId="{1E578126-0019-4479-A874-4DE23B9F17F1}" srcOrd="14" destOrd="0" presId="urn:microsoft.com/office/officeart/2005/8/layout/radial6"/>
    <dgm:cxn modelId="{E048B3F6-E7CF-41C9-B073-85FBF613185A}" type="presParOf" srcId="{AEB58E24-1DBE-4A27-A702-91BE0E25D2C0}" destId="{86CA87F3-B149-438C-8E42-FBBC613DFE0E}" srcOrd="15" destOrd="0" presId="urn:microsoft.com/office/officeart/2005/8/layout/radial6"/>
    <dgm:cxn modelId="{A4E4D840-DE3C-4D6B-8C5C-4A379F928CF2}" type="presParOf" srcId="{AEB58E24-1DBE-4A27-A702-91BE0E25D2C0}" destId="{39F47034-BA09-43D6-B675-FB04D88FB3D2}" srcOrd="16" destOrd="0" presId="urn:microsoft.com/office/officeart/2005/8/layout/radial6"/>
    <dgm:cxn modelId="{4A85FBF0-788A-474C-8B55-0EF0D29F764B}" type="presParOf" srcId="{AEB58E24-1DBE-4A27-A702-91BE0E25D2C0}" destId="{7F36B4DC-A29A-44F3-AB10-DEA4EB385C38}" srcOrd="17" destOrd="0" presId="urn:microsoft.com/office/officeart/2005/8/layout/radial6"/>
    <dgm:cxn modelId="{84DDACB0-6949-45AE-98D7-4AE05035AC9B}" type="presParOf" srcId="{AEB58E24-1DBE-4A27-A702-91BE0E25D2C0}" destId="{147A5129-D3DD-4491-9B3E-88A9AEAF9784}" srcOrd="18" destOrd="0" presId="urn:microsoft.com/office/officeart/2005/8/layout/radial6"/>
    <dgm:cxn modelId="{765CD685-6C02-4284-85FA-1C8B6901E581}" type="presParOf" srcId="{AEB58E24-1DBE-4A27-A702-91BE0E25D2C0}" destId="{B8FADCDF-E43F-4D56-9634-DCD371EB9ECE}" srcOrd="19" destOrd="0" presId="urn:microsoft.com/office/officeart/2005/8/layout/radial6"/>
    <dgm:cxn modelId="{8FCFD588-D6D8-45DB-932E-237728812846}" type="presParOf" srcId="{AEB58E24-1DBE-4A27-A702-91BE0E25D2C0}" destId="{EB8DC8B6-C0D0-46EC-8EEA-0C2F9DB52959}" srcOrd="20" destOrd="0" presId="urn:microsoft.com/office/officeart/2005/8/layout/radial6"/>
    <dgm:cxn modelId="{982C7B4D-C233-4FB2-9F6B-D70476F8C630}" type="presParOf" srcId="{AEB58E24-1DBE-4A27-A702-91BE0E25D2C0}" destId="{D5B4959B-61A7-43E2-8E06-FE402D645148}" srcOrd="21" destOrd="0" presId="urn:microsoft.com/office/officeart/2005/8/layout/radial6"/>
    <dgm:cxn modelId="{6D4CBD48-91D1-46F5-B633-A49540DC7649}" type="presParOf" srcId="{AEB58E24-1DBE-4A27-A702-91BE0E25D2C0}" destId="{C36A5D61-77E8-4D03-B288-585789913241}" srcOrd="22" destOrd="0" presId="urn:microsoft.com/office/officeart/2005/8/layout/radial6"/>
    <dgm:cxn modelId="{FDF9B498-1724-4648-99C1-CC111823D5C5}" type="presParOf" srcId="{AEB58E24-1DBE-4A27-A702-91BE0E25D2C0}" destId="{3191AC71-636F-4B78-9424-7CDEA915D80F}" srcOrd="23" destOrd="0" presId="urn:microsoft.com/office/officeart/2005/8/layout/radial6"/>
    <dgm:cxn modelId="{6F87B82B-47E0-4558-8E0D-A0C3444997C8}" type="presParOf" srcId="{AEB58E24-1DBE-4A27-A702-91BE0E25D2C0}" destId="{B2BF00B3-7F54-49B0-9985-A7C497DF0A38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C00000"/>
        </a:solidFill>
      </dgm:spPr>
      <dgm:t>
        <a:bodyPr/>
        <a:lstStyle/>
        <a:p>
          <a:r>
            <a:rPr lang="es-ES_tradnl" dirty="0"/>
            <a:t>Motivos </a:t>
          </a:r>
          <a:r>
            <a:rPr lang="es-ES_tradnl" b="1" dirty="0"/>
            <a:t>habituales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/>
      <dgm:spPr>
        <a:solidFill>
          <a:schemeClr val="accent1"/>
        </a:solidFill>
      </dgm:spPr>
      <dgm:t>
        <a:bodyPr/>
        <a:lstStyle/>
        <a:p>
          <a:r>
            <a:rPr lang="es-ES_tradnl" b="1" dirty="0"/>
            <a:t>1. Estar en el paro</a:t>
          </a:r>
          <a:endParaRPr lang="es-ES" b="1" dirty="0"/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/>
      <dgm:spPr/>
      <dgm:t>
        <a:bodyPr/>
        <a:lstStyle/>
        <a:p>
          <a:r>
            <a:rPr lang="es-ES_tradnl" b="1" dirty="0"/>
            <a:t>2. Odiar jefe /empresa</a:t>
          </a:r>
          <a:endParaRPr lang="es-ES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/>
      <dgm:spPr/>
      <dgm:t>
        <a:bodyPr/>
        <a:lstStyle/>
        <a:p>
          <a:r>
            <a:rPr lang="es-ES_tradnl" b="1" dirty="0"/>
            <a:t>3. No depender de ningún jefe</a:t>
          </a:r>
          <a:endParaRPr lang="es-ES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/>
      <dgm:spPr/>
      <dgm:t>
        <a:bodyPr/>
        <a:lstStyle/>
        <a:p>
          <a:r>
            <a:rPr lang="es-ES_tradnl" b="1" dirty="0"/>
            <a:t>4. Libertad de horario /vacaciones</a:t>
          </a:r>
          <a:endParaRPr lang="es-ES" b="1" dirty="0"/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DDE5FDD1-A305-45DB-82A2-004CD8EADB71}">
      <dgm:prSet phldrT="[Texto]"/>
      <dgm:spPr/>
      <dgm:t>
        <a:bodyPr/>
        <a:lstStyle/>
        <a:p>
          <a:r>
            <a:rPr lang="es-ES_tradnl" b="1" dirty="0"/>
            <a:t>10. Dedicarse a un tema que gusta</a:t>
          </a:r>
          <a:endParaRPr lang="es-ES" b="1" dirty="0"/>
        </a:p>
      </dgm:t>
    </dgm:pt>
    <dgm:pt modelId="{EB326560-03A1-42F7-AF7A-DA25DCB8B84B}" type="parTrans" cxnId="{498638D5-A2D0-4FE0-B291-0E4FD09E3535}">
      <dgm:prSet/>
      <dgm:spPr/>
      <dgm:t>
        <a:bodyPr/>
        <a:lstStyle/>
        <a:p>
          <a:endParaRPr lang="es-ES"/>
        </a:p>
      </dgm:t>
    </dgm:pt>
    <dgm:pt modelId="{6256ACD3-A748-4CA7-862B-D82C88642C8C}" type="sibTrans" cxnId="{498638D5-A2D0-4FE0-B291-0E4FD09E3535}">
      <dgm:prSet/>
      <dgm:spPr/>
      <dgm:t>
        <a:bodyPr/>
        <a:lstStyle/>
        <a:p>
          <a:endParaRPr lang="es-ES"/>
        </a:p>
      </dgm:t>
    </dgm:pt>
    <dgm:pt modelId="{B73BDAA0-4C0E-48FC-A832-A633A562CBC6}">
      <dgm:prSet phldrT="[Texto]"/>
      <dgm:spPr/>
      <dgm:t>
        <a:bodyPr/>
        <a:lstStyle/>
        <a:p>
          <a:r>
            <a:rPr lang="es-ES_tradnl" b="1" dirty="0"/>
            <a:t>5. Ganar más dinero</a:t>
          </a:r>
          <a:endParaRPr lang="es-ES" b="1" dirty="0"/>
        </a:p>
      </dgm:t>
    </dgm:pt>
    <dgm:pt modelId="{A2AB9F73-0D8C-4696-8F57-292F18AF327D}" type="parTrans" cxnId="{030BD1DF-E797-475F-A793-5292328B0120}">
      <dgm:prSet/>
      <dgm:spPr/>
      <dgm:t>
        <a:bodyPr/>
        <a:lstStyle/>
        <a:p>
          <a:endParaRPr lang="es-ES"/>
        </a:p>
      </dgm:t>
    </dgm:pt>
    <dgm:pt modelId="{AACCA4B5-23C7-44F7-AA5F-96859C30CCCD}" type="sibTrans" cxnId="{030BD1DF-E797-475F-A793-5292328B0120}">
      <dgm:prSet/>
      <dgm:spPr/>
      <dgm:t>
        <a:bodyPr/>
        <a:lstStyle/>
        <a:p>
          <a:endParaRPr lang="es-ES"/>
        </a:p>
      </dgm:t>
    </dgm:pt>
    <dgm:pt modelId="{53FFD29C-E577-4642-A329-6B5334259965}">
      <dgm:prSet phldrT="[Texto]"/>
      <dgm:spPr/>
      <dgm:t>
        <a:bodyPr/>
        <a:lstStyle/>
        <a:p>
          <a:r>
            <a:rPr lang="es-ES_tradnl" b="1" dirty="0"/>
            <a:t>6. Recuperar patrimonio perdido</a:t>
          </a:r>
          <a:endParaRPr lang="es-ES" b="1" dirty="0"/>
        </a:p>
      </dgm:t>
    </dgm:pt>
    <dgm:pt modelId="{E247878D-36D8-4589-8113-92A1C17126BB}" type="parTrans" cxnId="{FC438F07-A49A-44C9-9483-023AA55FA593}">
      <dgm:prSet/>
      <dgm:spPr/>
      <dgm:t>
        <a:bodyPr/>
        <a:lstStyle/>
        <a:p>
          <a:endParaRPr lang="es-ES"/>
        </a:p>
      </dgm:t>
    </dgm:pt>
    <dgm:pt modelId="{7235E5FB-FEA0-42AC-8F6D-1C8298877E9B}" type="sibTrans" cxnId="{FC438F07-A49A-44C9-9483-023AA55FA593}">
      <dgm:prSet/>
      <dgm:spPr/>
      <dgm:t>
        <a:bodyPr/>
        <a:lstStyle/>
        <a:p>
          <a:endParaRPr lang="es-ES"/>
        </a:p>
      </dgm:t>
    </dgm:pt>
    <dgm:pt modelId="{B8AB3FE1-B17F-413F-9C53-71F5FA23D605}">
      <dgm:prSet phldrT="[Texto]"/>
      <dgm:spPr/>
      <dgm:t>
        <a:bodyPr/>
        <a:lstStyle/>
        <a:p>
          <a:r>
            <a:rPr lang="es-ES_tradnl" b="1" dirty="0"/>
            <a:t>8. Hacerse rico</a:t>
          </a:r>
          <a:endParaRPr lang="es-ES" b="1" dirty="0"/>
        </a:p>
      </dgm:t>
    </dgm:pt>
    <dgm:pt modelId="{AA1B159C-749C-47D8-8E18-3B06E468D22C}" type="parTrans" cxnId="{C94AB793-871D-4C96-828F-710673986A23}">
      <dgm:prSet/>
      <dgm:spPr/>
      <dgm:t>
        <a:bodyPr/>
        <a:lstStyle/>
        <a:p>
          <a:endParaRPr lang="es-ES"/>
        </a:p>
      </dgm:t>
    </dgm:pt>
    <dgm:pt modelId="{96E6590D-2B4C-4808-98CB-941F2B869FDE}" type="sibTrans" cxnId="{C94AB793-871D-4C96-828F-710673986A23}">
      <dgm:prSet/>
      <dgm:spPr/>
      <dgm:t>
        <a:bodyPr/>
        <a:lstStyle/>
        <a:p>
          <a:endParaRPr lang="es-ES"/>
        </a:p>
      </dgm:t>
    </dgm:pt>
    <dgm:pt modelId="{0927D09B-4A70-4EC2-80FD-58E74A35B029}">
      <dgm:prSet phldrT="[Texto]"/>
      <dgm:spPr/>
      <dgm:t>
        <a:bodyPr/>
        <a:lstStyle/>
        <a:p>
          <a:r>
            <a:rPr lang="es-ES_tradnl" b="1" dirty="0"/>
            <a:t>9. Contribuir desarrollo región</a:t>
          </a:r>
          <a:endParaRPr lang="es-ES" b="1" dirty="0"/>
        </a:p>
      </dgm:t>
    </dgm:pt>
    <dgm:pt modelId="{7414BA19-5473-40AD-BBFF-A1C8B3DCC166}" type="parTrans" cxnId="{58054D47-F813-433A-8EDB-01572D5F5E50}">
      <dgm:prSet/>
      <dgm:spPr/>
      <dgm:t>
        <a:bodyPr/>
        <a:lstStyle/>
        <a:p>
          <a:endParaRPr lang="es-ES"/>
        </a:p>
      </dgm:t>
    </dgm:pt>
    <dgm:pt modelId="{8E4EFB37-FC3B-4155-8FB6-8C0EF81CFE13}" type="sibTrans" cxnId="{58054D47-F813-433A-8EDB-01572D5F5E50}">
      <dgm:prSet/>
      <dgm:spPr/>
      <dgm:t>
        <a:bodyPr/>
        <a:lstStyle/>
        <a:p>
          <a:endParaRPr lang="es-ES"/>
        </a:p>
      </dgm:t>
    </dgm:pt>
    <dgm:pt modelId="{CBC7D9B9-ABFF-4CB5-9251-2D5BAE422E8A}">
      <dgm:prSet phldrT="[Texto]"/>
      <dgm:spPr/>
      <dgm:t>
        <a:bodyPr/>
        <a:lstStyle/>
        <a:p>
          <a:r>
            <a:rPr lang="es-ES_tradnl" b="1" dirty="0"/>
            <a:t>7.Demostrar algo a los demás o a uno mismo</a:t>
          </a:r>
          <a:endParaRPr lang="es-ES" b="1" dirty="0"/>
        </a:p>
      </dgm:t>
    </dgm:pt>
    <dgm:pt modelId="{7E10A8D5-F282-4F93-A975-C43CC736AC22}" type="parTrans" cxnId="{79B26F0F-C77A-4712-81C9-23AB12579B22}">
      <dgm:prSet/>
      <dgm:spPr/>
      <dgm:t>
        <a:bodyPr/>
        <a:lstStyle/>
        <a:p>
          <a:endParaRPr lang="es-ES"/>
        </a:p>
      </dgm:t>
    </dgm:pt>
    <dgm:pt modelId="{F44BEF1D-168D-407A-A45B-261ADC0B5AF8}" type="sibTrans" cxnId="{79B26F0F-C77A-4712-81C9-23AB12579B22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BDFE466-FD38-4A19-BF83-A02D9D3088DA}" type="pres">
      <dgm:prSet presAssocID="{99C31067-E078-4466-8CC0-1C151F962DC9}" presName="centerShape" presStyleLbl="node0" presStyleIdx="0" presStyleCnt="1" custScaleX="168157" custScaleY="157993" custLinFactNeighborX="3104" custLinFactNeighborY="-5249"/>
      <dgm:spPr/>
      <dgm:t>
        <a:bodyPr/>
        <a:lstStyle/>
        <a:p>
          <a:endParaRPr lang="es-ES"/>
        </a:p>
      </dgm:t>
    </dgm:pt>
    <dgm:pt modelId="{FD5D2952-0298-474E-8E15-AB9CABA13954}" type="pres">
      <dgm:prSet presAssocID="{14019158-7D40-42D0-BDE1-2383E4D22DE5}" presName="node" presStyleLbl="node1" presStyleIdx="0" presStyleCnt="10" custScaleX="218595" custScaleY="128694" custRadScaleRad="1031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10"/>
      <dgm:spPr/>
      <dgm:t>
        <a:bodyPr/>
        <a:lstStyle/>
        <a:p>
          <a:endParaRPr lang="es-ES"/>
        </a:p>
      </dgm:t>
    </dgm:pt>
    <dgm:pt modelId="{CEE8792D-0F8E-459D-93EB-C61AEE6E7247}" type="pres">
      <dgm:prSet presAssocID="{2AB830A5-F72F-4C5B-8781-88E2E8637CBF}" presName="node" presStyleLbl="node1" presStyleIdx="1" presStyleCnt="10" custScaleX="218595" custScaleY="128694" custRadScaleRad="112181" custRadScaleInc="5980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10"/>
      <dgm:spPr/>
      <dgm:t>
        <a:bodyPr/>
        <a:lstStyle/>
        <a:p>
          <a:endParaRPr lang="es-ES"/>
        </a:p>
      </dgm:t>
    </dgm:pt>
    <dgm:pt modelId="{12F0BD44-EBAA-4BBA-9BE9-4FEE9F25D7D6}" type="pres">
      <dgm:prSet presAssocID="{F0F093A0-FE6F-4480-BD92-E577B9C5D5CB}" presName="node" presStyleLbl="node1" presStyleIdx="2" presStyleCnt="10" custScaleX="218595" custScaleY="1286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10"/>
      <dgm:spPr/>
      <dgm:t>
        <a:bodyPr/>
        <a:lstStyle/>
        <a:p>
          <a:endParaRPr lang="es-ES"/>
        </a:p>
      </dgm:t>
    </dgm:pt>
    <dgm:pt modelId="{69327B19-3D86-41C4-8981-DC36FD68C4AA}" type="pres">
      <dgm:prSet presAssocID="{0B5A18E8-A202-4E3A-9D66-56B8154C1359}" presName="node" presStyleLbl="node1" presStyleIdx="3" presStyleCnt="10" custScaleX="218595" custScaleY="128694" custRadScaleRad="100827" custRadScaleInc="-3516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10"/>
      <dgm:spPr/>
      <dgm:t>
        <a:bodyPr/>
        <a:lstStyle/>
        <a:p>
          <a:endParaRPr lang="es-ES"/>
        </a:p>
      </dgm:t>
    </dgm:pt>
    <dgm:pt modelId="{8BAC32B3-F85B-437A-83B2-CB9A23C2468E}" type="pres">
      <dgm:prSet presAssocID="{B73BDAA0-4C0E-48FC-A832-A633A562CBC6}" presName="node" presStyleLbl="node1" presStyleIdx="4" presStyleCnt="10" custScaleX="218595" custScaleY="128694" custRadScaleRad="104198" custRadScaleInc="-6758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4C391E-89EB-44DA-AD28-40C0C49CF387}" type="pres">
      <dgm:prSet presAssocID="{B73BDAA0-4C0E-48FC-A832-A633A562CBC6}" presName="dummy" presStyleCnt="0"/>
      <dgm:spPr/>
    </dgm:pt>
    <dgm:pt modelId="{982FA599-4EAB-44BF-8AC4-3EFA72139BB8}" type="pres">
      <dgm:prSet presAssocID="{AACCA4B5-23C7-44F7-AA5F-96859C30CCCD}" presName="sibTrans" presStyleLbl="sibTrans2D1" presStyleIdx="4" presStyleCnt="10"/>
      <dgm:spPr/>
      <dgm:t>
        <a:bodyPr/>
        <a:lstStyle/>
        <a:p>
          <a:endParaRPr lang="es-ES"/>
        </a:p>
      </dgm:t>
    </dgm:pt>
    <dgm:pt modelId="{729A6BFA-82B3-4D42-92C0-E30342869BF4}" type="pres">
      <dgm:prSet presAssocID="{53FFD29C-E577-4642-A329-6B5334259965}" presName="node" presStyleLbl="node1" presStyleIdx="5" presStyleCnt="10" custScaleX="218595" custScaleY="1286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F746F6-D389-479B-BE95-121CC1741102}" type="pres">
      <dgm:prSet presAssocID="{53FFD29C-E577-4642-A329-6B5334259965}" presName="dummy" presStyleCnt="0"/>
      <dgm:spPr/>
    </dgm:pt>
    <dgm:pt modelId="{34A9BDC5-A76A-454A-9037-B1485CF2C93D}" type="pres">
      <dgm:prSet presAssocID="{7235E5FB-FEA0-42AC-8F6D-1C8298877E9B}" presName="sibTrans" presStyleLbl="sibTrans2D1" presStyleIdx="5" presStyleCnt="10"/>
      <dgm:spPr/>
      <dgm:t>
        <a:bodyPr/>
        <a:lstStyle/>
        <a:p>
          <a:endParaRPr lang="es-ES"/>
        </a:p>
      </dgm:t>
    </dgm:pt>
    <dgm:pt modelId="{D7C3CE28-BBC5-4E5F-9460-C00D2827138C}" type="pres">
      <dgm:prSet presAssocID="{CBC7D9B9-ABFF-4CB5-9251-2D5BAE422E8A}" presName="node" presStyleLbl="node1" presStyleIdx="6" presStyleCnt="10" custScaleX="218595" custScaleY="128694" custRadScaleRad="97430" custRadScaleInc="631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817A8E-A940-4DF5-BC33-443225223299}" type="pres">
      <dgm:prSet presAssocID="{CBC7D9B9-ABFF-4CB5-9251-2D5BAE422E8A}" presName="dummy" presStyleCnt="0"/>
      <dgm:spPr/>
    </dgm:pt>
    <dgm:pt modelId="{3B1082E9-9334-4851-9CA1-38271B5BC3D1}" type="pres">
      <dgm:prSet presAssocID="{F44BEF1D-168D-407A-A45B-261ADC0B5AF8}" presName="sibTrans" presStyleLbl="sibTrans2D1" presStyleIdx="6" presStyleCnt="10"/>
      <dgm:spPr/>
      <dgm:t>
        <a:bodyPr/>
        <a:lstStyle/>
        <a:p>
          <a:endParaRPr lang="es-ES"/>
        </a:p>
      </dgm:t>
    </dgm:pt>
    <dgm:pt modelId="{956114C2-3DBA-42BF-8EF8-553861AF2523}" type="pres">
      <dgm:prSet presAssocID="{B8AB3FE1-B17F-413F-9C53-71F5FA23D605}" presName="node" presStyleLbl="node1" presStyleIdx="7" presStyleCnt="10" custScaleX="218595" custScaleY="128694" custRadScaleRad="98796" custRadScaleInc="537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64E902-BCD6-45B1-A422-50CD944A57A2}" type="pres">
      <dgm:prSet presAssocID="{B8AB3FE1-B17F-413F-9C53-71F5FA23D605}" presName="dummy" presStyleCnt="0"/>
      <dgm:spPr/>
    </dgm:pt>
    <dgm:pt modelId="{4FBCC1E7-4CD6-48D6-8506-41A7F3BD6622}" type="pres">
      <dgm:prSet presAssocID="{96E6590D-2B4C-4808-98CB-941F2B869FDE}" presName="sibTrans" presStyleLbl="sibTrans2D1" presStyleIdx="7" presStyleCnt="10"/>
      <dgm:spPr/>
      <dgm:t>
        <a:bodyPr/>
        <a:lstStyle/>
        <a:p>
          <a:endParaRPr lang="es-ES"/>
        </a:p>
      </dgm:t>
    </dgm:pt>
    <dgm:pt modelId="{F59C4129-A243-4BC9-A06F-7A2CF6A8BB28}" type="pres">
      <dgm:prSet presAssocID="{0927D09B-4A70-4EC2-80FD-58E74A35B029}" presName="node" presStyleLbl="node1" presStyleIdx="8" presStyleCnt="10" custScaleX="218595" custScaleY="1286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342151-1536-466C-89B7-9D6E4B77ACF8}" type="pres">
      <dgm:prSet presAssocID="{0927D09B-4A70-4EC2-80FD-58E74A35B029}" presName="dummy" presStyleCnt="0"/>
      <dgm:spPr/>
    </dgm:pt>
    <dgm:pt modelId="{AAF60390-3C10-4CDE-BB84-760C821DA0DB}" type="pres">
      <dgm:prSet presAssocID="{8E4EFB37-FC3B-4155-8FB6-8C0EF81CFE13}" presName="sibTrans" presStyleLbl="sibTrans2D1" presStyleIdx="8" presStyleCnt="10"/>
      <dgm:spPr/>
      <dgm:t>
        <a:bodyPr/>
        <a:lstStyle/>
        <a:p>
          <a:endParaRPr lang="es-ES"/>
        </a:p>
      </dgm:t>
    </dgm:pt>
    <dgm:pt modelId="{16415A0A-4EC8-4B30-A09F-3D930F1AA059}" type="pres">
      <dgm:prSet presAssocID="{DDE5FDD1-A305-45DB-82A2-004CD8EADB71}" presName="node" presStyleLbl="node1" presStyleIdx="9" presStyleCnt="10" custScaleX="218595" custScaleY="128694" custRadScaleRad="105429" custRadScaleInc="-552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438832-37C3-44C9-B742-9C3A3C5515D8}" type="pres">
      <dgm:prSet presAssocID="{DDE5FDD1-A305-45DB-82A2-004CD8EADB71}" presName="dummy" presStyleCnt="0"/>
      <dgm:spPr/>
    </dgm:pt>
    <dgm:pt modelId="{4277D67B-ECE9-4E15-B761-3A144715C7EB}" type="pres">
      <dgm:prSet presAssocID="{6256ACD3-A748-4CA7-862B-D82C88642C8C}" presName="sibTrans" presStyleLbl="sibTrans2D1" presStyleIdx="9" presStyleCnt="10"/>
      <dgm:spPr/>
      <dgm:t>
        <a:bodyPr/>
        <a:lstStyle/>
        <a:p>
          <a:endParaRPr lang="es-ES"/>
        </a:p>
      </dgm:t>
    </dgm:pt>
  </dgm:ptLst>
  <dgm:cxnLst>
    <dgm:cxn modelId="{D19E3995-C903-4646-9DF5-C85AB7AD4872}" type="presOf" srcId="{2AB830A5-F72F-4C5B-8781-88E2E8637CBF}" destId="{CEE8792D-0F8E-459D-93EB-C61AEE6E7247}" srcOrd="0" destOrd="0" presId="urn:microsoft.com/office/officeart/2005/8/layout/radial6"/>
    <dgm:cxn modelId="{67C8A3C7-F156-4826-86E4-6F83CA0B3FE8}" type="presOf" srcId="{0B5A18E8-A202-4E3A-9D66-56B8154C1359}" destId="{69327B19-3D86-41C4-8981-DC36FD68C4AA}" srcOrd="0" destOrd="0" presId="urn:microsoft.com/office/officeart/2005/8/layout/radial6"/>
    <dgm:cxn modelId="{D9F3B4FD-8CFA-4CBE-BAA3-4E2A8331CE4C}" type="presOf" srcId="{5CB2C71F-2A84-47A2-934F-3CA3BE6F072F}" destId="{15F45BF8-69F6-4A02-B8E1-7F592D0343DB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498638D5-A2D0-4FE0-B291-0E4FD09E3535}" srcId="{99C31067-E078-4466-8CC0-1C151F962DC9}" destId="{DDE5FDD1-A305-45DB-82A2-004CD8EADB71}" srcOrd="9" destOrd="0" parTransId="{EB326560-03A1-42F7-AF7A-DA25DCB8B84B}" sibTransId="{6256ACD3-A748-4CA7-862B-D82C88642C8C}"/>
    <dgm:cxn modelId="{C94AB793-871D-4C96-828F-710673986A23}" srcId="{99C31067-E078-4466-8CC0-1C151F962DC9}" destId="{B8AB3FE1-B17F-413F-9C53-71F5FA23D605}" srcOrd="7" destOrd="0" parTransId="{AA1B159C-749C-47D8-8E18-3B06E468D22C}" sibTransId="{96E6590D-2B4C-4808-98CB-941F2B869FDE}"/>
    <dgm:cxn modelId="{D8FC0ADA-2BB3-4809-AA0D-7B5200C21306}" type="presOf" srcId="{AACCA4B5-23C7-44F7-AA5F-96859C30CCCD}" destId="{982FA599-4EAB-44BF-8AC4-3EFA72139BB8}" srcOrd="0" destOrd="0" presId="urn:microsoft.com/office/officeart/2005/8/layout/radial6"/>
    <dgm:cxn modelId="{8CBCBA15-A106-445E-9148-00DA97BE89A6}" type="presOf" srcId="{CBC7D9B9-ABFF-4CB5-9251-2D5BAE422E8A}" destId="{D7C3CE28-BBC5-4E5F-9460-C00D2827138C}" srcOrd="0" destOrd="0" presId="urn:microsoft.com/office/officeart/2005/8/layout/radial6"/>
    <dgm:cxn modelId="{1D68B834-62B3-47A2-8F5A-95743C402154}" type="presOf" srcId="{F0F093A0-FE6F-4480-BD92-E577B9C5D5CB}" destId="{12F0BD44-EBAA-4BBA-9BE9-4FEE9F25D7D6}" srcOrd="0" destOrd="0" presId="urn:microsoft.com/office/officeart/2005/8/layout/radial6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9C43436E-A6DD-467D-9E3B-ADD5AEFE2C42}" type="presOf" srcId="{0927D09B-4A70-4EC2-80FD-58E74A35B029}" destId="{F59C4129-A243-4BC9-A06F-7A2CF6A8BB28}" srcOrd="0" destOrd="0" presId="urn:microsoft.com/office/officeart/2005/8/layout/radial6"/>
    <dgm:cxn modelId="{FC438F07-A49A-44C9-9483-023AA55FA593}" srcId="{99C31067-E078-4466-8CC0-1C151F962DC9}" destId="{53FFD29C-E577-4642-A329-6B5334259965}" srcOrd="5" destOrd="0" parTransId="{E247878D-36D8-4589-8113-92A1C17126BB}" sibTransId="{7235E5FB-FEA0-42AC-8F6D-1C8298877E9B}"/>
    <dgm:cxn modelId="{4944A546-853A-4203-B15F-61B4A505AC9A}" type="presOf" srcId="{53FFD29C-E577-4642-A329-6B5334259965}" destId="{729A6BFA-82B3-4D42-92C0-E30342869BF4}" srcOrd="0" destOrd="0" presId="urn:microsoft.com/office/officeart/2005/8/layout/radial6"/>
    <dgm:cxn modelId="{9BF55DDF-6E63-4359-821A-75F7EFDAB4D0}" type="presOf" srcId="{B8AB3FE1-B17F-413F-9C53-71F5FA23D605}" destId="{956114C2-3DBA-42BF-8EF8-553861AF2523}" srcOrd="0" destOrd="0" presId="urn:microsoft.com/office/officeart/2005/8/layout/radial6"/>
    <dgm:cxn modelId="{4CD8078D-AE11-4EFE-A498-2C464B20CF33}" type="presOf" srcId="{0CC6E3E3-544E-45CE-9457-7DD6125BAEB0}" destId="{5E5AFB69-2835-42E4-B281-C4061BFF6AAB}" srcOrd="0" destOrd="0" presId="urn:microsoft.com/office/officeart/2005/8/layout/radial6"/>
    <dgm:cxn modelId="{AF210C82-7037-4108-B512-CA3EE5FE9DC5}" type="presOf" srcId="{7A063124-B0E8-4C86-B924-8C2784519496}" destId="{9C7A7D43-A152-40E0-B828-A8D7F34EF758}" srcOrd="0" destOrd="0" presId="urn:microsoft.com/office/officeart/2005/8/layout/radial6"/>
    <dgm:cxn modelId="{A421658B-444B-42B5-A437-02B2FEAF0470}" type="presOf" srcId="{DDE5FDD1-A305-45DB-82A2-004CD8EADB71}" destId="{16415A0A-4EC8-4B30-A09F-3D930F1AA059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5A6D3BC1-5531-4B24-AA63-32763831BC46}" type="presOf" srcId="{CEB381BF-BB7A-48E8-9133-2F653CE843DA}" destId="{8D35A721-0DA2-4BD0-A153-E8F1BCE92552}" srcOrd="0" destOrd="0" presId="urn:microsoft.com/office/officeart/2005/8/layout/radial6"/>
    <dgm:cxn modelId="{030BD1DF-E797-475F-A793-5292328B0120}" srcId="{99C31067-E078-4466-8CC0-1C151F962DC9}" destId="{B73BDAA0-4C0E-48FC-A832-A633A562CBC6}" srcOrd="4" destOrd="0" parTransId="{A2AB9F73-0D8C-4696-8F57-292F18AF327D}" sibTransId="{AACCA4B5-23C7-44F7-AA5F-96859C30CCCD}"/>
    <dgm:cxn modelId="{41C5E68D-1E94-4446-98EE-BD8A4F1D03EB}" type="presOf" srcId="{99C31067-E078-4466-8CC0-1C151F962DC9}" destId="{6BDFE466-FD38-4A19-BF83-A02D9D3088DA}" srcOrd="0" destOrd="0" presId="urn:microsoft.com/office/officeart/2005/8/layout/radial6"/>
    <dgm:cxn modelId="{7B8FF72B-0B07-4E11-8A77-D038AC47F673}" type="presOf" srcId="{14019158-7D40-42D0-BDE1-2383E4D22DE5}" destId="{FD5D2952-0298-474E-8E15-AB9CABA13954}" srcOrd="0" destOrd="0" presId="urn:microsoft.com/office/officeart/2005/8/layout/radial6"/>
    <dgm:cxn modelId="{58054D47-F813-433A-8EDB-01572D5F5E50}" srcId="{99C31067-E078-4466-8CC0-1C151F962DC9}" destId="{0927D09B-4A70-4EC2-80FD-58E74A35B029}" srcOrd="8" destOrd="0" parTransId="{7414BA19-5473-40AD-BBFF-A1C8B3DCC166}" sibTransId="{8E4EFB37-FC3B-4155-8FB6-8C0EF81CFE13}"/>
    <dgm:cxn modelId="{40A334DB-1BDF-45A6-A31B-80EA82355C7C}" type="presOf" srcId="{7671F83B-C7C0-46ED-8A0C-D9B703688F87}" destId="{76C106E9-33B2-42BC-B8B1-1FDFCFB2DC7E}" srcOrd="0" destOrd="0" presId="urn:microsoft.com/office/officeart/2005/8/layout/radial6"/>
    <dgm:cxn modelId="{79B26F0F-C77A-4712-81C9-23AB12579B22}" srcId="{99C31067-E078-4466-8CC0-1C151F962DC9}" destId="{CBC7D9B9-ABFF-4CB5-9251-2D5BAE422E8A}" srcOrd="6" destOrd="0" parTransId="{7E10A8D5-F282-4F93-A975-C43CC736AC22}" sibTransId="{F44BEF1D-168D-407A-A45B-261ADC0B5AF8}"/>
    <dgm:cxn modelId="{7662F116-E62C-4E2B-9C35-A01AE1BDA2C0}" type="presOf" srcId="{96E6590D-2B4C-4808-98CB-941F2B869FDE}" destId="{4FBCC1E7-4CD6-48D6-8506-41A7F3BD6622}" srcOrd="0" destOrd="0" presId="urn:microsoft.com/office/officeart/2005/8/layout/radial6"/>
    <dgm:cxn modelId="{02D6C8D6-B73E-4455-A6CE-E726909EC1C9}" type="presOf" srcId="{8E4EFB37-FC3B-4155-8FB6-8C0EF81CFE13}" destId="{AAF60390-3C10-4CDE-BB84-760C821DA0DB}" srcOrd="0" destOrd="0" presId="urn:microsoft.com/office/officeart/2005/8/layout/radial6"/>
    <dgm:cxn modelId="{CFD92934-F996-44FE-B5AF-71BA5C861629}" type="presOf" srcId="{F44BEF1D-168D-407A-A45B-261ADC0B5AF8}" destId="{3B1082E9-9334-4851-9CA1-38271B5BC3D1}" srcOrd="0" destOrd="0" presId="urn:microsoft.com/office/officeart/2005/8/layout/radial6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D2B30C68-B08F-43DA-AE92-E685C02859CF}" type="presOf" srcId="{B73BDAA0-4C0E-48FC-A832-A633A562CBC6}" destId="{8BAC32B3-F85B-437A-83B2-CB9A23C2468E}" srcOrd="0" destOrd="0" presId="urn:microsoft.com/office/officeart/2005/8/layout/radial6"/>
    <dgm:cxn modelId="{568AA6E9-3230-4CBD-856E-7B5DFB22F399}" type="presOf" srcId="{6256ACD3-A748-4CA7-862B-D82C88642C8C}" destId="{4277D67B-ECE9-4E15-B761-3A144715C7EB}" srcOrd="0" destOrd="0" presId="urn:microsoft.com/office/officeart/2005/8/layout/radial6"/>
    <dgm:cxn modelId="{2BAE7DC4-7D36-409E-B01C-E44DEE4C5FF9}" type="presOf" srcId="{7235E5FB-FEA0-42AC-8F6D-1C8298877E9B}" destId="{34A9BDC5-A76A-454A-9037-B1485CF2C93D}" srcOrd="0" destOrd="0" presId="urn:microsoft.com/office/officeart/2005/8/layout/radial6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67D8894A-C4DB-4311-870B-F1580C601CC8}" type="presParOf" srcId="{9C7A7D43-A152-40E0-B828-A8D7F34EF758}" destId="{6BDFE466-FD38-4A19-BF83-A02D9D3088DA}" srcOrd="0" destOrd="0" presId="urn:microsoft.com/office/officeart/2005/8/layout/radial6"/>
    <dgm:cxn modelId="{CB1E3033-1EA3-4433-8144-6CD2854F94C9}" type="presParOf" srcId="{9C7A7D43-A152-40E0-B828-A8D7F34EF758}" destId="{FD5D2952-0298-474E-8E15-AB9CABA13954}" srcOrd="1" destOrd="0" presId="urn:microsoft.com/office/officeart/2005/8/layout/radial6"/>
    <dgm:cxn modelId="{7DCD86C2-B930-4CF4-BB14-F10AB812D69A}" type="presParOf" srcId="{9C7A7D43-A152-40E0-B828-A8D7F34EF758}" destId="{E1B60251-F4F0-427F-8228-A75FB4461FDC}" srcOrd="2" destOrd="0" presId="urn:microsoft.com/office/officeart/2005/8/layout/radial6"/>
    <dgm:cxn modelId="{4CDED512-75AF-481D-8D39-6BAE2899D32E}" type="presParOf" srcId="{9C7A7D43-A152-40E0-B828-A8D7F34EF758}" destId="{5E5AFB69-2835-42E4-B281-C4061BFF6AAB}" srcOrd="3" destOrd="0" presId="urn:microsoft.com/office/officeart/2005/8/layout/radial6"/>
    <dgm:cxn modelId="{7B3EC75C-4046-4D07-9783-07A427ABE022}" type="presParOf" srcId="{9C7A7D43-A152-40E0-B828-A8D7F34EF758}" destId="{CEE8792D-0F8E-459D-93EB-C61AEE6E7247}" srcOrd="4" destOrd="0" presId="urn:microsoft.com/office/officeart/2005/8/layout/radial6"/>
    <dgm:cxn modelId="{7208DD5F-BDFA-40D8-8DD3-43B327D23D4A}" type="presParOf" srcId="{9C7A7D43-A152-40E0-B828-A8D7F34EF758}" destId="{16B26FD3-689C-4229-B23B-C255100E702F}" srcOrd="5" destOrd="0" presId="urn:microsoft.com/office/officeart/2005/8/layout/radial6"/>
    <dgm:cxn modelId="{B60D484F-F811-4E60-A691-AD7DD5EDE137}" type="presParOf" srcId="{9C7A7D43-A152-40E0-B828-A8D7F34EF758}" destId="{15F45BF8-69F6-4A02-B8E1-7F592D0343DB}" srcOrd="6" destOrd="0" presId="urn:microsoft.com/office/officeart/2005/8/layout/radial6"/>
    <dgm:cxn modelId="{90771334-C1C2-4F2F-9D8B-557713893435}" type="presParOf" srcId="{9C7A7D43-A152-40E0-B828-A8D7F34EF758}" destId="{12F0BD44-EBAA-4BBA-9BE9-4FEE9F25D7D6}" srcOrd="7" destOrd="0" presId="urn:microsoft.com/office/officeart/2005/8/layout/radial6"/>
    <dgm:cxn modelId="{36E7B2B6-5AD4-449A-AC77-88EBDFBB9C85}" type="presParOf" srcId="{9C7A7D43-A152-40E0-B828-A8D7F34EF758}" destId="{4D6B7EB7-E5BF-4D6B-8500-6E75331E10B1}" srcOrd="8" destOrd="0" presId="urn:microsoft.com/office/officeart/2005/8/layout/radial6"/>
    <dgm:cxn modelId="{1612ED6A-EF77-45B5-9ECA-6FE5F0C061D9}" type="presParOf" srcId="{9C7A7D43-A152-40E0-B828-A8D7F34EF758}" destId="{76C106E9-33B2-42BC-B8B1-1FDFCFB2DC7E}" srcOrd="9" destOrd="0" presId="urn:microsoft.com/office/officeart/2005/8/layout/radial6"/>
    <dgm:cxn modelId="{1EBFB22D-FDAD-4580-A0FB-9E136B863FB1}" type="presParOf" srcId="{9C7A7D43-A152-40E0-B828-A8D7F34EF758}" destId="{69327B19-3D86-41C4-8981-DC36FD68C4AA}" srcOrd="10" destOrd="0" presId="urn:microsoft.com/office/officeart/2005/8/layout/radial6"/>
    <dgm:cxn modelId="{78F9689E-F815-430C-9974-FF0544E6430C}" type="presParOf" srcId="{9C7A7D43-A152-40E0-B828-A8D7F34EF758}" destId="{DE29EA53-64EF-4469-900B-9236795FB564}" srcOrd="11" destOrd="0" presId="urn:microsoft.com/office/officeart/2005/8/layout/radial6"/>
    <dgm:cxn modelId="{169656B7-845A-4483-84DB-760BAC62F313}" type="presParOf" srcId="{9C7A7D43-A152-40E0-B828-A8D7F34EF758}" destId="{8D35A721-0DA2-4BD0-A153-E8F1BCE92552}" srcOrd="12" destOrd="0" presId="urn:microsoft.com/office/officeart/2005/8/layout/radial6"/>
    <dgm:cxn modelId="{6BAFF953-E6A3-414C-8A40-DD73398BA2C0}" type="presParOf" srcId="{9C7A7D43-A152-40E0-B828-A8D7F34EF758}" destId="{8BAC32B3-F85B-437A-83B2-CB9A23C2468E}" srcOrd="13" destOrd="0" presId="urn:microsoft.com/office/officeart/2005/8/layout/radial6"/>
    <dgm:cxn modelId="{C57A5D4E-471F-4958-98D3-2E114A737EF2}" type="presParOf" srcId="{9C7A7D43-A152-40E0-B828-A8D7F34EF758}" destId="{BB4C391E-89EB-44DA-AD28-40C0C49CF387}" srcOrd="14" destOrd="0" presId="urn:microsoft.com/office/officeart/2005/8/layout/radial6"/>
    <dgm:cxn modelId="{B3BCD286-005F-4561-BE68-FC534ADE8E53}" type="presParOf" srcId="{9C7A7D43-A152-40E0-B828-A8D7F34EF758}" destId="{982FA599-4EAB-44BF-8AC4-3EFA72139BB8}" srcOrd="15" destOrd="0" presId="urn:microsoft.com/office/officeart/2005/8/layout/radial6"/>
    <dgm:cxn modelId="{DC33B661-4879-4CFB-8703-B0D07A78BC0B}" type="presParOf" srcId="{9C7A7D43-A152-40E0-B828-A8D7F34EF758}" destId="{729A6BFA-82B3-4D42-92C0-E30342869BF4}" srcOrd="16" destOrd="0" presId="urn:microsoft.com/office/officeart/2005/8/layout/radial6"/>
    <dgm:cxn modelId="{13B85756-11B7-4066-A4BE-3E95539A66C6}" type="presParOf" srcId="{9C7A7D43-A152-40E0-B828-A8D7F34EF758}" destId="{0AF746F6-D389-479B-BE95-121CC1741102}" srcOrd="17" destOrd="0" presId="urn:microsoft.com/office/officeart/2005/8/layout/radial6"/>
    <dgm:cxn modelId="{E9C850E3-F6D6-4EAF-AF50-1C454E86477A}" type="presParOf" srcId="{9C7A7D43-A152-40E0-B828-A8D7F34EF758}" destId="{34A9BDC5-A76A-454A-9037-B1485CF2C93D}" srcOrd="18" destOrd="0" presId="urn:microsoft.com/office/officeart/2005/8/layout/radial6"/>
    <dgm:cxn modelId="{6CB5557F-EBF0-40D1-8839-E25CACA6AAFC}" type="presParOf" srcId="{9C7A7D43-A152-40E0-B828-A8D7F34EF758}" destId="{D7C3CE28-BBC5-4E5F-9460-C00D2827138C}" srcOrd="19" destOrd="0" presId="urn:microsoft.com/office/officeart/2005/8/layout/radial6"/>
    <dgm:cxn modelId="{80BE8D70-11C6-49A8-AD99-A7B24E150797}" type="presParOf" srcId="{9C7A7D43-A152-40E0-B828-A8D7F34EF758}" destId="{1B817A8E-A940-4DF5-BC33-443225223299}" srcOrd="20" destOrd="0" presId="urn:microsoft.com/office/officeart/2005/8/layout/radial6"/>
    <dgm:cxn modelId="{BCFBD023-DD55-49A5-BD94-BAD87B734CD1}" type="presParOf" srcId="{9C7A7D43-A152-40E0-B828-A8D7F34EF758}" destId="{3B1082E9-9334-4851-9CA1-38271B5BC3D1}" srcOrd="21" destOrd="0" presId="urn:microsoft.com/office/officeart/2005/8/layout/radial6"/>
    <dgm:cxn modelId="{85D4934B-C607-4817-9BCC-027ABEA86084}" type="presParOf" srcId="{9C7A7D43-A152-40E0-B828-A8D7F34EF758}" destId="{956114C2-3DBA-42BF-8EF8-553861AF2523}" srcOrd="22" destOrd="0" presId="urn:microsoft.com/office/officeart/2005/8/layout/radial6"/>
    <dgm:cxn modelId="{DD181239-7B20-48F6-8C32-B0E05950A4C0}" type="presParOf" srcId="{9C7A7D43-A152-40E0-B828-A8D7F34EF758}" destId="{BD64E902-BCD6-45B1-A422-50CD944A57A2}" srcOrd="23" destOrd="0" presId="urn:microsoft.com/office/officeart/2005/8/layout/radial6"/>
    <dgm:cxn modelId="{E43C9176-2E93-4E4F-A45E-98F089221CB2}" type="presParOf" srcId="{9C7A7D43-A152-40E0-B828-A8D7F34EF758}" destId="{4FBCC1E7-4CD6-48D6-8506-41A7F3BD6622}" srcOrd="24" destOrd="0" presId="urn:microsoft.com/office/officeart/2005/8/layout/radial6"/>
    <dgm:cxn modelId="{38376694-7CAC-4281-97E7-02A2711B4E32}" type="presParOf" srcId="{9C7A7D43-A152-40E0-B828-A8D7F34EF758}" destId="{F59C4129-A243-4BC9-A06F-7A2CF6A8BB28}" srcOrd="25" destOrd="0" presId="urn:microsoft.com/office/officeart/2005/8/layout/radial6"/>
    <dgm:cxn modelId="{C71786B8-910C-4739-85BD-30E5C5C0192E}" type="presParOf" srcId="{9C7A7D43-A152-40E0-B828-A8D7F34EF758}" destId="{5F342151-1536-466C-89B7-9D6E4B77ACF8}" srcOrd="26" destOrd="0" presId="urn:microsoft.com/office/officeart/2005/8/layout/radial6"/>
    <dgm:cxn modelId="{0C3B14C0-A734-491E-A82C-4FA95174F093}" type="presParOf" srcId="{9C7A7D43-A152-40E0-B828-A8D7F34EF758}" destId="{AAF60390-3C10-4CDE-BB84-760C821DA0DB}" srcOrd="27" destOrd="0" presId="urn:microsoft.com/office/officeart/2005/8/layout/radial6"/>
    <dgm:cxn modelId="{8F5A5343-F7DC-41D3-B793-4C5E4B4DF7EA}" type="presParOf" srcId="{9C7A7D43-A152-40E0-B828-A8D7F34EF758}" destId="{16415A0A-4EC8-4B30-A09F-3D930F1AA059}" srcOrd="28" destOrd="0" presId="urn:microsoft.com/office/officeart/2005/8/layout/radial6"/>
    <dgm:cxn modelId="{4F99CBAE-42F7-412A-A686-01375CA9BB4E}" type="presParOf" srcId="{9C7A7D43-A152-40E0-B828-A8D7F34EF758}" destId="{2A438832-37C3-44C9-B742-9C3A3C5515D8}" srcOrd="29" destOrd="0" presId="urn:microsoft.com/office/officeart/2005/8/layout/radial6"/>
    <dgm:cxn modelId="{E2AE6FA4-A70A-47BA-A546-39B63D37483E}" type="presParOf" srcId="{9C7A7D43-A152-40E0-B828-A8D7F34EF758}" destId="{4277D67B-ECE9-4E15-B761-3A144715C7EB}" srcOrd="3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" Target="slide8.xml"/><Relationship Id="rId7" Type="http://schemas.openxmlformats.org/officeDocument/2006/relationships/diagramQuickStyle" Target="../diagrams/quickStyl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10.xml"/><Relationship Id="rId7" Type="http://schemas.openxmlformats.org/officeDocument/2006/relationships/diagramColors" Target="../diagrams/colors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0.xml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9" y="1628801"/>
            <a:ext cx="7237413" cy="390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              </a:t>
            </a:r>
            <a:r>
              <a:rPr lang="es-ES_tradnl" sz="5400" dirty="0">
                <a:solidFill>
                  <a:schemeClr val="accent2"/>
                </a:solidFill>
              </a:rPr>
              <a:t>LA INICIATIVA EMPRENDEDORA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CuadroTexto"/>
          <p:cNvSpPr txBox="1"/>
          <p:nvPr/>
        </p:nvSpPr>
        <p:spPr>
          <a:xfrm>
            <a:off x="404914" y="786770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/>
              <a:t>Capacidad innovadora de probar cosas nuevas o hacerlas de una manera diferente</a:t>
            </a:r>
            <a:endParaRPr lang="es-ES" i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14648" y="4332804"/>
            <a:ext cx="173853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EMPRENDEDOR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13573" y="4194304"/>
            <a:ext cx="662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>
                <a:sym typeface="Wingdings" pitchFamily="2" charset="2"/>
              </a:rPr>
              <a:t> </a:t>
            </a:r>
            <a:r>
              <a:rPr lang="es-ES_tradnl" i="1" dirty="0"/>
              <a:t>Persona con capacidad de convertir una idea en proyecto real generando innovación en el entorno. No hace falta crear empresa</a:t>
            </a:r>
            <a:endParaRPr lang="es-ES" i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300507" y="488681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ES_tradnl" i="1" dirty="0">
                <a:sym typeface="Wingdings" pitchFamily="2" charset="2"/>
              </a:rPr>
              <a:t>Emprendedor empresario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s-ES_tradnl" i="1" dirty="0">
                <a:sym typeface="Wingdings" pitchFamily="2" charset="2"/>
              </a:rPr>
              <a:t>Emprendedor corporativo o intraemprendedor</a:t>
            </a:r>
            <a:endParaRPr lang="es-ES" i="1" dirty="0"/>
          </a:p>
        </p:txBody>
      </p:sp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8" name="27 Flecha izquierda">
            <a:hlinkClick r:id="rId3" action="ppaction://hlinksldjump"/>
          </p:cNvPr>
          <p:cNvSpPr/>
          <p:nvPr/>
        </p:nvSpPr>
        <p:spPr>
          <a:xfrm>
            <a:off x="136473" y="6252797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Flecha derecha"/>
          <p:cNvSpPr/>
          <p:nvPr/>
        </p:nvSpPr>
        <p:spPr>
          <a:xfrm>
            <a:off x="7512850" y="6324607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El espíritu emprendedor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19488694"/>
              </p:ext>
            </p:extLst>
          </p:nvPr>
        </p:nvGraphicFramePr>
        <p:xfrm>
          <a:off x="528145" y="1356917"/>
          <a:ext cx="7644255" cy="2760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0" name="19 Flecha izquierda">
            <a:hlinkClick r:id="rId3" action="ppaction://hlinksldjump"/>
          </p:cNvPr>
          <p:cNvSpPr/>
          <p:nvPr/>
        </p:nvSpPr>
        <p:spPr>
          <a:xfrm>
            <a:off x="82844" y="6228592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96336" y="6241890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000" b="1" dirty="0"/>
              <a:t>4. Características personales de los emprendedores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971482024"/>
              </p:ext>
            </p:extLst>
          </p:nvPr>
        </p:nvGraphicFramePr>
        <p:xfrm>
          <a:off x="459652" y="980728"/>
          <a:ext cx="8252299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CuadroTexto"/>
          <p:cNvSpPr txBox="1"/>
          <p:nvPr/>
        </p:nvSpPr>
        <p:spPr>
          <a:xfrm>
            <a:off x="333905" y="803751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/>
              <a:t>La </a:t>
            </a:r>
            <a:r>
              <a:rPr lang="es-ES_tradnl" b="1" i="1" dirty="0"/>
              <a:t>idea</a:t>
            </a:r>
            <a:r>
              <a:rPr lang="es-ES_tradnl" i="1" dirty="0"/>
              <a:t> es la visión que tiene el emprendedor de su proyecto empresarial </a:t>
            </a:r>
            <a:endParaRPr lang="es-ES" i="1" dirty="0"/>
          </a:p>
        </p:txBody>
      </p:sp>
      <p:sp>
        <p:nvSpPr>
          <p:cNvPr id="44" name="43 Rectángulo">
            <a:hlinkClick r:id="rId2" action="ppaction://hlinksldjump"/>
          </p:cNvPr>
          <p:cNvSpPr/>
          <p:nvPr/>
        </p:nvSpPr>
        <p:spPr>
          <a:xfrm>
            <a:off x="549212" y="5691881"/>
            <a:ext cx="4380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2:</a:t>
            </a:r>
            <a:r>
              <a:rPr lang="es-ES_tradnl" sz="1400" b="1" dirty="0">
                <a:solidFill>
                  <a:srgbClr val="C00000"/>
                </a:solidFill>
              </a:rPr>
              <a:t> “Sobre esa gran idea que usted dijo que tenía”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51107" y="5751821"/>
            <a:ext cx="351794" cy="442037"/>
          </a:xfrm>
          <a:prstGeom prst="rect">
            <a:avLst/>
          </a:prstGeom>
        </p:spPr>
      </p:pic>
      <p:sp>
        <p:nvSpPr>
          <p:cNvPr id="40" name="39 CuadroTexto"/>
          <p:cNvSpPr txBox="1"/>
          <p:nvPr/>
        </p:nvSpPr>
        <p:spPr>
          <a:xfrm>
            <a:off x="148256" y="1523398"/>
            <a:ext cx="118338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4 aspectos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66732" y="2495644"/>
            <a:ext cx="425735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Fuentes de Ideas de Negocio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7348292" y="1489765"/>
            <a:ext cx="151304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s-ES_tradnl" b="1" dirty="0"/>
              <a:t>Qué objetivos</a:t>
            </a:r>
            <a:endParaRPr lang="es-ES" b="1" dirty="0"/>
          </a:p>
        </p:txBody>
      </p:sp>
      <p:sp>
        <p:nvSpPr>
          <p:cNvPr id="17" name="16 Rectángulo"/>
          <p:cNvSpPr/>
          <p:nvPr/>
        </p:nvSpPr>
        <p:spPr>
          <a:xfrm>
            <a:off x="4710262" y="1485715"/>
            <a:ext cx="228254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Propuesta de valor.</a:t>
            </a:r>
          </a:p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El porqué se venderá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503110" y="1507691"/>
            <a:ext cx="129386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Actividad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66732" y="2926270"/>
            <a:ext cx="8455273" cy="2862322"/>
          </a:xfrm>
          <a:prstGeom prst="rect">
            <a:avLst/>
          </a:prstGeom>
          <a:noFill/>
        </p:spPr>
        <p:txBody>
          <a:bodyPr wrap="square" numCol="3" spcCol="360000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Características personales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Experiencia otra empresa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Aficiones personales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Observación del entorno económico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Carencia de mercado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Estudio otros mercados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Tendencias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_tradnl" dirty="0"/>
              <a:t>Innovación de un producto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Nuevo producto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ES_tradnl" dirty="0"/>
              <a:t>Ofrecer producto de forma distinta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2879068" y="1503195"/>
            <a:ext cx="2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+</a:t>
            </a:r>
            <a:endParaRPr lang="es-ES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061591" y="1523398"/>
            <a:ext cx="2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+</a:t>
            </a:r>
            <a:endParaRPr lang="es-ES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66732" y="5096302"/>
            <a:ext cx="288268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Propuesta de valor de la idea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355154" y="5109949"/>
            <a:ext cx="640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i="1" dirty="0">
                <a:sym typeface="Wingdings" pitchFamily="2" charset="2"/>
              </a:rPr>
              <a:t> </a:t>
            </a:r>
            <a:r>
              <a:rPr lang="es-ES_tradnl" sz="1600" i="1" dirty="0"/>
              <a:t>Lo importante no es el producto sino la propuesta </a:t>
            </a:r>
          </a:p>
          <a:p>
            <a:pPr algn="ctr"/>
            <a:r>
              <a:rPr lang="es-ES_tradnl" sz="1600" i="1" dirty="0"/>
              <a:t>de valor que hay detrás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9" name="28 Flecha izquierda">
            <a:hlinkClick r:id="rId5" action="ppaction://hlinksldjump"/>
          </p:cNvPr>
          <p:cNvSpPr/>
          <p:nvPr/>
        </p:nvSpPr>
        <p:spPr>
          <a:xfrm>
            <a:off x="70059" y="6246854"/>
            <a:ext cx="913893" cy="345414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513949" y="6324607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La idea de negocio</a:t>
            </a:r>
          </a:p>
        </p:txBody>
      </p:sp>
      <p:sp>
        <p:nvSpPr>
          <p:cNvPr id="26" name="20 Rectángulo">
            <a:extLst>
              <a:ext uri="{FF2B5EF4-FFF2-40B4-BE49-F238E27FC236}">
                <a16:creationId xmlns:a16="http://schemas.microsoft.com/office/drawing/2014/main" xmlns="" id="{692EEB93-7918-4FA2-8169-FB5C6D93D841}"/>
              </a:ext>
            </a:extLst>
          </p:cNvPr>
          <p:cNvSpPr/>
          <p:nvPr/>
        </p:nvSpPr>
        <p:spPr>
          <a:xfrm>
            <a:off x="3130216" y="1503195"/>
            <a:ext cx="129386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A quiénes</a:t>
            </a:r>
            <a:endParaRPr lang="es-ES" b="1" dirty="0"/>
          </a:p>
        </p:txBody>
      </p:sp>
      <p:sp>
        <p:nvSpPr>
          <p:cNvPr id="28" name="1 CuadroTexto">
            <a:extLst>
              <a:ext uri="{FF2B5EF4-FFF2-40B4-BE49-F238E27FC236}">
                <a16:creationId xmlns:a16="http://schemas.microsoft.com/office/drawing/2014/main" xmlns="" id="{0B39BEF4-D03C-4DB2-B8FE-8ED67169ADFA}"/>
              </a:ext>
            </a:extLst>
          </p:cNvPr>
          <p:cNvSpPr txBox="1"/>
          <p:nvPr/>
        </p:nvSpPr>
        <p:spPr>
          <a:xfrm>
            <a:off x="4448836" y="1496276"/>
            <a:ext cx="2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+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165200" y="0"/>
            <a:ext cx="811605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ANEXO: ¿Autónomo o con socios?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56469" y="1124744"/>
            <a:ext cx="8640960" cy="42780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¿Por qué se asocia?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miedo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sentirse acompañado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ym typeface="Wingdings" pitchFamily="2" charset="2"/>
              </a:rPr>
              <a:t>Un socio es caro, es un recurso sustituible</a:t>
            </a:r>
            <a:endParaRPr lang="es-ES_tradnl" sz="1600" dirty="0"/>
          </a:p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¿Hay situaciones en que sería recomendable asociarse?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Un socio capitalista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carencia. Conoce muy bien el sector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falta de carácter luchador y saber rodearse de la gente apropiada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edad o enfermedad</a:t>
            </a:r>
          </a:p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¿Cómo escoger a los socios?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Los valores por encima de todo (principios morales y éticos similares)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Complementariedad (carácter distinto pero complementario)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Que aporte valor real (cuya opinión merezca respeto)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Misma ambición (mismos objetivos)</a:t>
            </a:r>
          </a:p>
          <a:p>
            <a:pPr marL="342900" indent="-342900">
              <a:buFont typeface="+mj-lt"/>
              <a:buAutoNum type="arabicParenR"/>
            </a:pPr>
            <a:r>
              <a:rPr lang="es-ES_tradnl" sz="1600" b="1" dirty="0"/>
              <a:t>¿Cómo pactar con los socios?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Como separarse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No a partes iguales cuando no aporta lo mismo. Se remunera con sueldo.</a:t>
            </a:r>
            <a:endParaRPr lang="es-ES" sz="16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51520" y="5661248"/>
            <a:ext cx="706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Fuente: Fernando Trias de Bes: Extracto de “El libro negro del emprendedor”. Ed. Urano.</a:t>
            </a:r>
            <a:endParaRPr lang="es-ES" sz="1400" i="1" u="sng" dirty="0"/>
          </a:p>
        </p:txBody>
      </p:sp>
      <p:sp>
        <p:nvSpPr>
          <p:cNvPr id="9" name="8 Flecha izquierda">
            <a:hlinkClick r:id="rId2" action="ppaction://hlinksldjump"/>
          </p:cNvPr>
          <p:cNvSpPr/>
          <p:nvPr/>
        </p:nvSpPr>
        <p:spPr>
          <a:xfrm>
            <a:off x="32245" y="6262366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7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7172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</a:t>
            </a:r>
            <a:r>
              <a:rPr lang="es-ES_tradnl" sz="8600" b="1" dirty="0"/>
              <a:t>: </a:t>
            </a:r>
            <a:r>
              <a:rPr lang="es-ES_tradnl" sz="6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“Primer error: emprender con motivos pero sin motivación”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718746039"/>
              </p:ext>
            </p:extLst>
          </p:nvPr>
        </p:nvGraphicFramePr>
        <p:xfrm>
          <a:off x="-396552" y="11132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32 CuadroTexto"/>
          <p:cNvSpPr txBox="1"/>
          <p:nvPr/>
        </p:nvSpPr>
        <p:spPr>
          <a:xfrm>
            <a:off x="5364088" y="1124744"/>
            <a:ext cx="346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“El motivo es irrelevante, mientras haya motivación”</a:t>
            </a:r>
            <a:endParaRPr lang="es-ES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439485" y="2184928"/>
            <a:ext cx="99964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Motivos</a:t>
            </a:r>
            <a:endParaRPr lang="es-ES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790738" y="2184928"/>
            <a:ext cx="204509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Motivación interna 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 rot="5400000">
            <a:off x="5757638" y="273892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 rot="5400000">
            <a:off x="7607942" y="273892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439485" y="3128937"/>
            <a:ext cx="137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*Causa</a:t>
            </a:r>
          </a:p>
          <a:p>
            <a:r>
              <a:rPr lang="es-ES_tradnl" dirty="0"/>
              <a:t>*Detonante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7311546" y="3128935"/>
            <a:ext cx="165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*Ilusión</a:t>
            </a:r>
          </a:p>
          <a:p>
            <a:r>
              <a:rPr lang="es-ES_tradnl" dirty="0"/>
              <a:t>*Deseo de emprender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902259" y="4437112"/>
            <a:ext cx="129614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Emprender: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4896543" y="4473242"/>
            <a:ext cx="406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                          </a:t>
            </a: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 Forma de enfrentarse al mundo, en la que la persona disfruta con la incertidumbre y la inseguridad de qué pasará mañana.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79512" y="578966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Fuente: Fernando Trias de Bes: “El libro negro del emprendedor”. Ed. Urano.</a:t>
            </a:r>
            <a:endParaRPr lang="es-ES" sz="1400" i="1" dirty="0"/>
          </a:p>
        </p:txBody>
      </p:sp>
      <p:sp>
        <p:nvSpPr>
          <p:cNvPr id="18" name="17 Flecha izquierda">
            <a:hlinkClick r:id="rId7" action="ppaction://hlinksldjump"/>
          </p:cNvPr>
          <p:cNvSpPr/>
          <p:nvPr/>
        </p:nvSpPr>
        <p:spPr>
          <a:xfrm>
            <a:off x="35868" y="633470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44728" y="4262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8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2</a:t>
            </a:r>
            <a:r>
              <a:rPr lang="es-ES_tradnl" sz="7000" b="1" dirty="0"/>
              <a:t>: </a:t>
            </a:r>
            <a:r>
              <a:rPr lang="es-ES_tradnl" sz="6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“Sobre esa gran idea que usted dijo que tenía”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44728" y="1068242"/>
            <a:ext cx="8475744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Emprendedores muertos antes de empezar </a:t>
            </a:r>
            <a:r>
              <a:rPr lang="es-ES_tradnl" sz="1600" dirty="0">
                <a:sym typeface="Wingdings" panose="05000000000000000000" pitchFamily="2" charset="2"/>
              </a:rPr>
              <a:t></a:t>
            </a:r>
            <a:r>
              <a:rPr lang="es-ES_tradnl" sz="1600" dirty="0"/>
              <a:t> “ He tenido una idea, no se la cuentes a nadie que como me la roben me muero” 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“Emprendedores </a:t>
            </a:r>
            <a:r>
              <a:rPr lang="es-ES_tradnl" sz="1600" dirty="0" err="1">
                <a:solidFill>
                  <a:prstClr val="black"/>
                </a:solidFill>
                <a:sym typeface="Wingdings" panose="05000000000000000000" pitchFamily="2" charset="2"/>
              </a:rPr>
              <a:t>Gollum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 (¡mi tesoro!)”</a:t>
            </a:r>
            <a:endParaRPr lang="es-ES_tradnl" sz="1600" dirty="0"/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Lo importante no es la idea sino la forma de la idea, el éxito se debe a la forma en como ha sido hecha realidad (por ejemplo </a:t>
            </a:r>
            <a:r>
              <a:rPr lang="es-ES_tradnl" sz="1600" dirty="0" err="1"/>
              <a:t>Imaginarium</a:t>
            </a:r>
            <a:r>
              <a:rPr lang="es-ES_tradnl" sz="1600" dirty="0"/>
              <a:t>, </a:t>
            </a:r>
            <a:r>
              <a:rPr lang="es-ES_tradnl" sz="1600" dirty="0" err="1"/>
              <a:t>Fresh&amp;Co</a:t>
            </a:r>
            <a:r>
              <a:rPr lang="es-ES_tradnl" sz="1600" dirty="0"/>
              <a:t>).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 “Más vale una idea mediocre brillantemente implementada que una idea brillante mediocremente implementada.”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Lo importante: No es </a:t>
            </a:r>
            <a:r>
              <a:rPr lang="es-ES_tradnl" sz="1600" i="1" dirty="0"/>
              <a:t>qué</a:t>
            </a:r>
            <a:r>
              <a:rPr lang="es-ES_tradnl" sz="1600" dirty="0"/>
              <a:t> el van a comprar, sino el </a:t>
            </a:r>
            <a:r>
              <a:rPr lang="es-ES_tradnl" sz="1600" i="1" dirty="0"/>
              <a:t>porqué</a:t>
            </a:r>
            <a:r>
              <a:rPr lang="es-ES_tradnl" sz="1600" dirty="0"/>
              <a:t> le van a comprar, y puede ser porque:</a:t>
            </a:r>
          </a:p>
          <a:p>
            <a:pPr lvl="0" algn="just">
              <a:defRPr/>
            </a:pPr>
            <a:r>
              <a:rPr lang="es-ES_tradnl" sz="1600" dirty="0"/>
              <a:t> </a:t>
            </a:r>
          </a:p>
          <a:p>
            <a:pPr marL="285750" lvl="0" indent="-285750" algn="just">
              <a:buFont typeface="Arial" charset="0"/>
              <a:buChar char="•"/>
              <a:defRPr/>
            </a:pPr>
            <a:r>
              <a:rPr lang="es-ES_tradnl" sz="1600" dirty="0"/>
              <a:t>Hace algo mejor.</a:t>
            </a:r>
          </a:p>
          <a:p>
            <a:pPr marL="285750" lvl="0" indent="-285750" algn="just">
              <a:buFont typeface="Arial" charset="0"/>
              <a:buChar char="•"/>
              <a:defRPr/>
            </a:pPr>
            <a:r>
              <a:rPr lang="es-ES_tradnl" sz="1600" dirty="0"/>
              <a:t>Hace algo igual que los demás pero más barato.</a:t>
            </a:r>
          </a:p>
          <a:p>
            <a:pPr marL="285750" lvl="0" indent="-285750" algn="just">
              <a:buFont typeface="Arial" charset="0"/>
              <a:buChar char="•"/>
              <a:defRPr/>
            </a:pPr>
            <a:endParaRPr lang="es-ES_tradnl" sz="1600" dirty="0"/>
          </a:p>
          <a:p>
            <a:pPr marL="285750" lvl="0" indent="-285750" algn="just">
              <a:buFont typeface="Wingdings" panose="05000000000000000000" pitchFamily="2" charset="2"/>
              <a:buChar char="Ø"/>
              <a:defRPr/>
            </a:pPr>
            <a:r>
              <a:rPr lang="es-ES_tradnl" sz="1600" dirty="0"/>
              <a:t>Si no puede responder en menos de 30 segundos difícilmente tendrá éxito, porque si no puede resumirlo en una frase tampoco va a entenderlo un cliente. 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44728" y="5570367"/>
            <a:ext cx="706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/>
              <a:t>Fuente: Fernando Trias de Bes: Extracto de “El libro negro del emprendedor”. Ed. Urano.</a:t>
            </a:r>
            <a:endParaRPr lang="es-ES" sz="1400" i="1" u="sng" dirty="0"/>
          </a:p>
        </p:txBody>
      </p:sp>
      <p:sp>
        <p:nvSpPr>
          <p:cNvPr id="9" name="8 Flecha izquierda">
            <a:hlinkClick r:id="rId2" action="ppaction://hlinksldjump"/>
          </p:cNvPr>
          <p:cNvSpPr/>
          <p:nvPr/>
        </p:nvSpPr>
        <p:spPr>
          <a:xfrm>
            <a:off x="79016" y="627242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9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trabajador por cuenta propia /ajena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El espíritu emprendedor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771010" y="4087098"/>
            <a:ext cx="732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La idea de negocio y su generación</a:t>
            </a:r>
          </a:p>
        </p:txBody>
      </p:sp>
      <p:sp>
        <p:nvSpPr>
          <p:cNvPr id="9" name="8 Rectángulo">
            <a:hlinkClick r:id="rId5" action="ppaction://hlinksldjump"/>
          </p:cNvPr>
          <p:cNvSpPr/>
          <p:nvPr/>
        </p:nvSpPr>
        <p:spPr>
          <a:xfrm>
            <a:off x="1475656" y="5085184"/>
            <a:ext cx="589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Anexo: ¿Autónomo o con socios?</a:t>
            </a:r>
            <a:endParaRPr lang="es-ES" sz="2800" b="1" dirty="0">
              <a:solidFill>
                <a:prstClr val="black"/>
              </a:solidFill>
            </a:endParaRPr>
          </a:p>
        </p:txBody>
      </p:sp>
      <p:sp>
        <p:nvSpPr>
          <p:cNvPr id="10" name="9 Rectángulo">
            <a:hlinkClick r:id="rId6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Requisitos y teorías del empresario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620862" y="532972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8" action="ppaction://hlinksldjump"/>
          </p:cNvPr>
          <p:cNvSpPr/>
          <p:nvPr/>
        </p:nvSpPr>
        <p:spPr>
          <a:xfrm>
            <a:off x="744357" y="335699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Características personales de los emprendedores 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" y="1421986"/>
            <a:ext cx="1685887" cy="78989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2 Flecha derecha"/>
          <p:cNvSpPr/>
          <p:nvPr/>
        </p:nvSpPr>
        <p:spPr>
          <a:xfrm>
            <a:off x="2164220" y="190413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859196" y="182225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Aporta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888571" y="1904138"/>
            <a:ext cx="391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Conocimiento</a:t>
            </a:r>
            <a:r>
              <a:rPr lang="es-ES_tradnl" dirty="0"/>
              <a:t> sobre funcionamiento interno de una </a:t>
            </a:r>
            <a:r>
              <a:rPr lang="es-ES_tradnl" b="1" dirty="0"/>
              <a:t>empresa </a:t>
            </a:r>
          </a:p>
        </p:txBody>
      </p:sp>
      <p:sp>
        <p:nvSpPr>
          <p:cNvPr id="23" name="22 Flecha derecha"/>
          <p:cNvSpPr/>
          <p:nvPr/>
        </p:nvSpPr>
        <p:spPr>
          <a:xfrm>
            <a:off x="4039353" y="191919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215680" y="2741712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TRABAJADOR</a:t>
            </a:r>
            <a:endParaRPr lang="es-ES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84890" y="3345329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	Cuenta Ajena</a:t>
            </a:r>
          </a:p>
          <a:p>
            <a:endParaRPr lang="es-ES_tradnl" dirty="0"/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Depender de un jefe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Responsabilidad limitada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Salario fijo, independiente de beneficios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Cumplir un horario de trabajo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Dependencia del clima laboral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860031" y="3345329"/>
            <a:ext cx="3942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	Cuenta Propia</a:t>
            </a:r>
          </a:p>
          <a:p>
            <a:endParaRPr lang="es-ES_tradnl" dirty="0"/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Ser nuestro propio jefe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Responsabilidades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Beneficios o pérdidas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Tarea fuera de horario del negocio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Satisfacción personal y profesional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_tradnl" dirty="0"/>
              <a:t>Reto empresarial</a:t>
            </a:r>
            <a:endParaRPr lang="es-ES" dirty="0"/>
          </a:p>
        </p:txBody>
      </p:sp>
      <p:sp>
        <p:nvSpPr>
          <p:cNvPr id="2" name="1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467871" y="6266975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2164220" y="138840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747628" y="1311755"/>
            <a:ext cx="11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Fomentar</a:t>
            </a:r>
            <a:endParaRPr lang="es-ES" b="1" dirty="0"/>
          </a:p>
        </p:txBody>
      </p:sp>
      <p:sp>
        <p:nvSpPr>
          <p:cNvPr id="18" name="17 Flecha derecha"/>
          <p:cNvSpPr/>
          <p:nvPr/>
        </p:nvSpPr>
        <p:spPr>
          <a:xfrm>
            <a:off x="4036361" y="138840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860032" y="1272868"/>
            <a:ext cx="345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b="1" dirty="0">
                <a:solidFill>
                  <a:prstClr val="black"/>
                </a:solidFill>
              </a:rPr>
              <a:t>El espíritu emprendedor </a:t>
            </a:r>
            <a:r>
              <a:rPr lang="es-ES_tradnl" dirty="0">
                <a:solidFill>
                  <a:prstClr val="black"/>
                </a:solidFill>
              </a:rPr>
              <a:t>para crear una empresa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trabajador por cuenta propia /ajena</a:t>
            </a:r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401425" y="1245880"/>
            <a:ext cx="12601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Empresario a la fuerza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>
            <a:off x="2298809" y="124588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374527" y="2582331"/>
            <a:ext cx="99964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Motivos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374528" y="4162153"/>
            <a:ext cx="204509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Motivación interna 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32105" y="1169226"/>
            <a:ext cx="54615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“Las circunstancias” le han llevado a ello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906975" y="4162153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u="sng" dirty="0">
                <a:solidFill>
                  <a:prstClr val="black"/>
                </a:solidFill>
                <a:sym typeface="Wingdings" pitchFamily="2" charset="2"/>
              </a:rPr>
              <a:t>Ilusión en el proyecto</a:t>
            </a:r>
            <a:endParaRPr lang="es-ES" u="sng" dirty="0"/>
          </a:p>
        </p:txBody>
      </p:sp>
      <p:sp>
        <p:nvSpPr>
          <p:cNvPr id="7" name="6 Rectángulo"/>
          <p:cNvSpPr/>
          <p:nvPr/>
        </p:nvSpPr>
        <p:spPr>
          <a:xfrm>
            <a:off x="4449229" y="417600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946611" y="2556004"/>
            <a:ext cx="409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s-ES_tradnl" u="sng" dirty="0">
                <a:solidFill>
                  <a:prstClr val="black"/>
                </a:solidFill>
                <a:sym typeface="Wingdings" pitchFamily="2" charset="2"/>
              </a:rPr>
              <a:t>Razones para crear una empresa</a:t>
            </a:r>
            <a:endParaRPr lang="es-ES" u="sng" dirty="0"/>
          </a:p>
        </p:txBody>
      </p:sp>
      <p:sp>
        <p:nvSpPr>
          <p:cNvPr id="19" name="18 Rectángulo"/>
          <p:cNvSpPr/>
          <p:nvPr/>
        </p:nvSpPr>
        <p:spPr>
          <a:xfrm>
            <a:off x="3463831" y="256771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20" name="19 Flecha derecha"/>
          <p:cNvSpPr/>
          <p:nvPr/>
        </p:nvSpPr>
        <p:spPr>
          <a:xfrm>
            <a:off x="2312457" y="1684814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192583" y="1608160"/>
            <a:ext cx="3944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“necesidad urgente” encontrar trabajo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429122" y="3140968"/>
            <a:ext cx="51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…querer ganar más dinero, insatisfechos con la empresa, encontrar empleo, satisfacción personal…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467976" y="4844883"/>
            <a:ext cx="51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 que nos permitirá  continuar en el proyecto empresarial a pesar de las dificultades</a:t>
            </a:r>
            <a:endParaRPr lang="es-ES" dirty="0"/>
          </a:p>
        </p:txBody>
      </p:sp>
      <p:sp>
        <p:nvSpPr>
          <p:cNvPr id="24" name="23 Rectángulo">
            <a:hlinkClick r:id="rId2" action="ppaction://hlinksldjump"/>
          </p:cNvPr>
          <p:cNvSpPr/>
          <p:nvPr/>
        </p:nvSpPr>
        <p:spPr>
          <a:xfrm>
            <a:off x="489426" y="5744538"/>
            <a:ext cx="69688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“Primer error:  emprender con motivos pero sin motivación”</a:t>
            </a: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051369" y="5800750"/>
            <a:ext cx="351794" cy="442037"/>
          </a:xfrm>
          <a:prstGeom prst="rect">
            <a:avLst/>
          </a:prstGeom>
        </p:spPr>
      </p:pic>
      <p:sp>
        <p:nvSpPr>
          <p:cNvPr id="26" name="25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398328" y="6266975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trabajador por cuenta propia /ajena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01425" y="3417967"/>
            <a:ext cx="138961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DISTINGUIR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 rot="19656629">
            <a:off x="1871832" y="311595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Flecha derecha"/>
          <p:cNvSpPr/>
          <p:nvPr/>
        </p:nvSpPr>
        <p:spPr>
          <a:xfrm rot="1727790">
            <a:off x="1868937" y="392529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25446" y="1668187"/>
            <a:ext cx="137849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Riesgo</a:t>
            </a:r>
            <a:endParaRPr lang="es-ES" b="1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473370" y="2920891"/>
            <a:ext cx="137849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Capital y tecnología</a:t>
            </a:r>
            <a:endParaRPr lang="es-ES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482886" y="3927763"/>
            <a:ext cx="137849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Habilidades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18672" y="167799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Flecha derecha"/>
          <p:cNvSpPr/>
          <p:nvPr/>
        </p:nvSpPr>
        <p:spPr>
          <a:xfrm>
            <a:off x="1918672" y="195621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55776" y="153342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Ser persona que acepte el riesgo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555776" y="1869791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Contexto familiar y círculo de amistades pueden influir en aceptación del riesgo</a:t>
            </a:r>
            <a:endParaRPr lang="es-ES" dirty="0"/>
          </a:p>
        </p:txBody>
      </p:sp>
      <p:sp>
        <p:nvSpPr>
          <p:cNvPr id="28" name="27 Flecha derecha"/>
          <p:cNvSpPr/>
          <p:nvPr/>
        </p:nvSpPr>
        <p:spPr>
          <a:xfrm>
            <a:off x="1966596" y="293070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>
            <a:off x="1966596" y="320892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621550" y="283959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Capital inicial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621550" y="312762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Acceso a la tecnología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629387" y="3925557"/>
            <a:ext cx="235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1) Conocer el negocio  </a:t>
            </a:r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017524" y="402400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2006340" y="435651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621550" y="4277085"/>
            <a:ext cx="47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2) Conocimientos de administración  y gestión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629387" y="4645896"/>
            <a:ext cx="37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3) Habilidades personales y sociales</a:t>
            </a:r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2017524" y="473466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15913" y="1164089"/>
            <a:ext cx="12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Requisitos:</a:t>
            </a:r>
            <a:endParaRPr lang="es-ES" b="1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5" name="44 Flecha izquierda">
            <a:hlinkClick r:id="rId3" action="ppaction://hlinksldjump"/>
          </p:cNvPr>
          <p:cNvSpPr/>
          <p:nvPr/>
        </p:nvSpPr>
        <p:spPr>
          <a:xfrm>
            <a:off x="78143" y="625279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7513760" y="6375720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 redondeado"/>
          <p:cNvSpPr/>
          <p:nvPr/>
        </p:nvSpPr>
        <p:spPr>
          <a:xfrm>
            <a:off x="482885" y="2081624"/>
            <a:ext cx="3585059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Modelo clásico</a:t>
            </a:r>
          </a:p>
          <a:p>
            <a:pPr algn="ctr"/>
            <a:r>
              <a:rPr lang="es-ES" b="1" dirty="0"/>
              <a:t>Confort-aprendizaje-pánico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4266585" y="226489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47222" y="272443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Cierta ansiedad pero no excesiva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5" name="44 Flecha izquierda">
            <a:hlinkClick r:id="rId3" action="ppaction://hlinksldjump"/>
          </p:cNvPr>
          <p:cNvSpPr/>
          <p:nvPr/>
        </p:nvSpPr>
        <p:spPr>
          <a:xfrm>
            <a:off x="78143" y="6252795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7513760" y="6375720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" name="2 CuadroTexto">
            <a:extLst>
              <a:ext uri="{FF2B5EF4-FFF2-40B4-BE49-F238E27FC236}">
                <a16:creationId xmlns:a16="http://schemas.microsoft.com/office/drawing/2014/main" xmlns="" id="{AFB8F463-ED30-4E73-A87A-0F96B021C06B}"/>
              </a:ext>
            </a:extLst>
          </p:cNvPr>
          <p:cNvSpPr txBox="1"/>
          <p:nvPr/>
        </p:nvSpPr>
        <p:spPr>
          <a:xfrm>
            <a:off x="414323" y="969218"/>
            <a:ext cx="200840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ZONA DE CONFORT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1 CuadroTexto">
            <a:extLst>
              <a:ext uri="{FF2B5EF4-FFF2-40B4-BE49-F238E27FC236}">
                <a16:creationId xmlns:a16="http://schemas.microsoft.com/office/drawing/2014/main" xmlns="" id="{7F3FB32E-A9D2-4CED-9A35-B83F53C39AD6}"/>
              </a:ext>
            </a:extLst>
          </p:cNvPr>
          <p:cNvSpPr txBox="1"/>
          <p:nvPr/>
        </p:nvSpPr>
        <p:spPr>
          <a:xfrm>
            <a:off x="3116393" y="866231"/>
            <a:ext cx="560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Zona psicológica segura cuando te mueves en un entorno que dominas, allí todo resulta conocido y no arriesgas</a:t>
            </a:r>
          </a:p>
        </p:txBody>
      </p:sp>
      <p:sp>
        <p:nvSpPr>
          <p:cNvPr id="4" name="31 Flecha derecha">
            <a:extLst>
              <a:ext uri="{FF2B5EF4-FFF2-40B4-BE49-F238E27FC236}">
                <a16:creationId xmlns:a16="http://schemas.microsoft.com/office/drawing/2014/main" xmlns="" id="{389DB020-DD15-4A81-88E8-404A7885396D}"/>
              </a:ext>
            </a:extLst>
          </p:cNvPr>
          <p:cNvSpPr/>
          <p:nvPr/>
        </p:nvSpPr>
        <p:spPr>
          <a:xfrm>
            <a:off x="2521580" y="106090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7 Rectángulo redondeado">
            <a:extLst>
              <a:ext uri="{FF2B5EF4-FFF2-40B4-BE49-F238E27FC236}">
                <a16:creationId xmlns:a16="http://schemas.microsoft.com/office/drawing/2014/main" xmlns="" id="{E1C3B93E-8B3C-4CC4-9C6A-2679F7A6FB67}"/>
              </a:ext>
            </a:extLst>
          </p:cNvPr>
          <p:cNvSpPr/>
          <p:nvPr/>
        </p:nvSpPr>
        <p:spPr>
          <a:xfrm>
            <a:off x="482885" y="3397263"/>
            <a:ext cx="3585059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Modelo optimista</a:t>
            </a:r>
          </a:p>
          <a:p>
            <a:pPr algn="ctr"/>
            <a:r>
              <a:rPr lang="es-ES" b="1" dirty="0"/>
              <a:t>Confort-aprendizaje-mágica</a:t>
            </a:r>
          </a:p>
        </p:txBody>
      </p:sp>
      <p:sp>
        <p:nvSpPr>
          <p:cNvPr id="12" name="27 Flecha derecha">
            <a:extLst>
              <a:ext uri="{FF2B5EF4-FFF2-40B4-BE49-F238E27FC236}">
                <a16:creationId xmlns:a16="http://schemas.microsoft.com/office/drawing/2014/main" xmlns="" id="{722ADB85-C395-4D68-A9C8-F9DC1BF2FE08}"/>
              </a:ext>
            </a:extLst>
          </p:cNvPr>
          <p:cNvSpPr/>
          <p:nvPr/>
        </p:nvSpPr>
        <p:spPr>
          <a:xfrm>
            <a:off x="4266585" y="35805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29 CuadroTexto">
            <a:extLst>
              <a:ext uri="{FF2B5EF4-FFF2-40B4-BE49-F238E27FC236}">
                <a16:creationId xmlns:a16="http://schemas.microsoft.com/office/drawing/2014/main" xmlns="" id="{FEDD191D-41B7-4808-888C-982C694D9D6B}"/>
              </a:ext>
            </a:extLst>
          </p:cNvPr>
          <p:cNvSpPr txBox="1"/>
          <p:nvPr/>
        </p:nvSpPr>
        <p:spPr>
          <a:xfrm>
            <a:off x="545494" y="401564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Pueden ocurrir cosas maravillosas</a:t>
            </a:r>
            <a:endParaRPr lang="es-ES" dirty="0"/>
          </a:p>
        </p:txBody>
      </p:sp>
      <p:sp>
        <p:nvSpPr>
          <p:cNvPr id="15" name="17 Rectángulo redondeado">
            <a:extLst>
              <a:ext uri="{FF2B5EF4-FFF2-40B4-BE49-F238E27FC236}">
                <a16:creationId xmlns:a16="http://schemas.microsoft.com/office/drawing/2014/main" xmlns="" id="{EB647C22-F27D-4055-858A-D5334AB333E2}"/>
              </a:ext>
            </a:extLst>
          </p:cNvPr>
          <p:cNvSpPr/>
          <p:nvPr/>
        </p:nvSpPr>
        <p:spPr>
          <a:xfrm>
            <a:off x="482885" y="4562439"/>
            <a:ext cx="3585059" cy="732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Modelo intermedio</a:t>
            </a:r>
          </a:p>
          <a:p>
            <a:pPr algn="ctr"/>
            <a:r>
              <a:rPr lang="es-ES" b="1" dirty="0"/>
              <a:t>Confort-miedo-aprendizaje-crecimiento</a:t>
            </a:r>
          </a:p>
        </p:txBody>
      </p:sp>
      <p:sp>
        <p:nvSpPr>
          <p:cNvPr id="16" name="27 Flecha derecha">
            <a:extLst>
              <a:ext uri="{FF2B5EF4-FFF2-40B4-BE49-F238E27FC236}">
                <a16:creationId xmlns:a16="http://schemas.microsoft.com/office/drawing/2014/main" xmlns="" id="{091E60C9-ADE4-48A8-936B-F7D412FA01AE}"/>
              </a:ext>
            </a:extLst>
          </p:cNvPr>
          <p:cNvSpPr/>
          <p:nvPr/>
        </p:nvSpPr>
        <p:spPr>
          <a:xfrm>
            <a:off x="4266585" y="483284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29 CuadroTexto">
            <a:extLst>
              <a:ext uri="{FF2B5EF4-FFF2-40B4-BE49-F238E27FC236}">
                <a16:creationId xmlns:a16="http://schemas.microsoft.com/office/drawing/2014/main" xmlns="" id="{E7ECC9F6-06AA-4A88-B346-F920370D78A6}"/>
              </a:ext>
            </a:extLst>
          </p:cNvPr>
          <p:cNvSpPr txBox="1"/>
          <p:nvPr/>
        </p:nvSpPr>
        <p:spPr>
          <a:xfrm>
            <a:off x="537296" y="534272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Salir del confort supone una zona de dudas que debes gestionar para crecer</a:t>
            </a:r>
            <a:endParaRPr lang="es-ES" dirty="0"/>
          </a:p>
        </p:txBody>
      </p:sp>
      <p:pic>
        <p:nvPicPr>
          <p:cNvPr id="60" name="Imagen 59" descr="Imagen que contiene cd&#10;&#10;Descripción generada automáticamente">
            <a:extLst>
              <a:ext uri="{FF2B5EF4-FFF2-40B4-BE49-F238E27FC236}">
                <a16:creationId xmlns:a16="http://schemas.microsoft.com/office/drawing/2014/main" xmlns="" id="{8815F047-6823-42D9-82FC-B9284921E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09" y="1360187"/>
            <a:ext cx="1800200" cy="1841288"/>
          </a:xfrm>
          <a:prstGeom prst="rect">
            <a:avLst/>
          </a:prstGeom>
        </p:spPr>
      </p:pic>
      <p:pic>
        <p:nvPicPr>
          <p:cNvPr id="62" name="Imagen 61" descr="Imagen que contiene fruta&#10;&#10;Descripción generada automáticamente">
            <a:extLst>
              <a:ext uri="{FF2B5EF4-FFF2-40B4-BE49-F238E27FC236}">
                <a16:creationId xmlns:a16="http://schemas.microsoft.com/office/drawing/2014/main" xmlns="" id="{A6DD9C7B-63AB-4868-AA6D-B1093F1EDF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06" y="2725510"/>
            <a:ext cx="1931196" cy="1975275"/>
          </a:xfrm>
          <a:prstGeom prst="rect">
            <a:avLst/>
          </a:prstGeom>
        </p:spPr>
      </p:pic>
      <p:pic>
        <p:nvPicPr>
          <p:cNvPr id="64" name="Imagen 63" descr="Imagen que contiene fruta, cd&#10;&#10;Descripción generada automáticamente">
            <a:extLst>
              <a:ext uri="{FF2B5EF4-FFF2-40B4-BE49-F238E27FC236}">
                <a16:creationId xmlns:a16="http://schemas.microsoft.com/office/drawing/2014/main" xmlns="" id="{6DEEC4BF-5D25-4183-A25F-BD7C37F73E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22" y="4018573"/>
            <a:ext cx="2402346" cy="20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39777" y="1453416"/>
            <a:ext cx="2773342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del  empresario-riesgo 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Knight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- 1921)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41499" y="2250339"/>
            <a:ext cx="2732579" cy="777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del empresario innovador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Shumpeter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- 1944)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74696" y="3252681"/>
            <a:ext cx="2732579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 la tecnoestructura 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Galbraith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- 1967)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088017" y="159074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15524" y="149507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Asume el riesgo económico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21173" y="3641844"/>
            <a:ext cx="483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Pequeñas empresas propietario = directivo </a:t>
            </a:r>
            <a:endParaRPr lang="es-ES" dirty="0"/>
          </a:p>
        </p:txBody>
      </p:sp>
      <p:sp>
        <p:nvSpPr>
          <p:cNvPr id="28" name="27 Flecha derecha"/>
          <p:cNvSpPr/>
          <p:nvPr/>
        </p:nvSpPr>
        <p:spPr>
          <a:xfrm>
            <a:off x="3062162" y="225033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>
            <a:off x="3061407" y="278292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15524" y="2036116"/>
            <a:ext cx="476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3 etapas cambio tecnológico: </a:t>
            </a:r>
          </a:p>
          <a:p>
            <a:r>
              <a:rPr lang="es-ES_tradnl" dirty="0"/>
              <a:t>invención </a:t>
            </a:r>
            <a:r>
              <a:rPr lang="es-ES_tradnl" dirty="0">
                <a:sym typeface="Wingdings" pitchFamily="2" charset="2"/>
              </a:rPr>
              <a:t> innovación  imitación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746739" y="2694154"/>
            <a:ext cx="462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Verdaderos empresarios son los innovadores</a:t>
            </a:r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3089077" y="328460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3085454" y="373061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7158" y="3195838"/>
            <a:ext cx="47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Directivos toman decisiones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747158" y="4747173"/>
            <a:ext cx="37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Condiciones sociales y culturales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s-ES_tradnl" i="1" dirty="0"/>
              <a:t>Tª de la incubadora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s-ES_tradnl" i="1" dirty="0"/>
              <a:t>Tª de la marginación social</a:t>
            </a:r>
            <a:endParaRPr lang="es-ES" i="1" dirty="0"/>
          </a:p>
        </p:txBody>
      </p:sp>
      <p:sp>
        <p:nvSpPr>
          <p:cNvPr id="39" name="38 Flecha derecha"/>
          <p:cNvSpPr/>
          <p:nvPr/>
        </p:nvSpPr>
        <p:spPr>
          <a:xfrm>
            <a:off x="3061407" y="426693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48158" y="898360"/>
            <a:ext cx="12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Teorías:</a:t>
            </a:r>
            <a:endParaRPr lang="es-ES" b="1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167881" y="4078398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 de la oportunidad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_tradnl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kirzner</a:t>
            </a:r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- 1973)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139777" y="4716313"/>
            <a:ext cx="2802419" cy="4827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Tªs socioculturales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715524" y="4178166"/>
            <a:ext cx="483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Ver oportunidad de negocio en mercado</a:t>
            </a:r>
            <a:endParaRPr lang="es-ES" dirty="0"/>
          </a:p>
        </p:txBody>
      </p:sp>
      <p:sp>
        <p:nvSpPr>
          <p:cNvPr id="43" name="42 Flecha derecha"/>
          <p:cNvSpPr/>
          <p:nvPr/>
        </p:nvSpPr>
        <p:spPr>
          <a:xfrm>
            <a:off x="3055546" y="486180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8" name="47 Flecha izquierda">
            <a:hlinkClick r:id="rId3" action="ppaction://hlinksldjump"/>
          </p:cNvPr>
          <p:cNvSpPr/>
          <p:nvPr/>
        </p:nvSpPr>
        <p:spPr>
          <a:xfrm>
            <a:off x="110388" y="6318199"/>
            <a:ext cx="875539" cy="281841"/>
          </a:xfrm>
          <a:prstGeom prst="left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9" name="48 Flecha derecha"/>
          <p:cNvSpPr/>
          <p:nvPr/>
        </p:nvSpPr>
        <p:spPr>
          <a:xfrm>
            <a:off x="7561757" y="6332379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2"/>
                </a:solidFill>
              </a:rPr>
              <a:t>siguiente</a:t>
            </a:r>
            <a:endParaRPr lang="es-ES" sz="1100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B69469F-D67D-419A-909D-3596627A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9</a:t>
            </a:fld>
            <a:endParaRPr lang="es-ES" dirty="0"/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xmlns="" id="{E901C0C2-362A-44CF-9A0C-255D5CDFAD4E}"/>
              </a:ext>
            </a:extLst>
          </p:cNvPr>
          <p:cNvSpPr txBox="1"/>
          <p:nvPr/>
        </p:nvSpPr>
        <p:spPr>
          <a:xfrm>
            <a:off x="1790700" y="836712"/>
            <a:ext cx="5562600" cy="6573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PERCEPCIONES, VALORES Y APTITUDES DE LA POBLACIÓN ESPAÑOLA RESPECTO AL EMPRENDIMIENTO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xmlns="" id="{CDC428AB-A353-481A-A71E-2D54669211A5}"/>
              </a:ext>
            </a:extLst>
          </p:cNvPr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Requisitos y teorías del empresario</a:t>
            </a:r>
          </a:p>
        </p:txBody>
      </p:sp>
      <p:pic>
        <p:nvPicPr>
          <p:cNvPr id="11" name="Imagen 10" descr="Imagen que contiene firmar, estacionado&#10;&#10;Descripción generada automáticamente">
            <a:extLst>
              <a:ext uri="{FF2B5EF4-FFF2-40B4-BE49-F238E27FC236}">
                <a16:creationId xmlns:a16="http://schemas.microsoft.com/office/drawing/2014/main" xmlns="" id="{829CDDF8-B59A-47D3-995E-19313E39C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91606"/>
            <a:ext cx="7622280" cy="44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1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1106</Words>
  <Application>Microsoft Office PowerPoint</Application>
  <PresentationFormat>Presentación en pantalla (4:3)</PresentationFormat>
  <Paragraphs>233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ZE1</cp:lastModifiedBy>
  <cp:revision>139</cp:revision>
  <dcterms:created xsi:type="dcterms:W3CDTF">2013-09-12T06:29:10Z</dcterms:created>
  <dcterms:modified xsi:type="dcterms:W3CDTF">2021-09-13T12:15:24Z</dcterms:modified>
</cp:coreProperties>
</file>