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2"/>
  </p:notesMasterIdLst>
  <p:sldIdLst>
    <p:sldId id="256" r:id="rId2"/>
    <p:sldId id="257" r:id="rId3"/>
    <p:sldId id="304" r:id="rId4"/>
    <p:sldId id="258" r:id="rId5"/>
    <p:sldId id="259" r:id="rId6"/>
    <p:sldId id="301" r:id="rId7"/>
    <p:sldId id="260" r:id="rId8"/>
    <p:sldId id="263" r:id="rId9"/>
    <p:sldId id="271" r:id="rId10"/>
    <p:sldId id="274" r:id="rId11"/>
    <p:sldId id="275" r:id="rId12"/>
    <p:sldId id="283" r:id="rId13"/>
    <p:sldId id="280" r:id="rId14"/>
    <p:sldId id="261" r:id="rId15"/>
    <p:sldId id="284" r:id="rId16"/>
    <p:sldId id="285" r:id="rId17"/>
    <p:sldId id="286" r:id="rId18"/>
    <p:sldId id="287" r:id="rId19"/>
    <p:sldId id="302" r:id="rId20"/>
    <p:sldId id="30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Niveles del producto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Producto básico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ADE8C4F8-2D9A-42EA-BB0B-9A2096CF2EF9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Producto formal</a:t>
          </a:r>
          <a:endParaRPr lang="es-ES" sz="2000" b="1" dirty="0">
            <a:solidFill>
              <a:schemeClr val="tx2"/>
            </a:solidFill>
          </a:endParaRPr>
        </a:p>
      </dgm:t>
    </dgm:pt>
    <dgm:pt modelId="{9C30C0F7-6754-4DE7-8036-22487A43B54B}" type="parTrans" cxnId="{F0290B97-5502-40D2-B1E2-91756A8B4117}">
      <dgm:prSet/>
      <dgm:spPr/>
      <dgm:t>
        <a:bodyPr/>
        <a:lstStyle/>
        <a:p>
          <a:endParaRPr lang="es-ES"/>
        </a:p>
      </dgm:t>
    </dgm:pt>
    <dgm:pt modelId="{A438E000-1430-43B2-9DE7-7C06FE887904}" type="sibTrans" cxnId="{F0290B97-5502-40D2-B1E2-91756A8B4117}">
      <dgm:prSet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Producto ampliado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4" custScaleX="232493" custScaleY="173949" custLinFactNeighborX="-458" custLinFactNeighborY="-35508"/>
      <dgm:spPr/>
      <dgm:t>
        <a:bodyPr/>
        <a:lstStyle/>
        <a:p>
          <a:endParaRPr lang="es-ES"/>
        </a:p>
      </dgm:t>
    </dgm:pt>
    <dgm:pt modelId="{AF411819-B58E-4FD4-9EE5-2623AA8BBF37}" type="pres">
      <dgm:prSet presAssocID="{6F43B42A-71AC-474D-85DD-AE1BDDBD8C68}" presName="node" presStyleLbl="vennNode1" presStyleIdx="1" presStyleCnt="4" custScaleX="590590" custScaleY="162113" custRadScaleRad="37755" custRadScaleInc="1428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E55129-0EA5-4BE9-8351-54B15E6EFF7E}" type="pres">
      <dgm:prSet presAssocID="{ADE8C4F8-2D9A-42EA-BB0B-9A2096CF2EF9}" presName="node" presStyleLbl="vennNode1" presStyleIdx="2" presStyleCnt="4" custScaleX="524505" custScaleY="181566" custRadScaleRad="226394" custRadScaleInc="-3149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0552BD-87B2-4CA4-8DDF-5A2EBC4710FF}" type="pres">
      <dgm:prSet presAssocID="{3C1649FD-8155-4637-BFB0-A84B2EE2DB4B}" presName="node" presStyleLbl="vennNode1" presStyleIdx="3" presStyleCnt="4" custScaleX="567918" custScaleY="176568" custRadScaleRad="221639" custRadScaleInc="318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FD865E-ABE9-4B40-B7F1-EEC8F2629433}" type="presOf" srcId="{ADE8C4F8-2D9A-42EA-BB0B-9A2096CF2EF9}" destId="{B2E55129-0EA5-4BE9-8351-54B15E6EFF7E}" srcOrd="0" destOrd="0" presId="urn:microsoft.com/office/officeart/2005/8/layout/radial3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412E8BE9-1A44-4125-A186-35E7AB0BE307}" srcId="{ED2B4624-7341-43E5-B4B2-09A70E7847B3}" destId="{3C1649FD-8155-4637-BFB0-A84B2EE2DB4B}" srcOrd="2" destOrd="0" parTransId="{73C45E00-AB31-433D-92BA-48C6BB0861BC}" sibTransId="{CA183CBC-EF8D-4A30-9517-5CA915BBC826}"/>
    <dgm:cxn modelId="{F0290B97-5502-40D2-B1E2-91756A8B4117}" srcId="{ED2B4624-7341-43E5-B4B2-09A70E7847B3}" destId="{ADE8C4F8-2D9A-42EA-BB0B-9A2096CF2EF9}" srcOrd="1" destOrd="0" parTransId="{9C30C0F7-6754-4DE7-8036-22487A43B54B}" sibTransId="{A438E000-1430-43B2-9DE7-7C06FE887904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01E4DDEB-EEE8-4000-91DA-77E169EDC67F}" type="presOf" srcId="{6F43B42A-71AC-474D-85DD-AE1BDDBD8C68}" destId="{AF411819-B58E-4FD4-9EE5-2623AA8BBF37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6C8F0A2E-0BC0-4BFE-98B1-C21A3CFD4FE3}" type="presOf" srcId="{3C1649FD-8155-4637-BFB0-A84B2EE2DB4B}" destId="{B40552BD-87B2-4CA4-8DDF-5A2EBC4710FF}" srcOrd="0" destOrd="0" presId="urn:microsoft.com/office/officeart/2005/8/layout/radial3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7ECD48E5-4E04-46CC-86D4-725AFBE3DE79}" type="presParOf" srcId="{EC439966-727C-4807-A236-D4E3CE9950C7}" destId="{AF411819-B58E-4FD4-9EE5-2623AA8BBF37}" srcOrd="1" destOrd="0" presId="urn:microsoft.com/office/officeart/2005/8/layout/radial3"/>
    <dgm:cxn modelId="{49F6D03E-4DA1-4107-80BC-761B802B2C1F}" type="presParOf" srcId="{EC439966-727C-4807-A236-D4E3CE9950C7}" destId="{B2E55129-0EA5-4BE9-8351-54B15E6EFF7E}" srcOrd="2" destOrd="0" presId="urn:microsoft.com/office/officeart/2005/8/layout/radial3"/>
    <dgm:cxn modelId="{27478FFA-3DC8-4C7A-971A-8639D0DDA876}" type="presParOf" srcId="{EC439966-727C-4807-A236-D4E3CE9950C7}" destId="{B40552BD-87B2-4CA4-8DDF-5A2EBC4710FF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/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Factores que determinan la fijación de los precios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/>
      <dgm:t>
        <a:bodyPr/>
        <a:lstStyle/>
        <a:p>
          <a:r>
            <a:rPr lang="es-ES_tradnl" sz="1600" b="1" u="sng" dirty="0"/>
            <a:t>Los costes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Calcularlos</a:t>
          </a:r>
        </a:p>
        <a:p>
          <a:r>
            <a:rPr lang="es-ES_tradnl" sz="1600" b="1" dirty="0"/>
            <a:t>* Añadir lo que se quiere ganar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 dirty="0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Los consumidores:</a:t>
          </a:r>
        </a:p>
        <a:p>
          <a:pPr algn="ctr"/>
          <a:r>
            <a:rPr lang="es-ES_tradnl" sz="1600" b="1" dirty="0"/>
            <a:t>* Tomar como referencia el precio que considera que vale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 dirty="0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La competencia</a:t>
          </a:r>
        </a:p>
        <a:p>
          <a:r>
            <a:rPr lang="es-ES_tradnl" sz="1600" b="1" dirty="0"/>
            <a:t>* Precio similar si el producto es parecido</a:t>
          </a:r>
        </a:p>
        <a:p>
          <a:r>
            <a:rPr lang="es-ES_tradnl" sz="1600" b="1" dirty="0"/>
            <a:t>* Captar nuevos clientes:</a:t>
          </a:r>
        </a:p>
        <a:p>
          <a:r>
            <a:rPr lang="es-ES_tradnl" sz="1600" b="1" dirty="0"/>
            <a:t>reducir el precio</a:t>
          </a:r>
        </a:p>
        <a:p>
          <a:r>
            <a:rPr lang="es-ES_tradnl" sz="1600" b="1" dirty="0"/>
            <a:t>* Si es mayor calidad: mayor precio</a:t>
          </a:r>
        </a:p>
        <a:p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 dirty="0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E2242A39-707F-4DD0-9CB3-5B34938EB8E0}">
      <dgm:prSet phldrT="[Texto]" custT="1"/>
      <dgm:spPr/>
      <dgm:t>
        <a:bodyPr/>
        <a:lstStyle/>
        <a:p>
          <a:endParaRPr lang="es-ES" sz="1600" b="1" dirty="0"/>
        </a:p>
      </dgm:t>
    </dgm:pt>
    <dgm:pt modelId="{2965A6FB-572E-4721-8F75-F7C5910A8D6D}" type="parTrans" cxnId="{EE0A2793-C239-4CC6-8767-9FD7B7C7DEA1}">
      <dgm:prSet/>
      <dgm:spPr/>
      <dgm:t>
        <a:bodyPr/>
        <a:lstStyle/>
        <a:p>
          <a:endParaRPr lang="es-ES"/>
        </a:p>
      </dgm:t>
    </dgm:pt>
    <dgm:pt modelId="{CDB74722-A2D6-4CC9-9CE6-7FC8AB8AE987}" type="sibTrans" cxnId="{EE0A2793-C239-4CC6-8767-9FD7B7C7DEA1}">
      <dgm:prSet/>
      <dgm:spPr/>
      <dgm:t>
        <a:bodyPr/>
        <a:lstStyle/>
        <a:p>
          <a:endParaRPr lang="es-ES"/>
        </a:p>
      </dgm:t>
    </dgm:pt>
    <dgm:pt modelId="{D336A028-6EA4-42C4-AA1D-F6C2237D3112}" type="pres">
      <dgm:prSet presAssocID="{7A063124-B0E8-4C86-B924-8C278451949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127EAC0-7183-42CF-A1BA-292953604280}" type="pres">
      <dgm:prSet presAssocID="{99C31067-E078-4466-8CC0-1C151F962DC9}" presName="centerShape" presStyleLbl="node0" presStyleIdx="0" presStyleCnt="1" custScaleX="140106" custScaleY="123924" custLinFactNeighborX="-573" custLinFactNeighborY="-2057"/>
      <dgm:spPr/>
      <dgm:t>
        <a:bodyPr/>
        <a:lstStyle/>
        <a:p>
          <a:endParaRPr lang="es-ES"/>
        </a:p>
      </dgm:t>
    </dgm:pt>
    <dgm:pt modelId="{152B503C-759E-4F47-B46F-F7D09189F3C4}" type="pres">
      <dgm:prSet presAssocID="{927B4098-042D-43ED-8DFE-46E4F49BD68C}" presName="Name9" presStyleLbl="parChTrans1D2" presStyleIdx="0" presStyleCnt="3"/>
      <dgm:spPr/>
      <dgm:t>
        <a:bodyPr/>
        <a:lstStyle/>
        <a:p>
          <a:endParaRPr lang="es-ES"/>
        </a:p>
      </dgm:t>
    </dgm:pt>
    <dgm:pt modelId="{18F3DD6E-8A0B-4D89-BEDF-C1BB0E2FD2BD}" type="pres">
      <dgm:prSet presAssocID="{927B4098-042D-43ED-8DFE-46E4F49BD68C}" presName="connTx" presStyleLbl="parChTrans1D2" presStyleIdx="0" presStyleCnt="3"/>
      <dgm:spPr/>
      <dgm:t>
        <a:bodyPr/>
        <a:lstStyle/>
        <a:p>
          <a:endParaRPr lang="es-ES"/>
        </a:p>
      </dgm:t>
    </dgm:pt>
    <dgm:pt modelId="{9B2E778D-F3B2-4397-A34A-4D008CDF2DFC}" type="pres">
      <dgm:prSet presAssocID="{14019158-7D40-42D0-BDE1-2383E4D22DE5}" presName="node" presStyleLbl="node1" presStyleIdx="0" presStyleCnt="3" custScaleX="184974" custRadScaleRad="108753" custRadScaleInc="-10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6FDE5-0DAA-4759-8FDD-0974436FEEE1}" type="pres">
      <dgm:prSet presAssocID="{74C6897B-4665-4E10-B953-20112ECEA504}" presName="Name9" presStyleLbl="parChTrans1D2" presStyleIdx="1" presStyleCnt="3"/>
      <dgm:spPr/>
      <dgm:t>
        <a:bodyPr/>
        <a:lstStyle/>
        <a:p>
          <a:endParaRPr lang="es-ES"/>
        </a:p>
      </dgm:t>
    </dgm:pt>
    <dgm:pt modelId="{4EF0E5EF-2347-4F62-A165-DB4240A6DCEA}" type="pres">
      <dgm:prSet presAssocID="{74C6897B-4665-4E10-B953-20112ECEA504}" presName="connTx" presStyleLbl="parChTrans1D2" presStyleIdx="1" presStyleCnt="3"/>
      <dgm:spPr/>
      <dgm:t>
        <a:bodyPr/>
        <a:lstStyle/>
        <a:p>
          <a:endParaRPr lang="es-ES"/>
        </a:p>
      </dgm:t>
    </dgm:pt>
    <dgm:pt modelId="{1E12D771-174D-4CA7-8BEA-27DB3A4A7779}" type="pres">
      <dgm:prSet presAssocID="{2AB830A5-F72F-4C5B-8781-88E2E8637CBF}" presName="node" presStyleLbl="node1" presStyleIdx="1" presStyleCnt="3" custScaleX="183601" custScaleY="148480" custRadScaleRad="149432" custRadScaleInc="-1882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0D62-858E-49A9-B23F-C6E42F9A27D2}" type="pres">
      <dgm:prSet presAssocID="{F3B8EE25-E0AB-4C0D-B9C1-93C6D0A2C432}" presName="Name9" presStyleLbl="parChTrans1D2" presStyleIdx="2" presStyleCnt="3"/>
      <dgm:spPr/>
      <dgm:t>
        <a:bodyPr/>
        <a:lstStyle/>
        <a:p>
          <a:endParaRPr lang="es-ES"/>
        </a:p>
      </dgm:t>
    </dgm:pt>
    <dgm:pt modelId="{D1584EB5-787E-4CA0-96B2-C1B4F49CF22A}" type="pres">
      <dgm:prSet presAssocID="{F3B8EE25-E0AB-4C0D-B9C1-93C6D0A2C43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896B0C0B-6427-4639-8D31-375A438457CA}" type="pres">
      <dgm:prSet presAssocID="{F0F093A0-FE6F-4480-BD92-E577B9C5D5CB}" presName="node" presStyleLbl="node1" presStyleIdx="2" presStyleCnt="3" custScaleX="201993" custScaleY="173304" custRadScaleRad="145802" custRadScaleInc="209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64B49D-8BED-4605-A697-444E4BF28EA3}" type="presOf" srcId="{F3B8EE25-E0AB-4C0D-B9C1-93C6D0A2C432}" destId="{FB220D62-858E-49A9-B23F-C6E42F9A27D2}" srcOrd="0" destOrd="0" presId="urn:microsoft.com/office/officeart/2005/8/layout/radial1"/>
    <dgm:cxn modelId="{EC96E54A-75AC-4EF0-89C6-BCF46564BF9F}" type="presOf" srcId="{927B4098-042D-43ED-8DFE-46E4F49BD68C}" destId="{152B503C-759E-4F47-B46F-F7D09189F3C4}" srcOrd="0" destOrd="0" presId="urn:microsoft.com/office/officeart/2005/8/layout/radial1"/>
    <dgm:cxn modelId="{BA4124BB-01F5-44F4-81A2-A7311E03B8A6}" type="presOf" srcId="{74C6897B-4665-4E10-B953-20112ECEA504}" destId="{4EF0E5EF-2347-4F62-A165-DB4240A6DCEA}" srcOrd="1" destOrd="0" presId="urn:microsoft.com/office/officeart/2005/8/layout/radial1"/>
    <dgm:cxn modelId="{4B43E10D-CA5A-4DE6-AF78-16493E007F38}" type="presOf" srcId="{7A063124-B0E8-4C86-B924-8C2784519496}" destId="{D336A028-6EA4-42C4-AA1D-F6C2237D3112}" srcOrd="0" destOrd="0" presId="urn:microsoft.com/office/officeart/2005/8/layout/radial1"/>
    <dgm:cxn modelId="{A99274E8-EE05-4B4E-8C8C-4FD171631070}" type="presOf" srcId="{2AB830A5-F72F-4C5B-8781-88E2E8637CBF}" destId="{1E12D771-174D-4CA7-8BEA-27DB3A4A7779}" srcOrd="0" destOrd="0" presId="urn:microsoft.com/office/officeart/2005/8/layout/radial1"/>
    <dgm:cxn modelId="{FBF66D2D-F1F4-43CF-B2E4-D41C1A242482}" type="presOf" srcId="{74C6897B-4665-4E10-B953-20112ECEA504}" destId="{0BF6FDE5-0DAA-4759-8FDD-0974436FEEE1}" srcOrd="0" destOrd="0" presId="urn:microsoft.com/office/officeart/2005/8/layout/radial1"/>
    <dgm:cxn modelId="{EE0A2793-C239-4CC6-8767-9FD7B7C7DEA1}" srcId="{7A063124-B0E8-4C86-B924-8C2784519496}" destId="{E2242A39-707F-4DD0-9CB3-5B34938EB8E0}" srcOrd="1" destOrd="0" parTransId="{2965A6FB-572E-4721-8F75-F7C5910A8D6D}" sibTransId="{CDB74722-A2D6-4CC9-9CE6-7FC8AB8AE987}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D3602ECD-BCCA-4FE9-9493-22DA6E4E363F}" type="presOf" srcId="{927B4098-042D-43ED-8DFE-46E4F49BD68C}" destId="{18F3DD6E-8A0B-4D89-BEDF-C1BB0E2FD2BD}" srcOrd="1" destOrd="0" presId="urn:microsoft.com/office/officeart/2005/8/layout/radial1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7F0EFA99-2F23-4786-9ACC-45034C711CEE}" type="presOf" srcId="{F0F093A0-FE6F-4480-BD92-E577B9C5D5CB}" destId="{896B0C0B-6427-4639-8D31-375A438457CA}" srcOrd="0" destOrd="0" presId="urn:microsoft.com/office/officeart/2005/8/layout/radial1"/>
    <dgm:cxn modelId="{0E801B45-40B9-4F3E-BFAC-5A0FC52B5303}" type="presOf" srcId="{F3B8EE25-E0AB-4C0D-B9C1-93C6D0A2C432}" destId="{D1584EB5-787E-4CA0-96B2-C1B4F49CF22A}" srcOrd="1" destOrd="0" presId="urn:microsoft.com/office/officeart/2005/8/layout/radial1"/>
    <dgm:cxn modelId="{E26FBFC4-4ED6-4E33-A64A-00C2A94D85F3}" type="presOf" srcId="{99C31067-E078-4466-8CC0-1C151F962DC9}" destId="{E127EAC0-7183-42CF-A1BA-292953604280}" srcOrd="0" destOrd="0" presId="urn:microsoft.com/office/officeart/2005/8/layout/radial1"/>
    <dgm:cxn modelId="{E60C71D3-B1A9-4EDE-BE8B-ED3EF0678163}" type="presOf" srcId="{14019158-7D40-42D0-BDE1-2383E4D22DE5}" destId="{9B2E778D-F3B2-4397-A34A-4D008CDF2DFC}" srcOrd="0" destOrd="0" presId="urn:microsoft.com/office/officeart/2005/8/layout/radial1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94164A35-00FE-4996-8F42-A5048FD07063}" type="presParOf" srcId="{D336A028-6EA4-42C4-AA1D-F6C2237D3112}" destId="{E127EAC0-7183-42CF-A1BA-292953604280}" srcOrd="0" destOrd="0" presId="urn:microsoft.com/office/officeart/2005/8/layout/radial1"/>
    <dgm:cxn modelId="{CEEC0706-D905-432F-9857-7D5D16CB8830}" type="presParOf" srcId="{D336A028-6EA4-42C4-AA1D-F6C2237D3112}" destId="{152B503C-759E-4F47-B46F-F7D09189F3C4}" srcOrd="1" destOrd="0" presId="urn:microsoft.com/office/officeart/2005/8/layout/radial1"/>
    <dgm:cxn modelId="{1EE18430-BBE0-4980-AFC7-01057D1B5F72}" type="presParOf" srcId="{152B503C-759E-4F47-B46F-F7D09189F3C4}" destId="{18F3DD6E-8A0B-4D89-BEDF-C1BB0E2FD2BD}" srcOrd="0" destOrd="0" presId="urn:microsoft.com/office/officeart/2005/8/layout/radial1"/>
    <dgm:cxn modelId="{D4B5A8BC-7EBF-47E5-82B3-DDF747523E9D}" type="presParOf" srcId="{D336A028-6EA4-42C4-AA1D-F6C2237D3112}" destId="{9B2E778D-F3B2-4397-A34A-4D008CDF2DFC}" srcOrd="2" destOrd="0" presId="urn:microsoft.com/office/officeart/2005/8/layout/radial1"/>
    <dgm:cxn modelId="{4BD1EDD3-E588-4A9A-A1C3-12201B9A74B5}" type="presParOf" srcId="{D336A028-6EA4-42C4-AA1D-F6C2237D3112}" destId="{0BF6FDE5-0DAA-4759-8FDD-0974436FEEE1}" srcOrd="3" destOrd="0" presId="urn:microsoft.com/office/officeart/2005/8/layout/radial1"/>
    <dgm:cxn modelId="{9F8D29A3-181F-4DF6-936D-F38BC9B6203A}" type="presParOf" srcId="{0BF6FDE5-0DAA-4759-8FDD-0974436FEEE1}" destId="{4EF0E5EF-2347-4F62-A165-DB4240A6DCEA}" srcOrd="0" destOrd="0" presId="urn:microsoft.com/office/officeart/2005/8/layout/radial1"/>
    <dgm:cxn modelId="{A5B5296B-0592-4B21-BA2C-BA9CC243213E}" type="presParOf" srcId="{D336A028-6EA4-42C4-AA1D-F6C2237D3112}" destId="{1E12D771-174D-4CA7-8BEA-27DB3A4A7779}" srcOrd="4" destOrd="0" presId="urn:microsoft.com/office/officeart/2005/8/layout/radial1"/>
    <dgm:cxn modelId="{30EB6C14-E157-4B7C-8CE1-CC9FC57D354C}" type="presParOf" srcId="{D336A028-6EA4-42C4-AA1D-F6C2237D3112}" destId="{FB220D62-858E-49A9-B23F-C6E42F9A27D2}" srcOrd="5" destOrd="0" presId="urn:microsoft.com/office/officeart/2005/8/layout/radial1"/>
    <dgm:cxn modelId="{256FF8E0-A0AA-40FB-8998-86536E41612F}" type="presParOf" srcId="{FB220D62-858E-49A9-B23F-C6E42F9A27D2}" destId="{D1584EB5-787E-4CA0-96B2-C1B4F49CF22A}" srcOrd="0" destOrd="0" presId="urn:microsoft.com/office/officeart/2005/8/layout/radial1"/>
    <dgm:cxn modelId="{DB0498B0-B966-48F4-BD6B-A1E82DFB730E}" type="presParOf" srcId="{D336A028-6EA4-42C4-AA1D-F6C2237D3112}" destId="{896B0C0B-6427-4639-8D31-375A438457C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b="1" dirty="0"/>
            <a:t>Estrategias de precios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_tradnl" sz="1600" b="1" u="sng" dirty="0"/>
            <a:t>Precio Gancho</a:t>
          </a:r>
          <a:r>
            <a:rPr lang="es-ES_tradnl" sz="1600" b="1" dirty="0"/>
            <a:t>:</a:t>
          </a:r>
        </a:p>
        <a:p>
          <a:r>
            <a:rPr lang="es-ES_tradnl" sz="1600" b="1" dirty="0"/>
            <a:t>Conseguir que el cliente entre en establecimiento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Precio de penetración:</a:t>
          </a:r>
        </a:p>
        <a:p>
          <a:pPr algn="l"/>
          <a:r>
            <a:rPr lang="es-ES_tradnl" sz="1600" b="1" dirty="0"/>
            <a:t>Empresa entra nueva en mercado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Precios psicológicos:</a:t>
          </a:r>
        </a:p>
        <a:p>
          <a:r>
            <a:rPr lang="es-ES_tradnl" sz="1600" b="1" dirty="0"/>
            <a:t>* Terminado en 95 o 99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 custT="1"/>
      <dgm:spPr/>
      <dgm:t>
        <a:bodyPr/>
        <a:lstStyle/>
        <a:p>
          <a:r>
            <a:rPr lang="es-ES_tradnl" sz="1600" b="1" u="sng" dirty="0"/>
            <a:t>Precios descremados o desnatados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Sacar un producto a precio alto y luego disminuirlo</a:t>
          </a:r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A9C85AE5-253F-4D2D-8369-146DA18689FE}">
      <dgm:prSet phldrT="[Texto]" custT="1"/>
      <dgm:spPr/>
      <dgm:t>
        <a:bodyPr/>
        <a:lstStyle/>
        <a:p>
          <a:r>
            <a:rPr lang="es-ES_tradnl" sz="1600" b="1" u="sng" dirty="0"/>
            <a:t>Precios de prestigio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Precio caro = alta calidad</a:t>
          </a:r>
          <a:endParaRPr lang="es-ES" sz="1600" b="1" dirty="0"/>
        </a:p>
      </dgm:t>
    </dgm:pt>
    <dgm:pt modelId="{5DDB5558-0EF5-44FE-BD44-463B8F2F66D0}" type="parTrans" cxnId="{6F161C4C-46C5-4343-8D29-42875A23947E}">
      <dgm:prSet/>
      <dgm:spPr/>
      <dgm:t>
        <a:bodyPr/>
        <a:lstStyle/>
        <a:p>
          <a:endParaRPr lang="es-ES"/>
        </a:p>
      </dgm:t>
    </dgm:pt>
    <dgm:pt modelId="{762F8014-6BB8-42B7-BF6A-CB599DF626D3}" type="sibTrans" cxnId="{6F161C4C-46C5-4343-8D29-42875A23947E}">
      <dgm:prSet/>
      <dgm:spPr/>
      <dgm:t>
        <a:bodyPr/>
        <a:lstStyle/>
        <a:p>
          <a:endParaRPr lang="es-ES"/>
        </a:p>
      </dgm:t>
    </dgm:pt>
    <dgm:pt modelId="{6883B21F-2BA3-4F33-B15B-70694AA63C33}">
      <dgm:prSet phldrT="[Texto]" custT="1"/>
      <dgm:spPr/>
      <dgm:t>
        <a:bodyPr/>
        <a:lstStyle/>
        <a:p>
          <a:pPr algn="ctr"/>
          <a:r>
            <a:rPr lang="es-ES_tradnl" sz="1600" b="1" u="sng" dirty="0"/>
            <a:t>Precios descuento:</a:t>
          </a:r>
          <a:endParaRPr lang="es-ES" sz="1600" b="1" u="sng" dirty="0"/>
        </a:p>
      </dgm:t>
    </dgm:pt>
    <dgm:pt modelId="{64BCD754-8372-4F0B-992C-96835532AD42}" type="parTrans" cxnId="{252734A7-5E79-47CD-8B2D-55C20A795E71}">
      <dgm:prSet/>
      <dgm:spPr/>
      <dgm:t>
        <a:bodyPr/>
        <a:lstStyle/>
        <a:p>
          <a:endParaRPr lang="es-ES"/>
        </a:p>
      </dgm:t>
    </dgm:pt>
    <dgm:pt modelId="{D071D3C0-A8E6-4D63-897F-CF00D5446453}" type="sibTrans" cxnId="{252734A7-5E79-47CD-8B2D-55C20A795E71}">
      <dgm:prSet/>
      <dgm:spPr/>
      <dgm:t>
        <a:bodyPr/>
        <a:lstStyle/>
        <a:p>
          <a:endParaRPr lang="es-ES"/>
        </a:p>
      </dgm:t>
    </dgm:pt>
    <dgm:pt modelId="{5B6ABB74-BB96-48AA-8352-B86C3CDB4D29}">
      <dgm:prSet phldrT="[Texto]" custT="1"/>
      <dgm:spPr/>
      <dgm:t>
        <a:bodyPr/>
        <a:lstStyle/>
        <a:p>
          <a:pPr algn="ctr"/>
          <a:r>
            <a:rPr lang="es-ES_tradnl" sz="1600" b="1" dirty="0"/>
            <a:t>Rebajas</a:t>
          </a:r>
          <a:endParaRPr lang="es-ES" sz="1600" b="1" dirty="0"/>
        </a:p>
      </dgm:t>
    </dgm:pt>
    <dgm:pt modelId="{0C885357-B2C7-4D15-B3E3-52CE9ECA6F53}" type="parTrans" cxnId="{42FA8698-7163-44B9-8D3A-D3C8CA233AC3}">
      <dgm:prSet/>
      <dgm:spPr/>
      <dgm:t>
        <a:bodyPr/>
        <a:lstStyle/>
        <a:p>
          <a:endParaRPr lang="es-ES"/>
        </a:p>
      </dgm:t>
    </dgm:pt>
    <dgm:pt modelId="{7CCE5A6D-2F36-43C9-ACB0-2FF2C71943D2}" type="sibTrans" cxnId="{42FA8698-7163-44B9-8D3A-D3C8CA233AC3}">
      <dgm:prSet/>
      <dgm:spPr/>
      <dgm:t>
        <a:bodyPr/>
        <a:lstStyle/>
        <a:p>
          <a:endParaRPr lang="es-ES"/>
        </a:p>
      </dgm:t>
    </dgm:pt>
    <dgm:pt modelId="{74512DAB-EC3B-4AAE-9938-09719ED0376D}">
      <dgm:prSet phldrT="[Texto]" custT="1"/>
      <dgm:spPr/>
      <dgm:t>
        <a:bodyPr/>
        <a:lstStyle/>
        <a:p>
          <a:pPr algn="ctr"/>
          <a:r>
            <a:rPr lang="es-ES_tradnl" sz="1600" b="1" u="sng" dirty="0"/>
            <a:t>Discriminación de precios</a:t>
          </a:r>
          <a:endParaRPr lang="es-ES" sz="1600" b="1" u="sng" dirty="0"/>
        </a:p>
      </dgm:t>
    </dgm:pt>
    <dgm:pt modelId="{999D3F1C-7409-4C12-90EE-1EC0D10542E5}" type="parTrans" cxnId="{2E0599D6-6046-4579-9620-E9BD8E536582}">
      <dgm:prSet/>
      <dgm:spPr/>
      <dgm:t>
        <a:bodyPr/>
        <a:lstStyle/>
        <a:p>
          <a:endParaRPr lang="es-ES"/>
        </a:p>
      </dgm:t>
    </dgm:pt>
    <dgm:pt modelId="{2C426EE1-BACD-4185-BBAC-A1B205CB7592}" type="sibTrans" cxnId="{2E0599D6-6046-4579-9620-E9BD8E536582}">
      <dgm:prSet/>
      <dgm:spPr/>
      <dgm:t>
        <a:bodyPr/>
        <a:lstStyle/>
        <a:p>
          <a:endParaRPr lang="es-ES"/>
        </a:p>
      </dgm:t>
    </dgm:pt>
    <dgm:pt modelId="{B0F939E6-2335-4ECB-B12E-C97A654DE978}">
      <dgm:prSet phldrT="[Texto]" custT="1"/>
      <dgm:spPr/>
      <dgm:t>
        <a:bodyPr/>
        <a:lstStyle/>
        <a:p>
          <a:pPr algn="ctr"/>
          <a:r>
            <a:rPr lang="es-ES_tradnl" sz="1600" b="1" dirty="0"/>
            <a:t>Colectivos distintos</a:t>
          </a:r>
          <a:endParaRPr lang="es-ES" sz="1600" b="1" dirty="0"/>
        </a:p>
      </dgm:t>
    </dgm:pt>
    <dgm:pt modelId="{C94807CF-367B-43C2-BF58-D4B9A3D9C1D9}" type="parTrans" cxnId="{F1B53911-B380-4499-B5A4-27DFB6E69EE4}">
      <dgm:prSet/>
      <dgm:spPr/>
      <dgm:t>
        <a:bodyPr/>
        <a:lstStyle/>
        <a:p>
          <a:endParaRPr lang="es-ES"/>
        </a:p>
      </dgm:t>
    </dgm:pt>
    <dgm:pt modelId="{F0816ABD-034A-4CC0-B315-60C52540D27B}" type="sibTrans" cxnId="{F1B53911-B380-4499-B5A4-27DFB6E69EE4}">
      <dgm:prSet/>
      <dgm:spPr/>
      <dgm:t>
        <a:bodyPr/>
        <a:lstStyle/>
        <a:p>
          <a:endParaRPr lang="es-ES"/>
        </a:p>
      </dgm:t>
    </dgm:pt>
    <dgm:pt modelId="{92B4DD27-1BFD-495F-A6B9-431990E1FD14}">
      <dgm:prSet phldrT="[Texto]" custT="1"/>
      <dgm:spPr/>
      <dgm:t>
        <a:bodyPr/>
        <a:lstStyle/>
        <a:p>
          <a:pPr algn="ctr"/>
          <a:r>
            <a:rPr lang="es-ES_tradnl" sz="1600" b="1" dirty="0"/>
            <a:t>Por comprar mucha cantidad</a:t>
          </a:r>
          <a:endParaRPr lang="es-ES" sz="1600" b="1" dirty="0"/>
        </a:p>
      </dgm:t>
    </dgm:pt>
    <dgm:pt modelId="{387A8DFA-AD26-4BC1-8F61-B120E5FED3A0}" type="parTrans" cxnId="{92617E36-6442-4354-8329-F2F0B1390CDD}">
      <dgm:prSet/>
      <dgm:spPr/>
      <dgm:t>
        <a:bodyPr/>
        <a:lstStyle/>
        <a:p>
          <a:endParaRPr lang="es-ES"/>
        </a:p>
      </dgm:t>
    </dgm:pt>
    <dgm:pt modelId="{94739965-8001-4C20-B36E-000308ABDF1E}" type="sibTrans" cxnId="{92617E36-6442-4354-8329-F2F0B1390CDD}">
      <dgm:prSet/>
      <dgm:spPr/>
      <dgm:t>
        <a:bodyPr/>
        <a:lstStyle/>
        <a:p>
          <a:endParaRPr lang="es-ES"/>
        </a:p>
      </dgm:t>
    </dgm:pt>
    <dgm:pt modelId="{18EFC3E2-2036-471A-B1D5-40D6FF14412A}">
      <dgm:prSet phldrT="[Texto]" custT="1"/>
      <dgm:spPr/>
      <dgm:t>
        <a:bodyPr/>
        <a:lstStyle/>
        <a:p>
          <a:pPr algn="ctr"/>
          <a:r>
            <a:rPr lang="es-ES_tradnl" sz="1600" b="1" dirty="0"/>
            <a:t>Por pronto pago</a:t>
          </a:r>
          <a:endParaRPr lang="es-ES" sz="1600" b="1" dirty="0"/>
        </a:p>
      </dgm:t>
    </dgm:pt>
    <dgm:pt modelId="{227DF855-0AC2-4D77-A87E-BC57A1E756F5}" type="parTrans" cxnId="{4154C548-D1A5-4BF1-99C3-56E9602EA280}">
      <dgm:prSet/>
      <dgm:spPr/>
      <dgm:t>
        <a:bodyPr/>
        <a:lstStyle/>
        <a:p>
          <a:endParaRPr lang="es-ES"/>
        </a:p>
      </dgm:t>
    </dgm:pt>
    <dgm:pt modelId="{89E82A3E-D7E2-49D1-8071-16E664DCE63F}" type="sibTrans" cxnId="{4154C548-D1A5-4BF1-99C3-56E9602EA280}">
      <dgm:prSet/>
      <dgm:spPr/>
      <dgm:t>
        <a:bodyPr/>
        <a:lstStyle/>
        <a:p>
          <a:endParaRPr lang="es-ES"/>
        </a:p>
      </dgm:t>
    </dgm:pt>
    <dgm:pt modelId="{D3EF9C45-0E59-47E8-8C88-39D8937670F2}">
      <dgm:prSet phldrT="[Texto]" custT="1"/>
      <dgm:spPr/>
      <dgm:t>
        <a:bodyPr/>
        <a:lstStyle/>
        <a:p>
          <a:pPr algn="ctr"/>
          <a:r>
            <a:rPr lang="es-ES_tradnl" sz="1600" b="1" u="sng" dirty="0"/>
            <a:t>Precio paquete</a:t>
          </a:r>
        </a:p>
        <a:p>
          <a:pPr algn="ctr"/>
          <a:r>
            <a:rPr lang="es-ES_tradnl" sz="1600" b="1" u="none" dirty="0"/>
            <a:t>* Pack</a:t>
          </a:r>
        </a:p>
      </dgm:t>
    </dgm:pt>
    <dgm:pt modelId="{91F16485-25A1-4209-BA40-05D73FDBBE6D}" type="parTrans" cxnId="{30048235-B5E4-4726-AFD2-04AA7F9DE79C}">
      <dgm:prSet/>
      <dgm:spPr/>
      <dgm:t>
        <a:bodyPr/>
        <a:lstStyle/>
        <a:p>
          <a:endParaRPr lang="es-ES"/>
        </a:p>
      </dgm:t>
    </dgm:pt>
    <dgm:pt modelId="{86D8E06B-3B7B-4F36-A394-D3F231414281}" type="sibTrans" cxnId="{30048235-B5E4-4726-AFD2-04AA7F9DE79C}">
      <dgm:prSet/>
      <dgm:spPr/>
      <dgm:t>
        <a:bodyPr/>
        <a:lstStyle/>
        <a:p>
          <a:endParaRPr lang="es-ES"/>
        </a:p>
      </dgm:t>
    </dgm:pt>
    <dgm:pt modelId="{FAE95BFB-FC48-411D-8CB3-B9A5B37CCBA2}">
      <dgm:prSet phldrT="[Texto]" custT="1"/>
      <dgm:spPr/>
      <dgm:t>
        <a:bodyPr/>
        <a:lstStyle/>
        <a:p>
          <a:pPr algn="ctr"/>
          <a:r>
            <a:rPr lang="es-ES_tradnl" sz="1600" b="1" u="sng" dirty="0"/>
            <a:t>Precio en dos partes</a:t>
          </a:r>
        </a:p>
        <a:p>
          <a:pPr algn="ctr"/>
          <a:r>
            <a:rPr lang="es-ES_tradnl" sz="1600" b="1" u="none" dirty="0"/>
            <a:t>* Precio cautivo: Precio fijo (barato) + precio variable (caro)</a:t>
          </a:r>
          <a:endParaRPr lang="es-ES" sz="1600" b="1" u="none" dirty="0"/>
        </a:p>
      </dgm:t>
    </dgm:pt>
    <dgm:pt modelId="{104ED169-D0DF-4B21-B24E-1B97D2440C05}" type="parTrans" cxnId="{D7B0C5F1-F5B1-4C4F-8A4C-0643657C5F98}">
      <dgm:prSet/>
      <dgm:spPr/>
      <dgm:t>
        <a:bodyPr/>
        <a:lstStyle/>
        <a:p>
          <a:endParaRPr lang="es-ES"/>
        </a:p>
      </dgm:t>
    </dgm:pt>
    <dgm:pt modelId="{2CA0F4A6-4849-4346-BE86-732BB0522C94}" type="sibTrans" cxnId="{D7B0C5F1-F5B1-4C4F-8A4C-0643657C5F98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DFE466-FD38-4A19-BF83-A02D9D3088DA}" type="pres">
      <dgm:prSet presAssocID="{99C31067-E078-4466-8CC0-1C151F962DC9}" presName="centerShape" presStyleLbl="node0" presStyleIdx="0" presStyleCnt="1" custScaleX="166842" custScaleY="153899" custLinFactNeighborX="633" custLinFactNeighborY="-1104"/>
      <dgm:spPr/>
      <dgm:t>
        <a:bodyPr/>
        <a:lstStyle/>
        <a:p>
          <a:endParaRPr lang="es-ES"/>
        </a:p>
      </dgm:t>
    </dgm:pt>
    <dgm:pt modelId="{FD5D2952-0298-474E-8E15-AB9CABA13954}" type="pres">
      <dgm:prSet presAssocID="{14019158-7D40-42D0-BDE1-2383E4D22DE5}" presName="node" presStyleLbl="node1" presStyleIdx="0" presStyleCnt="9" custScaleX="289197" custScaleY="152227" custRadScaleRad="108177" custRadScaleInc="198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9"/>
      <dgm:spPr/>
      <dgm:t>
        <a:bodyPr/>
        <a:lstStyle/>
        <a:p>
          <a:endParaRPr lang="es-ES"/>
        </a:p>
      </dgm:t>
    </dgm:pt>
    <dgm:pt modelId="{CEE8792D-0F8E-459D-93EB-C61AEE6E7247}" type="pres">
      <dgm:prSet presAssocID="{2AB830A5-F72F-4C5B-8781-88E2E8637CBF}" presName="node" presStyleLbl="node1" presStyleIdx="1" presStyleCnt="9" custScaleX="352585" custScaleY="130220" custRadScaleRad="165791" custRadScaleInc="1172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9"/>
      <dgm:spPr/>
      <dgm:t>
        <a:bodyPr/>
        <a:lstStyle/>
        <a:p>
          <a:endParaRPr lang="es-ES"/>
        </a:p>
      </dgm:t>
    </dgm:pt>
    <dgm:pt modelId="{12F0BD44-EBAA-4BBA-9BE9-4FEE9F25D7D6}" type="pres">
      <dgm:prSet presAssocID="{F0F093A0-FE6F-4480-BD92-E577B9C5D5CB}" presName="node" presStyleLbl="node1" presStyleIdx="2" presStyleCnt="9" custScaleX="324203" custScaleY="125151" custRadScaleRad="148955" custRadScaleInc="-309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9"/>
      <dgm:spPr/>
      <dgm:t>
        <a:bodyPr/>
        <a:lstStyle/>
        <a:p>
          <a:endParaRPr lang="es-ES"/>
        </a:p>
      </dgm:t>
    </dgm:pt>
    <dgm:pt modelId="{69327B19-3D86-41C4-8981-DC36FD68C4AA}" type="pres">
      <dgm:prSet presAssocID="{0B5A18E8-A202-4E3A-9D66-56B8154C1359}" presName="node" presStyleLbl="node1" presStyleIdx="3" presStyleCnt="9" custScaleX="356156" custScaleY="173226" custRadScaleRad="149971" custRadScaleInc="-131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9"/>
      <dgm:spPr/>
      <dgm:t>
        <a:bodyPr/>
        <a:lstStyle/>
        <a:p>
          <a:endParaRPr lang="es-ES"/>
        </a:p>
      </dgm:t>
    </dgm:pt>
    <dgm:pt modelId="{B2FBDFF6-D6A2-442C-8CCE-5D5E4A456FAF}" type="pres">
      <dgm:prSet presAssocID="{A9C85AE5-253F-4D2D-8369-146DA18689FE}" presName="node" presStyleLbl="node1" presStyleIdx="4" presStyleCnt="9" custScaleX="343444" custScaleY="110973" custRadScaleRad="133609" custRadScaleInc="-1998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60F651-B5C3-4135-8B0C-DBC5E8BAA97A}" type="pres">
      <dgm:prSet presAssocID="{A9C85AE5-253F-4D2D-8369-146DA18689FE}" presName="dummy" presStyleCnt="0"/>
      <dgm:spPr/>
    </dgm:pt>
    <dgm:pt modelId="{2DF2392A-A900-4C9C-BBD8-B4639521C52B}" type="pres">
      <dgm:prSet presAssocID="{762F8014-6BB8-42B7-BF6A-CB599DF626D3}" presName="sibTrans" presStyleLbl="sibTrans2D1" presStyleIdx="4" presStyleCnt="9"/>
      <dgm:spPr/>
      <dgm:t>
        <a:bodyPr/>
        <a:lstStyle/>
        <a:p>
          <a:endParaRPr lang="es-ES"/>
        </a:p>
      </dgm:t>
    </dgm:pt>
    <dgm:pt modelId="{B379A1A8-718A-4FE9-BC87-B3EF8714653B}" type="pres">
      <dgm:prSet presAssocID="{6883B21F-2BA3-4F33-B15B-70694AA63C33}" presName="node" presStyleLbl="node1" presStyleIdx="5" presStyleCnt="9" custScaleX="436037" custScaleY="167907" custRadScaleRad="120828" custRadScaleInc="12695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AC368C-50D4-4A03-9106-D8DB98804902}" type="pres">
      <dgm:prSet presAssocID="{6883B21F-2BA3-4F33-B15B-70694AA63C33}" presName="dummy" presStyleCnt="0"/>
      <dgm:spPr/>
    </dgm:pt>
    <dgm:pt modelId="{162A679A-C505-4537-9163-B942DA422D54}" type="pres">
      <dgm:prSet presAssocID="{D071D3C0-A8E6-4D63-897F-CF00D5446453}" presName="sibTrans" presStyleLbl="sibTrans2D1" presStyleIdx="5" presStyleCnt="9"/>
      <dgm:spPr/>
      <dgm:t>
        <a:bodyPr/>
        <a:lstStyle/>
        <a:p>
          <a:endParaRPr lang="es-ES"/>
        </a:p>
      </dgm:t>
    </dgm:pt>
    <dgm:pt modelId="{AD9B3FA0-5FAE-4089-AB93-94279E3E9E8B}" type="pres">
      <dgm:prSet presAssocID="{74512DAB-EC3B-4AAE-9938-09719ED0376D}" presName="node" presStyleLbl="node1" presStyleIdx="6" presStyleCnt="9" custScaleX="328624" custScaleY="140080" custRadScaleRad="138652" custRadScaleInc="1219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56D25A-5E0A-49BD-8483-EB67C24FB8A9}" type="pres">
      <dgm:prSet presAssocID="{74512DAB-EC3B-4AAE-9938-09719ED0376D}" presName="dummy" presStyleCnt="0"/>
      <dgm:spPr/>
    </dgm:pt>
    <dgm:pt modelId="{D340888D-BB9C-4EBE-873E-094532DD6C1C}" type="pres">
      <dgm:prSet presAssocID="{2C426EE1-BACD-4185-BBAC-A1B205CB7592}" presName="sibTrans" presStyleLbl="sibTrans2D1" presStyleIdx="6" presStyleCnt="9"/>
      <dgm:spPr/>
      <dgm:t>
        <a:bodyPr/>
        <a:lstStyle/>
        <a:p>
          <a:endParaRPr lang="es-ES"/>
        </a:p>
      </dgm:t>
    </dgm:pt>
    <dgm:pt modelId="{6F3D61CB-DD8B-4E1F-A0CB-823030092D5D}" type="pres">
      <dgm:prSet presAssocID="{D3EF9C45-0E59-47E8-8C88-39D8937670F2}" presName="node" presStyleLbl="node1" presStyleIdx="7" presStyleCnt="9" custScaleX="228788" custScaleY="104133" custRadScaleRad="157545" custRadScaleInc="-187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12DE10-1C3C-4EC0-9ED1-30CD0114D498}" type="pres">
      <dgm:prSet presAssocID="{D3EF9C45-0E59-47E8-8C88-39D8937670F2}" presName="dummy" presStyleCnt="0"/>
      <dgm:spPr/>
    </dgm:pt>
    <dgm:pt modelId="{A68E0244-EAF7-4071-A81B-24BB2AF08AB1}" type="pres">
      <dgm:prSet presAssocID="{86D8E06B-3B7B-4F36-A394-D3F231414281}" presName="sibTrans" presStyleLbl="sibTrans2D1" presStyleIdx="7" presStyleCnt="9"/>
      <dgm:spPr/>
      <dgm:t>
        <a:bodyPr/>
        <a:lstStyle/>
        <a:p>
          <a:endParaRPr lang="es-ES"/>
        </a:p>
      </dgm:t>
    </dgm:pt>
    <dgm:pt modelId="{36C6C073-5F14-4BB1-91A2-A88BAA39A36A}" type="pres">
      <dgm:prSet presAssocID="{FAE95BFB-FC48-411D-8CB3-B9A5B37CCBA2}" presName="node" presStyleLbl="node1" presStyleIdx="8" presStyleCnt="9" custScaleX="326586" custScaleY="166570" custRadScaleRad="154578" custRadScaleInc="-1223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52521-8B57-4FAB-B2B1-E008170BC88B}" type="pres">
      <dgm:prSet presAssocID="{FAE95BFB-FC48-411D-8CB3-B9A5B37CCBA2}" presName="dummy" presStyleCnt="0"/>
      <dgm:spPr/>
    </dgm:pt>
    <dgm:pt modelId="{AE728948-849A-4F91-8408-873E3AE7D3D3}" type="pres">
      <dgm:prSet presAssocID="{2CA0F4A6-4849-4346-BE86-732BB0522C94}" presName="sibTrans" presStyleLbl="sibTrans2D1" presStyleIdx="8" presStyleCnt="9"/>
      <dgm:spPr/>
      <dgm:t>
        <a:bodyPr/>
        <a:lstStyle/>
        <a:p>
          <a:endParaRPr lang="es-ES"/>
        </a:p>
      </dgm:t>
    </dgm:pt>
  </dgm:ptLst>
  <dgm:cxnLst>
    <dgm:cxn modelId="{6F161C4C-46C5-4343-8D29-42875A23947E}" srcId="{99C31067-E078-4466-8CC0-1C151F962DC9}" destId="{A9C85AE5-253F-4D2D-8369-146DA18689FE}" srcOrd="4" destOrd="0" parTransId="{5DDB5558-0EF5-44FE-BD44-463B8F2F66D0}" sibTransId="{762F8014-6BB8-42B7-BF6A-CB599DF626D3}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7DD8E8B2-328B-4CDE-998F-F0227DA1366E}" type="presOf" srcId="{CEB381BF-BB7A-48E8-9133-2F653CE843DA}" destId="{8D35A721-0DA2-4BD0-A153-E8F1BCE92552}" srcOrd="0" destOrd="0" presId="urn:microsoft.com/office/officeart/2005/8/layout/radial6"/>
    <dgm:cxn modelId="{92617E36-6442-4354-8329-F2F0B1390CDD}" srcId="{6883B21F-2BA3-4F33-B15B-70694AA63C33}" destId="{92B4DD27-1BFD-495F-A6B9-431990E1FD14}" srcOrd="1" destOrd="0" parTransId="{387A8DFA-AD26-4BC1-8F61-B120E5FED3A0}" sibTransId="{94739965-8001-4C20-B36E-000308ABDF1E}"/>
    <dgm:cxn modelId="{252734A7-5E79-47CD-8B2D-55C20A795E71}" srcId="{99C31067-E078-4466-8CC0-1C151F962DC9}" destId="{6883B21F-2BA3-4F33-B15B-70694AA63C33}" srcOrd="5" destOrd="0" parTransId="{64BCD754-8372-4F0B-992C-96835532AD42}" sibTransId="{D071D3C0-A8E6-4D63-897F-CF00D5446453}"/>
    <dgm:cxn modelId="{30048235-B5E4-4726-AFD2-04AA7F9DE79C}" srcId="{99C31067-E078-4466-8CC0-1C151F962DC9}" destId="{D3EF9C45-0E59-47E8-8C88-39D8937670F2}" srcOrd="7" destOrd="0" parTransId="{91F16485-25A1-4209-BA40-05D73FDBBE6D}" sibTransId="{86D8E06B-3B7B-4F36-A394-D3F231414281}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AA077C1A-9962-4AAC-B800-B3E2C0DDA173}" type="presOf" srcId="{14019158-7D40-42D0-BDE1-2383E4D22DE5}" destId="{FD5D2952-0298-474E-8E15-AB9CABA13954}" srcOrd="0" destOrd="0" presId="urn:microsoft.com/office/officeart/2005/8/layout/radial6"/>
    <dgm:cxn modelId="{9C1B4DC2-80E5-4C51-8899-9E6828E84010}" type="presOf" srcId="{74512DAB-EC3B-4AAE-9938-09719ED0376D}" destId="{AD9B3FA0-5FAE-4089-AB93-94279E3E9E8B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C4626F3B-4D5F-41D6-9792-2BB368936982}" type="presOf" srcId="{D3EF9C45-0E59-47E8-8C88-39D8937670F2}" destId="{6F3D61CB-DD8B-4E1F-A0CB-823030092D5D}" srcOrd="0" destOrd="0" presId="urn:microsoft.com/office/officeart/2005/8/layout/radial6"/>
    <dgm:cxn modelId="{8B10C35D-7C17-4D7E-B251-3D35903819C2}" type="presOf" srcId="{7A063124-B0E8-4C86-B924-8C2784519496}" destId="{9C7A7D43-A152-40E0-B828-A8D7F34EF758}" srcOrd="0" destOrd="0" presId="urn:microsoft.com/office/officeart/2005/8/layout/radial6"/>
    <dgm:cxn modelId="{48EE1FCE-2B49-457D-8438-C08677587506}" type="presOf" srcId="{F0F093A0-FE6F-4480-BD92-E577B9C5D5CB}" destId="{12F0BD44-EBAA-4BBA-9BE9-4FEE9F25D7D6}" srcOrd="0" destOrd="0" presId="urn:microsoft.com/office/officeart/2005/8/layout/radial6"/>
    <dgm:cxn modelId="{2E0599D6-6046-4579-9620-E9BD8E536582}" srcId="{99C31067-E078-4466-8CC0-1C151F962DC9}" destId="{74512DAB-EC3B-4AAE-9938-09719ED0376D}" srcOrd="6" destOrd="0" parTransId="{999D3F1C-7409-4C12-90EE-1EC0D10542E5}" sibTransId="{2C426EE1-BACD-4185-BBAC-A1B205CB7592}"/>
    <dgm:cxn modelId="{3462D76C-487D-43CC-842C-16ABA9CEB8B4}" type="presOf" srcId="{5B6ABB74-BB96-48AA-8352-B86C3CDB4D29}" destId="{B379A1A8-718A-4FE9-BC87-B3EF8714653B}" srcOrd="0" destOrd="1" presId="urn:microsoft.com/office/officeart/2005/8/layout/radial6"/>
    <dgm:cxn modelId="{D0F9636C-F165-40B9-891F-B238E8F4E5FA}" type="presOf" srcId="{762F8014-6BB8-42B7-BF6A-CB599DF626D3}" destId="{2DF2392A-A900-4C9C-BBD8-B4639521C52B}" srcOrd="0" destOrd="0" presId="urn:microsoft.com/office/officeart/2005/8/layout/radial6"/>
    <dgm:cxn modelId="{1E4926B5-1EF1-4E27-8FFF-22A7F96A2064}" type="presOf" srcId="{99C31067-E078-4466-8CC0-1C151F962DC9}" destId="{6BDFE466-FD38-4A19-BF83-A02D9D3088DA}" srcOrd="0" destOrd="0" presId="urn:microsoft.com/office/officeart/2005/8/layout/radial6"/>
    <dgm:cxn modelId="{1413F268-43C1-4ED8-A59C-234EFA599039}" type="presOf" srcId="{2CA0F4A6-4849-4346-BE86-732BB0522C94}" destId="{AE728948-849A-4F91-8408-873E3AE7D3D3}" srcOrd="0" destOrd="0" presId="urn:microsoft.com/office/officeart/2005/8/layout/radial6"/>
    <dgm:cxn modelId="{0A5A0D9E-985C-4F66-8BC0-5C3B60249DEE}" type="presOf" srcId="{86D8E06B-3B7B-4F36-A394-D3F231414281}" destId="{A68E0244-EAF7-4071-A81B-24BB2AF08AB1}" srcOrd="0" destOrd="0" presId="urn:microsoft.com/office/officeart/2005/8/layout/radial6"/>
    <dgm:cxn modelId="{54E78383-8181-4269-BA3E-F4E542D8EDD1}" type="presOf" srcId="{B0F939E6-2335-4ECB-B12E-C97A654DE978}" destId="{AD9B3FA0-5FAE-4089-AB93-94279E3E9E8B}" srcOrd="0" destOrd="1" presId="urn:microsoft.com/office/officeart/2005/8/layout/radial6"/>
    <dgm:cxn modelId="{21F5C676-BA69-4537-8417-C87DA13672B2}" type="presOf" srcId="{2AB830A5-F72F-4C5B-8781-88E2E8637CBF}" destId="{CEE8792D-0F8E-459D-93EB-C61AEE6E7247}" srcOrd="0" destOrd="0" presId="urn:microsoft.com/office/officeart/2005/8/layout/radial6"/>
    <dgm:cxn modelId="{35D41F9F-45B2-4F16-8BF4-282E3EB4762C}" type="presOf" srcId="{2C426EE1-BACD-4185-BBAC-A1B205CB7592}" destId="{D340888D-BB9C-4EBE-873E-094532DD6C1C}" srcOrd="0" destOrd="0" presId="urn:microsoft.com/office/officeart/2005/8/layout/radial6"/>
    <dgm:cxn modelId="{EC75E6F8-5891-4AC0-BD5D-FB18AAE003F1}" type="presOf" srcId="{92B4DD27-1BFD-495F-A6B9-431990E1FD14}" destId="{B379A1A8-718A-4FE9-BC87-B3EF8714653B}" srcOrd="0" destOrd="2" presId="urn:microsoft.com/office/officeart/2005/8/layout/radial6"/>
    <dgm:cxn modelId="{D7B0C5F1-F5B1-4C4F-8A4C-0643657C5F98}" srcId="{99C31067-E078-4466-8CC0-1C151F962DC9}" destId="{FAE95BFB-FC48-411D-8CB3-B9A5B37CCBA2}" srcOrd="8" destOrd="0" parTransId="{104ED169-D0DF-4B21-B24E-1B97D2440C05}" sibTransId="{2CA0F4A6-4849-4346-BE86-732BB0522C94}"/>
    <dgm:cxn modelId="{6D38ADA9-3722-496D-979E-420BCF7C09DF}" type="presOf" srcId="{D071D3C0-A8E6-4D63-897F-CF00D5446453}" destId="{162A679A-C505-4537-9163-B942DA422D54}" srcOrd="0" destOrd="0" presId="urn:microsoft.com/office/officeart/2005/8/layout/radial6"/>
    <dgm:cxn modelId="{C1DDE55F-94E3-43A0-AA9C-70F8518582B2}" type="presOf" srcId="{0B5A18E8-A202-4E3A-9D66-56B8154C1359}" destId="{69327B19-3D86-41C4-8981-DC36FD68C4AA}" srcOrd="0" destOrd="0" presId="urn:microsoft.com/office/officeart/2005/8/layout/radial6"/>
    <dgm:cxn modelId="{4154C548-D1A5-4BF1-99C3-56E9602EA280}" srcId="{6883B21F-2BA3-4F33-B15B-70694AA63C33}" destId="{18EFC3E2-2036-471A-B1D5-40D6FF14412A}" srcOrd="2" destOrd="0" parTransId="{227DF855-0AC2-4D77-A87E-BC57A1E756F5}" sibTransId="{89E82A3E-D7E2-49D1-8071-16E664DCE63F}"/>
    <dgm:cxn modelId="{F1B53911-B380-4499-B5A4-27DFB6E69EE4}" srcId="{74512DAB-EC3B-4AAE-9938-09719ED0376D}" destId="{B0F939E6-2335-4ECB-B12E-C97A654DE978}" srcOrd="0" destOrd="0" parTransId="{C94807CF-367B-43C2-BF58-D4B9A3D9C1D9}" sibTransId="{F0816ABD-034A-4CC0-B315-60C52540D27B}"/>
    <dgm:cxn modelId="{F0E6674F-7884-498B-BD85-02A323B602CF}" type="presOf" srcId="{0CC6E3E3-544E-45CE-9457-7DD6125BAEB0}" destId="{5E5AFB69-2835-42E4-B281-C4061BFF6AAB}" srcOrd="0" destOrd="0" presId="urn:microsoft.com/office/officeart/2005/8/layout/radial6"/>
    <dgm:cxn modelId="{42FA8698-7163-44B9-8D3A-D3C8CA233AC3}" srcId="{6883B21F-2BA3-4F33-B15B-70694AA63C33}" destId="{5B6ABB74-BB96-48AA-8352-B86C3CDB4D29}" srcOrd="0" destOrd="0" parTransId="{0C885357-B2C7-4D15-B3E3-52CE9ECA6F53}" sibTransId="{7CCE5A6D-2F36-43C9-ACB0-2FF2C71943D2}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254FF7E3-D267-445C-B9B6-6B9FBE0CF8D4}" type="presOf" srcId="{5CB2C71F-2A84-47A2-934F-3CA3BE6F072F}" destId="{15F45BF8-69F6-4A02-B8E1-7F592D0343DB}" srcOrd="0" destOrd="0" presId="urn:microsoft.com/office/officeart/2005/8/layout/radial6"/>
    <dgm:cxn modelId="{1FFB3291-6130-471B-A83E-780C269AB748}" type="presOf" srcId="{7671F83B-C7C0-46ED-8A0C-D9B703688F87}" destId="{76C106E9-33B2-42BC-B8B1-1FDFCFB2DC7E}" srcOrd="0" destOrd="0" presId="urn:microsoft.com/office/officeart/2005/8/layout/radial6"/>
    <dgm:cxn modelId="{AE211E2A-6E04-4989-86EA-4E19593C7947}" type="presOf" srcId="{A9C85AE5-253F-4D2D-8369-146DA18689FE}" destId="{B2FBDFF6-D6A2-442C-8CCE-5D5E4A456FAF}" srcOrd="0" destOrd="0" presId="urn:microsoft.com/office/officeart/2005/8/layout/radial6"/>
    <dgm:cxn modelId="{DB803763-0FE3-41C8-BF52-057C3053153B}" type="presOf" srcId="{18EFC3E2-2036-471A-B1D5-40D6FF14412A}" destId="{B379A1A8-718A-4FE9-BC87-B3EF8714653B}" srcOrd="0" destOrd="3" presId="urn:microsoft.com/office/officeart/2005/8/layout/radial6"/>
    <dgm:cxn modelId="{1A0BA999-C901-4D9E-B3EE-8D3C17CFA5F1}" type="presOf" srcId="{FAE95BFB-FC48-411D-8CB3-B9A5B37CCBA2}" destId="{36C6C073-5F14-4BB1-91A2-A88BAA39A36A}" srcOrd="0" destOrd="0" presId="urn:microsoft.com/office/officeart/2005/8/layout/radial6"/>
    <dgm:cxn modelId="{105FAD8C-0F3A-4121-B7D5-1C86AD45FEAC}" type="presOf" srcId="{6883B21F-2BA3-4F33-B15B-70694AA63C33}" destId="{B379A1A8-718A-4FE9-BC87-B3EF8714653B}" srcOrd="0" destOrd="0" presId="urn:microsoft.com/office/officeart/2005/8/layout/radial6"/>
    <dgm:cxn modelId="{99CD3A0E-CEF0-444A-849E-211AD2889F5B}" type="presParOf" srcId="{9C7A7D43-A152-40E0-B828-A8D7F34EF758}" destId="{6BDFE466-FD38-4A19-BF83-A02D9D3088DA}" srcOrd="0" destOrd="0" presId="urn:microsoft.com/office/officeart/2005/8/layout/radial6"/>
    <dgm:cxn modelId="{77836DBF-8561-480B-91C4-91D84D961D29}" type="presParOf" srcId="{9C7A7D43-A152-40E0-B828-A8D7F34EF758}" destId="{FD5D2952-0298-474E-8E15-AB9CABA13954}" srcOrd="1" destOrd="0" presId="urn:microsoft.com/office/officeart/2005/8/layout/radial6"/>
    <dgm:cxn modelId="{DDF05796-7DA6-4B9B-9088-D2F2AADBD507}" type="presParOf" srcId="{9C7A7D43-A152-40E0-B828-A8D7F34EF758}" destId="{E1B60251-F4F0-427F-8228-A75FB4461FDC}" srcOrd="2" destOrd="0" presId="urn:microsoft.com/office/officeart/2005/8/layout/radial6"/>
    <dgm:cxn modelId="{0741161C-B11E-4734-8DB6-CC15B19EC1DC}" type="presParOf" srcId="{9C7A7D43-A152-40E0-B828-A8D7F34EF758}" destId="{5E5AFB69-2835-42E4-B281-C4061BFF6AAB}" srcOrd="3" destOrd="0" presId="urn:microsoft.com/office/officeart/2005/8/layout/radial6"/>
    <dgm:cxn modelId="{1A311BAD-DA7B-4947-9C3C-8B3E64521440}" type="presParOf" srcId="{9C7A7D43-A152-40E0-B828-A8D7F34EF758}" destId="{CEE8792D-0F8E-459D-93EB-C61AEE6E7247}" srcOrd="4" destOrd="0" presId="urn:microsoft.com/office/officeart/2005/8/layout/radial6"/>
    <dgm:cxn modelId="{72B24F71-A774-425C-902C-BDBDB1DADC5D}" type="presParOf" srcId="{9C7A7D43-A152-40E0-B828-A8D7F34EF758}" destId="{16B26FD3-689C-4229-B23B-C255100E702F}" srcOrd="5" destOrd="0" presId="urn:microsoft.com/office/officeart/2005/8/layout/radial6"/>
    <dgm:cxn modelId="{922A8E43-E994-45A5-ABA9-64D83FA37551}" type="presParOf" srcId="{9C7A7D43-A152-40E0-B828-A8D7F34EF758}" destId="{15F45BF8-69F6-4A02-B8E1-7F592D0343DB}" srcOrd="6" destOrd="0" presId="urn:microsoft.com/office/officeart/2005/8/layout/radial6"/>
    <dgm:cxn modelId="{C3CBFF1B-58DE-47CE-9346-DD0F838B522C}" type="presParOf" srcId="{9C7A7D43-A152-40E0-B828-A8D7F34EF758}" destId="{12F0BD44-EBAA-4BBA-9BE9-4FEE9F25D7D6}" srcOrd="7" destOrd="0" presId="urn:microsoft.com/office/officeart/2005/8/layout/radial6"/>
    <dgm:cxn modelId="{D87853BC-E467-4EBA-9716-A459C307E5CB}" type="presParOf" srcId="{9C7A7D43-A152-40E0-B828-A8D7F34EF758}" destId="{4D6B7EB7-E5BF-4D6B-8500-6E75331E10B1}" srcOrd="8" destOrd="0" presId="urn:microsoft.com/office/officeart/2005/8/layout/radial6"/>
    <dgm:cxn modelId="{10563C1A-08A2-41E7-AACD-3F827DA23946}" type="presParOf" srcId="{9C7A7D43-A152-40E0-B828-A8D7F34EF758}" destId="{76C106E9-33B2-42BC-B8B1-1FDFCFB2DC7E}" srcOrd="9" destOrd="0" presId="urn:microsoft.com/office/officeart/2005/8/layout/radial6"/>
    <dgm:cxn modelId="{EFDA12B3-13C0-4D2F-A98A-DCADA9A94E3C}" type="presParOf" srcId="{9C7A7D43-A152-40E0-B828-A8D7F34EF758}" destId="{69327B19-3D86-41C4-8981-DC36FD68C4AA}" srcOrd="10" destOrd="0" presId="urn:microsoft.com/office/officeart/2005/8/layout/radial6"/>
    <dgm:cxn modelId="{2EEB6107-8918-4BE6-BAB3-A63D38F1E35A}" type="presParOf" srcId="{9C7A7D43-A152-40E0-B828-A8D7F34EF758}" destId="{DE29EA53-64EF-4469-900B-9236795FB564}" srcOrd="11" destOrd="0" presId="urn:microsoft.com/office/officeart/2005/8/layout/radial6"/>
    <dgm:cxn modelId="{D9849F8E-1903-4E80-AEA9-074D2034DFA0}" type="presParOf" srcId="{9C7A7D43-A152-40E0-B828-A8D7F34EF758}" destId="{8D35A721-0DA2-4BD0-A153-E8F1BCE92552}" srcOrd="12" destOrd="0" presId="urn:microsoft.com/office/officeart/2005/8/layout/radial6"/>
    <dgm:cxn modelId="{A74FCCD1-6225-4249-8704-4535EF0DD6C6}" type="presParOf" srcId="{9C7A7D43-A152-40E0-B828-A8D7F34EF758}" destId="{B2FBDFF6-D6A2-442C-8CCE-5D5E4A456FAF}" srcOrd="13" destOrd="0" presId="urn:microsoft.com/office/officeart/2005/8/layout/radial6"/>
    <dgm:cxn modelId="{B1180A45-01CF-4C95-B22C-41D23552F3B8}" type="presParOf" srcId="{9C7A7D43-A152-40E0-B828-A8D7F34EF758}" destId="{CF60F651-B5C3-4135-8B0C-DBC5E8BAA97A}" srcOrd="14" destOrd="0" presId="urn:microsoft.com/office/officeart/2005/8/layout/radial6"/>
    <dgm:cxn modelId="{93435B88-5F79-46B4-8B2A-5314D18A8E61}" type="presParOf" srcId="{9C7A7D43-A152-40E0-B828-A8D7F34EF758}" destId="{2DF2392A-A900-4C9C-BBD8-B4639521C52B}" srcOrd="15" destOrd="0" presId="urn:microsoft.com/office/officeart/2005/8/layout/radial6"/>
    <dgm:cxn modelId="{3405000F-5BB4-44EE-98AD-5147458D9C35}" type="presParOf" srcId="{9C7A7D43-A152-40E0-B828-A8D7F34EF758}" destId="{B379A1A8-718A-4FE9-BC87-B3EF8714653B}" srcOrd="16" destOrd="0" presId="urn:microsoft.com/office/officeart/2005/8/layout/radial6"/>
    <dgm:cxn modelId="{F03C45E8-1022-4AD1-9B3C-FD00E7AB71ED}" type="presParOf" srcId="{9C7A7D43-A152-40E0-B828-A8D7F34EF758}" destId="{DCAC368C-50D4-4A03-9106-D8DB98804902}" srcOrd="17" destOrd="0" presId="urn:microsoft.com/office/officeart/2005/8/layout/radial6"/>
    <dgm:cxn modelId="{39D7A170-F254-4E25-9085-2674B656D349}" type="presParOf" srcId="{9C7A7D43-A152-40E0-B828-A8D7F34EF758}" destId="{162A679A-C505-4537-9163-B942DA422D54}" srcOrd="18" destOrd="0" presId="urn:microsoft.com/office/officeart/2005/8/layout/radial6"/>
    <dgm:cxn modelId="{5FD1F260-35E3-47F3-A3D9-64073AB8BC6A}" type="presParOf" srcId="{9C7A7D43-A152-40E0-B828-A8D7F34EF758}" destId="{AD9B3FA0-5FAE-4089-AB93-94279E3E9E8B}" srcOrd="19" destOrd="0" presId="urn:microsoft.com/office/officeart/2005/8/layout/radial6"/>
    <dgm:cxn modelId="{D2160DC0-4C28-456C-BD6F-6F2F46E9161E}" type="presParOf" srcId="{9C7A7D43-A152-40E0-B828-A8D7F34EF758}" destId="{C256D25A-5E0A-49BD-8483-EB67C24FB8A9}" srcOrd="20" destOrd="0" presId="urn:microsoft.com/office/officeart/2005/8/layout/radial6"/>
    <dgm:cxn modelId="{31321907-4E17-4D39-8B5D-9CCAC84678AF}" type="presParOf" srcId="{9C7A7D43-A152-40E0-B828-A8D7F34EF758}" destId="{D340888D-BB9C-4EBE-873E-094532DD6C1C}" srcOrd="21" destOrd="0" presId="urn:microsoft.com/office/officeart/2005/8/layout/radial6"/>
    <dgm:cxn modelId="{F5D62D18-03DD-4810-B02E-2A863AF550E3}" type="presParOf" srcId="{9C7A7D43-A152-40E0-B828-A8D7F34EF758}" destId="{6F3D61CB-DD8B-4E1F-A0CB-823030092D5D}" srcOrd="22" destOrd="0" presId="urn:microsoft.com/office/officeart/2005/8/layout/radial6"/>
    <dgm:cxn modelId="{6BE3CFCD-4CA7-4FA0-86E8-E3B3D2A0D68B}" type="presParOf" srcId="{9C7A7D43-A152-40E0-B828-A8D7F34EF758}" destId="{0612DE10-1C3C-4EC0-9ED1-30CD0114D498}" srcOrd="23" destOrd="0" presId="urn:microsoft.com/office/officeart/2005/8/layout/radial6"/>
    <dgm:cxn modelId="{B42736BB-CE91-4F64-B141-79AA60EB1E9C}" type="presParOf" srcId="{9C7A7D43-A152-40E0-B828-A8D7F34EF758}" destId="{A68E0244-EAF7-4071-A81B-24BB2AF08AB1}" srcOrd="24" destOrd="0" presId="urn:microsoft.com/office/officeart/2005/8/layout/radial6"/>
    <dgm:cxn modelId="{2435B2BD-6D7E-4F46-837A-FBC4B98C2A89}" type="presParOf" srcId="{9C7A7D43-A152-40E0-B828-A8D7F34EF758}" destId="{36C6C073-5F14-4BB1-91A2-A88BAA39A36A}" srcOrd="25" destOrd="0" presId="urn:microsoft.com/office/officeart/2005/8/layout/radial6"/>
    <dgm:cxn modelId="{B56B9833-A5F1-4B5A-B6C8-8F50FFBB51E1}" type="presParOf" srcId="{9C7A7D43-A152-40E0-B828-A8D7F34EF758}" destId="{E7652521-8B57-4FAB-B2B1-E008170BC88B}" srcOrd="26" destOrd="0" presId="urn:microsoft.com/office/officeart/2005/8/layout/radial6"/>
    <dgm:cxn modelId="{915F95E0-E0A6-45C7-A2F8-44D2E807A9A4}" type="presParOf" srcId="{9C7A7D43-A152-40E0-B828-A8D7F34EF758}" destId="{AE728948-849A-4F91-8408-873E3AE7D3D3}" srcOrd="27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A04266-5B4D-4935-BF11-FE059F76E37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F747F9-1436-4DE2-BC8D-5D187BE0698D}">
      <dgm:prSet phldrT="[Texto]"/>
      <dgm:spPr/>
      <dgm:t>
        <a:bodyPr/>
        <a:lstStyle/>
        <a:p>
          <a:pPr algn="ctr"/>
          <a:r>
            <a:rPr lang="es-ES_tradnl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Distribución intensiva</a:t>
          </a:r>
          <a:endParaRPr lang="es-ES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0D9048-EFAE-47B7-9737-C1E070D1C465}" type="parTrans" cxnId="{FCFB881F-5964-46CB-ABE8-61EC5B71FF86}">
      <dgm:prSet/>
      <dgm:spPr/>
      <dgm:t>
        <a:bodyPr/>
        <a:lstStyle/>
        <a:p>
          <a:endParaRPr lang="es-ES"/>
        </a:p>
      </dgm:t>
    </dgm:pt>
    <dgm:pt modelId="{48311C23-DBAF-4DFE-BDD4-9523D7692800}" type="sibTrans" cxnId="{FCFB881F-5964-46CB-ABE8-61EC5B71FF86}">
      <dgm:prSet/>
      <dgm:spPr/>
      <dgm:t>
        <a:bodyPr/>
        <a:lstStyle/>
        <a:p>
          <a:endParaRPr lang="es-ES"/>
        </a:p>
      </dgm:t>
    </dgm:pt>
    <dgm:pt modelId="{5D9468D9-B958-4A28-8057-E0841444EA04}">
      <dgm:prSet phldrT="[Texto]"/>
      <dgm:spPr/>
      <dgm:t>
        <a:bodyPr/>
        <a:lstStyle/>
        <a:p>
          <a:pPr algn="l"/>
          <a:r>
            <a:rPr lang="es-ES_tradnl" dirty="0"/>
            <a:t>Producto en mayor número de puntos de venta posibles</a:t>
          </a:r>
          <a:endParaRPr lang="es-ES" dirty="0"/>
        </a:p>
      </dgm:t>
    </dgm:pt>
    <dgm:pt modelId="{3F3A8B49-07A6-4E6D-8489-B60411E3C228}" type="parTrans" cxnId="{21ADBEE7-ACBD-4794-8548-45B548B0FDCC}">
      <dgm:prSet/>
      <dgm:spPr/>
      <dgm:t>
        <a:bodyPr/>
        <a:lstStyle/>
        <a:p>
          <a:endParaRPr lang="es-ES"/>
        </a:p>
      </dgm:t>
    </dgm:pt>
    <dgm:pt modelId="{D00B3373-0C52-43CA-8693-E3572C74B07D}" type="sibTrans" cxnId="{21ADBEE7-ACBD-4794-8548-45B548B0FDCC}">
      <dgm:prSet/>
      <dgm:spPr/>
      <dgm:t>
        <a:bodyPr/>
        <a:lstStyle/>
        <a:p>
          <a:endParaRPr lang="es-ES"/>
        </a:p>
      </dgm:t>
    </dgm:pt>
    <dgm:pt modelId="{F9D36D0D-F4F9-4144-B9FA-3E297060C5EB}">
      <dgm:prSet phldrT="[Texto]"/>
      <dgm:spPr/>
      <dgm:t>
        <a:bodyPr/>
        <a:lstStyle/>
        <a:p>
          <a:pPr algn="ctr"/>
          <a:r>
            <a:rPr lang="es-ES_tradnl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Distribución selectiva</a:t>
          </a:r>
          <a:endParaRPr lang="es-ES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4F3FCD-07E6-40E8-80E7-B4B2573580EE}" type="parTrans" cxnId="{6E7AE7EF-2054-4A49-A989-F564F673A6D3}">
      <dgm:prSet/>
      <dgm:spPr/>
      <dgm:t>
        <a:bodyPr/>
        <a:lstStyle/>
        <a:p>
          <a:endParaRPr lang="es-ES"/>
        </a:p>
      </dgm:t>
    </dgm:pt>
    <dgm:pt modelId="{F17ED1BA-3C25-4A45-AB69-5A44805DFD04}" type="sibTrans" cxnId="{6E7AE7EF-2054-4A49-A989-F564F673A6D3}">
      <dgm:prSet/>
      <dgm:spPr/>
      <dgm:t>
        <a:bodyPr/>
        <a:lstStyle/>
        <a:p>
          <a:endParaRPr lang="es-ES"/>
        </a:p>
      </dgm:t>
    </dgm:pt>
    <dgm:pt modelId="{7C5609D3-B97D-4DC7-A682-57FA21C9A74D}">
      <dgm:prSet phldrT="[Texto]"/>
      <dgm:spPr/>
      <dgm:t>
        <a:bodyPr/>
        <a:lstStyle/>
        <a:p>
          <a:pPr algn="l"/>
          <a:r>
            <a:rPr lang="es-ES_tradnl" dirty="0"/>
            <a:t>Un número reducido de minoristas</a:t>
          </a:r>
          <a:endParaRPr lang="es-ES" dirty="0"/>
        </a:p>
      </dgm:t>
    </dgm:pt>
    <dgm:pt modelId="{9B456E08-1E55-4B44-96D0-276CFDAE8FB7}" type="parTrans" cxnId="{0C310C6E-E9A5-435C-8CBF-C9C47BE43A23}">
      <dgm:prSet/>
      <dgm:spPr/>
      <dgm:t>
        <a:bodyPr/>
        <a:lstStyle/>
        <a:p>
          <a:endParaRPr lang="es-ES"/>
        </a:p>
      </dgm:t>
    </dgm:pt>
    <dgm:pt modelId="{940AF0E2-EC94-4CD1-9F56-814290FB1840}" type="sibTrans" cxnId="{0C310C6E-E9A5-435C-8CBF-C9C47BE43A23}">
      <dgm:prSet/>
      <dgm:spPr/>
      <dgm:t>
        <a:bodyPr/>
        <a:lstStyle/>
        <a:p>
          <a:endParaRPr lang="es-ES"/>
        </a:p>
      </dgm:t>
    </dgm:pt>
    <dgm:pt modelId="{3FCCE974-C1EE-4582-BCD7-31C7A3463B90}">
      <dgm:prSet phldrT="[Texto]"/>
      <dgm:spPr/>
      <dgm:t>
        <a:bodyPr/>
        <a:lstStyle/>
        <a:p>
          <a:pPr algn="ctr"/>
          <a:r>
            <a:rPr lang="es-ES_tradnl" sz="17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Distribución exclusiva</a:t>
          </a:r>
          <a:endParaRPr lang="es-ES" sz="17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1051D0-3D8D-42CA-AAF4-28DA3D368776}" type="parTrans" cxnId="{76903916-FC39-49EC-BC6E-D80A59D0F546}">
      <dgm:prSet/>
      <dgm:spPr/>
      <dgm:t>
        <a:bodyPr/>
        <a:lstStyle/>
        <a:p>
          <a:endParaRPr lang="es-ES"/>
        </a:p>
      </dgm:t>
    </dgm:pt>
    <dgm:pt modelId="{B28A9FBD-BF11-4281-9138-3522D0F403A6}" type="sibTrans" cxnId="{76903916-FC39-49EC-BC6E-D80A59D0F546}">
      <dgm:prSet/>
      <dgm:spPr/>
      <dgm:t>
        <a:bodyPr/>
        <a:lstStyle/>
        <a:p>
          <a:endParaRPr lang="es-ES"/>
        </a:p>
      </dgm:t>
    </dgm:pt>
    <dgm:pt modelId="{8BB3146D-0E4D-4D76-8481-6C5E0391B3FA}">
      <dgm:prSet phldrT="[Texto]" custT="1"/>
      <dgm:spPr/>
      <dgm:t>
        <a:bodyPr/>
        <a:lstStyle/>
        <a:p>
          <a:pPr algn="l"/>
          <a:r>
            <a:rPr lang="es-ES_tradnl" sz="1400" dirty="0"/>
            <a:t>Un único intermediario</a:t>
          </a:r>
          <a:endParaRPr lang="es-ES" sz="1400" dirty="0"/>
        </a:p>
      </dgm:t>
    </dgm:pt>
    <dgm:pt modelId="{65B41E9F-B267-425A-9A15-E43D17C5608C}" type="parTrans" cxnId="{F4A72945-419C-4050-B7C1-00CF39282F36}">
      <dgm:prSet/>
      <dgm:spPr/>
      <dgm:t>
        <a:bodyPr/>
        <a:lstStyle/>
        <a:p>
          <a:endParaRPr lang="es-ES"/>
        </a:p>
      </dgm:t>
    </dgm:pt>
    <dgm:pt modelId="{6D07514E-FE36-49F8-82EA-D38DF0C39165}" type="sibTrans" cxnId="{F4A72945-419C-4050-B7C1-00CF39282F36}">
      <dgm:prSet/>
      <dgm:spPr/>
      <dgm:t>
        <a:bodyPr/>
        <a:lstStyle/>
        <a:p>
          <a:endParaRPr lang="es-ES"/>
        </a:p>
      </dgm:t>
    </dgm:pt>
    <dgm:pt modelId="{4D1CB3F8-25BB-4DAD-9333-DC15E527F32D}" type="pres">
      <dgm:prSet presAssocID="{B8A04266-5B4D-4935-BF11-FE059F76E3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B6C2C60-5DE0-4559-B0E7-4E79AED3C75C}" type="pres">
      <dgm:prSet presAssocID="{53F747F9-1436-4DE2-BC8D-5D187BE069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786927-FAC1-4B4E-9330-DFEACEA9A868}" type="pres">
      <dgm:prSet presAssocID="{48311C23-DBAF-4DFE-BDD4-9523D7692800}" presName="sibTrans" presStyleCnt="0"/>
      <dgm:spPr/>
    </dgm:pt>
    <dgm:pt modelId="{F7628362-2D49-49E9-9653-B702B8B092D0}" type="pres">
      <dgm:prSet presAssocID="{F9D36D0D-F4F9-4144-B9FA-3E297060C5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B28752-B613-4B8D-8830-60B87CDF4CFF}" type="pres">
      <dgm:prSet presAssocID="{F17ED1BA-3C25-4A45-AB69-5A44805DFD04}" presName="sibTrans" presStyleCnt="0"/>
      <dgm:spPr/>
    </dgm:pt>
    <dgm:pt modelId="{2C2B5711-9A2C-48EE-B783-CCAA8D0CBE13}" type="pres">
      <dgm:prSet presAssocID="{3FCCE974-C1EE-4582-BCD7-31C7A3463B9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A8A614-A6DF-4328-8C8F-EA8875E699AB}" type="presOf" srcId="{5D9468D9-B958-4A28-8057-E0841444EA04}" destId="{FB6C2C60-5DE0-4559-B0E7-4E79AED3C75C}" srcOrd="0" destOrd="1" presId="urn:microsoft.com/office/officeart/2005/8/layout/hList6"/>
    <dgm:cxn modelId="{A67E51AD-AFEF-4487-99F8-E738CCA84A8A}" type="presOf" srcId="{8BB3146D-0E4D-4D76-8481-6C5E0391B3FA}" destId="{2C2B5711-9A2C-48EE-B783-CCAA8D0CBE13}" srcOrd="0" destOrd="1" presId="urn:microsoft.com/office/officeart/2005/8/layout/hList6"/>
    <dgm:cxn modelId="{D8A090DB-3BFC-4C58-A47E-6489D8B46F89}" type="presOf" srcId="{B8A04266-5B4D-4935-BF11-FE059F76E374}" destId="{4D1CB3F8-25BB-4DAD-9333-DC15E527F32D}" srcOrd="0" destOrd="0" presId="urn:microsoft.com/office/officeart/2005/8/layout/hList6"/>
    <dgm:cxn modelId="{F1C107BD-B8BB-45EF-89D9-6DBF80EBE21B}" type="presOf" srcId="{F9D36D0D-F4F9-4144-B9FA-3E297060C5EB}" destId="{F7628362-2D49-49E9-9653-B702B8B092D0}" srcOrd="0" destOrd="0" presId="urn:microsoft.com/office/officeart/2005/8/layout/hList6"/>
    <dgm:cxn modelId="{F97825B0-0E91-4471-8C22-3DD9496CE55C}" type="presOf" srcId="{3FCCE974-C1EE-4582-BCD7-31C7A3463B90}" destId="{2C2B5711-9A2C-48EE-B783-CCAA8D0CBE13}" srcOrd="0" destOrd="0" presId="urn:microsoft.com/office/officeart/2005/8/layout/hList6"/>
    <dgm:cxn modelId="{76903916-FC39-49EC-BC6E-D80A59D0F546}" srcId="{B8A04266-5B4D-4935-BF11-FE059F76E374}" destId="{3FCCE974-C1EE-4582-BCD7-31C7A3463B90}" srcOrd="2" destOrd="0" parTransId="{571051D0-3D8D-42CA-AAF4-28DA3D368776}" sibTransId="{B28A9FBD-BF11-4281-9138-3522D0F403A6}"/>
    <dgm:cxn modelId="{0C310C6E-E9A5-435C-8CBF-C9C47BE43A23}" srcId="{F9D36D0D-F4F9-4144-B9FA-3E297060C5EB}" destId="{7C5609D3-B97D-4DC7-A682-57FA21C9A74D}" srcOrd="0" destOrd="0" parTransId="{9B456E08-1E55-4B44-96D0-276CFDAE8FB7}" sibTransId="{940AF0E2-EC94-4CD1-9F56-814290FB1840}"/>
    <dgm:cxn modelId="{FE835C48-3990-48FE-A3A3-28EE012E9850}" type="presOf" srcId="{53F747F9-1436-4DE2-BC8D-5D187BE0698D}" destId="{FB6C2C60-5DE0-4559-B0E7-4E79AED3C75C}" srcOrd="0" destOrd="0" presId="urn:microsoft.com/office/officeart/2005/8/layout/hList6"/>
    <dgm:cxn modelId="{13147B24-19AA-40B1-8D5A-67B16F5FACD5}" type="presOf" srcId="{7C5609D3-B97D-4DC7-A682-57FA21C9A74D}" destId="{F7628362-2D49-49E9-9653-B702B8B092D0}" srcOrd="0" destOrd="1" presId="urn:microsoft.com/office/officeart/2005/8/layout/hList6"/>
    <dgm:cxn modelId="{21ADBEE7-ACBD-4794-8548-45B548B0FDCC}" srcId="{53F747F9-1436-4DE2-BC8D-5D187BE0698D}" destId="{5D9468D9-B958-4A28-8057-E0841444EA04}" srcOrd="0" destOrd="0" parTransId="{3F3A8B49-07A6-4E6D-8489-B60411E3C228}" sibTransId="{D00B3373-0C52-43CA-8693-E3572C74B07D}"/>
    <dgm:cxn modelId="{6E7AE7EF-2054-4A49-A989-F564F673A6D3}" srcId="{B8A04266-5B4D-4935-BF11-FE059F76E374}" destId="{F9D36D0D-F4F9-4144-B9FA-3E297060C5EB}" srcOrd="1" destOrd="0" parTransId="{094F3FCD-07E6-40E8-80E7-B4B2573580EE}" sibTransId="{F17ED1BA-3C25-4A45-AB69-5A44805DFD04}"/>
    <dgm:cxn modelId="{F4A72945-419C-4050-B7C1-00CF39282F36}" srcId="{3FCCE974-C1EE-4582-BCD7-31C7A3463B90}" destId="{8BB3146D-0E4D-4D76-8481-6C5E0391B3FA}" srcOrd="0" destOrd="0" parTransId="{65B41E9F-B267-425A-9A15-E43D17C5608C}" sibTransId="{6D07514E-FE36-49F8-82EA-D38DF0C39165}"/>
    <dgm:cxn modelId="{FCFB881F-5964-46CB-ABE8-61EC5B71FF86}" srcId="{B8A04266-5B4D-4935-BF11-FE059F76E374}" destId="{53F747F9-1436-4DE2-BC8D-5D187BE0698D}" srcOrd="0" destOrd="0" parTransId="{240D9048-EFAE-47B7-9737-C1E070D1C465}" sibTransId="{48311C23-DBAF-4DFE-BDD4-9523D7692800}"/>
    <dgm:cxn modelId="{864B6D0A-A4FD-4309-93E3-41DFDD7A1CA5}" type="presParOf" srcId="{4D1CB3F8-25BB-4DAD-9333-DC15E527F32D}" destId="{FB6C2C60-5DE0-4559-B0E7-4E79AED3C75C}" srcOrd="0" destOrd="0" presId="urn:microsoft.com/office/officeart/2005/8/layout/hList6"/>
    <dgm:cxn modelId="{A5F8DB3A-B091-4906-976C-0A224859248C}" type="presParOf" srcId="{4D1CB3F8-25BB-4DAD-9333-DC15E527F32D}" destId="{89786927-FAC1-4B4E-9330-DFEACEA9A868}" srcOrd="1" destOrd="0" presId="urn:microsoft.com/office/officeart/2005/8/layout/hList6"/>
    <dgm:cxn modelId="{230500B0-B4A5-4692-BFC5-EF15C7F5B04F}" type="presParOf" srcId="{4D1CB3F8-25BB-4DAD-9333-DC15E527F32D}" destId="{F7628362-2D49-49E9-9653-B702B8B092D0}" srcOrd="2" destOrd="0" presId="urn:microsoft.com/office/officeart/2005/8/layout/hList6"/>
    <dgm:cxn modelId="{391E7C67-A636-43F8-AE46-00948E2A1AF8}" type="presParOf" srcId="{4D1CB3F8-25BB-4DAD-9333-DC15E527F32D}" destId="{8BB28752-B613-4B8D-8830-60B87CDF4CFF}" srcOrd="3" destOrd="0" presId="urn:microsoft.com/office/officeart/2005/8/layout/hList6"/>
    <dgm:cxn modelId="{4946BFB8-E302-4F99-B7D3-16B0CD255D8A}" type="presParOf" srcId="{4D1CB3F8-25BB-4DAD-9333-DC15E527F32D}" destId="{2C2B5711-9A2C-48EE-B783-CCAA8D0CBE1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04266-5B4D-4935-BF11-FE059F76E374}" type="doc">
      <dgm:prSet loTypeId="urn:microsoft.com/office/officeart/2005/8/layout/hList6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53F747F9-1436-4DE2-BC8D-5D187BE0698D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FRANQUICIA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0D9048-EFAE-47B7-9737-C1E070D1C465}" type="parTrans" cxnId="{FCFB881F-5964-46CB-ABE8-61EC5B71FF86}">
      <dgm:prSet/>
      <dgm:spPr/>
      <dgm:t>
        <a:bodyPr/>
        <a:lstStyle/>
        <a:p>
          <a:endParaRPr lang="es-ES"/>
        </a:p>
      </dgm:t>
    </dgm:pt>
    <dgm:pt modelId="{48311C23-DBAF-4DFE-BDD4-9523D7692800}" type="sibTrans" cxnId="{FCFB881F-5964-46CB-ABE8-61EC5B71FF86}">
      <dgm:prSet/>
      <dgm:spPr/>
      <dgm:t>
        <a:bodyPr/>
        <a:lstStyle/>
        <a:p>
          <a:endParaRPr lang="es-ES"/>
        </a:p>
      </dgm:t>
    </dgm:pt>
    <dgm:pt modelId="{5D9468D9-B958-4A28-8057-E0841444EA04}">
      <dgm:prSet phldrT="[Texto]" custT="1"/>
      <dgm:spPr/>
      <dgm:t>
        <a:bodyPr/>
        <a:lstStyle/>
        <a:p>
          <a:pPr algn="l"/>
          <a:r>
            <a:rPr lang="es-ES_tradnl" sz="1600" dirty="0"/>
            <a:t>Explotar en exclusiva un producto en un territorio </a:t>
          </a:r>
          <a:endParaRPr lang="es-ES" sz="1600" dirty="0"/>
        </a:p>
      </dgm:t>
    </dgm:pt>
    <dgm:pt modelId="{3F3A8B49-07A6-4E6D-8489-B60411E3C228}" type="parTrans" cxnId="{21ADBEE7-ACBD-4794-8548-45B548B0FDCC}">
      <dgm:prSet/>
      <dgm:spPr/>
      <dgm:t>
        <a:bodyPr/>
        <a:lstStyle/>
        <a:p>
          <a:endParaRPr lang="es-ES"/>
        </a:p>
      </dgm:t>
    </dgm:pt>
    <dgm:pt modelId="{D00B3373-0C52-43CA-8693-E3572C74B07D}" type="sibTrans" cxnId="{21ADBEE7-ACBD-4794-8548-45B548B0FDCC}">
      <dgm:prSet/>
      <dgm:spPr/>
      <dgm:t>
        <a:bodyPr/>
        <a:lstStyle/>
        <a:p>
          <a:endParaRPr lang="es-ES"/>
        </a:p>
      </dgm:t>
    </dgm:pt>
    <dgm:pt modelId="{F9D36D0D-F4F9-4144-B9FA-3E297060C5EB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COMERCIO ELECTRÓNICO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4F3FCD-07E6-40E8-80E7-B4B2573580EE}" type="parTrans" cxnId="{6E7AE7EF-2054-4A49-A989-F564F673A6D3}">
      <dgm:prSet/>
      <dgm:spPr/>
      <dgm:t>
        <a:bodyPr/>
        <a:lstStyle/>
        <a:p>
          <a:endParaRPr lang="es-ES"/>
        </a:p>
      </dgm:t>
    </dgm:pt>
    <dgm:pt modelId="{F17ED1BA-3C25-4A45-AB69-5A44805DFD04}" type="sibTrans" cxnId="{6E7AE7EF-2054-4A49-A989-F564F673A6D3}">
      <dgm:prSet/>
      <dgm:spPr/>
      <dgm:t>
        <a:bodyPr/>
        <a:lstStyle/>
        <a:p>
          <a:endParaRPr lang="es-ES"/>
        </a:p>
      </dgm:t>
    </dgm:pt>
    <dgm:pt modelId="{7C5609D3-B97D-4DC7-A682-57FA21C9A74D}">
      <dgm:prSet phldrT="[Texto]" custT="1"/>
      <dgm:spPr/>
      <dgm:t>
        <a:bodyPr/>
        <a:lstStyle/>
        <a:p>
          <a:pPr algn="l"/>
          <a:r>
            <a:rPr lang="es-ES_tradnl" sz="1600" dirty="0"/>
            <a:t>Venta por Internet propia (distribución directa) o páginas especializadas</a:t>
          </a:r>
          <a:endParaRPr lang="es-ES" sz="1600" dirty="0"/>
        </a:p>
      </dgm:t>
    </dgm:pt>
    <dgm:pt modelId="{9B456E08-1E55-4B44-96D0-276CFDAE8FB7}" type="parTrans" cxnId="{0C310C6E-E9A5-435C-8CBF-C9C47BE43A23}">
      <dgm:prSet/>
      <dgm:spPr/>
      <dgm:t>
        <a:bodyPr/>
        <a:lstStyle/>
        <a:p>
          <a:endParaRPr lang="es-ES"/>
        </a:p>
      </dgm:t>
    </dgm:pt>
    <dgm:pt modelId="{940AF0E2-EC94-4CD1-9F56-814290FB1840}" type="sibTrans" cxnId="{0C310C6E-E9A5-435C-8CBF-C9C47BE43A23}">
      <dgm:prSet/>
      <dgm:spPr/>
      <dgm:t>
        <a:bodyPr/>
        <a:lstStyle/>
        <a:p>
          <a:endParaRPr lang="es-ES"/>
        </a:p>
      </dgm:t>
    </dgm:pt>
    <dgm:pt modelId="{3FCCE974-C1EE-4582-BCD7-31C7A3463B90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VENTA TELEFÓNICA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1051D0-3D8D-42CA-AAF4-28DA3D368776}" type="parTrans" cxnId="{76903916-FC39-49EC-BC6E-D80A59D0F546}">
      <dgm:prSet/>
      <dgm:spPr/>
      <dgm:t>
        <a:bodyPr/>
        <a:lstStyle/>
        <a:p>
          <a:endParaRPr lang="es-ES"/>
        </a:p>
      </dgm:t>
    </dgm:pt>
    <dgm:pt modelId="{B28A9FBD-BF11-4281-9138-3522D0F403A6}" type="sibTrans" cxnId="{76903916-FC39-49EC-BC6E-D80A59D0F546}">
      <dgm:prSet/>
      <dgm:spPr/>
      <dgm:t>
        <a:bodyPr/>
        <a:lstStyle/>
        <a:p>
          <a:endParaRPr lang="es-ES"/>
        </a:p>
      </dgm:t>
    </dgm:pt>
    <dgm:pt modelId="{8BB3146D-0E4D-4D76-8481-6C5E0391B3FA}">
      <dgm:prSet phldrT="[Texto]" custT="1"/>
      <dgm:spPr/>
      <dgm:t>
        <a:bodyPr/>
        <a:lstStyle/>
        <a:p>
          <a:pPr algn="l"/>
          <a:r>
            <a:rPr lang="es-ES_tradnl" sz="1600" dirty="0"/>
            <a:t>Compra por teléfono</a:t>
          </a:r>
          <a:endParaRPr lang="es-ES" sz="1600" dirty="0"/>
        </a:p>
      </dgm:t>
    </dgm:pt>
    <dgm:pt modelId="{65B41E9F-B267-425A-9A15-E43D17C5608C}" type="parTrans" cxnId="{F4A72945-419C-4050-B7C1-00CF39282F36}">
      <dgm:prSet/>
      <dgm:spPr/>
      <dgm:t>
        <a:bodyPr/>
        <a:lstStyle/>
        <a:p>
          <a:endParaRPr lang="es-ES"/>
        </a:p>
      </dgm:t>
    </dgm:pt>
    <dgm:pt modelId="{6D07514E-FE36-49F8-82EA-D38DF0C39165}" type="sibTrans" cxnId="{F4A72945-419C-4050-B7C1-00CF39282F36}">
      <dgm:prSet/>
      <dgm:spPr/>
      <dgm:t>
        <a:bodyPr/>
        <a:lstStyle/>
        <a:p>
          <a:endParaRPr lang="es-ES"/>
        </a:p>
      </dgm:t>
    </dgm:pt>
    <dgm:pt modelId="{53860E04-9747-48EB-9C60-1B31E6762B14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VENDING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17F270-3963-4947-BBBA-740188275EE7}" type="parTrans" cxnId="{E6FC1C59-3140-4B34-873B-C2507D7742C6}">
      <dgm:prSet/>
      <dgm:spPr/>
      <dgm:t>
        <a:bodyPr/>
        <a:lstStyle/>
        <a:p>
          <a:endParaRPr lang="es-ES"/>
        </a:p>
      </dgm:t>
    </dgm:pt>
    <dgm:pt modelId="{0FCF0899-27A3-4188-A461-AEFF1886FD63}" type="sibTrans" cxnId="{E6FC1C59-3140-4B34-873B-C2507D7742C6}">
      <dgm:prSet/>
      <dgm:spPr/>
      <dgm:t>
        <a:bodyPr/>
        <a:lstStyle/>
        <a:p>
          <a:endParaRPr lang="es-ES"/>
        </a:p>
      </dgm:t>
    </dgm:pt>
    <dgm:pt modelId="{53DAF021-5F07-4753-BB65-66883EE3CE59}">
      <dgm:prSet phldrT="[Texto]" custT="1"/>
      <dgm:spPr/>
      <dgm:t>
        <a:bodyPr/>
        <a:lstStyle/>
        <a:p>
          <a:pPr algn="l"/>
          <a:r>
            <a:rPr lang="es-ES_tradnl" sz="1600" dirty="0"/>
            <a:t>Venta a través de máquinas expendedoras</a:t>
          </a:r>
          <a:endParaRPr lang="es-ES" sz="1600" dirty="0"/>
        </a:p>
      </dgm:t>
    </dgm:pt>
    <dgm:pt modelId="{665DCA37-FDB9-4B6E-81F6-ADA2D4C5BFCC}" type="parTrans" cxnId="{7D7A1F95-0717-4277-8E91-2A956AE3B99A}">
      <dgm:prSet/>
      <dgm:spPr/>
      <dgm:t>
        <a:bodyPr/>
        <a:lstStyle/>
        <a:p>
          <a:endParaRPr lang="es-ES"/>
        </a:p>
      </dgm:t>
    </dgm:pt>
    <dgm:pt modelId="{6D874F29-6209-4EEF-AA0F-B588A4093AD2}" type="sibTrans" cxnId="{7D7A1F95-0717-4277-8E91-2A956AE3B99A}">
      <dgm:prSet/>
      <dgm:spPr/>
      <dgm:t>
        <a:bodyPr/>
        <a:lstStyle/>
        <a:p>
          <a:endParaRPr lang="es-ES"/>
        </a:p>
      </dgm:t>
    </dgm:pt>
    <dgm:pt modelId="{4D1CB3F8-25BB-4DAD-9333-DC15E527F32D}" type="pres">
      <dgm:prSet presAssocID="{B8A04266-5B4D-4935-BF11-FE059F76E3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B6C2C60-5DE0-4559-B0E7-4E79AED3C75C}" type="pres">
      <dgm:prSet presAssocID="{53F747F9-1436-4DE2-BC8D-5D187BE0698D}" presName="node" presStyleLbl="node1" presStyleIdx="0" presStyleCnt="4" custAng="0" custFlipVert="1" custFlipHor="1" custScaleX="122716" custScaleY="9676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786927-FAC1-4B4E-9330-DFEACEA9A868}" type="pres">
      <dgm:prSet presAssocID="{48311C23-DBAF-4DFE-BDD4-9523D7692800}" presName="sibTrans" presStyleCnt="0"/>
      <dgm:spPr/>
    </dgm:pt>
    <dgm:pt modelId="{F7628362-2D49-49E9-9653-B702B8B092D0}" type="pres">
      <dgm:prSet presAssocID="{F9D36D0D-F4F9-4144-B9FA-3E297060C5EB}" presName="node" presStyleLbl="node1" presStyleIdx="1" presStyleCnt="4" custFlipVert="1" custFlipHor="1" custScaleX="156165" custLinFactNeighborX="-23837" custLinFactNeighborY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B28752-B613-4B8D-8830-60B87CDF4CFF}" type="pres">
      <dgm:prSet presAssocID="{F17ED1BA-3C25-4A45-AB69-5A44805DFD04}" presName="sibTrans" presStyleCnt="0"/>
      <dgm:spPr/>
    </dgm:pt>
    <dgm:pt modelId="{2C2B5711-9A2C-48EE-B783-CCAA8D0CBE13}" type="pres">
      <dgm:prSet presAssocID="{3FCCE974-C1EE-4582-BCD7-31C7A3463B90}" presName="node" presStyleLbl="node1" presStyleIdx="2" presStyleCnt="4" custFlipVert="1" custFlipHor="1" custScaleX="105285" custLinFactNeighborX="-1737" custLinFactNeighborY="22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0100E0-FC3E-427A-B6C2-E6C800CEB5EB}" type="pres">
      <dgm:prSet presAssocID="{B28A9FBD-BF11-4281-9138-3522D0F403A6}" presName="sibTrans" presStyleCnt="0"/>
      <dgm:spPr/>
    </dgm:pt>
    <dgm:pt modelId="{63204018-57DA-441C-AB55-11C4D4AEE704}" type="pres">
      <dgm:prSet presAssocID="{53860E04-9747-48EB-9C60-1B31E6762B14}" presName="node" presStyleLbl="node1" presStyleIdx="3" presStyleCnt="4" custFlipVert="1" custFlipHor="1" custScaleX="131840" custScaleY="9967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18F9393-F46A-4926-9456-94CEBE8FA268}" type="presOf" srcId="{B8A04266-5B4D-4935-BF11-FE059F76E374}" destId="{4D1CB3F8-25BB-4DAD-9333-DC15E527F32D}" srcOrd="0" destOrd="0" presId="urn:microsoft.com/office/officeart/2005/8/layout/hList6"/>
    <dgm:cxn modelId="{7D7A1F95-0717-4277-8E91-2A956AE3B99A}" srcId="{53860E04-9747-48EB-9C60-1B31E6762B14}" destId="{53DAF021-5F07-4753-BB65-66883EE3CE59}" srcOrd="0" destOrd="0" parTransId="{665DCA37-FDB9-4B6E-81F6-ADA2D4C5BFCC}" sibTransId="{6D874F29-6209-4EEF-AA0F-B588A4093AD2}"/>
    <dgm:cxn modelId="{57BAD52D-42EB-423E-904E-F2F158BFFF8F}" type="presOf" srcId="{3FCCE974-C1EE-4582-BCD7-31C7A3463B90}" destId="{2C2B5711-9A2C-48EE-B783-CCAA8D0CBE13}" srcOrd="0" destOrd="0" presId="urn:microsoft.com/office/officeart/2005/8/layout/hList6"/>
    <dgm:cxn modelId="{76903916-FC39-49EC-BC6E-D80A59D0F546}" srcId="{B8A04266-5B4D-4935-BF11-FE059F76E374}" destId="{3FCCE974-C1EE-4582-BCD7-31C7A3463B90}" srcOrd="2" destOrd="0" parTransId="{571051D0-3D8D-42CA-AAF4-28DA3D368776}" sibTransId="{B28A9FBD-BF11-4281-9138-3522D0F403A6}"/>
    <dgm:cxn modelId="{0C310C6E-E9A5-435C-8CBF-C9C47BE43A23}" srcId="{F9D36D0D-F4F9-4144-B9FA-3E297060C5EB}" destId="{7C5609D3-B97D-4DC7-A682-57FA21C9A74D}" srcOrd="0" destOrd="0" parTransId="{9B456E08-1E55-4B44-96D0-276CFDAE8FB7}" sibTransId="{940AF0E2-EC94-4CD1-9F56-814290FB1840}"/>
    <dgm:cxn modelId="{F9B5D347-D89F-4E02-B512-C5DAE95E2B0A}" type="presOf" srcId="{F9D36D0D-F4F9-4144-B9FA-3E297060C5EB}" destId="{F7628362-2D49-49E9-9653-B702B8B092D0}" srcOrd="0" destOrd="0" presId="urn:microsoft.com/office/officeart/2005/8/layout/hList6"/>
    <dgm:cxn modelId="{4286E3A2-6F55-469E-B8FD-3CEA4B6F3D05}" type="presOf" srcId="{53860E04-9747-48EB-9C60-1B31E6762B14}" destId="{63204018-57DA-441C-AB55-11C4D4AEE704}" srcOrd="0" destOrd="0" presId="urn:microsoft.com/office/officeart/2005/8/layout/hList6"/>
    <dgm:cxn modelId="{E6FC1C59-3140-4B34-873B-C2507D7742C6}" srcId="{B8A04266-5B4D-4935-BF11-FE059F76E374}" destId="{53860E04-9747-48EB-9C60-1B31E6762B14}" srcOrd="3" destOrd="0" parTransId="{A817F270-3963-4947-BBBA-740188275EE7}" sibTransId="{0FCF0899-27A3-4188-A461-AEFF1886FD63}"/>
    <dgm:cxn modelId="{881A125C-C483-4A9E-A659-FDE30236A92E}" type="presOf" srcId="{7C5609D3-B97D-4DC7-A682-57FA21C9A74D}" destId="{F7628362-2D49-49E9-9653-B702B8B092D0}" srcOrd="0" destOrd="1" presId="urn:microsoft.com/office/officeart/2005/8/layout/hList6"/>
    <dgm:cxn modelId="{21ADBEE7-ACBD-4794-8548-45B548B0FDCC}" srcId="{53F747F9-1436-4DE2-BC8D-5D187BE0698D}" destId="{5D9468D9-B958-4A28-8057-E0841444EA04}" srcOrd="0" destOrd="0" parTransId="{3F3A8B49-07A6-4E6D-8489-B60411E3C228}" sibTransId="{D00B3373-0C52-43CA-8693-E3572C74B07D}"/>
    <dgm:cxn modelId="{91F39752-B125-420F-AEF3-DA1E56FCAB8A}" type="presOf" srcId="{8BB3146D-0E4D-4D76-8481-6C5E0391B3FA}" destId="{2C2B5711-9A2C-48EE-B783-CCAA8D0CBE13}" srcOrd="0" destOrd="1" presId="urn:microsoft.com/office/officeart/2005/8/layout/hList6"/>
    <dgm:cxn modelId="{6E7AE7EF-2054-4A49-A989-F564F673A6D3}" srcId="{B8A04266-5B4D-4935-BF11-FE059F76E374}" destId="{F9D36D0D-F4F9-4144-B9FA-3E297060C5EB}" srcOrd="1" destOrd="0" parTransId="{094F3FCD-07E6-40E8-80E7-B4B2573580EE}" sibTransId="{F17ED1BA-3C25-4A45-AB69-5A44805DFD04}"/>
    <dgm:cxn modelId="{6E74996D-4973-42C4-AABD-6A8373D68BD1}" type="presOf" srcId="{5D9468D9-B958-4A28-8057-E0841444EA04}" destId="{FB6C2C60-5DE0-4559-B0E7-4E79AED3C75C}" srcOrd="0" destOrd="1" presId="urn:microsoft.com/office/officeart/2005/8/layout/hList6"/>
    <dgm:cxn modelId="{ABC811A1-C4D5-41AA-81C5-33CFAAF96EF9}" type="presOf" srcId="{53F747F9-1436-4DE2-BC8D-5D187BE0698D}" destId="{FB6C2C60-5DE0-4559-B0E7-4E79AED3C75C}" srcOrd="0" destOrd="0" presId="urn:microsoft.com/office/officeart/2005/8/layout/hList6"/>
    <dgm:cxn modelId="{BCDF29AA-55FD-4E50-BDB8-21DC248A60D1}" type="presOf" srcId="{53DAF021-5F07-4753-BB65-66883EE3CE59}" destId="{63204018-57DA-441C-AB55-11C4D4AEE704}" srcOrd="0" destOrd="1" presId="urn:microsoft.com/office/officeart/2005/8/layout/hList6"/>
    <dgm:cxn modelId="{F4A72945-419C-4050-B7C1-00CF39282F36}" srcId="{3FCCE974-C1EE-4582-BCD7-31C7A3463B90}" destId="{8BB3146D-0E4D-4D76-8481-6C5E0391B3FA}" srcOrd="0" destOrd="0" parTransId="{65B41E9F-B267-425A-9A15-E43D17C5608C}" sibTransId="{6D07514E-FE36-49F8-82EA-D38DF0C39165}"/>
    <dgm:cxn modelId="{FCFB881F-5964-46CB-ABE8-61EC5B71FF86}" srcId="{B8A04266-5B4D-4935-BF11-FE059F76E374}" destId="{53F747F9-1436-4DE2-BC8D-5D187BE0698D}" srcOrd="0" destOrd="0" parTransId="{240D9048-EFAE-47B7-9737-C1E070D1C465}" sibTransId="{48311C23-DBAF-4DFE-BDD4-9523D7692800}"/>
    <dgm:cxn modelId="{454D78D3-C6A8-46AD-B0FE-53D90492F6D6}" type="presParOf" srcId="{4D1CB3F8-25BB-4DAD-9333-DC15E527F32D}" destId="{FB6C2C60-5DE0-4559-B0E7-4E79AED3C75C}" srcOrd="0" destOrd="0" presId="urn:microsoft.com/office/officeart/2005/8/layout/hList6"/>
    <dgm:cxn modelId="{369E3AC2-AACD-475F-9509-867D19C11FB0}" type="presParOf" srcId="{4D1CB3F8-25BB-4DAD-9333-DC15E527F32D}" destId="{89786927-FAC1-4B4E-9330-DFEACEA9A868}" srcOrd="1" destOrd="0" presId="urn:microsoft.com/office/officeart/2005/8/layout/hList6"/>
    <dgm:cxn modelId="{1376BD8B-65F1-4793-953A-A8224D8A408D}" type="presParOf" srcId="{4D1CB3F8-25BB-4DAD-9333-DC15E527F32D}" destId="{F7628362-2D49-49E9-9653-B702B8B092D0}" srcOrd="2" destOrd="0" presId="urn:microsoft.com/office/officeart/2005/8/layout/hList6"/>
    <dgm:cxn modelId="{25E2B9A1-4084-4BA7-AA78-E191EEEF930F}" type="presParOf" srcId="{4D1CB3F8-25BB-4DAD-9333-DC15E527F32D}" destId="{8BB28752-B613-4B8D-8830-60B87CDF4CFF}" srcOrd="3" destOrd="0" presId="urn:microsoft.com/office/officeart/2005/8/layout/hList6"/>
    <dgm:cxn modelId="{35345DA3-AF32-443E-94E5-81F2A02D8EB3}" type="presParOf" srcId="{4D1CB3F8-25BB-4DAD-9333-DC15E527F32D}" destId="{2C2B5711-9A2C-48EE-B783-CCAA8D0CBE13}" srcOrd="4" destOrd="0" presId="urn:microsoft.com/office/officeart/2005/8/layout/hList6"/>
    <dgm:cxn modelId="{D4B81373-5708-49DB-9183-CEF9956C9F21}" type="presParOf" srcId="{4D1CB3F8-25BB-4DAD-9333-DC15E527F32D}" destId="{750100E0-FC3E-427A-B6C2-E6C800CEB5EB}" srcOrd="5" destOrd="0" presId="urn:microsoft.com/office/officeart/2005/8/layout/hList6"/>
    <dgm:cxn modelId="{E8D70869-48BB-4EE8-AFDA-1F6E3BA6768A}" type="presParOf" srcId="{4D1CB3F8-25BB-4DAD-9333-DC15E527F32D}" destId="{63204018-57DA-441C-AB55-11C4D4AEE70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s-ES_trad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Ventajas del departamento de ATENCIÓN AL CLIENTE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/>
      <dgm:t>
        <a:bodyPr/>
        <a:lstStyle/>
        <a:p>
          <a:r>
            <a:rPr lang="es-ES_tradnl" sz="1600" b="1" dirty="0"/>
            <a:t>Se</a:t>
          </a:r>
          <a:r>
            <a:rPr lang="es-ES_tradnl" sz="1600" b="1" baseline="0" dirty="0"/>
            <a:t> pierden menos clientes	</a:t>
          </a:r>
          <a:endParaRPr lang="es-ES_tradnl" sz="1600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 dirty="0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dirty="0"/>
            <a:t>Reduce el número de reclamaciones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 dirty="0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dirty="0"/>
            <a:t>Clientes quedan más satisfechos </a:t>
          </a:r>
        </a:p>
        <a:p>
          <a:r>
            <a:rPr lang="es-ES_tradnl" sz="1600" b="1" dirty="0"/>
            <a:t>Mejora la imagen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 dirty="0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E2242A39-707F-4DD0-9CB3-5B34938EB8E0}">
      <dgm:prSet phldrT="[Texto]" custT="1"/>
      <dgm:spPr/>
      <dgm:t>
        <a:bodyPr/>
        <a:lstStyle/>
        <a:p>
          <a:endParaRPr lang="es-ES" sz="1600" b="1" dirty="0"/>
        </a:p>
      </dgm:t>
    </dgm:pt>
    <dgm:pt modelId="{2965A6FB-572E-4721-8F75-F7C5910A8D6D}" type="parTrans" cxnId="{EE0A2793-C239-4CC6-8767-9FD7B7C7DEA1}">
      <dgm:prSet/>
      <dgm:spPr/>
      <dgm:t>
        <a:bodyPr/>
        <a:lstStyle/>
        <a:p>
          <a:endParaRPr lang="es-ES"/>
        </a:p>
      </dgm:t>
    </dgm:pt>
    <dgm:pt modelId="{CDB74722-A2D6-4CC9-9CE6-7FC8AB8AE987}" type="sibTrans" cxnId="{EE0A2793-C239-4CC6-8767-9FD7B7C7DEA1}">
      <dgm:prSet/>
      <dgm:spPr/>
      <dgm:t>
        <a:bodyPr/>
        <a:lstStyle/>
        <a:p>
          <a:endParaRPr lang="es-ES"/>
        </a:p>
      </dgm:t>
    </dgm:pt>
    <dgm:pt modelId="{32F6B6DA-3476-4C94-8634-9E1FE68D83C5}">
      <dgm:prSet phldrT="[Texto]" custT="1"/>
      <dgm:spPr/>
      <dgm:t>
        <a:bodyPr/>
        <a:lstStyle/>
        <a:p>
          <a:r>
            <a:rPr lang="es-ES_tradnl" sz="1600" b="1" dirty="0"/>
            <a:t>Se obtiene información</a:t>
          </a:r>
        </a:p>
        <a:p>
          <a:r>
            <a:rPr lang="es-ES_tradnl" sz="1600" b="1" dirty="0"/>
            <a:t>Defectos /mejoras</a:t>
          </a:r>
          <a:endParaRPr lang="es-ES" sz="1600" b="1" dirty="0"/>
        </a:p>
      </dgm:t>
    </dgm:pt>
    <dgm:pt modelId="{8D001498-F0C5-4D0E-B393-AC77803421C9}" type="parTrans" cxnId="{264C11D4-DA02-43E5-B0A8-3F78A1997337}">
      <dgm:prSet/>
      <dgm:spPr/>
      <dgm:t>
        <a:bodyPr/>
        <a:lstStyle/>
        <a:p>
          <a:endParaRPr lang="es-ES" dirty="0"/>
        </a:p>
      </dgm:t>
    </dgm:pt>
    <dgm:pt modelId="{10A60985-176F-4BC5-88FD-D8DDD4A04ED0}" type="sibTrans" cxnId="{264C11D4-DA02-43E5-B0A8-3F78A1997337}">
      <dgm:prSet/>
      <dgm:spPr/>
      <dgm:t>
        <a:bodyPr/>
        <a:lstStyle/>
        <a:p>
          <a:endParaRPr lang="es-ES"/>
        </a:p>
      </dgm:t>
    </dgm:pt>
    <dgm:pt modelId="{F7368677-757C-46A0-885A-8AB741B125A3}">
      <dgm:prSet phldrT="[Texto]" custT="1"/>
      <dgm:spPr/>
      <dgm:t>
        <a:bodyPr/>
        <a:lstStyle/>
        <a:p>
          <a:r>
            <a:rPr lang="es-ES_tradnl" sz="1600" b="1" dirty="0"/>
            <a:t>Medir la satisfacción</a:t>
          </a:r>
          <a:endParaRPr lang="es-ES" sz="1600" b="1" dirty="0"/>
        </a:p>
      </dgm:t>
    </dgm:pt>
    <dgm:pt modelId="{05015362-24F4-4040-8D04-E0ED75B557F6}" type="parTrans" cxnId="{6F06130E-5E15-490A-A1A6-629F597D59D3}">
      <dgm:prSet/>
      <dgm:spPr/>
      <dgm:t>
        <a:bodyPr/>
        <a:lstStyle/>
        <a:p>
          <a:endParaRPr lang="es-ES" dirty="0"/>
        </a:p>
      </dgm:t>
    </dgm:pt>
    <dgm:pt modelId="{8CEE2865-4FB5-48BE-B62A-C6DC7F51AF48}" type="sibTrans" cxnId="{6F06130E-5E15-490A-A1A6-629F597D59D3}">
      <dgm:prSet/>
      <dgm:spPr/>
      <dgm:t>
        <a:bodyPr/>
        <a:lstStyle/>
        <a:p>
          <a:endParaRPr lang="es-ES"/>
        </a:p>
      </dgm:t>
    </dgm:pt>
    <dgm:pt modelId="{0ED9888B-A1D6-4A0C-8793-16A253A3DB43}">
      <dgm:prSet phldrT="[Texto]" custT="1"/>
      <dgm:spPr/>
      <dgm:t>
        <a:bodyPr/>
        <a:lstStyle/>
        <a:p>
          <a:r>
            <a:rPr lang="es-ES_tradnl" sz="1600" b="1" dirty="0"/>
            <a:t>Gestionar el servicio post-venta</a:t>
          </a:r>
          <a:endParaRPr lang="es-ES" sz="1600" b="1" dirty="0"/>
        </a:p>
      </dgm:t>
    </dgm:pt>
    <dgm:pt modelId="{701C58A6-F1BE-4FD9-862D-3056C48ECE43}" type="parTrans" cxnId="{CCD86B62-9E30-47C0-A65D-DCD4174D96F3}">
      <dgm:prSet/>
      <dgm:spPr/>
      <dgm:t>
        <a:bodyPr/>
        <a:lstStyle/>
        <a:p>
          <a:endParaRPr lang="es-ES" dirty="0"/>
        </a:p>
      </dgm:t>
    </dgm:pt>
    <dgm:pt modelId="{47583B24-56A1-4EE1-8339-B35612ADD742}" type="sibTrans" cxnId="{CCD86B62-9E30-47C0-A65D-DCD4174D96F3}">
      <dgm:prSet/>
      <dgm:spPr/>
      <dgm:t>
        <a:bodyPr/>
        <a:lstStyle/>
        <a:p>
          <a:endParaRPr lang="es-ES"/>
        </a:p>
      </dgm:t>
    </dgm:pt>
    <dgm:pt modelId="{2D2DC8FE-F562-4D7E-AFE5-D94D9DB6A05F}">
      <dgm:prSet phldrT="[Texto]" custT="1"/>
      <dgm:spPr/>
      <dgm:t>
        <a:bodyPr/>
        <a:lstStyle/>
        <a:p>
          <a:r>
            <a:rPr lang="es-ES_tradnl" sz="1600" b="1" dirty="0"/>
            <a:t>Motiva y forma al resto de personal</a:t>
          </a:r>
          <a:endParaRPr lang="es-ES" sz="1600" b="1" dirty="0"/>
        </a:p>
      </dgm:t>
    </dgm:pt>
    <dgm:pt modelId="{B151DCB1-241B-4323-A29D-0B98D329FE1B}" type="parTrans" cxnId="{DDBB5A9A-67AB-4AE0-9EF2-24E7B4D86E68}">
      <dgm:prSet/>
      <dgm:spPr/>
      <dgm:t>
        <a:bodyPr/>
        <a:lstStyle/>
        <a:p>
          <a:endParaRPr lang="es-ES" dirty="0"/>
        </a:p>
      </dgm:t>
    </dgm:pt>
    <dgm:pt modelId="{019AD2F9-AD6D-40CC-8816-6FEF34736967}" type="sibTrans" cxnId="{DDBB5A9A-67AB-4AE0-9EF2-24E7B4D86E68}">
      <dgm:prSet/>
      <dgm:spPr/>
      <dgm:t>
        <a:bodyPr/>
        <a:lstStyle/>
        <a:p>
          <a:endParaRPr lang="es-ES"/>
        </a:p>
      </dgm:t>
    </dgm:pt>
    <dgm:pt modelId="{785AB3C2-71BD-4ACC-B036-0E0417A028BA}">
      <dgm:prSet phldrT="[Texto]" custT="1"/>
      <dgm:spPr/>
      <dgm:t>
        <a:bodyPr/>
        <a:lstStyle/>
        <a:p>
          <a:r>
            <a:rPr lang="es-ES_tradnl" sz="1600" b="1" dirty="0"/>
            <a:t>Reduce las reclamaciones legales</a:t>
          </a:r>
          <a:endParaRPr lang="es-ES" sz="1600" b="1" dirty="0"/>
        </a:p>
      </dgm:t>
    </dgm:pt>
    <dgm:pt modelId="{1FE06799-B115-4A19-8151-D2671EE5067E}" type="parTrans" cxnId="{4BF7AC8C-152B-4046-8354-73F4D7A57793}">
      <dgm:prSet/>
      <dgm:spPr/>
      <dgm:t>
        <a:bodyPr/>
        <a:lstStyle/>
        <a:p>
          <a:endParaRPr lang="es-ES" dirty="0"/>
        </a:p>
      </dgm:t>
    </dgm:pt>
    <dgm:pt modelId="{228FB20C-DDF8-4448-85F1-C7EB5102944A}" type="sibTrans" cxnId="{4BF7AC8C-152B-4046-8354-73F4D7A57793}">
      <dgm:prSet/>
      <dgm:spPr/>
      <dgm:t>
        <a:bodyPr/>
        <a:lstStyle/>
        <a:p>
          <a:endParaRPr lang="es-ES"/>
        </a:p>
      </dgm:t>
    </dgm:pt>
    <dgm:pt modelId="{D336A028-6EA4-42C4-AA1D-F6C2237D3112}" type="pres">
      <dgm:prSet presAssocID="{7A063124-B0E8-4C86-B924-8C278451949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127EAC0-7183-42CF-A1BA-292953604280}" type="pres">
      <dgm:prSet presAssocID="{99C31067-E078-4466-8CC0-1C151F962DC9}" presName="centerShape" presStyleLbl="node0" presStyleIdx="0" presStyleCnt="1" custScaleX="208007" custScaleY="139374" custLinFactNeighborX="-573" custLinFactNeighborY="-2057"/>
      <dgm:spPr/>
      <dgm:t>
        <a:bodyPr/>
        <a:lstStyle/>
        <a:p>
          <a:endParaRPr lang="es-ES"/>
        </a:p>
      </dgm:t>
    </dgm:pt>
    <dgm:pt modelId="{152B503C-759E-4F47-B46F-F7D09189F3C4}" type="pres">
      <dgm:prSet presAssocID="{927B4098-042D-43ED-8DFE-46E4F49BD68C}" presName="Name9" presStyleLbl="parChTrans1D2" presStyleIdx="0" presStyleCnt="8"/>
      <dgm:spPr/>
      <dgm:t>
        <a:bodyPr/>
        <a:lstStyle/>
        <a:p>
          <a:endParaRPr lang="es-ES"/>
        </a:p>
      </dgm:t>
    </dgm:pt>
    <dgm:pt modelId="{18F3DD6E-8A0B-4D89-BEDF-C1BB0E2FD2BD}" type="pres">
      <dgm:prSet presAssocID="{927B4098-042D-43ED-8DFE-46E4F49BD68C}" presName="connTx" presStyleLbl="parChTrans1D2" presStyleIdx="0" presStyleCnt="8"/>
      <dgm:spPr/>
      <dgm:t>
        <a:bodyPr/>
        <a:lstStyle/>
        <a:p>
          <a:endParaRPr lang="es-ES"/>
        </a:p>
      </dgm:t>
    </dgm:pt>
    <dgm:pt modelId="{9B2E778D-F3B2-4397-A34A-4D008CDF2DFC}" type="pres">
      <dgm:prSet presAssocID="{14019158-7D40-42D0-BDE1-2383E4D22DE5}" presName="node" presStyleLbl="node1" presStyleIdx="0" presStyleCnt="8" custScaleX="184974" custRadScaleRad="96393" custRadScaleInc="49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6FDE5-0DAA-4759-8FDD-0974436FEEE1}" type="pres">
      <dgm:prSet presAssocID="{74C6897B-4665-4E10-B953-20112ECEA504}" presName="Name9" presStyleLbl="parChTrans1D2" presStyleIdx="1" presStyleCnt="8"/>
      <dgm:spPr/>
      <dgm:t>
        <a:bodyPr/>
        <a:lstStyle/>
        <a:p>
          <a:endParaRPr lang="es-ES"/>
        </a:p>
      </dgm:t>
    </dgm:pt>
    <dgm:pt modelId="{4EF0E5EF-2347-4F62-A165-DB4240A6DCEA}" type="pres">
      <dgm:prSet presAssocID="{74C6897B-4665-4E10-B953-20112ECEA504}" presName="connTx" presStyleLbl="parChTrans1D2" presStyleIdx="1" presStyleCnt="8"/>
      <dgm:spPr/>
      <dgm:t>
        <a:bodyPr/>
        <a:lstStyle/>
        <a:p>
          <a:endParaRPr lang="es-ES"/>
        </a:p>
      </dgm:t>
    </dgm:pt>
    <dgm:pt modelId="{1E12D771-174D-4CA7-8BEA-27DB3A4A7779}" type="pres">
      <dgm:prSet presAssocID="{2AB830A5-F72F-4C5B-8781-88E2E8637CBF}" presName="node" presStyleLbl="node1" presStyleIdx="1" presStyleCnt="8" custScaleX="183601" custScaleY="105949" custRadScaleRad="110561" custRadScaleInc="504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220D62-858E-49A9-B23F-C6E42F9A27D2}" type="pres">
      <dgm:prSet presAssocID="{F3B8EE25-E0AB-4C0D-B9C1-93C6D0A2C432}" presName="Name9" presStyleLbl="parChTrans1D2" presStyleIdx="2" presStyleCnt="8"/>
      <dgm:spPr/>
      <dgm:t>
        <a:bodyPr/>
        <a:lstStyle/>
        <a:p>
          <a:endParaRPr lang="es-ES"/>
        </a:p>
      </dgm:t>
    </dgm:pt>
    <dgm:pt modelId="{D1584EB5-787E-4CA0-96B2-C1B4F49CF22A}" type="pres">
      <dgm:prSet presAssocID="{F3B8EE25-E0AB-4C0D-B9C1-93C6D0A2C432}" presName="connTx" presStyleLbl="parChTrans1D2" presStyleIdx="2" presStyleCnt="8"/>
      <dgm:spPr/>
      <dgm:t>
        <a:bodyPr/>
        <a:lstStyle/>
        <a:p>
          <a:endParaRPr lang="es-ES"/>
        </a:p>
      </dgm:t>
    </dgm:pt>
    <dgm:pt modelId="{896B0C0B-6427-4639-8D31-375A438457CA}" type="pres">
      <dgm:prSet presAssocID="{F0F093A0-FE6F-4480-BD92-E577B9C5D5CB}" presName="node" presStyleLbl="node1" presStyleIdx="2" presStyleCnt="8" custScaleX="199781" custScaleY="126690" custRadScaleRad="131763" custRadScaleInc="63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81348B-D0F5-4A14-9F24-20A5A004C7D7}" type="pres">
      <dgm:prSet presAssocID="{8D001498-F0C5-4D0E-B393-AC77803421C9}" presName="Name9" presStyleLbl="parChTrans1D2" presStyleIdx="3" presStyleCnt="8"/>
      <dgm:spPr/>
      <dgm:t>
        <a:bodyPr/>
        <a:lstStyle/>
        <a:p>
          <a:endParaRPr lang="es-ES"/>
        </a:p>
      </dgm:t>
    </dgm:pt>
    <dgm:pt modelId="{F7C08AF1-B222-4AE4-85BD-06E98FFB99CB}" type="pres">
      <dgm:prSet presAssocID="{8D001498-F0C5-4D0E-B393-AC77803421C9}" presName="connTx" presStyleLbl="parChTrans1D2" presStyleIdx="3" presStyleCnt="8"/>
      <dgm:spPr/>
      <dgm:t>
        <a:bodyPr/>
        <a:lstStyle/>
        <a:p>
          <a:endParaRPr lang="es-ES"/>
        </a:p>
      </dgm:t>
    </dgm:pt>
    <dgm:pt modelId="{70C9E2EB-4862-4175-8077-6E047CBE9AA7}" type="pres">
      <dgm:prSet presAssocID="{32F6B6DA-3476-4C94-8634-9E1FE68D83C5}" presName="node" presStyleLbl="node1" presStyleIdx="3" presStyleCnt="8" custScaleX="225025" custScaleY="110841" custRadScaleRad="99728" custRadScaleInc="-139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924151-C8C9-4C16-8BC7-14073435702A}" type="pres">
      <dgm:prSet presAssocID="{05015362-24F4-4040-8D04-E0ED75B557F6}" presName="Name9" presStyleLbl="parChTrans1D2" presStyleIdx="4" presStyleCnt="8"/>
      <dgm:spPr/>
      <dgm:t>
        <a:bodyPr/>
        <a:lstStyle/>
        <a:p>
          <a:endParaRPr lang="es-ES"/>
        </a:p>
      </dgm:t>
    </dgm:pt>
    <dgm:pt modelId="{D0D09594-A7A2-4324-8A8D-E2976B0BF69D}" type="pres">
      <dgm:prSet presAssocID="{05015362-24F4-4040-8D04-E0ED75B557F6}" presName="connTx" presStyleLbl="parChTrans1D2" presStyleIdx="4" presStyleCnt="8"/>
      <dgm:spPr/>
      <dgm:t>
        <a:bodyPr/>
        <a:lstStyle/>
        <a:p>
          <a:endParaRPr lang="es-ES"/>
        </a:p>
      </dgm:t>
    </dgm:pt>
    <dgm:pt modelId="{A9F26693-27F0-45AB-B26D-4FD2343A65D0}" type="pres">
      <dgm:prSet presAssocID="{F7368677-757C-46A0-885A-8AB741B125A3}" presName="node" presStyleLbl="node1" presStyleIdx="4" presStyleCnt="8" custScaleX="147417" custScaleY="98345" custRadScaleRad="85272" custRadScaleInc="10309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FB6C77-6C5C-4772-9FDC-09CB18A71BD0}" type="pres">
      <dgm:prSet presAssocID="{701C58A6-F1BE-4FD9-862D-3056C48ECE43}" presName="Name9" presStyleLbl="parChTrans1D2" presStyleIdx="5" presStyleCnt="8"/>
      <dgm:spPr/>
      <dgm:t>
        <a:bodyPr/>
        <a:lstStyle/>
        <a:p>
          <a:endParaRPr lang="es-ES"/>
        </a:p>
      </dgm:t>
    </dgm:pt>
    <dgm:pt modelId="{DB64057D-AD19-45F1-8FA9-5F7881DBB71E}" type="pres">
      <dgm:prSet presAssocID="{701C58A6-F1BE-4FD9-862D-3056C48ECE43}" presName="connTx" presStyleLbl="parChTrans1D2" presStyleIdx="5" presStyleCnt="8"/>
      <dgm:spPr/>
      <dgm:t>
        <a:bodyPr/>
        <a:lstStyle/>
        <a:p>
          <a:endParaRPr lang="es-ES"/>
        </a:p>
      </dgm:t>
    </dgm:pt>
    <dgm:pt modelId="{99086765-6007-4D4B-87BD-9DCE23962227}" type="pres">
      <dgm:prSet presAssocID="{0ED9888B-A1D6-4A0C-8793-16A253A3DB43}" presName="node" presStyleLbl="node1" presStyleIdx="5" presStyleCnt="8" custScaleX="165165" custScaleY="98625" custRadScaleRad="122750" custRadScaleInc="94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BC55D-97BE-48C0-874C-69580E114D86}" type="pres">
      <dgm:prSet presAssocID="{B151DCB1-241B-4323-A29D-0B98D329FE1B}" presName="Name9" presStyleLbl="parChTrans1D2" presStyleIdx="6" presStyleCnt="8"/>
      <dgm:spPr/>
      <dgm:t>
        <a:bodyPr/>
        <a:lstStyle/>
        <a:p>
          <a:endParaRPr lang="es-ES"/>
        </a:p>
      </dgm:t>
    </dgm:pt>
    <dgm:pt modelId="{11DFF7F5-19B8-423A-91AD-CFACEDAA62E2}" type="pres">
      <dgm:prSet presAssocID="{B151DCB1-241B-4323-A29D-0B98D329FE1B}" presName="connTx" presStyleLbl="parChTrans1D2" presStyleIdx="6" presStyleCnt="8"/>
      <dgm:spPr/>
      <dgm:t>
        <a:bodyPr/>
        <a:lstStyle/>
        <a:p>
          <a:endParaRPr lang="es-ES"/>
        </a:p>
      </dgm:t>
    </dgm:pt>
    <dgm:pt modelId="{21C45256-3738-4C0C-A11C-15616A7D8EAA}" type="pres">
      <dgm:prSet presAssocID="{2D2DC8FE-F562-4D7E-AFE5-D94D9DB6A05F}" presName="node" presStyleLbl="node1" presStyleIdx="6" presStyleCnt="8" custScaleX="190504" custScaleY="97877" custRadScaleRad="126903" custRadScaleInc="188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845369-0BA5-4EC1-B069-881EF365FDF3}" type="pres">
      <dgm:prSet presAssocID="{1FE06799-B115-4A19-8151-D2671EE5067E}" presName="Name9" presStyleLbl="parChTrans1D2" presStyleIdx="7" presStyleCnt="8"/>
      <dgm:spPr/>
      <dgm:t>
        <a:bodyPr/>
        <a:lstStyle/>
        <a:p>
          <a:endParaRPr lang="es-ES"/>
        </a:p>
      </dgm:t>
    </dgm:pt>
    <dgm:pt modelId="{98FE1D42-07B2-417A-8E6F-F8004AAB7926}" type="pres">
      <dgm:prSet presAssocID="{1FE06799-B115-4A19-8151-D2671EE5067E}" presName="connTx" presStyleLbl="parChTrans1D2" presStyleIdx="7" presStyleCnt="8"/>
      <dgm:spPr/>
      <dgm:t>
        <a:bodyPr/>
        <a:lstStyle/>
        <a:p>
          <a:endParaRPr lang="es-ES"/>
        </a:p>
      </dgm:t>
    </dgm:pt>
    <dgm:pt modelId="{C19C374E-B5E2-4B32-9337-49BF3615DCB0}" type="pres">
      <dgm:prSet presAssocID="{785AB3C2-71BD-4ACC-B036-0E0417A028BA}" presName="node" presStyleLbl="node1" presStyleIdx="7" presStyleCnt="8" custScaleX="192296" custScaleY="111302" custRadScaleRad="129761" custRadScaleInc="-362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3F174D1-B1AF-45EC-B0CB-B21E5D3F14B1}" type="presOf" srcId="{8D001498-F0C5-4D0E-B393-AC77803421C9}" destId="{1081348B-D0F5-4A14-9F24-20A5A004C7D7}" srcOrd="0" destOrd="0" presId="urn:microsoft.com/office/officeart/2005/8/layout/radial1"/>
    <dgm:cxn modelId="{DDBB5A9A-67AB-4AE0-9EF2-24E7B4D86E68}" srcId="{99C31067-E078-4466-8CC0-1C151F962DC9}" destId="{2D2DC8FE-F562-4D7E-AFE5-D94D9DB6A05F}" srcOrd="6" destOrd="0" parTransId="{B151DCB1-241B-4323-A29D-0B98D329FE1B}" sibTransId="{019AD2F9-AD6D-40CC-8816-6FEF34736967}"/>
    <dgm:cxn modelId="{8E637F90-946F-4301-9984-4C2B8ACED5C6}" type="presOf" srcId="{F7368677-757C-46A0-885A-8AB741B125A3}" destId="{A9F26693-27F0-45AB-B26D-4FD2343A65D0}" srcOrd="0" destOrd="0" presId="urn:microsoft.com/office/officeart/2005/8/layout/radial1"/>
    <dgm:cxn modelId="{DC0E42CB-39DD-449B-9813-D59502687C41}" type="presOf" srcId="{74C6897B-4665-4E10-B953-20112ECEA504}" destId="{4EF0E5EF-2347-4F62-A165-DB4240A6DCEA}" srcOrd="1" destOrd="0" presId="urn:microsoft.com/office/officeart/2005/8/layout/radial1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475079F7-D45F-42A0-9AB1-B31CFA8B11EF}" type="presOf" srcId="{99C31067-E078-4466-8CC0-1C151F962DC9}" destId="{E127EAC0-7183-42CF-A1BA-292953604280}" srcOrd="0" destOrd="0" presId="urn:microsoft.com/office/officeart/2005/8/layout/radial1"/>
    <dgm:cxn modelId="{52C567B4-5FFB-4486-B01E-6BF7620878DF}" type="presOf" srcId="{8D001498-F0C5-4D0E-B393-AC77803421C9}" destId="{F7C08AF1-B222-4AE4-85BD-06E98FFB99CB}" srcOrd="1" destOrd="0" presId="urn:microsoft.com/office/officeart/2005/8/layout/radial1"/>
    <dgm:cxn modelId="{77F1E701-3DE9-4D73-A06E-06C648098C83}" type="presOf" srcId="{785AB3C2-71BD-4ACC-B036-0E0417A028BA}" destId="{C19C374E-B5E2-4B32-9337-49BF3615DCB0}" srcOrd="0" destOrd="0" presId="urn:microsoft.com/office/officeart/2005/8/layout/radial1"/>
    <dgm:cxn modelId="{90E90F7E-138A-4218-A9D5-F1B9E546AB35}" type="presOf" srcId="{2AB830A5-F72F-4C5B-8781-88E2E8637CBF}" destId="{1E12D771-174D-4CA7-8BEA-27DB3A4A7779}" srcOrd="0" destOrd="0" presId="urn:microsoft.com/office/officeart/2005/8/layout/radial1"/>
    <dgm:cxn modelId="{542D9570-E4F4-4432-A068-0EE86232B555}" type="presOf" srcId="{B151DCB1-241B-4323-A29D-0B98D329FE1B}" destId="{11DFF7F5-19B8-423A-91AD-CFACEDAA62E2}" srcOrd="1" destOrd="0" presId="urn:microsoft.com/office/officeart/2005/8/layout/radial1"/>
    <dgm:cxn modelId="{B9DF3CB2-BB9A-4716-9DAC-63E4495BB6BB}" type="presOf" srcId="{74C6897B-4665-4E10-B953-20112ECEA504}" destId="{0BF6FDE5-0DAA-4759-8FDD-0974436FEEE1}" srcOrd="0" destOrd="0" presId="urn:microsoft.com/office/officeart/2005/8/layout/radial1"/>
    <dgm:cxn modelId="{B3E4C62E-1218-4C39-BD4A-AF7D371A8DBF}" type="presOf" srcId="{927B4098-042D-43ED-8DFE-46E4F49BD68C}" destId="{152B503C-759E-4F47-B46F-F7D09189F3C4}" srcOrd="0" destOrd="0" presId="urn:microsoft.com/office/officeart/2005/8/layout/radial1"/>
    <dgm:cxn modelId="{3ED58C4B-BEE3-42ED-BABB-49C22402A2ED}" type="presOf" srcId="{05015362-24F4-4040-8D04-E0ED75B557F6}" destId="{7F924151-C8C9-4C16-8BC7-14073435702A}" srcOrd="0" destOrd="0" presId="urn:microsoft.com/office/officeart/2005/8/layout/radial1"/>
    <dgm:cxn modelId="{92797C8F-D80C-4F77-82C7-4AC1805AA2A2}" type="presOf" srcId="{7A063124-B0E8-4C86-B924-8C2784519496}" destId="{D336A028-6EA4-42C4-AA1D-F6C2237D3112}" srcOrd="0" destOrd="0" presId="urn:microsoft.com/office/officeart/2005/8/layout/radial1"/>
    <dgm:cxn modelId="{91797477-9B63-4E11-9DF4-1154D4CCE357}" type="presOf" srcId="{701C58A6-F1BE-4FD9-862D-3056C48ECE43}" destId="{1BFB6C77-6C5C-4772-9FDC-09CB18A71BD0}" srcOrd="0" destOrd="0" presId="urn:microsoft.com/office/officeart/2005/8/layout/radial1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264C11D4-DA02-43E5-B0A8-3F78A1997337}" srcId="{99C31067-E078-4466-8CC0-1C151F962DC9}" destId="{32F6B6DA-3476-4C94-8634-9E1FE68D83C5}" srcOrd="3" destOrd="0" parTransId="{8D001498-F0C5-4D0E-B393-AC77803421C9}" sibTransId="{10A60985-176F-4BC5-88FD-D8DDD4A04ED0}"/>
    <dgm:cxn modelId="{EE0A2793-C239-4CC6-8767-9FD7B7C7DEA1}" srcId="{7A063124-B0E8-4C86-B924-8C2784519496}" destId="{E2242A39-707F-4DD0-9CB3-5B34938EB8E0}" srcOrd="1" destOrd="0" parTransId="{2965A6FB-572E-4721-8F75-F7C5910A8D6D}" sibTransId="{CDB74722-A2D6-4CC9-9CE6-7FC8AB8AE987}"/>
    <dgm:cxn modelId="{1DA0774E-5030-4689-B112-B73218C67D38}" type="presOf" srcId="{14019158-7D40-42D0-BDE1-2383E4D22DE5}" destId="{9B2E778D-F3B2-4397-A34A-4D008CDF2DFC}" srcOrd="0" destOrd="0" presId="urn:microsoft.com/office/officeart/2005/8/layout/radial1"/>
    <dgm:cxn modelId="{6F06130E-5E15-490A-A1A6-629F597D59D3}" srcId="{99C31067-E078-4466-8CC0-1C151F962DC9}" destId="{F7368677-757C-46A0-885A-8AB741B125A3}" srcOrd="4" destOrd="0" parTransId="{05015362-24F4-4040-8D04-E0ED75B557F6}" sibTransId="{8CEE2865-4FB5-48BE-B62A-C6DC7F51AF48}"/>
    <dgm:cxn modelId="{49CCC73E-9BCC-47B9-8D52-5DE7DECFBF99}" type="presOf" srcId="{2D2DC8FE-F562-4D7E-AFE5-D94D9DB6A05F}" destId="{21C45256-3738-4C0C-A11C-15616A7D8EAA}" srcOrd="0" destOrd="0" presId="urn:microsoft.com/office/officeart/2005/8/layout/radial1"/>
    <dgm:cxn modelId="{98130D81-133D-4133-AB89-EA0663330D00}" type="presOf" srcId="{F3B8EE25-E0AB-4C0D-B9C1-93C6D0A2C432}" destId="{D1584EB5-787E-4CA0-96B2-C1B4F49CF22A}" srcOrd="1" destOrd="0" presId="urn:microsoft.com/office/officeart/2005/8/layout/radial1"/>
    <dgm:cxn modelId="{A1BA6932-067D-4152-9806-C6EB66C8C0CD}" type="presOf" srcId="{1FE06799-B115-4A19-8151-D2671EE5067E}" destId="{3A845369-0BA5-4EC1-B069-881EF365FDF3}" srcOrd="0" destOrd="0" presId="urn:microsoft.com/office/officeart/2005/8/layout/radial1"/>
    <dgm:cxn modelId="{DB57A2D4-7932-4950-8D7B-8E526515A413}" type="presOf" srcId="{1FE06799-B115-4A19-8151-D2671EE5067E}" destId="{98FE1D42-07B2-417A-8E6F-F8004AAB7926}" srcOrd="1" destOrd="0" presId="urn:microsoft.com/office/officeart/2005/8/layout/radial1"/>
    <dgm:cxn modelId="{B93ED46F-A551-4599-AAF7-958AB86BE73A}" type="presOf" srcId="{F0F093A0-FE6F-4480-BD92-E577B9C5D5CB}" destId="{896B0C0B-6427-4639-8D31-375A438457CA}" srcOrd="0" destOrd="0" presId="urn:microsoft.com/office/officeart/2005/8/layout/radial1"/>
    <dgm:cxn modelId="{1524EBC1-CBEF-4E34-A9CE-0271B23B5507}" type="presOf" srcId="{B151DCB1-241B-4323-A29D-0B98D329FE1B}" destId="{6CEBC55D-97BE-48C0-874C-69580E114D86}" srcOrd="0" destOrd="0" presId="urn:microsoft.com/office/officeart/2005/8/layout/radial1"/>
    <dgm:cxn modelId="{1531D18B-955D-48AD-A41C-08F4BF187E67}" type="presOf" srcId="{0ED9888B-A1D6-4A0C-8793-16A253A3DB43}" destId="{99086765-6007-4D4B-87BD-9DCE23962227}" srcOrd="0" destOrd="0" presId="urn:microsoft.com/office/officeart/2005/8/layout/radial1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4BF7AC8C-152B-4046-8354-73F4D7A57793}" srcId="{99C31067-E078-4466-8CC0-1C151F962DC9}" destId="{785AB3C2-71BD-4ACC-B036-0E0417A028BA}" srcOrd="7" destOrd="0" parTransId="{1FE06799-B115-4A19-8151-D2671EE5067E}" sibTransId="{228FB20C-DDF8-4448-85F1-C7EB5102944A}"/>
    <dgm:cxn modelId="{2AF2EB00-972D-4EB4-B40B-B74DAB12DDC0}" type="presOf" srcId="{05015362-24F4-4040-8D04-E0ED75B557F6}" destId="{D0D09594-A7A2-4324-8A8D-E2976B0BF69D}" srcOrd="1" destOrd="0" presId="urn:microsoft.com/office/officeart/2005/8/layout/radial1"/>
    <dgm:cxn modelId="{9F2FF14D-CEAA-413A-B9A1-B82798DFDC77}" type="presOf" srcId="{927B4098-042D-43ED-8DFE-46E4F49BD68C}" destId="{18F3DD6E-8A0B-4D89-BEDF-C1BB0E2FD2BD}" srcOrd="1" destOrd="0" presId="urn:microsoft.com/office/officeart/2005/8/layout/radial1"/>
    <dgm:cxn modelId="{5B4443DF-C6AC-4140-B741-A550815647E5}" type="presOf" srcId="{F3B8EE25-E0AB-4C0D-B9C1-93C6D0A2C432}" destId="{FB220D62-858E-49A9-B23F-C6E42F9A27D2}" srcOrd="0" destOrd="0" presId="urn:microsoft.com/office/officeart/2005/8/layout/radial1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281D7B28-2B60-468B-9A27-A626D6BDCD29}" type="presOf" srcId="{701C58A6-F1BE-4FD9-862D-3056C48ECE43}" destId="{DB64057D-AD19-45F1-8FA9-5F7881DBB71E}" srcOrd="1" destOrd="0" presId="urn:microsoft.com/office/officeart/2005/8/layout/radial1"/>
    <dgm:cxn modelId="{CCD86B62-9E30-47C0-A65D-DCD4174D96F3}" srcId="{99C31067-E078-4466-8CC0-1C151F962DC9}" destId="{0ED9888B-A1D6-4A0C-8793-16A253A3DB43}" srcOrd="5" destOrd="0" parTransId="{701C58A6-F1BE-4FD9-862D-3056C48ECE43}" sibTransId="{47583B24-56A1-4EE1-8339-B35612ADD742}"/>
    <dgm:cxn modelId="{E5757242-9617-4723-8CCC-6DD3A9D99CD2}" type="presOf" srcId="{32F6B6DA-3476-4C94-8634-9E1FE68D83C5}" destId="{70C9E2EB-4862-4175-8077-6E047CBE9AA7}" srcOrd="0" destOrd="0" presId="urn:microsoft.com/office/officeart/2005/8/layout/radial1"/>
    <dgm:cxn modelId="{27A3AA10-BEF4-4BC9-AC15-5092A05B9FED}" type="presParOf" srcId="{D336A028-6EA4-42C4-AA1D-F6C2237D3112}" destId="{E127EAC0-7183-42CF-A1BA-292953604280}" srcOrd="0" destOrd="0" presId="urn:microsoft.com/office/officeart/2005/8/layout/radial1"/>
    <dgm:cxn modelId="{74F35025-48B6-4D9C-B9A0-03F9B58CFD07}" type="presParOf" srcId="{D336A028-6EA4-42C4-AA1D-F6C2237D3112}" destId="{152B503C-759E-4F47-B46F-F7D09189F3C4}" srcOrd="1" destOrd="0" presId="urn:microsoft.com/office/officeart/2005/8/layout/radial1"/>
    <dgm:cxn modelId="{588C1B6A-9A31-49D6-AD61-0829C2DA583E}" type="presParOf" srcId="{152B503C-759E-4F47-B46F-F7D09189F3C4}" destId="{18F3DD6E-8A0B-4D89-BEDF-C1BB0E2FD2BD}" srcOrd="0" destOrd="0" presId="urn:microsoft.com/office/officeart/2005/8/layout/radial1"/>
    <dgm:cxn modelId="{1A8D3552-0979-470A-90A0-CCDDA1E10491}" type="presParOf" srcId="{D336A028-6EA4-42C4-AA1D-F6C2237D3112}" destId="{9B2E778D-F3B2-4397-A34A-4D008CDF2DFC}" srcOrd="2" destOrd="0" presId="urn:microsoft.com/office/officeart/2005/8/layout/radial1"/>
    <dgm:cxn modelId="{B4FBE2AE-598D-406F-BBD1-9CE8C34D928D}" type="presParOf" srcId="{D336A028-6EA4-42C4-AA1D-F6C2237D3112}" destId="{0BF6FDE5-0DAA-4759-8FDD-0974436FEEE1}" srcOrd="3" destOrd="0" presId="urn:microsoft.com/office/officeart/2005/8/layout/radial1"/>
    <dgm:cxn modelId="{AE2F232B-F96B-4072-A7AF-F8A718013727}" type="presParOf" srcId="{0BF6FDE5-0DAA-4759-8FDD-0974436FEEE1}" destId="{4EF0E5EF-2347-4F62-A165-DB4240A6DCEA}" srcOrd="0" destOrd="0" presId="urn:microsoft.com/office/officeart/2005/8/layout/radial1"/>
    <dgm:cxn modelId="{956B7807-BFED-4BD4-B564-58F91F6016E8}" type="presParOf" srcId="{D336A028-6EA4-42C4-AA1D-F6C2237D3112}" destId="{1E12D771-174D-4CA7-8BEA-27DB3A4A7779}" srcOrd="4" destOrd="0" presId="urn:microsoft.com/office/officeart/2005/8/layout/radial1"/>
    <dgm:cxn modelId="{1CB62874-731A-4A94-A778-E4C63210D835}" type="presParOf" srcId="{D336A028-6EA4-42C4-AA1D-F6C2237D3112}" destId="{FB220D62-858E-49A9-B23F-C6E42F9A27D2}" srcOrd="5" destOrd="0" presId="urn:microsoft.com/office/officeart/2005/8/layout/radial1"/>
    <dgm:cxn modelId="{235DAC97-C780-4E42-890A-EC9FAFE5CD94}" type="presParOf" srcId="{FB220D62-858E-49A9-B23F-C6E42F9A27D2}" destId="{D1584EB5-787E-4CA0-96B2-C1B4F49CF22A}" srcOrd="0" destOrd="0" presId="urn:microsoft.com/office/officeart/2005/8/layout/radial1"/>
    <dgm:cxn modelId="{127424C3-76CC-4507-B156-CD76F0884A8C}" type="presParOf" srcId="{D336A028-6EA4-42C4-AA1D-F6C2237D3112}" destId="{896B0C0B-6427-4639-8D31-375A438457CA}" srcOrd="6" destOrd="0" presId="urn:microsoft.com/office/officeart/2005/8/layout/radial1"/>
    <dgm:cxn modelId="{F1AA4EBD-7842-49C7-AF23-211BE173D2BB}" type="presParOf" srcId="{D336A028-6EA4-42C4-AA1D-F6C2237D3112}" destId="{1081348B-D0F5-4A14-9F24-20A5A004C7D7}" srcOrd="7" destOrd="0" presId="urn:microsoft.com/office/officeart/2005/8/layout/radial1"/>
    <dgm:cxn modelId="{DF3161EC-D8EC-4121-8B18-059085A23C71}" type="presParOf" srcId="{1081348B-D0F5-4A14-9F24-20A5A004C7D7}" destId="{F7C08AF1-B222-4AE4-85BD-06E98FFB99CB}" srcOrd="0" destOrd="0" presId="urn:microsoft.com/office/officeart/2005/8/layout/radial1"/>
    <dgm:cxn modelId="{8D851271-7D0F-4CD4-8E01-0A5BB1108386}" type="presParOf" srcId="{D336A028-6EA4-42C4-AA1D-F6C2237D3112}" destId="{70C9E2EB-4862-4175-8077-6E047CBE9AA7}" srcOrd="8" destOrd="0" presId="urn:microsoft.com/office/officeart/2005/8/layout/radial1"/>
    <dgm:cxn modelId="{E5E15142-8FCE-430A-9826-B60B67495810}" type="presParOf" srcId="{D336A028-6EA4-42C4-AA1D-F6C2237D3112}" destId="{7F924151-C8C9-4C16-8BC7-14073435702A}" srcOrd="9" destOrd="0" presId="urn:microsoft.com/office/officeart/2005/8/layout/radial1"/>
    <dgm:cxn modelId="{54F71B28-4D2F-4F3D-9CC7-B2832E5F82BA}" type="presParOf" srcId="{7F924151-C8C9-4C16-8BC7-14073435702A}" destId="{D0D09594-A7A2-4324-8A8D-E2976B0BF69D}" srcOrd="0" destOrd="0" presId="urn:microsoft.com/office/officeart/2005/8/layout/radial1"/>
    <dgm:cxn modelId="{9ABF3DD3-43C4-45EA-BB2E-F960EFEF1893}" type="presParOf" srcId="{D336A028-6EA4-42C4-AA1D-F6C2237D3112}" destId="{A9F26693-27F0-45AB-B26D-4FD2343A65D0}" srcOrd="10" destOrd="0" presId="urn:microsoft.com/office/officeart/2005/8/layout/radial1"/>
    <dgm:cxn modelId="{403C4046-55CA-49A8-B9EB-A5D0CEB2D7EE}" type="presParOf" srcId="{D336A028-6EA4-42C4-AA1D-F6C2237D3112}" destId="{1BFB6C77-6C5C-4772-9FDC-09CB18A71BD0}" srcOrd="11" destOrd="0" presId="urn:microsoft.com/office/officeart/2005/8/layout/radial1"/>
    <dgm:cxn modelId="{A0639A1A-9B25-4847-941A-B4025A335B13}" type="presParOf" srcId="{1BFB6C77-6C5C-4772-9FDC-09CB18A71BD0}" destId="{DB64057D-AD19-45F1-8FA9-5F7881DBB71E}" srcOrd="0" destOrd="0" presId="urn:microsoft.com/office/officeart/2005/8/layout/radial1"/>
    <dgm:cxn modelId="{F2D22CF2-2A3C-4A7F-9F6C-912C5E7337FF}" type="presParOf" srcId="{D336A028-6EA4-42C4-AA1D-F6C2237D3112}" destId="{99086765-6007-4D4B-87BD-9DCE23962227}" srcOrd="12" destOrd="0" presId="urn:microsoft.com/office/officeart/2005/8/layout/radial1"/>
    <dgm:cxn modelId="{C3D54F30-E2B8-406E-A31B-DAEE32180AF9}" type="presParOf" srcId="{D336A028-6EA4-42C4-AA1D-F6C2237D3112}" destId="{6CEBC55D-97BE-48C0-874C-69580E114D86}" srcOrd="13" destOrd="0" presId="urn:microsoft.com/office/officeart/2005/8/layout/radial1"/>
    <dgm:cxn modelId="{A34BA2D8-90AA-4483-9582-53D3F723EBB3}" type="presParOf" srcId="{6CEBC55D-97BE-48C0-874C-69580E114D86}" destId="{11DFF7F5-19B8-423A-91AD-CFACEDAA62E2}" srcOrd="0" destOrd="0" presId="urn:microsoft.com/office/officeart/2005/8/layout/radial1"/>
    <dgm:cxn modelId="{C5543D66-8B01-4B15-9828-C3FB772D7837}" type="presParOf" srcId="{D336A028-6EA4-42C4-AA1D-F6C2237D3112}" destId="{21C45256-3738-4C0C-A11C-15616A7D8EAA}" srcOrd="14" destOrd="0" presId="urn:microsoft.com/office/officeart/2005/8/layout/radial1"/>
    <dgm:cxn modelId="{396B1423-D819-4A55-8B24-AB2DA1959A34}" type="presParOf" srcId="{D336A028-6EA4-42C4-AA1D-F6C2237D3112}" destId="{3A845369-0BA5-4EC1-B069-881EF365FDF3}" srcOrd="15" destOrd="0" presId="urn:microsoft.com/office/officeart/2005/8/layout/radial1"/>
    <dgm:cxn modelId="{46A3B1F9-82D9-427A-8D47-134699B5547B}" type="presParOf" srcId="{3A845369-0BA5-4EC1-B069-881EF365FDF3}" destId="{98FE1D42-07B2-417A-8E6F-F8004AAB7926}" srcOrd="0" destOrd="0" presId="urn:microsoft.com/office/officeart/2005/8/layout/radial1"/>
    <dgm:cxn modelId="{E03AD5C1-8005-43AA-9E66-C6CA8606D27E}" type="presParOf" srcId="{D336A028-6EA4-42C4-AA1D-F6C2237D3112}" destId="{C19C374E-B5E2-4B32-9337-49BF3615DCB0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6ECD0E-6C5E-4CCB-80BA-495A413E33B0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B643705-D1D5-4DBA-871F-776A90114F95}">
      <dgm:prSet phldrT="[Texto]"/>
      <dgm:spPr/>
      <dgm:t>
        <a:bodyPr/>
        <a:lstStyle/>
        <a:p>
          <a:r>
            <a:rPr lang="es-ES_tradnl" dirty="0"/>
            <a:t>1</a:t>
          </a:r>
          <a:endParaRPr lang="es-ES" dirty="0"/>
        </a:p>
      </dgm:t>
    </dgm:pt>
    <dgm:pt modelId="{943571B2-7654-4C2D-874E-786193C860B3}" type="parTrans" cxnId="{0D770709-9140-4088-941E-2CEDDD850B10}">
      <dgm:prSet/>
      <dgm:spPr/>
      <dgm:t>
        <a:bodyPr/>
        <a:lstStyle/>
        <a:p>
          <a:endParaRPr lang="es-ES"/>
        </a:p>
      </dgm:t>
    </dgm:pt>
    <dgm:pt modelId="{DBEA6605-27BF-4FBB-B2C9-F4E18923FF74}" type="sibTrans" cxnId="{0D770709-9140-4088-941E-2CEDDD850B10}">
      <dgm:prSet/>
      <dgm:spPr/>
      <dgm:t>
        <a:bodyPr/>
        <a:lstStyle/>
        <a:p>
          <a:endParaRPr lang="es-ES"/>
        </a:p>
      </dgm:t>
    </dgm:pt>
    <dgm:pt modelId="{05296EE8-C882-4051-98B7-18BDE4E9CDB6}">
      <dgm:prSet phldrT="[Texto]"/>
      <dgm:spPr/>
      <dgm:t>
        <a:bodyPr/>
        <a:lstStyle/>
        <a:p>
          <a:pPr algn="ctr"/>
          <a:r>
            <a:rPr lang="es-ES_tradnl" b="1" dirty="0"/>
            <a:t>Cumplir todas las promesas</a:t>
          </a:r>
          <a:endParaRPr lang="es-ES" b="1" dirty="0"/>
        </a:p>
      </dgm:t>
    </dgm:pt>
    <dgm:pt modelId="{2CDE4138-0099-4704-B1EC-A1960D1AA47E}" type="parTrans" cxnId="{8BCE6CBB-1606-4D04-8427-82ECE1B4BC8C}">
      <dgm:prSet/>
      <dgm:spPr/>
      <dgm:t>
        <a:bodyPr/>
        <a:lstStyle/>
        <a:p>
          <a:endParaRPr lang="es-ES"/>
        </a:p>
      </dgm:t>
    </dgm:pt>
    <dgm:pt modelId="{9CF7ECCE-57F4-42C1-9029-3C98FD2621D9}" type="sibTrans" cxnId="{8BCE6CBB-1606-4D04-8427-82ECE1B4BC8C}">
      <dgm:prSet/>
      <dgm:spPr/>
      <dgm:t>
        <a:bodyPr/>
        <a:lstStyle/>
        <a:p>
          <a:endParaRPr lang="es-ES"/>
        </a:p>
      </dgm:t>
    </dgm:pt>
    <dgm:pt modelId="{0C5D8263-F0A2-4028-9D0D-9A515B0EE5B5}">
      <dgm:prSet phldrT="[Texto]"/>
      <dgm:spPr/>
      <dgm:t>
        <a:bodyPr/>
        <a:lstStyle/>
        <a:p>
          <a:r>
            <a:rPr lang="es-ES_tradnl" dirty="0"/>
            <a:t>2</a:t>
          </a:r>
          <a:endParaRPr lang="es-ES" dirty="0"/>
        </a:p>
      </dgm:t>
    </dgm:pt>
    <dgm:pt modelId="{2F89CE72-9312-421E-BB1B-7CF6A251855A}" type="parTrans" cxnId="{E5AB5F50-E819-4813-B681-56FC1E4F5DBC}">
      <dgm:prSet/>
      <dgm:spPr/>
      <dgm:t>
        <a:bodyPr/>
        <a:lstStyle/>
        <a:p>
          <a:endParaRPr lang="es-ES"/>
        </a:p>
      </dgm:t>
    </dgm:pt>
    <dgm:pt modelId="{ED2B146F-1506-45A0-8873-533181A08839}" type="sibTrans" cxnId="{E5AB5F50-E819-4813-B681-56FC1E4F5DBC}">
      <dgm:prSet/>
      <dgm:spPr/>
      <dgm:t>
        <a:bodyPr/>
        <a:lstStyle/>
        <a:p>
          <a:endParaRPr lang="es-ES"/>
        </a:p>
      </dgm:t>
    </dgm:pt>
    <dgm:pt modelId="{75D5F6CE-AF8C-45C2-97DE-CC947494E823}">
      <dgm:prSet phldrT="[Texto]"/>
      <dgm:spPr/>
      <dgm:t>
        <a:bodyPr anchor="ctr"/>
        <a:lstStyle/>
        <a:p>
          <a:pPr algn="ctr"/>
          <a:r>
            <a:rPr lang="es-ES_tradnl" dirty="0"/>
            <a:t>Respetar el tiempo del cliente</a:t>
          </a:r>
          <a:endParaRPr lang="es-ES" dirty="0"/>
        </a:p>
      </dgm:t>
    </dgm:pt>
    <dgm:pt modelId="{1B1E76ED-A875-4AD2-83DA-66A34FA33D58}" type="parTrans" cxnId="{69046F71-22A3-4D5E-A7D0-202B21AE7F1E}">
      <dgm:prSet/>
      <dgm:spPr/>
      <dgm:t>
        <a:bodyPr/>
        <a:lstStyle/>
        <a:p>
          <a:endParaRPr lang="es-ES"/>
        </a:p>
      </dgm:t>
    </dgm:pt>
    <dgm:pt modelId="{EFB4EAFC-DFA3-4A62-90D7-66B22B78ABCB}" type="sibTrans" cxnId="{69046F71-22A3-4D5E-A7D0-202B21AE7F1E}">
      <dgm:prSet/>
      <dgm:spPr/>
      <dgm:t>
        <a:bodyPr/>
        <a:lstStyle/>
        <a:p>
          <a:endParaRPr lang="es-ES"/>
        </a:p>
      </dgm:t>
    </dgm:pt>
    <dgm:pt modelId="{E960AF60-85AE-4A15-B17A-2342F329B1AE}">
      <dgm:prSet phldrT="[Texto]"/>
      <dgm:spPr/>
      <dgm:t>
        <a:bodyPr/>
        <a:lstStyle/>
        <a:p>
          <a:r>
            <a:rPr lang="es-ES_tradnl" dirty="0"/>
            <a:t>3</a:t>
          </a:r>
          <a:endParaRPr lang="es-ES" dirty="0"/>
        </a:p>
      </dgm:t>
    </dgm:pt>
    <dgm:pt modelId="{A0C8F0AF-3348-4A14-9EF4-EDBC3E9573F1}" type="parTrans" cxnId="{DA5425B2-B228-4021-8FB7-F9729A60520D}">
      <dgm:prSet/>
      <dgm:spPr/>
      <dgm:t>
        <a:bodyPr/>
        <a:lstStyle/>
        <a:p>
          <a:endParaRPr lang="es-ES"/>
        </a:p>
      </dgm:t>
    </dgm:pt>
    <dgm:pt modelId="{B895113A-C635-4652-B194-06280E0CBABC}" type="sibTrans" cxnId="{DA5425B2-B228-4021-8FB7-F9729A60520D}">
      <dgm:prSet/>
      <dgm:spPr/>
      <dgm:t>
        <a:bodyPr/>
        <a:lstStyle/>
        <a:p>
          <a:endParaRPr lang="es-ES"/>
        </a:p>
      </dgm:t>
    </dgm:pt>
    <dgm:pt modelId="{81550DFB-D733-4BBE-B523-7B70A4BE5755}">
      <dgm:prSet phldrT="[Texto]"/>
      <dgm:spPr/>
      <dgm:t>
        <a:bodyPr/>
        <a:lstStyle/>
        <a:p>
          <a:pPr algn="ctr"/>
          <a:r>
            <a:rPr lang="es-ES_tradnl" b="1" dirty="0"/>
            <a:t>Obsesión por los detalles</a:t>
          </a:r>
        </a:p>
      </dgm:t>
    </dgm:pt>
    <dgm:pt modelId="{059C91D9-8978-4D98-B877-3F34B4F23B30}" type="parTrans" cxnId="{2663D063-1D24-48AC-B3E0-7CA89BFD7E0A}">
      <dgm:prSet/>
      <dgm:spPr/>
      <dgm:t>
        <a:bodyPr/>
        <a:lstStyle/>
        <a:p>
          <a:endParaRPr lang="es-ES"/>
        </a:p>
      </dgm:t>
    </dgm:pt>
    <dgm:pt modelId="{046CFD95-3503-44F6-B306-B8970CC0DC2C}" type="sibTrans" cxnId="{2663D063-1D24-48AC-B3E0-7CA89BFD7E0A}">
      <dgm:prSet/>
      <dgm:spPr/>
      <dgm:t>
        <a:bodyPr/>
        <a:lstStyle/>
        <a:p>
          <a:endParaRPr lang="es-ES"/>
        </a:p>
      </dgm:t>
    </dgm:pt>
    <dgm:pt modelId="{37A03AB9-B445-4916-AF5E-726868E8C896}">
      <dgm:prSet phldrT="[Texto]"/>
      <dgm:spPr/>
      <dgm:t>
        <a:bodyPr/>
        <a:lstStyle/>
        <a:p>
          <a:r>
            <a:rPr lang="es-ES_tradnl" dirty="0"/>
            <a:t>4</a:t>
          </a:r>
        </a:p>
      </dgm:t>
    </dgm:pt>
    <dgm:pt modelId="{1BF91BB6-B10F-4D48-A45B-B21209EBE654}" type="parTrans" cxnId="{4732493E-1D32-4AB9-996F-17C0110ACB7B}">
      <dgm:prSet/>
      <dgm:spPr/>
      <dgm:t>
        <a:bodyPr/>
        <a:lstStyle/>
        <a:p>
          <a:endParaRPr lang="es-ES"/>
        </a:p>
      </dgm:t>
    </dgm:pt>
    <dgm:pt modelId="{AA9BBE83-1134-4CB5-98EC-1F34ACAB5314}" type="sibTrans" cxnId="{4732493E-1D32-4AB9-996F-17C0110ACB7B}">
      <dgm:prSet/>
      <dgm:spPr/>
      <dgm:t>
        <a:bodyPr/>
        <a:lstStyle/>
        <a:p>
          <a:endParaRPr lang="es-ES"/>
        </a:p>
      </dgm:t>
    </dgm:pt>
    <dgm:pt modelId="{05903955-42B1-4199-A803-55AEF8D968E9}">
      <dgm:prSet phldrT="[Texto]"/>
      <dgm:spPr/>
      <dgm:t>
        <a:bodyPr anchor="ctr"/>
        <a:lstStyle/>
        <a:p>
          <a:pPr algn="ctr"/>
          <a:r>
            <a:rPr lang="es-ES_tradnl" dirty="0"/>
            <a:t>Ser siempre cortés</a:t>
          </a:r>
        </a:p>
      </dgm:t>
    </dgm:pt>
    <dgm:pt modelId="{7B7327B5-3B94-4BEB-AB79-AB682675FAA0}" type="parTrans" cxnId="{5A83C1DA-B5AE-4180-8A71-7DD68062F3A6}">
      <dgm:prSet/>
      <dgm:spPr/>
      <dgm:t>
        <a:bodyPr/>
        <a:lstStyle/>
        <a:p>
          <a:endParaRPr lang="es-ES"/>
        </a:p>
      </dgm:t>
    </dgm:pt>
    <dgm:pt modelId="{39818F6D-831A-4EAA-B43F-A73171F11987}" type="sibTrans" cxnId="{5A83C1DA-B5AE-4180-8A71-7DD68062F3A6}">
      <dgm:prSet/>
      <dgm:spPr/>
      <dgm:t>
        <a:bodyPr/>
        <a:lstStyle/>
        <a:p>
          <a:endParaRPr lang="es-ES"/>
        </a:p>
      </dgm:t>
    </dgm:pt>
    <dgm:pt modelId="{3C76A728-8B58-4B85-85F1-064E7590EAA9}">
      <dgm:prSet phldrT="[Texto]"/>
      <dgm:spPr/>
      <dgm:t>
        <a:bodyPr/>
        <a:lstStyle/>
        <a:p>
          <a:r>
            <a:rPr lang="es-ES_tradnl" dirty="0"/>
            <a:t>5</a:t>
          </a:r>
        </a:p>
      </dgm:t>
    </dgm:pt>
    <dgm:pt modelId="{A56D8B6D-4AE0-4423-9974-0C5989F23769}" type="parTrans" cxnId="{BE0B1079-B84C-4127-B085-60680C964137}">
      <dgm:prSet/>
      <dgm:spPr/>
      <dgm:t>
        <a:bodyPr/>
        <a:lstStyle/>
        <a:p>
          <a:endParaRPr lang="es-ES"/>
        </a:p>
      </dgm:t>
    </dgm:pt>
    <dgm:pt modelId="{CA8384F4-DDD2-4A12-AA0B-65890E88EA7A}" type="sibTrans" cxnId="{BE0B1079-B84C-4127-B085-60680C964137}">
      <dgm:prSet/>
      <dgm:spPr/>
      <dgm:t>
        <a:bodyPr/>
        <a:lstStyle/>
        <a:p>
          <a:endParaRPr lang="es-ES"/>
        </a:p>
      </dgm:t>
    </dgm:pt>
    <dgm:pt modelId="{A154959D-A84B-4083-8576-03EF0C435EC2}">
      <dgm:prSet phldrT="[Texto]"/>
      <dgm:spPr/>
      <dgm:t>
        <a:bodyPr/>
        <a:lstStyle/>
        <a:p>
          <a:pPr algn="ctr"/>
          <a:r>
            <a:rPr lang="es-ES_tradnl" b="1" dirty="0"/>
            <a:t>Mantener un rol profesional</a:t>
          </a:r>
        </a:p>
      </dgm:t>
    </dgm:pt>
    <dgm:pt modelId="{9E0CBDBE-CD52-49BC-B4A7-C8025EB3ED40}" type="parTrans" cxnId="{0AF103C1-3F36-4451-ABF3-E2072E38F884}">
      <dgm:prSet/>
      <dgm:spPr/>
      <dgm:t>
        <a:bodyPr/>
        <a:lstStyle/>
        <a:p>
          <a:endParaRPr lang="es-ES"/>
        </a:p>
      </dgm:t>
    </dgm:pt>
    <dgm:pt modelId="{AD547DF9-0BF5-426B-B12F-2C57DEA80D2D}" type="sibTrans" cxnId="{0AF103C1-3F36-4451-ABF3-E2072E38F884}">
      <dgm:prSet/>
      <dgm:spPr/>
      <dgm:t>
        <a:bodyPr/>
        <a:lstStyle/>
        <a:p>
          <a:endParaRPr lang="es-ES"/>
        </a:p>
      </dgm:t>
    </dgm:pt>
    <dgm:pt modelId="{A3B4DACC-B9C7-40DD-B8CA-28940C9C3CFC}">
      <dgm:prSet phldrT="[Texto]"/>
      <dgm:spPr/>
      <dgm:t>
        <a:bodyPr/>
        <a:lstStyle/>
        <a:p>
          <a:r>
            <a:rPr lang="es-ES_tradnl" dirty="0"/>
            <a:t>6</a:t>
          </a:r>
        </a:p>
      </dgm:t>
    </dgm:pt>
    <dgm:pt modelId="{C4A7EC7D-A0A2-4585-9728-A70FAE172FB2}" type="parTrans" cxnId="{AF150701-1CD7-472C-B562-2D81C901505C}">
      <dgm:prSet/>
      <dgm:spPr/>
      <dgm:t>
        <a:bodyPr/>
        <a:lstStyle/>
        <a:p>
          <a:endParaRPr lang="es-ES"/>
        </a:p>
      </dgm:t>
    </dgm:pt>
    <dgm:pt modelId="{C50792EC-ED81-4D82-A9D0-7DCB3194E662}" type="sibTrans" cxnId="{AF150701-1CD7-472C-B562-2D81C901505C}">
      <dgm:prSet/>
      <dgm:spPr/>
      <dgm:t>
        <a:bodyPr/>
        <a:lstStyle/>
        <a:p>
          <a:endParaRPr lang="es-ES"/>
        </a:p>
      </dgm:t>
    </dgm:pt>
    <dgm:pt modelId="{6788BC2F-05A3-4E01-AAA9-1EFBAD6091F9}">
      <dgm:prSet phldrT="[Texto]"/>
      <dgm:spPr/>
      <dgm:t>
        <a:bodyPr anchor="ctr"/>
        <a:lstStyle/>
        <a:p>
          <a:pPr algn="ctr"/>
          <a:r>
            <a:rPr lang="es-ES_tradnl" dirty="0"/>
            <a:t>Dar seguridad al cliente</a:t>
          </a:r>
        </a:p>
      </dgm:t>
    </dgm:pt>
    <dgm:pt modelId="{5F3FA8F3-89EA-4059-92C2-638AF132CF66}" type="parTrans" cxnId="{91DD4350-6FCF-47FE-8AF0-596B9F0B671C}">
      <dgm:prSet/>
      <dgm:spPr/>
      <dgm:t>
        <a:bodyPr/>
        <a:lstStyle/>
        <a:p>
          <a:endParaRPr lang="es-ES"/>
        </a:p>
      </dgm:t>
    </dgm:pt>
    <dgm:pt modelId="{B9208F10-5F73-4E6A-AAF2-3B624E42A6F8}" type="sibTrans" cxnId="{91DD4350-6FCF-47FE-8AF0-596B9F0B671C}">
      <dgm:prSet/>
      <dgm:spPr/>
      <dgm:t>
        <a:bodyPr/>
        <a:lstStyle/>
        <a:p>
          <a:endParaRPr lang="es-ES"/>
        </a:p>
      </dgm:t>
    </dgm:pt>
    <dgm:pt modelId="{5D40A45F-FEDC-4620-A837-052879F5B64E}">
      <dgm:prSet phldrT="[Texto]"/>
      <dgm:spPr/>
      <dgm:t>
        <a:bodyPr/>
        <a:lstStyle/>
        <a:p>
          <a:r>
            <a:rPr lang="es-ES_tradnl" dirty="0"/>
            <a:t>7</a:t>
          </a:r>
        </a:p>
      </dgm:t>
    </dgm:pt>
    <dgm:pt modelId="{B0332D97-B3DA-4135-9E68-1837B1E30D48}" type="parTrans" cxnId="{42FDD01C-07B4-4111-922E-181DE5FD9487}">
      <dgm:prSet/>
      <dgm:spPr/>
      <dgm:t>
        <a:bodyPr/>
        <a:lstStyle/>
        <a:p>
          <a:endParaRPr lang="es-ES"/>
        </a:p>
      </dgm:t>
    </dgm:pt>
    <dgm:pt modelId="{97E60908-E4B5-4AB4-9440-ACBEBB043012}" type="sibTrans" cxnId="{42FDD01C-07B4-4111-922E-181DE5FD9487}">
      <dgm:prSet/>
      <dgm:spPr/>
      <dgm:t>
        <a:bodyPr/>
        <a:lstStyle/>
        <a:p>
          <a:endParaRPr lang="es-ES"/>
        </a:p>
      </dgm:t>
    </dgm:pt>
    <dgm:pt modelId="{76750D6D-0D12-441E-A600-9841AF01C69A}">
      <dgm:prSet phldrT="[Texto]"/>
      <dgm:spPr/>
      <dgm:t>
        <a:bodyPr/>
        <a:lstStyle/>
        <a:p>
          <a:pPr algn="ctr"/>
          <a:r>
            <a:rPr lang="es-ES_tradnl" b="1" dirty="0"/>
            <a:t>Respetar la confidencialidad</a:t>
          </a:r>
        </a:p>
      </dgm:t>
    </dgm:pt>
    <dgm:pt modelId="{4169F501-76E8-446F-976A-5FA404FDDCE7}" type="parTrans" cxnId="{8A645BD2-789D-4091-9031-F4E020AA24C5}">
      <dgm:prSet/>
      <dgm:spPr/>
      <dgm:t>
        <a:bodyPr/>
        <a:lstStyle/>
        <a:p>
          <a:endParaRPr lang="es-ES"/>
        </a:p>
      </dgm:t>
    </dgm:pt>
    <dgm:pt modelId="{2BF04708-8252-4343-A8BB-72130B4003BA}" type="sibTrans" cxnId="{8A645BD2-789D-4091-9031-F4E020AA24C5}">
      <dgm:prSet/>
      <dgm:spPr/>
      <dgm:t>
        <a:bodyPr/>
        <a:lstStyle/>
        <a:p>
          <a:endParaRPr lang="es-ES"/>
        </a:p>
      </dgm:t>
    </dgm:pt>
    <dgm:pt modelId="{46FD0695-CAB9-4C03-9084-1DA28ACF3B9E}">
      <dgm:prSet phldrT="[Texto]"/>
      <dgm:spPr/>
      <dgm:t>
        <a:bodyPr/>
        <a:lstStyle/>
        <a:p>
          <a:r>
            <a:rPr lang="es-ES_tradnl" dirty="0"/>
            <a:t>8</a:t>
          </a:r>
        </a:p>
      </dgm:t>
    </dgm:pt>
    <dgm:pt modelId="{19301CB9-C296-4A07-8375-586919D41156}" type="parTrans" cxnId="{6DEABEE5-6E97-4728-B162-592E95CB1ED3}">
      <dgm:prSet/>
      <dgm:spPr/>
      <dgm:t>
        <a:bodyPr/>
        <a:lstStyle/>
        <a:p>
          <a:endParaRPr lang="es-ES"/>
        </a:p>
      </dgm:t>
    </dgm:pt>
    <dgm:pt modelId="{CCFA9193-20D5-4C7E-93A6-CA659F04E31C}" type="sibTrans" cxnId="{6DEABEE5-6E97-4728-B162-592E95CB1ED3}">
      <dgm:prSet/>
      <dgm:spPr/>
      <dgm:t>
        <a:bodyPr/>
        <a:lstStyle/>
        <a:p>
          <a:endParaRPr lang="es-ES"/>
        </a:p>
      </dgm:t>
    </dgm:pt>
    <dgm:pt modelId="{24A9EF99-2FDF-4FC7-9E74-276BD9BD9F72}">
      <dgm:prSet phldrT="[Texto]"/>
      <dgm:spPr/>
      <dgm:t>
        <a:bodyPr anchor="ctr"/>
        <a:lstStyle/>
        <a:p>
          <a:pPr algn="ctr"/>
          <a:r>
            <a:rPr lang="es-ES_tradnl" dirty="0"/>
            <a:t>Ser muy accesibles</a:t>
          </a:r>
        </a:p>
      </dgm:t>
    </dgm:pt>
    <dgm:pt modelId="{88AB7BF7-45E3-4E8B-86CC-D8674279E589}" type="parTrans" cxnId="{118FCECD-CFE9-436E-BC08-CDE4706C809A}">
      <dgm:prSet/>
      <dgm:spPr/>
      <dgm:t>
        <a:bodyPr/>
        <a:lstStyle/>
        <a:p>
          <a:endParaRPr lang="es-ES"/>
        </a:p>
      </dgm:t>
    </dgm:pt>
    <dgm:pt modelId="{0AB7065F-CAB8-486A-B99D-A9BFB31A52F1}" type="sibTrans" cxnId="{118FCECD-CFE9-436E-BC08-CDE4706C809A}">
      <dgm:prSet/>
      <dgm:spPr/>
      <dgm:t>
        <a:bodyPr/>
        <a:lstStyle/>
        <a:p>
          <a:endParaRPr lang="es-ES"/>
        </a:p>
      </dgm:t>
    </dgm:pt>
    <dgm:pt modelId="{81577843-7D1E-4192-9F99-775F4E102B02}">
      <dgm:prSet phldrT="[Texto]"/>
      <dgm:spPr/>
      <dgm:t>
        <a:bodyPr/>
        <a:lstStyle/>
        <a:p>
          <a:r>
            <a:rPr lang="es-ES_tradnl" dirty="0"/>
            <a:t>9</a:t>
          </a:r>
        </a:p>
      </dgm:t>
    </dgm:pt>
    <dgm:pt modelId="{1D7012A2-473F-4D6B-AC2F-97060D83AE0D}" type="parTrans" cxnId="{E1CD161E-F03E-4B6F-A099-5DF939D915A5}">
      <dgm:prSet/>
      <dgm:spPr/>
      <dgm:t>
        <a:bodyPr/>
        <a:lstStyle/>
        <a:p>
          <a:endParaRPr lang="es-ES"/>
        </a:p>
      </dgm:t>
    </dgm:pt>
    <dgm:pt modelId="{AFEC29FA-5F35-45D4-8A4B-0217FBC8982A}" type="sibTrans" cxnId="{E1CD161E-F03E-4B6F-A099-5DF939D915A5}">
      <dgm:prSet/>
      <dgm:spPr/>
      <dgm:t>
        <a:bodyPr/>
        <a:lstStyle/>
        <a:p>
          <a:endParaRPr lang="es-ES"/>
        </a:p>
      </dgm:t>
    </dgm:pt>
    <dgm:pt modelId="{9C72AD2E-23CD-4BD9-99CA-ECE893EF5698}">
      <dgm:prSet phldrT="[Texto]"/>
      <dgm:spPr/>
      <dgm:t>
        <a:bodyPr anchor="ctr"/>
        <a:lstStyle/>
        <a:p>
          <a:pPr algn="ctr"/>
          <a:r>
            <a:rPr lang="es-ES_tradnl" b="1" dirty="0"/>
            <a:t>Comunicar comprensiblemente</a:t>
          </a:r>
        </a:p>
      </dgm:t>
    </dgm:pt>
    <dgm:pt modelId="{25FEC207-C3B1-4405-B1FB-A45A9126A5CA}" type="parTrans" cxnId="{61F38D92-D99A-4E51-9B90-F388E545C77D}">
      <dgm:prSet/>
      <dgm:spPr/>
      <dgm:t>
        <a:bodyPr/>
        <a:lstStyle/>
        <a:p>
          <a:endParaRPr lang="es-ES"/>
        </a:p>
      </dgm:t>
    </dgm:pt>
    <dgm:pt modelId="{0D41C70F-EF33-40BA-8F2D-73B315337EA0}" type="sibTrans" cxnId="{61F38D92-D99A-4E51-9B90-F388E545C77D}">
      <dgm:prSet/>
      <dgm:spPr/>
      <dgm:t>
        <a:bodyPr/>
        <a:lstStyle/>
        <a:p>
          <a:endParaRPr lang="es-ES"/>
        </a:p>
      </dgm:t>
    </dgm:pt>
    <dgm:pt modelId="{51E441C1-DA21-4981-9E13-17B74FC5F372}">
      <dgm:prSet phldrT="[Texto]"/>
      <dgm:spPr/>
      <dgm:t>
        <a:bodyPr/>
        <a:lstStyle/>
        <a:p>
          <a:r>
            <a:rPr lang="es-ES_tradnl" dirty="0"/>
            <a:t>10</a:t>
          </a:r>
        </a:p>
      </dgm:t>
    </dgm:pt>
    <dgm:pt modelId="{3BBE0885-3FD8-42CD-A2D7-12F79853918C}" type="parTrans" cxnId="{B4A4749E-C0EE-4E24-B5BF-F2762C290BE3}">
      <dgm:prSet/>
      <dgm:spPr/>
      <dgm:t>
        <a:bodyPr/>
        <a:lstStyle/>
        <a:p>
          <a:endParaRPr lang="es-ES"/>
        </a:p>
      </dgm:t>
    </dgm:pt>
    <dgm:pt modelId="{0C9A0934-9BF5-43EC-ACCF-19A7C3F814E4}" type="sibTrans" cxnId="{B4A4749E-C0EE-4E24-B5BF-F2762C290BE3}">
      <dgm:prSet/>
      <dgm:spPr/>
      <dgm:t>
        <a:bodyPr/>
        <a:lstStyle/>
        <a:p>
          <a:endParaRPr lang="es-ES"/>
        </a:p>
      </dgm:t>
    </dgm:pt>
    <dgm:pt modelId="{CB7A9948-7D89-4C42-9BBB-6837F41F78D9}">
      <dgm:prSet phldrT="[Texto]"/>
      <dgm:spPr/>
      <dgm:t>
        <a:bodyPr/>
        <a:lstStyle/>
        <a:p>
          <a:pPr algn="ctr"/>
          <a:r>
            <a:rPr lang="es-ES_tradnl" dirty="0"/>
            <a:t>Reaccionar frente al error</a:t>
          </a:r>
        </a:p>
      </dgm:t>
    </dgm:pt>
    <dgm:pt modelId="{7D2BD06D-C2B3-4E97-8E7A-0501D66B1568}" type="parTrans" cxnId="{469D48CF-B1F7-48B6-A6A8-4CD0009B9663}">
      <dgm:prSet/>
      <dgm:spPr/>
      <dgm:t>
        <a:bodyPr/>
        <a:lstStyle/>
        <a:p>
          <a:endParaRPr lang="es-ES"/>
        </a:p>
      </dgm:t>
    </dgm:pt>
    <dgm:pt modelId="{DC53E42D-8C1D-4563-9CB4-C5AFF6063A62}" type="sibTrans" cxnId="{469D48CF-B1F7-48B6-A6A8-4CD0009B9663}">
      <dgm:prSet/>
      <dgm:spPr/>
      <dgm:t>
        <a:bodyPr/>
        <a:lstStyle/>
        <a:p>
          <a:endParaRPr lang="es-ES"/>
        </a:p>
      </dgm:t>
    </dgm:pt>
    <dgm:pt modelId="{079E2F7E-7096-419E-B31F-5C2AC80DADD6}" type="pres">
      <dgm:prSet presAssocID="{1A6ECD0E-6C5E-4CCB-80BA-495A413E33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605ACCE-E1E2-4AFD-857E-DE01C907D002}" type="pres">
      <dgm:prSet presAssocID="{5B643705-D1D5-4DBA-871F-776A90114F95}" presName="composite" presStyleCnt="0"/>
      <dgm:spPr/>
    </dgm:pt>
    <dgm:pt modelId="{0C2A8CBA-B4B6-4FD8-8074-F0938DC0CE37}" type="pres">
      <dgm:prSet presAssocID="{5B643705-D1D5-4DBA-871F-776A90114F95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3C0EB1-566D-4EC2-AD3E-0530ED7FCCF0}" type="pres">
      <dgm:prSet presAssocID="{5B643705-D1D5-4DBA-871F-776A90114F95}" presName="Parent" presStyleLbl="alignNode1" presStyleIdx="0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F6EAE7-37BF-4530-98AB-D646287E3F80}" type="pres">
      <dgm:prSet presAssocID="{5B643705-D1D5-4DBA-871F-776A90114F95}" presName="Accent" presStyleLbl="parChTrans1D1" presStyleIdx="0" presStyleCnt="10"/>
      <dgm:spPr/>
    </dgm:pt>
    <dgm:pt modelId="{E037DA8D-7A1A-4D08-9C47-34511DA47A0A}" type="pres">
      <dgm:prSet presAssocID="{DBEA6605-27BF-4FBB-B2C9-F4E18923FF74}" presName="sibTrans" presStyleCnt="0"/>
      <dgm:spPr/>
    </dgm:pt>
    <dgm:pt modelId="{A5D9311A-5FC2-4A53-9F58-05D2C252BD9C}" type="pres">
      <dgm:prSet presAssocID="{0C5D8263-F0A2-4028-9D0D-9A515B0EE5B5}" presName="composite" presStyleCnt="0"/>
      <dgm:spPr/>
    </dgm:pt>
    <dgm:pt modelId="{F80D2C9C-FEEB-4BBB-B4AA-037D87196ABB}" type="pres">
      <dgm:prSet presAssocID="{0C5D8263-F0A2-4028-9D0D-9A515B0EE5B5}" presName="First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6E138B-E106-48EB-9B54-5E1EBB153EAC}" type="pres">
      <dgm:prSet presAssocID="{0C5D8263-F0A2-4028-9D0D-9A515B0EE5B5}" presName="Parent" presStyleLbl="alignNode1" presStyleIdx="1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593186-E0ED-4DB7-A2BF-403DB7CD675C}" type="pres">
      <dgm:prSet presAssocID="{0C5D8263-F0A2-4028-9D0D-9A515B0EE5B5}" presName="Accent" presStyleLbl="parChTrans1D1" presStyleIdx="1" presStyleCnt="10"/>
      <dgm:spPr/>
    </dgm:pt>
    <dgm:pt modelId="{1AF8AC2C-4EAF-4AF3-A0EF-572D27DAA0DA}" type="pres">
      <dgm:prSet presAssocID="{ED2B146F-1506-45A0-8873-533181A08839}" presName="sibTrans" presStyleCnt="0"/>
      <dgm:spPr/>
    </dgm:pt>
    <dgm:pt modelId="{7FE8426E-130A-4BC2-9C38-65009F74149C}" type="pres">
      <dgm:prSet presAssocID="{E960AF60-85AE-4A15-B17A-2342F329B1AE}" presName="composite" presStyleCnt="0"/>
      <dgm:spPr/>
    </dgm:pt>
    <dgm:pt modelId="{6EB84A78-2F21-47AB-8BCB-1383F8722B87}" type="pres">
      <dgm:prSet presAssocID="{E960AF60-85AE-4A15-B17A-2342F329B1AE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5ADAE9-798F-4BAF-A773-61A6A8FBE1E1}" type="pres">
      <dgm:prSet presAssocID="{E960AF60-85AE-4A15-B17A-2342F329B1AE}" presName="Parent" presStyleLbl="alignNode1" presStyleIdx="2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6B3B6B-B185-477E-88D4-F50BE1D3C4F6}" type="pres">
      <dgm:prSet presAssocID="{E960AF60-85AE-4A15-B17A-2342F329B1AE}" presName="Accent" presStyleLbl="parChTrans1D1" presStyleIdx="2" presStyleCnt="10"/>
      <dgm:spPr/>
    </dgm:pt>
    <dgm:pt modelId="{DDDE378D-EBA6-46D6-9988-F5196F80E427}" type="pres">
      <dgm:prSet presAssocID="{B895113A-C635-4652-B194-06280E0CBABC}" presName="sibTrans" presStyleCnt="0"/>
      <dgm:spPr/>
    </dgm:pt>
    <dgm:pt modelId="{5D67FF40-A9F7-48BA-831A-C8AAB858127B}" type="pres">
      <dgm:prSet presAssocID="{37A03AB9-B445-4916-AF5E-726868E8C896}" presName="composite" presStyleCnt="0"/>
      <dgm:spPr/>
    </dgm:pt>
    <dgm:pt modelId="{27D76437-2C7C-43F4-BE62-BC83B804ACA0}" type="pres">
      <dgm:prSet presAssocID="{37A03AB9-B445-4916-AF5E-726868E8C896}" presName="First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2AF288-20BF-45B8-84E7-BC69D0385D76}" type="pres">
      <dgm:prSet presAssocID="{37A03AB9-B445-4916-AF5E-726868E8C896}" presName="Parent" presStyleLbl="alignNode1" presStyleIdx="3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E3EC26-3FB0-42E6-B49E-FEC9F5AC9661}" type="pres">
      <dgm:prSet presAssocID="{37A03AB9-B445-4916-AF5E-726868E8C896}" presName="Accent" presStyleLbl="parChTrans1D1" presStyleIdx="3" presStyleCnt="10"/>
      <dgm:spPr/>
    </dgm:pt>
    <dgm:pt modelId="{91E27824-5A1C-40AB-9B33-B5A7902EC448}" type="pres">
      <dgm:prSet presAssocID="{AA9BBE83-1134-4CB5-98EC-1F34ACAB5314}" presName="sibTrans" presStyleCnt="0"/>
      <dgm:spPr/>
    </dgm:pt>
    <dgm:pt modelId="{8762E3BA-CA97-47F4-BC6A-4A5251DCAFA6}" type="pres">
      <dgm:prSet presAssocID="{3C76A728-8B58-4B85-85F1-064E7590EAA9}" presName="composite" presStyleCnt="0"/>
      <dgm:spPr/>
    </dgm:pt>
    <dgm:pt modelId="{D8889BF8-6B1C-41BF-8882-39B348CC740C}" type="pres">
      <dgm:prSet presAssocID="{3C76A728-8B58-4B85-85F1-064E7590EAA9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C5F5C5-A0A6-4531-A8EB-66988CAA69C6}" type="pres">
      <dgm:prSet presAssocID="{3C76A728-8B58-4B85-85F1-064E7590EAA9}" presName="Parent" presStyleLbl="alignNode1" presStyleIdx="4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6CED27-4EC2-45E7-ACA3-A6E11FF90A34}" type="pres">
      <dgm:prSet presAssocID="{3C76A728-8B58-4B85-85F1-064E7590EAA9}" presName="Accent" presStyleLbl="parChTrans1D1" presStyleIdx="4" presStyleCnt="10"/>
      <dgm:spPr/>
    </dgm:pt>
    <dgm:pt modelId="{9A9101F2-0B48-4F30-8C3B-BD10181C9ED5}" type="pres">
      <dgm:prSet presAssocID="{CA8384F4-DDD2-4A12-AA0B-65890E88EA7A}" presName="sibTrans" presStyleCnt="0"/>
      <dgm:spPr/>
    </dgm:pt>
    <dgm:pt modelId="{D5D2127C-64FA-4B13-BA14-22681539EB5F}" type="pres">
      <dgm:prSet presAssocID="{A3B4DACC-B9C7-40DD-B8CA-28940C9C3CFC}" presName="composite" presStyleCnt="0"/>
      <dgm:spPr/>
    </dgm:pt>
    <dgm:pt modelId="{46593C28-BAC3-4666-8C4E-CB93F961D1C7}" type="pres">
      <dgm:prSet presAssocID="{A3B4DACC-B9C7-40DD-B8CA-28940C9C3CFC}" presName="First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641B93-4F4E-4055-9160-8AE3DD92ED68}" type="pres">
      <dgm:prSet presAssocID="{A3B4DACC-B9C7-40DD-B8CA-28940C9C3CFC}" presName="Parent" presStyleLbl="alignNode1" presStyleIdx="5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3B1C47-7E7F-46D7-84B8-388490FB65D9}" type="pres">
      <dgm:prSet presAssocID="{A3B4DACC-B9C7-40DD-B8CA-28940C9C3CFC}" presName="Accent" presStyleLbl="parChTrans1D1" presStyleIdx="5" presStyleCnt="10"/>
      <dgm:spPr/>
    </dgm:pt>
    <dgm:pt modelId="{08D5383A-40CE-44C4-A894-395DB45D1C57}" type="pres">
      <dgm:prSet presAssocID="{C50792EC-ED81-4D82-A9D0-7DCB3194E662}" presName="sibTrans" presStyleCnt="0"/>
      <dgm:spPr/>
    </dgm:pt>
    <dgm:pt modelId="{626A5D2F-E6AE-46C1-A2B6-6BC876E08EC1}" type="pres">
      <dgm:prSet presAssocID="{5D40A45F-FEDC-4620-A837-052879F5B64E}" presName="composite" presStyleCnt="0"/>
      <dgm:spPr/>
    </dgm:pt>
    <dgm:pt modelId="{8441CDDF-84C4-463D-9805-8AFB14F394D5}" type="pres">
      <dgm:prSet presAssocID="{5D40A45F-FEDC-4620-A837-052879F5B64E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45174B-77C9-4081-B81D-E797B3728594}" type="pres">
      <dgm:prSet presAssocID="{5D40A45F-FEDC-4620-A837-052879F5B64E}" presName="Parent" presStyleLbl="alignNode1" presStyleIdx="6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FB4574-F910-405D-A83E-F6F5E6D5D432}" type="pres">
      <dgm:prSet presAssocID="{5D40A45F-FEDC-4620-A837-052879F5B64E}" presName="Accent" presStyleLbl="parChTrans1D1" presStyleIdx="6" presStyleCnt="10"/>
      <dgm:spPr/>
    </dgm:pt>
    <dgm:pt modelId="{ABF0A658-F5ED-40D1-931E-7AA8434BF894}" type="pres">
      <dgm:prSet presAssocID="{97E60908-E4B5-4AB4-9440-ACBEBB043012}" presName="sibTrans" presStyleCnt="0"/>
      <dgm:spPr/>
    </dgm:pt>
    <dgm:pt modelId="{CB218223-2CB0-41C1-B7E2-7A415E030307}" type="pres">
      <dgm:prSet presAssocID="{46FD0695-CAB9-4C03-9084-1DA28ACF3B9E}" presName="composite" presStyleCnt="0"/>
      <dgm:spPr/>
    </dgm:pt>
    <dgm:pt modelId="{41BF4EC1-8A08-4FA7-808D-C56218946AE7}" type="pres">
      <dgm:prSet presAssocID="{46FD0695-CAB9-4C03-9084-1DA28ACF3B9E}" presName="First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B30A00-413D-49DC-A4A5-6A8E549DE73C}" type="pres">
      <dgm:prSet presAssocID="{46FD0695-CAB9-4C03-9084-1DA28ACF3B9E}" presName="Parent" presStyleLbl="alignNode1" presStyleIdx="7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F27BCD-D3C1-40DF-A77F-3E58BB44707C}" type="pres">
      <dgm:prSet presAssocID="{46FD0695-CAB9-4C03-9084-1DA28ACF3B9E}" presName="Accent" presStyleLbl="parChTrans1D1" presStyleIdx="7" presStyleCnt="10"/>
      <dgm:spPr/>
    </dgm:pt>
    <dgm:pt modelId="{5D85E6E1-A055-4ACC-A3F1-8C13118E6A80}" type="pres">
      <dgm:prSet presAssocID="{CCFA9193-20D5-4C7E-93A6-CA659F04E31C}" presName="sibTrans" presStyleCnt="0"/>
      <dgm:spPr/>
    </dgm:pt>
    <dgm:pt modelId="{FF09E030-B607-48F0-BD29-6E2EDEEAF359}" type="pres">
      <dgm:prSet presAssocID="{81577843-7D1E-4192-9F99-775F4E102B02}" presName="composite" presStyleCnt="0"/>
      <dgm:spPr/>
    </dgm:pt>
    <dgm:pt modelId="{48860679-6E12-4629-A3EC-7BB34A03C000}" type="pres">
      <dgm:prSet presAssocID="{81577843-7D1E-4192-9F99-775F4E102B02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C11186-B27C-4BE7-A0BA-770F67C6AB48}" type="pres">
      <dgm:prSet presAssocID="{81577843-7D1E-4192-9F99-775F4E102B02}" presName="Parent" presStyleLbl="alignNode1" presStyleIdx="8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2DEA2F-BD27-46F0-8E84-39A6FA280B7C}" type="pres">
      <dgm:prSet presAssocID="{81577843-7D1E-4192-9F99-775F4E102B02}" presName="Accent" presStyleLbl="parChTrans1D1" presStyleIdx="8" presStyleCnt="10"/>
      <dgm:spPr/>
    </dgm:pt>
    <dgm:pt modelId="{FA0DCD33-9B02-414E-9DE4-941DBADB886F}" type="pres">
      <dgm:prSet presAssocID="{AFEC29FA-5F35-45D4-8A4B-0217FBC8982A}" presName="sibTrans" presStyleCnt="0"/>
      <dgm:spPr/>
    </dgm:pt>
    <dgm:pt modelId="{0D71F1A8-783F-47C4-BDA9-BD35E0905500}" type="pres">
      <dgm:prSet presAssocID="{51E441C1-DA21-4981-9E13-17B74FC5F372}" presName="composite" presStyleCnt="0"/>
      <dgm:spPr/>
    </dgm:pt>
    <dgm:pt modelId="{0C67055B-92E3-417B-8C99-F765EBB76AC1}" type="pres">
      <dgm:prSet presAssocID="{51E441C1-DA21-4981-9E13-17B74FC5F372}" presName="First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022265-02FC-4903-89CE-AA2A2E1B2F25}" type="pres">
      <dgm:prSet presAssocID="{51E441C1-DA21-4981-9E13-17B74FC5F372}" presName="Parent" presStyleLbl="alignNode1" presStyleIdx="9" presStyleCnt="1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779E10-510B-4B20-8CD7-1B1D02C2D184}" type="pres">
      <dgm:prSet presAssocID="{51E441C1-DA21-4981-9E13-17B74FC5F372}" presName="Accent" presStyleLbl="parChTrans1D1" presStyleIdx="9" presStyleCnt="10"/>
      <dgm:spPr/>
    </dgm:pt>
  </dgm:ptLst>
  <dgm:cxnLst>
    <dgm:cxn modelId="{42FDD01C-07B4-4111-922E-181DE5FD9487}" srcId="{1A6ECD0E-6C5E-4CCB-80BA-495A413E33B0}" destId="{5D40A45F-FEDC-4620-A837-052879F5B64E}" srcOrd="6" destOrd="0" parTransId="{B0332D97-B3DA-4135-9E68-1837B1E30D48}" sibTransId="{97E60908-E4B5-4AB4-9440-ACBEBB043012}"/>
    <dgm:cxn modelId="{0D770709-9140-4088-941E-2CEDDD850B10}" srcId="{1A6ECD0E-6C5E-4CCB-80BA-495A413E33B0}" destId="{5B643705-D1D5-4DBA-871F-776A90114F95}" srcOrd="0" destOrd="0" parTransId="{943571B2-7654-4C2D-874E-786193C860B3}" sibTransId="{DBEA6605-27BF-4FBB-B2C9-F4E18923FF74}"/>
    <dgm:cxn modelId="{8A645BD2-789D-4091-9031-F4E020AA24C5}" srcId="{5D40A45F-FEDC-4620-A837-052879F5B64E}" destId="{76750D6D-0D12-441E-A600-9841AF01C69A}" srcOrd="0" destOrd="0" parTransId="{4169F501-76E8-446F-976A-5FA404FDDCE7}" sibTransId="{2BF04708-8252-4343-A8BB-72130B4003BA}"/>
    <dgm:cxn modelId="{A443E225-4849-45C6-8650-005F60C69BEA}" type="presOf" srcId="{1A6ECD0E-6C5E-4CCB-80BA-495A413E33B0}" destId="{079E2F7E-7096-419E-B31F-5C2AC80DADD6}" srcOrd="0" destOrd="0" presId="urn:microsoft.com/office/officeart/2011/layout/TabList"/>
    <dgm:cxn modelId="{E1CD161E-F03E-4B6F-A099-5DF939D915A5}" srcId="{1A6ECD0E-6C5E-4CCB-80BA-495A413E33B0}" destId="{81577843-7D1E-4192-9F99-775F4E102B02}" srcOrd="8" destOrd="0" parTransId="{1D7012A2-473F-4D6B-AC2F-97060D83AE0D}" sibTransId="{AFEC29FA-5F35-45D4-8A4B-0217FBC8982A}"/>
    <dgm:cxn modelId="{91DD4350-6FCF-47FE-8AF0-596B9F0B671C}" srcId="{A3B4DACC-B9C7-40DD-B8CA-28940C9C3CFC}" destId="{6788BC2F-05A3-4E01-AAA9-1EFBAD6091F9}" srcOrd="0" destOrd="0" parTransId="{5F3FA8F3-89EA-4059-92C2-638AF132CF66}" sibTransId="{B9208F10-5F73-4E6A-AAF2-3B624E42A6F8}"/>
    <dgm:cxn modelId="{5ACD3B26-C34E-41E4-82EC-913385A73CC7}" type="presOf" srcId="{A154959D-A84B-4083-8576-03EF0C435EC2}" destId="{D8889BF8-6B1C-41BF-8882-39B348CC740C}" srcOrd="0" destOrd="0" presId="urn:microsoft.com/office/officeart/2011/layout/TabList"/>
    <dgm:cxn modelId="{6B168AF9-B13A-458D-826C-B4BECC122DE7}" type="presOf" srcId="{05296EE8-C882-4051-98B7-18BDE4E9CDB6}" destId="{0C2A8CBA-B4B6-4FD8-8074-F0938DC0CE37}" srcOrd="0" destOrd="0" presId="urn:microsoft.com/office/officeart/2011/layout/TabList"/>
    <dgm:cxn modelId="{1C4289C6-D324-4C5D-9B14-349C22AAEAD9}" type="presOf" srcId="{0C5D8263-F0A2-4028-9D0D-9A515B0EE5B5}" destId="{D06E138B-E106-48EB-9B54-5E1EBB153EAC}" srcOrd="0" destOrd="0" presId="urn:microsoft.com/office/officeart/2011/layout/TabList"/>
    <dgm:cxn modelId="{0AF103C1-3F36-4451-ABF3-E2072E38F884}" srcId="{3C76A728-8B58-4B85-85F1-064E7590EAA9}" destId="{A154959D-A84B-4083-8576-03EF0C435EC2}" srcOrd="0" destOrd="0" parTransId="{9E0CBDBE-CD52-49BC-B4A7-C8025EB3ED40}" sibTransId="{AD547DF9-0BF5-426B-B12F-2C57DEA80D2D}"/>
    <dgm:cxn modelId="{57346ED7-2D08-4FD7-8D29-26ADB4352343}" type="presOf" srcId="{E960AF60-85AE-4A15-B17A-2342F329B1AE}" destId="{4C5ADAE9-798F-4BAF-A773-61A6A8FBE1E1}" srcOrd="0" destOrd="0" presId="urn:microsoft.com/office/officeart/2011/layout/TabList"/>
    <dgm:cxn modelId="{6DEABEE5-6E97-4728-B162-592E95CB1ED3}" srcId="{1A6ECD0E-6C5E-4CCB-80BA-495A413E33B0}" destId="{46FD0695-CAB9-4C03-9084-1DA28ACF3B9E}" srcOrd="7" destOrd="0" parTransId="{19301CB9-C296-4A07-8375-586919D41156}" sibTransId="{CCFA9193-20D5-4C7E-93A6-CA659F04E31C}"/>
    <dgm:cxn modelId="{8BF66274-55E9-4908-9F51-E8C49899A372}" type="presOf" srcId="{37A03AB9-B445-4916-AF5E-726868E8C896}" destId="{AC2AF288-20BF-45B8-84E7-BC69D0385D76}" srcOrd="0" destOrd="0" presId="urn:microsoft.com/office/officeart/2011/layout/TabList"/>
    <dgm:cxn modelId="{118FCECD-CFE9-436E-BC08-CDE4706C809A}" srcId="{46FD0695-CAB9-4C03-9084-1DA28ACF3B9E}" destId="{24A9EF99-2FDF-4FC7-9E74-276BD9BD9F72}" srcOrd="0" destOrd="0" parTransId="{88AB7BF7-45E3-4E8B-86CC-D8674279E589}" sibTransId="{0AB7065F-CAB8-486A-B99D-A9BFB31A52F1}"/>
    <dgm:cxn modelId="{469D48CF-B1F7-48B6-A6A8-4CD0009B9663}" srcId="{51E441C1-DA21-4981-9E13-17B74FC5F372}" destId="{CB7A9948-7D89-4C42-9BBB-6837F41F78D9}" srcOrd="0" destOrd="0" parTransId="{7D2BD06D-C2B3-4E97-8E7A-0501D66B1568}" sibTransId="{DC53E42D-8C1D-4563-9CB4-C5AFF6063A62}"/>
    <dgm:cxn modelId="{2663D063-1D24-48AC-B3E0-7CA89BFD7E0A}" srcId="{E960AF60-85AE-4A15-B17A-2342F329B1AE}" destId="{81550DFB-D733-4BBE-B523-7B70A4BE5755}" srcOrd="0" destOrd="0" parTransId="{059C91D9-8978-4D98-B877-3F34B4F23B30}" sibTransId="{046CFD95-3503-44F6-B306-B8970CC0DC2C}"/>
    <dgm:cxn modelId="{E5AB5F50-E819-4813-B681-56FC1E4F5DBC}" srcId="{1A6ECD0E-6C5E-4CCB-80BA-495A413E33B0}" destId="{0C5D8263-F0A2-4028-9D0D-9A515B0EE5B5}" srcOrd="1" destOrd="0" parTransId="{2F89CE72-9312-421E-BB1B-7CF6A251855A}" sibTransId="{ED2B146F-1506-45A0-8873-533181A08839}"/>
    <dgm:cxn modelId="{8BCE6CBB-1606-4D04-8427-82ECE1B4BC8C}" srcId="{5B643705-D1D5-4DBA-871F-776A90114F95}" destId="{05296EE8-C882-4051-98B7-18BDE4E9CDB6}" srcOrd="0" destOrd="0" parTransId="{2CDE4138-0099-4704-B1EC-A1960D1AA47E}" sibTransId="{9CF7ECCE-57F4-42C1-9029-3C98FD2621D9}"/>
    <dgm:cxn modelId="{8116207C-642E-4950-9F87-D05FCDA61FA4}" type="presOf" srcId="{75D5F6CE-AF8C-45C2-97DE-CC947494E823}" destId="{F80D2C9C-FEEB-4BBB-B4AA-037D87196ABB}" srcOrd="0" destOrd="0" presId="urn:microsoft.com/office/officeart/2011/layout/TabList"/>
    <dgm:cxn modelId="{76534B11-BF6E-4D3E-8B05-1D996AD552FC}" type="presOf" srcId="{6788BC2F-05A3-4E01-AAA9-1EFBAD6091F9}" destId="{46593C28-BAC3-4666-8C4E-CB93F961D1C7}" srcOrd="0" destOrd="0" presId="urn:microsoft.com/office/officeart/2011/layout/TabList"/>
    <dgm:cxn modelId="{5A83C1DA-B5AE-4180-8A71-7DD68062F3A6}" srcId="{37A03AB9-B445-4916-AF5E-726868E8C896}" destId="{05903955-42B1-4199-A803-55AEF8D968E9}" srcOrd="0" destOrd="0" parTransId="{7B7327B5-3B94-4BEB-AB79-AB682675FAA0}" sibTransId="{39818F6D-831A-4EAA-B43F-A73171F11987}"/>
    <dgm:cxn modelId="{C045C5B4-ABCB-404D-BC09-1342CBA8DE2A}" type="presOf" srcId="{76750D6D-0D12-441E-A600-9841AF01C69A}" destId="{8441CDDF-84C4-463D-9805-8AFB14F394D5}" srcOrd="0" destOrd="0" presId="urn:microsoft.com/office/officeart/2011/layout/TabList"/>
    <dgm:cxn modelId="{041C5136-7746-404D-8931-90478E7C1B77}" type="presOf" srcId="{9C72AD2E-23CD-4BD9-99CA-ECE893EF5698}" destId="{48860679-6E12-4629-A3EC-7BB34A03C000}" srcOrd="0" destOrd="0" presId="urn:microsoft.com/office/officeart/2011/layout/TabList"/>
    <dgm:cxn modelId="{DA5425B2-B228-4021-8FB7-F9729A60520D}" srcId="{1A6ECD0E-6C5E-4CCB-80BA-495A413E33B0}" destId="{E960AF60-85AE-4A15-B17A-2342F329B1AE}" srcOrd="2" destOrd="0" parTransId="{A0C8F0AF-3348-4A14-9EF4-EDBC3E9573F1}" sibTransId="{B895113A-C635-4652-B194-06280E0CBABC}"/>
    <dgm:cxn modelId="{635A163E-6C57-4A42-958F-D9BB6B0F79A8}" type="presOf" srcId="{3C76A728-8B58-4B85-85F1-064E7590EAA9}" destId="{D6C5F5C5-A0A6-4531-A8EB-66988CAA69C6}" srcOrd="0" destOrd="0" presId="urn:microsoft.com/office/officeart/2011/layout/TabList"/>
    <dgm:cxn modelId="{A85B9D51-19D1-4168-8ECC-9D6BE4507702}" type="presOf" srcId="{A3B4DACC-B9C7-40DD-B8CA-28940C9C3CFC}" destId="{71641B93-4F4E-4055-9160-8AE3DD92ED68}" srcOrd="0" destOrd="0" presId="urn:microsoft.com/office/officeart/2011/layout/TabList"/>
    <dgm:cxn modelId="{61F38D92-D99A-4E51-9B90-F388E545C77D}" srcId="{81577843-7D1E-4192-9F99-775F4E102B02}" destId="{9C72AD2E-23CD-4BD9-99CA-ECE893EF5698}" srcOrd="0" destOrd="0" parTransId="{25FEC207-C3B1-4405-B1FB-A45A9126A5CA}" sibTransId="{0D41C70F-EF33-40BA-8F2D-73B315337EA0}"/>
    <dgm:cxn modelId="{0C27E562-7FDF-439E-BC02-19E8EC298BFA}" type="presOf" srcId="{5D40A45F-FEDC-4620-A837-052879F5B64E}" destId="{5145174B-77C9-4081-B81D-E797B3728594}" srcOrd="0" destOrd="0" presId="urn:microsoft.com/office/officeart/2011/layout/TabList"/>
    <dgm:cxn modelId="{83262F63-C9DE-46B9-BD60-69044C3DEC7E}" type="presOf" srcId="{46FD0695-CAB9-4C03-9084-1DA28ACF3B9E}" destId="{89B30A00-413D-49DC-A4A5-6A8E549DE73C}" srcOrd="0" destOrd="0" presId="urn:microsoft.com/office/officeart/2011/layout/TabList"/>
    <dgm:cxn modelId="{4732493E-1D32-4AB9-996F-17C0110ACB7B}" srcId="{1A6ECD0E-6C5E-4CCB-80BA-495A413E33B0}" destId="{37A03AB9-B445-4916-AF5E-726868E8C896}" srcOrd="3" destOrd="0" parTransId="{1BF91BB6-B10F-4D48-A45B-B21209EBE654}" sibTransId="{AA9BBE83-1134-4CB5-98EC-1F34ACAB5314}"/>
    <dgm:cxn modelId="{3C27B3C5-0F0E-4FA1-96B3-9F4D2E093C53}" type="presOf" srcId="{81577843-7D1E-4192-9F99-775F4E102B02}" destId="{CAC11186-B27C-4BE7-A0BA-770F67C6AB48}" srcOrd="0" destOrd="0" presId="urn:microsoft.com/office/officeart/2011/layout/TabList"/>
    <dgm:cxn modelId="{B4A4749E-C0EE-4E24-B5BF-F2762C290BE3}" srcId="{1A6ECD0E-6C5E-4CCB-80BA-495A413E33B0}" destId="{51E441C1-DA21-4981-9E13-17B74FC5F372}" srcOrd="9" destOrd="0" parTransId="{3BBE0885-3FD8-42CD-A2D7-12F79853918C}" sibTransId="{0C9A0934-9BF5-43EC-ACCF-19A7C3F814E4}"/>
    <dgm:cxn modelId="{69046F71-22A3-4D5E-A7D0-202B21AE7F1E}" srcId="{0C5D8263-F0A2-4028-9D0D-9A515B0EE5B5}" destId="{75D5F6CE-AF8C-45C2-97DE-CC947494E823}" srcOrd="0" destOrd="0" parTransId="{1B1E76ED-A875-4AD2-83DA-66A34FA33D58}" sibTransId="{EFB4EAFC-DFA3-4A62-90D7-66B22B78ABCB}"/>
    <dgm:cxn modelId="{4301047C-94E6-45F5-98ED-33862BA837EA}" type="presOf" srcId="{5B643705-D1D5-4DBA-871F-776A90114F95}" destId="{F43C0EB1-566D-4EC2-AD3E-0530ED7FCCF0}" srcOrd="0" destOrd="0" presId="urn:microsoft.com/office/officeart/2011/layout/TabList"/>
    <dgm:cxn modelId="{C03DF5D8-697C-4D9E-A619-16686DBBFA0D}" type="presOf" srcId="{CB7A9948-7D89-4C42-9BBB-6837F41F78D9}" destId="{0C67055B-92E3-417B-8C99-F765EBB76AC1}" srcOrd="0" destOrd="0" presId="urn:microsoft.com/office/officeart/2011/layout/TabList"/>
    <dgm:cxn modelId="{5842FBD9-0C61-4C40-B6D7-7534290FC41D}" type="presOf" srcId="{24A9EF99-2FDF-4FC7-9E74-276BD9BD9F72}" destId="{41BF4EC1-8A08-4FA7-808D-C56218946AE7}" srcOrd="0" destOrd="0" presId="urn:microsoft.com/office/officeart/2011/layout/TabList"/>
    <dgm:cxn modelId="{85EED2DE-5BE1-4CE9-816E-F8B0B131725C}" type="presOf" srcId="{51E441C1-DA21-4981-9E13-17B74FC5F372}" destId="{FD022265-02FC-4903-89CE-AA2A2E1B2F25}" srcOrd="0" destOrd="0" presId="urn:microsoft.com/office/officeart/2011/layout/TabList"/>
    <dgm:cxn modelId="{BE0B1079-B84C-4127-B085-60680C964137}" srcId="{1A6ECD0E-6C5E-4CCB-80BA-495A413E33B0}" destId="{3C76A728-8B58-4B85-85F1-064E7590EAA9}" srcOrd="4" destOrd="0" parTransId="{A56D8B6D-4AE0-4423-9974-0C5989F23769}" sibTransId="{CA8384F4-DDD2-4A12-AA0B-65890E88EA7A}"/>
    <dgm:cxn modelId="{543CD0A6-ADD9-472B-BDB8-EBC4062BEAF4}" type="presOf" srcId="{81550DFB-D733-4BBE-B523-7B70A4BE5755}" destId="{6EB84A78-2F21-47AB-8BCB-1383F8722B87}" srcOrd="0" destOrd="0" presId="urn:microsoft.com/office/officeart/2011/layout/TabList"/>
    <dgm:cxn modelId="{AF150701-1CD7-472C-B562-2D81C901505C}" srcId="{1A6ECD0E-6C5E-4CCB-80BA-495A413E33B0}" destId="{A3B4DACC-B9C7-40DD-B8CA-28940C9C3CFC}" srcOrd="5" destOrd="0" parTransId="{C4A7EC7D-A0A2-4585-9728-A70FAE172FB2}" sibTransId="{C50792EC-ED81-4D82-A9D0-7DCB3194E662}"/>
    <dgm:cxn modelId="{A83590AE-1CD0-45A2-A5F7-D35ECBCD5971}" type="presOf" srcId="{05903955-42B1-4199-A803-55AEF8D968E9}" destId="{27D76437-2C7C-43F4-BE62-BC83B804ACA0}" srcOrd="0" destOrd="0" presId="urn:microsoft.com/office/officeart/2011/layout/TabList"/>
    <dgm:cxn modelId="{7F95EA9C-DD06-4B13-A8CF-48D223E42FE8}" type="presParOf" srcId="{079E2F7E-7096-419E-B31F-5C2AC80DADD6}" destId="{6605ACCE-E1E2-4AFD-857E-DE01C907D002}" srcOrd="0" destOrd="0" presId="urn:microsoft.com/office/officeart/2011/layout/TabList"/>
    <dgm:cxn modelId="{9D75C8FF-C093-4EA1-9754-08BCAAF11828}" type="presParOf" srcId="{6605ACCE-E1E2-4AFD-857E-DE01C907D002}" destId="{0C2A8CBA-B4B6-4FD8-8074-F0938DC0CE37}" srcOrd="0" destOrd="0" presId="urn:microsoft.com/office/officeart/2011/layout/TabList"/>
    <dgm:cxn modelId="{ED3804FB-0240-4AF3-B357-B80D3099FB25}" type="presParOf" srcId="{6605ACCE-E1E2-4AFD-857E-DE01C907D002}" destId="{F43C0EB1-566D-4EC2-AD3E-0530ED7FCCF0}" srcOrd="1" destOrd="0" presId="urn:microsoft.com/office/officeart/2011/layout/TabList"/>
    <dgm:cxn modelId="{5807AC13-02B8-4A3E-BA07-6728191300E0}" type="presParOf" srcId="{6605ACCE-E1E2-4AFD-857E-DE01C907D002}" destId="{3AF6EAE7-37BF-4530-98AB-D646287E3F80}" srcOrd="2" destOrd="0" presId="urn:microsoft.com/office/officeart/2011/layout/TabList"/>
    <dgm:cxn modelId="{284E50F7-5B22-4467-B3B3-719F77B296FF}" type="presParOf" srcId="{079E2F7E-7096-419E-B31F-5C2AC80DADD6}" destId="{E037DA8D-7A1A-4D08-9C47-34511DA47A0A}" srcOrd="1" destOrd="0" presId="urn:microsoft.com/office/officeart/2011/layout/TabList"/>
    <dgm:cxn modelId="{540717DD-35A1-4E43-A9AD-544C9FC1A10D}" type="presParOf" srcId="{079E2F7E-7096-419E-B31F-5C2AC80DADD6}" destId="{A5D9311A-5FC2-4A53-9F58-05D2C252BD9C}" srcOrd="2" destOrd="0" presId="urn:microsoft.com/office/officeart/2011/layout/TabList"/>
    <dgm:cxn modelId="{0B517544-F5B8-4532-B800-130E6E6A361A}" type="presParOf" srcId="{A5D9311A-5FC2-4A53-9F58-05D2C252BD9C}" destId="{F80D2C9C-FEEB-4BBB-B4AA-037D87196ABB}" srcOrd="0" destOrd="0" presId="urn:microsoft.com/office/officeart/2011/layout/TabList"/>
    <dgm:cxn modelId="{D13E66D8-1C58-4E48-BDB7-15444684E430}" type="presParOf" srcId="{A5D9311A-5FC2-4A53-9F58-05D2C252BD9C}" destId="{D06E138B-E106-48EB-9B54-5E1EBB153EAC}" srcOrd="1" destOrd="0" presId="urn:microsoft.com/office/officeart/2011/layout/TabList"/>
    <dgm:cxn modelId="{A0ABA3F5-8B91-4B7F-B16C-8F21E932DA8E}" type="presParOf" srcId="{A5D9311A-5FC2-4A53-9F58-05D2C252BD9C}" destId="{6C593186-E0ED-4DB7-A2BF-403DB7CD675C}" srcOrd="2" destOrd="0" presId="urn:microsoft.com/office/officeart/2011/layout/TabList"/>
    <dgm:cxn modelId="{2CCB0CCE-BC8B-48EF-8671-0162FF8454EA}" type="presParOf" srcId="{079E2F7E-7096-419E-B31F-5C2AC80DADD6}" destId="{1AF8AC2C-4EAF-4AF3-A0EF-572D27DAA0DA}" srcOrd="3" destOrd="0" presId="urn:microsoft.com/office/officeart/2011/layout/TabList"/>
    <dgm:cxn modelId="{EFA580F7-686B-4253-98C0-B511049C1D66}" type="presParOf" srcId="{079E2F7E-7096-419E-B31F-5C2AC80DADD6}" destId="{7FE8426E-130A-4BC2-9C38-65009F74149C}" srcOrd="4" destOrd="0" presId="urn:microsoft.com/office/officeart/2011/layout/TabList"/>
    <dgm:cxn modelId="{753B45AF-6E60-4C6D-ABD7-B8AA7F1C3020}" type="presParOf" srcId="{7FE8426E-130A-4BC2-9C38-65009F74149C}" destId="{6EB84A78-2F21-47AB-8BCB-1383F8722B87}" srcOrd="0" destOrd="0" presId="urn:microsoft.com/office/officeart/2011/layout/TabList"/>
    <dgm:cxn modelId="{EF54C103-FC95-4BAB-B611-417FF27BCF04}" type="presParOf" srcId="{7FE8426E-130A-4BC2-9C38-65009F74149C}" destId="{4C5ADAE9-798F-4BAF-A773-61A6A8FBE1E1}" srcOrd="1" destOrd="0" presId="urn:microsoft.com/office/officeart/2011/layout/TabList"/>
    <dgm:cxn modelId="{A374BB23-57A6-415E-9936-F09576A665B0}" type="presParOf" srcId="{7FE8426E-130A-4BC2-9C38-65009F74149C}" destId="{7A6B3B6B-B185-477E-88D4-F50BE1D3C4F6}" srcOrd="2" destOrd="0" presId="urn:microsoft.com/office/officeart/2011/layout/TabList"/>
    <dgm:cxn modelId="{2E001755-45A1-495B-B9D1-9F526F3C9A51}" type="presParOf" srcId="{079E2F7E-7096-419E-B31F-5C2AC80DADD6}" destId="{DDDE378D-EBA6-46D6-9988-F5196F80E427}" srcOrd="5" destOrd="0" presId="urn:microsoft.com/office/officeart/2011/layout/TabList"/>
    <dgm:cxn modelId="{D117DB8F-F7AF-4FC9-A8B3-F02FA06DDF5A}" type="presParOf" srcId="{079E2F7E-7096-419E-B31F-5C2AC80DADD6}" destId="{5D67FF40-A9F7-48BA-831A-C8AAB858127B}" srcOrd="6" destOrd="0" presId="urn:microsoft.com/office/officeart/2011/layout/TabList"/>
    <dgm:cxn modelId="{B069E8E7-064D-496E-8243-B93EEEA2BE1B}" type="presParOf" srcId="{5D67FF40-A9F7-48BA-831A-C8AAB858127B}" destId="{27D76437-2C7C-43F4-BE62-BC83B804ACA0}" srcOrd="0" destOrd="0" presId="urn:microsoft.com/office/officeart/2011/layout/TabList"/>
    <dgm:cxn modelId="{989563FA-24AD-4050-AC54-4C245F637DB7}" type="presParOf" srcId="{5D67FF40-A9F7-48BA-831A-C8AAB858127B}" destId="{AC2AF288-20BF-45B8-84E7-BC69D0385D76}" srcOrd="1" destOrd="0" presId="urn:microsoft.com/office/officeart/2011/layout/TabList"/>
    <dgm:cxn modelId="{EE118629-6D95-486D-BB19-1EB6AB518F59}" type="presParOf" srcId="{5D67FF40-A9F7-48BA-831A-C8AAB858127B}" destId="{8DE3EC26-3FB0-42E6-B49E-FEC9F5AC9661}" srcOrd="2" destOrd="0" presId="urn:microsoft.com/office/officeart/2011/layout/TabList"/>
    <dgm:cxn modelId="{37013133-B7C2-4BA3-8B9B-FA53FA6EA8CC}" type="presParOf" srcId="{079E2F7E-7096-419E-B31F-5C2AC80DADD6}" destId="{91E27824-5A1C-40AB-9B33-B5A7902EC448}" srcOrd="7" destOrd="0" presId="urn:microsoft.com/office/officeart/2011/layout/TabList"/>
    <dgm:cxn modelId="{4647636A-6774-43EE-8BBF-D90EB73A69F0}" type="presParOf" srcId="{079E2F7E-7096-419E-B31F-5C2AC80DADD6}" destId="{8762E3BA-CA97-47F4-BC6A-4A5251DCAFA6}" srcOrd="8" destOrd="0" presId="urn:microsoft.com/office/officeart/2011/layout/TabList"/>
    <dgm:cxn modelId="{E9E396BE-84E8-41D0-B78B-40017877298F}" type="presParOf" srcId="{8762E3BA-CA97-47F4-BC6A-4A5251DCAFA6}" destId="{D8889BF8-6B1C-41BF-8882-39B348CC740C}" srcOrd="0" destOrd="0" presId="urn:microsoft.com/office/officeart/2011/layout/TabList"/>
    <dgm:cxn modelId="{8C60581F-6DDE-4131-9A0D-BE3E4EEB46F3}" type="presParOf" srcId="{8762E3BA-CA97-47F4-BC6A-4A5251DCAFA6}" destId="{D6C5F5C5-A0A6-4531-A8EB-66988CAA69C6}" srcOrd="1" destOrd="0" presId="urn:microsoft.com/office/officeart/2011/layout/TabList"/>
    <dgm:cxn modelId="{AE0C6D53-0A25-4D74-AF49-242D8B31BC8E}" type="presParOf" srcId="{8762E3BA-CA97-47F4-BC6A-4A5251DCAFA6}" destId="{C66CED27-4EC2-45E7-ACA3-A6E11FF90A34}" srcOrd="2" destOrd="0" presId="urn:microsoft.com/office/officeart/2011/layout/TabList"/>
    <dgm:cxn modelId="{C9960A0F-FA07-43F9-90EF-3844C94A2579}" type="presParOf" srcId="{079E2F7E-7096-419E-B31F-5C2AC80DADD6}" destId="{9A9101F2-0B48-4F30-8C3B-BD10181C9ED5}" srcOrd="9" destOrd="0" presId="urn:microsoft.com/office/officeart/2011/layout/TabList"/>
    <dgm:cxn modelId="{47AB429E-F889-4F6D-B6AB-A3441A3E9E4D}" type="presParOf" srcId="{079E2F7E-7096-419E-B31F-5C2AC80DADD6}" destId="{D5D2127C-64FA-4B13-BA14-22681539EB5F}" srcOrd="10" destOrd="0" presId="urn:microsoft.com/office/officeart/2011/layout/TabList"/>
    <dgm:cxn modelId="{B45A1329-8964-40F7-AB01-5F3608474F9A}" type="presParOf" srcId="{D5D2127C-64FA-4B13-BA14-22681539EB5F}" destId="{46593C28-BAC3-4666-8C4E-CB93F961D1C7}" srcOrd="0" destOrd="0" presId="urn:microsoft.com/office/officeart/2011/layout/TabList"/>
    <dgm:cxn modelId="{0C28BF9C-1960-4798-9E23-4FC4A2F0B717}" type="presParOf" srcId="{D5D2127C-64FA-4B13-BA14-22681539EB5F}" destId="{71641B93-4F4E-4055-9160-8AE3DD92ED68}" srcOrd="1" destOrd="0" presId="urn:microsoft.com/office/officeart/2011/layout/TabList"/>
    <dgm:cxn modelId="{24870413-780C-485E-8480-190BCA88ED6D}" type="presParOf" srcId="{D5D2127C-64FA-4B13-BA14-22681539EB5F}" destId="{CD3B1C47-7E7F-46D7-84B8-388490FB65D9}" srcOrd="2" destOrd="0" presId="urn:microsoft.com/office/officeart/2011/layout/TabList"/>
    <dgm:cxn modelId="{7681F230-6613-4A3D-8091-6B8D75B08112}" type="presParOf" srcId="{079E2F7E-7096-419E-B31F-5C2AC80DADD6}" destId="{08D5383A-40CE-44C4-A894-395DB45D1C57}" srcOrd="11" destOrd="0" presId="urn:microsoft.com/office/officeart/2011/layout/TabList"/>
    <dgm:cxn modelId="{8C64E26A-D67A-4016-9CF6-A9F657A0EC1D}" type="presParOf" srcId="{079E2F7E-7096-419E-B31F-5C2AC80DADD6}" destId="{626A5D2F-E6AE-46C1-A2B6-6BC876E08EC1}" srcOrd="12" destOrd="0" presId="urn:microsoft.com/office/officeart/2011/layout/TabList"/>
    <dgm:cxn modelId="{9AC86AF3-6CFF-4DCB-BD07-007575C4800D}" type="presParOf" srcId="{626A5D2F-E6AE-46C1-A2B6-6BC876E08EC1}" destId="{8441CDDF-84C4-463D-9805-8AFB14F394D5}" srcOrd="0" destOrd="0" presId="urn:microsoft.com/office/officeart/2011/layout/TabList"/>
    <dgm:cxn modelId="{72286255-E356-4338-B3B0-A54F70C07DD5}" type="presParOf" srcId="{626A5D2F-E6AE-46C1-A2B6-6BC876E08EC1}" destId="{5145174B-77C9-4081-B81D-E797B3728594}" srcOrd="1" destOrd="0" presId="urn:microsoft.com/office/officeart/2011/layout/TabList"/>
    <dgm:cxn modelId="{5BD4FD04-C363-465D-B715-6C725E772732}" type="presParOf" srcId="{626A5D2F-E6AE-46C1-A2B6-6BC876E08EC1}" destId="{F6FB4574-F910-405D-A83E-F6F5E6D5D432}" srcOrd="2" destOrd="0" presId="urn:microsoft.com/office/officeart/2011/layout/TabList"/>
    <dgm:cxn modelId="{9CD44BA8-1109-4218-A8B6-CA72FD140F02}" type="presParOf" srcId="{079E2F7E-7096-419E-B31F-5C2AC80DADD6}" destId="{ABF0A658-F5ED-40D1-931E-7AA8434BF894}" srcOrd="13" destOrd="0" presId="urn:microsoft.com/office/officeart/2011/layout/TabList"/>
    <dgm:cxn modelId="{DE5F471D-D07E-46B4-9A2A-242826C9B2D1}" type="presParOf" srcId="{079E2F7E-7096-419E-B31F-5C2AC80DADD6}" destId="{CB218223-2CB0-41C1-B7E2-7A415E030307}" srcOrd="14" destOrd="0" presId="urn:microsoft.com/office/officeart/2011/layout/TabList"/>
    <dgm:cxn modelId="{6C3EA8BB-1789-4B5E-BDEB-04CD7F9E2AAA}" type="presParOf" srcId="{CB218223-2CB0-41C1-B7E2-7A415E030307}" destId="{41BF4EC1-8A08-4FA7-808D-C56218946AE7}" srcOrd="0" destOrd="0" presId="urn:microsoft.com/office/officeart/2011/layout/TabList"/>
    <dgm:cxn modelId="{BCDE2238-16EE-40B0-88A5-2AA7BBD6C8CF}" type="presParOf" srcId="{CB218223-2CB0-41C1-B7E2-7A415E030307}" destId="{89B30A00-413D-49DC-A4A5-6A8E549DE73C}" srcOrd="1" destOrd="0" presId="urn:microsoft.com/office/officeart/2011/layout/TabList"/>
    <dgm:cxn modelId="{7FB462B3-9018-4148-89B4-2DB6F37E8111}" type="presParOf" srcId="{CB218223-2CB0-41C1-B7E2-7A415E030307}" destId="{B0F27BCD-D3C1-40DF-A77F-3E58BB44707C}" srcOrd="2" destOrd="0" presId="urn:microsoft.com/office/officeart/2011/layout/TabList"/>
    <dgm:cxn modelId="{331F2D61-F0FF-470B-A2B9-3D562ACC368E}" type="presParOf" srcId="{079E2F7E-7096-419E-B31F-5C2AC80DADD6}" destId="{5D85E6E1-A055-4ACC-A3F1-8C13118E6A80}" srcOrd="15" destOrd="0" presId="urn:microsoft.com/office/officeart/2011/layout/TabList"/>
    <dgm:cxn modelId="{F9C07FD1-4D10-4664-85F8-F64EBC30A4CA}" type="presParOf" srcId="{079E2F7E-7096-419E-B31F-5C2AC80DADD6}" destId="{FF09E030-B607-48F0-BD29-6E2EDEEAF359}" srcOrd="16" destOrd="0" presId="urn:microsoft.com/office/officeart/2011/layout/TabList"/>
    <dgm:cxn modelId="{250058BD-8AA5-4334-836C-77BC82EF23A3}" type="presParOf" srcId="{FF09E030-B607-48F0-BD29-6E2EDEEAF359}" destId="{48860679-6E12-4629-A3EC-7BB34A03C000}" srcOrd="0" destOrd="0" presId="urn:microsoft.com/office/officeart/2011/layout/TabList"/>
    <dgm:cxn modelId="{7D07EC25-9175-4FC4-95EA-8AA10E52361C}" type="presParOf" srcId="{FF09E030-B607-48F0-BD29-6E2EDEEAF359}" destId="{CAC11186-B27C-4BE7-A0BA-770F67C6AB48}" srcOrd="1" destOrd="0" presId="urn:microsoft.com/office/officeart/2011/layout/TabList"/>
    <dgm:cxn modelId="{A131023A-18C2-4086-8A5D-1A1BE98E52E1}" type="presParOf" srcId="{FF09E030-B607-48F0-BD29-6E2EDEEAF359}" destId="{442DEA2F-BD27-46F0-8E84-39A6FA280B7C}" srcOrd="2" destOrd="0" presId="urn:microsoft.com/office/officeart/2011/layout/TabList"/>
    <dgm:cxn modelId="{CBB45364-2B13-4526-9CBA-47209B327827}" type="presParOf" srcId="{079E2F7E-7096-419E-B31F-5C2AC80DADD6}" destId="{FA0DCD33-9B02-414E-9DE4-941DBADB886F}" srcOrd="17" destOrd="0" presId="urn:microsoft.com/office/officeart/2011/layout/TabList"/>
    <dgm:cxn modelId="{99B06B4F-070D-4A57-BC68-246BD79D04F7}" type="presParOf" srcId="{079E2F7E-7096-419E-B31F-5C2AC80DADD6}" destId="{0D71F1A8-783F-47C4-BDA9-BD35E0905500}" srcOrd="18" destOrd="0" presId="urn:microsoft.com/office/officeart/2011/layout/TabList"/>
    <dgm:cxn modelId="{52B53FE2-5945-4875-AFE3-22D2B129D1EA}" type="presParOf" srcId="{0D71F1A8-783F-47C4-BDA9-BD35E0905500}" destId="{0C67055B-92E3-417B-8C99-F765EBB76AC1}" srcOrd="0" destOrd="0" presId="urn:microsoft.com/office/officeart/2011/layout/TabList"/>
    <dgm:cxn modelId="{C3863C7A-E6FC-47CE-A8C9-5DFF85638BF8}" type="presParOf" srcId="{0D71F1A8-783F-47C4-BDA9-BD35E0905500}" destId="{FD022265-02FC-4903-89CE-AA2A2E1B2F25}" srcOrd="1" destOrd="0" presId="urn:microsoft.com/office/officeart/2011/layout/TabList"/>
    <dgm:cxn modelId="{F5A8D950-EB8C-4066-B4AB-ACDDD14925E1}" type="presParOf" srcId="{0D71F1A8-783F-47C4-BDA9-BD35E0905500}" destId="{E6779E10-510B-4B20-8CD7-1B1D02C2D184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374183" y="0"/>
          <a:ext cx="2298381" cy="1719626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Niveles del producto</a:t>
          </a:r>
          <a:endParaRPr lang="es-ES" sz="1800" b="1" kern="1200" dirty="0"/>
        </a:p>
      </dsp:txBody>
      <dsp:txXfrm>
        <a:off x="3710773" y="251833"/>
        <a:ext cx="1625201" cy="1215960"/>
      </dsp:txXfrm>
    </dsp:sp>
    <dsp:sp modelId="{AF411819-B58E-4FD4-9EE5-2623AA8BBF37}">
      <dsp:nvSpPr>
        <dsp:cNvPr id="0" name=""/>
        <dsp:cNvSpPr/>
      </dsp:nvSpPr>
      <dsp:spPr>
        <a:xfrm>
          <a:off x="3155604" y="1908796"/>
          <a:ext cx="2919229" cy="80130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Producto básico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583115" y="2026145"/>
        <a:ext cx="2064207" cy="566610"/>
      </dsp:txXfrm>
    </dsp:sp>
    <dsp:sp modelId="{B2E55129-0EA5-4BE9-8351-54B15E6EFF7E}">
      <dsp:nvSpPr>
        <dsp:cNvPr id="0" name=""/>
        <dsp:cNvSpPr/>
      </dsp:nvSpPr>
      <dsp:spPr>
        <a:xfrm>
          <a:off x="6372528" y="907893"/>
          <a:ext cx="2592577" cy="89746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Producto formal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752202" y="1039323"/>
        <a:ext cx="1833229" cy="634603"/>
      </dsp:txXfrm>
    </dsp:sp>
    <dsp:sp modelId="{B40552BD-87B2-4CA4-8DDF-5A2EBC4710FF}">
      <dsp:nvSpPr>
        <dsp:cNvPr id="0" name=""/>
        <dsp:cNvSpPr/>
      </dsp:nvSpPr>
      <dsp:spPr>
        <a:xfrm>
          <a:off x="61121" y="907268"/>
          <a:ext cx="2807163" cy="87275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Producto ampliado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72221" y="1035080"/>
        <a:ext cx="1984963" cy="617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066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slide" Target="slide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slide" Target="slide19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8.xml"/><Relationship Id="rId4" Type="http://schemas.openxmlformats.org/officeDocument/2006/relationships/slide" Target="slide12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7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" y="1686732"/>
            <a:ext cx="7116487" cy="40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4               </a:t>
            </a:r>
            <a:r>
              <a:rPr lang="es-ES_tradnl" sz="5400" dirty="0">
                <a:solidFill>
                  <a:schemeClr val="accent2"/>
                </a:solidFill>
              </a:rPr>
              <a:t>MARKETING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4. El producto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Proceso alternativo"/>
          <p:cNvSpPr/>
          <p:nvPr/>
        </p:nvSpPr>
        <p:spPr>
          <a:xfrm>
            <a:off x="443959" y="1196752"/>
            <a:ext cx="4272057" cy="398979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Ciclo de vida del producto</a:t>
            </a:r>
            <a:endParaRPr lang="es-ES" sz="2400" b="1" dirty="0">
              <a:solidFill>
                <a:schemeClr val="tx1"/>
              </a:solidFill>
            </a:endParaRPr>
          </a:p>
        </p:txBody>
      </p:sp>
      <p:cxnSp>
        <p:nvCxnSpPr>
          <p:cNvPr id="30" name="29 Conector recto de flecha"/>
          <p:cNvCxnSpPr/>
          <p:nvPr/>
        </p:nvCxnSpPr>
        <p:spPr>
          <a:xfrm flipH="1" flipV="1">
            <a:off x="567091" y="1980068"/>
            <a:ext cx="32707" cy="2800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599798" y="4752886"/>
            <a:ext cx="4398192" cy="545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644938" y="2162734"/>
            <a:ext cx="0" cy="259015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66756" y="1595731"/>
            <a:ext cx="39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V</a:t>
            </a:r>
            <a:endParaRPr lang="es-ES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802840" y="4897405"/>
            <a:ext cx="9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Tiempo</a:t>
            </a:r>
            <a:endParaRPr lang="es-ES" sz="1600" dirty="0"/>
          </a:p>
        </p:txBody>
      </p:sp>
      <p:sp>
        <p:nvSpPr>
          <p:cNvPr id="3" name="2 Forma libre"/>
          <p:cNvSpPr/>
          <p:nvPr/>
        </p:nvSpPr>
        <p:spPr>
          <a:xfrm>
            <a:off x="599798" y="2290313"/>
            <a:ext cx="3933565" cy="2489851"/>
          </a:xfrm>
          <a:custGeom>
            <a:avLst/>
            <a:gdLst>
              <a:gd name="connsiteX0" fmla="*/ 0 w 4613563"/>
              <a:gd name="connsiteY0" fmla="*/ 3002123 h 3002123"/>
              <a:gd name="connsiteX1" fmla="*/ 1330036 w 4613563"/>
              <a:gd name="connsiteY1" fmla="*/ 1727505 h 3002123"/>
              <a:gd name="connsiteX2" fmla="*/ 2563091 w 4613563"/>
              <a:gd name="connsiteY2" fmla="*/ 231214 h 3002123"/>
              <a:gd name="connsiteX3" fmla="*/ 3768436 w 4613563"/>
              <a:gd name="connsiteY3" fmla="*/ 148087 h 3002123"/>
              <a:gd name="connsiteX4" fmla="*/ 4613563 w 4613563"/>
              <a:gd name="connsiteY4" fmla="*/ 1630523 h 300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563" h="3002123">
                <a:moveTo>
                  <a:pt x="0" y="3002123"/>
                </a:moveTo>
                <a:cubicBezTo>
                  <a:pt x="451427" y="2595723"/>
                  <a:pt x="902854" y="2189323"/>
                  <a:pt x="1330036" y="1727505"/>
                </a:cubicBezTo>
                <a:cubicBezTo>
                  <a:pt x="1757218" y="1265687"/>
                  <a:pt x="2156691" y="494450"/>
                  <a:pt x="2563091" y="231214"/>
                </a:cubicBezTo>
                <a:cubicBezTo>
                  <a:pt x="2969491" y="-32022"/>
                  <a:pt x="3426691" y="-85131"/>
                  <a:pt x="3768436" y="148087"/>
                </a:cubicBezTo>
                <a:cubicBezTo>
                  <a:pt x="4110181" y="381305"/>
                  <a:pt x="4361872" y="1005914"/>
                  <a:pt x="4613563" y="163052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Elipse"/>
          <p:cNvSpPr/>
          <p:nvPr/>
        </p:nvSpPr>
        <p:spPr>
          <a:xfrm flipH="1">
            <a:off x="1580462" y="3770242"/>
            <a:ext cx="130859" cy="108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37 Conector recto"/>
          <p:cNvCxnSpPr/>
          <p:nvPr/>
        </p:nvCxnSpPr>
        <p:spPr>
          <a:xfrm>
            <a:off x="2867346" y="1934285"/>
            <a:ext cx="10399" cy="28731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 flipH="1">
            <a:off x="2798894" y="2363735"/>
            <a:ext cx="130859" cy="108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0" name="39 Conector recto"/>
          <p:cNvCxnSpPr/>
          <p:nvPr/>
        </p:nvCxnSpPr>
        <p:spPr>
          <a:xfrm>
            <a:off x="3807435" y="1988840"/>
            <a:ext cx="0" cy="27640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Elipse"/>
          <p:cNvSpPr/>
          <p:nvPr/>
        </p:nvSpPr>
        <p:spPr>
          <a:xfrm flipH="1">
            <a:off x="3742008" y="2374941"/>
            <a:ext cx="130859" cy="108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5129" y="2216419"/>
            <a:ext cx="121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Introducción</a:t>
            </a:r>
            <a:endParaRPr lang="es-ES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687787" y="1996415"/>
            <a:ext cx="121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Crecimiento</a:t>
            </a:r>
            <a:endParaRPr lang="es-ES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877745" y="1854957"/>
            <a:ext cx="88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Madurez</a:t>
            </a:r>
            <a:endParaRPr lang="es-ES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917357" y="1996250"/>
            <a:ext cx="798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Declive</a:t>
            </a:r>
            <a:endParaRPr lang="es-E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39" y="3770242"/>
            <a:ext cx="833438" cy="66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39" y="2583785"/>
            <a:ext cx="895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886" y="3770242"/>
            <a:ext cx="916689" cy="70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75" y="2524196"/>
            <a:ext cx="876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46 Conector recto"/>
          <p:cNvCxnSpPr/>
          <p:nvPr/>
        </p:nvCxnSpPr>
        <p:spPr>
          <a:xfrm>
            <a:off x="5958785" y="2065563"/>
            <a:ext cx="27199" cy="27593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H="1">
            <a:off x="5985984" y="4831623"/>
            <a:ext cx="260097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415509" y="2109964"/>
            <a:ext cx="51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/>
              <a:t>Alto</a:t>
            </a:r>
            <a:endParaRPr lang="es-ES" sz="14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554043" y="4472387"/>
            <a:ext cx="120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Vaca lechera</a:t>
            </a:r>
            <a:endParaRPr lang="es-ES" sz="14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338703" y="4472387"/>
            <a:ext cx="79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Perro</a:t>
            </a:r>
            <a:endParaRPr lang="es-ES" sz="1400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7756192" y="3301547"/>
            <a:ext cx="79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Estrella</a:t>
            </a:r>
            <a:endParaRPr lang="es-ES" sz="1400" b="1" dirty="0"/>
          </a:p>
        </p:txBody>
      </p:sp>
      <p:cxnSp>
        <p:nvCxnSpPr>
          <p:cNvPr id="60" name="59 Conector recto"/>
          <p:cNvCxnSpPr/>
          <p:nvPr/>
        </p:nvCxnSpPr>
        <p:spPr>
          <a:xfrm flipH="1">
            <a:off x="6033095" y="3662230"/>
            <a:ext cx="2600978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7451403" y="2407798"/>
            <a:ext cx="0" cy="240305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6491103" y="3412460"/>
            <a:ext cx="79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/>
              <a:t>Declive</a:t>
            </a:r>
            <a:endParaRPr lang="es-ES" sz="14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8470547" y="4852134"/>
            <a:ext cx="570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Altas</a:t>
            </a:r>
            <a:endParaRPr lang="es-ES" sz="14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5958785" y="4841705"/>
            <a:ext cx="570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Bajas</a:t>
            </a:r>
            <a:endParaRPr lang="es-ES" sz="1400" dirty="0"/>
          </a:p>
        </p:txBody>
      </p:sp>
      <p:sp>
        <p:nvSpPr>
          <p:cNvPr id="66" name="65 CuadroTexto"/>
          <p:cNvSpPr txBox="1"/>
          <p:nvPr/>
        </p:nvSpPr>
        <p:spPr>
          <a:xfrm>
            <a:off x="5112665" y="4399889"/>
            <a:ext cx="88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/>
              <a:t>Bajo o</a:t>
            </a:r>
          </a:p>
          <a:p>
            <a:pPr algn="r"/>
            <a:r>
              <a:rPr lang="es-ES_tradnl" sz="1400" dirty="0"/>
              <a:t>negativo</a:t>
            </a:r>
            <a:endParaRPr lang="es-ES" sz="1400" dirty="0"/>
          </a:p>
        </p:txBody>
      </p:sp>
      <p:sp>
        <p:nvSpPr>
          <p:cNvPr id="68" name="67 CuadroTexto"/>
          <p:cNvSpPr txBox="1"/>
          <p:nvPr/>
        </p:nvSpPr>
        <p:spPr>
          <a:xfrm rot="16200000">
            <a:off x="4630070" y="3215366"/>
            <a:ext cx="221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rgbClr val="C00000"/>
                </a:solidFill>
              </a:rPr>
              <a:t>Crecimiento de las ventas</a:t>
            </a:r>
            <a:endParaRPr lang="es-ES" sz="1400" b="1" dirty="0">
              <a:solidFill>
                <a:srgbClr val="C00000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376157" y="4852134"/>
            <a:ext cx="221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rgbClr val="C00000"/>
                </a:solidFill>
              </a:rPr>
              <a:t>Ventas</a:t>
            </a:r>
            <a:endParaRPr lang="es-ES" sz="1400" b="1" dirty="0">
              <a:solidFill>
                <a:srgbClr val="C00000"/>
              </a:solidFill>
            </a:endParaRPr>
          </a:p>
        </p:txBody>
      </p:sp>
      <p:sp>
        <p:nvSpPr>
          <p:cNvPr id="76" name="75 Proceso alternativo"/>
          <p:cNvSpPr/>
          <p:nvPr/>
        </p:nvSpPr>
        <p:spPr>
          <a:xfrm>
            <a:off x="5825968" y="1202012"/>
            <a:ext cx="2939689" cy="401437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/>
                </a:solidFill>
              </a:rPr>
              <a:t>Matriz BCG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567092" y="4947171"/>
            <a:ext cx="107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Gasto en publicidad</a:t>
            </a:r>
          </a:p>
          <a:p>
            <a:r>
              <a:rPr lang="es-ES_tradnl" sz="1200" dirty="0"/>
              <a:t>Dar a conocer</a:t>
            </a:r>
          </a:p>
          <a:p>
            <a:r>
              <a:rPr lang="es-ES_tradnl" sz="1200" dirty="0"/>
              <a:t>el producto</a:t>
            </a:r>
            <a:endParaRPr lang="es-ES" sz="12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2917258" y="4947171"/>
            <a:ext cx="1077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Alta competencia</a:t>
            </a:r>
          </a:p>
          <a:p>
            <a:r>
              <a:rPr lang="es-ES" sz="1200" dirty="0"/>
              <a:t>Intentar fidelizar clientes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1799898" y="4947171"/>
            <a:ext cx="1077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Publicidad</a:t>
            </a:r>
          </a:p>
          <a:p>
            <a:r>
              <a:rPr lang="es-ES_tradnl" sz="1200" dirty="0"/>
              <a:t>persuasiva</a:t>
            </a:r>
          </a:p>
          <a:p>
            <a:r>
              <a:rPr lang="es-ES" sz="1200" dirty="0"/>
              <a:t>Distinguir el producto de imitadores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3843222" y="4947171"/>
            <a:ext cx="1154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Decidir si</a:t>
            </a:r>
          </a:p>
          <a:p>
            <a:r>
              <a:rPr lang="es-ES_tradnl" sz="1200" dirty="0"/>
              <a:t>abandonarlo</a:t>
            </a:r>
          </a:p>
          <a:p>
            <a:r>
              <a:rPr lang="es-ES_tradnl" sz="1200" dirty="0"/>
              <a:t>o mantenerlo</a:t>
            </a:r>
          </a:p>
          <a:p>
            <a:r>
              <a:rPr lang="es-ES_tradnl" sz="1200" dirty="0"/>
              <a:t>o relanzarlo con innovación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producto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0096" y="894251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Estrategias sobre el producto</a:t>
            </a:r>
            <a:endParaRPr lang="es-ES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01140" y="2564904"/>
            <a:ext cx="2515222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 marca</a:t>
            </a:r>
            <a:endParaRPr lang="es-ES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201140" y="4581128"/>
            <a:ext cx="246969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 alargamiento de la vida del producto</a:t>
            </a:r>
            <a:endParaRPr lang="es-ES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246666" y="1484784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De diferenciación</a:t>
            </a:r>
            <a:endParaRPr lang="es-ES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916991" y="1484784"/>
            <a:ext cx="584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Diferenciarlo de la competencia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Cambiar: envase o embalaje, diseño con formas (ejemplo </a:t>
            </a:r>
            <a:r>
              <a:rPr lang="es-ES_tradnl" sz="1600" dirty="0" err="1"/>
              <a:t>pendrives</a:t>
            </a:r>
            <a:r>
              <a:rPr lang="es-ES_tradnl" sz="1600" dirty="0"/>
              <a:t> personalizados)</a:t>
            </a:r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890530" y="2564904"/>
            <a:ext cx="5869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Genera confianza y disminuye la incertidumbre (fidelización)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Tipos de marca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Marca única (misma para todos los productos)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Marca múltiple (una para cada producto)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Segundas marcas (para vender otro producto más barato)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Marcas blancas (cadenas de distribución: hacendado, </a:t>
            </a:r>
            <a:r>
              <a:rPr lang="es-ES_tradnl" sz="1600" dirty="0" err="1"/>
              <a:t>etc</a:t>
            </a:r>
            <a:r>
              <a:rPr lang="es-ES_tradnl" sz="1600" dirty="0"/>
              <a:t>)</a:t>
            </a:r>
            <a:endParaRPr lang="es-ES" sz="16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916991" y="4581128"/>
            <a:ext cx="584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Modificar el producto ya existente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Introducir innovaciones</a:t>
            </a:r>
            <a:r>
              <a:rPr lang="es-ES" sz="1600" dirty="0"/>
              <a:t> (calidad, diseño, servicios prestados)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Nuevas formas de consumo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Venderlo en otro segmento</a:t>
            </a:r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El precio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4191636392"/>
              </p:ext>
            </p:extLst>
          </p:nvPr>
        </p:nvGraphicFramePr>
        <p:xfrm>
          <a:off x="222584" y="908720"/>
          <a:ext cx="8688311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11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" action="ppaction://noaction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El precio</a:t>
            </a:r>
          </a:p>
        </p:txBody>
      </p:sp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1924135013"/>
              </p:ext>
            </p:extLst>
          </p:nvPr>
        </p:nvGraphicFramePr>
        <p:xfrm>
          <a:off x="246666" y="1056549"/>
          <a:ext cx="8647837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6. Promoción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77456" y="1552503"/>
            <a:ext cx="5970807" cy="2062103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Despertar el interés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Qué hace nuestra empresa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Qué necesidad cubre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Cuál es el segmento de mercado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Explicar lo que nos diferencia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La primera impresión  (cliente decidirá en unos 10 segundos)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Elegir la forma o formas más adecuadas de presentar (web, catálogo – folletos, revistas, de forma personal…)</a:t>
            </a:r>
            <a:endParaRPr lang="es-ES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6091" y="980728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la empresa y del producto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261177" y="162880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2" name="11 Rectángulo"/>
          <p:cNvSpPr/>
          <p:nvPr/>
        </p:nvSpPr>
        <p:spPr>
          <a:xfrm>
            <a:off x="977455" y="4368392"/>
            <a:ext cx="5466753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Forma de comunicación que trata de estimular la demanda:</a:t>
            </a:r>
          </a:p>
          <a:p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Comunicando la existencia del producto</a:t>
            </a:r>
          </a:p>
          <a:p>
            <a:pPr marL="342900" indent="-342900">
              <a:buAutoNum type="arabicParenR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Motivando a su compra</a:t>
            </a:r>
          </a:p>
          <a:p>
            <a:pPr marL="342900" indent="-342900">
              <a:buAutoNum type="arabicParenR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Recordando que existe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1177" y="3798309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promoción del producto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61177" y="440977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6" name="1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8" name="1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6. Promoción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6090381" y="605963"/>
            <a:ext cx="277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</a:t>
            </a:r>
            <a:r>
              <a:rPr lang="es-ES_tradn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s-ES_tradn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endParaRPr lang="es-E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58511" y="1000759"/>
            <a:ext cx="8811786" cy="1815882"/>
          </a:xfrm>
          <a:prstGeom prst="rect">
            <a:avLst/>
          </a:prstGeom>
          <a:ln>
            <a:noFill/>
          </a:ln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Medios de comunicación de masas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Televisión, radio, prensa…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Páginas de Internet, mailing (e-mail)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Buzoneo y correo directo a domicilio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Redes sociales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Elección del medio: según el cliente, dinero, </a:t>
            </a:r>
            <a:r>
              <a:rPr lang="es-ES_tradnl" sz="1600" dirty="0" err="1"/>
              <a:t>etc</a:t>
            </a:r>
            <a:endParaRPr lang="es-ES_tradnl" sz="1600" dirty="0"/>
          </a:p>
        </p:txBody>
      </p:sp>
      <p:sp>
        <p:nvSpPr>
          <p:cNvPr id="24" name="23 Rectángulo"/>
          <p:cNvSpPr/>
          <p:nvPr/>
        </p:nvSpPr>
        <p:spPr>
          <a:xfrm>
            <a:off x="358511" y="2274718"/>
            <a:ext cx="8763598" cy="1323439"/>
          </a:xfrm>
          <a:prstGeom prst="rect">
            <a:avLst/>
          </a:prstGeom>
          <a:ln>
            <a:noFill/>
          </a:ln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Destacar el producto en punto de venta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Rótulos, escaparates, carteles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Disposición de los productos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Ambientación del comercio: iluminación, </a:t>
            </a:r>
            <a:r>
              <a:rPr lang="es-ES_tradnl" sz="1600" dirty="0" err="1"/>
              <a:t>etc</a:t>
            </a: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Artículos publicitarios: bolsas, bolígrafos, </a:t>
            </a:r>
            <a:r>
              <a:rPr lang="es-ES_tradnl" sz="1600" dirty="0" err="1"/>
              <a:t>etc</a:t>
            </a:r>
            <a:endParaRPr lang="es-ES_tradnl" sz="1600" dirty="0"/>
          </a:p>
        </p:txBody>
      </p:sp>
      <p:sp>
        <p:nvSpPr>
          <p:cNvPr id="25" name="24 Rectángulo"/>
          <p:cNvSpPr/>
          <p:nvPr/>
        </p:nvSpPr>
        <p:spPr>
          <a:xfrm>
            <a:off x="358511" y="3581871"/>
            <a:ext cx="417485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De corta duración para estimular las ventas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Muestras gratuitas, regalos, sorteos, 2x1,…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4764404" y="3472175"/>
            <a:ext cx="3266352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Conservar al cliente, sea fiel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Mejor manera: no defraudarle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Tarjeta puntos, vales descuentos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58511" y="4851076"/>
            <a:ext cx="4477674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Crear imagen positiva, opinión pública favorable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Patrocinio actividades culturales y deportivas, donaciones ONG,…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4807510" y="4707021"/>
            <a:ext cx="4314599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Personal comercial de la empresa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Funciones comerciales: informar, persuadir, buscar clientes, recoger información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900977" y="708371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Publicidad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082025" y="1965103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Merchandising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992572" y="3173549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Promoción de ventas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379355" y="3109592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Fidelización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5468388" y="4414633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Venta directa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946928" y="4414633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Relaciones Públicas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21" name="20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7. La distribución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67848" y="1518393"/>
            <a:ext cx="204279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/>
              <a:t>Distribución</a:t>
            </a:r>
            <a:endParaRPr lang="es-ES" sz="2800" b="1" dirty="0"/>
          </a:p>
        </p:txBody>
      </p:sp>
      <p:sp>
        <p:nvSpPr>
          <p:cNvPr id="22" name="21 Flecha derecha"/>
          <p:cNvSpPr/>
          <p:nvPr/>
        </p:nvSpPr>
        <p:spPr>
          <a:xfrm>
            <a:off x="2716904" y="1671991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3271052" y="1241394"/>
            <a:ext cx="5622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dirty="0">
                <a:solidFill>
                  <a:prstClr val="black"/>
                </a:solidFill>
              </a:rPr>
              <a:t>Conjunto de tareas que conducen el producto hasta el cliente. </a:t>
            </a:r>
          </a:p>
          <a:p>
            <a:pPr lvl="0"/>
            <a:r>
              <a:rPr lang="es-ES_tradnl" sz="1600" b="1" i="1" dirty="0">
                <a:solidFill>
                  <a:prstClr val="black"/>
                </a:solidFill>
              </a:rPr>
              <a:t>Objetivo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hacer llegar el producto al consumidor en el lugar, cantidad y momento que lo necesite.</a:t>
            </a:r>
            <a:endParaRPr lang="es-ES_tradnl" sz="1600" dirty="0">
              <a:solidFill>
                <a:prstClr val="black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537241" y="2744284"/>
            <a:ext cx="204711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Canal Directo</a:t>
            </a:r>
            <a:endParaRPr lang="es-ES" sz="1600" dirty="0"/>
          </a:p>
        </p:txBody>
      </p:sp>
      <p:sp>
        <p:nvSpPr>
          <p:cNvPr id="31" name="30 Flecha derecha"/>
          <p:cNvSpPr/>
          <p:nvPr/>
        </p:nvSpPr>
        <p:spPr>
          <a:xfrm rot="2210135">
            <a:off x="2958597" y="40932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41592" y="3316808"/>
            <a:ext cx="269530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En función de los intermediarios</a:t>
            </a:r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 rot="19858456">
            <a:off x="2997580" y="302220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0" name="39 Rectángulo"/>
          <p:cNvSpPr/>
          <p:nvPr/>
        </p:nvSpPr>
        <p:spPr>
          <a:xfrm>
            <a:off x="3537241" y="3132142"/>
            <a:ext cx="3052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Fabricante </a:t>
            </a:r>
            <a:r>
              <a:rPr lang="es-ES_tradnl" sz="1600" dirty="0">
                <a:sym typeface="Wingdings" panose="05000000000000000000" pitchFamily="2" charset="2"/>
              </a:rPr>
              <a:t> consumidor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existen intermediarios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Producto no se encarece</a:t>
            </a:r>
            <a:endParaRPr lang="es-ES" sz="1600" dirty="0"/>
          </a:p>
        </p:txBody>
      </p:sp>
      <p:sp>
        <p:nvSpPr>
          <p:cNvPr id="41" name="40 Rectángulo"/>
          <p:cNvSpPr/>
          <p:nvPr/>
        </p:nvSpPr>
        <p:spPr>
          <a:xfrm>
            <a:off x="3472067" y="4181543"/>
            <a:ext cx="204711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Canal indirecto</a:t>
            </a:r>
            <a:endParaRPr lang="es-ES" sz="1600" dirty="0"/>
          </a:p>
        </p:txBody>
      </p:sp>
      <p:sp>
        <p:nvSpPr>
          <p:cNvPr id="43" name="42 Rectángulo"/>
          <p:cNvSpPr/>
          <p:nvPr/>
        </p:nvSpPr>
        <p:spPr>
          <a:xfrm>
            <a:off x="3537241" y="4602869"/>
            <a:ext cx="54397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Hay intermediarios</a:t>
            </a:r>
            <a:r>
              <a:rPr lang="es-ES" sz="1600" dirty="0"/>
              <a:t>: mayoristas y minoristas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sz="1600" dirty="0"/>
              <a:t>Canal larga y canal corto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Fabricante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mayorista  minorista  consumidor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Fabricante  minorista  consumidor</a:t>
            </a:r>
            <a:endParaRPr lang="es-ES_tradnl" sz="1600" dirty="0"/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2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7. La distribución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372200" y="1556792"/>
            <a:ext cx="2493915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Estrategias de distribución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2543106"/>
              </p:ext>
            </p:extLst>
          </p:nvPr>
        </p:nvGraphicFramePr>
        <p:xfrm>
          <a:off x="441722" y="764704"/>
          <a:ext cx="5802204" cy="258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22 CuadroTexto"/>
          <p:cNvSpPr txBox="1"/>
          <p:nvPr/>
        </p:nvSpPr>
        <p:spPr>
          <a:xfrm>
            <a:off x="126396" y="4221088"/>
            <a:ext cx="230425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Nuevas formas de distribución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56995472"/>
              </p:ext>
            </p:extLst>
          </p:nvPr>
        </p:nvGraphicFramePr>
        <p:xfrm>
          <a:off x="2699792" y="2996952"/>
          <a:ext cx="6336703" cy="314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24 CuadroTexto">
            <a:hlinkClick r:id="rId1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7" name="26 Flecha izquierda">
            <a:hlinkClick r:id="rId1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2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atención al cliente</a:t>
            </a:r>
          </a:p>
        </p:txBody>
      </p:sp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146275097"/>
              </p:ext>
            </p:extLst>
          </p:nvPr>
        </p:nvGraphicFramePr>
        <p:xfrm>
          <a:off x="-65850" y="1306878"/>
          <a:ext cx="6437648" cy="432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12 Rectángulo"/>
          <p:cNvSpPr/>
          <p:nvPr/>
        </p:nvSpPr>
        <p:spPr>
          <a:xfrm>
            <a:off x="467262" y="845213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Equipo humano </a:t>
            </a:r>
            <a:r>
              <a:rPr lang="es-ES_tradn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orientado al cliente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933381228"/>
              </p:ext>
            </p:extLst>
          </p:nvPr>
        </p:nvGraphicFramePr>
        <p:xfrm>
          <a:off x="6448253" y="1071435"/>
          <a:ext cx="2448272" cy="466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15 Rectángulo"/>
          <p:cNvSpPr/>
          <p:nvPr/>
        </p:nvSpPr>
        <p:spPr>
          <a:xfrm>
            <a:off x="6448253" y="737491"/>
            <a:ext cx="259228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rgbClr val="92D050"/>
                </a:solidFill>
                <a:sym typeface="Wingdings" pitchFamily="2" charset="2"/>
              </a:rPr>
              <a:t>CLAVES ATENCIÓN CLIENTE</a:t>
            </a:r>
            <a:endParaRPr lang="es-ES" sz="1600" b="1" dirty="0">
              <a:solidFill>
                <a:srgbClr val="92D050"/>
              </a:solidFill>
            </a:endParaRPr>
          </a:p>
        </p:txBody>
      </p:sp>
      <p:sp>
        <p:nvSpPr>
          <p:cNvPr id="17" name="16 CuadroTexto">
            <a:hlinkClick r:id="rId1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1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4" name="13 Flecha derecha">
            <a:hlinkClick r:id="rId15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3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franquiciator.es/wp-content/uploads/2013/04/carl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811909"/>
            <a:ext cx="1440160" cy="10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168080" y="35518"/>
            <a:ext cx="822960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ANEXO: La Franquicia</a:t>
            </a:r>
            <a:endParaRPr lang="es-ES_tradnl" sz="5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24369" y="991632"/>
            <a:ext cx="8811786" cy="584775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Franquiciador </a:t>
            </a:r>
            <a:r>
              <a:rPr lang="es-ES_tradnl" sz="1600" dirty="0">
                <a:sym typeface="Wingdings" panose="05000000000000000000" pitchFamily="2" charset="2"/>
              </a:rPr>
              <a:t> aporta  producto o servicio + marca + saber hacer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Franquiciado  aporta  canon de entrada + royalty + canon de publicidad</a:t>
            </a:r>
            <a:endParaRPr lang="es-ES_tradnl" sz="1600" dirty="0"/>
          </a:p>
        </p:txBody>
      </p:sp>
      <p:sp>
        <p:nvSpPr>
          <p:cNvPr id="9" name="8 Rectángulo"/>
          <p:cNvSpPr/>
          <p:nvPr/>
        </p:nvSpPr>
        <p:spPr>
          <a:xfrm>
            <a:off x="224369" y="699074"/>
            <a:ext cx="3366672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A) ¿Qué son y que aporta cada parte?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0943" y="1869694"/>
            <a:ext cx="8811786" cy="1323439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Franquiciado  determinar zona geográfica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Seguir las instrucciones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Inspeccionar al franquiciado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Pagar una cantidad fija y posteriormente % sobre las ventas y otro dirigido a financiar la publicidad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Duración</a:t>
            </a:r>
            <a:endParaRPr lang="es-ES_tradnl" sz="1600" dirty="0"/>
          </a:p>
        </p:txBody>
      </p:sp>
      <p:sp>
        <p:nvSpPr>
          <p:cNvPr id="11" name="10 Rectángulo"/>
          <p:cNvSpPr/>
          <p:nvPr/>
        </p:nvSpPr>
        <p:spPr>
          <a:xfrm>
            <a:off x="224368" y="1577603"/>
            <a:ext cx="4707671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B) ¿Cuáles son las reglas básicas de funcionamiento?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43705" y="3485521"/>
            <a:ext cx="8811786" cy="584775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Franquiciador </a:t>
            </a:r>
            <a:r>
              <a:rPr lang="es-ES_tradnl" sz="1600" dirty="0">
                <a:sym typeface="Wingdings" panose="05000000000000000000" pitchFamily="2" charset="2"/>
              </a:rPr>
              <a:t> Sistema de expansión / Menos riesgos / Descuentos en compras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Franquiciado  Marca ya conocida y viabilidad económica / Apoyo del franquiciador / Zona exclusiva</a:t>
            </a:r>
            <a:endParaRPr lang="es-ES_tradnl" sz="1600" dirty="0"/>
          </a:p>
        </p:txBody>
      </p:sp>
      <p:sp>
        <p:nvSpPr>
          <p:cNvPr id="14" name="13 Rectángulo"/>
          <p:cNvSpPr/>
          <p:nvPr/>
        </p:nvSpPr>
        <p:spPr>
          <a:xfrm>
            <a:off x="243705" y="3206584"/>
            <a:ext cx="4707670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C) ¿Qué ventajas tiene la franquicia para cada parte?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91035" y="4407059"/>
            <a:ext cx="8811786" cy="584775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Franquiciador </a:t>
            </a:r>
            <a:r>
              <a:rPr lang="es-ES_tradnl" sz="1600" dirty="0">
                <a:sym typeface="Wingdings" panose="05000000000000000000" pitchFamily="2" charset="2"/>
              </a:rPr>
              <a:t> Selección de franquiciados / Pierde exclusividad / Tener prisa por franquiciar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>
                <a:sym typeface="Wingdings" panose="05000000000000000000" pitchFamily="2" charset="2"/>
              </a:rPr>
              <a:t>Franquiciado  No tiene independencia ni control / Rentabilidad puede ser baja / Marca no funciona</a:t>
            </a:r>
            <a:endParaRPr lang="es-ES_tradnl" sz="1600" dirty="0"/>
          </a:p>
        </p:txBody>
      </p:sp>
      <p:sp>
        <p:nvSpPr>
          <p:cNvPr id="16" name="15 Rectángulo"/>
          <p:cNvSpPr/>
          <p:nvPr/>
        </p:nvSpPr>
        <p:spPr>
          <a:xfrm>
            <a:off x="199013" y="4161765"/>
            <a:ext cx="4083867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D) ¿Qué inconvenientes tiene la franquicia?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73793" y="5335402"/>
            <a:ext cx="4405893" cy="830997"/>
          </a:xfrm>
          <a:prstGeom prst="rect">
            <a:avLst/>
          </a:prstGeom>
          <a:ln>
            <a:noFill/>
          </a:ln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Investigar y asesorarse bien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Preparar la entrevista y negociar el contrato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Encontrar el local adecuado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91035" y="5040306"/>
            <a:ext cx="3366672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E) Consejos para elegir franquicia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www.easyfranquicia.es/images/web/users/logos/EASYFRANCHISE_LOGO_SOLMANIA_FRANQUICIA_centro_br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95" y="819358"/>
            <a:ext cx="1212726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ibacomunicacion.com/prova/wp-content/uploads/2012/03/MR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98" y="5186500"/>
            <a:ext cx="1109214" cy="8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ontarfranquicia.com/wp-content/uploads/2011/09/PANS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54772"/>
            <a:ext cx="1080120" cy="8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8541" y="919020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marketing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88541" y="1995097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Herramientas del marketing operativo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688541" y="3072705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precio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688541" y="146158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El marketing estratégico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1" y="1261976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688541" y="2540574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producto</a:t>
            </a:r>
          </a:p>
        </p:txBody>
      </p:sp>
      <p:sp>
        <p:nvSpPr>
          <p:cNvPr id="9" name="8 Rectángulo">
            <a:hlinkClick r:id="rId8" action="ppaction://hlinksldjump"/>
          </p:cNvPr>
          <p:cNvSpPr/>
          <p:nvPr/>
        </p:nvSpPr>
        <p:spPr>
          <a:xfrm>
            <a:off x="721542" y="4269050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7.  La distribución</a:t>
            </a:r>
          </a:p>
        </p:txBody>
      </p:sp>
      <p:sp>
        <p:nvSpPr>
          <p:cNvPr id="11" name="10 Rectángulo">
            <a:hlinkClick r:id="rId9" action="ppaction://hlinksldjump"/>
          </p:cNvPr>
          <p:cNvSpPr/>
          <p:nvPr/>
        </p:nvSpPr>
        <p:spPr>
          <a:xfrm>
            <a:off x="721542" y="3653704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La promoción</a:t>
            </a:r>
          </a:p>
        </p:txBody>
      </p:sp>
      <p:sp>
        <p:nvSpPr>
          <p:cNvPr id="12" name="11 Rectángulo">
            <a:hlinkClick r:id="rId10" action="ppaction://hlinksldjump"/>
          </p:cNvPr>
          <p:cNvSpPr/>
          <p:nvPr/>
        </p:nvSpPr>
        <p:spPr>
          <a:xfrm>
            <a:off x="721542" y="4851558"/>
            <a:ext cx="3991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8.  La atención al cliente</a:t>
            </a:r>
          </a:p>
        </p:txBody>
      </p:sp>
      <p:sp>
        <p:nvSpPr>
          <p:cNvPr id="13" name="12 Rectángulo">
            <a:hlinkClick r:id="rId11" action="ppaction://hlinksldjump"/>
          </p:cNvPr>
          <p:cNvSpPr/>
          <p:nvPr/>
        </p:nvSpPr>
        <p:spPr>
          <a:xfrm>
            <a:off x="666499" y="5374778"/>
            <a:ext cx="3991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ANEXO: La Franquicia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940228F-5CA8-4997-858F-F11C988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20</a:t>
            </a:fld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xmlns="" id="{655083FF-502E-4EE4-B3AD-37EF1BF31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08" y="1412776"/>
            <a:ext cx="8229600" cy="3581081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xmlns="" id="{85781E88-05C9-472E-88F0-8341072F5EB2}"/>
              </a:ext>
            </a:extLst>
          </p:cNvPr>
          <p:cNvSpPr txBox="1">
            <a:spLocks/>
          </p:cNvSpPr>
          <p:nvPr/>
        </p:nvSpPr>
        <p:spPr>
          <a:xfrm>
            <a:off x="168080" y="35518"/>
            <a:ext cx="822960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ANEXO: Business </a:t>
            </a:r>
            <a:r>
              <a:rPr lang="es-ES_tradnl" sz="10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Canvas</a:t>
            </a:r>
            <a:endParaRPr lang="es-ES_tradnl" sz="5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2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marketing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67262" y="953718"/>
            <a:ext cx="204279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/>
              <a:t>MARKETING</a:t>
            </a:r>
            <a:endParaRPr lang="es-ES" sz="2800" b="1" dirty="0"/>
          </a:p>
        </p:txBody>
      </p:sp>
      <p:sp>
        <p:nvSpPr>
          <p:cNvPr id="30" name="29 Flecha derecha"/>
          <p:cNvSpPr/>
          <p:nvPr/>
        </p:nvSpPr>
        <p:spPr>
          <a:xfrm>
            <a:off x="2716904" y="110731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3271052" y="953718"/>
            <a:ext cx="56220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Conjunto de </a:t>
            </a:r>
            <a:r>
              <a:rPr lang="es-ES_tradnl" b="1" dirty="0">
                <a:solidFill>
                  <a:prstClr val="black"/>
                </a:solidFill>
              </a:rPr>
              <a:t>actividades</a:t>
            </a:r>
            <a:r>
              <a:rPr lang="es-ES_tradnl" dirty="0">
                <a:solidFill>
                  <a:prstClr val="black"/>
                </a:solidFill>
              </a:rPr>
              <a:t> que tratan de </a:t>
            </a:r>
            <a:r>
              <a:rPr lang="es-ES_tradnl" b="1" dirty="0">
                <a:solidFill>
                  <a:prstClr val="black"/>
                </a:solidFill>
              </a:rPr>
              <a:t>satisfacer </a:t>
            </a:r>
            <a:r>
              <a:rPr lang="es-ES_tradnl" dirty="0">
                <a:solidFill>
                  <a:prstClr val="black"/>
                </a:solidFill>
              </a:rPr>
              <a:t>los clientes con el fin de alcanzar los objetivos de la empresa, como son: 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La obtención de beneficios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El crecimiento de la empresa </a:t>
            </a:r>
          </a:p>
          <a:p>
            <a:pPr marL="285750" lvl="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</a:rPr>
              <a:t>Otros fines sociales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512582" y="2940969"/>
            <a:ext cx="204711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Marketing estratégico</a:t>
            </a:r>
            <a:endParaRPr lang="es-ES" sz="1600" dirty="0"/>
          </a:p>
        </p:txBody>
      </p:sp>
      <p:sp>
        <p:nvSpPr>
          <p:cNvPr id="38" name="37 Flecha derecha"/>
          <p:cNvSpPr/>
          <p:nvPr/>
        </p:nvSpPr>
        <p:spPr>
          <a:xfrm rot="2210135">
            <a:off x="3030804" y="366690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41592" y="3316808"/>
            <a:ext cx="269530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Plan de marketing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19858456">
            <a:off x="3023072" y="328624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6" name="5 Abrir llave"/>
          <p:cNvSpPr/>
          <p:nvPr/>
        </p:nvSpPr>
        <p:spPr>
          <a:xfrm>
            <a:off x="5740455" y="3923962"/>
            <a:ext cx="294939" cy="725651"/>
          </a:xfrm>
          <a:prstGeom prst="leftBrace">
            <a:avLst>
              <a:gd name="adj1" fmla="val 8333"/>
              <a:gd name="adj2" fmla="val 164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4" name="43 Rectángulo"/>
          <p:cNvSpPr/>
          <p:nvPr/>
        </p:nvSpPr>
        <p:spPr>
          <a:xfrm>
            <a:off x="5875749" y="2810829"/>
            <a:ext cx="3052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Estudio previo de mercado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Establecer objetivos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Diseñar estrategia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3503645" y="3923963"/>
            <a:ext cx="204711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Marketing  operativo</a:t>
            </a:r>
            <a:endParaRPr lang="es-ES" sz="1600" dirty="0"/>
          </a:p>
        </p:txBody>
      </p:sp>
      <p:sp>
        <p:nvSpPr>
          <p:cNvPr id="37" name="36 Abrir llave"/>
          <p:cNvSpPr/>
          <p:nvPr/>
        </p:nvSpPr>
        <p:spPr>
          <a:xfrm>
            <a:off x="5698588" y="2951181"/>
            <a:ext cx="273538" cy="550294"/>
          </a:xfrm>
          <a:prstGeom prst="leftBrace">
            <a:avLst>
              <a:gd name="adj1" fmla="val 8333"/>
              <a:gd name="adj2" fmla="val 164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5" name="44 Rectángulo"/>
          <p:cNvSpPr/>
          <p:nvPr/>
        </p:nvSpPr>
        <p:spPr>
          <a:xfrm>
            <a:off x="5887924" y="3889476"/>
            <a:ext cx="3052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Acciones concretas sobre el producto, el precio, la promoción y la distribución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33925" y="874735"/>
            <a:ext cx="35302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Estrategia de posicionamiento </a:t>
            </a:r>
          </a:p>
          <a:p>
            <a:pPr algn="ctr"/>
            <a:r>
              <a:rPr lang="es-ES_tradnl" dirty="0"/>
              <a:t>de nuestro producto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marketing estratégico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4003017" y="782401"/>
            <a:ext cx="4851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Con qué </a:t>
            </a:r>
            <a:r>
              <a:rPr lang="es-ES_tradnl" sz="1600" b="1" dirty="0"/>
              <a:t>características</a:t>
            </a:r>
            <a:r>
              <a:rPr lang="es-ES_tradnl" sz="1600" dirty="0"/>
              <a:t> se desea que los consumidores </a:t>
            </a:r>
            <a:r>
              <a:rPr lang="es-ES_tradnl" sz="1600" b="1" dirty="0"/>
              <a:t>perciban el producto</a:t>
            </a:r>
            <a:r>
              <a:rPr lang="es-ES_tradnl" sz="1600" dirty="0"/>
              <a:t>, para </a:t>
            </a:r>
            <a:r>
              <a:rPr lang="es-ES_tradnl" sz="1600" b="1" dirty="0"/>
              <a:t>diferenciarse</a:t>
            </a:r>
            <a:r>
              <a:rPr lang="es-ES_tradnl" sz="1600" dirty="0"/>
              <a:t> de los productos de la competencia y sea el mejor percibido</a:t>
            </a:r>
            <a:endParaRPr lang="es-ES" sz="1600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556741" y="2048519"/>
            <a:ext cx="2614893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Posicionamiento en </a:t>
            </a:r>
            <a:r>
              <a:rPr lang="es-ES_tradnl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</a:t>
            </a:r>
            <a:endParaRPr lang="es-E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5098224" y="2057908"/>
            <a:ext cx="252370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Posicionamiento en </a:t>
            </a:r>
            <a:r>
              <a:rPr lang="es-ES_tradnl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</a:t>
            </a:r>
            <a:endParaRPr lang="es-E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42 Rectángulo redondeado"/>
          <p:cNvSpPr/>
          <p:nvPr/>
        </p:nvSpPr>
        <p:spPr>
          <a:xfrm rot="21600000">
            <a:off x="477562" y="3702411"/>
            <a:ext cx="2773250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 de posicionamiento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Flecha derecha"/>
          <p:cNvSpPr/>
          <p:nvPr/>
        </p:nvSpPr>
        <p:spPr>
          <a:xfrm rot="5400000">
            <a:off x="1726014" y="2664094"/>
            <a:ext cx="27634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187765" y="2942024"/>
            <a:ext cx="392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Estrategia de diferenciación del producto por su calidad /marca /imagen…</a:t>
            </a:r>
            <a:endParaRPr lang="es-ES" sz="16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492558" y="4560102"/>
            <a:ext cx="3370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A la vez calidad y precio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Innovar y desplazarse a territorios de océanos azules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s-ES_tradnl" sz="1600" dirty="0"/>
              <a:t>Otros compiten en océanos rojos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4533363" y="2898164"/>
            <a:ext cx="388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Estrategia basada en liderazgo de costes, la empresa intenta </a:t>
            </a:r>
            <a:r>
              <a:rPr lang="es-ES_tradnl" sz="1600" i="1" dirty="0"/>
              <a:t>producir más barato</a:t>
            </a:r>
            <a:endParaRPr lang="es-ES" sz="1600" i="1" dirty="0"/>
          </a:p>
        </p:txBody>
      </p:sp>
      <p:sp>
        <p:nvSpPr>
          <p:cNvPr id="55" name="54 Flecha derecha"/>
          <p:cNvSpPr/>
          <p:nvPr/>
        </p:nvSpPr>
        <p:spPr>
          <a:xfrm rot="5400000">
            <a:off x="6221901" y="2689147"/>
            <a:ext cx="27634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33925" y="4533594"/>
            <a:ext cx="3205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Saber donde estamos nosotros y la competencia en calidad/precio</a:t>
            </a:r>
          </a:p>
        </p:txBody>
      </p:sp>
      <p:sp>
        <p:nvSpPr>
          <p:cNvPr id="27" name="42 Rectángulo redondeado"/>
          <p:cNvSpPr/>
          <p:nvPr/>
        </p:nvSpPr>
        <p:spPr>
          <a:xfrm rot="21600000">
            <a:off x="4973449" y="3686443"/>
            <a:ext cx="2773250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 océanos azules</a:t>
            </a:r>
          </a:p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Circo del Sol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45 Flecha derecha"/>
          <p:cNvSpPr/>
          <p:nvPr/>
        </p:nvSpPr>
        <p:spPr>
          <a:xfrm rot="5400000">
            <a:off x="1675924" y="4403555"/>
            <a:ext cx="27634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45 Flecha derecha"/>
          <p:cNvSpPr/>
          <p:nvPr/>
        </p:nvSpPr>
        <p:spPr>
          <a:xfrm rot="5400000">
            <a:off x="6221901" y="4396730"/>
            <a:ext cx="27634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33925" y="874735"/>
            <a:ext cx="35302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MAPA DE POSICIONAMIENTO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El marketing estratégico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3864193" y="782401"/>
            <a:ext cx="499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Herramienta de Marketing que permite saber en qué situación se encuentra nuestra empresa respecto a la competencia en la mente del consumidor de forma gráfica</a:t>
            </a:r>
            <a:endParaRPr lang="es-ES" sz="1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9" y="1988840"/>
            <a:ext cx="4890285" cy="36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Herramientas del marketing operativo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45699" y="1548033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199590" y="2671017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199589" y="4144321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3067067" y="172030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77563" y="1469391"/>
            <a:ext cx="5428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Aquellos bienes y servicios que se ofertan al mercado y cubren una necesidad de los clientes</a:t>
            </a:r>
            <a:endParaRPr lang="es-ES" sz="1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69170" y="5234529"/>
            <a:ext cx="476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Conjunto de tareas que conducen el producto al cliente en lugar, cantidad y momento necesario</a:t>
            </a:r>
            <a:endParaRPr lang="es-ES" sz="1600" dirty="0"/>
          </a:p>
        </p:txBody>
      </p:sp>
      <p:sp>
        <p:nvSpPr>
          <p:cNvPr id="16" name="15 Flecha derecha"/>
          <p:cNvSpPr/>
          <p:nvPr/>
        </p:nvSpPr>
        <p:spPr>
          <a:xfrm>
            <a:off x="3094663" y="296397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755362" y="4048424"/>
            <a:ext cx="462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Forma de comunicación existencia de producto y características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Estimulación de la demanda</a:t>
            </a:r>
            <a:endParaRPr lang="es-ES" sz="1600" dirty="0"/>
          </a:p>
        </p:txBody>
      </p:sp>
      <p:sp>
        <p:nvSpPr>
          <p:cNvPr id="18" name="17 Flecha derecha"/>
          <p:cNvSpPr/>
          <p:nvPr/>
        </p:nvSpPr>
        <p:spPr>
          <a:xfrm>
            <a:off x="3081466" y="436802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04669" y="2609819"/>
            <a:ext cx="540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Valor de compra y de comunicación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Comunica un estatus social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Sitúa a la empresa frente a la competencia</a:t>
            </a:r>
            <a:endParaRPr lang="es-ES" sz="1600" dirty="0"/>
          </a:p>
        </p:txBody>
      </p:sp>
      <p:sp>
        <p:nvSpPr>
          <p:cNvPr id="20" name="19 Flecha derecha"/>
          <p:cNvSpPr/>
          <p:nvPr/>
        </p:nvSpPr>
        <p:spPr>
          <a:xfrm>
            <a:off x="3094663" y="544551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25581" y="5293269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56059" y="799439"/>
            <a:ext cx="84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mix – Las 4Ps del marketing</a:t>
            </a: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3144840" y="4321315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 la necesidad básica que cubre en el consumidor  (móvil </a:t>
            </a:r>
            <a:r>
              <a:rPr lang="es-ES_tradnl" sz="1600" dirty="0">
                <a:sym typeface="Wingdings" panose="05000000000000000000" pitchFamily="2" charset="2"/>
              </a:rPr>
              <a:t>comunicación; agua </a:t>
            </a: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sed</a:t>
            </a:r>
            <a:r>
              <a:rPr lang="es-ES_tradnl" sz="1600" dirty="0">
                <a:sym typeface="Wingdings" panose="05000000000000000000" pitchFamily="2" charset="2"/>
              </a:rPr>
              <a:t>)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Importante analizar cuál es la necesidad de fondo</a:t>
            </a: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producto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76170" y="806077"/>
            <a:ext cx="71989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todo aquello que se puede ofrecer al mercado y que el consumidor desea adquirir porque satisface una necesidad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908852692"/>
              </p:ext>
            </p:extLst>
          </p:nvPr>
        </p:nvGraphicFramePr>
        <p:xfrm>
          <a:off x="93104" y="1628800"/>
          <a:ext cx="8965106" cy="292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6545499" y="3413374"/>
            <a:ext cx="2418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Características o atributos tangibles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Cantidad, calidad, diseño, envase, marca, características técnicas, caducidad, servicios adicionales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33661" y="3413374"/>
            <a:ext cx="3005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Ventajas adicionales que se añaden y lo distingue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Servicio postventa, garantía, financiación a plazos, envío a domicilio, instalación…</a:t>
            </a: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producto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3232492" y="2135769"/>
            <a:ext cx="2313780" cy="506545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Según tangibilidad</a:t>
            </a:r>
            <a:endParaRPr lang="es-ES" b="1" dirty="0"/>
          </a:p>
        </p:txBody>
      </p:sp>
      <p:sp>
        <p:nvSpPr>
          <p:cNvPr id="28" name="27 Proceso alternativo"/>
          <p:cNvSpPr/>
          <p:nvPr/>
        </p:nvSpPr>
        <p:spPr>
          <a:xfrm>
            <a:off x="3001048" y="2775494"/>
            <a:ext cx="2707465" cy="540457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Según finalidad de uso</a:t>
            </a:r>
            <a:endParaRPr lang="es-ES" b="1" dirty="0"/>
          </a:p>
        </p:txBody>
      </p:sp>
      <p:sp>
        <p:nvSpPr>
          <p:cNvPr id="29" name="28 Proceso alternativo"/>
          <p:cNvSpPr/>
          <p:nvPr/>
        </p:nvSpPr>
        <p:spPr>
          <a:xfrm>
            <a:off x="2877266" y="3480852"/>
            <a:ext cx="3024231" cy="817864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Según relación con la demanda de otros productos</a:t>
            </a:r>
            <a:endParaRPr lang="es-ES" b="1" dirty="0"/>
          </a:p>
        </p:txBody>
      </p:sp>
      <p:sp>
        <p:nvSpPr>
          <p:cNvPr id="30" name="29 Proceso alternativo"/>
          <p:cNvSpPr/>
          <p:nvPr/>
        </p:nvSpPr>
        <p:spPr>
          <a:xfrm>
            <a:off x="2466893" y="1052736"/>
            <a:ext cx="3935319" cy="542395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>
                <a:solidFill>
                  <a:schemeClr val="tx1"/>
                </a:solidFill>
              </a:rPr>
              <a:t>Tipos de productos</a:t>
            </a:r>
            <a:endParaRPr lang="es-ES" sz="32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6219436" y="2219763"/>
            <a:ext cx="1184083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Servicios</a:t>
            </a:r>
            <a:endParaRPr lang="es-ES" sz="1600" b="1" dirty="0"/>
          </a:p>
        </p:txBody>
      </p:sp>
      <p:sp>
        <p:nvSpPr>
          <p:cNvPr id="37" name="36 Flecha derecha"/>
          <p:cNvSpPr/>
          <p:nvPr/>
        </p:nvSpPr>
        <p:spPr>
          <a:xfrm>
            <a:off x="5564934" y="229606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8" name="37 Rectángulo"/>
          <p:cNvSpPr/>
          <p:nvPr/>
        </p:nvSpPr>
        <p:spPr>
          <a:xfrm>
            <a:off x="6305576" y="2876445"/>
            <a:ext cx="189578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/>
              <a:t>Bienes industriales</a:t>
            </a:r>
            <a:endParaRPr lang="es-ES" sz="1600" b="1" dirty="0"/>
          </a:p>
        </p:txBody>
      </p:sp>
      <p:sp>
        <p:nvSpPr>
          <p:cNvPr id="39" name="38 Flecha derecha"/>
          <p:cNvSpPr/>
          <p:nvPr/>
        </p:nvSpPr>
        <p:spPr>
          <a:xfrm>
            <a:off x="5723475" y="295274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0" name="39 Rectángulo"/>
          <p:cNvSpPr/>
          <p:nvPr/>
        </p:nvSpPr>
        <p:spPr>
          <a:xfrm>
            <a:off x="6489229" y="3720507"/>
            <a:ext cx="2407457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Bienes sustitutivos</a:t>
            </a:r>
            <a:endParaRPr lang="es-ES" sz="1600" b="1" dirty="0"/>
          </a:p>
        </p:txBody>
      </p:sp>
      <p:sp>
        <p:nvSpPr>
          <p:cNvPr id="41" name="40 Flecha derecha"/>
          <p:cNvSpPr/>
          <p:nvPr/>
        </p:nvSpPr>
        <p:spPr>
          <a:xfrm>
            <a:off x="5906252" y="379680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 rot="10800000">
            <a:off x="2720526" y="229605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3" name="42 Flecha derecha"/>
          <p:cNvSpPr/>
          <p:nvPr/>
        </p:nvSpPr>
        <p:spPr>
          <a:xfrm rot="10800000">
            <a:off x="2505087" y="29356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4" name="43 Flecha derecha"/>
          <p:cNvSpPr/>
          <p:nvPr/>
        </p:nvSpPr>
        <p:spPr>
          <a:xfrm rot="10800000">
            <a:off x="2381305" y="379680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6" name="45 Rectángulo"/>
          <p:cNvSpPr/>
          <p:nvPr/>
        </p:nvSpPr>
        <p:spPr>
          <a:xfrm>
            <a:off x="3144769" y="4903001"/>
            <a:ext cx="228958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Bienes independientes</a:t>
            </a:r>
            <a:endParaRPr lang="es-ES" sz="1600" b="1" dirty="0"/>
          </a:p>
        </p:txBody>
      </p:sp>
      <p:sp>
        <p:nvSpPr>
          <p:cNvPr id="47" name="46 Rectángulo"/>
          <p:cNvSpPr/>
          <p:nvPr/>
        </p:nvSpPr>
        <p:spPr>
          <a:xfrm>
            <a:off x="334385" y="2841180"/>
            <a:ext cx="206792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Bienes de consumo</a:t>
            </a:r>
            <a:endParaRPr lang="es-ES" sz="1600" b="1" dirty="0"/>
          </a:p>
        </p:txBody>
      </p:sp>
      <p:sp>
        <p:nvSpPr>
          <p:cNvPr id="48" name="47 Rectángulo"/>
          <p:cNvSpPr/>
          <p:nvPr/>
        </p:nvSpPr>
        <p:spPr>
          <a:xfrm>
            <a:off x="124411" y="3597396"/>
            <a:ext cx="2226396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Bienes complementarios</a:t>
            </a:r>
            <a:endParaRPr lang="es-ES" sz="1600" b="1" dirty="0"/>
          </a:p>
        </p:txBody>
      </p:sp>
      <p:sp>
        <p:nvSpPr>
          <p:cNvPr id="49" name="48 Rectángulo"/>
          <p:cNvSpPr/>
          <p:nvPr/>
        </p:nvSpPr>
        <p:spPr>
          <a:xfrm>
            <a:off x="1447448" y="2174077"/>
            <a:ext cx="1184083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olidFill>
                  <a:prstClr val="black"/>
                </a:solidFill>
                <a:sym typeface="Wingdings" pitchFamily="2" charset="2"/>
              </a:rPr>
              <a:t>Bienes</a:t>
            </a:r>
            <a:endParaRPr lang="es-ES" sz="1600" b="1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4141400" y="445371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1536</Words>
  <Application>Microsoft Office PowerPoint</Application>
  <PresentationFormat>Presentación en pantalla (4:3)</PresentationFormat>
  <Paragraphs>351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322</cp:revision>
  <dcterms:created xsi:type="dcterms:W3CDTF">2013-09-12T06:29:10Z</dcterms:created>
  <dcterms:modified xsi:type="dcterms:W3CDTF">2021-09-13T12:16:33Z</dcterms:modified>
</cp:coreProperties>
</file>