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9"/>
  </p:notesMasterIdLst>
  <p:sldIdLst>
    <p:sldId id="256" r:id="rId2"/>
    <p:sldId id="257" r:id="rId3"/>
    <p:sldId id="303" r:id="rId4"/>
    <p:sldId id="258" r:id="rId5"/>
    <p:sldId id="259" r:id="rId6"/>
    <p:sldId id="260" r:id="rId7"/>
    <p:sldId id="263" r:id="rId8"/>
    <p:sldId id="301" r:id="rId9"/>
    <p:sldId id="271" r:id="rId10"/>
    <p:sldId id="274" r:id="rId11"/>
    <p:sldId id="275" r:id="rId12"/>
    <p:sldId id="283" r:id="rId13"/>
    <p:sldId id="280" r:id="rId14"/>
    <p:sldId id="261" r:id="rId15"/>
    <p:sldId id="291" r:id="rId16"/>
    <p:sldId id="284" r:id="rId17"/>
    <p:sldId id="30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2D046-3466-43C9-B9EE-1EF9E00B33CA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63CF0845-95CB-4AE1-BFFF-AF88A355595D}">
      <dgm:prSet phldrT="[Texto]" custT="1"/>
      <dgm:spPr/>
      <dgm:t>
        <a:bodyPr/>
        <a:lstStyle/>
        <a:p>
          <a:r>
            <a:rPr lang="es-ES_tradn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Rasgos de personalidad</a:t>
          </a:r>
          <a:endParaRPr lang="es-E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5808F9-668A-4195-B96B-9B463AF5B569}" type="parTrans" cxnId="{F8AA6247-13E5-4C20-AA24-141D6905E6FE}">
      <dgm:prSet/>
      <dgm:spPr/>
      <dgm:t>
        <a:bodyPr/>
        <a:lstStyle/>
        <a:p>
          <a:endParaRPr lang="es-ES"/>
        </a:p>
      </dgm:t>
    </dgm:pt>
    <dgm:pt modelId="{EDA916B8-CD61-428D-8718-F0FA3422B486}" type="sibTrans" cxnId="{F8AA6247-13E5-4C20-AA24-141D6905E6FE}">
      <dgm:prSet/>
      <dgm:spPr/>
      <dgm:t>
        <a:bodyPr/>
        <a:lstStyle/>
        <a:p>
          <a:endParaRPr lang="es-ES"/>
        </a:p>
      </dgm:t>
    </dgm:pt>
    <dgm:pt modelId="{374A2D37-288C-4AFE-A559-43543B5330E6}">
      <dgm:prSet phldrT="[Texto]" custT="1"/>
      <dgm:spPr/>
      <dgm:t>
        <a:bodyPr/>
        <a:lstStyle/>
        <a:p>
          <a:pPr algn="l"/>
          <a:r>
            <a:rPr lang="es-ES_tradnl" sz="1600" dirty="0"/>
            <a:t>Visión de futuro</a:t>
          </a:r>
          <a:endParaRPr lang="es-ES" sz="1600" dirty="0"/>
        </a:p>
      </dgm:t>
    </dgm:pt>
    <dgm:pt modelId="{D201ABC7-3881-4674-A747-3D58DD0F6F7A}" type="parTrans" cxnId="{0AF169BF-8A83-4551-95F7-62CD9028C646}">
      <dgm:prSet/>
      <dgm:spPr/>
      <dgm:t>
        <a:bodyPr/>
        <a:lstStyle/>
        <a:p>
          <a:endParaRPr lang="es-ES"/>
        </a:p>
      </dgm:t>
    </dgm:pt>
    <dgm:pt modelId="{7FD3A65F-A478-4555-AC8B-7FBF6203EED9}" type="sibTrans" cxnId="{0AF169BF-8A83-4551-95F7-62CD9028C646}">
      <dgm:prSet/>
      <dgm:spPr/>
      <dgm:t>
        <a:bodyPr/>
        <a:lstStyle/>
        <a:p>
          <a:endParaRPr lang="es-ES"/>
        </a:p>
      </dgm:t>
    </dgm:pt>
    <dgm:pt modelId="{BA0CD8EE-24F3-4B87-BE02-14A9A77CB07D}">
      <dgm:prSet phldrT="[Texto]" custT="1"/>
      <dgm:spPr/>
      <dgm:t>
        <a:bodyPr/>
        <a:lstStyle/>
        <a:p>
          <a:pPr algn="l"/>
          <a:r>
            <a:rPr lang="es-ES_tradnl" sz="1600" dirty="0"/>
            <a:t>Riesgo</a:t>
          </a:r>
        </a:p>
      </dgm:t>
    </dgm:pt>
    <dgm:pt modelId="{677F7E9D-8E63-4107-8286-2355C1DBB884}" type="parTrans" cxnId="{410810A5-8AAB-496A-9085-92BADA61BBCE}">
      <dgm:prSet/>
      <dgm:spPr/>
      <dgm:t>
        <a:bodyPr/>
        <a:lstStyle/>
        <a:p>
          <a:endParaRPr lang="es-ES"/>
        </a:p>
      </dgm:t>
    </dgm:pt>
    <dgm:pt modelId="{6B627C75-020E-49CC-82E4-442931172C82}" type="sibTrans" cxnId="{410810A5-8AAB-496A-9085-92BADA61BBCE}">
      <dgm:prSet/>
      <dgm:spPr/>
      <dgm:t>
        <a:bodyPr/>
        <a:lstStyle/>
        <a:p>
          <a:endParaRPr lang="es-ES"/>
        </a:p>
      </dgm:t>
    </dgm:pt>
    <dgm:pt modelId="{6123C0B9-AA53-425E-872C-44E0CC7A873A}">
      <dgm:prSet phldrT="[Texto]" custT="1"/>
      <dgm:spPr/>
      <dgm:t>
        <a:bodyPr/>
        <a:lstStyle/>
        <a:p>
          <a:pPr algn="l"/>
          <a:r>
            <a:rPr lang="es-ES_tradnl" sz="1600" dirty="0"/>
            <a:t>Creativo</a:t>
          </a:r>
        </a:p>
      </dgm:t>
    </dgm:pt>
    <dgm:pt modelId="{07DB3100-D07E-46EF-9906-6A4C852246A2}" type="parTrans" cxnId="{B3A1BC60-3142-4E1C-9CFB-62C42DBB850E}">
      <dgm:prSet/>
      <dgm:spPr/>
      <dgm:t>
        <a:bodyPr/>
        <a:lstStyle/>
        <a:p>
          <a:endParaRPr lang="es-ES"/>
        </a:p>
      </dgm:t>
    </dgm:pt>
    <dgm:pt modelId="{B1DEC4F4-DB6D-4EB1-B19D-562A3C3C3D3F}" type="sibTrans" cxnId="{B3A1BC60-3142-4E1C-9CFB-62C42DBB850E}">
      <dgm:prSet/>
      <dgm:spPr/>
      <dgm:t>
        <a:bodyPr/>
        <a:lstStyle/>
        <a:p>
          <a:endParaRPr lang="es-ES"/>
        </a:p>
      </dgm:t>
    </dgm:pt>
    <dgm:pt modelId="{CB305192-DAEC-43F7-814E-FE25F8ABACE5}">
      <dgm:prSet phldrT="[Texto]" custT="1"/>
      <dgm:spPr/>
      <dgm:t>
        <a:bodyPr/>
        <a:lstStyle/>
        <a:p>
          <a:pPr algn="l"/>
          <a:r>
            <a:rPr lang="es-ES_tradnl" sz="1600" dirty="0"/>
            <a:t>Confianza y honradez</a:t>
          </a:r>
        </a:p>
      </dgm:t>
    </dgm:pt>
    <dgm:pt modelId="{90F267D2-DE58-4903-BF56-F1A95A52A2E1}" type="parTrans" cxnId="{70DD34C5-9AE4-45EC-A1E8-73E888E8FB8A}">
      <dgm:prSet/>
      <dgm:spPr/>
      <dgm:t>
        <a:bodyPr/>
        <a:lstStyle/>
        <a:p>
          <a:endParaRPr lang="es-ES"/>
        </a:p>
      </dgm:t>
    </dgm:pt>
    <dgm:pt modelId="{87E2F607-86AF-4EDD-AABD-FFB236386873}" type="sibTrans" cxnId="{70DD34C5-9AE4-45EC-A1E8-73E888E8FB8A}">
      <dgm:prSet/>
      <dgm:spPr/>
      <dgm:t>
        <a:bodyPr/>
        <a:lstStyle/>
        <a:p>
          <a:endParaRPr lang="es-ES"/>
        </a:p>
      </dgm:t>
    </dgm:pt>
    <dgm:pt modelId="{7AABFF53-8718-41C9-91E2-DE05694D0E86}">
      <dgm:prSet phldrT="[Texto]" custT="1"/>
      <dgm:spPr/>
      <dgm:t>
        <a:bodyPr/>
        <a:lstStyle/>
        <a:p>
          <a:pPr algn="l"/>
          <a:r>
            <a:rPr lang="es-ES_tradnl" sz="1600" dirty="0"/>
            <a:t>Visible</a:t>
          </a:r>
        </a:p>
      </dgm:t>
    </dgm:pt>
    <dgm:pt modelId="{70AFEE25-5D2E-46CD-A6A0-91B7826D664F}" type="parTrans" cxnId="{75BAD560-DCD0-4596-A26C-8C62886BEE48}">
      <dgm:prSet/>
      <dgm:spPr/>
      <dgm:t>
        <a:bodyPr/>
        <a:lstStyle/>
        <a:p>
          <a:endParaRPr lang="es-ES"/>
        </a:p>
      </dgm:t>
    </dgm:pt>
    <dgm:pt modelId="{8FF73F26-8E87-4325-8B39-B6E75376E2AA}" type="sibTrans" cxnId="{75BAD560-DCD0-4596-A26C-8C62886BEE48}">
      <dgm:prSet/>
      <dgm:spPr/>
      <dgm:t>
        <a:bodyPr/>
        <a:lstStyle/>
        <a:p>
          <a:endParaRPr lang="es-ES"/>
        </a:p>
      </dgm:t>
    </dgm:pt>
    <dgm:pt modelId="{21F3C474-E227-47F1-BF9A-228BDC4FA56E}">
      <dgm:prSet phldrT="[Texto]" custT="1"/>
      <dgm:spPr/>
      <dgm:t>
        <a:bodyPr/>
        <a:lstStyle/>
        <a:p>
          <a:pPr algn="l"/>
          <a:r>
            <a:rPr lang="es-ES_tradnl" sz="1600" dirty="0"/>
            <a:t>Comunicación</a:t>
          </a:r>
        </a:p>
      </dgm:t>
    </dgm:pt>
    <dgm:pt modelId="{B52E3AF4-1202-4742-AC4F-8E36D04E6B47}" type="parTrans" cxnId="{E9D8B3B5-6874-4FE4-9D11-C5F2A4B65DBA}">
      <dgm:prSet/>
      <dgm:spPr/>
      <dgm:t>
        <a:bodyPr/>
        <a:lstStyle/>
        <a:p>
          <a:endParaRPr lang="es-ES"/>
        </a:p>
      </dgm:t>
    </dgm:pt>
    <dgm:pt modelId="{6B637CE1-0726-4472-B9DB-66EF1219D3D8}" type="sibTrans" cxnId="{E9D8B3B5-6874-4FE4-9D11-C5F2A4B65DBA}">
      <dgm:prSet/>
      <dgm:spPr/>
      <dgm:t>
        <a:bodyPr/>
        <a:lstStyle/>
        <a:p>
          <a:endParaRPr lang="es-ES"/>
        </a:p>
      </dgm:t>
    </dgm:pt>
    <dgm:pt modelId="{FD8F13A1-8229-4CC8-A8D6-DAC9D1105CEF}" type="pres">
      <dgm:prSet presAssocID="{8A52D046-3466-43C9-B9EE-1EF9E00B33C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427E62A-0FD4-42A7-9339-567D8EBDD927}" type="pres">
      <dgm:prSet presAssocID="{63CF0845-95CB-4AE1-BFFF-AF88A355595D}" presName="root" presStyleCnt="0"/>
      <dgm:spPr/>
    </dgm:pt>
    <dgm:pt modelId="{2DDB102A-5A81-4B78-99D4-A5C373F8C31B}" type="pres">
      <dgm:prSet presAssocID="{63CF0845-95CB-4AE1-BFFF-AF88A355595D}" presName="rootComposite" presStyleCnt="0"/>
      <dgm:spPr/>
    </dgm:pt>
    <dgm:pt modelId="{C67D6BF9-706A-4047-B905-E7AB5AAF88D5}" type="pres">
      <dgm:prSet presAssocID="{63CF0845-95CB-4AE1-BFFF-AF88A355595D}" presName="rootText" presStyleLbl="node1" presStyleIdx="0" presStyleCnt="1" custScaleX="127400" custScaleY="33019"/>
      <dgm:spPr/>
      <dgm:t>
        <a:bodyPr/>
        <a:lstStyle/>
        <a:p>
          <a:endParaRPr lang="es-ES"/>
        </a:p>
      </dgm:t>
    </dgm:pt>
    <dgm:pt modelId="{E5D85A07-7D6B-4247-BD40-92B23BA91C17}" type="pres">
      <dgm:prSet presAssocID="{63CF0845-95CB-4AE1-BFFF-AF88A355595D}" presName="rootConnector" presStyleLbl="node1" presStyleIdx="0" presStyleCnt="1"/>
      <dgm:spPr/>
      <dgm:t>
        <a:bodyPr/>
        <a:lstStyle/>
        <a:p>
          <a:endParaRPr lang="es-ES"/>
        </a:p>
      </dgm:t>
    </dgm:pt>
    <dgm:pt modelId="{52831017-6AA0-4153-AA52-24B4AB5429FA}" type="pres">
      <dgm:prSet presAssocID="{63CF0845-95CB-4AE1-BFFF-AF88A355595D}" presName="childShape" presStyleCnt="0"/>
      <dgm:spPr/>
    </dgm:pt>
    <dgm:pt modelId="{6EEC2B8B-4946-4D20-9C34-1B41691473EB}" type="pres">
      <dgm:prSet presAssocID="{D201ABC7-3881-4674-A747-3D58DD0F6F7A}" presName="Name13" presStyleLbl="parChTrans1D2" presStyleIdx="0" presStyleCnt="6"/>
      <dgm:spPr/>
      <dgm:t>
        <a:bodyPr/>
        <a:lstStyle/>
        <a:p>
          <a:endParaRPr lang="es-ES"/>
        </a:p>
      </dgm:t>
    </dgm:pt>
    <dgm:pt modelId="{2BBECEA0-6FDC-455E-A43C-D8C63CD29B88}" type="pres">
      <dgm:prSet presAssocID="{374A2D37-288C-4AFE-A559-43543B5330E6}" presName="childText" presStyleLbl="bgAcc1" presStyleIdx="0" presStyleCnt="6" custScaleX="101699" custScaleY="29298" custLinFactNeighborX="-692" custLinFactNeighborY="-68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80022B-6DFE-46EE-8F99-4F79B71440CE}" type="pres">
      <dgm:prSet presAssocID="{677F7E9D-8E63-4107-8286-2355C1DBB884}" presName="Name13" presStyleLbl="parChTrans1D2" presStyleIdx="1" presStyleCnt="6"/>
      <dgm:spPr/>
      <dgm:t>
        <a:bodyPr/>
        <a:lstStyle/>
        <a:p>
          <a:endParaRPr lang="es-ES"/>
        </a:p>
      </dgm:t>
    </dgm:pt>
    <dgm:pt modelId="{F9644D92-697D-48E3-B95F-F9F4D198ED7E}" type="pres">
      <dgm:prSet presAssocID="{BA0CD8EE-24F3-4B87-BE02-14A9A77CB07D}" presName="childText" presStyleLbl="bgAcc1" presStyleIdx="1" presStyleCnt="6" custScaleX="51896" custScaleY="33459" custLinFactNeighborX="-412" custLinFactNeighborY="-207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F1A9E2-8C4B-4FB7-B090-68A7EBC04D67}" type="pres">
      <dgm:prSet presAssocID="{07DB3100-D07E-46EF-9906-6A4C852246A2}" presName="Name13" presStyleLbl="parChTrans1D2" presStyleIdx="2" presStyleCnt="6"/>
      <dgm:spPr/>
      <dgm:t>
        <a:bodyPr/>
        <a:lstStyle/>
        <a:p>
          <a:endParaRPr lang="es-ES"/>
        </a:p>
      </dgm:t>
    </dgm:pt>
    <dgm:pt modelId="{1F9F48E7-CF2A-42C1-BA83-883A7B91F446}" type="pres">
      <dgm:prSet presAssocID="{6123C0B9-AA53-425E-872C-44E0CC7A873A}" presName="childText" presStyleLbl="bgAcc1" presStyleIdx="2" presStyleCnt="6" custScaleX="61236" custScaleY="24822" custLinFactNeighborX="811" custLinFactNeighborY="-345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34A0EE-A075-488A-8210-8E7E668C536E}" type="pres">
      <dgm:prSet presAssocID="{90F267D2-DE58-4903-BF56-F1A95A52A2E1}" presName="Name13" presStyleLbl="parChTrans1D2" presStyleIdx="3" presStyleCnt="6"/>
      <dgm:spPr/>
      <dgm:t>
        <a:bodyPr/>
        <a:lstStyle/>
        <a:p>
          <a:endParaRPr lang="es-ES"/>
        </a:p>
      </dgm:t>
    </dgm:pt>
    <dgm:pt modelId="{5A4746DC-F80E-4B2E-B597-A699084FAABD}" type="pres">
      <dgm:prSet presAssocID="{CB305192-DAEC-43F7-814E-FE25F8ABACE5}" presName="childText" presStyleLbl="bgAcc1" presStyleIdx="3" presStyleCnt="6" custScaleX="111700" custScaleY="25575" custLinFactNeighborX="964" custLinFactNeighborY="-4956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635C5C-124A-4E7B-AF6E-750671A935AB}" type="pres">
      <dgm:prSet presAssocID="{70AFEE25-5D2E-46CD-A6A0-91B7826D664F}" presName="Name13" presStyleLbl="parChTrans1D2" presStyleIdx="4" presStyleCnt="6"/>
      <dgm:spPr/>
      <dgm:t>
        <a:bodyPr/>
        <a:lstStyle/>
        <a:p>
          <a:endParaRPr lang="es-ES"/>
        </a:p>
      </dgm:t>
    </dgm:pt>
    <dgm:pt modelId="{EFFB54E7-3294-4F0C-AF06-37299AA006EA}" type="pres">
      <dgm:prSet presAssocID="{7AABFF53-8718-41C9-91E2-DE05694D0E86}" presName="childText" presStyleLbl="bgAcc1" presStyleIdx="4" presStyleCnt="6" custScaleX="70993" custScaleY="20583" custLinFactNeighborX="2711" custLinFactNeighborY="-6140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10615F-DE9A-434C-B4BD-696AEEE7E507}" type="pres">
      <dgm:prSet presAssocID="{B52E3AF4-1202-4742-AC4F-8E36D04E6B47}" presName="Name13" presStyleLbl="parChTrans1D2" presStyleIdx="5" presStyleCnt="6"/>
      <dgm:spPr/>
      <dgm:t>
        <a:bodyPr/>
        <a:lstStyle/>
        <a:p>
          <a:endParaRPr lang="es-ES"/>
        </a:p>
      </dgm:t>
    </dgm:pt>
    <dgm:pt modelId="{EB4D0045-EF5A-4879-BD54-6E4AF2D59923}" type="pres">
      <dgm:prSet presAssocID="{21F3C474-E227-47F1-BF9A-228BDC4FA56E}" presName="childText" presStyleLbl="bgAcc1" presStyleIdx="5" presStyleCnt="6" custScaleX="80156" custScaleY="21049" custLinFactNeighborX="2711" custLinFactNeighborY="-7264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5130C10-7871-4A59-B89C-1D886F3476F2}" type="presOf" srcId="{6123C0B9-AA53-425E-872C-44E0CC7A873A}" destId="{1F9F48E7-CF2A-42C1-BA83-883A7B91F446}" srcOrd="0" destOrd="0" presId="urn:microsoft.com/office/officeart/2005/8/layout/hierarchy3"/>
    <dgm:cxn modelId="{BF289C8B-EAC3-48B6-BD5A-D3675EC5A8C7}" type="presOf" srcId="{7AABFF53-8718-41C9-91E2-DE05694D0E86}" destId="{EFFB54E7-3294-4F0C-AF06-37299AA006EA}" srcOrd="0" destOrd="0" presId="urn:microsoft.com/office/officeart/2005/8/layout/hierarchy3"/>
    <dgm:cxn modelId="{70DD34C5-9AE4-45EC-A1E8-73E888E8FB8A}" srcId="{63CF0845-95CB-4AE1-BFFF-AF88A355595D}" destId="{CB305192-DAEC-43F7-814E-FE25F8ABACE5}" srcOrd="3" destOrd="0" parTransId="{90F267D2-DE58-4903-BF56-F1A95A52A2E1}" sibTransId="{87E2F607-86AF-4EDD-AABD-FFB236386873}"/>
    <dgm:cxn modelId="{E200673F-BAA8-48AB-B6CB-4A842D3D628E}" type="presOf" srcId="{CB305192-DAEC-43F7-814E-FE25F8ABACE5}" destId="{5A4746DC-F80E-4B2E-B597-A699084FAABD}" srcOrd="0" destOrd="0" presId="urn:microsoft.com/office/officeart/2005/8/layout/hierarchy3"/>
    <dgm:cxn modelId="{F5DFD830-0037-4F09-BA72-76189F11329D}" type="presOf" srcId="{8A52D046-3466-43C9-B9EE-1EF9E00B33CA}" destId="{FD8F13A1-8229-4CC8-A8D6-DAC9D1105CEF}" srcOrd="0" destOrd="0" presId="urn:microsoft.com/office/officeart/2005/8/layout/hierarchy3"/>
    <dgm:cxn modelId="{2B7978DC-A8FE-4724-9F50-EBB3BB94F40B}" type="presOf" srcId="{07DB3100-D07E-46EF-9906-6A4C852246A2}" destId="{20F1A9E2-8C4B-4FB7-B090-68A7EBC04D67}" srcOrd="0" destOrd="0" presId="urn:microsoft.com/office/officeart/2005/8/layout/hierarchy3"/>
    <dgm:cxn modelId="{E9D8B3B5-6874-4FE4-9D11-C5F2A4B65DBA}" srcId="{63CF0845-95CB-4AE1-BFFF-AF88A355595D}" destId="{21F3C474-E227-47F1-BF9A-228BDC4FA56E}" srcOrd="5" destOrd="0" parTransId="{B52E3AF4-1202-4742-AC4F-8E36D04E6B47}" sibTransId="{6B637CE1-0726-4472-B9DB-66EF1219D3D8}"/>
    <dgm:cxn modelId="{F8AA6247-13E5-4C20-AA24-141D6905E6FE}" srcId="{8A52D046-3466-43C9-B9EE-1EF9E00B33CA}" destId="{63CF0845-95CB-4AE1-BFFF-AF88A355595D}" srcOrd="0" destOrd="0" parTransId="{0B5808F9-668A-4195-B96B-9B463AF5B569}" sibTransId="{EDA916B8-CD61-428D-8718-F0FA3422B486}"/>
    <dgm:cxn modelId="{FAEBF79B-1FB3-485B-93D8-37982A49DE37}" type="presOf" srcId="{B52E3AF4-1202-4742-AC4F-8E36D04E6B47}" destId="{0510615F-DE9A-434C-B4BD-696AEEE7E507}" srcOrd="0" destOrd="0" presId="urn:microsoft.com/office/officeart/2005/8/layout/hierarchy3"/>
    <dgm:cxn modelId="{78682687-E5FE-4D3A-A380-1585FEA8290D}" type="presOf" srcId="{D201ABC7-3881-4674-A747-3D58DD0F6F7A}" destId="{6EEC2B8B-4946-4D20-9C34-1B41691473EB}" srcOrd="0" destOrd="0" presId="urn:microsoft.com/office/officeart/2005/8/layout/hierarchy3"/>
    <dgm:cxn modelId="{5F5B4E7C-BA33-482F-8251-B3BD1BB6A0EB}" type="presOf" srcId="{70AFEE25-5D2E-46CD-A6A0-91B7826D664F}" destId="{95635C5C-124A-4E7B-AF6E-750671A935AB}" srcOrd="0" destOrd="0" presId="urn:microsoft.com/office/officeart/2005/8/layout/hierarchy3"/>
    <dgm:cxn modelId="{F5BBC115-CD99-4CA7-8037-810C8878378B}" type="presOf" srcId="{63CF0845-95CB-4AE1-BFFF-AF88A355595D}" destId="{C67D6BF9-706A-4047-B905-E7AB5AAF88D5}" srcOrd="0" destOrd="0" presId="urn:microsoft.com/office/officeart/2005/8/layout/hierarchy3"/>
    <dgm:cxn modelId="{64053ECE-5001-4F82-8840-6590E6960F9F}" type="presOf" srcId="{677F7E9D-8E63-4107-8286-2355C1DBB884}" destId="{9280022B-6DFE-46EE-8F99-4F79B71440CE}" srcOrd="0" destOrd="0" presId="urn:microsoft.com/office/officeart/2005/8/layout/hierarchy3"/>
    <dgm:cxn modelId="{0AF169BF-8A83-4551-95F7-62CD9028C646}" srcId="{63CF0845-95CB-4AE1-BFFF-AF88A355595D}" destId="{374A2D37-288C-4AFE-A559-43543B5330E6}" srcOrd="0" destOrd="0" parTransId="{D201ABC7-3881-4674-A747-3D58DD0F6F7A}" sibTransId="{7FD3A65F-A478-4555-AC8B-7FBF6203EED9}"/>
    <dgm:cxn modelId="{410810A5-8AAB-496A-9085-92BADA61BBCE}" srcId="{63CF0845-95CB-4AE1-BFFF-AF88A355595D}" destId="{BA0CD8EE-24F3-4B87-BE02-14A9A77CB07D}" srcOrd="1" destOrd="0" parTransId="{677F7E9D-8E63-4107-8286-2355C1DBB884}" sibTransId="{6B627C75-020E-49CC-82E4-442931172C82}"/>
    <dgm:cxn modelId="{023ACCD9-5BCE-49D0-B965-563A1447C3C8}" type="presOf" srcId="{90F267D2-DE58-4903-BF56-F1A95A52A2E1}" destId="{F734A0EE-A075-488A-8210-8E7E668C536E}" srcOrd="0" destOrd="0" presId="urn:microsoft.com/office/officeart/2005/8/layout/hierarchy3"/>
    <dgm:cxn modelId="{75BAD560-DCD0-4596-A26C-8C62886BEE48}" srcId="{63CF0845-95CB-4AE1-BFFF-AF88A355595D}" destId="{7AABFF53-8718-41C9-91E2-DE05694D0E86}" srcOrd="4" destOrd="0" parTransId="{70AFEE25-5D2E-46CD-A6A0-91B7826D664F}" sibTransId="{8FF73F26-8E87-4325-8B39-B6E75376E2AA}"/>
    <dgm:cxn modelId="{F646A36C-844D-44E0-9FD0-ABC5A193EBFE}" type="presOf" srcId="{BA0CD8EE-24F3-4B87-BE02-14A9A77CB07D}" destId="{F9644D92-697D-48E3-B95F-F9F4D198ED7E}" srcOrd="0" destOrd="0" presId="urn:microsoft.com/office/officeart/2005/8/layout/hierarchy3"/>
    <dgm:cxn modelId="{D4753002-FC92-4789-B263-3F834CFFE358}" type="presOf" srcId="{21F3C474-E227-47F1-BF9A-228BDC4FA56E}" destId="{EB4D0045-EF5A-4879-BD54-6E4AF2D59923}" srcOrd="0" destOrd="0" presId="urn:microsoft.com/office/officeart/2005/8/layout/hierarchy3"/>
    <dgm:cxn modelId="{166B9A68-5095-44B6-BA87-4EAFBD3FF12F}" type="presOf" srcId="{63CF0845-95CB-4AE1-BFFF-AF88A355595D}" destId="{E5D85A07-7D6B-4247-BD40-92B23BA91C17}" srcOrd="1" destOrd="0" presId="urn:microsoft.com/office/officeart/2005/8/layout/hierarchy3"/>
    <dgm:cxn modelId="{7FAAD072-FD73-4D64-B8B0-A8C34CCC4636}" type="presOf" srcId="{374A2D37-288C-4AFE-A559-43543B5330E6}" destId="{2BBECEA0-6FDC-455E-A43C-D8C63CD29B88}" srcOrd="0" destOrd="0" presId="urn:microsoft.com/office/officeart/2005/8/layout/hierarchy3"/>
    <dgm:cxn modelId="{B3A1BC60-3142-4E1C-9CFB-62C42DBB850E}" srcId="{63CF0845-95CB-4AE1-BFFF-AF88A355595D}" destId="{6123C0B9-AA53-425E-872C-44E0CC7A873A}" srcOrd="2" destOrd="0" parTransId="{07DB3100-D07E-46EF-9906-6A4C852246A2}" sibTransId="{B1DEC4F4-DB6D-4EB1-B19D-562A3C3C3D3F}"/>
    <dgm:cxn modelId="{B6E127BD-1D08-40DD-802E-B2A63C5D404C}" type="presParOf" srcId="{FD8F13A1-8229-4CC8-A8D6-DAC9D1105CEF}" destId="{8427E62A-0FD4-42A7-9339-567D8EBDD927}" srcOrd="0" destOrd="0" presId="urn:microsoft.com/office/officeart/2005/8/layout/hierarchy3"/>
    <dgm:cxn modelId="{D787D623-5A35-4F4E-B0DE-5FCD6BB40938}" type="presParOf" srcId="{8427E62A-0FD4-42A7-9339-567D8EBDD927}" destId="{2DDB102A-5A81-4B78-99D4-A5C373F8C31B}" srcOrd="0" destOrd="0" presId="urn:microsoft.com/office/officeart/2005/8/layout/hierarchy3"/>
    <dgm:cxn modelId="{E391978E-3390-401E-83FE-60846033B4C7}" type="presParOf" srcId="{2DDB102A-5A81-4B78-99D4-A5C373F8C31B}" destId="{C67D6BF9-706A-4047-B905-E7AB5AAF88D5}" srcOrd="0" destOrd="0" presId="urn:microsoft.com/office/officeart/2005/8/layout/hierarchy3"/>
    <dgm:cxn modelId="{D19C5D90-EBF2-43C8-AB26-4212FD162CC3}" type="presParOf" srcId="{2DDB102A-5A81-4B78-99D4-A5C373F8C31B}" destId="{E5D85A07-7D6B-4247-BD40-92B23BA91C17}" srcOrd="1" destOrd="0" presId="urn:microsoft.com/office/officeart/2005/8/layout/hierarchy3"/>
    <dgm:cxn modelId="{1F4569A1-C2B0-40A1-B4DE-1E7A039D4297}" type="presParOf" srcId="{8427E62A-0FD4-42A7-9339-567D8EBDD927}" destId="{52831017-6AA0-4153-AA52-24B4AB5429FA}" srcOrd="1" destOrd="0" presId="urn:microsoft.com/office/officeart/2005/8/layout/hierarchy3"/>
    <dgm:cxn modelId="{2A740ADE-271C-435D-B9CA-2672BE2FD580}" type="presParOf" srcId="{52831017-6AA0-4153-AA52-24B4AB5429FA}" destId="{6EEC2B8B-4946-4D20-9C34-1B41691473EB}" srcOrd="0" destOrd="0" presId="urn:microsoft.com/office/officeart/2005/8/layout/hierarchy3"/>
    <dgm:cxn modelId="{E6166052-75C2-45F2-8362-3B25AEC215AE}" type="presParOf" srcId="{52831017-6AA0-4153-AA52-24B4AB5429FA}" destId="{2BBECEA0-6FDC-455E-A43C-D8C63CD29B88}" srcOrd="1" destOrd="0" presId="urn:microsoft.com/office/officeart/2005/8/layout/hierarchy3"/>
    <dgm:cxn modelId="{06ED856A-CABD-4784-9135-B37403234393}" type="presParOf" srcId="{52831017-6AA0-4153-AA52-24B4AB5429FA}" destId="{9280022B-6DFE-46EE-8F99-4F79B71440CE}" srcOrd="2" destOrd="0" presId="urn:microsoft.com/office/officeart/2005/8/layout/hierarchy3"/>
    <dgm:cxn modelId="{A108F228-987F-4502-9ED2-96A6E6135F3F}" type="presParOf" srcId="{52831017-6AA0-4153-AA52-24B4AB5429FA}" destId="{F9644D92-697D-48E3-B95F-F9F4D198ED7E}" srcOrd="3" destOrd="0" presId="urn:microsoft.com/office/officeart/2005/8/layout/hierarchy3"/>
    <dgm:cxn modelId="{A260E14C-159A-471D-9521-92DB3496A9E0}" type="presParOf" srcId="{52831017-6AA0-4153-AA52-24B4AB5429FA}" destId="{20F1A9E2-8C4B-4FB7-B090-68A7EBC04D67}" srcOrd="4" destOrd="0" presId="urn:microsoft.com/office/officeart/2005/8/layout/hierarchy3"/>
    <dgm:cxn modelId="{5A605AD3-740A-4437-8693-9EBF9BAC3E56}" type="presParOf" srcId="{52831017-6AA0-4153-AA52-24B4AB5429FA}" destId="{1F9F48E7-CF2A-42C1-BA83-883A7B91F446}" srcOrd="5" destOrd="0" presId="urn:microsoft.com/office/officeart/2005/8/layout/hierarchy3"/>
    <dgm:cxn modelId="{5B2B3C6D-4343-4396-9102-B4CD5496F062}" type="presParOf" srcId="{52831017-6AA0-4153-AA52-24B4AB5429FA}" destId="{F734A0EE-A075-488A-8210-8E7E668C536E}" srcOrd="6" destOrd="0" presId="urn:microsoft.com/office/officeart/2005/8/layout/hierarchy3"/>
    <dgm:cxn modelId="{34E597B0-7CF8-4384-B5F7-E74BCFF5DD81}" type="presParOf" srcId="{52831017-6AA0-4153-AA52-24B4AB5429FA}" destId="{5A4746DC-F80E-4B2E-B597-A699084FAABD}" srcOrd="7" destOrd="0" presId="urn:microsoft.com/office/officeart/2005/8/layout/hierarchy3"/>
    <dgm:cxn modelId="{BC5118E3-E49E-45D2-9B8A-3ED67126E029}" type="presParOf" srcId="{52831017-6AA0-4153-AA52-24B4AB5429FA}" destId="{95635C5C-124A-4E7B-AF6E-750671A935AB}" srcOrd="8" destOrd="0" presId="urn:microsoft.com/office/officeart/2005/8/layout/hierarchy3"/>
    <dgm:cxn modelId="{3232149C-6F0E-4E18-8A75-8BF1A74EBAAE}" type="presParOf" srcId="{52831017-6AA0-4153-AA52-24B4AB5429FA}" destId="{EFFB54E7-3294-4F0C-AF06-37299AA006EA}" srcOrd="9" destOrd="0" presId="urn:microsoft.com/office/officeart/2005/8/layout/hierarchy3"/>
    <dgm:cxn modelId="{3AF32A3C-719D-4289-98BE-C2D5BD0C1C37}" type="presParOf" srcId="{52831017-6AA0-4153-AA52-24B4AB5429FA}" destId="{0510615F-DE9A-434C-B4BD-696AEEE7E507}" srcOrd="10" destOrd="0" presId="urn:microsoft.com/office/officeart/2005/8/layout/hierarchy3"/>
    <dgm:cxn modelId="{767BBCFE-C455-4E7B-B6B9-B5036F22FD53}" type="presParOf" srcId="{52831017-6AA0-4153-AA52-24B4AB5429FA}" destId="{EB4D0045-EF5A-4879-BD54-6E4AF2D59923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3D8405-509A-45A0-AAF6-91C277A83CED}" type="doc">
      <dgm:prSet loTypeId="urn:microsoft.com/office/officeart/2011/layout/Tab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037E13B7-BCB4-4E20-8046-7D51920299EF}">
      <dgm:prSet phldrT="[Texto]" custT="1"/>
      <dgm:spPr/>
      <dgm:t>
        <a:bodyPr/>
        <a:lstStyle/>
        <a:p>
          <a:r>
            <a:rPr lang="es-ES_tradnl" sz="1600" b="1" dirty="0"/>
            <a:t>M1</a:t>
          </a:r>
          <a:endParaRPr lang="es-ES" sz="1600" b="1" dirty="0"/>
        </a:p>
      </dgm:t>
    </dgm:pt>
    <dgm:pt modelId="{DFB7711D-A77B-4743-A91A-9DC995AE5908}" type="parTrans" cxnId="{1DE6161D-2F63-4489-8337-E5BFF950F4D5}">
      <dgm:prSet/>
      <dgm:spPr/>
      <dgm:t>
        <a:bodyPr/>
        <a:lstStyle/>
        <a:p>
          <a:endParaRPr lang="es-ES" sz="1600" b="1"/>
        </a:p>
      </dgm:t>
    </dgm:pt>
    <dgm:pt modelId="{A2D9FB35-659C-4E29-A565-20D4CA8896C6}" type="sibTrans" cxnId="{1DE6161D-2F63-4489-8337-E5BFF950F4D5}">
      <dgm:prSet/>
      <dgm:spPr/>
      <dgm:t>
        <a:bodyPr/>
        <a:lstStyle/>
        <a:p>
          <a:endParaRPr lang="es-ES" sz="1600" b="1"/>
        </a:p>
      </dgm:t>
    </dgm:pt>
    <dgm:pt modelId="{50470BEF-066B-41CB-8D44-94014B9D1450}">
      <dgm:prSet phldrT="[Texto]" custT="1"/>
      <dgm:spPr/>
      <dgm:t>
        <a:bodyPr/>
        <a:lstStyle/>
        <a:p>
          <a:r>
            <a:rPr lang="es-ES_tradnl" sz="1600" b="1" dirty="0"/>
            <a:t>No sabe, no quiere. No tiene la competencia para realizar la tarea y no está motivado.</a:t>
          </a:r>
          <a:endParaRPr lang="es-ES" sz="1600" b="1" dirty="0"/>
        </a:p>
      </dgm:t>
    </dgm:pt>
    <dgm:pt modelId="{EA7F40BE-CBD3-42D0-B4C5-21EF0F6ED33C}" type="parTrans" cxnId="{8DC6EE31-D820-4D3B-B3ED-E0AFD95BC56E}">
      <dgm:prSet/>
      <dgm:spPr/>
      <dgm:t>
        <a:bodyPr/>
        <a:lstStyle/>
        <a:p>
          <a:endParaRPr lang="es-ES" sz="1600" b="1"/>
        </a:p>
      </dgm:t>
    </dgm:pt>
    <dgm:pt modelId="{EA0E7FCC-021B-4FC7-AEAE-C85A73638112}" type="sibTrans" cxnId="{8DC6EE31-D820-4D3B-B3ED-E0AFD95BC56E}">
      <dgm:prSet/>
      <dgm:spPr/>
      <dgm:t>
        <a:bodyPr/>
        <a:lstStyle/>
        <a:p>
          <a:endParaRPr lang="es-ES" sz="1600" b="1"/>
        </a:p>
      </dgm:t>
    </dgm:pt>
    <dgm:pt modelId="{604422DC-B3DD-42EE-B13D-D6C9B32A701D}">
      <dgm:prSet phldrT="[Texto]" custT="1"/>
      <dgm:spPr/>
      <dgm:t>
        <a:bodyPr/>
        <a:lstStyle/>
        <a:p>
          <a:r>
            <a:rPr lang="es-ES_tradnl" sz="1600" b="1" dirty="0"/>
            <a:t>M2</a:t>
          </a:r>
          <a:endParaRPr lang="es-ES" sz="1600" b="1" dirty="0"/>
        </a:p>
      </dgm:t>
    </dgm:pt>
    <dgm:pt modelId="{07D5E974-9D2C-4B11-ACE3-74970EDCE342}" type="parTrans" cxnId="{2D22406C-F718-4AF5-8BF3-591EC9F4F83C}">
      <dgm:prSet/>
      <dgm:spPr/>
      <dgm:t>
        <a:bodyPr/>
        <a:lstStyle/>
        <a:p>
          <a:endParaRPr lang="es-ES" sz="1600" b="1"/>
        </a:p>
      </dgm:t>
    </dgm:pt>
    <dgm:pt modelId="{0B542C1C-E15F-4E7E-9C18-136BB8C1A7B9}" type="sibTrans" cxnId="{2D22406C-F718-4AF5-8BF3-591EC9F4F83C}">
      <dgm:prSet/>
      <dgm:spPr/>
      <dgm:t>
        <a:bodyPr/>
        <a:lstStyle/>
        <a:p>
          <a:endParaRPr lang="es-ES" sz="1600" b="1"/>
        </a:p>
      </dgm:t>
    </dgm:pt>
    <dgm:pt modelId="{E38F2851-6704-4F9B-9A9A-49F0B8592FF4}">
      <dgm:prSet phldrT="[Texto]" custT="1"/>
      <dgm:spPr/>
      <dgm:t>
        <a:bodyPr/>
        <a:lstStyle/>
        <a:p>
          <a:r>
            <a:rPr lang="es-ES_tradnl" sz="1600" b="1" dirty="0"/>
            <a:t>No sabe, sí quiere. No tiene la competencia pero sí tiene motivación por hacerlo bien.</a:t>
          </a:r>
          <a:endParaRPr lang="es-ES" sz="1600" b="1" dirty="0"/>
        </a:p>
      </dgm:t>
    </dgm:pt>
    <dgm:pt modelId="{83B8972B-E3E7-49F2-801E-826C65EF9EF2}" type="parTrans" cxnId="{E1100B90-22EF-4A3E-BBBE-5C0620742561}">
      <dgm:prSet/>
      <dgm:spPr/>
      <dgm:t>
        <a:bodyPr/>
        <a:lstStyle/>
        <a:p>
          <a:endParaRPr lang="es-ES" sz="1600" b="1"/>
        </a:p>
      </dgm:t>
    </dgm:pt>
    <dgm:pt modelId="{63D24636-54E1-47FA-A49A-F1161B769D4E}" type="sibTrans" cxnId="{E1100B90-22EF-4A3E-BBBE-5C0620742561}">
      <dgm:prSet/>
      <dgm:spPr/>
      <dgm:t>
        <a:bodyPr/>
        <a:lstStyle/>
        <a:p>
          <a:endParaRPr lang="es-ES" sz="1600" b="1"/>
        </a:p>
      </dgm:t>
    </dgm:pt>
    <dgm:pt modelId="{8A7A9827-C6C3-471E-87CB-A7B9F95D8EF2}">
      <dgm:prSet phldrT="[Texto]" custT="1"/>
      <dgm:spPr/>
      <dgm:t>
        <a:bodyPr/>
        <a:lstStyle/>
        <a:p>
          <a:r>
            <a:rPr lang="es-ES_tradnl" sz="1600" b="1" dirty="0"/>
            <a:t>M3</a:t>
          </a:r>
          <a:endParaRPr lang="es-ES" sz="1600" b="1" dirty="0"/>
        </a:p>
      </dgm:t>
    </dgm:pt>
    <dgm:pt modelId="{BC27FB78-7301-48DF-8E93-2F69DB69408A}" type="parTrans" cxnId="{E1000640-34FB-4715-95CC-D991E7A2735E}">
      <dgm:prSet/>
      <dgm:spPr/>
      <dgm:t>
        <a:bodyPr/>
        <a:lstStyle/>
        <a:p>
          <a:endParaRPr lang="es-ES" sz="1600" b="1"/>
        </a:p>
      </dgm:t>
    </dgm:pt>
    <dgm:pt modelId="{78CD81CF-C4F0-49A8-99D6-E2DA53A00652}" type="sibTrans" cxnId="{E1000640-34FB-4715-95CC-D991E7A2735E}">
      <dgm:prSet/>
      <dgm:spPr/>
      <dgm:t>
        <a:bodyPr/>
        <a:lstStyle/>
        <a:p>
          <a:endParaRPr lang="es-ES" sz="1600" b="1"/>
        </a:p>
      </dgm:t>
    </dgm:pt>
    <dgm:pt modelId="{33EB3CC0-D925-4957-94BD-5773DE353B1A}">
      <dgm:prSet phldrT="[Texto]" custT="1"/>
      <dgm:spPr/>
      <dgm:t>
        <a:bodyPr/>
        <a:lstStyle/>
        <a:p>
          <a:r>
            <a:rPr lang="es-ES_tradnl" sz="1600" b="1" dirty="0"/>
            <a:t>Sí sabe, no quiere. Sabe realizar la tarea, pero está desmotivado y no quiere hacerla.</a:t>
          </a:r>
          <a:endParaRPr lang="es-ES" sz="1600" b="1" dirty="0"/>
        </a:p>
      </dgm:t>
    </dgm:pt>
    <dgm:pt modelId="{56C4F4CF-9E6F-4EEF-8F80-15DDB521B6B9}" type="parTrans" cxnId="{7CAF9C1A-ABC4-4018-8C45-BE6EBAB5BD5C}">
      <dgm:prSet/>
      <dgm:spPr/>
      <dgm:t>
        <a:bodyPr/>
        <a:lstStyle/>
        <a:p>
          <a:endParaRPr lang="es-ES" sz="1600" b="1"/>
        </a:p>
      </dgm:t>
    </dgm:pt>
    <dgm:pt modelId="{CBEC87EC-E936-4FAC-BEEE-5629F828EE48}" type="sibTrans" cxnId="{7CAF9C1A-ABC4-4018-8C45-BE6EBAB5BD5C}">
      <dgm:prSet/>
      <dgm:spPr/>
      <dgm:t>
        <a:bodyPr/>
        <a:lstStyle/>
        <a:p>
          <a:endParaRPr lang="es-ES" sz="1600" b="1"/>
        </a:p>
      </dgm:t>
    </dgm:pt>
    <dgm:pt modelId="{4EB482C8-23BC-47E7-A3FE-19982358B291}">
      <dgm:prSet phldrT="[Texto]" custT="1"/>
      <dgm:spPr/>
      <dgm:t>
        <a:bodyPr/>
        <a:lstStyle/>
        <a:p>
          <a:r>
            <a:rPr lang="es-ES_tradnl" sz="1600" b="1" dirty="0"/>
            <a:t>M4</a:t>
          </a:r>
          <a:endParaRPr lang="es-ES" sz="1600" b="1" dirty="0"/>
        </a:p>
      </dgm:t>
    </dgm:pt>
    <dgm:pt modelId="{04E89B1E-5445-4173-BC97-2D44F5A57A11}" type="parTrans" cxnId="{6A22A18D-D0F1-4099-B86D-A565BE4953B7}">
      <dgm:prSet/>
      <dgm:spPr/>
      <dgm:t>
        <a:bodyPr/>
        <a:lstStyle/>
        <a:p>
          <a:endParaRPr lang="es-ES" sz="1600" b="1"/>
        </a:p>
      </dgm:t>
    </dgm:pt>
    <dgm:pt modelId="{25548DD2-8F55-4E7B-A191-08E96EC74042}" type="sibTrans" cxnId="{6A22A18D-D0F1-4099-B86D-A565BE4953B7}">
      <dgm:prSet/>
      <dgm:spPr/>
      <dgm:t>
        <a:bodyPr/>
        <a:lstStyle/>
        <a:p>
          <a:endParaRPr lang="es-ES" sz="1600" b="1"/>
        </a:p>
      </dgm:t>
    </dgm:pt>
    <dgm:pt modelId="{08BE5FE5-A714-4949-9A2D-7440EDC3F457}">
      <dgm:prSet phldrT="[Texto]" custT="1"/>
      <dgm:spPr/>
      <dgm:t>
        <a:bodyPr/>
        <a:lstStyle/>
        <a:p>
          <a:r>
            <a:rPr lang="es-ES_tradnl" sz="1600" b="1" dirty="0"/>
            <a:t>Sí sabe y sí quiere. Es un trabajador competente que está motivado para la tarea.</a:t>
          </a:r>
          <a:endParaRPr lang="es-ES" sz="1600" b="1" dirty="0"/>
        </a:p>
      </dgm:t>
    </dgm:pt>
    <dgm:pt modelId="{DA47004C-20AA-4054-9FE7-3E0BBCD25433}" type="parTrans" cxnId="{25F4DC69-1CE7-4FAF-8E67-DC79C3A95015}">
      <dgm:prSet/>
      <dgm:spPr/>
      <dgm:t>
        <a:bodyPr/>
        <a:lstStyle/>
        <a:p>
          <a:endParaRPr lang="es-ES" sz="1600" b="1"/>
        </a:p>
      </dgm:t>
    </dgm:pt>
    <dgm:pt modelId="{5F34996D-496A-4DC9-8D7C-28DA3DE90CA1}" type="sibTrans" cxnId="{25F4DC69-1CE7-4FAF-8E67-DC79C3A95015}">
      <dgm:prSet/>
      <dgm:spPr/>
      <dgm:t>
        <a:bodyPr/>
        <a:lstStyle/>
        <a:p>
          <a:endParaRPr lang="es-ES" sz="1600" b="1"/>
        </a:p>
      </dgm:t>
    </dgm:pt>
    <dgm:pt modelId="{A1540C5A-F431-458A-A109-1EC388ED35E6}" type="pres">
      <dgm:prSet presAssocID="{643D8405-509A-45A0-AAF6-91C277A83CE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DC76E031-1157-4EF7-AAD2-E99AEABC010D}" type="pres">
      <dgm:prSet presAssocID="{037E13B7-BCB4-4E20-8046-7D51920299EF}" presName="composite" presStyleCnt="0"/>
      <dgm:spPr/>
    </dgm:pt>
    <dgm:pt modelId="{724A0773-628B-49D9-B523-58CA3D184D66}" type="pres">
      <dgm:prSet presAssocID="{037E13B7-BCB4-4E20-8046-7D51920299EF}" presName="FirstChild" presStyleLbl="revTx" presStyleIdx="0" presStyleCnt="4" custScaleX="110525" custLinFactNeighborX="-8625" custLinFactNeighborY="-37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3BF4F9-42F6-4078-AE15-684D18BEFEC4}" type="pres">
      <dgm:prSet presAssocID="{037E13B7-BCB4-4E20-8046-7D51920299EF}" presName="Parent" presStyleLbl="alignNode1" presStyleIdx="0" presStyleCnt="4" custFlipVert="0" custScaleX="50694" custScaleY="57638" custLinFactNeighborX="-22363" custLinFactNeighborY="1998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4D37BC-F8C5-48E4-95B7-7DC1388FAA3F}" type="pres">
      <dgm:prSet presAssocID="{037E13B7-BCB4-4E20-8046-7D51920299EF}" presName="Accent" presStyleLbl="parChTrans1D1" presStyleIdx="0" presStyleCnt="4"/>
      <dgm:spPr/>
    </dgm:pt>
    <dgm:pt modelId="{A591425E-224E-4914-B042-898D5E454F4B}" type="pres">
      <dgm:prSet presAssocID="{A2D9FB35-659C-4E29-A565-20D4CA8896C6}" presName="sibTrans" presStyleCnt="0"/>
      <dgm:spPr/>
    </dgm:pt>
    <dgm:pt modelId="{6E249564-E11A-492E-A103-58CB74417CEF}" type="pres">
      <dgm:prSet presAssocID="{604422DC-B3DD-42EE-B13D-D6C9B32A701D}" presName="composite" presStyleCnt="0"/>
      <dgm:spPr/>
    </dgm:pt>
    <dgm:pt modelId="{CA38C63F-0680-47B0-B5DE-EE633C1454AC}" type="pres">
      <dgm:prSet presAssocID="{604422DC-B3DD-42EE-B13D-D6C9B32A701D}" presName="FirstChild" presStyleLbl="revTx" presStyleIdx="1" presStyleCnt="4" custScaleX="117293" custLinFactNeighborX="-4418" custLinFactNeighborY="-67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B82E7A-E208-4E5D-AA91-D4BFE5AA5E23}" type="pres">
      <dgm:prSet presAssocID="{604422DC-B3DD-42EE-B13D-D6C9B32A701D}" presName="Parent" presStyleLbl="alignNode1" presStyleIdx="1" presStyleCnt="4" custScaleX="48537" custScaleY="60862" custLinFactNeighborX="-24179" custLinFactNeighborY="1453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B0ECDE8-A993-4C1B-AC94-A40CD360A5BE}" type="pres">
      <dgm:prSet presAssocID="{604422DC-B3DD-42EE-B13D-D6C9B32A701D}" presName="Accent" presStyleLbl="parChTrans1D1" presStyleIdx="1" presStyleCnt="4"/>
      <dgm:spPr/>
    </dgm:pt>
    <dgm:pt modelId="{D9912ED3-4BF0-4341-AB9E-C90B679740FD}" type="pres">
      <dgm:prSet presAssocID="{0B542C1C-E15F-4E7E-9C18-136BB8C1A7B9}" presName="sibTrans" presStyleCnt="0"/>
      <dgm:spPr/>
    </dgm:pt>
    <dgm:pt modelId="{90FF18F0-763B-4EF5-A9E6-FE9A2216F1AF}" type="pres">
      <dgm:prSet presAssocID="{8A7A9827-C6C3-471E-87CB-A7B9F95D8EF2}" presName="composite" presStyleCnt="0"/>
      <dgm:spPr/>
    </dgm:pt>
    <dgm:pt modelId="{85294D2A-AE31-4621-914A-8C3DAB10EB8C}" type="pres">
      <dgm:prSet presAssocID="{8A7A9827-C6C3-471E-87CB-A7B9F95D8EF2}" presName="FirstChild" presStyleLbl="revTx" presStyleIdx="2" presStyleCnt="4" custScaleX="117293" custLinFactNeighborX="-4493" custLinFactNeighborY="-121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EFA241-58C3-4D19-A349-12BFC8FE0D0F}" type="pres">
      <dgm:prSet presAssocID="{8A7A9827-C6C3-471E-87CB-A7B9F95D8EF2}" presName="Parent" presStyleLbl="alignNode1" presStyleIdx="2" presStyleCnt="4" custScaleX="48537" custScaleY="56839" custLinFactNeighborX="-25300" custLinFactNeighborY="1524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508237-9693-4A0E-9777-7C24328C36CE}" type="pres">
      <dgm:prSet presAssocID="{8A7A9827-C6C3-471E-87CB-A7B9F95D8EF2}" presName="Accent" presStyleLbl="parChTrans1D1" presStyleIdx="2" presStyleCnt="4"/>
      <dgm:spPr/>
    </dgm:pt>
    <dgm:pt modelId="{083A72D7-6767-4F38-9AFE-04076A2B6F72}" type="pres">
      <dgm:prSet presAssocID="{78CD81CF-C4F0-49A8-99D6-E2DA53A00652}" presName="sibTrans" presStyleCnt="0"/>
      <dgm:spPr/>
    </dgm:pt>
    <dgm:pt modelId="{1FE3B366-E16C-4F05-8918-C55AE87634EE}" type="pres">
      <dgm:prSet presAssocID="{4EB482C8-23BC-47E7-A3FE-19982358B291}" presName="composite" presStyleCnt="0"/>
      <dgm:spPr/>
    </dgm:pt>
    <dgm:pt modelId="{FC4160DA-D67D-4269-A9E0-F75D33CCB40D}" type="pres">
      <dgm:prSet presAssocID="{4EB482C8-23BC-47E7-A3FE-19982358B291}" presName="FirstChild" presStyleLbl="revTx" presStyleIdx="3" presStyleCnt="4" custScaleX="114363" custLinFactNeighborX="-5747" custLinFactNeighborY="3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8812A9-8F9A-4167-B76B-03DBECBE7157}" type="pres">
      <dgm:prSet presAssocID="{4EB482C8-23BC-47E7-A3FE-19982358B291}" presName="Parent" presStyleLbl="alignNode1" presStyleIdx="3" presStyleCnt="4" custScaleX="48537" custScaleY="64885" custLinFactNeighborX="-24179" custLinFactNeighborY="1220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D0240B-7C89-46F4-B28A-E7E744FF9248}" type="pres">
      <dgm:prSet presAssocID="{4EB482C8-23BC-47E7-A3FE-19982358B291}" presName="Accent" presStyleLbl="parChTrans1D1" presStyleIdx="3" presStyleCnt="4"/>
      <dgm:spPr/>
    </dgm:pt>
  </dgm:ptLst>
  <dgm:cxnLst>
    <dgm:cxn modelId="{C692555C-196B-4E35-87E7-1BC253057B89}" type="presOf" srcId="{4EB482C8-23BC-47E7-A3FE-19982358B291}" destId="{5C8812A9-8F9A-4167-B76B-03DBECBE7157}" srcOrd="0" destOrd="0" presId="urn:microsoft.com/office/officeart/2011/layout/TabList"/>
    <dgm:cxn modelId="{89A9AB0B-F316-47E9-AAC5-FC21F8AED9FB}" type="presOf" srcId="{08BE5FE5-A714-4949-9A2D-7440EDC3F457}" destId="{FC4160DA-D67D-4269-A9E0-F75D33CCB40D}" srcOrd="0" destOrd="0" presId="urn:microsoft.com/office/officeart/2011/layout/TabList"/>
    <dgm:cxn modelId="{2D22406C-F718-4AF5-8BF3-591EC9F4F83C}" srcId="{643D8405-509A-45A0-AAF6-91C277A83CED}" destId="{604422DC-B3DD-42EE-B13D-D6C9B32A701D}" srcOrd="1" destOrd="0" parTransId="{07D5E974-9D2C-4B11-ACE3-74970EDCE342}" sibTransId="{0B542C1C-E15F-4E7E-9C18-136BB8C1A7B9}"/>
    <dgm:cxn modelId="{6A22A18D-D0F1-4099-B86D-A565BE4953B7}" srcId="{643D8405-509A-45A0-AAF6-91C277A83CED}" destId="{4EB482C8-23BC-47E7-A3FE-19982358B291}" srcOrd="3" destOrd="0" parTransId="{04E89B1E-5445-4173-BC97-2D44F5A57A11}" sibTransId="{25548DD2-8F55-4E7B-A191-08E96EC74042}"/>
    <dgm:cxn modelId="{2ADDF2B1-AEFD-460B-BDF5-DE4B656D5CB2}" type="presOf" srcId="{E38F2851-6704-4F9B-9A9A-49F0B8592FF4}" destId="{CA38C63F-0680-47B0-B5DE-EE633C1454AC}" srcOrd="0" destOrd="0" presId="urn:microsoft.com/office/officeart/2011/layout/TabList"/>
    <dgm:cxn modelId="{313E5C40-6DE7-4174-B472-9A3775110658}" type="presOf" srcId="{643D8405-509A-45A0-AAF6-91C277A83CED}" destId="{A1540C5A-F431-458A-A109-1EC388ED35E6}" srcOrd="0" destOrd="0" presId="urn:microsoft.com/office/officeart/2011/layout/TabList"/>
    <dgm:cxn modelId="{E1000640-34FB-4715-95CC-D991E7A2735E}" srcId="{643D8405-509A-45A0-AAF6-91C277A83CED}" destId="{8A7A9827-C6C3-471E-87CB-A7B9F95D8EF2}" srcOrd="2" destOrd="0" parTransId="{BC27FB78-7301-48DF-8E93-2F69DB69408A}" sibTransId="{78CD81CF-C4F0-49A8-99D6-E2DA53A00652}"/>
    <dgm:cxn modelId="{1DE6161D-2F63-4489-8337-E5BFF950F4D5}" srcId="{643D8405-509A-45A0-AAF6-91C277A83CED}" destId="{037E13B7-BCB4-4E20-8046-7D51920299EF}" srcOrd="0" destOrd="0" parTransId="{DFB7711D-A77B-4743-A91A-9DC995AE5908}" sibTransId="{A2D9FB35-659C-4E29-A565-20D4CA8896C6}"/>
    <dgm:cxn modelId="{0733BE37-C743-4BA5-8352-8FA4370806FF}" type="presOf" srcId="{8A7A9827-C6C3-471E-87CB-A7B9F95D8EF2}" destId="{7BEFA241-58C3-4D19-A349-12BFC8FE0D0F}" srcOrd="0" destOrd="0" presId="urn:microsoft.com/office/officeart/2011/layout/TabList"/>
    <dgm:cxn modelId="{E1100B90-22EF-4A3E-BBBE-5C0620742561}" srcId="{604422DC-B3DD-42EE-B13D-D6C9B32A701D}" destId="{E38F2851-6704-4F9B-9A9A-49F0B8592FF4}" srcOrd="0" destOrd="0" parTransId="{83B8972B-E3E7-49F2-801E-826C65EF9EF2}" sibTransId="{63D24636-54E1-47FA-A49A-F1161B769D4E}"/>
    <dgm:cxn modelId="{BC178249-3341-4E36-9442-E2A4C07F7DAF}" type="presOf" srcId="{604422DC-B3DD-42EE-B13D-D6C9B32A701D}" destId="{B3B82E7A-E208-4E5D-AA91-D4BFE5AA5E23}" srcOrd="0" destOrd="0" presId="urn:microsoft.com/office/officeart/2011/layout/TabList"/>
    <dgm:cxn modelId="{25F4DC69-1CE7-4FAF-8E67-DC79C3A95015}" srcId="{4EB482C8-23BC-47E7-A3FE-19982358B291}" destId="{08BE5FE5-A714-4949-9A2D-7440EDC3F457}" srcOrd="0" destOrd="0" parTransId="{DA47004C-20AA-4054-9FE7-3E0BBCD25433}" sibTransId="{5F34996D-496A-4DC9-8D7C-28DA3DE90CA1}"/>
    <dgm:cxn modelId="{C37E1AC4-5471-44F2-BB8E-AFA0A1FD129C}" type="presOf" srcId="{33EB3CC0-D925-4957-94BD-5773DE353B1A}" destId="{85294D2A-AE31-4621-914A-8C3DAB10EB8C}" srcOrd="0" destOrd="0" presId="urn:microsoft.com/office/officeart/2011/layout/TabList"/>
    <dgm:cxn modelId="{8DC6EE31-D820-4D3B-B3ED-E0AFD95BC56E}" srcId="{037E13B7-BCB4-4E20-8046-7D51920299EF}" destId="{50470BEF-066B-41CB-8D44-94014B9D1450}" srcOrd="0" destOrd="0" parTransId="{EA7F40BE-CBD3-42D0-B4C5-21EF0F6ED33C}" sibTransId="{EA0E7FCC-021B-4FC7-AEAE-C85A73638112}"/>
    <dgm:cxn modelId="{FC632BD3-A113-4D7A-803F-3075201E0289}" type="presOf" srcId="{037E13B7-BCB4-4E20-8046-7D51920299EF}" destId="{0F3BF4F9-42F6-4078-AE15-684D18BEFEC4}" srcOrd="0" destOrd="0" presId="urn:microsoft.com/office/officeart/2011/layout/TabList"/>
    <dgm:cxn modelId="{7CAF9C1A-ABC4-4018-8C45-BE6EBAB5BD5C}" srcId="{8A7A9827-C6C3-471E-87CB-A7B9F95D8EF2}" destId="{33EB3CC0-D925-4957-94BD-5773DE353B1A}" srcOrd="0" destOrd="0" parTransId="{56C4F4CF-9E6F-4EEF-8F80-15DDB521B6B9}" sibTransId="{CBEC87EC-E936-4FAC-BEEE-5629F828EE48}"/>
    <dgm:cxn modelId="{1B15233E-60C5-402F-9B5C-13B9C112BF8E}" type="presOf" srcId="{50470BEF-066B-41CB-8D44-94014B9D1450}" destId="{724A0773-628B-49D9-B523-58CA3D184D66}" srcOrd="0" destOrd="0" presId="urn:microsoft.com/office/officeart/2011/layout/TabList"/>
    <dgm:cxn modelId="{7B9B0756-0344-424C-B42B-F86479D3038D}" type="presParOf" srcId="{A1540C5A-F431-458A-A109-1EC388ED35E6}" destId="{DC76E031-1157-4EF7-AAD2-E99AEABC010D}" srcOrd="0" destOrd="0" presId="urn:microsoft.com/office/officeart/2011/layout/TabList"/>
    <dgm:cxn modelId="{258C48EA-C2F2-4880-8928-BD98CB202206}" type="presParOf" srcId="{DC76E031-1157-4EF7-AAD2-E99AEABC010D}" destId="{724A0773-628B-49D9-B523-58CA3D184D66}" srcOrd="0" destOrd="0" presId="urn:microsoft.com/office/officeart/2011/layout/TabList"/>
    <dgm:cxn modelId="{BDE0B82A-2EE9-44B2-8F0B-ABD1C172A76E}" type="presParOf" srcId="{DC76E031-1157-4EF7-AAD2-E99AEABC010D}" destId="{0F3BF4F9-42F6-4078-AE15-684D18BEFEC4}" srcOrd="1" destOrd="0" presId="urn:microsoft.com/office/officeart/2011/layout/TabList"/>
    <dgm:cxn modelId="{6D11B38A-A697-46FC-9242-0251755F6712}" type="presParOf" srcId="{DC76E031-1157-4EF7-AAD2-E99AEABC010D}" destId="{624D37BC-F8C5-48E4-95B7-7DC1388FAA3F}" srcOrd="2" destOrd="0" presId="urn:microsoft.com/office/officeart/2011/layout/TabList"/>
    <dgm:cxn modelId="{C84724F4-4BA9-4671-9DE7-13B439381933}" type="presParOf" srcId="{A1540C5A-F431-458A-A109-1EC388ED35E6}" destId="{A591425E-224E-4914-B042-898D5E454F4B}" srcOrd="1" destOrd="0" presId="urn:microsoft.com/office/officeart/2011/layout/TabList"/>
    <dgm:cxn modelId="{CA0E4EBC-2CB2-41BA-9DFC-96BAF121B919}" type="presParOf" srcId="{A1540C5A-F431-458A-A109-1EC388ED35E6}" destId="{6E249564-E11A-492E-A103-58CB74417CEF}" srcOrd="2" destOrd="0" presId="urn:microsoft.com/office/officeart/2011/layout/TabList"/>
    <dgm:cxn modelId="{2A6DF9BC-E01B-45F0-9B0C-5BA530A5B276}" type="presParOf" srcId="{6E249564-E11A-492E-A103-58CB74417CEF}" destId="{CA38C63F-0680-47B0-B5DE-EE633C1454AC}" srcOrd="0" destOrd="0" presId="urn:microsoft.com/office/officeart/2011/layout/TabList"/>
    <dgm:cxn modelId="{46A8405B-E1B9-40F0-8E6A-52E2383B702E}" type="presParOf" srcId="{6E249564-E11A-492E-A103-58CB74417CEF}" destId="{B3B82E7A-E208-4E5D-AA91-D4BFE5AA5E23}" srcOrd="1" destOrd="0" presId="urn:microsoft.com/office/officeart/2011/layout/TabList"/>
    <dgm:cxn modelId="{C2C9F230-34C9-4762-9CFF-90504AE25DBF}" type="presParOf" srcId="{6E249564-E11A-492E-A103-58CB74417CEF}" destId="{6B0ECDE8-A993-4C1B-AC94-A40CD360A5BE}" srcOrd="2" destOrd="0" presId="urn:microsoft.com/office/officeart/2011/layout/TabList"/>
    <dgm:cxn modelId="{1E76F2C9-3210-43E0-A3D7-82DDC1B7D3AB}" type="presParOf" srcId="{A1540C5A-F431-458A-A109-1EC388ED35E6}" destId="{D9912ED3-4BF0-4341-AB9E-C90B679740FD}" srcOrd="3" destOrd="0" presId="urn:microsoft.com/office/officeart/2011/layout/TabList"/>
    <dgm:cxn modelId="{F23D9C44-A248-40C2-AD60-C34D14479D2A}" type="presParOf" srcId="{A1540C5A-F431-458A-A109-1EC388ED35E6}" destId="{90FF18F0-763B-4EF5-A9E6-FE9A2216F1AF}" srcOrd="4" destOrd="0" presId="urn:microsoft.com/office/officeart/2011/layout/TabList"/>
    <dgm:cxn modelId="{A90204B8-548E-4F69-AFD4-8FD40517815B}" type="presParOf" srcId="{90FF18F0-763B-4EF5-A9E6-FE9A2216F1AF}" destId="{85294D2A-AE31-4621-914A-8C3DAB10EB8C}" srcOrd="0" destOrd="0" presId="urn:microsoft.com/office/officeart/2011/layout/TabList"/>
    <dgm:cxn modelId="{264EEAB6-6124-40CA-8165-BFC2E02363A0}" type="presParOf" srcId="{90FF18F0-763B-4EF5-A9E6-FE9A2216F1AF}" destId="{7BEFA241-58C3-4D19-A349-12BFC8FE0D0F}" srcOrd="1" destOrd="0" presId="urn:microsoft.com/office/officeart/2011/layout/TabList"/>
    <dgm:cxn modelId="{20FE3CC8-E930-4007-8EE2-282D980B138D}" type="presParOf" srcId="{90FF18F0-763B-4EF5-A9E6-FE9A2216F1AF}" destId="{3F508237-9693-4A0E-9777-7C24328C36CE}" srcOrd="2" destOrd="0" presId="urn:microsoft.com/office/officeart/2011/layout/TabList"/>
    <dgm:cxn modelId="{6C2246D7-5A9F-4CB5-9E10-52F73AE6643B}" type="presParOf" srcId="{A1540C5A-F431-458A-A109-1EC388ED35E6}" destId="{083A72D7-6767-4F38-9AFE-04076A2B6F72}" srcOrd="5" destOrd="0" presId="urn:microsoft.com/office/officeart/2011/layout/TabList"/>
    <dgm:cxn modelId="{E824C854-BC1A-4760-805F-445DCE0E38BF}" type="presParOf" srcId="{A1540C5A-F431-458A-A109-1EC388ED35E6}" destId="{1FE3B366-E16C-4F05-8918-C55AE87634EE}" srcOrd="6" destOrd="0" presId="urn:microsoft.com/office/officeart/2011/layout/TabList"/>
    <dgm:cxn modelId="{C3A90664-539F-4D78-AC6A-204A2E01D29D}" type="presParOf" srcId="{1FE3B366-E16C-4F05-8918-C55AE87634EE}" destId="{FC4160DA-D67D-4269-A9E0-F75D33CCB40D}" srcOrd="0" destOrd="0" presId="urn:microsoft.com/office/officeart/2011/layout/TabList"/>
    <dgm:cxn modelId="{7EF8A745-2BD2-4415-83FA-169308CD5D3E}" type="presParOf" srcId="{1FE3B366-E16C-4F05-8918-C55AE87634EE}" destId="{5C8812A9-8F9A-4167-B76B-03DBECBE7157}" srcOrd="1" destOrd="0" presId="urn:microsoft.com/office/officeart/2011/layout/TabList"/>
    <dgm:cxn modelId="{A62D430F-D11B-48AC-8F80-B2EF61C30E7C}" type="presParOf" srcId="{1FE3B366-E16C-4F05-8918-C55AE87634EE}" destId="{2FD0240B-7C89-46F4-B28A-E7E744FF924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6F89EB-C812-4F8E-A232-6FFD856638B9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</dgm:pt>
    <dgm:pt modelId="{D3B009C8-EA3A-4619-88F1-B5A633B769B2}">
      <dgm:prSet phldrT="[Texto]"/>
      <dgm:spPr/>
      <dgm:t>
        <a:bodyPr/>
        <a:lstStyle/>
        <a:p>
          <a:r>
            <a:rPr lang="es-ES_tradnl" b="1" dirty="0"/>
            <a:t>E1 Estilo Directivo: </a:t>
          </a:r>
        </a:p>
        <a:p>
          <a:r>
            <a:rPr lang="es-ES_tradnl" b="1" dirty="0"/>
            <a:t>Poder coercitivo</a:t>
          </a:r>
          <a:endParaRPr lang="es-ES" b="1" dirty="0"/>
        </a:p>
      </dgm:t>
    </dgm:pt>
    <dgm:pt modelId="{E0BAB368-C5BC-419F-939D-394B3258EF02}" type="parTrans" cxnId="{A4292F95-31B8-423D-8936-7D78D0AC2FF7}">
      <dgm:prSet/>
      <dgm:spPr/>
      <dgm:t>
        <a:bodyPr/>
        <a:lstStyle/>
        <a:p>
          <a:endParaRPr lang="es-ES" b="1"/>
        </a:p>
      </dgm:t>
    </dgm:pt>
    <dgm:pt modelId="{45A1DE87-BB3D-4488-AF19-A744B38965A6}" type="sibTrans" cxnId="{A4292F95-31B8-423D-8936-7D78D0AC2FF7}">
      <dgm:prSet/>
      <dgm:spPr/>
      <dgm:t>
        <a:bodyPr/>
        <a:lstStyle/>
        <a:p>
          <a:endParaRPr lang="es-ES" b="1"/>
        </a:p>
      </dgm:t>
    </dgm:pt>
    <dgm:pt modelId="{BD00A527-377C-4949-B560-DBAB8CD674D8}">
      <dgm:prSet phldrT="[Texto]"/>
      <dgm:spPr/>
      <dgm:t>
        <a:bodyPr/>
        <a:lstStyle/>
        <a:p>
          <a:r>
            <a:rPr lang="es-ES_tradnl" b="1" dirty="0"/>
            <a:t>E2 Estilo Persuasivo:</a:t>
          </a:r>
        </a:p>
        <a:p>
          <a:r>
            <a:rPr lang="es-ES_tradnl" b="1" dirty="0"/>
            <a:t>Poder recompensa</a:t>
          </a:r>
          <a:endParaRPr lang="es-ES" b="1" dirty="0"/>
        </a:p>
      </dgm:t>
    </dgm:pt>
    <dgm:pt modelId="{B4FD6923-A9C5-4766-9F2F-FC940B3C5A02}" type="parTrans" cxnId="{1071104C-DAC7-4FC8-B146-972577DA5236}">
      <dgm:prSet/>
      <dgm:spPr/>
      <dgm:t>
        <a:bodyPr/>
        <a:lstStyle/>
        <a:p>
          <a:endParaRPr lang="es-ES" b="1"/>
        </a:p>
      </dgm:t>
    </dgm:pt>
    <dgm:pt modelId="{FA047A7B-3C84-45A9-AA56-C92DDD6495FB}" type="sibTrans" cxnId="{1071104C-DAC7-4FC8-B146-972577DA5236}">
      <dgm:prSet/>
      <dgm:spPr/>
      <dgm:t>
        <a:bodyPr/>
        <a:lstStyle/>
        <a:p>
          <a:endParaRPr lang="es-ES" b="1"/>
        </a:p>
      </dgm:t>
    </dgm:pt>
    <dgm:pt modelId="{E2C9ADD4-C6F4-4424-84E7-046E21432155}">
      <dgm:prSet phldrT="[Texto]"/>
      <dgm:spPr/>
      <dgm:t>
        <a:bodyPr/>
        <a:lstStyle/>
        <a:p>
          <a:r>
            <a:rPr lang="es-ES_tradnl" b="1" dirty="0"/>
            <a:t>E3 Estilo Participativo:</a:t>
          </a:r>
        </a:p>
        <a:p>
          <a:r>
            <a:rPr lang="es-ES_tradnl" b="1" dirty="0"/>
            <a:t>Poder de relación</a:t>
          </a:r>
        </a:p>
      </dgm:t>
    </dgm:pt>
    <dgm:pt modelId="{395AB249-B59C-4CDF-A3A2-F3C827C0D0EC}" type="parTrans" cxnId="{251B491B-83C8-49B1-9FA1-6655A6A6ED36}">
      <dgm:prSet/>
      <dgm:spPr/>
      <dgm:t>
        <a:bodyPr/>
        <a:lstStyle/>
        <a:p>
          <a:endParaRPr lang="es-ES" b="1"/>
        </a:p>
      </dgm:t>
    </dgm:pt>
    <dgm:pt modelId="{DE8E12BD-F7A6-43B0-958A-83D4BEE6D352}" type="sibTrans" cxnId="{251B491B-83C8-49B1-9FA1-6655A6A6ED36}">
      <dgm:prSet/>
      <dgm:spPr/>
      <dgm:t>
        <a:bodyPr/>
        <a:lstStyle/>
        <a:p>
          <a:endParaRPr lang="es-ES" b="1"/>
        </a:p>
      </dgm:t>
    </dgm:pt>
    <dgm:pt modelId="{C85964AB-A35B-4454-BD63-E819E3ECF391}">
      <dgm:prSet phldrT="[Texto]"/>
      <dgm:spPr/>
      <dgm:t>
        <a:bodyPr/>
        <a:lstStyle/>
        <a:p>
          <a:r>
            <a:rPr lang="es-ES_tradnl" b="1" dirty="0"/>
            <a:t>E4 Estilo </a:t>
          </a:r>
          <a:r>
            <a:rPr lang="es-ES_tradnl" b="1" dirty="0" err="1"/>
            <a:t>Delegador</a:t>
          </a:r>
          <a:r>
            <a:rPr lang="es-ES_tradnl" b="1" dirty="0"/>
            <a:t>:</a:t>
          </a:r>
        </a:p>
        <a:p>
          <a:r>
            <a:rPr lang="es-ES_tradnl" b="1" dirty="0"/>
            <a:t>Poder del experto</a:t>
          </a:r>
        </a:p>
      </dgm:t>
    </dgm:pt>
    <dgm:pt modelId="{C3073149-AB38-4026-A925-B22D238514AC}" type="parTrans" cxnId="{DE0D7DE1-6839-42D7-B105-1721A3B5D4B5}">
      <dgm:prSet/>
      <dgm:spPr/>
      <dgm:t>
        <a:bodyPr/>
        <a:lstStyle/>
        <a:p>
          <a:endParaRPr lang="es-ES" b="1"/>
        </a:p>
      </dgm:t>
    </dgm:pt>
    <dgm:pt modelId="{50AEC35F-6A51-4B8A-875D-E0F82397DFC2}" type="sibTrans" cxnId="{DE0D7DE1-6839-42D7-B105-1721A3B5D4B5}">
      <dgm:prSet/>
      <dgm:spPr/>
      <dgm:t>
        <a:bodyPr/>
        <a:lstStyle/>
        <a:p>
          <a:endParaRPr lang="es-ES" b="1"/>
        </a:p>
      </dgm:t>
    </dgm:pt>
    <dgm:pt modelId="{054FBC44-8EE2-4088-84A7-337BFDF63899}" type="pres">
      <dgm:prSet presAssocID="{6F6F89EB-C812-4F8E-A232-6FFD856638B9}" presName="linear" presStyleCnt="0">
        <dgm:presLayoutVars>
          <dgm:dir/>
          <dgm:animLvl val="lvl"/>
          <dgm:resizeHandles val="exact"/>
        </dgm:presLayoutVars>
      </dgm:prSet>
      <dgm:spPr/>
    </dgm:pt>
    <dgm:pt modelId="{25F32C9F-2942-4A99-86FB-CC7C2A0D869A}" type="pres">
      <dgm:prSet presAssocID="{D3B009C8-EA3A-4619-88F1-B5A633B769B2}" presName="parentLin" presStyleCnt="0"/>
      <dgm:spPr/>
    </dgm:pt>
    <dgm:pt modelId="{57FF92D3-36FA-4533-BABB-10DE0FFF461D}" type="pres">
      <dgm:prSet presAssocID="{D3B009C8-EA3A-4619-88F1-B5A633B769B2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7B936BCC-B280-441A-9996-8591D8392C81}" type="pres">
      <dgm:prSet presAssocID="{D3B009C8-EA3A-4619-88F1-B5A633B769B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5974CB-7E25-421F-9550-4D48D183315A}" type="pres">
      <dgm:prSet presAssocID="{D3B009C8-EA3A-4619-88F1-B5A633B769B2}" presName="negativeSpace" presStyleCnt="0"/>
      <dgm:spPr/>
    </dgm:pt>
    <dgm:pt modelId="{55769C1E-677C-4656-8356-AB41E9127657}" type="pres">
      <dgm:prSet presAssocID="{D3B009C8-EA3A-4619-88F1-B5A633B769B2}" presName="childText" presStyleLbl="conFgAcc1" presStyleIdx="0" presStyleCnt="4">
        <dgm:presLayoutVars>
          <dgm:bulletEnabled val="1"/>
        </dgm:presLayoutVars>
      </dgm:prSet>
      <dgm:spPr/>
    </dgm:pt>
    <dgm:pt modelId="{3408A8E3-891B-47CB-9C06-FE386D7F2357}" type="pres">
      <dgm:prSet presAssocID="{45A1DE87-BB3D-4488-AF19-A744B38965A6}" presName="spaceBetweenRectangles" presStyleCnt="0"/>
      <dgm:spPr/>
    </dgm:pt>
    <dgm:pt modelId="{746DF1F1-26DA-4814-8AC5-E1C8F8BC3831}" type="pres">
      <dgm:prSet presAssocID="{BD00A527-377C-4949-B560-DBAB8CD674D8}" presName="parentLin" presStyleCnt="0"/>
      <dgm:spPr/>
    </dgm:pt>
    <dgm:pt modelId="{D73329AA-7E52-4E1D-A495-C245F8E93BAA}" type="pres">
      <dgm:prSet presAssocID="{BD00A527-377C-4949-B560-DBAB8CD674D8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E124DD69-D333-4E23-8E24-DD89EEA496E7}" type="pres">
      <dgm:prSet presAssocID="{BD00A527-377C-4949-B560-DBAB8CD674D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A0D7261-9006-4793-A22E-4DE281DB2EC8}" type="pres">
      <dgm:prSet presAssocID="{BD00A527-377C-4949-B560-DBAB8CD674D8}" presName="negativeSpace" presStyleCnt="0"/>
      <dgm:spPr/>
    </dgm:pt>
    <dgm:pt modelId="{917296CD-23D3-4091-896D-2CCACC89C8D1}" type="pres">
      <dgm:prSet presAssocID="{BD00A527-377C-4949-B560-DBAB8CD674D8}" presName="childText" presStyleLbl="conFgAcc1" presStyleIdx="1" presStyleCnt="4">
        <dgm:presLayoutVars>
          <dgm:bulletEnabled val="1"/>
        </dgm:presLayoutVars>
      </dgm:prSet>
      <dgm:spPr/>
    </dgm:pt>
    <dgm:pt modelId="{229981D0-4770-4A8A-81CC-113F9E2D4088}" type="pres">
      <dgm:prSet presAssocID="{FA047A7B-3C84-45A9-AA56-C92DDD6495FB}" presName="spaceBetweenRectangles" presStyleCnt="0"/>
      <dgm:spPr/>
    </dgm:pt>
    <dgm:pt modelId="{6E7075D0-E24B-4FFE-BAB1-AFB2F72CBB11}" type="pres">
      <dgm:prSet presAssocID="{E2C9ADD4-C6F4-4424-84E7-046E21432155}" presName="parentLin" presStyleCnt="0"/>
      <dgm:spPr/>
    </dgm:pt>
    <dgm:pt modelId="{9D2FEF9C-B0A1-48E4-A14A-0EA0883157CF}" type="pres">
      <dgm:prSet presAssocID="{E2C9ADD4-C6F4-4424-84E7-046E21432155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A62ADD64-F4F3-4FB4-8E20-E7F3AACFAB1C}" type="pres">
      <dgm:prSet presAssocID="{E2C9ADD4-C6F4-4424-84E7-046E2143215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2FDD30-3868-488C-A4C4-4AB4F78593EB}" type="pres">
      <dgm:prSet presAssocID="{E2C9ADD4-C6F4-4424-84E7-046E21432155}" presName="negativeSpace" presStyleCnt="0"/>
      <dgm:spPr/>
    </dgm:pt>
    <dgm:pt modelId="{012DA16F-9C7F-4576-BE9E-26E20BD913A9}" type="pres">
      <dgm:prSet presAssocID="{E2C9ADD4-C6F4-4424-84E7-046E21432155}" presName="childText" presStyleLbl="conFgAcc1" presStyleIdx="2" presStyleCnt="4">
        <dgm:presLayoutVars>
          <dgm:bulletEnabled val="1"/>
        </dgm:presLayoutVars>
      </dgm:prSet>
      <dgm:spPr/>
    </dgm:pt>
    <dgm:pt modelId="{214FA5A7-7802-43C7-AE6D-B08A80CDA5F4}" type="pres">
      <dgm:prSet presAssocID="{DE8E12BD-F7A6-43B0-958A-83D4BEE6D352}" presName="spaceBetweenRectangles" presStyleCnt="0"/>
      <dgm:spPr/>
    </dgm:pt>
    <dgm:pt modelId="{989B81BD-42C8-419B-8887-4AA56EF86AF9}" type="pres">
      <dgm:prSet presAssocID="{C85964AB-A35B-4454-BD63-E819E3ECF391}" presName="parentLin" presStyleCnt="0"/>
      <dgm:spPr/>
    </dgm:pt>
    <dgm:pt modelId="{823B5F2E-1C0F-4726-85B0-56DCBBD638CF}" type="pres">
      <dgm:prSet presAssocID="{C85964AB-A35B-4454-BD63-E819E3ECF391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0C2259E1-0085-4B50-9D49-C1FB7C81741D}" type="pres">
      <dgm:prSet presAssocID="{C85964AB-A35B-4454-BD63-E819E3ECF39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D1D2ED-349F-4D67-B692-8F3E224675EA}" type="pres">
      <dgm:prSet presAssocID="{C85964AB-A35B-4454-BD63-E819E3ECF391}" presName="negativeSpace" presStyleCnt="0"/>
      <dgm:spPr/>
    </dgm:pt>
    <dgm:pt modelId="{B8CF7E7C-21E9-4BE7-89A4-9A4E5BFD9FAE}" type="pres">
      <dgm:prSet presAssocID="{C85964AB-A35B-4454-BD63-E819E3ECF39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CB689E-8144-44D6-98AB-052EB8796466}" type="presOf" srcId="{C85964AB-A35B-4454-BD63-E819E3ECF391}" destId="{0C2259E1-0085-4B50-9D49-C1FB7C81741D}" srcOrd="1" destOrd="0" presId="urn:microsoft.com/office/officeart/2005/8/layout/list1"/>
    <dgm:cxn modelId="{378A1037-A030-4505-8A6D-59E6B1B89937}" type="presOf" srcId="{D3B009C8-EA3A-4619-88F1-B5A633B769B2}" destId="{7B936BCC-B280-441A-9996-8591D8392C81}" srcOrd="1" destOrd="0" presId="urn:microsoft.com/office/officeart/2005/8/layout/list1"/>
    <dgm:cxn modelId="{EE85247D-851A-4D44-9946-4CEEE3368462}" type="presOf" srcId="{BD00A527-377C-4949-B560-DBAB8CD674D8}" destId="{E124DD69-D333-4E23-8E24-DD89EEA496E7}" srcOrd="1" destOrd="0" presId="urn:microsoft.com/office/officeart/2005/8/layout/list1"/>
    <dgm:cxn modelId="{DE0D7DE1-6839-42D7-B105-1721A3B5D4B5}" srcId="{6F6F89EB-C812-4F8E-A232-6FFD856638B9}" destId="{C85964AB-A35B-4454-BD63-E819E3ECF391}" srcOrd="3" destOrd="0" parTransId="{C3073149-AB38-4026-A925-B22D238514AC}" sibTransId="{50AEC35F-6A51-4B8A-875D-E0F82397DFC2}"/>
    <dgm:cxn modelId="{437BE404-9362-4708-94C7-A845FDBB7C81}" type="presOf" srcId="{C85964AB-A35B-4454-BD63-E819E3ECF391}" destId="{823B5F2E-1C0F-4726-85B0-56DCBBD638CF}" srcOrd="0" destOrd="0" presId="urn:microsoft.com/office/officeart/2005/8/layout/list1"/>
    <dgm:cxn modelId="{64BC4C32-64BA-416C-9F2A-841524BE83AF}" type="presOf" srcId="{E2C9ADD4-C6F4-4424-84E7-046E21432155}" destId="{9D2FEF9C-B0A1-48E4-A14A-0EA0883157CF}" srcOrd="0" destOrd="0" presId="urn:microsoft.com/office/officeart/2005/8/layout/list1"/>
    <dgm:cxn modelId="{1071104C-DAC7-4FC8-B146-972577DA5236}" srcId="{6F6F89EB-C812-4F8E-A232-6FFD856638B9}" destId="{BD00A527-377C-4949-B560-DBAB8CD674D8}" srcOrd="1" destOrd="0" parTransId="{B4FD6923-A9C5-4766-9F2F-FC940B3C5A02}" sibTransId="{FA047A7B-3C84-45A9-AA56-C92DDD6495FB}"/>
    <dgm:cxn modelId="{B002E87D-AA29-4BA3-99C4-1E99FD25192F}" type="presOf" srcId="{D3B009C8-EA3A-4619-88F1-B5A633B769B2}" destId="{57FF92D3-36FA-4533-BABB-10DE0FFF461D}" srcOrd="0" destOrd="0" presId="urn:microsoft.com/office/officeart/2005/8/layout/list1"/>
    <dgm:cxn modelId="{A4292F95-31B8-423D-8936-7D78D0AC2FF7}" srcId="{6F6F89EB-C812-4F8E-A232-6FFD856638B9}" destId="{D3B009C8-EA3A-4619-88F1-B5A633B769B2}" srcOrd="0" destOrd="0" parTransId="{E0BAB368-C5BC-419F-939D-394B3258EF02}" sibTransId="{45A1DE87-BB3D-4488-AF19-A744B38965A6}"/>
    <dgm:cxn modelId="{878D0D0B-7F25-4DD1-83C0-A167261A53D5}" type="presOf" srcId="{E2C9ADD4-C6F4-4424-84E7-046E21432155}" destId="{A62ADD64-F4F3-4FB4-8E20-E7F3AACFAB1C}" srcOrd="1" destOrd="0" presId="urn:microsoft.com/office/officeart/2005/8/layout/list1"/>
    <dgm:cxn modelId="{40EEB932-9841-4390-86FB-5AB767564699}" type="presOf" srcId="{BD00A527-377C-4949-B560-DBAB8CD674D8}" destId="{D73329AA-7E52-4E1D-A495-C245F8E93BAA}" srcOrd="0" destOrd="0" presId="urn:microsoft.com/office/officeart/2005/8/layout/list1"/>
    <dgm:cxn modelId="{023313B9-51E8-4FA3-845C-504F7BF16748}" type="presOf" srcId="{6F6F89EB-C812-4F8E-A232-6FFD856638B9}" destId="{054FBC44-8EE2-4088-84A7-337BFDF63899}" srcOrd="0" destOrd="0" presId="urn:microsoft.com/office/officeart/2005/8/layout/list1"/>
    <dgm:cxn modelId="{251B491B-83C8-49B1-9FA1-6655A6A6ED36}" srcId="{6F6F89EB-C812-4F8E-A232-6FFD856638B9}" destId="{E2C9ADD4-C6F4-4424-84E7-046E21432155}" srcOrd="2" destOrd="0" parTransId="{395AB249-B59C-4CDF-A3A2-F3C827C0D0EC}" sibTransId="{DE8E12BD-F7A6-43B0-958A-83D4BEE6D352}"/>
    <dgm:cxn modelId="{39BF7647-B247-4865-BB94-A31F6A0A2065}" type="presParOf" srcId="{054FBC44-8EE2-4088-84A7-337BFDF63899}" destId="{25F32C9F-2942-4A99-86FB-CC7C2A0D869A}" srcOrd="0" destOrd="0" presId="urn:microsoft.com/office/officeart/2005/8/layout/list1"/>
    <dgm:cxn modelId="{C3299CE0-A498-4F5A-965A-EEECB377A11A}" type="presParOf" srcId="{25F32C9F-2942-4A99-86FB-CC7C2A0D869A}" destId="{57FF92D3-36FA-4533-BABB-10DE0FFF461D}" srcOrd="0" destOrd="0" presId="urn:microsoft.com/office/officeart/2005/8/layout/list1"/>
    <dgm:cxn modelId="{63AB8910-48E1-4079-89FD-9B89F5F2E86A}" type="presParOf" srcId="{25F32C9F-2942-4A99-86FB-CC7C2A0D869A}" destId="{7B936BCC-B280-441A-9996-8591D8392C81}" srcOrd="1" destOrd="0" presId="urn:microsoft.com/office/officeart/2005/8/layout/list1"/>
    <dgm:cxn modelId="{8B3689F3-A8A3-46F4-B55D-EEBF788FEAEE}" type="presParOf" srcId="{054FBC44-8EE2-4088-84A7-337BFDF63899}" destId="{205974CB-7E25-421F-9550-4D48D183315A}" srcOrd="1" destOrd="0" presId="urn:microsoft.com/office/officeart/2005/8/layout/list1"/>
    <dgm:cxn modelId="{2F524534-2C0F-4888-B01E-64BED18C015C}" type="presParOf" srcId="{054FBC44-8EE2-4088-84A7-337BFDF63899}" destId="{55769C1E-677C-4656-8356-AB41E9127657}" srcOrd="2" destOrd="0" presId="urn:microsoft.com/office/officeart/2005/8/layout/list1"/>
    <dgm:cxn modelId="{37845B4F-CCC0-43CF-9E32-B00B90A15901}" type="presParOf" srcId="{054FBC44-8EE2-4088-84A7-337BFDF63899}" destId="{3408A8E3-891B-47CB-9C06-FE386D7F2357}" srcOrd="3" destOrd="0" presId="urn:microsoft.com/office/officeart/2005/8/layout/list1"/>
    <dgm:cxn modelId="{35CE7465-ADA3-49A0-987E-C7015FFC9AC9}" type="presParOf" srcId="{054FBC44-8EE2-4088-84A7-337BFDF63899}" destId="{746DF1F1-26DA-4814-8AC5-E1C8F8BC3831}" srcOrd="4" destOrd="0" presId="urn:microsoft.com/office/officeart/2005/8/layout/list1"/>
    <dgm:cxn modelId="{F84C387E-D00E-4B19-A87F-A1678212447D}" type="presParOf" srcId="{746DF1F1-26DA-4814-8AC5-E1C8F8BC3831}" destId="{D73329AA-7E52-4E1D-A495-C245F8E93BAA}" srcOrd="0" destOrd="0" presId="urn:microsoft.com/office/officeart/2005/8/layout/list1"/>
    <dgm:cxn modelId="{E8A98F8B-540C-4808-A4F7-0D336432654F}" type="presParOf" srcId="{746DF1F1-26DA-4814-8AC5-E1C8F8BC3831}" destId="{E124DD69-D333-4E23-8E24-DD89EEA496E7}" srcOrd="1" destOrd="0" presId="urn:microsoft.com/office/officeart/2005/8/layout/list1"/>
    <dgm:cxn modelId="{588D0077-D88F-4C37-A1D5-08BC52CCB076}" type="presParOf" srcId="{054FBC44-8EE2-4088-84A7-337BFDF63899}" destId="{DA0D7261-9006-4793-A22E-4DE281DB2EC8}" srcOrd="5" destOrd="0" presId="urn:microsoft.com/office/officeart/2005/8/layout/list1"/>
    <dgm:cxn modelId="{42F29023-C5BC-412F-8694-3B24A7349209}" type="presParOf" srcId="{054FBC44-8EE2-4088-84A7-337BFDF63899}" destId="{917296CD-23D3-4091-896D-2CCACC89C8D1}" srcOrd="6" destOrd="0" presId="urn:microsoft.com/office/officeart/2005/8/layout/list1"/>
    <dgm:cxn modelId="{21EAB781-ECC2-49FB-A088-FB3991F1BC98}" type="presParOf" srcId="{054FBC44-8EE2-4088-84A7-337BFDF63899}" destId="{229981D0-4770-4A8A-81CC-113F9E2D4088}" srcOrd="7" destOrd="0" presId="urn:microsoft.com/office/officeart/2005/8/layout/list1"/>
    <dgm:cxn modelId="{7F43DCBE-8D1E-439D-B9FB-211C09B795C1}" type="presParOf" srcId="{054FBC44-8EE2-4088-84A7-337BFDF63899}" destId="{6E7075D0-E24B-4FFE-BAB1-AFB2F72CBB11}" srcOrd="8" destOrd="0" presId="urn:microsoft.com/office/officeart/2005/8/layout/list1"/>
    <dgm:cxn modelId="{25A2F4C6-6080-4246-9B37-FB4AEC227A00}" type="presParOf" srcId="{6E7075D0-E24B-4FFE-BAB1-AFB2F72CBB11}" destId="{9D2FEF9C-B0A1-48E4-A14A-0EA0883157CF}" srcOrd="0" destOrd="0" presId="urn:microsoft.com/office/officeart/2005/8/layout/list1"/>
    <dgm:cxn modelId="{BA6BA1BF-C407-48A8-B5EC-F4B5000B2EB8}" type="presParOf" srcId="{6E7075D0-E24B-4FFE-BAB1-AFB2F72CBB11}" destId="{A62ADD64-F4F3-4FB4-8E20-E7F3AACFAB1C}" srcOrd="1" destOrd="0" presId="urn:microsoft.com/office/officeart/2005/8/layout/list1"/>
    <dgm:cxn modelId="{68CFB820-6E35-4ADB-80EF-97102C3BC03C}" type="presParOf" srcId="{054FBC44-8EE2-4088-84A7-337BFDF63899}" destId="{A12FDD30-3868-488C-A4C4-4AB4F78593EB}" srcOrd="9" destOrd="0" presId="urn:microsoft.com/office/officeart/2005/8/layout/list1"/>
    <dgm:cxn modelId="{61B2FE3A-C65B-499D-8995-04C124F372D9}" type="presParOf" srcId="{054FBC44-8EE2-4088-84A7-337BFDF63899}" destId="{012DA16F-9C7F-4576-BE9E-26E20BD913A9}" srcOrd="10" destOrd="0" presId="urn:microsoft.com/office/officeart/2005/8/layout/list1"/>
    <dgm:cxn modelId="{3F95DAED-D34E-40CB-BED3-1B1AB30E6F4D}" type="presParOf" srcId="{054FBC44-8EE2-4088-84A7-337BFDF63899}" destId="{214FA5A7-7802-43C7-AE6D-B08A80CDA5F4}" srcOrd="11" destOrd="0" presId="urn:microsoft.com/office/officeart/2005/8/layout/list1"/>
    <dgm:cxn modelId="{AC96B169-F6AA-4488-995C-3B6AD4896830}" type="presParOf" srcId="{054FBC44-8EE2-4088-84A7-337BFDF63899}" destId="{989B81BD-42C8-419B-8887-4AA56EF86AF9}" srcOrd="12" destOrd="0" presId="urn:microsoft.com/office/officeart/2005/8/layout/list1"/>
    <dgm:cxn modelId="{473B0986-5C77-4AA1-A0E2-CA617A2E4D41}" type="presParOf" srcId="{989B81BD-42C8-419B-8887-4AA56EF86AF9}" destId="{823B5F2E-1C0F-4726-85B0-56DCBBD638CF}" srcOrd="0" destOrd="0" presId="urn:microsoft.com/office/officeart/2005/8/layout/list1"/>
    <dgm:cxn modelId="{E136F8B1-5172-499B-9D05-230CAE75500D}" type="presParOf" srcId="{989B81BD-42C8-419B-8887-4AA56EF86AF9}" destId="{0C2259E1-0085-4B50-9D49-C1FB7C81741D}" srcOrd="1" destOrd="0" presId="urn:microsoft.com/office/officeart/2005/8/layout/list1"/>
    <dgm:cxn modelId="{1F905AB1-BBA1-41BF-A234-7C7987150AA7}" type="presParOf" srcId="{054FBC44-8EE2-4088-84A7-337BFDF63899}" destId="{83D1D2ED-349F-4D67-B692-8F3E224675EA}" srcOrd="13" destOrd="0" presId="urn:microsoft.com/office/officeart/2005/8/layout/list1"/>
    <dgm:cxn modelId="{72E5D2ED-17FF-42EA-B0AB-06015342B92A}" type="presParOf" srcId="{054FBC44-8EE2-4088-84A7-337BFDF63899}" destId="{B8CF7E7C-21E9-4BE7-89A4-9A4E5BFD9FA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2970B5-519B-4B6A-AC91-DB89DD472CC5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52669CA4-BC6C-432C-89AB-AC7E84EE4737}">
      <dgm:prSet phldrT="[Texto]"/>
      <dgm:spPr/>
      <dgm:t>
        <a:bodyPr/>
        <a:lstStyle/>
        <a:p>
          <a:r>
            <a:rPr lang="es-ES_tradnl" dirty="0" err="1"/>
            <a:t>Auto-rrealización</a:t>
          </a:r>
          <a:endParaRPr lang="es-ES_tradnl" dirty="0"/>
        </a:p>
      </dgm:t>
    </dgm:pt>
    <dgm:pt modelId="{3A0C9D43-4379-4D88-BCF7-0744B5B3369D}" type="parTrans" cxnId="{51B07D14-170C-42C4-9B68-4C694433D381}">
      <dgm:prSet/>
      <dgm:spPr/>
      <dgm:t>
        <a:bodyPr/>
        <a:lstStyle/>
        <a:p>
          <a:endParaRPr lang="es-ES"/>
        </a:p>
      </dgm:t>
    </dgm:pt>
    <dgm:pt modelId="{DF5464F8-3D5A-4EB6-A69E-FDDE17415AD0}" type="sibTrans" cxnId="{51B07D14-170C-42C4-9B68-4C694433D381}">
      <dgm:prSet/>
      <dgm:spPr/>
      <dgm:t>
        <a:bodyPr/>
        <a:lstStyle/>
        <a:p>
          <a:endParaRPr lang="es-ES"/>
        </a:p>
      </dgm:t>
    </dgm:pt>
    <dgm:pt modelId="{B3F8948E-1505-47B5-BEB0-CF8819902AFA}">
      <dgm:prSet phldrT="[Texto]"/>
      <dgm:spPr/>
      <dgm:t>
        <a:bodyPr/>
        <a:lstStyle/>
        <a:p>
          <a:r>
            <a:rPr lang="es-ES_tradnl" dirty="0"/>
            <a:t>Estima</a:t>
          </a:r>
          <a:endParaRPr lang="es-ES" dirty="0"/>
        </a:p>
      </dgm:t>
    </dgm:pt>
    <dgm:pt modelId="{DA27E9E9-9B96-4649-B3BE-478BC780D1C7}" type="parTrans" cxnId="{D12B74AB-CAA3-49CA-A713-537C42EA066E}">
      <dgm:prSet/>
      <dgm:spPr/>
      <dgm:t>
        <a:bodyPr/>
        <a:lstStyle/>
        <a:p>
          <a:endParaRPr lang="es-ES"/>
        </a:p>
      </dgm:t>
    </dgm:pt>
    <dgm:pt modelId="{86307D16-373A-433F-8604-3C6A91797493}" type="sibTrans" cxnId="{D12B74AB-CAA3-49CA-A713-537C42EA066E}">
      <dgm:prSet/>
      <dgm:spPr/>
      <dgm:t>
        <a:bodyPr/>
        <a:lstStyle/>
        <a:p>
          <a:endParaRPr lang="es-ES"/>
        </a:p>
      </dgm:t>
    </dgm:pt>
    <dgm:pt modelId="{B10261F2-F5CA-42F3-86F5-A28A187E1CC9}">
      <dgm:prSet phldrT="[Texto]"/>
      <dgm:spPr/>
      <dgm:t>
        <a:bodyPr/>
        <a:lstStyle/>
        <a:p>
          <a:r>
            <a:rPr lang="es-ES_tradnl" dirty="0"/>
            <a:t>Fisiológicas</a:t>
          </a:r>
          <a:endParaRPr lang="es-ES" dirty="0"/>
        </a:p>
      </dgm:t>
    </dgm:pt>
    <dgm:pt modelId="{80E370BA-ED58-4772-9072-56E985965BFA}" type="parTrans" cxnId="{E915F8BA-0A19-415C-8E6C-6A971C8A22EF}">
      <dgm:prSet/>
      <dgm:spPr/>
      <dgm:t>
        <a:bodyPr/>
        <a:lstStyle/>
        <a:p>
          <a:endParaRPr lang="es-ES"/>
        </a:p>
      </dgm:t>
    </dgm:pt>
    <dgm:pt modelId="{E1AFEC16-CB0A-45BA-A07E-AF5274834A48}" type="sibTrans" cxnId="{E915F8BA-0A19-415C-8E6C-6A971C8A22EF}">
      <dgm:prSet/>
      <dgm:spPr/>
      <dgm:t>
        <a:bodyPr/>
        <a:lstStyle/>
        <a:p>
          <a:endParaRPr lang="es-ES"/>
        </a:p>
      </dgm:t>
    </dgm:pt>
    <dgm:pt modelId="{21166AB9-5C49-406F-A519-58D8E8E32A05}">
      <dgm:prSet phldrT="[Texto]"/>
      <dgm:spPr/>
      <dgm:t>
        <a:bodyPr/>
        <a:lstStyle/>
        <a:p>
          <a:r>
            <a:rPr lang="es-ES_tradnl" dirty="0"/>
            <a:t>Sociales</a:t>
          </a:r>
          <a:endParaRPr lang="es-ES" dirty="0"/>
        </a:p>
      </dgm:t>
    </dgm:pt>
    <dgm:pt modelId="{ED025269-5993-4F47-B22C-DC8C0C905DFF}" type="parTrans" cxnId="{9CF1CF79-462D-4BB7-83EC-F07DEFCBF525}">
      <dgm:prSet/>
      <dgm:spPr/>
      <dgm:t>
        <a:bodyPr/>
        <a:lstStyle/>
        <a:p>
          <a:endParaRPr lang="es-ES"/>
        </a:p>
      </dgm:t>
    </dgm:pt>
    <dgm:pt modelId="{7953F8F2-CE51-414C-9EE9-7017F9C8EC06}" type="sibTrans" cxnId="{9CF1CF79-462D-4BB7-83EC-F07DEFCBF525}">
      <dgm:prSet/>
      <dgm:spPr/>
      <dgm:t>
        <a:bodyPr/>
        <a:lstStyle/>
        <a:p>
          <a:endParaRPr lang="es-ES"/>
        </a:p>
      </dgm:t>
    </dgm:pt>
    <dgm:pt modelId="{4488D09F-39E3-4800-AA01-CC140098C9D5}">
      <dgm:prSet phldrT="[Texto]"/>
      <dgm:spPr/>
      <dgm:t>
        <a:bodyPr/>
        <a:lstStyle/>
        <a:p>
          <a:r>
            <a:rPr lang="es-ES_tradnl" dirty="0"/>
            <a:t>Seguridad</a:t>
          </a:r>
          <a:endParaRPr lang="es-ES" dirty="0"/>
        </a:p>
      </dgm:t>
    </dgm:pt>
    <dgm:pt modelId="{0B2105CA-7B35-4295-8012-07EF41063124}" type="parTrans" cxnId="{E6213330-B975-478D-B3A5-D113FDBF099B}">
      <dgm:prSet/>
      <dgm:spPr/>
      <dgm:t>
        <a:bodyPr/>
        <a:lstStyle/>
        <a:p>
          <a:endParaRPr lang="es-ES"/>
        </a:p>
      </dgm:t>
    </dgm:pt>
    <dgm:pt modelId="{72C7EE95-815C-42C0-BB37-8E37EE7E6D56}" type="sibTrans" cxnId="{E6213330-B975-478D-B3A5-D113FDBF099B}">
      <dgm:prSet/>
      <dgm:spPr/>
      <dgm:t>
        <a:bodyPr/>
        <a:lstStyle/>
        <a:p>
          <a:endParaRPr lang="es-ES"/>
        </a:p>
      </dgm:t>
    </dgm:pt>
    <dgm:pt modelId="{79F90AA3-A828-451D-9499-3032AFDCC113}" type="pres">
      <dgm:prSet presAssocID="{372970B5-519B-4B6A-AC91-DB89DD472CC5}" presName="Name0" presStyleCnt="0">
        <dgm:presLayoutVars>
          <dgm:dir/>
          <dgm:animLvl val="lvl"/>
          <dgm:resizeHandles val="exact"/>
        </dgm:presLayoutVars>
      </dgm:prSet>
      <dgm:spPr/>
    </dgm:pt>
    <dgm:pt modelId="{59364DB2-7419-407B-8A99-C1F6F9FFA252}" type="pres">
      <dgm:prSet presAssocID="{52669CA4-BC6C-432C-89AB-AC7E84EE4737}" presName="Name8" presStyleCnt="0"/>
      <dgm:spPr/>
    </dgm:pt>
    <dgm:pt modelId="{0B0C4004-0103-40CF-9B3E-B7EED2AF18D9}" type="pres">
      <dgm:prSet presAssocID="{52669CA4-BC6C-432C-89AB-AC7E84EE4737}" presName="level" presStyleLbl="node1" presStyleIdx="0" presStyleCnt="5" custScaleX="8972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E46421-F320-4CEC-8279-56BB0A04AD68}" type="pres">
      <dgm:prSet presAssocID="{52669CA4-BC6C-432C-89AB-AC7E84EE473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4A29A7-A7EE-463C-8540-C17A923EB9DF}" type="pres">
      <dgm:prSet presAssocID="{B3F8948E-1505-47B5-BEB0-CF8819902AFA}" presName="Name8" presStyleCnt="0"/>
      <dgm:spPr/>
    </dgm:pt>
    <dgm:pt modelId="{7F488253-D208-401A-996E-90A7EAE44CC0}" type="pres">
      <dgm:prSet presAssocID="{B3F8948E-1505-47B5-BEB0-CF8819902AFA}" presName="level" presStyleLbl="node1" presStyleIdx="1" presStyleCnt="5" custScaleX="9799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24CE47-F4DD-4BAA-BC1E-2D641CA3D565}" type="pres">
      <dgm:prSet presAssocID="{B3F8948E-1505-47B5-BEB0-CF8819902AF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FEA4D1-6A0F-48CA-8F0D-2401259838BC}" type="pres">
      <dgm:prSet presAssocID="{21166AB9-5C49-406F-A519-58D8E8E32A05}" presName="Name8" presStyleCnt="0"/>
      <dgm:spPr/>
    </dgm:pt>
    <dgm:pt modelId="{00BBCD10-13DF-42D5-B346-2AE4DAAA7612}" type="pres">
      <dgm:prSet presAssocID="{21166AB9-5C49-406F-A519-58D8E8E32A05}" presName="level" presStyleLbl="node1" presStyleIdx="2" presStyleCnt="5" custScaleX="10036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31A57F-0B7F-40CD-A428-C0AA3B2CC14C}" type="pres">
      <dgm:prSet presAssocID="{21166AB9-5C49-406F-A519-58D8E8E32A0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FAC2B8-9EDF-406A-B1C8-A99D487DCB61}" type="pres">
      <dgm:prSet presAssocID="{4488D09F-39E3-4800-AA01-CC140098C9D5}" presName="Name8" presStyleCnt="0"/>
      <dgm:spPr/>
    </dgm:pt>
    <dgm:pt modelId="{7A650004-9099-473B-B979-C937E6DD0AD4}" type="pres">
      <dgm:prSet presAssocID="{4488D09F-39E3-4800-AA01-CC140098C9D5}" presName="level" presStyleLbl="node1" presStyleIdx="3" presStyleCnt="5" custScaleX="10060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BF6384-4C2D-4DD0-999C-91FF3B41E278}" type="pres">
      <dgm:prSet presAssocID="{4488D09F-39E3-4800-AA01-CC140098C9D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58EED7-F30E-495D-8A62-196E099A2461}" type="pres">
      <dgm:prSet presAssocID="{B10261F2-F5CA-42F3-86F5-A28A187E1CC9}" presName="Name8" presStyleCnt="0"/>
      <dgm:spPr/>
    </dgm:pt>
    <dgm:pt modelId="{6676FD26-53F8-4BD8-8655-242B6469B178}" type="pres">
      <dgm:prSet presAssocID="{B10261F2-F5CA-42F3-86F5-A28A187E1CC9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FD283E-F83D-482D-9EED-B5FA67DFBB49}" type="pres">
      <dgm:prSet presAssocID="{B10261F2-F5CA-42F3-86F5-A28A187E1CC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6213330-B975-478D-B3A5-D113FDBF099B}" srcId="{372970B5-519B-4B6A-AC91-DB89DD472CC5}" destId="{4488D09F-39E3-4800-AA01-CC140098C9D5}" srcOrd="3" destOrd="0" parTransId="{0B2105CA-7B35-4295-8012-07EF41063124}" sibTransId="{72C7EE95-815C-42C0-BB37-8E37EE7E6D56}"/>
    <dgm:cxn modelId="{452508D0-8FE7-4259-91FC-A0C833B218DB}" type="presOf" srcId="{21166AB9-5C49-406F-A519-58D8E8E32A05}" destId="{00BBCD10-13DF-42D5-B346-2AE4DAAA7612}" srcOrd="0" destOrd="0" presId="urn:microsoft.com/office/officeart/2005/8/layout/pyramid1"/>
    <dgm:cxn modelId="{41368A99-764B-43A5-AD17-71AA5FD5707B}" type="presOf" srcId="{52669CA4-BC6C-432C-89AB-AC7E84EE4737}" destId="{0B0C4004-0103-40CF-9B3E-B7EED2AF18D9}" srcOrd="0" destOrd="0" presId="urn:microsoft.com/office/officeart/2005/8/layout/pyramid1"/>
    <dgm:cxn modelId="{1A57BEF3-5B14-47DD-B5CB-304BA95CAB6C}" type="presOf" srcId="{52669CA4-BC6C-432C-89AB-AC7E84EE4737}" destId="{A9E46421-F320-4CEC-8279-56BB0A04AD68}" srcOrd="1" destOrd="0" presId="urn:microsoft.com/office/officeart/2005/8/layout/pyramid1"/>
    <dgm:cxn modelId="{F1CEF2DB-6498-4081-9C11-754082D99124}" type="presOf" srcId="{372970B5-519B-4B6A-AC91-DB89DD472CC5}" destId="{79F90AA3-A828-451D-9499-3032AFDCC113}" srcOrd="0" destOrd="0" presId="urn:microsoft.com/office/officeart/2005/8/layout/pyramid1"/>
    <dgm:cxn modelId="{A3C8FED3-5B0B-472A-8532-136471B21E3F}" type="presOf" srcId="{B10261F2-F5CA-42F3-86F5-A28A187E1CC9}" destId="{6676FD26-53F8-4BD8-8655-242B6469B178}" srcOrd="0" destOrd="0" presId="urn:microsoft.com/office/officeart/2005/8/layout/pyramid1"/>
    <dgm:cxn modelId="{E915F8BA-0A19-415C-8E6C-6A971C8A22EF}" srcId="{372970B5-519B-4B6A-AC91-DB89DD472CC5}" destId="{B10261F2-F5CA-42F3-86F5-A28A187E1CC9}" srcOrd="4" destOrd="0" parTransId="{80E370BA-ED58-4772-9072-56E985965BFA}" sibTransId="{E1AFEC16-CB0A-45BA-A07E-AF5274834A48}"/>
    <dgm:cxn modelId="{4B048739-1A5F-4906-8F3F-166AC52904CA}" type="presOf" srcId="{4488D09F-39E3-4800-AA01-CC140098C9D5}" destId="{7A650004-9099-473B-B979-C937E6DD0AD4}" srcOrd="0" destOrd="0" presId="urn:microsoft.com/office/officeart/2005/8/layout/pyramid1"/>
    <dgm:cxn modelId="{F67C2845-96B3-4CDB-8747-65F417CC3E7F}" type="presOf" srcId="{B3F8948E-1505-47B5-BEB0-CF8819902AFA}" destId="{3124CE47-F4DD-4BAA-BC1E-2D641CA3D565}" srcOrd="1" destOrd="0" presId="urn:microsoft.com/office/officeart/2005/8/layout/pyramid1"/>
    <dgm:cxn modelId="{9CF1CF79-462D-4BB7-83EC-F07DEFCBF525}" srcId="{372970B5-519B-4B6A-AC91-DB89DD472CC5}" destId="{21166AB9-5C49-406F-A519-58D8E8E32A05}" srcOrd="2" destOrd="0" parTransId="{ED025269-5993-4F47-B22C-DC8C0C905DFF}" sibTransId="{7953F8F2-CE51-414C-9EE9-7017F9C8EC06}"/>
    <dgm:cxn modelId="{D12B74AB-CAA3-49CA-A713-537C42EA066E}" srcId="{372970B5-519B-4B6A-AC91-DB89DD472CC5}" destId="{B3F8948E-1505-47B5-BEB0-CF8819902AFA}" srcOrd="1" destOrd="0" parTransId="{DA27E9E9-9B96-4649-B3BE-478BC780D1C7}" sibTransId="{86307D16-373A-433F-8604-3C6A91797493}"/>
    <dgm:cxn modelId="{4697B78B-5042-47D0-A410-7D1BBD09043D}" type="presOf" srcId="{B3F8948E-1505-47B5-BEB0-CF8819902AFA}" destId="{7F488253-D208-401A-996E-90A7EAE44CC0}" srcOrd="0" destOrd="0" presId="urn:microsoft.com/office/officeart/2005/8/layout/pyramid1"/>
    <dgm:cxn modelId="{8CBB8B26-3F84-42FF-A39E-9E02B4D98F45}" type="presOf" srcId="{4488D09F-39E3-4800-AA01-CC140098C9D5}" destId="{A3BF6384-4C2D-4DD0-999C-91FF3B41E278}" srcOrd="1" destOrd="0" presId="urn:microsoft.com/office/officeart/2005/8/layout/pyramid1"/>
    <dgm:cxn modelId="{36CBE84F-8ADE-4601-94AE-62B62B6E989A}" type="presOf" srcId="{B10261F2-F5CA-42F3-86F5-A28A187E1CC9}" destId="{F1FD283E-F83D-482D-9EED-B5FA67DFBB49}" srcOrd="1" destOrd="0" presId="urn:microsoft.com/office/officeart/2005/8/layout/pyramid1"/>
    <dgm:cxn modelId="{1976BF15-2505-4354-BF6D-68A4D9B3F0D3}" type="presOf" srcId="{21166AB9-5C49-406F-A519-58D8E8E32A05}" destId="{0F31A57F-0B7F-40CD-A428-C0AA3B2CC14C}" srcOrd="1" destOrd="0" presId="urn:microsoft.com/office/officeart/2005/8/layout/pyramid1"/>
    <dgm:cxn modelId="{51B07D14-170C-42C4-9B68-4C694433D381}" srcId="{372970B5-519B-4B6A-AC91-DB89DD472CC5}" destId="{52669CA4-BC6C-432C-89AB-AC7E84EE4737}" srcOrd="0" destOrd="0" parTransId="{3A0C9D43-4379-4D88-BCF7-0744B5B3369D}" sibTransId="{DF5464F8-3D5A-4EB6-A69E-FDDE17415AD0}"/>
    <dgm:cxn modelId="{EB0030E4-5F1E-409B-BB55-B7B22FD973FA}" type="presParOf" srcId="{79F90AA3-A828-451D-9499-3032AFDCC113}" destId="{59364DB2-7419-407B-8A99-C1F6F9FFA252}" srcOrd="0" destOrd="0" presId="urn:microsoft.com/office/officeart/2005/8/layout/pyramid1"/>
    <dgm:cxn modelId="{705296F1-ED89-460F-BD26-E3C2635F1015}" type="presParOf" srcId="{59364DB2-7419-407B-8A99-C1F6F9FFA252}" destId="{0B0C4004-0103-40CF-9B3E-B7EED2AF18D9}" srcOrd="0" destOrd="0" presId="urn:microsoft.com/office/officeart/2005/8/layout/pyramid1"/>
    <dgm:cxn modelId="{4E9372EE-5542-4B66-BBB0-8E17BD1AC011}" type="presParOf" srcId="{59364DB2-7419-407B-8A99-C1F6F9FFA252}" destId="{A9E46421-F320-4CEC-8279-56BB0A04AD68}" srcOrd="1" destOrd="0" presId="urn:microsoft.com/office/officeart/2005/8/layout/pyramid1"/>
    <dgm:cxn modelId="{8701C03A-FE6E-4020-8CC2-A79562F69A59}" type="presParOf" srcId="{79F90AA3-A828-451D-9499-3032AFDCC113}" destId="{304A29A7-A7EE-463C-8540-C17A923EB9DF}" srcOrd="1" destOrd="0" presId="urn:microsoft.com/office/officeart/2005/8/layout/pyramid1"/>
    <dgm:cxn modelId="{569E8E26-6E63-42ED-B4E0-9653317C6FEF}" type="presParOf" srcId="{304A29A7-A7EE-463C-8540-C17A923EB9DF}" destId="{7F488253-D208-401A-996E-90A7EAE44CC0}" srcOrd="0" destOrd="0" presId="urn:microsoft.com/office/officeart/2005/8/layout/pyramid1"/>
    <dgm:cxn modelId="{99355864-6614-46FF-8943-DEF8689EA4C0}" type="presParOf" srcId="{304A29A7-A7EE-463C-8540-C17A923EB9DF}" destId="{3124CE47-F4DD-4BAA-BC1E-2D641CA3D565}" srcOrd="1" destOrd="0" presId="urn:microsoft.com/office/officeart/2005/8/layout/pyramid1"/>
    <dgm:cxn modelId="{AAE4F83E-4496-4B2B-8F75-88E41093128A}" type="presParOf" srcId="{79F90AA3-A828-451D-9499-3032AFDCC113}" destId="{F2FEA4D1-6A0F-48CA-8F0D-2401259838BC}" srcOrd="2" destOrd="0" presId="urn:microsoft.com/office/officeart/2005/8/layout/pyramid1"/>
    <dgm:cxn modelId="{5922A2A3-9AFC-41C5-A178-E69E20C41EC4}" type="presParOf" srcId="{F2FEA4D1-6A0F-48CA-8F0D-2401259838BC}" destId="{00BBCD10-13DF-42D5-B346-2AE4DAAA7612}" srcOrd="0" destOrd="0" presId="urn:microsoft.com/office/officeart/2005/8/layout/pyramid1"/>
    <dgm:cxn modelId="{067C84BD-0F70-44C4-9B6D-B1B3E538FC5A}" type="presParOf" srcId="{F2FEA4D1-6A0F-48CA-8F0D-2401259838BC}" destId="{0F31A57F-0B7F-40CD-A428-C0AA3B2CC14C}" srcOrd="1" destOrd="0" presId="urn:microsoft.com/office/officeart/2005/8/layout/pyramid1"/>
    <dgm:cxn modelId="{4AA4707C-A0F9-441D-9392-44B058CFEC3D}" type="presParOf" srcId="{79F90AA3-A828-451D-9499-3032AFDCC113}" destId="{57FAC2B8-9EDF-406A-B1C8-A99D487DCB61}" srcOrd="3" destOrd="0" presId="urn:microsoft.com/office/officeart/2005/8/layout/pyramid1"/>
    <dgm:cxn modelId="{E7E68513-6253-43C6-94C0-6B8D69204A98}" type="presParOf" srcId="{57FAC2B8-9EDF-406A-B1C8-A99D487DCB61}" destId="{7A650004-9099-473B-B979-C937E6DD0AD4}" srcOrd="0" destOrd="0" presId="urn:microsoft.com/office/officeart/2005/8/layout/pyramid1"/>
    <dgm:cxn modelId="{26F3EA67-1A47-41A6-912C-1EE7F358F6C4}" type="presParOf" srcId="{57FAC2B8-9EDF-406A-B1C8-A99D487DCB61}" destId="{A3BF6384-4C2D-4DD0-999C-91FF3B41E278}" srcOrd="1" destOrd="0" presId="urn:microsoft.com/office/officeart/2005/8/layout/pyramid1"/>
    <dgm:cxn modelId="{72CD4DDF-09D1-47C2-83A8-6C46C129DC0F}" type="presParOf" srcId="{79F90AA3-A828-451D-9499-3032AFDCC113}" destId="{B158EED7-F30E-495D-8A62-196E099A2461}" srcOrd="4" destOrd="0" presId="urn:microsoft.com/office/officeart/2005/8/layout/pyramid1"/>
    <dgm:cxn modelId="{A756C396-20AF-4613-83BC-CCBAE2F4ED59}" type="presParOf" srcId="{B158EED7-F30E-495D-8A62-196E099A2461}" destId="{6676FD26-53F8-4BD8-8655-242B6469B178}" srcOrd="0" destOrd="0" presId="urn:microsoft.com/office/officeart/2005/8/layout/pyramid1"/>
    <dgm:cxn modelId="{028329FE-2D3C-44D4-9991-B6FC86D1CC8C}" type="presParOf" srcId="{B158EED7-F30E-495D-8A62-196E099A2461}" destId="{F1FD283E-F83D-482D-9EED-B5FA67DFBB4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734C98-B9AF-4EDE-A00F-7F6DEB881664}" type="doc">
      <dgm:prSet loTypeId="urn:diagrams.loki3.com/VaryingWidthList+Icon" loCatId="list" qsTypeId="urn:microsoft.com/office/officeart/2005/8/quickstyle/simple3" qsCatId="simple" csTypeId="urn:microsoft.com/office/officeart/2005/8/colors/colorful5" csCatId="colorful" phldr="1"/>
      <dgm:spPr/>
    </dgm:pt>
    <dgm:pt modelId="{66DE4B11-5A01-4CDD-B980-75353DE685BE}">
      <dgm:prSet phldrT="[Texto]"/>
      <dgm:spPr/>
      <dgm:t>
        <a:bodyPr/>
        <a:lstStyle/>
        <a:p>
          <a:r>
            <a:rPr lang="es-ES_tradnl" dirty="0"/>
            <a:t>Desarrollo del propio potencial. Sentir que cumple sus sueños</a:t>
          </a:r>
          <a:endParaRPr lang="es-ES" dirty="0"/>
        </a:p>
      </dgm:t>
    </dgm:pt>
    <dgm:pt modelId="{C55D9E3A-4820-4597-9FA9-59E8E22BB441}" type="parTrans" cxnId="{441F9EDA-4119-46FE-87BF-F6C955FD0E81}">
      <dgm:prSet/>
      <dgm:spPr/>
      <dgm:t>
        <a:bodyPr/>
        <a:lstStyle/>
        <a:p>
          <a:endParaRPr lang="es-ES"/>
        </a:p>
      </dgm:t>
    </dgm:pt>
    <dgm:pt modelId="{23803183-3C9D-4639-B904-32F1CD5D4A8B}" type="sibTrans" cxnId="{441F9EDA-4119-46FE-87BF-F6C955FD0E81}">
      <dgm:prSet/>
      <dgm:spPr/>
      <dgm:t>
        <a:bodyPr/>
        <a:lstStyle/>
        <a:p>
          <a:endParaRPr lang="es-ES"/>
        </a:p>
      </dgm:t>
    </dgm:pt>
    <dgm:pt modelId="{155D071C-9734-4B64-AFF4-81E5DCFF3355}">
      <dgm:prSet phldrT="[Texto]"/>
      <dgm:spPr/>
      <dgm:t>
        <a:bodyPr/>
        <a:lstStyle/>
        <a:p>
          <a:r>
            <a:rPr lang="es-ES_tradnl" dirty="0"/>
            <a:t>Reconocimiento. Autoestima. Ascenso</a:t>
          </a:r>
          <a:endParaRPr lang="es-ES" dirty="0"/>
        </a:p>
      </dgm:t>
    </dgm:pt>
    <dgm:pt modelId="{9BC02A92-55ED-4EF1-8421-AAB98B5DD5F0}" type="parTrans" cxnId="{1FE6AFCB-DB33-4D07-AA3E-8E5F0C7ABBC3}">
      <dgm:prSet/>
      <dgm:spPr/>
      <dgm:t>
        <a:bodyPr/>
        <a:lstStyle/>
        <a:p>
          <a:endParaRPr lang="es-ES"/>
        </a:p>
      </dgm:t>
    </dgm:pt>
    <dgm:pt modelId="{E10A2D0D-5375-4EF4-9A61-81AC106715BC}" type="sibTrans" cxnId="{1FE6AFCB-DB33-4D07-AA3E-8E5F0C7ABBC3}">
      <dgm:prSet/>
      <dgm:spPr/>
      <dgm:t>
        <a:bodyPr/>
        <a:lstStyle/>
        <a:p>
          <a:endParaRPr lang="es-ES"/>
        </a:p>
      </dgm:t>
    </dgm:pt>
    <dgm:pt modelId="{394C7FEE-61C4-445F-BF1C-35CC07C4DE73}">
      <dgm:prSet phldrT="[Texto]"/>
      <dgm:spPr/>
      <dgm:t>
        <a:bodyPr/>
        <a:lstStyle/>
        <a:p>
          <a:r>
            <a:rPr lang="es-ES_tradnl" dirty="0"/>
            <a:t>Relacionarse. Clima laboral</a:t>
          </a:r>
          <a:endParaRPr lang="es-ES" dirty="0"/>
        </a:p>
      </dgm:t>
    </dgm:pt>
    <dgm:pt modelId="{27349DBF-8B30-4108-90EF-86189F3DA7A4}" type="parTrans" cxnId="{1BD55481-28EA-4335-98E8-A1606DF4F47A}">
      <dgm:prSet/>
      <dgm:spPr/>
      <dgm:t>
        <a:bodyPr/>
        <a:lstStyle/>
        <a:p>
          <a:endParaRPr lang="es-ES"/>
        </a:p>
      </dgm:t>
    </dgm:pt>
    <dgm:pt modelId="{FCC36C34-F4B3-4B57-A59D-5AC3A75A465F}" type="sibTrans" cxnId="{1BD55481-28EA-4335-98E8-A1606DF4F47A}">
      <dgm:prSet/>
      <dgm:spPr/>
      <dgm:t>
        <a:bodyPr/>
        <a:lstStyle/>
        <a:p>
          <a:endParaRPr lang="es-ES"/>
        </a:p>
      </dgm:t>
    </dgm:pt>
    <dgm:pt modelId="{12613C3A-0267-4EF1-8012-FF23AF201872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Básicas: sed, sueño,</a:t>
          </a:r>
        </a:p>
        <a:p>
          <a:pPr>
            <a:lnSpc>
              <a:spcPct val="100000"/>
            </a:lnSpc>
          </a:pPr>
          <a:r>
            <a:rPr lang="es-ES_tradnl" dirty="0"/>
            <a:t>alimentos</a:t>
          </a:r>
          <a:endParaRPr lang="es-ES" dirty="0"/>
        </a:p>
      </dgm:t>
    </dgm:pt>
    <dgm:pt modelId="{4C72FA59-DC8C-4A43-8798-6B2E6150CEE4}" type="parTrans" cxnId="{10986414-2568-4A47-900F-E74A6BBBC351}">
      <dgm:prSet/>
      <dgm:spPr/>
      <dgm:t>
        <a:bodyPr/>
        <a:lstStyle/>
        <a:p>
          <a:endParaRPr lang="es-ES"/>
        </a:p>
      </dgm:t>
    </dgm:pt>
    <dgm:pt modelId="{6B5B0545-E4FC-4F69-9FB8-0199D5AA0B49}" type="sibTrans" cxnId="{10986414-2568-4A47-900F-E74A6BBBC351}">
      <dgm:prSet/>
      <dgm:spPr/>
      <dgm:t>
        <a:bodyPr/>
        <a:lstStyle/>
        <a:p>
          <a:endParaRPr lang="es-ES"/>
        </a:p>
      </dgm:t>
    </dgm:pt>
    <dgm:pt modelId="{8E602CF7-39E6-47AF-9AE6-98A943C01525}">
      <dgm:prSet phldrT="[Texto]"/>
      <dgm:spPr/>
      <dgm:t>
        <a:bodyPr/>
        <a:lstStyle/>
        <a:p>
          <a:r>
            <a:rPr lang="es-ES_tradnl" dirty="0"/>
            <a:t>Protección y estabilidad</a:t>
          </a:r>
          <a:endParaRPr lang="es-ES" dirty="0"/>
        </a:p>
      </dgm:t>
    </dgm:pt>
    <dgm:pt modelId="{D6A19529-7302-4C72-B49E-C6B3D67FEF4A}" type="parTrans" cxnId="{FF29DDC4-BA53-43B0-86E2-29DAC2187164}">
      <dgm:prSet/>
      <dgm:spPr/>
      <dgm:t>
        <a:bodyPr/>
        <a:lstStyle/>
        <a:p>
          <a:endParaRPr lang="es-ES"/>
        </a:p>
      </dgm:t>
    </dgm:pt>
    <dgm:pt modelId="{C564F235-6AA7-4CBF-9AAE-50DFD08507A9}" type="sibTrans" cxnId="{FF29DDC4-BA53-43B0-86E2-29DAC2187164}">
      <dgm:prSet/>
      <dgm:spPr/>
      <dgm:t>
        <a:bodyPr/>
        <a:lstStyle/>
        <a:p>
          <a:endParaRPr lang="es-ES"/>
        </a:p>
      </dgm:t>
    </dgm:pt>
    <dgm:pt modelId="{A860E3BB-E355-46B1-B15B-2CF5BDD7158C}" type="pres">
      <dgm:prSet presAssocID="{3D734C98-B9AF-4EDE-A00F-7F6DEB881664}" presName="Name0" presStyleCnt="0">
        <dgm:presLayoutVars>
          <dgm:resizeHandles/>
        </dgm:presLayoutVars>
      </dgm:prSet>
      <dgm:spPr/>
    </dgm:pt>
    <dgm:pt modelId="{7D8C8241-D543-4EFA-AE5E-2E4AE8F24565}" type="pres">
      <dgm:prSet presAssocID="{66DE4B11-5A01-4CDD-B980-75353DE685BE}" presName="text" presStyleLbl="node1" presStyleIdx="0" presStyleCnt="5" custScaleX="140120" custLinFactY="-36350" custLinFactNeighborX="-3329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7C6A73-DD74-4116-BCF9-4C4235949132}" type="pres">
      <dgm:prSet presAssocID="{23803183-3C9D-4639-B904-32F1CD5D4A8B}" presName="space" presStyleCnt="0"/>
      <dgm:spPr/>
    </dgm:pt>
    <dgm:pt modelId="{03CDAAE1-05D4-4617-BF74-35F7BD276717}" type="pres">
      <dgm:prSet presAssocID="{155D071C-9734-4B64-AFF4-81E5DCFF3355}" presName="text" presStyleLbl="node1" presStyleIdx="1" presStyleCnt="5" custScaleX="1903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EF208F-A1C0-4B30-AE6C-A8BC10CB41E6}" type="pres">
      <dgm:prSet presAssocID="{E10A2D0D-5375-4EF4-9A61-81AC106715BC}" presName="space" presStyleCnt="0"/>
      <dgm:spPr/>
    </dgm:pt>
    <dgm:pt modelId="{ED75EB68-5AEF-4721-ACBA-8A914825991D}" type="pres">
      <dgm:prSet presAssocID="{394C7FEE-61C4-445F-BF1C-35CC07C4DE73}" presName="text" presStyleLbl="node1" presStyleIdx="2" presStyleCnt="5" custScaleX="25339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AA222A-78EB-4233-A7A2-BC545215807A}" type="pres">
      <dgm:prSet presAssocID="{FCC36C34-F4B3-4B57-A59D-5AC3A75A465F}" presName="space" presStyleCnt="0"/>
      <dgm:spPr/>
    </dgm:pt>
    <dgm:pt modelId="{A50764C6-81D3-4AFC-B833-0ECD95017AF6}" type="pres">
      <dgm:prSet presAssocID="{8E602CF7-39E6-47AF-9AE6-98A943C01525}" presName="text" presStyleLbl="node1" presStyleIdx="3" presStyleCnt="5" custScaleX="2393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0DEA0B-E47D-4473-AB3E-6EA425767461}" type="pres">
      <dgm:prSet presAssocID="{C564F235-6AA7-4CBF-9AAE-50DFD08507A9}" presName="space" presStyleCnt="0"/>
      <dgm:spPr/>
    </dgm:pt>
    <dgm:pt modelId="{62AEC0E3-A7AE-4362-A4DC-1830207A63CD}" type="pres">
      <dgm:prSet presAssocID="{12613C3A-0267-4EF1-8012-FF23AF201872}" presName="text" presStyleLbl="node1" presStyleIdx="4" presStyleCnt="5" custScaleX="1013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BD55481-28EA-4335-98E8-A1606DF4F47A}" srcId="{3D734C98-B9AF-4EDE-A00F-7F6DEB881664}" destId="{394C7FEE-61C4-445F-BF1C-35CC07C4DE73}" srcOrd="2" destOrd="0" parTransId="{27349DBF-8B30-4108-90EF-86189F3DA7A4}" sibTransId="{FCC36C34-F4B3-4B57-A59D-5AC3A75A465F}"/>
    <dgm:cxn modelId="{67DA6A10-2538-4AE9-AA0A-9667432CA5DD}" type="presOf" srcId="{3D734C98-B9AF-4EDE-A00F-7F6DEB881664}" destId="{A860E3BB-E355-46B1-B15B-2CF5BDD7158C}" srcOrd="0" destOrd="0" presId="urn:diagrams.loki3.com/VaryingWidthList+Icon"/>
    <dgm:cxn modelId="{1FE6AFCB-DB33-4D07-AA3E-8E5F0C7ABBC3}" srcId="{3D734C98-B9AF-4EDE-A00F-7F6DEB881664}" destId="{155D071C-9734-4B64-AFF4-81E5DCFF3355}" srcOrd="1" destOrd="0" parTransId="{9BC02A92-55ED-4EF1-8421-AAB98B5DD5F0}" sibTransId="{E10A2D0D-5375-4EF4-9A61-81AC106715BC}"/>
    <dgm:cxn modelId="{10986414-2568-4A47-900F-E74A6BBBC351}" srcId="{3D734C98-B9AF-4EDE-A00F-7F6DEB881664}" destId="{12613C3A-0267-4EF1-8012-FF23AF201872}" srcOrd="4" destOrd="0" parTransId="{4C72FA59-DC8C-4A43-8798-6B2E6150CEE4}" sibTransId="{6B5B0545-E4FC-4F69-9FB8-0199D5AA0B49}"/>
    <dgm:cxn modelId="{19110EE9-95EB-48A0-966A-E401F124BFFB}" type="presOf" srcId="{66DE4B11-5A01-4CDD-B980-75353DE685BE}" destId="{7D8C8241-D543-4EFA-AE5E-2E4AE8F24565}" srcOrd="0" destOrd="0" presId="urn:diagrams.loki3.com/VaryingWidthList+Icon"/>
    <dgm:cxn modelId="{8E8DA21E-2DC1-467B-A3D1-D86BDB23815C}" type="presOf" srcId="{12613C3A-0267-4EF1-8012-FF23AF201872}" destId="{62AEC0E3-A7AE-4362-A4DC-1830207A63CD}" srcOrd="0" destOrd="0" presId="urn:diagrams.loki3.com/VaryingWidthList+Icon"/>
    <dgm:cxn modelId="{81C73D16-8141-4D1A-B697-FAC94F537B0B}" type="presOf" srcId="{155D071C-9734-4B64-AFF4-81E5DCFF3355}" destId="{03CDAAE1-05D4-4617-BF74-35F7BD276717}" srcOrd="0" destOrd="0" presId="urn:diagrams.loki3.com/VaryingWidthList+Icon"/>
    <dgm:cxn modelId="{74B9BE5B-6199-4861-80AA-50AE55F4D54A}" type="presOf" srcId="{394C7FEE-61C4-445F-BF1C-35CC07C4DE73}" destId="{ED75EB68-5AEF-4721-ACBA-8A914825991D}" srcOrd="0" destOrd="0" presId="urn:diagrams.loki3.com/VaryingWidthList+Icon"/>
    <dgm:cxn modelId="{FF29DDC4-BA53-43B0-86E2-29DAC2187164}" srcId="{3D734C98-B9AF-4EDE-A00F-7F6DEB881664}" destId="{8E602CF7-39E6-47AF-9AE6-98A943C01525}" srcOrd="3" destOrd="0" parTransId="{D6A19529-7302-4C72-B49E-C6B3D67FEF4A}" sibTransId="{C564F235-6AA7-4CBF-9AAE-50DFD08507A9}"/>
    <dgm:cxn modelId="{441F9EDA-4119-46FE-87BF-F6C955FD0E81}" srcId="{3D734C98-B9AF-4EDE-A00F-7F6DEB881664}" destId="{66DE4B11-5A01-4CDD-B980-75353DE685BE}" srcOrd="0" destOrd="0" parTransId="{C55D9E3A-4820-4597-9FA9-59E8E22BB441}" sibTransId="{23803183-3C9D-4639-B904-32F1CD5D4A8B}"/>
    <dgm:cxn modelId="{41431124-72AF-45CF-8B82-82F541DCF8DA}" type="presOf" srcId="{8E602CF7-39E6-47AF-9AE6-98A943C01525}" destId="{A50764C6-81D3-4AFC-B833-0ECD95017AF6}" srcOrd="0" destOrd="0" presId="urn:diagrams.loki3.com/VaryingWidthList+Icon"/>
    <dgm:cxn modelId="{D3DE4B5B-82A7-4BBB-B0D2-ED22FA837791}" type="presParOf" srcId="{A860E3BB-E355-46B1-B15B-2CF5BDD7158C}" destId="{7D8C8241-D543-4EFA-AE5E-2E4AE8F24565}" srcOrd="0" destOrd="0" presId="urn:diagrams.loki3.com/VaryingWidthList+Icon"/>
    <dgm:cxn modelId="{D65CE681-1B3C-4557-B035-6873786B6F86}" type="presParOf" srcId="{A860E3BB-E355-46B1-B15B-2CF5BDD7158C}" destId="{A97C6A73-DD74-4116-BCF9-4C4235949132}" srcOrd="1" destOrd="0" presId="urn:diagrams.loki3.com/VaryingWidthList+Icon"/>
    <dgm:cxn modelId="{DEBA0461-2FA5-4C09-A58F-A4518E4D85F6}" type="presParOf" srcId="{A860E3BB-E355-46B1-B15B-2CF5BDD7158C}" destId="{03CDAAE1-05D4-4617-BF74-35F7BD276717}" srcOrd="2" destOrd="0" presId="urn:diagrams.loki3.com/VaryingWidthList+Icon"/>
    <dgm:cxn modelId="{A5803CCF-13C2-4AE8-9405-6128A98CCD4C}" type="presParOf" srcId="{A860E3BB-E355-46B1-B15B-2CF5BDD7158C}" destId="{89EF208F-A1C0-4B30-AE6C-A8BC10CB41E6}" srcOrd="3" destOrd="0" presId="urn:diagrams.loki3.com/VaryingWidthList+Icon"/>
    <dgm:cxn modelId="{37E060F6-1C96-46CB-A14D-C32591E8E1BA}" type="presParOf" srcId="{A860E3BB-E355-46B1-B15B-2CF5BDD7158C}" destId="{ED75EB68-5AEF-4721-ACBA-8A914825991D}" srcOrd="4" destOrd="0" presId="urn:diagrams.loki3.com/VaryingWidthList+Icon"/>
    <dgm:cxn modelId="{F17AF405-67BF-4050-BB8D-19D40B8629B3}" type="presParOf" srcId="{A860E3BB-E355-46B1-B15B-2CF5BDD7158C}" destId="{8EAA222A-78EB-4233-A7A2-BC545215807A}" srcOrd="5" destOrd="0" presId="urn:diagrams.loki3.com/VaryingWidthList+Icon"/>
    <dgm:cxn modelId="{0AA7B7AD-2304-40F3-A1B8-781521630976}" type="presParOf" srcId="{A860E3BB-E355-46B1-B15B-2CF5BDD7158C}" destId="{A50764C6-81D3-4AFC-B833-0ECD95017AF6}" srcOrd="6" destOrd="0" presId="urn:diagrams.loki3.com/VaryingWidthList+Icon"/>
    <dgm:cxn modelId="{511F38AC-DC63-4A64-BEB8-1E2A935B2C78}" type="presParOf" srcId="{A860E3BB-E355-46B1-B15B-2CF5BDD7158C}" destId="{B70DEA0B-E47D-4473-AB3E-6EA425767461}" srcOrd="7" destOrd="0" presId="urn:diagrams.loki3.com/VaryingWidthList+Icon"/>
    <dgm:cxn modelId="{62F0A4CB-E080-4486-9390-9ECC984594EB}" type="presParOf" srcId="{A860E3BB-E355-46B1-B15B-2CF5BDD7158C}" destId="{62AEC0E3-A7AE-4362-A4DC-1830207A63CD}" srcOrd="8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 custT="1"/>
      <dgm:spPr/>
      <dgm:t>
        <a:bodyPr/>
        <a:lstStyle/>
        <a:p>
          <a:r>
            <a:rPr lang="es-ES_tradn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Departamentos o áreas de la empresa</a:t>
          </a:r>
          <a:endParaRPr lang="es-E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 custT="1"/>
      <dgm:spPr/>
      <dgm:t>
        <a:bodyPr/>
        <a:lstStyle/>
        <a:p>
          <a:r>
            <a:rPr lang="es-ES_tradnl" sz="1600" b="1" u="sng" dirty="0"/>
            <a:t>PRODUCCIÓN</a:t>
          </a:r>
        </a:p>
        <a:p>
          <a:r>
            <a:rPr lang="es-ES_tradnl" sz="1600" b="0" u="none" dirty="0"/>
            <a:t>Elaborar los bienes</a:t>
          </a:r>
        </a:p>
        <a:p>
          <a:r>
            <a:rPr lang="es-ES_tradnl" sz="1600" b="0" u="none" dirty="0"/>
            <a:t>Ofrecer servicios</a:t>
          </a:r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 dirty="0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 custT="1"/>
      <dgm:spPr/>
      <dgm:t>
        <a:bodyPr/>
        <a:lstStyle/>
        <a:p>
          <a:pPr algn="ctr"/>
          <a:r>
            <a:rPr lang="es-ES_tradnl" sz="1600" b="1" u="sng" dirty="0"/>
            <a:t>COMPRAS</a:t>
          </a:r>
        </a:p>
        <a:p>
          <a:pPr algn="ctr"/>
          <a:r>
            <a:rPr lang="es-ES_tradnl" sz="1600" b="1" dirty="0"/>
            <a:t>Materias primas</a:t>
          </a:r>
        </a:p>
        <a:p>
          <a:pPr algn="ctr"/>
          <a:r>
            <a:rPr lang="es-ES_tradnl" sz="1600" b="1" dirty="0"/>
            <a:t>Bienes para revenderlos</a:t>
          </a:r>
        </a:p>
        <a:p>
          <a:pPr algn="ctr"/>
          <a:r>
            <a:rPr lang="es-ES_tradnl" sz="1600" b="1" dirty="0"/>
            <a:t>Almacén</a:t>
          </a:r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 dirty="0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 custT="1"/>
      <dgm:spPr/>
      <dgm:t>
        <a:bodyPr/>
        <a:lstStyle/>
        <a:p>
          <a:r>
            <a:rPr lang="es-ES_tradnl" sz="1600" b="1" u="sng" dirty="0"/>
            <a:t>COMERCIAL-MARKETING</a:t>
          </a:r>
        </a:p>
        <a:p>
          <a:r>
            <a:rPr lang="es-ES_tradnl" sz="1600" b="0" dirty="0"/>
            <a:t>Vender </a:t>
          </a:r>
        </a:p>
        <a:p>
          <a:r>
            <a:rPr lang="es-ES_tradnl" sz="1600" b="0" dirty="0"/>
            <a:t>Marketing</a:t>
          </a:r>
          <a:endParaRPr lang="es-ES" sz="1600" b="1" dirty="0"/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 dirty="0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E2242A39-707F-4DD0-9CB3-5B34938EB8E0}">
      <dgm:prSet phldrT="[Texto]" custT="1"/>
      <dgm:spPr/>
      <dgm:t>
        <a:bodyPr/>
        <a:lstStyle/>
        <a:p>
          <a:endParaRPr lang="es-ES" sz="1600" b="1" dirty="0"/>
        </a:p>
      </dgm:t>
    </dgm:pt>
    <dgm:pt modelId="{2965A6FB-572E-4721-8F75-F7C5910A8D6D}" type="parTrans" cxnId="{EE0A2793-C239-4CC6-8767-9FD7B7C7DEA1}">
      <dgm:prSet/>
      <dgm:spPr/>
      <dgm:t>
        <a:bodyPr/>
        <a:lstStyle/>
        <a:p>
          <a:endParaRPr lang="es-ES"/>
        </a:p>
      </dgm:t>
    </dgm:pt>
    <dgm:pt modelId="{CDB74722-A2D6-4CC9-9CE6-7FC8AB8AE987}" type="sibTrans" cxnId="{EE0A2793-C239-4CC6-8767-9FD7B7C7DEA1}">
      <dgm:prSet/>
      <dgm:spPr/>
      <dgm:t>
        <a:bodyPr/>
        <a:lstStyle/>
        <a:p>
          <a:endParaRPr lang="es-ES"/>
        </a:p>
      </dgm:t>
    </dgm:pt>
    <dgm:pt modelId="{3C089105-39EF-4799-8D10-32E4DED82470}">
      <dgm:prSet phldrT="[Texto]" custT="1"/>
      <dgm:spPr/>
      <dgm:t>
        <a:bodyPr/>
        <a:lstStyle/>
        <a:p>
          <a:r>
            <a:rPr lang="es-ES_tradnl" sz="1600" b="1" u="sng" dirty="0"/>
            <a:t>ECONÓMMICO-FINANCIERO</a:t>
          </a:r>
        </a:p>
        <a:p>
          <a:r>
            <a:rPr lang="es-ES_tradnl" sz="1600" b="0" u="none" dirty="0"/>
            <a:t>Contabilidad, pagos, préstamos, análisis contable…</a:t>
          </a:r>
          <a:endParaRPr lang="es-ES" sz="1600" b="0" u="none" dirty="0"/>
        </a:p>
      </dgm:t>
    </dgm:pt>
    <dgm:pt modelId="{FA4BC2E4-D839-4FAA-9CB2-0CA76AD6FB5D}" type="parTrans" cxnId="{4AAEB19C-E8F5-4AA8-9CFA-1EBA510AD010}">
      <dgm:prSet/>
      <dgm:spPr/>
      <dgm:t>
        <a:bodyPr/>
        <a:lstStyle/>
        <a:p>
          <a:endParaRPr lang="es-ES" dirty="0"/>
        </a:p>
      </dgm:t>
    </dgm:pt>
    <dgm:pt modelId="{DE669D81-A36D-4AFA-8890-680EA47544F6}" type="sibTrans" cxnId="{4AAEB19C-E8F5-4AA8-9CFA-1EBA510AD010}">
      <dgm:prSet/>
      <dgm:spPr/>
      <dgm:t>
        <a:bodyPr/>
        <a:lstStyle/>
        <a:p>
          <a:endParaRPr lang="es-ES"/>
        </a:p>
      </dgm:t>
    </dgm:pt>
    <dgm:pt modelId="{86B4E341-DF12-4BA5-ADF2-9F69202917D9}">
      <dgm:prSet phldrT="[Texto]" custT="1"/>
      <dgm:spPr/>
      <dgm:t>
        <a:bodyPr/>
        <a:lstStyle/>
        <a:p>
          <a:r>
            <a:rPr lang="es-ES_tradnl" sz="1600" b="1" u="sng" dirty="0"/>
            <a:t>ADMINISTRACIÓN</a:t>
          </a:r>
        </a:p>
        <a:p>
          <a:r>
            <a:rPr lang="es-ES_tradnl" sz="1600" b="0" u="none" dirty="0"/>
            <a:t>Documentación</a:t>
          </a:r>
        </a:p>
        <a:p>
          <a:r>
            <a:rPr lang="es-ES_tradnl" sz="1600" b="0" u="none" dirty="0"/>
            <a:t>Atención al cliente</a:t>
          </a:r>
          <a:endParaRPr lang="es-ES" sz="1600" b="0" u="none" dirty="0"/>
        </a:p>
      </dgm:t>
    </dgm:pt>
    <dgm:pt modelId="{824EA05B-967B-4B35-A641-6E40C316BB7A}" type="parTrans" cxnId="{D6D346D9-49F6-4890-B254-A303DCB8B3CD}">
      <dgm:prSet/>
      <dgm:spPr/>
      <dgm:t>
        <a:bodyPr/>
        <a:lstStyle/>
        <a:p>
          <a:endParaRPr lang="es-ES" dirty="0"/>
        </a:p>
      </dgm:t>
    </dgm:pt>
    <dgm:pt modelId="{6695E884-0AD7-4AD0-BBED-C4054B2D5D98}" type="sibTrans" cxnId="{D6D346D9-49F6-4890-B254-A303DCB8B3CD}">
      <dgm:prSet/>
      <dgm:spPr/>
      <dgm:t>
        <a:bodyPr/>
        <a:lstStyle/>
        <a:p>
          <a:endParaRPr lang="es-ES"/>
        </a:p>
      </dgm:t>
    </dgm:pt>
    <dgm:pt modelId="{E49B042B-FDDF-4E16-BBA2-AF719EB5791E}">
      <dgm:prSet phldrT="[Texto]" custT="1"/>
      <dgm:spPr/>
      <dgm:t>
        <a:bodyPr/>
        <a:lstStyle/>
        <a:p>
          <a:r>
            <a:rPr lang="es-ES_tradnl" sz="1600" b="1" u="sng" dirty="0"/>
            <a:t>RECURSOS HUMANOS</a:t>
          </a:r>
        </a:p>
        <a:p>
          <a:r>
            <a:rPr lang="es-ES_tradnl" sz="1600" b="0" u="none" dirty="0"/>
            <a:t>Gestión, selección, evaluación</a:t>
          </a:r>
          <a:endParaRPr lang="es-ES" sz="1600" b="1" u="sng" dirty="0"/>
        </a:p>
      </dgm:t>
    </dgm:pt>
    <dgm:pt modelId="{50EF0A6B-A393-4E59-9C22-3C7355E9F24C}" type="parTrans" cxnId="{A6FCDE3C-CDCF-4A65-BC75-F6F892608820}">
      <dgm:prSet/>
      <dgm:spPr/>
      <dgm:t>
        <a:bodyPr/>
        <a:lstStyle/>
        <a:p>
          <a:endParaRPr lang="es-ES" dirty="0"/>
        </a:p>
      </dgm:t>
    </dgm:pt>
    <dgm:pt modelId="{C96AA7BB-C1A3-4306-A2C9-587D7986A235}" type="sibTrans" cxnId="{A6FCDE3C-CDCF-4A65-BC75-F6F892608820}">
      <dgm:prSet/>
      <dgm:spPr/>
      <dgm:t>
        <a:bodyPr/>
        <a:lstStyle/>
        <a:p>
          <a:endParaRPr lang="es-ES"/>
        </a:p>
      </dgm:t>
    </dgm:pt>
    <dgm:pt modelId="{865D7E9A-31F2-451F-A22D-23AFA92DD55D}">
      <dgm:prSet phldrT="[Texto]" custT="1"/>
      <dgm:spPr/>
      <dgm:t>
        <a:bodyPr/>
        <a:lstStyle/>
        <a:p>
          <a:r>
            <a:rPr lang="es-ES_tradnl" sz="1600" b="1" u="sng" dirty="0"/>
            <a:t>DIRECCIÓN</a:t>
          </a:r>
        </a:p>
        <a:p>
          <a:r>
            <a:rPr lang="es-ES_tradnl" sz="1600" b="0" u="none" dirty="0"/>
            <a:t>Dirigir y coordinar a todos</a:t>
          </a:r>
          <a:endParaRPr lang="es-ES" sz="1600" b="0" u="none" dirty="0"/>
        </a:p>
      </dgm:t>
    </dgm:pt>
    <dgm:pt modelId="{551C0ABB-94DA-4DEC-9C36-D04C8D0E2C02}" type="parTrans" cxnId="{D987A4DB-08B7-4A52-B780-B8326F56677C}">
      <dgm:prSet/>
      <dgm:spPr/>
      <dgm:t>
        <a:bodyPr/>
        <a:lstStyle/>
        <a:p>
          <a:endParaRPr lang="es-ES" dirty="0"/>
        </a:p>
      </dgm:t>
    </dgm:pt>
    <dgm:pt modelId="{BA7A4822-30CB-4BC9-8126-37AECBA792D2}" type="sibTrans" cxnId="{D987A4DB-08B7-4A52-B780-B8326F56677C}">
      <dgm:prSet/>
      <dgm:spPr/>
      <dgm:t>
        <a:bodyPr/>
        <a:lstStyle/>
        <a:p>
          <a:endParaRPr lang="es-ES"/>
        </a:p>
      </dgm:t>
    </dgm:pt>
    <dgm:pt modelId="{D336A028-6EA4-42C4-AA1D-F6C2237D3112}" type="pres">
      <dgm:prSet presAssocID="{7A063124-B0E8-4C86-B924-8C278451949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127EAC0-7183-42CF-A1BA-292953604280}" type="pres">
      <dgm:prSet presAssocID="{99C31067-E078-4466-8CC0-1C151F962DC9}" presName="centerShape" presStyleLbl="node0" presStyleIdx="0" presStyleCnt="1" custScaleX="194754" custScaleY="123924" custLinFactNeighborX="-573" custLinFactNeighborY="-2057"/>
      <dgm:spPr/>
      <dgm:t>
        <a:bodyPr/>
        <a:lstStyle/>
        <a:p>
          <a:endParaRPr lang="es-ES"/>
        </a:p>
      </dgm:t>
    </dgm:pt>
    <dgm:pt modelId="{152B503C-759E-4F47-B46F-F7D09189F3C4}" type="pres">
      <dgm:prSet presAssocID="{927B4098-042D-43ED-8DFE-46E4F49BD68C}" presName="Name9" presStyleLbl="parChTrans1D2" presStyleIdx="0" presStyleCnt="7"/>
      <dgm:spPr/>
      <dgm:t>
        <a:bodyPr/>
        <a:lstStyle/>
        <a:p>
          <a:endParaRPr lang="es-ES"/>
        </a:p>
      </dgm:t>
    </dgm:pt>
    <dgm:pt modelId="{18F3DD6E-8A0B-4D89-BEDF-C1BB0E2FD2BD}" type="pres">
      <dgm:prSet presAssocID="{927B4098-042D-43ED-8DFE-46E4F49BD68C}" presName="connTx" presStyleLbl="parChTrans1D2" presStyleIdx="0" presStyleCnt="7"/>
      <dgm:spPr/>
      <dgm:t>
        <a:bodyPr/>
        <a:lstStyle/>
        <a:p>
          <a:endParaRPr lang="es-ES"/>
        </a:p>
      </dgm:t>
    </dgm:pt>
    <dgm:pt modelId="{9B2E778D-F3B2-4397-A34A-4D008CDF2DFC}" type="pres">
      <dgm:prSet presAssocID="{14019158-7D40-42D0-BDE1-2383E4D22DE5}" presName="node" presStyleLbl="node1" presStyleIdx="0" presStyleCnt="7" custScaleX="203895" custScaleY="113335" custRadScaleRad="104721" custRadScaleInc="-12324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F6FDE5-0DAA-4759-8FDD-0974436FEEE1}" type="pres">
      <dgm:prSet presAssocID="{74C6897B-4665-4E10-B953-20112ECEA504}" presName="Name9" presStyleLbl="parChTrans1D2" presStyleIdx="1" presStyleCnt="7"/>
      <dgm:spPr/>
      <dgm:t>
        <a:bodyPr/>
        <a:lstStyle/>
        <a:p>
          <a:endParaRPr lang="es-ES"/>
        </a:p>
      </dgm:t>
    </dgm:pt>
    <dgm:pt modelId="{4EF0E5EF-2347-4F62-A165-DB4240A6DCEA}" type="pres">
      <dgm:prSet presAssocID="{74C6897B-4665-4E10-B953-20112ECEA504}" presName="connTx" presStyleLbl="parChTrans1D2" presStyleIdx="1" presStyleCnt="7"/>
      <dgm:spPr/>
      <dgm:t>
        <a:bodyPr/>
        <a:lstStyle/>
        <a:p>
          <a:endParaRPr lang="es-ES"/>
        </a:p>
      </dgm:t>
    </dgm:pt>
    <dgm:pt modelId="{1E12D771-174D-4CA7-8BEA-27DB3A4A7779}" type="pres">
      <dgm:prSet presAssocID="{2AB830A5-F72F-4C5B-8781-88E2E8637CBF}" presName="node" presStyleLbl="node1" presStyleIdx="1" presStyleCnt="7" custScaleX="232478" custScaleY="123335" custRadScaleRad="145813" custRadScaleInc="987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220D62-858E-49A9-B23F-C6E42F9A27D2}" type="pres">
      <dgm:prSet presAssocID="{F3B8EE25-E0AB-4C0D-B9C1-93C6D0A2C432}" presName="Name9" presStyleLbl="parChTrans1D2" presStyleIdx="2" presStyleCnt="7"/>
      <dgm:spPr/>
      <dgm:t>
        <a:bodyPr/>
        <a:lstStyle/>
        <a:p>
          <a:endParaRPr lang="es-ES"/>
        </a:p>
      </dgm:t>
    </dgm:pt>
    <dgm:pt modelId="{D1584EB5-787E-4CA0-96B2-C1B4F49CF22A}" type="pres">
      <dgm:prSet presAssocID="{F3B8EE25-E0AB-4C0D-B9C1-93C6D0A2C432}" presName="connTx" presStyleLbl="parChTrans1D2" presStyleIdx="2" presStyleCnt="7"/>
      <dgm:spPr/>
      <dgm:t>
        <a:bodyPr/>
        <a:lstStyle/>
        <a:p>
          <a:endParaRPr lang="es-ES"/>
        </a:p>
      </dgm:t>
    </dgm:pt>
    <dgm:pt modelId="{896B0C0B-6427-4639-8D31-375A438457CA}" type="pres">
      <dgm:prSet presAssocID="{F0F093A0-FE6F-4480-BD92-E577B9C5D5CB}" presName="node" presStyleLbl="node1" presStyleIdx="2" presStyleCnt="7" custScaleX="168482" custScaleY="107548" custRadScaleRad="177753" custRadScaleInc="-598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702C57-6305-4C21-8CB8-93BA619C26BA}" type="pres">
      <dgm:prSet presAssocID="{FA4BC2E4-D839-4FAA-9CB2-0CA76AD6FB5D}" presName="Name9" presStyleLbl="parChTrans1D2" presStyleIdx="3" presStyleCnt="7"/>
      <dgm:spPr/>
      <dgm:t>
        <a:bodyPr/>
        <a:lstStyle/>
        <a:p>
          <a:endParaRPr lang="es-ES"/>
        </a:p>
      </dgm:t>
    </dgm:pt>
    <dgm:pt modelId="{ED8BF764-8BC0-4686-BEF3-471D79718FC4}" type="pres">
      <dgm:prSet presAssocID="{FA4BC2E4-D839-4FAA-9CB2-0CA76AD6FB5D}" presName="connTx" presStyleLbl="parChTrans1D2" presStyleIdx="3" presStyleCnt="7"/>
      <dgm:spPr/>
      <dgm:t>
        <a:bodyPr/>
        <a:lstStyle/>
        <a:p>
          <a:endParaRPr lang="es-ES"/>
        </a:p>
      </dgm:t>
    </dgm:pt>
    <dgm:pt modelId="{2A32446F-B732-4456-AB00-32DCB0961C5F}" type="pres">
      <dgm:prSet presAssocID="{3C089105-39EF-4799-8D10-32E4DED82470}" presName="node" presStyleLbl="node1" presStyleIdx="3" presStyleCnt="7" custScaleX="186644" custScaleY="133131" custRadScaleRad="150341" custRadScaleInc="-13308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717C31-0E52-4143-80D2-C5E2BC576EA8}" type="pres">
      <dgm:prSet presAssocID="{824EA05B-967B-4B35-A641-6E40C316BB7A}" presName="Name9" presStyleLbl="parChTrans1D2" presStyleIdx="4" presStyleCnt="7"/>
      <dgm:spPr/>
      <dgm:t>
        <a:bodyPr/>
        <a:lstStyle/>
        <a:p>
          <a:endParaRPr lang="es-ES"/>
        </a:p>
      </dgm:t>
    </dgm:pt>
    <dgm:pt modelId="{B5A34864-CC6D-49AB-A54F-EEA107DE6015}" type="pres">
      <dgm:prSet presAssocID="{824EA05B-967B-4B35-A641-6E40C316BB7A}" presName="connTx" presStyleLbl="parChTrans1D2" presStyleIdx="4" presStyleCnt="7"/>
      <dgm:spPr/>
      <dgm:t>
        <a:bodyPr/>
        <a:lstStyle/>
        <a:p>
          <a:endParaRPr lang="es-ES"/>
        </a:p>
      </dgm:t>
    </dgm:pt>
    <dgm:pt modelId="{206DC4B0-A83D-4B76-8E09-2EE0B89634F5}" type="pres">
      <dgm:prSet presAssocID="{86B4E341-DF12-4BA5-ADF2-9F69202917D9}" presName="node" presStyleLbl="node1" presStyleIdx="4" presStyleCnt="7" custScaleX="213673" custScaleY="118768" custRadScaleRad="90103" custRadScaleInc="-7828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26029B-9FD4-4F3B-8DD5-CD4FD2D30558}" type="pres">
      <dgm:prSet presAssocID="{50EF0A6B-A393-4E59-9C22-3C7355E9F24C}" presName="Name9" presStyleLbl="parChTrans1D2" presStyleIdx="5" presStyleCnt="7"/>
      <dgm:spPr/>
      <dgm:t>
        <a:bodyPr/>
        <a:lstStyle/>
        <a:p>
          <a:endParaRPr lang="es-ES"/>
        </a:p>
      </dgm:t>
    </dgm:pt>
    <dgm:pt modelId="{814732E8-1BE6-4258-ABB6-94C8D4951D76}" type="pres">
      <dgm:prSet presAssocID="{50EF0A6B-A393-4E59-9C22-3C7355E9F24C}" presName="connTx" presStyleLbl="parChTrans1D2" presStyleIdx="5" presStyleCnt="7"/>
      <dgm:spPr/>
      <dgm:t>
        <a:bodyPr/>
        <a:lstStyle/>
        <a:p>
          <a:endParaRPr lang="es-ES"/>
        </a:p>
      </dgm:t>
    </dgm:pt>
    <dgm:pt modelId="{89F450B7-3773-4748-B3E6-AAF1AC1100FD}" type="pres">
      <dgm:prSet presAssocID="{E49B042B-FDDF-4E16-BBA2-AF719EB5791E}" presName="node" presStyleLbl="node1" presStyleIdx="5" presStyleCnt="7" custScaleX="179910" custScaleY="111677" custRadScaleRad="168073" custRadScaleInc="-590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6C7F28-6FC1-46C8-82AC-B05BAF343305}" type="pres">
      <dgm:prSet presAssocID="{551C0ABB-94DA-4DEC-9C36-D04C8D0E2C02}" presName="Name9" presStyleLbl="parChTrans1D2" presStyleIdx="6" presStyleCnt="7"/>
      <dgm:spPr/>
      <dgm:t>
        <a:bodyPr/>
        <a:lstStyle/>
        <a:p>
          <a:endParaRPr lang="es-ES"/>
        </a:p>
      </dgm:t>
    </dgm:pt>
    <dgm:pt modelId="{3B539FDA-571F-4948-A7B3-007A41E2EECC}" type="pres">
      <dgm:prSet presAssocID="{551C0ABB-94DA-4DEC-9C36-D04C8D0E2C02}" presName="connTx" presStyleLbl="parChTrans1D2" presStyleIdx="6" presStyleCnt="7"/>
      <dgm:spPr/>
      <dgm:t>
        <a:bodyPr/>
        <a:lstStyle/>
        <a:p>
          <a:endParaRPr lang="es-ES"/>
        </a:p>
      </dgm:t>
    </dgm:pt>
    <dgm:pt modelId="{D8036F1A-0093-4C68-829C-116AC34FCE4B}" type="pres">
      <dgm:prSet presAssocID="{865D7E9A-31F2-451F-A22D-23AFA92DD55D}" presName="node" presStyleLbl="node1" presStyleIdx="6" presStyleCnt="7" custScaleX="226960" custScaleY="112613" custRadScaleRad="150675" custRadScaleInc="-13805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6FBA57D-2A98-4986-97BC-00FC0D767172}" type="presOf" srcId="{50EF0A6B-A393-4E59-9C22-3C7355E9F24C}" destId="{814732E8-1BE6-4258-ABB6-94C8D4951D76}" srcOrd="1" destOrd="0" presId="urn:microsoft.com/office/officeart/2005/8/layout/radial1"/>
    <dgm:cxn modelId="{47FD6D19-A4C4-4904-93C2-277E586C2FAD}" type="presOf" srcId="{865D7E9A-31F2-451F-A22D-23AFA92DD55D}" destId="{D8036F1A-0093-4C68-829C-116AC34FCE4B}" srcOrd="0" destOrd="0" presId="urn:microsoft.com/office/officeart/2005/8/layout/radial1"/>
    <dgm:cxn modelId="{FBF66D2D-F1F4-43CF-B2E4-D41C1A242482}" type="presOf" srcId="{74C6897B-4665-4E10-B953-20112ECEA504}" destId="{0BF6FDE5-0DAA-4759-8FDD-0974436FEEE1}" srcOrd="0" destOrd="0" presId="urn:microsoft.com/office/officeart/2005/8/layout/radial1"/>
    <dgm:cxn modelId="{BA4124BB-01F5-44F4-81A2-A7311E03B8A6}" type="presOf" srcId="{74C6897B-4665-4E10-B953-20112ECEA504}" destId="{4EF0E5EF-2347-4F62-A165-DB4240A6DCEA}" srcOrd="1" destOrd="0" presId="urn:microsoft.com/office/officeart/2005/8/layout/radial1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1EDF0FDE-7329-47E7-9174-E13241A4192B}" type="presOf" srcId="{551C0ABB-94DA-4DEC-9C36-D04C8D0E2C02}" destId="{3B539FDA-571F-4948-A7B3-007A41E2EECC}" srcOrd="1" destOrd="0" presId="urn:microsoft.com/office/officeart/2005/8/layout/radial1"/>
    <dgm:cxn modelId="{D3602ECD-BCCA-4FE9-9493-22DA6E4E363F}" type="presOf" srcId="{927B4098-042D-43ED-8DFE-46E4F49BD68C}" destId="{18F3DD6E-8A0B-4D89-BEDF-C1BB0E2FD2BD}" srcOrd="1" destOrd="0" presId="urn:microsoft.com/office/officeart/2005/8/layout/radial1"/>
    <dgm:cxn modelId="{0E801B45-40B9-4F3E-BFAC-5A0FC52B5303}" type="presOf" srcId="{F3B8EE25-E0AB-4C0D-B9C1-93C6D0A2C432}" destId="{D1584EB5-787E-4CA0-96B2-C1B4F49CF22A}" srcOrd="1" destOrd="0" presId="urn:microsoft.com/office/officeart/2005/8/layout/radial1"/>
    <dgm:cxn modelId="{D6D346D9-49F6-4890-B254-A303DCB8B3CD}" srcId="{99C31067-E078-4466-8CC0-1C151F962DC9}" destId="{86B4E341-DF12-4BA5-ADF2-9F69202917D9}" srcOrd="4" destOrd="0" parTransId="{824EA05B-967B-4B35-A641-6E40C316BB7A}" sibTransId="{6695E884-0AD7-4AD0-BBED-C4054B2D5D98}"/>
    <dgm:cxn modelId="{4AAEB19C-E8F5-4AA8-9CFA-1EBA510AD010}" srcId="{99C31067-E078-4466-8CC0-1C151F962DC9}" destId="{3C089105-39EF-4799-8D10-32E4DED82470}" srcOrd="3" destOrd="0" parTransId="{FA4BC2E4-D839-4FAA-9CB2-0CA76AD6FB5D}" sibTransId="{DE669D81-A36D-4AFA-8890-680EA47544F6}"/>
    <dgm:cxn modelId="{D987A4DB-08B7-4A52-B780-B8326F56677C}" srcId="{99C31067-E078-4466-8CC0-1C151F962DC9}" destId="{865D7E9A-31F2-451F-A22D-23AFA92DD55D}" srcOrd="6" destOrd="0" parTransId="{551C0ABB-94DA-4DEC-9C36-D04C8D0E2C02}" sibTransId="{BA7A4822-30CB-4BC9-8126-37AECBA792D2}"/>
    <dgm:cxn modelId="{600E931F-8885-4DFC-AE1D-61AE1195BFCA}" type="presOf" srcId="{824EA05B-967B-4B35-A641-6E40C316BB7A}" destId="{B5A34864-CC6D-49AB-A54F-EEA107DE6015}" srcOrd="1" destOrd="0" presId="urn:microsoft.com/office/officeart/2005/8/layout/radial1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EE0A2793-C239-4CC6-8767-9FD7B7C7DEA1}" srcId="{7A063124-B0E8-4C86-B924-8C2784519496}" destId="{E2242A39-707F-4DD0-9CB3-5B34938EB8E0}" srcOrd="1" destOrd="0" parTransId="{2965A6FB-572E-4721-8F75-F7C5910A8D6D}" sibTransId="{CDB74722-A2D6-4CC9-9CE6-7FC8AB8AE987}"/>
    <dgm:cxn modelId="{4B43E10D-CA5A-4DE6-AF78-16493E007F38}" type="presOf" srcId="{7A063124-B0E8-4C86-B924-8C2784519496}" destId="{D336A028-6EA4-42C4-AA1D-F6C2237D3112}" srcOrd="0" destOrd="0" presId="urn:microsoft.com/office/officeart/2005/8/layout/radial1"/>
    <dgm:cxn modelId="{A6FCDE3C-CDCF-4A65-BC75-F6F892608820}" srcId="{99C31067-E078-4466-8CC0-1C151F962DC9}" destId="{E49B042B-FDDF-4E16-BBA2-AF719EB5791E}" srcOrd="5" destOrd="0" parTransId="{50EF0A6B-A393-4E59-9C22-3C7355E9F24C}" sibTransId="{C96AA7BB-C1A3-4306-A2C9-587D7986A235}"/>
    <dgm:cxn modelId="{D4A36254-401C-474D-8707-D01F4015794C}" type="presOf" srcId="{50EF0A6B-A393-4E59-9C22-3C7355E9F24C}" destId="{8326029B-9FD4-4F3B-8DD5-CD4FD2D30558}" srcOrd="0" destOrd="0" presId="urn:microsoft.com/office/officeart/2005/8/layout/radial1"/>
    <dgm:cxn modelId="{A99274E8-EE05-4B4E-8C8C-4FD171631070}" type="presOf" srcId="{2AB830A5-F72F-4C5B-8781-88E2E8637CBF}" destId="{1E12D771-174D-4CA7-8BEA-27DB3A4A7779}" srcOrd="0" destOrd="0" presId="urn:microsoft.com/office/officeart/2005/8/layout/radial1"/>
    <dgm:cxn modelId="{E26FBFC4-4ED6-4E33-A64A-00C2A94D85F3}" type="presOf" srcId="{99C31067-E078-4466-8CC0-1C151F962DC9}" destId="{E127EAC0-7183-42CF-A1BA-292953604280}" srcOrd="0" destOrd="0" presId="urn:microsoft.com/office/officeart/2005/8/layout/radial1"/>
    <dgm:cxn modelId="{4703A887-569B-465A-A6E1-316B9F8B2E46}" type="presOf" srcId="{86B4E341-DF12-4BA5-ADF2-9F69202917D9}" destId="{206DC4B0-A83D-4B76-8E09-2EE0B89634F5}" srcOrd="0" destOrd="0" presId="urn:microsoft.com/office/officeart/2005/8/layout/radial1"/>
    <dgm:cxn modelId="{E60C71D3-B1A9-4EDE-BE8B-ED3EF0678163}" type="presOf" srcId="{14019158-7D40-42D0-BDE1-2383E4D22DE5}" destId="{9B2E778D-F3B2-4397-A34A-4D008CDF2DFC}" srcOrd="0" destOrd="0" presId="urn:microsoft.com/office/officeart/2005/8/layout/radial1"/>
    <dgm:cxn modelId="{41878AAD-77E8-48BA-A6FC-9CAA2F3C01EB}" type="presOf" srcId="{3C089105-39EF-4799-8D10-32E4DED82470}" destId="{2A32446F-B732-4456-AB00-32DCB0961C5F}" srcOrd="0" destOrd="0" presId="urn:microsoft.com/office/officeart/2005/8/layout/radial1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EC96E54A-75AC-4EF0-89C6-BCF46564BF9F}" type="presOf" srcId="{927B4098-042D-43ED-8DFE-46E4F49BD68C}" destId="{152B503C-759E-4F47-B46F-F7D09189F3C4}" srcOrd="0" destOrd="0" presId="urn:microsoft.com/office/officeart/2005/8/layout/radial1"/>
    <dgm:cxn modelId="{9B031755-3060-4219-98FF-8B339E1C604B}" type="presOf" srcId="{FA4BC2E4-D839-4FAA-9CB2-0CA76AD6FB5D}" destId="{ED8BF764-8BC0-4686-BEF3-471D79718FC4}" srcOrd="1" destOrd="0" presId="urn:microsoft.com/office/officeart/2005/8/layout/radial1"/>
    <dgm:cxn modelId="{2501B853-A7AD-4B5D-9630-6ED6C9585777}" type="presOf" srcId="{551C0ABB-94DA-4DEC-9C36-D04C8D0E2C02}" destId="{866C7F28-6FC1-46C8-82AC-B05BAF343305}" srcOrd="0" destOrd="0" presId="urn:microsoft.com/office/officeart/2005/8/layout/radial1"/>
    <dgm:cxn modelId="{6F4EBA13-4BE9-4722-B097-CE045607BB3B}" type="presOf" srcId="{E49B042B-FDDF-4E16-BBA2-AF719EB5791E}" destId="{89F450B7-3773-4748-B3E6-AAF1AC1100FD}" srcOrd="0" destOrd="0" presId="urn:microsoft.com/office/officeart/2005/8/layout/radial1"/>
    <dgm:cxn modelId="{0364B49D-8BED-4605-A697-444E4BF28EA3}" type="presOf" srcId="{F3B8EE25-E0AB-4C0D-B9C1-93C6D0A2C432}" destId="{FB220D62-858E-49A9-B23F-C6E42F9A27D2}" srcOrd="0" destOrd="0" presId="urn:microsoft.com/office/officeart/2005/8/layout/radial1"/>
    <dgm:cxn modelId="{7F0EFA99-2F23-4786-9ACC-45034C711CEE}" type="presOf" srcId="{F0F093A0-FE6F-4480-BD92-E577B9C5D5CB}" destId="{896B0C0B-6427-4639-8D31-375A438457CA}" srcOrd="0" destOrd="0" presId="urn:microsoft.com/office/officeart/2005/8/layout/radial1"/>
    <dgm:cxn modelId="{1E685E06-6BFD-4CE2-96E6-CF2A36F1AE8F}" type="presOf" srcId="{FA4BC2E4-D839-4FAA-9CB2-0CA76AD6FB5D}" destId="{8D702C57-6305-4C21-8CB8-93BA619C26BA}" srcOrd="0" destOrd="0" presId="urn:microsoft.com/office/officeart/2005/8/layout/radial1"/>
    <dgm:cxn modelId="{4628CEA2-87D7-468A-8A9B-AFF51DAAF1D1}" type="presOf" srcId="{824EA05B-967B-4B35-A641-6E40C316BB7A}" destId="{AF717C31-0E52-4143-80D2-C5E2BC576EA8}" srcOrd="0" destOrd="0" presId="urn:microsoft.com/office/officeart/2005/8/layout/radial1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94164A35-00FE-4996-8F42-A5048FD07063}" type="presParOf" srcId="{D336A028-6EA4-42C4-AA1D-F6C2237D3112}" destId="{E127EAC0-7183-42CF-A1BA-292953604280}" srcOrd="0" destOrd="0" presId="urn:microsoft.com/office/officeart/2005/8/layout/radial1"/>
    <dgm:cxn modelId="{CEEC0706-D905-432F-9857-7D5D16CB8830}" type="presParOf" srcId="{D336A028-6EA4-42C4-AA1D-F6C2237D3112}" destId="{152B503C-759E-4F47-B46F-F7D09189F3C4}" srcOrd="1" destOrd="0" presId="urn:microsoft.com/office/officeart/2005/8/layout/radial1"/>
    <dgm:cxn modelId="{1EE18430-BBE0-4980-AFC7-01057D1B5F72}" type="presParOf" srcId="{152B503C-759E-4F47-B46F-F7D09189F3C4}" destId="{18F3DD6E-8A0B-4D89-BEDF-C1BB0E2FD2BD}" srcOrd="0" destOrd="0" presId="urn:microsoft.com/office/officeart/2005/8/layout/radial1"/>
    <dgm:cxn modelId="{D4B5A8BC-7EBF-47E5-82B3-DDF747523E9D}" type="presParOf" srcId="{D336A028-6EA4-42C4-AA1D-F6C2237D3112}" destId="{9B2E778D-F3B2-4397-A34A-4D008CDF2DFC}" srcOrd="2" destOrd="0" presId="urn:microsoft.com/office/officeart/2005/8/layout/radial1"/>
    <dgm:cxn modelId="{4BD1EDD3-E588-4A9A-A1C3-12201B9A74B5}" type="presParOf" srcId="{D336A028-6EA4-42C4-AA1D-F6C2237D3112}" destId="{0BF6FDE5-0DAA-4759-8FDD-0974436FEEE1}" srcOrd="3" destOrd="0" presId="urn:microsoft.com/office/officeart/2005/8/layout/radial1"/>
    <dgm:cxn modelId="{9F8D29A3-181F-4DF6-936D-F38BC9B6203A}" type="presParOf" srcId="{0BF6FDE5-0DAA-4759-8FDD-0974436FEEE1}" destId="{4EF0E5EF-2347-4F62-A165-DB4240A6DCEA}" srcOrd="0" destOrd="0" presId="urn:microsoft.com/office/officeart/2005/8/layout/radial1"/>
    <dgm:cxn modelId="{A5B5296B-0592-4B21-BA2C-BA9CC243213E}" type="presParOf" srcId="{D336A028-6EA4-42C4-AA1D-F6C2237D3112}" destId="{1E12D771-174D-4CA7-8BEA-27DB3A4A7779}" srcOrd="4" destOrd="0" presId="urn:microsoft.com/office/officeart/2005/8/layout/radial1"/>
    <dgm:cxn modelId="{30EB6C14-E157-4B7C-8CE1-CC9FC57D354C}" type="presParOf" srcId="{D336A028-6EA4-42C4-AA1D-F6C2237D3112}" destId="{FB220D62-858E-49A9-B23F-C6E42F9A27D2}" srcOrd="5" destOrd="0" presId="urn:microsoft.com/office/officeart/2005/8/layout/radial1"/>
    <dgm:cxn modelId="{256FF8E0-A0AA-40FB-8998-86536E41612F}" type="presParOf" srcId="{FB220D62-858E-49A9-B23F-C6E42F9A27D2}" destId="{D1584EB5-787E-4CA0-96B2-C1B4F49CF22A}" srcOrd="0" destOrd="0" presId="urn:microsoft.com/office/officeart/2005/8/layout/radial1"/>
    <dgm:cxn modelId="{DB0498B0-B966-48F4-BD6B-A1E82DFB730E}" type="presParOf" srcId="{D336A028-6EA4-42C4-AA1D-F6C2237D3112}" destId="{896B0C0B-6427-4639-8D31-375A438457CA}" srcOrd="6" destOrd="0" presId="urn:microsoft.com/office/officeart/2005/8/layout/radial1"/>
    <dgm:cxn modelId="{0792A854-FF52-49AA-9C52-D7FF927CDD5F}" type="presParOf" srcId="{D336A028-6EA4-42C4-AA1D-F6C2237D3112}" destId="{8D702C57-6305-4C21-8CB8-93BA619C26BA}" srcOrd="7" destOrd="0" presId="urn:microsoft.com/office/officeart/2005/8/layout/radial1"/>
    <dgm:cxn modelId="{5FC57E38-AF94-47BE-ABA5-EC423E7BAB66}" type="presParOf" srcId="{8D702C57-6305-4C21-8CB8-93BA619C26BA}" destId="{ED8BF764-8BC0-4686-BEF3-471D79718FC4}" srcOrd="0" destOrd="0" presId="urn:microsoft.com/office/officeart/2005/8/layout/radial1"/>
    <dgm:cxn modelId="{565D448D-3385-446C-BF63-524C3ACE8535}" type="presParOf" srcId="{D336A028-6EA4-42C4-AA1D-F6C2237D3112}" destId="{2A32446F-B732-4456-AB00-32DCB0961C5F}" srcOrd="8" destOrd="0" presId="urn:microsoft.com/office/officeart/2005/8/layout/radial1"/>
    <dgm:cxn modelId="{21259FCD-63E3-4698-AEB9-5858D2D1A932}" type="presParOf" srcId="{D336A028-6EA4-42C4-AA1D-F6C2237D3112}" destId="{AF717C31-0E52-4143-80D2-C5E2BC576EA8}" srcOrd="9" destOrd="0" presId="urn:microsoft.com/office/officeart/2005/8/layout/radial1"/>
    <dgm:cxn modelId="{1202BFBA-F4AB-4394-817B-62136A2F91ED}" type="presParOf" srcId="{AF717C31-0E52-4143-80D2-C5E2BC576EA8}" destId="{B5A34864-CC6D-49AB-A54F-EEA107DE6015}" srcOrd="0" destOrd="0" presId="urn:microsoft.com/office/officeart/2005/8/layout/radial1"/>
    <dgm:cxn modelId="{332ADA0C-9553-4721-9756-60677C7EDEE2}" type="presParOf" srcId="{D336A028-6EA4-42C4-AA1D-F6C2237D3112}" destId="{206DC4B0-A83D-4B76-8E09-2EE0B89634F5}" srcOrd="10" destOrd="0" presId="urn:microsoft.com/office/officeart/2005/8/layout/radial1"/>
    <dgm:cxn modelId="{953CF0B7-DBC0-4CE7-B65B-1A6807E2CCEA}" type="presParOf" srcId="{D336A028-6EA4-42C4-AA1D-F6C2237D3112}" destId="{8326029B-9FD4-4F3B-8DD5-CD4FD2D30558}" srcOrd="11" destOrd="0" presId="urn:microsoft.com/office/officeart/2005/8/layout/radial1"/>
    <dgm:cxn modelId="{B545267A-268B-4EC2-8B78-7C8635A73118}" type="presParOf" srcId="{8326029B-9FD4-4F3B-8DD5-CD4FD2D30558}" destId="{814732E8-1BE6-4258-ABB6-94C8D4951D76}" srcOrd="0" destOrd="0" presId="urn:microsoft.com/office/officeart/2005/8/layout/radial1"/>
    <dgm:cxn modelId="{16153835-19AC-444A-9ACF-1F7321B6D509}" type="presParOf" srcId="{D336A028-6EA4-42C4-AA1D-F6C2237D3112}" destId="{89F450B7-3773-4748-B3E6-AAF1AC1100FD}" srcOrd="12" destOrd="0" presId="urn:microsoft.com/office/officeart/2005/8/layout/radial1"/>
    <dgm:cxn modelId="{4BB6EB0C-89BA-4021-A2B0-B456A0CFDF7D}" type="presParOf" srcId="{D336A028-6EA4-42C4-AA1D-F6C2237D3112}" destId="{866C7F28-6FC1-46C8-82AC-B05BAF343305}" srcOrd="13" destOrd="0" presId="urn:microsoft.com/office/officeart/2005/8/layout/radial1"/>
    <dgm:cxn modelId="{C9512EDE-3E0A-4A2E-B37E-633123B25B1B}" type="presParOf" srcId="{866C7F28-6FC1-46C8-82AC-B05BAF343305}" destId="{3B539FDA-571F-4948-A7B3-007A41E2EECC}" srcOrd="0" destOrd="0" presId="urn:microsoft.com/office/officeart/2005/8/layout/radial1"/>
    <dgm:cxn modelId="{40E35411-6FAB-42AF-BFAE-1935E70F7785}" type="presParOf" srcId="{D336A028-6EA4-42C4-AA1D-F6C2237D3112}" destId="{D8036F1A-0093-4C68-829C-116AC34FCE4B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322002-ED51-4EF0-AAEF-04613A94F8B3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EECFBB2-FE7F-4AAE-A5BF-6CFB6922FF06}">
      <dgm:prSet phldrT="[Texto]" custT="1"/>
      <dgm:spPr/>
      <dgm:t>
        <a:bodyPr/>
        <a:lstStyle/>
        <a:p>
          <a:r>
            <a:rPr lang="es-ES_tradn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Dirección</a:t>
          </a:r>
          <a:endParaRPr lang="es-E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ED3264-A1B5-4859-8C41-C0ED6F21B812}" type="parTrans" cxnId="{B0475E26-A9BC-487B-A1E8-D8D7765A3435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C71C1D9-41AD-47C1-8348-BE561854954B}" type="sibTrans" cxnId="{B0475E26-A9BC-487B-A1E8-D8D7765A3435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569CFE-E08B-4A68-BF55-89F9350DC8AD}">
      <dgm:prSet phldrT="[Texto]" custT="1"/>
      <dgm:spPr/>
      <dgm:t>
        <a:bodyPr/>
        <a:lstStyle/>
        <a:p>
          <a:r>
            <a:rPr lang="es-ES_tradn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Producción</a:t>
          </a:r>
        </a:p>
      </dgm:t>
    </dgm:pt>
    <dgm:pt modelId="{4EB9F189-C66F-4902-8E36-6BA9355390E3}" type="parTrans" cxnId="{D1A7A72B-C31D-4E87-BC93-D03C66004617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D81C19-B6B4-434F-8DA1-DC5338EFA8F0}" type="sibTrans" cxnId="{D1A7A72B-C31D-4E87-BC93-D03C66004617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03533E-BC87-4A6A-A704-06F1EC7BF8DC}">
      <dgm:prSet phldrT="[Texto]" custT="1"/>
      <dgm:spPr/>
      <dgm:t>
        <a:bodyPr/>
        <a:lstStyle/>
        <a:p>
          <a:r>
            <a:rPr lang="es-ES_tradn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Compras</a:t>
          </a:r>
          <a:endParaRPr lang="es-E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00CD7D6-CB6D-403F-A479-20AF854ED345}" type="parTrans" cxnId="{321CD6E1-36CB-4548-97F9-F3A65C0A30CE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C59787D-67FB-4B98-BFFB-061FEC65A103}" type="sibTrans" cxnId="{321CD6E1-36CB-4548-97F9-F3A65C0A30CE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72C0513-A361-40F2-BE81-5F1FC437FADD}">
      <dgm:prSet phldrT="[Texto]" custT="1"/>
      <dgm:spPr/>
      <dgm:t>
        <a:bodyPr/>
        <a:lstStyle/>
        <a:p>
          <a:r>
            <a:rPr lang="es-ES_tradn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Económica</a:t>
          </a:r>
          <a:endParaRPr lang="es-E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34C19F-A3D3-4BD6-8474-8D2D4B0E04BA}" type="parTrans" cxnId="{DD09D4EC-90FF-4B07-BE87-6F5D1AB76645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FF224E-4EB8-41BF-8747-7B731DA065BB}" type="sibTrans" cxnId="{DD09D4EC-90FF-4B07-BE87-6F5D1AB76645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899B736-531E-4468-8D6D-BF78A9A42431}">
      <dgm:prSet phldrT="[Texto]" custT="1"/>
      <dgm:spPr/>
      <dgm:t>
        <a:bodyPr/>
        <a:lstStyle/>
        <a:p>
          <a:r>
            <a:rPr lang="es-ES_tradn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Sección 1</a:t>
          </a:r>
        </a:p>
      </dgm:t>
    </dgm:pt>
    <dgm:pt modelId="{135E457E-51CC-4986-972F-257D8D42E70F}" type="parTrans" cxnId="{51206C03-754E-4466-B9D5-5DD37C2F4E57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C6C472-0EBA-4D51-A458-D94E47FF9F92}" type="sibTrans" cxnId="{51206C03-754E-4466-B9D5-5DD37C2F4E57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DD9E7D-F0BC-44DF-A938-91270C980742}">
      <dgm:prSet phldrT="[Texto]" custT="1"/>
      <dgm:spPr/>
      <dgm:t>
        <a:bodyPr/>
        <a:lstStyle/>
        <a:p>
          <a:r>
            <a:rPr lang="es-ES_tradn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Sección 2</a:t>
          </a:r>
        </a:p>
      </dgm:t>
    </dgm:pt>
    <dgm:pt modelId="{962D38B3-BEB4-4B4F-B9AF-01EC6F40E88B}" type="parTrans" cxnId="{F756D334-C998-494B-8607-217B1F3F0C9A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368242-1F5B-4148-8BAB-8A67F4E1ECFA}" type="sibTrans" cxnId="{F756D334-C998-494B-8607-217B1F3F0C9A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A898CE0-DABC-4411-BE72-CD9943E41FBC}">
      <dgm:prSet phldrT="[Texto]" custT="1"/>
      <dgm:spPr/>
      <dgm:t>
        <a:bodyPr/>
        <a:lstStyle/>
        <a:p>
          <a:r>
            <a:rPr lang="es-ES_tradn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Administrativa</a:t>
          </a:r>
          <a:endParaRPr lang="es-E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3B4048-40ED-4771-938E-E6FD581E6571}" type="parTrans" cxnId="{623E4ED9-FF50-449C-BA97-60D29569445D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5596EE6-D4C6-4E7F-8584-D9EB3F533CDF}" type="sibTrans" cxnId="{623E4ED9-FF50-449C-BA97-60D29569445D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5B3F7D1-B71D-4E7D-B909-0430112B6A00}">
      <dgm:prSet phldrT="[Texto]" custT="1"/>
      <dgm:spPr/>
      <dgm:t>
        <a:bodyPr/>
        <a:lstStyle/>
        <a:p>
          <a:r>
            <a:rPr lang="es-ES_tradn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RRHH</a:t>
          </a:r>
          <a:endParaRPr lang="es-E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E4F61D-7B35-4042-82F2-D6D705ED9BD1}" type="parTrans" cxnId="{BECC11D4-E197-49F6-9E13-2D6022339804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DE801F-E66A-4703-A2B1-9325BB463737}" type="sibTrans" cxnId="{BECC11D4-E197-49F6-9E13-2D6022339804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D6F849D-C168-4CDB-9CDA-3663F6C200BE}">
      <dgm:prSet phldrT="[Texto]" custT="1"/>
      <dgm:spPr/>
      <dgm:t>
        <a:bodyPr/>
        <a:lstStyle/>
        <a:p>
          <a:r>
            <a:rPr lang="es-ES_tradn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Marketing</a:t>
          </a:r>
          <a:endParaRPr lang="es-E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87BCE7B-E093-430E-8FA6-E4E42D078AAF}" type="parTrans" cxnId="{D1D8F823-B48D-4DC6-91FE-A24F0AE2FB53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8D2F24-AD0A-4E21-AEAB-A51D10F9A46E}" type="sibTrans" cxnId="{D1D8F823-B48D-4DC6-91FE-A24F0AE2FB53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F0EE9C-1925-4CCF-BCB5-C2A7823030F8}">
      <dgm:prSet phldrT="[Texto]" custT="1"/>
      <dgm:spPr/>
      <dgm:t>
        <a:bodyPr/>
        <a:lstStyle/>
        <a:p>
          <a:r>
            <a:rPr lang="es-ES_tradn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Zona 1</a:t>
          </a:r>
          <a:endParaRPr lang="es-E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F981FA-F6B3-4709-8993-DE3F7A483FCE}" type="parTrans" cxnId="{500BF7EC-E0D8-41EF-A886-CEC264D42D98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60DFC2-EFA3-440B-8367-2A09DE4F5F11}" type="sibTrans" cxnId="{500BF7EC-E0D8-41EF-A886-CEC264D42D98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3F3A0F-B867-4E7C-B43F-CE12136DF207}">
      <dgm:prSet phldrT="[Texto]" custT="1"/>
      <dgm:spPr/>
      <dgm:t>
        <a:bodyPr/>
        <a:lstStyle/>
        <a:p>
          <a:r>
            <a:rPr lang="es-ES_tradn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Zona 2</a:t>
          </a:r>
          <a:endParaRPr lang="es-E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CF74AE-EBA7-4551-B2C7-6679074232B4}" type="parTrans" cxnId="{9E77D5F3-F20C-4715-9727-6200123772FF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0C9BAFA-C432-4ABB-A79E-DFB2A2ADCA23}" type="sibTrans" cxnId="{9E77D5F3-F20C-4715-9727-6200123772FF}">
      <dgm:prSet/>
      <dgm:spPr/>
      <dgm:t>
        <a:bodyPr/>
        <a:lstStyle/>
        <a:p>
          <a:endParaRPr lang="es-E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220C19-4448-4957-9786-B3DE1BC1AD26}" type="pres">
      <dgm:prSet presAssocID="{66322002-ED51-4EF0-AAEF-04613A94F8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06FDFAC3-4725-4120-A8B0-279E9704DB4A}" type="pres">
      <dgm:prSet presAssocID="{6EECFBB2-FE7F-4AAE-A5BF-6CFB6922FF06}" presName="hierRoot1" presStyleCnt="0">
        <dgm:presLayoutVars>
          <dgm:hierBranch val="init"/>
        </dgm:presLayoutVars>
      </dgm:prSet>
      <dgm:spPr/>
    </dgm:pt>
    <dgm:pt modelId="{D7B71B86-1511-483C-B41F-0F2C1C253BF3}" type="pres">
      <dgm:prSet presAssocID="{6EECFBB2-FE7F-4AAE-A5BF-6CFB6922FF06}" presName="rootComposite1" presStyleCnt="0"/>
      <dgm:spPr/>
    </dgm:pt>
    <dgm:pt modelId="{E87032EC-A361-4AA0-96D3-4FA8BC08A21A}" type="pres">
      <dgm:prSet presAssocID="{6EECFBB2-FE7F-4AAE-A5BF-6CFB6922FF0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1D4D4CB-716F-42E5-8FAE-226F94FDFEBE}" type="pres">
      <dgm:prSet presAssocID="{6EECFBB2-FE7F-4AAE-A5BF-6CFB6922FF06}" presName="rootConnector1" presStyleLbl="node1" presStyleIdx="0" presStyleCnt="0"/>
      <dgm:spPr/>
      <dgm:t>
        <a:bodyPr/>
        <a:lstStyle/>
        <a:p>
          <a:endParaRPr lang="es-ES"/>
        </a:p>
      </dgm:t>
    </dgm:pt>
    <dgm:pt modelId="{BA508435-63F8-45A6-BE6C-F9E12E5239BD}" type="pres">
      <dgm:prSet presAssocID="{6EECFBB2-FE7F-4AAE-A5BF-6CFB6922FF06}" presName="hierChild2" presStyleCnt="0"/>
      <dgm:spPr/>
    </dgm:pt>
    <dgm:pt modelId="{1B2DA7F5-8C28-45C1-B6BD-411C8B1D18A5}" type="pres">
      <dgm:prSet presAssocID="{4EB9F189-C66F-4902-8E36-6BA9355390E3}" presName="Name37" presStyleLbl="parChTrans1D2" presStyleIdx="0" presStyleCnt="6"/>
      <dgm:spPr/>
      <dgm:t>
        <a:bodyPr/>
        <a:lstStyle/>
        <a:p>
          <a:endParaRPr lang="es-ES"/>
        </a:p>
      </dgm:t>
    </dgm:pt>
    <dgm:pt modelId="{2EE5289F-4484-484E-8B5A-94FE20F096CD}" type="pres">
      <dgm:prSet presAssocID="{F5569CFE-E08B-4A68-BF55-89F9350DC8AD}" presName="hierRoot2" presStyleCnt="0">
        <dgm:presLayoutVars>
          <dgm:hierBranch val="init"/>
        </dgm:presLayoutVars>
      </dgm:prSet>
      <dgm:spPr/>
    </dgm:pt>
    <dgm:pt modelId="{67CBAEB9-9FF5-4E98-AE6C-6951BB83E640}" type="pres">
      <dgm:prSet presAssocID="{F5569CFE-E08B-4A68-BF55-89F9350DC8AD}" presName="rootComposite" presStyleCnt="0"/>
      <dgm:spPr/>
    </dgm:pt>
    <dgm:pt modelId="{798C5010-E8C3-43FF-A740-7FE3DB22E3C5}" type="pres">
      <dgm:prSet presAssocID="{F5569CFE-E08B-4A68-BF55-89F9350DC8AD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AD863BA-D26B-4A75-852C-06E775890359}" type="pres">
      <dgm:prSet presAssocID="{F5569CFE-E08B-4A68-BF55-89F9350DC8AD}" presName="rootConnector" presStyleLbl="node2" presStyleIdx="0" presStyleCnt="6"/>
      <dgm:spPr/>
      <dgm:t>
        <a:bodyPr/>
        <a:lstStyle/>
        <a:p>
          <a:endParaRPr lang="es-ES"/>
        </a:p>
      </dgm:t>
    </dgm:pt>
    <dgm:pt modelId="{F19A92C4-8E20-465C-B27A-A10FF2425273}" type="pres">
      <dgm:prSet presAssocID="{F5569CFE-E08B-4A68-BF55-89F9350DC8AD}" presName="hierChild4" presStyleCnt="0"/>
      <dgm:spPr/>
    </dgm:pt>
    <dgm:pt modelId="{6978D195-27B6-4FF0-89C3-0159FED2F131}" type="pres">
      <dgm:prSet presAssocID="{135E457E-51CC-4986-972F-257D8D42E70F}" presName="Name37" presStyleLbl="parChTrans1D3" presStyleIdx="0" presStyleCnt="4"/>
      <dgm:spPr/>
      <dgm:t>
        <a:bodyPr/>
        <a:lstStyle/>
        <a:p>
          <a:endParaRPr lang="es-ES"/>
        </a:p>
      </dgm:t>
    </dgm:pt>
    <dgm:pt modelId="{B2C9F5EF-5E0D-4343-89F8-6C9D9C902032}" type="pres">
      <dgm:prSet presAssocID="{5899B736-531E-4468-8D6D-BF78A9A42431}" presName="hierRoot2" presStyleCnt="0">
        <dgm:presLayoutVars>
          <dgm:hierBranch val="init"/>
        </dgm:presLayoutVars>
      </dgm:prSet>
      <dgm:spPr/>
    </dgm:pt>
    <dgm:pt modelId="{D1F68D64-F739-4504-B158-36E965018EFE}" type="pres">
      <dgm:prSet presAssocID="{5899B736-531E-4468-8D6D-BF78A9A42431}" presName="rootComposite" presStyleCnt="0"/>
      <dgm:spPr/>
    </dgm:pt>
    <dgm:pt modelId="{0F2C8F97-1098-4B9A-A792-5D587A288B0F}" type="pres">
      <dgm:prSet presAssocID="{5899B736-531E-4468-8D6D-BF78A9A4243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42D10C9-BFD1-4418-A7A5-EE0699393162}" type="pres">
      <dgm:prSet presAssocID="{5899B736-531E-4468-8D6D-BF78A9A42431}" presName="rootConnector" presStyleLbl="node3" presStyleIdx="0" presStyleCnt="4"/>
      <dgm:spPr/>
      <dgm:t>
        <a:bodyPr/>
        <a:lstStyle/>
        <a:p>
          <a:endParaRPr lang="es-ES"/>
        </a:p>
      </dgm:t>
    </dgm:pt>
    <dgm:pt modelId="{5C7D0FEA-2CBE-43CD-89F7-E4707AB956E2}" type="pres">
      <dgm:prSet presAssocID="{5899B736-531E-4468-8D6D-BF78A9A42431}" presName="hierChild4" presStyleCnt="0"/>
      <dgm:spPr/>
    </dgm:pt>
    <dgm:pt modelId="{93D1AF08-9692-41D1-A144-89FE283F7A4D}" type="pres">
      <dgm:prSet presAssocID="{5899B736-531E-4468-8D6D-BF78A9A42431}" presName="hierChild5" presStyleCnt="0"/>
      <dgm:spPr/>
    </dgm:pt>
    <dgm:pt modelId="{9672A83D-86E1-4466-BD15-FA2D4DCE9084}" type="pres">
      <dgm:prSet presAssocID="{962D38B3-BEB4-4B4F-B9AF-01EC6F40E88B}" presName="Name37" presStyleLbl="parChTrans1D3" presStyleIdx="1" presStyleCnt="4"/>
      <dgm:spPr/>
      <dgm:t>
        <a:bodyPr/>
        <a:lstStyle/>
        <a:p>
          <a:endParaRPr lang="es-ES"/>
        </a:p>
      </dgm:t>
    </dgm:pt>
    <dgm:pt modelId="{7EA9D3C3-3013-4817-9BC2-F079726B879F}" type="pres">
      <dgm:prSet presAssocID="{8CDD9E7D-F0BC-44DF-A938-91270C980742}" presName="hierRoot2" presStyleCnt="0">
        <dgm:presLayoutVars>
          <dgm:hierBranch val="init"/>
        </dgm:presLayoutVars>
      </dgm:prSet>
      <dgm:spPr/>
    </dgm:pt>
    <dgm:pt modelId="{76DE77E0-345F-4246-900C-F0BBD03CEA96}" type="pres">
      <dgm:prSet presAssocID="{8CDD9E7D-F0BC-44DF-A938-91270C980742}" presName="rootComposite" presStyleCnt="0"/>
      <dgm:spPr/>
    </dgm:pt>
    <dgm:pt modelId="{C42A5F69-3B5D-48E3-9E05-10AE0DDBDF62}" type="pres">
      <dgm:prSet presAssocID="{8CDD9E7D-F0BC-44DF-A938-91270C980742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310EB2F-7C06-41D8-BACA-74820E959C00}" type="pres">
      <dgm:prSet presAssocID="{8CDD9E7D-F0BC-44DF-A938-91270C980742}" presName="rootConnector" presStyleLbl="node3" presStyleIdx="1" presStyleCnt="4"/>
      <dgm:spPr/>
      <dgm:t>
        <a:bodyPr/>
        <a:lstStyle/>
        <a:p>
          <a:endParaRPr lang="es-ES"/>
        </a:p>
      </dgm:t>
    </dgm:pt>
    <dgm:pt modelId="{D0E6466F-992B-4F37-A68A-E1B414168C21}" type="pres">
      <dgm:prSet presAssocID="{8CDD9E7D-F0BC-44DF-A938-91270C980742}" presName="hierChild4" presStyleCnt="0"/>
      <dgm:spPr/>
    </dgm:pt>
    <dgm:pt modelId="{C6ECC706-DFBE-4D24-A237-9A760EBD6103}" type="pres">
      <dgm:prSet presAssocID="{8CDD9E7D-F0BC-44DF-A938-91270C980742}" presName="hierChild5" presStyleCnt="0"/>
      <dgm:spPr/>
    </dgm:pt>
    <dgm:pt modelId="{4D15FB79-9699-4CA2-93BC-C022AA686A40}" type="pres">
      <dgm:prSet presAssocID="{F5569CFE-E08B-4A68-BF55-89F9350DC8AD}" presName="hierChild5" presStyleCnt="0"/>
      <dgm:spPr/>
    </dgm:pt>
    <dgm:pt modelId="{CD231A4C-526A-4AC2-AC2B-81051DD19DD3}" type="pres">
      <dgm:prSet presAssocID="{600CD7D6-CB6D-403F-A479-20AF854ED345}" presName="Name37" presStyleLbl="parChTrans1D2" presStyleIdx="1" presStyleCnt="6"/>
      <dgm:spPr/>
      <dgm:t>
        <a:bodyPr/>
        <a:lstStyle/>
        <a:p>
          <a:endParaRPr lang="es-ES"/>
        </a:p>
      </dgm:t>
    </dgm:pt>
    <dgm:pt modelId="{1FB6694D-BE60-4D86-8288-16C4DE76CD14}" type="pres">
      <dgm:prSet presAssocID="{5903533E-BC87-4A6A-A704-06F1EC7BF8DC}" presName="hierRoot2" presStyleCnt="0">
        <dgm:presLayoutVars>
          <dgm:hierBranch val="init"/>
        </dgm:presLayoutVars>
      </dgm:prSet>
      <dgm:spPr/>
    </dgm:pt>
    <dgm:pt modelId="{5DEFCC6A-5D5A-4F45-9AE4-71B72C6A427A}" type="pres">
      <dgm:prSet presAssocID="{5903533E-BC87-4A6A-A704-06F1EC7BF8DC}" presName="rootComposite" presStyleCnt="0"/>
      <dgm:spPr/>
    </dgm:pt>
    <dgm:pt modelId="{C2762980-33F7-49F2-BFA9-081C6A8E59B9}" type="pres">
      <dgm:prSet presAssocID="{5903533E-BC87-4A6A-A704-06F1EC7BF8DC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CE7E5C3-664F-4BB4-BA8A-68B9EE24F650}" type="pres">
      <dgm:prSet presAssocID="{5903533E-BC87-4A6A-A704-06F1EC7BF8DC}" presName="rootConnector" presStyleLbl="node2" presStyleIdx="1" presStyleCnt="6"/>
      <dgm:spPr/>
      <dgm:t>
        <a:bodyPr/>
        <a:lstStyle/>
        <a:p>
          <a:endParaRPr lang="es-ES"/>
        </a:p>
      </dgm:t>
    </dgm:pt>
    <dgm:pt modelId="{C10707EC-6887-440C-A49D-DB776458229C}" type="pres">
      <dgm:prSet presAssocID="{5903533E-BC87-4A6A-A704-06F1EC7BF8DC}" presName="hierChild4" presStyleCnt="0"/>
      <dgm:spPr/>
    </dgm:pt>
    <dgm:pt modelId="{0BF813DC-5FEC-4F59-889F-BCD2D1331538}" type="pres">
      <dgm:prSet presAssocID="{5903533E-BC87-4A6A-A704-06F1EC7BF8DC}" presName="hierChild5" presStyleCnt="0"/>
      <dgm:spPr/>
    </dgm:pt>
    <dgm:pt modelId="{DD85C294-4A02-4A28-9D17-B56AB7CC3578}" type="pres">
      <dgm:prSet presAssocID="{B134C19F-A3D3-4BD6-8474-8D2D4B0E04BA}" presName="Name37" presStyleLbl="parChTrans1D2" presStyleIdx="2" presStyleCnt="6"/>
      <dgm:spPr/>
      <dgm:t>
        <a:bodyPr/>
        <a:lstStyle/>
        <a:p>
          <a:endParaRPr lang="es-ES"/>
        </a:p>
      </dgm:t>
    </dgm:pt>
    <dgm:pt modelId="{71B84525-C064-4837-AB08-6D9286F8069F}" type="pres">
      <dgm:prSet presAssocID="{272C0513-A361-40F2-BE81-5F1FC437FADD}" presName="hierRoot2" presStyleCnt="0">
        <dgm:presLayoutVars>
          <dgm:hierBranch val="init"/>
        </dgm:presLayoutVars>
      </dgm:prSet>
      <dgm:spPr/>
    </dgm:pt>
    <dgm:pt modelId="{056B4E86-3B61-4EEE-B6BC-18CF02C98CFC}" type="pres">
      <dgm:prSet presAssocID="{272C0513-A361-40F2-BE81-5F1FC437FADD}" presName="rootComposite" presStyleCnt="0"/>
      <dgm:spPr/>
    </dgm:pt>
    <dgm:pt modelId="{6578A73E-4EEB-4444-B2E7-67424353BA58}" type="pres">
      <dgm:prSet presAssocID="{272C0513-A361-40F2-BE81-5F1FC437FADD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E89D583-F289-4001-80C0-436DA3F04AE5}" type="pres">
      <dgm:prSet presAssocID="{272C0513-A361-40F2-BE81-5F1FC437FADD}" presName="rootConnector" presStyleLbl="node2" presStyleIdx="2" presStyleCnt="6"/>
      <dgm:spPr/>
      <dgm:t>
        <a:bodyPr/>
        <a:lstStyle/>
        <a:p>
          <a:endParaRPr lang="es-ES"/>
        </a:p>
      </dgm:t>
    </dgm:pt>
    <dgm:pt modelId="{E67371E0-F696-4BED-8418-1D95CDCF14BC}" type="pres">
      <dgm:prSet presAssocID="{272C0513-A361-40F2-BE81-5F1FC437FADD}" presName="hierChild4" presStyleCnt="0"/>
      <dgm:spPr/>
    </dgm:pt>
    <dgm:pt modelId="{156A6421-CBBB-4402-8740-FC3BB22EF303}" type="pres">
      <dgm:prSet presAssocID="{272C0513-A361-40F2-BE81-5F1FC437FADD}" presName="hierChild5" presStyleCnt="0"/>
      <dgm:spPr/>
    </dgm:pt>
    <dgm:pt modelId="{FECB8921-95B6-4455-9930-40C391B98433}" type="pres">
      <dgm:prSet presAssocID="{5E3B4048-40ED-4771-938E-E6FD581E6571}" presName="Name37" presStyleLbl="parChTrans1D2" presStyleIdx="3" presStyleCnt="6"/>
      <dgm:spPr/>
      <dgm:t>
        <a:bodyPr/>
        <a:lstStyle/>
        <a:p>
          <a:endParaRPr lang="es-ES"/>
        </a:p>
      </dgm:t>
    </dgm:pt>
    <dgm:pt modelId="{E1CE98DA-B012-4698-A07C-7A80C5F273C3}" type="pres">
      <dgm:prSet presAssocID="{3A898CE0-DABC-4411-BE72-CD9943E41FBC}" presName="hierRoot2" presStyleCnt="0">
        <dgm:presLayoutVars>
          <dgm:hierBranch val="init"/>
        </dgm:presLayoutVars>
      </dgm:prSet>
      <dgm:spPr/>
    </dgm:pt>
    <dgm:pt modelId="{FC92CF7E-6FB4-42A0-AB54-8C5EE86AAF99}" type="pres">
      <dgm:prSet presAssocID="{3A898CE0-DABC-4411-BE72-CD9943E41FBC}" presName="rootComposite" presStyleCnt="0"/>
      <dgm:spPr/>
    </dgm:pt>
    <dgm:pt modelId="{54A0689B-F7E8-4912-AB59-C64B45AB8B4C}" type="pres">
      <dgm:prSet presAssocID="{3A898CE0-DABC-4411-BE72-CD9943E41FBC}" presName="rootText" presStyleLbl="node2" presStyleIdx="3" presStyleCnt="6" custScaleX="9620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4AD6C67-2BB3-4602-89AB-D6B71CBC0F73}" type="pres">
      <dgm:prSet presAssocID="{3A898CE0-DABC-4411-BE72-CD9943E41FBC}" presName="rootConnector" presStyleLbl="node2" presStyleIdx="3" presStyleCnt="6"/>
      <dgm:spPr/>
      <dgm:t>
        <a:bodyPr/>
        <a:lstStyle/>
        <a:p>
          <a:endParaRPr lang="es-ES"/>
        </a:p>
      </dgm:t>
    </dgm:pt>
    <dgm:pt modelId="{A232D9A3-F7EF-4C49-9D74-C4865C68ABCB}" type="pres">
      <dgm:prSet presAssocID="{3A898CE0-DABC-4411-BE72-CD9943E41FBC}" presName="hierChild4" presStyleCnt="0"/>
      <dgm:spPr/>
    </dgm:pt>
    <dgm:pt modelId="{C403AB95-E82B-4442-B76D-C8165EF013BB}" type="pres">
      <dgm:prSet presAssocID="{3A898CE0-DABC-4411-BE72-CD9943E41FBC}" presName="hierChild5" presStyleCnt="0"/>
      <dgm:spPr/>
    </dgm:pt>
    <dgm:pt modelId="{557B1B6B-E2E2-43DC-90E1-86B5FA43CBAF}" type="pres">
      <dgm:prSet presAssocID="{81E4F61D-7B35-4042-82F2-D6D705ED9BD1}" presName="Name37" presStyleLbl="parChTrans1D2" presStyleIdx="4" presStyleCnt="6"/>
      <dgm:spPr/>
      <dgm:t>
        <a:bodyPr/>
        <a:lstStyle/>
        <a:p>
          <a:endParaRPr lang="es-ES"/>
        </a:p>
      </dgm:t>
    </dgm:pt>
    <dgm:pt modelId="{737E5758-2D6C-4BCC-9892-35B886472039}" type="pres">
      <dgm:prSet presAssocID="{55B3F7D1-B71D-4E7D-B909-0430112B6A00}" presName="hierRoot2" presStyleCnt="0">
        <dgm:presLayoutVars>
          <dgm:hierBranch val="init"/>
        </dgm:presLayoutVars>
      </dgm:prSet>
      <dgm:spPr/>
    </dgm:pt>
    <dgm:pt modelId="{6095A56F-B294-4B64-BE52-79B07AA0DEA2}" type="pres">
      <dgm:prSet presAssocID="{55B3F7D1-B71D-4E7D-B909-0430112B6A00}" presName="rootComposite" presStyleCnt="0"/>
      <dgm:spPr/>
    </dgm:pt>
    <dgm:pt modelId="{B84D8ADC-7E01-4889-B0A5-047E0288CE63}" type="pres">
      <dgm:prSet presAssocID="{55B3F7D1-B71D-4E7D-B909-0430112B6A00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EB18660-F567-4BE7-90DC-6D7E0A40229C}" type="pres">
      <dgm:prSet presAssocID="{55B3F7D1-B71D-4E7D-B909-0430112B6A00}" presName="rootConnector" presStyleLbl="node2" presStyleIdx="4" presStyleCnt="6"/>
      <dgm:spPr/>
      <dgm:t>
        <a:bodyPr/>
        <a:lstStyle/>
        <a:p>
          <a:endParaRPr lang="es-ES"/>
        </a:p>
      </dgm:t>
    </dgm:pt>
    <dgm:pt modelId="{A45456AC-5690-4609-AF2A-C20E1D0B5324}" type="pres">
      <dgm:prSet presAssocID="{55B3F7D1-B71D-4E7D-B909-0430112B6A00}" presName="hierChild4" presStyleCnt="0"/>
      <dgm:spPr/>
    </dgm:pt>
    <dgm:pt modelId="{83116B27-0622-4F45-9A36-739CC496873D}" type="pres">
      <dgm:prSet presAssocID="{55B3F7D1-B71D-4E7D-B909-0430112B6A00}" presName="hierChild5" presStyleCnt="0"/>
      <dgm:spPr/>
    </dgm:pt>
    <dgm:pt modelId="{F4CB2789-15F8-4013-B116-628471447915}" type="pres">
      <dgm:prSet presAssocID="{587BCE7B-E093-430E-8FA6-E4E42D078AAF}" presName="Name37" presStyleLbl="parChTrans1D2" presStyleIdx="5" presStyleCnt="6"/>
      <dgm:spPr/>
      <dgm:t>
        <a:bodyPr/>
        <a:lstStyle/>
        <a:p>
          <a:endParaRPr lang="es-ES"/>
        </a:p>
      </dgm:t>
    </dgm:pt>
    <dgm:pt modelId="{9E3CC2C6-B1ED-441B-9630-540BECEA424C}" type="pres">
      <dgm:prSet presAssocID="{8D6F849D-C168-4CDB-9CDA-3663F6C200BE}" presName="hierRoot2" presStyleCnt="0">
        <dgm:presLayoutVars>
          <dgm:hierBranch val="init"/>
        </dgm:presLayoutVars>
      </dgm:prSet>
      <dgm:spPr/>
    </dgm:pt>
    <dgm:pt modelId="{A72EC33F-E133-4346-93E8-230419CB245C}" type="pres">
      <dgm:prSet presAssocID="{8D6F849D-C168-4CDB-9CDA-3663F6C200BE}" presName="rootComposite" presStyleCnt="0"/>
      <dgm:spPr/>
    </dgm:pt>
    <dgm:pt modelId="{37865D8A-8417-46F5-80EA-79530875EBC0}" type="pres">
      <dgm:prSet presAssocID="{8D6F849D-C168-4CDB-9CDA-3663F6C200BE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F86C78E-9179-4D51-9556-8B5893D602F4}" type="pres">
      <dgm:prSet presAssocID="{8D6F849D-C168-4CDB-9CDA-3663F6C200BE}" presName="rootConnector" presStyleLbl="node2" presStyleIdx="5" presStyleCnt="6"/>
      <dgm:spPr/>
      <dgm:t>
        <a:bodyPr/>
        <a:lstStyle/>
        <a:p>
          <a:endParaRPr lang="es-ES"/>
        </a:p>
      </dgm:t>
    </dgm:pt>
    <dgm:pt modelId="{F20EDC9D-1FB7-40CB-9E2B-4494C25BF1C5}" type="pres">
      <dgm:prSet presAssocID="{8D6F849D-C168-4CDB-9CDA-3663F6C200BE}" presName="hierChild4" presStyleCnt="0"/>
      <dgm:spPr/>
    </dgm:pt>
    <dgm:pt modelId="{8B343569-4B91-4D3C-B282-62079F80F23D}" type="pres">
      <dgm:prSet presAssocID="{E5F981FA-F6B3-4709-8993-DE3F7A483FCE}" presName="Name37" presStyleLbl="parChTrans1D3" presStyleIdx="2" presStyleCnt="4"/>
      <dgm:spPr/>
      <dgm:t>
        <a:bodyPr/>
        <a:lstStyle/>
        <a:p>
          <a:endParaRPr lang="es-ES"/>
        </a:p>
      </dgm:t>
    </dgm:pt>
    <dgm:pt modelId="{1F649CCC-E06A-4AF1-81AE-CC6118002735}" type="pres">
      <dgm:prSet presAssocID="{79F0EE9C-1925-4CCF-BCB5-C2A7823030F8}" presName="hierRoot2" presStyleCnt="0">
        <dgm:presLayoutVars>
          <dgm:hierBranch val="init"/>
        </dgm:presLayoutVars>
      </dgm:prSet>
      <dgm:spPr/>
    </dgm:pt>
    <dgm:pt modelId="{2124BDCE-0871-4A12-9809-3C3B721F4AAC}" type="pres">
      <dgm:prSet presAssocID="{79F0EE9C-1925-4CCF-BCB5-C2A7823030F8}" presName="rootComposite" presStyleCnt="0"/>
      <dgm:spPr/>
    </dgm:pt>
    <dgm:pt modelId="{EAE04E7F-2B38-4694-ABDA-660215551228}" type="pres">
      <dgm:prSet presAssocID="{79F0EE9C-1925-4CCF-BCB5-C2A7823030F8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71B19FB-C3D6-4D98-9AC4-70E0C5F49AE0}" type="pres">
      <dgm:prSet presAssocID="{79F0EE9C-1925-4CCF-BCB5-C2A7823030F8}" presName="rootConnector" presStyleLbl="node3" presStyleIdx="2" presStyleCnt="4"/>
      <dgm:spPr/>
      <dgm:t>
        <a:bodyPr/>
        <a:lstStyle/>
        <a:p>
          <a:endParaRPr lang="es-ES"/>
        </a:p>
      </dgm:t>
    </dgm:pt>
    <dgm:pt modelId="{AB75F24B-A331-464A-A2AF-A04BAACE4D39}" type="pres">
      <dgm:prSet presAssocID="{79F0EE9C-1925-4CCF-BCB5-C2A7823030F8}" presName="hierChild4" presStyleCnt="0"/>
      <dgm:spPr/>
    </dgm:pt>
    <dgm:pt modelId="{078BE73D-8ED7-4498-8B24-B707991DE087}" type="pres">
      <dgm:prSet presAssocID="{79F0EE9C-1925-4CCF-BCB5-C2A7823030F8}" presName="hierChild5" presStyleCnt="0"/>
      <dgm:spPr/>
    </dgm:pt>
    <dgm:pt modelId="{C06C14CF-5568-4344-B6FA-40B541FE0DF7}" type="pres">
      <dgm:prSet presAssocID="{66CF74AE-EBA7-4551-B2C7-6679074232B4}" presName="Name37" presStyleLbl="parChTrans1D3" presStyleIdx="3" presStyleCnt="4"/>
      <dgm:spPr/>
      <dgm:t>
        <a:bodyPr/>
        <a:lstStyle/>
        <a:p>
          <a:endParaRPr lang="es-ES"/>
        </a:p>
      </dgm:t>
    </dgm:pt>
    <dgm:pt modelId="{B55C1819-04AC-410D-8BAC-F37641DE4295}" type="pres">
      <dgm:prSet presAssocID="{5C3F3A0F-B867-4E7C-B43F-CE12136DF207}" presName="hierRoot2" presStyleCnt="0">
        <dgm:presLayoutVars>
          <dgm:hierBranch val="init"/>
        </dgm:presLayoutVars>
      </dgm:prSet>
      <dgm:spPr/>
    </dgm:pt>
    <dgm:pt modelId="{7D032654-6F29-448E-A327-ABA9057F6433}" type="pres">
      <dgm:prSet presAssocID="{5C3F3A0F-B867-4E7C-B43F-CE12136DF207}" presName="rootComposite" presStyleCnt="0"/>
      <dgm:spPr/>
    </dgm:pt>
    <dgm:pt modelId="{051C8AC2-605E-4A47-ACFB-F08033BEC2C3}" type="pres">
      <dgm:prSet presAssocID="{5C3F3A0F-B867-4E7C-B43F-CE12136DF207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651B0C-8C11-46BF-96FF-B911922C4C63}" type="pres">
      <dgm:prSet presAssocID="{5C3F3A0F-B867-4E7C-B43F-CE12136DF207}" presName="rootConnector" presStyleLbl="node3" presStyleIdx="3" presStyleCnt="4"/>
      <dgm:spPr/>
      <dgm:t>
        <a:bodyPr/>
        <a:lstStyle/>
        <a:p>
          <a:endParaRPr lang="es-ES"/>
        </a:p>
      </dgm:t>
    </dgm:pt>
    <dgm:pt modelId="{39E87DCD-DCCF-4F59-B692-594BDC7B3CBD}" type="pres">
      <dgm:prSet presAssocID="{5C3F3A0F-B867-4E7C-B43F-CE12136DF207}" presName="hierChild4" presStyleCnt="0"/>
      <dgm:spPr/>
    </dgm:pt>
    <dgm:pt modelId="{E3999380-9587-4BE2-A2B1-37B42934FD8D}" type="pres">
      <dgm:prSet presAssocID="{5C3F3A0F-B867-4E7C-B43F-CE12136DF207}" presName="hierChild5" presStyleCnt="0"/>
      <dgm:spPr/>
    </dgm:pt>
    <dgm:pt modelId="{8B2A22D7-3E70-42A8-896E-452BBEFF5AE4}" type="pres">
      <dgm:prSet presAssocID="{8D6F849D-C168-4CDB-9CDA-3663F6C200BE}" presName="hierChild5" presStyleCnt="0"/>
      <dgm:spPr/>
    </dgm:pt>
    <dgm:pt modelId="{AF6643FF-4DAC-440E-A91B-5B131D17F394}" type="pres">
      <dgm:prSet presAssocID="{6EECFBB2-FE7F-4AAE-A5BF-6CFB6922FF06}" presName="hierChild3" presStyleCnt="0"/>
      <dgm:spPr/>
    </dgm:pt>
  </dgm:ptLst>
  <dgm:cxnLst>
    <dgm:cxn modelId="{9E77D5F3-F20C-4715-9727-6200123772FF}" srcId="{8D6F849D-C168-4CDB-9CDA-3663F6C200BE}" destId="{5C3F3A0F-B867-4E7C-B43F-CE12136DF207}" srcOrd="1" destOrd="0" parTransId="{66CF74AE-EBA7-4551-B2C7-6679074232B4}" sibTransId="{C0C9BAFA-C432-4ABB-A79E-DFB2A2ADCA23}"/>
    <dgm:cxn modelId="{66D22438-ED66-4699-8D37-B86AC557BF68}" type="presOf" srcId="{4EB9F189-C66F-4902-8E36-6BA9355390E3}" destId="{1B2DA7F5-8C28-45C1-B6BD-411C8B1D18A5}" srcOrd="0" destOrd="0" presId="urn:microsoft.com/office/officeart/2005/8/layout/orgChart1"/>
    <dgm:cxn modelId="{789C7E48-66F6-4F53-BF52-93A0194F4A23}" type="presOf" srcId="{962D38B3-BEB4-4B4F-B9AF-01EC6F40E88B}" destId="{9672A83D-86E1-4466-BD15-FA2D4DCE9084}" srcOrd="0" destOrd="0" presId="urn:microsoft.com/office/officeart/2005/8/layout/orgChart1"/>
    <dgm:cxn modelId="{5766D7B6-DD41-41CD-B4DF-40D3E969BAC7}" type="presOf" srcId="{3A898CE0-DABC-4411-BE72-CD9943E41FBC}" destId="{54A0689B-F7E8-4912-AB59-C64B45AB8B4C}" srcOrd="0" destOrd="0" presId="urn:microsoft.com/office/officeart/2005/8/layout/orgChart1"/>
    <dgm:cxn modelId="{E1E6C771-C5F3-4483-8AA1-5940CF46FDDC}" type="presOf" srcId="{55B3F7D1-B71D-4E7D-B909-0430112B6A00}" destId="{7EB18660-F567-4BE7-90DC-6D7E0A40229C}" srcOrd="1" destOrd="0" presId="urn:microsoft.com/office/officeart/2005/8/layout/orgChart1"/>
    <dgm:cxn modelId="{ED34A768-ED0A-415D-AD00-073D8B765785}" type="presOf" srcId="{3A898CE0-DABC-4411-BE72-CD9943E41FBC}" destId="{94AD6C67-2BB3-4602-89AB-D6B71CBC0F73}" srcOrd="1" destOrd="0" presId="urn:microsoft.com/office/officeart/2005/8/layout/orgChart1"/>
    <dgm:cxn modelId="{7E910CF4-8A06-48B2-9455-EC4D34250BAD}" type="presOf" srcId="{272C0513-A361-40F2-BE81-5F1FC437FADD}" destId="{1E89D583-F289-4001-80C0-436DA3F04AE5}" srcOrd="1" destOrd="0" presId="urn:microsoft.com/office/officeart/2005/8/layout/orgChart1"/>
    <dgm:cxn modelId="{237C9942-8FE3-4541-939D-A5C82C65ACD4}" type="presOf" srcId="{55B3F7D1-B71D-4E7D-B909-0430112B6A00}" destId="{B84D8ADC-7E01-4889-B0A5-047E0288CE63}" srcOrd="0" destOrd="0" presId="urn:microsoft.com/office/officeart/2005/8/layout/orgChart1"/>
    <dgm:cxn modelId="{BECC11D4-E197-49F6-9E13-2D6022339804}" srcId="{6EECFBB2-FE7F-4AAE-A5BF-6CFB6922FF06}" destId="{55B3F7D1-B71D-4E7D-B909-0430112B6A00}" srcOrd="4" destOrd="0" parTransId="{81E4F61D-7B35-4042-82F2-D6D705ED9BD1}" sibTransId="{5DDE801F-E66A-4703-A2B1-9325BB463737}"/>
    <dgm:cxn modelId="{51206C03-754E-4466-B9D5-5DD37C2F4E57}" srcId="{F5569CFE-E08B-4A68-BF55-89F9350DC8AD}" destId="{5899B736-531E-4468-8D6D-BF78A9A42431}" srcOrd="0" destOrd="0" parTransId="{135E457E-51CC-4986-972F-257D8D42E70F}" sibTransId="{36C6C472-0EBA-4D51-A458-D94E47FF9F92}"/>
    <dgm:cxn modelId="{97AB9EA1-021B-4C87-A759-C9AC05A863D7}" type="presOf" srcId="{79F0EE9C-1925-4CCF-BCB5-C2A7823030F8}" destId="{771B19FB-C3D6-4D98-9AC4-70E0C5F49AE0}" srcOrd="1" destOrd="0" presId="urn:microsoft.com/office/officeart/2005/8/layout/orgChart1"/>
    <dgm:cxn modelId="{321CD6E1-36CB-4548-97F9-F3A65C0A30CE}" srcId="{6EECFBB2-FE7F-4AAE-A5BF-6CFB6922FF06}" destId="{5903533E-BC87-4A6A-A704-06F1EC7BF8DC}" srcOrd="1" destOrd="0" parTransId="{600CD7D6-CB6D-403F-A479-20AF854ED345}" sibTransId="{7C59787D-67FB-4B98-BFFB-061FEC65A103}"/>
    <dgm:cxn modelId="{D1D8F823-B48D-4DC6-91FE-A24F0AE2FB53}" srcId="{6EECFBB2-FE7F-4AAE-A5BF-6CFB6922FF06}" destId="{8D6F849D-C168-4CDB-9CDA-3663F6C200BE}" srcOrd="5" destOrd="0" parTransId="{587BCE7B-E093-430E-8FA6-E4E42D078AAF}" sibTransId="{238D2F24-AD0A-4E21-AEAB-A51D10F9A46E}"/>
    <dgm:cxn modelId="{3DA6CD62-72C6-4CC7-A039-F42458E691D1}" type="presOf" srcId="{66322002-ED51-4EF0-AAEF-04613A94F8B3}" destId="{4D220C19-4448-4957-9786-B3DE1BC1AD26}" srcOrd="0" destOrd="0" presId="urn:microsoft.com/office/officeart/2005/8/layout/orgChart1"/>
    <dgm:cxn modelId="{37DA2939-6426-4187-9874-B9CC3EAB18DC}" type="presOf" srcId="{81E4F61D-7B35-4042-82F2-D6D705ED9BD1}" destId="{557B1B6B-E2E2-43DC-90E1-86B5FA43CBAF}" srcOrd="0" destOrd="0" presId="urn:microsoft.com/office/officeart/2005/8/layout/orgChart1"/>
    <dgm:cxn modelId="{B195E294-11EF-4113-ADD0-CE377EF55BAE}" type="presOf" srcId="{600CD7D6-CB6D-403F-A479-20AF854ED345}" destId="{CD231A4C-526A-4AC2-AC2B-81051DD19DD3}" srcOrd="0" destOrd="0" presId="urn:microsoft.com/office/officeart/2005/8/layout/orgChart1"/>
    <dgm:cxn modelId="{D1A7A72B-C31D-4E87-BC93-D03C66004617}" srcId="{6EECFBB2-FE7F-4AAE-A5BF-6CFB6922FF06}" destId="{F5569CFE-E08B-4A68-BF55-89F9350DC8AD}" srcOrd="0" destOrd="0" parTransId="{4EB9F189-C66F-4902-8E36-6BA9355390E3}" sibTransId="{9AD81C19-B6B4-434F-8DA1-DC5338EFA8F0}"/>
    <dgm:cxn modelId="{E8F3BEC4-3A94-4949-B73E-1F2907B22412}" type="presOf" srcId="{5E3B4048-40ED-4771-938E-E6FD581E6571}" destId="{FECB8921-95B6-4455-9930-40C391B98433}" srcOrd="0" destOrd="0" presId="urn:microsoft.com/office/officeart/2005/8/layout/orgChart1"/>
    <dgm:cxn modelId="{28B3F9AE-0C60-44B9-B86B-1303864C626F}" type="presOf" srcId="{8CDD9E7D-F0BC-44DF-A938-91270C980742}" destId="{C42A5F69-3B5D-48E3-9E05-10AE0DDBDF62}" srcOrd="0" destOrd="0" presId="urn:microsoft.com/office/officeart/2005/8/layout/orgChart1"/>
    <dgm:cxn modelId="{AF536A12-F0C3-44F6-AF1E-27DC9EE7F9B7}" type="presOf" srcId="{5903533E-BC87-4A6A-A704-06F1EC7BF8DC}" destId="{BCE7E5C3-664F-4BB4-BA8A-68B9EE24F650}" srcOrd="1" destOrd="0" presId="urn:microsoft.com/office/officeart/2005/8/layout/orgChart1"/>
    <dgm:cxn modelId="{B0475E26-A9BC-487B-A1E8-D8D7765A3435}" srcId="{66322002-ED51-4EF0-AAEF-04613A94F8B3}" destId="{6EECFBB2-FE7F-4AAE-A5BF-6CFB6922FF06}" srcOrd="0" destOrd="0" parTransId="{9DED3264-A1B5-4859-8C41-C0ED6F21B812}" sibTransId="{1C71C1D9-41AD-47C1-8348-BE561854954B}"/>
    <dgm:cxn modelId="{A92C5FF9-BD5E-4F43-8030-30104232C6C5}" type="presOf" srcId="{E5F981FA-F6B3-4709-8993-DE3F7A483FCE}" destId="{8B343569-4B91-4D3C-B282-62079F80F23D}" srcOrd="0" destOrd="0" presId="urn:microsoft.com/office/officeart/2005/8/layout/orgChart1"/>
    <dgm:cxn modelId="{AB8678D0-C928-427D-BE61-006726FF78A7}" type="presOf" srcId="{F5569CFE-E08B-4A68-BF55-89F9350DC8AD}" destId="{798C5010-E8C3-43FF-A740-7FE3DB22E3C5}" srcOrd="0" destOrd="0" presId="urn:microsoft.com/office/officeart/2005/8/layout/orgChart1"/>
    <dgm:cxn modelId="{9F8623B6-8F26-42F5-A666-4E507228B074}" type="presOf" srcId="{6EECFBB2-FE7F-4AAE-A5BF-6CFB6922FF06}" destId="{E1D4D4CB-716F-42E5-8FAE-226F94FDFEBE}" srcOrd="1" destOrd="0" presId="urn:microsoft.com/office/officeart/2005/8/layout/orgChart1"/>
    <dgm:cxn modelId="{DD09D4EC-90FF-4B07-BE87-6F5D1AB76645}" srcId="{6EECFBB2-FE7F-4AAE-A5BF-6CFB6922FF06}" destId="{272C0513-A361-40F2-BE81-5F1FC437FADD}" srcOrd="2" destOrd="0" parTransId="{B134C19F-A3D3-4BD6-8474-8D2D4B0E04BA}" sibTransId="{3FFF224E-4EB8-41BF-8747-7B731DA065BB}"/>
    <dgm:cxn modelId="{E854EA07-2ED0-4BA8-9C2B-E5BD5DB8ADC1}" type="presOf" srcId="{6EECFBB2-FE7F-4AAE-A5BF-6CFB6922FF06}" destId="{E87032EC-A361-4AA0-96D3-4FA8BC08A21A}" srcOrd="0" destOrd="0" presId="urn:microsoft.com/office/officeart/2005/8/layout/orgChart1"/>
    <dgm:cxn modelId="{212EFA1E-B15C-4447-B5E3-72A6D3B464B8}" type="presOf" srcId="{8D6F849D-C168-4CDB-9CDA-3663F6C200BE}" destId="{37865D8A-8417-46F5-80EA-79530875EBC0}" srcOrd="0" destOrd="0" presId="urn:microsoft.com/office/officeart/2005/8/layout/orgChart1"/>
    <dgm:cxn modelId="{DB7041C5-0065-4607-BEF7-B736F2F9647C}" type="presOf" srcId="{5899B736-531E-4468-8D6D-BF78A9A42431}" destId="{0F2C8F97-1098-4B9A-A792-5D587A288B0F}" srcOrd="0" destOrd="0" presId="urn:microsoft.com/office/officeart/2005/8/layout/orgChart1"/>
    <dgm:cxn modelId="{E9781790-A4A3-4539-8F78-F43AC1E845C6}" type="presOf" srcId="{66CF74AE-EBA7-4551-B2C7-6679074232B4}" destId="{C06C14CF-5568-4344-B6FA-40B541FE0DF7}" srcOrd="0" destOrd="0" presId="urn:microsoft.com/office/officeart/2005/8/layout/orgChart1"/>
    <dgm:cxn modelId="{55F456CC-0B9D-4B01-B4EA-6CD879AA3FBD}" type="presOf" srcId="{5899B736-531E-4468-8D6D-BF78A9A42431}" destId="{342D10C9-BFD1-4418-A7A5-EE0699393162}" srcOrd="1" destOrd="0" presId="urn:microsoft.com/office/officeart/2005/8/layout/orgChart1"/>
    <dgm:cxn modelId="{4864A11F-6E24-4F5E-AC60-2B362B23A9AC}" type="presOf" srcId="{5C3F3A0F-B867-4E7C-B43F-CE12136DF207}" destId="{051C8AC2-605E-4A47-ACFB-F08033BEC2C3}" srcOrd="0" destOrd="0" presId="urn:microsoft.com/office/officeart/2005/8/layout/orgChart1"/>
    <dgm:cxn modelId="{3609B55B-7ADE-4E98-9352-03E02F789543}" type="presOf" srcId="{F5569CFE-E08B-4A68-BF55-89F9350DC8AD}" destId="{BAD863BA-D26B-4A75-852C-06E775890359}" srcOrd="1" destOrd="0" presId="urn:microsoft.com/office/officeart/2005/8/layout/orgChart1"/>
    <dgm:cxn modelId="{99589770-4F10-4FB1-A5FD-E5CDC2A26D1C}" type="presOf" srcId="{79F0EE9C-1925-4CCF-BCB5-C2A7823030F8}" destId="{EAE04E7F-2B38-4694-ABDA-660215551228}" srcOrd="0" destOrd="0" presId="urn:microsoft.com/office/officeart/2005/8/layout/orgChart1"/>
    <dgm:cxn modelId="{F756D334-C998-494B-8607-217B1F3F0C9A}" srcId="{F5569CFE-E08B-4A68-BF55-89F9350DC8AD}" destId="{8CDD9E7D-F0BC-44DF-A938-91270C980742}" srcOrd="1" destOrd="0" parTransId="{962D38B3-BEB4-4B4F-B9AF-01EC6F40E88B}" sibTransId="{1A368242-1F5B-4148-8BAB-8A67F4E1ECFA}"/>
    <dgm:cxn modelId="{322244DA-1198-4B52-A84E-879566E7541D}" type="presOf" srcId="{5C3F3A0F-B867-4E7C-B43F-CE12136DF207}" destId="{0B651B0C-8C11-46BF-96FF-B911922C4C63}" srcOrd="1" destOrd="0" presId="urn:microsoft.com/office/officeart/2005/8/layout/orgChart1"/>
    <dgm:cxn modelId="{500BF7EC-E0D8-41EF-A886-CEC264D42D98}" srcId="{8D6F849D-C168-4CDB-9CDA-3663F6C200BE}" destId="{79F0EE9C-1925-4CCF-BCB5-C2A7823030F8}" srcOrd="0" destOrd="0" parTransId="{E5F981FA-F6B3-4709-8993-DE3F7A483FCE}" sibTransId="{3B60DFC2-EFA3-440B-8367-2A09DE4F5F11}"/>
    <dgm:cxn modelId="{E1CA3FC9-1F49-4D32-A1FA-B9BA8BA8D099}" type="presOf" srcId="{135E457E-51CC-4986-972F-257D8D42E70F}" destId="{6978D195-27B6-4FF0-89C3-0159FED2F131}" srcOrd="0" destOrd="0" presId="urn:microsoft.com/office/officeart/2005/8/layout/orgChart1"/>
    <dgm:cxn modelId="{AF439AD1-F0BE-4812-B144-82EA0D70C62F}" type="presOf" srcId="{587BCE7B-E093-430E-8FA6-E4E42D078AAF}" destId="{F4CB2789-15F8-4013-B116-628471447915}" srcOrd="0" destOrd="0" presId="urn:microsoft.com/office/officeart/2005/8/layout/orgChart1"/>
    <dgm:cxn modelId="{511E7242-6CEE-4FF2-AE18-74CF1C242564}" type="presOf" srcId="{272C0513-A361-40F2-BE81-5F1FC437FADD}" destId="{6578A73E-4EEB-4444-B2E7-67424353BA58}" srcOrd="0" destOrd="0" presId="urn:microsoft.com/office/officeart/2005/8/layout/orgChart1"/>
    <dgm:cxn modelId="{128E796A-D0E7-49EB-93C2-904B9419D413}" type="presOf" srcId="{8D6F849D-C168-4CDB-9CDA-3663F6C200BE}" destId="{CF86C78E-9179-4D51-9556-8B5893D602F4}" srcOrd="1" destOrd="0" presId="urn:microsoft.com/office/officeart/2005/8/layout/orgChart1"/>
    <dgm:cxn modelId="{623E4ED9-FF50-449C-BA97-60D29569445D}" srcId="{6EECFBB2-FE7F-4AAE-A5BF-6CFB6922FF06}" destId="{3A898CE0-DABC-4411-BE72-CD9943E41FBC}" srcOrd="3" destOrd="0" parTransId="{5E3B4048-40ED-4771-938E-E6FD581E6571}" sibTransId="{95596EE6-D4C6-4E7F-8584-D9EB3F533CDF}"/>
    <dgm:cxn modelId="{004A234F-C9F3-48A1-B738-9954CD0E6705}" type="presOf" srcId="{B134C19F-A3D3-4BD6-8474-8D2D4B0E04BA}" destId="{DD85C294-4A02-4A28-9D17-B56AB7CC3578}" srcOrd="0" destOrd="0" presId="urn:microsoft.com/office/officeart/2005/8/layout/orgChart1"/>
    <dgm:cxn modelId="{6DCE0CB3-2135-44D2-9AAC-B28AE5CF5820}" type="presOf" srcId="{5903533E-BC87-4A6A-A704-06F1EC7BF8DC}" destId="{C2762980-33F7-49F2-BFA9-081C6A8E59B9}" srcOrd="0" destOrd="0" presId="urn:microsoft.com/office/officeart/2005/8/layout/orgChart1"/>
    <dgm:cxn modelId="{00BFE064-96A9-4585-A9CC-5652AB75AD3A}" type="presOf" srcId="{8CDD9E7D-F0BC-44DF-A938-91270C980742}" destId="{7310EB2F-7C06-41D8-BACA-74820E959C00}" srcOrd="1" destOrd="0" presId="urn:microsoft.com/office/officeart/2005/8/layout/orgChart1"/>
    <dgm:cxn modelId="{04EF6405-DDF8-405A-ADC5-695C4D97AADA}" type="presParOf" srcId="{4D220C19-4448-4957-9786-B3DE1BC1AD26}" destId="{06FDFAC3-4725-4120-A8B0-279E9704DB4A}" srcOrd="0" destOrd="0" presId="urn:microsoft.com/office/officeart/2005/8/layout/orgChart1"/>
    <dgm:cxn modelId="{F99CFE5A-3017-44DE-BCC0-E8711EA1416E}" type="presParOf" srcId="{06FDFAC3-4725-4120-A8B0-279E9704DB4A}" destId="{D7B71B86-1511-483C-B41F-0F2C1C253BF3}" srcOrd="0" destOrd="0" presId="urn:microsoft.com/office/officeart/2005/8/layout/orgChart1"/>
    <dgm:cxn modelId="{14D62317-1AA5-4C34-8B5F-9FDBD9AD4F5D}" type="presParOf" srcId="{D7B71B86-1511-483C-B41F-0F2C1C253BF3}" destId="{E87032EC-A361-4AA0-96D3-4FA8BC08A21A}" srcOrd="0" destOrd="0" presId="urn:microsoft.com/office/officeart/2005/8/layout/orgChart1"/>
    <dgm:cxn modelId="{9F59A651-D37B-4794-8E52-53C007826D2B}" type="presParOf" srcId="{D7B71B86-1511-483C-B41F-0F2C1C253BF3}" destId="{E1D4D4CB-716F-42E5-8FAE-226F94FDFEBE}" srcOrd="1" destOrd="0" presId="urn:microsoft.com/office/officeart/2005/8/layout/orgChart1"/>
    <dgm:cxn modelId="{79535C4C-ED03-48BE-AF2E-8B0406D86C54}" type="presParOf" srcId="{06FDFAC3-4725-4120-A8B0-279E9704DB4A}" destId="{BA508435-63F8-45A6-BE6C-F9E12E5239BD}" srcOrd="1" destOrd="0" presId="urn:microsoft.com/office/officeart/2005/8/layout/orgChart1"/>
    <dgm:cxn modelId="{9BA80710-3E0F-4007-9065-7A16D39FED4E}" type="presParOf" srcId="{BA508435-63F8-45A6-BE6C-F9E12E5239BD}" destId="{1B2DA7F5-8C28-45C1-B6BD-411C8B1D18A5}" srcOrd="0" destOrd="0" presId="urn:microsoft.com/office/officeart/2005/8/layout/orgChart1"/>
    <dgm:cxn modelId="{6D5B5B35-CD5F-45E1-9C70-5866983D1B1E}" type="presParOf" srcId="{BA508435-63F8-45A6-BE6C-F9E12E5239BD}" destId="{2EE5289F-4484-484E-8B5A-94FE20F096CD}" srcOrd="1" destOrd="0" presId="urn:microsoft.com/office/officeart/2005/8/layout/orgChart1"/>
    <dgm:cxn modelId="{01F263F1-363B-42A1-BFC9-A71EE3561978}" type="presParOf" srcId="{2EE5289F-4484-484E-8B5A-94FE20F096CD}" destId="{67CBAEB9-9FF5-4E98-AE6C-6951BB83E640}" srcOrd="0" destOrd="0" presId="urn:microsoft.com/office/officeart/2005/8/layout/orgChart1"/>
    <dgm:cxn modelId="{4E4B97D7-377A-4A54-B8A3-D7AC95D5CC1A}" type="presParOf" srcId="{67CBAEB9-9FF5-4E98-AE6C-6951BB83E640}" destId="{798C5010-E8C3-43FF-A740-7FE3DB22E3C5}" srcOrd="0" destOrd="0" presId="urn:microsoft.com/office/officeart/2005/8/layout/orgChart1"/>
    <dgm:cxn modelId="{2D315278-30EF-45EC-884F-E12FBEF3DCCC}" type="presParOf" srcId="{67CBAEB9-9FF5-4E98-AE6C-6951BB83E640}" destId="{BAD863BA-D26B-4A75-852C-06E775890359}" srcOrd="1" destOrd="0" presId="urn:microsoft.com/office/officeart/2005/8/layout/orgChart1"/>
    <dgm:cxn modelId="{5D60AEAE-0F2F-42EE-B39A-D0A7AC27684A}" type="presParOf" srcId="{2EE5289F-4484-484E-8B5A-94FE20F096CD}" destId="{F19A92C4-8E20-465C-B27A-A10FF2425273}" srcOrd="1" destOrd="0" presId="urn:microsoft.com/office/officeart/2005/8/layout/orgChart1"/>
    <dgm:cxn modelId="{E89BDAC6-CA6C-4AF7-B70F-4DF087BA627E}" type="presParOf" srcId="{F19A92C4-8E20-465C-B27A-A10FF2425273}" destId="{6978D195-27B6-4FF0-89C3-0159FED2F131}" srcOrd="0" destOrd="0" presId="urn:microsoft.com/office/officeart/2005/8/layout/orgChart1"/>
    <dgm:cxn modelId="{B2C8B99B-E143-4F61-9809-F17DBA2BC5D6}" type="presParOf" srcId="{F19A92C4-8E20-465C-B27A-A10FF2425273}" destId="{B2C9F5EF-5E0D-4343-89F8-6C9D9C902032}" srcOrd="1" destOrd="0" presId="urn:microsoft.com/office/officeart/2005/8/layout/orgChart1"/>
    <dgm:cxn modelId="{8AB2C82A-A14B-4519-A8AC-CDB7781C39CE}" type="presParOf" srcId="{B2C9F5EF-5E0D-4343-89F8-6C9D9C902032}" destId="{D1F68D64-F739-4504-B158-36E965018EFE}" srcOrd="0" destOrd="0" presId="urn:microsoft.com/office/officeart/2005/8/layout/orgChart1"/>
    <dgm:cxn modelId="{4BCDD397-F64B-4DF5-A824-84E89E06FEC3}" type="presParOf" srcId="{D1F68D64-F739-4504-B158-36E965018EFE}" destId="{0F2C8F97-1098-4B9A-A792-5D587A288B0F}" srcOrd="0" destOrd="0" presId="urn:microsoft.com/office/officeart/2005/8/layout/orgChart1"/>
    <dgm:cxn modelId="{DA9C338D-B7AC-42A9-A17A-5B260EFAE436}" type="presParOf" srcId="{D1F68D64-F739-4504-B158-36E965018EFE}" destId="{342D10C9-BFD1-4418-A7A5-EE0699393162}" srcOrd="1" destOrd="0" presId="urn:microsoft.com/office/officeart/2005/8/layout/orgChart1"/>
    <dgm:cxn modelId="{640C003B-4148-43F4-9575-E56FA2848BB1}" type="presParOf" srcId="{B2C9F5EF-5E0D-4343-89F8-6C9D9C902032}" destId="{5C7D0FEA-2CBE-43CD-89F7-E4707AB956E2}" srcOrd="1" destOrd="0" presId="urn:microsoft.com/office/officeart/2005/8/layout/orgChart1"/>
    <dgm:cxn modelId="{370F29C2-7D49-47C5-94AA-FAA8601DF543}" type="presParOf" srcId="{B2C9F5EF-5E0D-4343-89F8-6C9D9C902032}" destId="{93D1AF08-9692-41D1-A144-89FE283F7A4D}" srcOrd="2" destOrd="0" presId="urn:microsoft.com/office/officeart/2005/8/layout/orgChart1"/>
    <dgm:cxn modelId="{B6195DCD-AC02-414C-B0CB-37644C14E61E}" type="presParOf" srcId="{F19A92C4-8E20-465C-B27A-A10FF2425273}" destId="{9672A83D-86E1-4466-BD15-FA2D4DCE9084}" srcOrd="2" destOrd="0" presId="urn:microsoft.com/office/officeart/2005/8/layout/orgChart1"/>
    <dgm:cxn modelId="{8C52EF39-902D-4DCC-B316-6A6763208B7C}" type="presParOf" srcId="{F19A92C4-8E20-465C-B27A-A10FF2425273}" destId="{7EA9D3C3-3013-4817-9BC2-F079726B879F}" srcOrd="3" destOrd="0" presId="urn:microsoft.com/office/officeart/2005/8/layout/orgChart1"/>
    <dgm:cxn modelId="{89D181D9-6327-417B-853E-16F8386EF42C}" type="presParOf" srcId="{7EA9D3C3-3013-4817-9BC2-F079726B879F}" destId="{76DE77E0-345F-4246-900C-F0BBD03CEA96}" srcOrd="0" destOrd="0" presId="urn:microsoft.com/office/officeart/2005/8/layout/orgChart1"/>
    <dgm:cxn modelId="{DCCBF55F-B17A-400B-911B-D5AEB8EB6378}" type="presParOf" srcId="{76DE77E0-345F-4246-900C-F0BBD03CEA96}" destId="{C42A5F69-3B5D-48E3-9E05-10AE0DDBDF62}" srcOrd="0" destOrd="0" presId="urn:microsoft.com/office/officeart/2005/8/layout/orgChart1"/>
    <dgm:cxn modelId="{64ACD146-E39C-4806-A4DB-A2DD530A0023}" type="presParOf" srcId="{76DE77E0-345F-4246-900C-F0BBD03CEA96}" destId="{7310EB2F-7C06-41D8-BACA-74820E959C00}" srcOrd="1" destOrd="0" presId="urn:microsoft.com/office/officeart/2005/8/layout/orgChart1"/>
    <dgm:cxn modelId="{DE4A60F5-13E9-4069-96FB-44277A1287C8}" type="presParOf" srcId="{7EA9D3C3-3013-4817-9BC2-F079726B879F}" destId="{D0E6466F-992B-4F37-A68A-E1B414168C21}" srcOrd="1" destOrd="0" presId="urn:microsoft.com/office/officeart/2005/8/layout/orgChart1"/>
    <dgm:cxn modelId="{1F05B5BB-A7BA-4777-83F8-41DA663233A0}" type="presParOf" srcId="{7EA9D3C3-3013-4817-9BC2-F079726B879F}" destId="{C6ECC706-DFBE-4D24-A237-9A760EBD6103}" srcOrd="2" destOrd="0" presId="urn:microsoft.com/office/officeart/2005/8/layout/orgChart1"/>
    <dgm:cxn modelId="{ACB889A9-EB04-473F-BE1B-8AEC83BC5B8A}" type="presParOf" srcId="{2EE5289F-4484-484E-8B5A-94FE20F096CD}" destId="{4D15FB79-9699-4CA2-93BC-C022AA686A40}" srcOrd="2" destOrd="0" presId="urn:microsoft.com/office/officeart/2005/8/layout/orgChart1"/>
    <dgm:cxn modelId="{B8B83EDE-925C-40F8-82E2-933A544AEB5A}" type="presParOf" srcId="{BA508435-63F8-45A6-BE6C-F9E12E5239BD}" destId="{CD231A4C-526A-4AC2-AC2B-81051DD19DD3}" srcOrd="2" destOrd="0" presId="urn:microsoft.com/office/officeart/2005/8/layout/orgChart1"/>
    <dgm:cxn modelId="{2985F694-2BE3-4CB3-97B2-2C8D50E3BB16}" type="presParOf" srcId="{BA508435-63F8-45A6-BE6C-F9E12E5239BD}" destId="{1FB6694D-BE60-4D86-8288-16C4DE76CD14}" srcOrd="3" destOrd="0" presId="urn:microsoft.com/office/officeart/2005/8/layout/orgChart1"/>
    <dgm:cxn modelId="{CE52DE80-BC7C-47FA-95F7-955562A54F59}" type="presParOf" srcId="{1FB6694D-BE60-4D86-8288-16C4DE76CD14}" destId="{5DEFCC6A-5D5A-4F45-9AE4-71B72C6A427A}" srcOrd="0" destOrd="0" presId="urn:microsoft.com/office/officeart/2005/8/layout/orgChart1"/>
    <dgm:cxn modelId="{55729F21-D20F-4203-BA49-C67E7C752A7A}" type="presParOf" srcId="{5DEFCC6A-5D5A-4F45-9AE4-71B72C6A427A}" destId="{C2762980-33F7-49F2-BFA9-081C6A8E59B9}" srcOrd="0" destOrd="0" presId="urn:microsoft.com/office/officeart/2005/8/layout/orgChart1"/>
    <dgm:cxn modelId="{13BD65C2-C2DB-4ADE-930A-262E7E2B4FD6}" type="presParOf" srcId="{5DEFCC6A-5D5A-4F45-9AE4-71B72C6A427A}" destId="{BCE7E5C3-664F-4BB4-BA8A-68B9EE24F650}" srcOrd="1" destOrd="0" presId="urn:microsoft.com/office/officeart/2005/8/layout/orgChart1"/>
    <dgm:cxn modelId="{6426C6E0-089B-48CC-846D-4C365FD55FB5}" type="presParOf" srcId="{1FB6694D-BE60-4D86-8288-16C4DE76CD14}" destId="{C10707EC-6887-440C-A49D-DB776458229C}" srcOrd="1" destOrd="0" presId="urn:microsoft.com/office/officeart/2005/8/layout/orgChart1"/>
    <dgm:cxn modelId="{FBC8052D-4F1D-4214-8312-C957AB94019A}" type="presParOf" srcId="{1FB6694D-BE60-4D86-8288-16C4DE76CD14}" destId="{0BF813DC-5FEC-4F59-889F-BCD2D1331538}" srcOrd="2" destOrd="0" presId="urn:microsoft.com/office/officeart/2005/8/layout/orgChart1"/>
    <dgm:cxn modelId="{CDB5B8F7-3967-4A7C-A4FF-31911C0B2D41}" type="presParOf" srcId="{BA508435-63F8-45A6-BE6C-F9E12E5239BD}" destId="{DD85C294-4A02-4A28-9D17-B56AB7CC3578}" srcOrd="4" destOrd="0" presId="urn:microsoft.com/office/officeart/2005/8/layout/orgChart1"/>
    <dgm:cxn modelId="{46D653A8-8786-425E-AAEF-113FA3C8D682}" type="presParOf" srcId="{BA508435-63F8-45A6-BE6C-F9E12E5239BD}" destId="{71B84525-C064-4837-AB08-6D9286F8069F}" srcOrd="5" destOrd="0" presId="urn:microsoft.com/office/officeart/2005/8/layout/orgChart1"/>
    <dgm:cxn modelId="{0F9361AC-9587-4410-AE11-20E9CF2AA102}" type="presParOf" srcId="{71B84525-C064-4837-AB08-6D9286F8069F}" destId="{056B4E86-3B61-4EEE-B6BC-18CF02C98CFC}" srcOrd="0" destOrd="0" presId="urn:microsoft.com/office/officeart/2005/8/layout/orgChart1"/>
    <dgm:cxn modelId="{E853B327-5E0D-4DC2-BF41-D81EC9C53F8B}" type="presParOf" srcId="{056B4E86-3B61-4EEE-B6BC-18CF02C98CFC}" destId="{6578A73E-4EEB-4444-B2E7-67424353BA58}" srcOrd="0" destOrd="0" presId="urn:microsoft.com/office/officeart/2005/8/layout/orgChart1"/>
    <dgm:cxn modelId="{C504DBB9-5908-4665-9D4C-7BCCA57AEC63}" type="presParOf" srcId="{056B4E86-3B61-4EEE-B6BC-18CF02C98CFC}" destId="{1E89D583-F289-4001-80C0-436DA3F04AE5}" srcOrd="1" destOrd="0" presId="urn:microsoft.com/office/officeart/2005/8/layout/orgChart1"/>
    <dgm:cxn modelId="{C2A1C363-7B70-45C6-A2FC-1A1AB3776311}" type="presParOf" srcId="{71B84525-C064-4837-AB08-6D9286F8069F}" destId="{E67371E0-F696-4BED-8418-1D95CDCF14BC}" srcOrd="1" destOrd="0" presId="urn:microsoft.com/office/officeart/2005/8/layout/orgChart1"/>
    <dgm:cxn modelId="{13B4584B-5302-4FBA-B175-5D4F668F5FA9}" type="presParOf" srcId="{71B84525-C064-4837-AB08-6D9286F8069F}" destId="{156A6421-CBBB-4402-8740-FC3BB22EF303}" srcOrd="2" destOrd="0" presId="urn:microsoft.com/office/officeart/2005/8/layout/orgChart1"/>
    <dgm:cxn modelId="{DC8C958D-668F-49F4-83FA-B3DC2741713A}" type="presParOf" srcId="{BA508435-63F8-45A6-BE6C-F9E12E5239BD}" destId="{FECB8921-95B6-4455-9930-40C391B98433}" srcOrd="6" destOrd="0" presId="urn:microsoft.com/office/officeart/2005/8/layout/orgChart1"/>
    <dgm:cxn modelId="{FED11402-1BCF-4ECA-98C5-9E174A66514B}" type="presParOf" srcId="{BA508435-63F8-45A6-BE6C-F9E12E5239BD}" destId="{E1CE98DA-B012-4698-A07C-7A80C5F273C3}" srcOrd="7" destOrd="0" presId="urn:microsoft.com/office/officeart/2005/8/layout/orgChart1"/>
    <dgm:cxn modelId="{B9A1D4D9-35DA-41CC-BD94-F8246E588A07}" type="presParOf" srcId="{E1CE98DA-B012-4698-A07C-7A80C5F273C3}" destId="{FC92CF7E-6FB4-42A0-AB54-8C5EE86AAF99}" srcOrd="0" destOrd="0" presId="urn:microsoft.com/office/officeart/2005/8/layout/orgChart1"/>
    <dgm:cxn modelId="{8C6AE404-8599-4D3C-8E2A-58E272334EDF}" type="presParOf" srcId="{FC92CF7E-6FB4-42A0-AB54-8C5EE86AAF99}" destId="{54A0689B-F7E8-4912-AB59-C64B45AB8B4C}" srcOrd="0" destOrd="0" presId="urn:microsoft.com/office/officeart/2005/8/layout/orgChart1"/>
    <dgm:cxn modelId="{4683CF73-C9E9-498B-984E-0714B36083BA}" type="presParOf" srcId="{FC92CF7E-6FB4-42A0-AB54-8C5EE86AAF99}" destId="{94AD6C67-2BB3-4602-89AB-D6B71CBC0F73}" srcOrd="1" destOrd="0" presId="urn:microsoft.com/office/officeart/2005/8/layout/orgChart1"/>
    <dgm:cxn modelId="{32342A4A-59DA-4328-9EF9-D4975C67907F}" type="presParOf" srcId="{E1CE98DA-B012-4698-A07C-7A80C5F273C3}" destId="{A232D9A3-F7EF-4C49-9D74-C4865C68ABCB}" srcOrd="1" destOrd="0" presId="urn:microsoft.com/office/officeart/2005/8/layout/orgChart1"/>
    <dgm:cxn modelId="{138AB46F-5599-4AAE-A0F6-F5E9F74397F5}" type="presParOf" srcId="{E1CE98DA-B012-4698-A07C-7A80C5F273C3}" destId="{C403AB95-E82B-4442-B76D-C8165EF013BB}" srcOrd="2" destOrd="0" presId="urn:microsoft.com/office/officeart/2005/8/layout/orgChart1"/>
    <dgm:cxn modelId="{17260BB3-E6FD-4E64-92EB-F29EE8745901}" type="presParOf" srcId="{BA508435-63F8-45A6-BE6C-F9E12E5239BD}" destId="{557B1B6B-E2E2-43DC-90E1-86B5FA43CBAF}" srcOrd="8" destOrd="0" presId="urn:microsoft.com/office/officeart/2005/8/layout/orgChart1"/>
    <dgm:cxn modelId="{BFE46016-5081-4C6B-BC93-C1F83ACEC492}" type="presParOf" srcId="{BA508435-63F8-45A6-BE6C-F9E12E5239BD}" destId="{737E5758-2D6C-4BCC-9892-35B886472039}" srcOrd="9" destOrd="0" presId="urn:microsoft.com/office/officeart/2005/8/layout/orgChart1"/>
    <dgm:cxn modelId="{E2EB868F-DEA4-4D43-9497-7D036117459A}" type="presParOf" srcId="{737E5758-2D6C-4BCC-9892-35B886472039}" destId="{6095A56F-B294-4B64-BE52-79B07AA0DEA2}" srcOrd="0" destOrd="0" presId="urn:microsoft.com/office/officeart/2005/8/layout/orgChart1"/>
    <dgm:cxn modelId="{35F24196-F20D-4E9B-91AB-A646571F80A8}" type="presParOf" srcId="{6095A56F-B294-4B64-BE52-79B07AA0DEA2}" destId="{B84D8ADC-7E01-4889-B0A5-047E0288CE63}" srcOrd="0" destOrd="0" presId="urn:microsoft.com/office/officeart/2005/8/layout/orgChart1"/>
    <dgm:cxn modelId="{EC72733F-A0F9-4CC2-A612-DE027C877720}" type="presParOf" srcId="{6095A56F-B294-4B64-BE52-79B07AA0DEA2}" destId="{7EB18660-F567-4BE7-90DC-6D7E0A40229C}" srcOrd="1" destOrd="0" presId="urn:microsoft.com/office/officeart/2005/8/layout/orgChart1"/>
    <dgm:cxn modelId="{50474538-A92C-450D-80F4-4D34447F6894}" type="presParOf" srcId="{737E5758-2D6C-4BCC-9892-35B886472039}" destId="{A45456AC-5690-4609-AF2A-C20E1D0B5324}" srcOrd="1" destOrd="0" presId="urn:microsoft.com/office/officeart/2005/8/layout/orgChart1"/>
    <dgm:cxn modelId="{2A470D10-C6AF-4F30-B4F0-5D07B569EF1A}" type="presParOf" srcId="{737E5758-2D6C-4BCC-9892-35B886472039}" destId="{83116B27-0622-4F45-9A36-739CC496873D}" srcOrd="2" destOrd="0" presId="urn:microsoft.com/office/officeart/2005/8/layout/orgChart1"/>
    <dgm:cxn modelId="{8192028D-4C0F-4A49-B6F8-5EBB17DB2EFA}" type="presParOf" srcId="{BA508435-63F8-45A6-BE6C-F9E12E5239BD}" destId="{F4CB2789-15F8-4013-B116-628471447915}" srcOrd="10" destOrd="0" presId="urn:microsoft.com/office/officeart/2005/8/layout/orgChart1"/>
    <dgm:cxn modelId="{05F93F85-8DF4-42D7-8D8E-9A7741CBBF33}" type="presParOf" srcId="{BA508435-63F8-45A6-BE6C-F9E12E5239BD}" destId="{9E3CC2C6-B1ED-441B-9630-540BECEA424C}" srcOrd="11" destOrd="0" presId="urn:microsoft.com/office/officeart/2005/8/layout/orgChart1"/>
    <dgm:cxn modelId="{C1FE7FBD-568F-4CFA-BB71-3ABD13FEFA5E}" type="presParOf" srcId="{9E3CC2C6-B1ED-441B-9630-540BECEA424C}" destId="{A72EC33F-E133-4346-93E8-230419CB245C}" srcOrd="0" destOrd="0" presId="urn:microsoft.com/office/officeart/2005/8/layout/orgChart1"/>
    <dgm:cxn modelId="{02725837-9843-4670-8B53-2B236B2C6CC8}" type="presParOf" srcId="{A72EC33F-E133-4346-93E8-230419CB245C}" destId="{37865D8A-8417-46F5-80EA-79530875EBC0}" srcOrd="0" destOrd="0" presId="urn:microsoft.com/office/officeart/2005/8/layout/orgChart1"/>
    <dgm:cxn modelId="{34A32E9F-1086-41AA-9F8C-A46B12F4D06F}" type="presParOf" srcId="{A72EC33F-E133-4346-93E8-230419CB245C}" destId="{CF86C78E-9179-4D51-9556-8B5893D602F4}" srcOrd="1" destOrd="0" presId="urn:microsoft.com/office/officeart/2005/8/layout/orgChart1"/>
    <dgm:cxn modelId="{B1BC13D7-E6B7-413F-856A-7D4C201B6655}" type="presParOf" srcId="{9E3CC2C6-B1ED-441B-9630-540BECEA424C}" destId="{F20EDC9D-1FB7-40CB-9E2B-4494C25BF1C5}" srcOrd="1" destOrd="0" presId="urn:microsoft.com/office/officeart/2005/8/layout/orgChart1"/>
    <dgm:cxn modelId="{B06F5089-70F4-46C0-B27A-AF720BBFA49B}" type="presParOf" srcId="{F20EDC9D-1FB7-40CB-9E2B-4494C25BF1C5}" destId="{8B343569-4B91-4D3C-B282-62079F80F23D}" srcOrd="0" destOrd="0" presId="urn:microsoft.com/office/officeart/2005/8/layout/orgChart1"/>
    <dgm:cxn modelId="{0D424BC5-EF32-4F75-8D8D-E0733AD1FC91}" type="presParOf" srcId="{F20EDC9D-1FB7-40CB-9E2B-4494C25BF1C5}" destId="{1F649CCC-E06A-4AF1-81AE-CC6118002735}" srcOrd="1" destOrd="0" presId="urn:microsoft.com/office/officeart/2005/8/layout/orgChart1"/>
    <dgm:cxn modelId="{2D65C6B5-0DEF-4472-BF4B-D84D928B288D}" type="presParOf" srcId="{1F649CCC-E06A-4AF1-81AE-CC6118002735}" destId="{2124BDCE-0871-4A12-9809-3C3B721F4AAC}" srcOrd="0" destOrd="0" presId="urn:microsoft.com/office/officeart/2005/8/layout/orgChart1"/>
    <dgm:cxn modelId="{DD29B05A-1ED1-4D78-8142-D977FBE331D7}" type="presParOf" srcId="{2124BDCE-0871-4A12-9809-3C3B721F4AAC}" destId="{EAE04E7F-2B38-4694-ABDA-660215551228}" srcOrd="0" destOrd="0" presId="urn:microsoft.com/office/officeart/2005/8/layout/orgChart1"/>
    <dgm:cxn modelId="{61601387-6A08-4EE4-9CD9-AFA473E75F3F}" type="presParOf" srcId="{2124BDCE-0871-4A12-9809-3C3B721F4AAC}" destId="{771B19FB-C3D6-4D98-9AC4-70E0C5F49AE0}" srcOrd="1" destOrd="0" presId="urn:microsoft.com/office/officeart/2005/8/layout/orgChart1"/>
    <dgm:cxn modelId="{C2AA2024-83F0-42EA-9312-BFFB76AC910B}" type="presParOf" srcId="{1F649CCC-E06A-4AF1-81AE-CC6118002735}" destId="{AB75F24B-A331-464A-A2AF-A04BAACE4D39}" srcOrd="1" destOrd="0" presId="urn:microsoft.com/office/officeart/2005/8/layout/orgChart1"/>
    <dgm:cxn modelId="{64CFA2A0-F5CE-4A23-91DC-3D75734DD6EE}" type="presParOf" srcId="{1F649CCC-E06A-4AF1-81AE-CC6118002735}" destId="{078BE73D-8ED7-4498-8B24-B707991DE087}" srcOrd="2" destOrd="0" presId="urn:microsoft.com/office/officeart/2005/8/layout/orgChart1"/>
    <dgm:cxn modelId="{CF1DE19B-6C94-4AC6-9163-88FE6C89F48A}" type="presParOf" srcId="{F20EDC9D-1FB7-40CB-9E2B-4494C25BF1C5}" destId="{C06C14CF-5568-4344-B6FA-40B541FE0DF7}" srcOrd="2" destOrd="0" presId="urn:microsoft.com/office/officeart/2005/8/layout/orgChart1"/>
    <dgm:cxn modelId="{50395D02-641B-4DFC-942D-2F2E7C6AA5BE}" type="presParOf" srcId="{F20EDC9D-1FB7-40CB-9E2B-4494C25BF1C5}" destId="{B55C1819-04AC-410D-8BAC-F37641DE4295}" srcOrd="3" destOrd="0" presId="urn:microsoft.com/office/officeart/2005/8/layout/orgChart1"/>
    <dgm:cxn modelId="{F4A43827-DC13-44D5-857D-93FF8181B2D6}" type="presParOf" srcId="{B55C1819-04AC-410D-8BAC-F37641DE4295}" destId="{7D032654-6F29-448E-A327-ABA9057F6433}" srcOrd="0" destOrd="0" presId="urn:microsoft.com/office/officeart/2005/8/layout/orgChart1"/>
    <dgm:cxn modelId="{EEEFED15-1DD0-410A-B546-C425976F3E97}" type="presParOf" srcId="{7D032654-6F29-448E-A327-ABA9057F6433}" destId="{051C8AC2-605E-4A47-ACFB-F08033BEC2C3}" srcOrd="0" destOrd="0" presId="urn:microsoft.com/office/officeart/2005/8/layout/orgChart1"/>
    <dgm:cxn modelId="{97707A37-3DAA-42C7-A092-9365E1573814}" type="presParOf" srcId="{7D032654-6F29-448E-A327-ABA9057F6433}" destId="{0B651B0C-8C11-46BF-96FF-B911922C4C63}" srcOrd="1" destOrd="0" presId="urn:microsoft.com/office/officeart/2005/8/layout/orgChart1"/>
    <dgm:cxn modelId="{D35E6562-64B0-4250-A4E8-5E033D1B5FE3}" type="presParOf" srcId="{B55C1819-04AC-410D-8BAC-F37641DE4295}" destId="{39E87DCD-DCCF-4F59-B692-594BDC7B3CBD}" srcOrd="1" destOrd="0" presId="urn:microsoft.com/office/officeart/2005/8/layout/orgChart1"/>
    <dgm:cxn modelId="{61EF8051-EDD4-4E0A-9A1D-D70533285F11}" type="presParOf" srcId="{B55C1819-04AC-410D-8BAC-F37641DE4295}" destId="{E3999380-9587-4BE2-A2B1-37B42934FD8D}" srcOrd="2" destOrd="0" presId="urn:microsoft.com/office/officeart/2005/8/layout/orgChart1"/>
    <dgm:cxn modelId="{3CE5EDF6-9467-4DA2-80F5-0959103B4888}" type="presParOf" srcId="{9E3CC2C6-B1ED-441B-9630-540BECEA424C}" destId="{8B2A22D7-3E70-42A8-896E-452BBEFF5AE4}" srcOrd="2" destOrd="0" presId="urn:microsoft.com/office/officeart/2005/8/layout/orgChart1"/>
    <dgm:cxn modelId="{1F617C74-998F-4BD4-914B-F916347F29B9}" type="presParOf" srcId="{06FDFAC3-4725-4120-A8B0-279E9704DB4A}" destId="{AF6643FF-4DAC-440E-A91B-5B131D17F3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D6BF9-706A-4047-B905-E7AB5AAF88D5}">
      <dsp:nvSpPr>
        <dsp:cNvPr id="0" name=""/>
        <dsp:cNvSpPr/>
      </dsp:nvSpPr>
      <dsp:spPr>
        <a:xfrm>
          <a:off x="1515975" y="894"/>
          <a:ext cx="3064049" cy="3970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Rasgos de personalidad</a:t>
          </a:r>
          <a:endParaRPr lang="es-E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27605" y="12524"/>
        <a:ext cx="3040789" cy="373803"/>
      </dsp:txXfrm>
    </dsp:sp>
    <dsp:sp modelId="{6EEC2B8B-4946-4D20-9C34-1B41691473EB}">
      <dsp:nvSpPr>
        <dsp:cNvPr id="0" name=""/>
        <dsp:cNvSpPr/>
      </dsp:nvSpPr>
      <dsp:spPr>
        <a:xfrm>
          <a:off x="1822380" y="397958"/>
          <a:ext cx="293090" cy="395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019"/>
              </a:lnTo>
              <a:lnTo>
                <a:pt x="293090" y="39501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ECEA0-6FDC-455E-A43C-D8C63CD29B88}">
      <dsp:nvSpPr>
        <dsp:cNvPr id="0" name=""/>
        <dsp:cNvSpPr/>
      </dsp:nvSpPr>
      <dsp:spPr>
        <a:xfrm>
          <a:off x="2115470" y="616819"/>
          <a:ext cx="1956739" cy="3523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/>
            <a:t>Visión de futuro</a:t>
          </a:r>
          <a:endParaRPr lang="es-ES" sz="1600" kern="1200" dirty="0"/>
        </a:p>
      </dsp:txBody>
      <dsp:txXfrm>
        <a:off x="2125789" y="627138"/>
        <a:ext cx="1936101" cy="331679"/>
      </dsp:txXfrm>
    </dsp:sp>
    <dsp:sp modelId="{9280022B-6DFE-46EE-8F99-4F79B71440CE}">
      <dsp:nvSpPr>
        <dsp:cNvPr id="0" name=""/>
        <dsp:cNvSpPr/>
      </dsp:nvSpPr>
      <dsp:spPr>
        <a:xfrm>
          <a:off x="1822380" y="397958"/>
          <a:ext cx="298477" cy="905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5692"/>
              </a:lnTo>
              <a:lnTo>
                <a:pt x="298477" y="90569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44D92-697D-48E3-B95F-F9F4D198ED7E}">
      <dsp:nvSpPr>
        <dsp:cNvPr id="0" name=""/>
        <dsp:cNvSpPr/>
      </dsp:nvSpPr>
      <dsp:spPr>
        <a:xfrm>
          <a:off x="2120858" y="1102473"/>
          <a:ext cx="998504" cy="402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/>
            <a:t>Riesgo</a:t>
          </a:r>
        </a:p>
      </dsp:txBody>
      <dsp:txXfrm>
        <a:off x="2132643" y="1114258"/>
        <a:ext cx="974934" cy="378784"/>
      </dsp:txXfrm>
    </dsp:sp>
    <dsp:sp modelId="{20F1A9E2-8C4B-4FB7-B090-68A7EBC04D67}">
      <dsp:nvSpPr>
        <dsp:cNvPr id="0" name=""/>
        <dsp:cNvSpPr/>
      </dsp:nvSpPr>
      <dsp:spPr>
        <a:xfrm>
          <a:off x="1822380" y="397958"/>
          <a:ext cx="322009" cy="1389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921"/>
              </a:lnTo>
              <a:lnTo>
                <a:pt x="322009" y="138992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F48E7-CF2A-42C1-BA83-883A7B91F446}">
      <dsp:nvSpPr>
        <dsp:cNvPr id="0" name=""/>
        <dsp:cNvSpPr/>
      </dsp:nvSpPr>
      <dsp:spPr>
        <a:xfrm>
          <a:off x="2144389" y="1638633"/>
          <a:ext cx="1178211" cy="298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/>
            <a:t>Creativo</a:t>
          </a:r>
        </a:p>
      </dsp:txBody>
      <dsp:txXfrm>
        <a:off x="2153132" y="1647376"/>
        <a:ext cx="1160725" cy="281006"/>
      </dsp:txXfrm>
    </dsp:sp>
    <dsp:sp modelId="{F734A0EE-A075-488A-8210-8E7E668C536E}">
      <dsp:nvSpPr>
        <dsp:cNvPr id="0" name=""/>
        <dsp:cNvSpPr/>
      </dsp:nvSpPr>
      <dsp:spPr>
        <a:xfrm>
          <a:off x="1822380" y="397958"/>
          <a:ext cx="324952" cy="1813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459"/>
              </a:lnTo>
              <a:lnTo>
                <a:pt x="324952" y="181345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746DC-F80E-4B2E-B597-A699084FAABD}">
      <dsp:nvSpPr>
        <dsp:cNvPr id="0" name=""/>
        <dsp:cNvSpPr/>
      </dsp:nvSpPr>
      <dsp:spPr>
        <a:xfrm>
          <a:off x="2147332" y="2057643"/>
          <a:ext cx="2149163" cy="307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/>
            <a:t>Confianza y honradez</a:t>
          </a:r>
        </a:p>
      </dsp:txBody>
      <dsp:txXfrm>
        <a:off x="2156340" y="2066651"/>
        <a:ext cx="2131147" cy="289531"/>
      </dsp:txXfrm>
    </dsp:sp>
    <dsp:sp modelId="{95635C5C-124A-4E7B-AF6E-750671A935AB}">
      <dsp:nvSpPr>
        <dsp:cNvPr id="0" name=""/>
        <dsp:cNvSpPr/>
      </dsp:nvSpPr>
      <dsp:spPr>
        <a:xfrm>
          <a:off x="1822380" y="397958"/>
          <a:ext cx="358565" cy="224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9256"/>
              </a:lnTo>
              <a:lnTo>
                <a:pt x="358565" y="2249256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B54E7-3294-4F0C-AF06-37299AA006EA}">
      <dsp:nvSpPr>
        <dsp:cNvPr id="0" name=""/>
        <dsp:cNvSpPr/>
      </dsp:nvSpPr>
      <dsp:spPr>
        <a:xfrm>
          <a:off x="2180946" y="2523456"/>
          <a:ext cx="1365940" cy="247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/>
            <a:t>Visible</a:t>
          </a:r>
        </a:p>
      </dsp:txBody>
      <dsp:txXfrm>
        <a:off x="2188196" y="2530706"/>
        <a:ext cx="1351440" cy="233017"/>
      </dsp:txXfrm>
    </dsp:sp>
    <dsp:sp modelId="{0510615F-DE9A-434C-B4BD-696AEEE7E507}">
      <dsp:nvSpPr>
        <dsp:cNvPr id="0" name=""/>
        <dsp:cNvSpPr/>
      </dsp:nvSpPr>
      <dsp:spPr>
        <a:xfrm>
          <a:off x="1822380" y="397958"/>
          <a:ext cx="358565" cy="2664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4959"/>
              </a:lnTo>
              <a:lnTo>
                <a:pt x="358565" y="266495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D0045-EF5A-4879-BD54-6E4AF2D59923}">
      <dsp:nvSpPr>
        <dsp:cNvPr id="0" name=""/>
        <dsp:cNvSpPr/>
      </dsp:nvSpPr>
      <dsp:spPr>
        <a:xfrm>
          <a:off x="2180946" y="2936357"/>
          <a:ext cx="1542241" cy="253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/>
            <a:t>Comunicación</a:t>
          </a:r>
        </a:p>
      </dsp:txBody>
      <dsp:txXfrm>
        <a:off x="2188360" y="2943771"/>
        <a:ext cx="1527413" cy="238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0240B-7C89-46F4-B28A-E7E744FF9248}">
      <dsp:nvSpPr>
        <dsp:cNvPr id="0" name=""/>
        <dsp:cNvSpPr/>
      </dsp:nvSpPr>
      <dsp:spPr>
        <a:xfrm>
          <a:off x="-130737" y="3052079"/>
          <a:ext cx="4920208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08237-9693-4A0E-9777-7C24328C36CE}">
      <dsp:nvSpPr>
        <dsp:cNvPr id="0" name=""/>
        <dsp:cNvSpPr/>
      </dsp:nvSpPr>
      <dsp:spPr>
        <a:xfrm>
          <a:off x="-157407" y="2280030"/>
          <a:ext cx="4920208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ECDE8-A993-4C1B-AC94-A40CD360A5BE}">
      <dsp:nvSpPr>
        <dsp:cNvPr id="0" name=""/>
        <dsp:cNvSpPr/>
      </dsp:nvSpPr>
      <dsp:spPr>
        <a:xfrm>
          <a:off x="-157407" y="1507982"/>
          <a:ext cx="4920208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D37BC-F8C5-48E4-95B7-7DC1388FAA3F}">
      <dsp:nvSpPr>
        <dsp:cNvPr id="0" name=""/>
        <dsp:cNvSpPr/>
      </dsp:nvSpPr>
      <dsp:spPr>
        <a:xfrm>
          <a:off x="-95802" y="735933"/>
          <a:ext cx="4920208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A0773-628B-49D9-B523-58CA3D184D66}">
      <dsp:nvSpPr>
        <dsp:cNvPr id="0" name=""/>
        <dsp:cNvSpPr/>
      </dsp:nvSpPr>
      <dsp:spPr>
        <a:xfrm>
          <a:off x="677814" y="0"/>
          <a:ext cx="4024164" cy="735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No sabe, no quiere. No tiene la competencia para realizar la tarea y no está motivado.</a:t>
          </a:r>
          <a:endParaRPr lang="es-ES" sz="1600" b="1" kern="1200" dirty="0"/>
        </a:p>
      </dsp:txBody>
      <dsp:txXfrm>
        <a:off x="677814" y="0"/>
        <a:ext cx="4024164" cy="735284"/>
      </dsp:txXfrm>
    </dsp:sp>
    <dsp:sp modelId="{0F3BF4F9-42F6-4078-AE15-684D18BEFEC4}">
      <dsp:nvSpPr>
        <dsp:cNvPr id="0" name=""/>
        <dsp:cNvSpPr/>
      </dsp:nvSpPr>
      <dsp:spPr>
        <a:xfrm>
          <a:off x="0" y="303358"/>
          <a:ext cx="648505" cy="4238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M1</a:t>
          </a:r>
          <a:endParaRPr lang="es-ES" sz="1600" b="1" kern="1200" dirty="0"/>
        </a:p>
      </dsp:txBody>
      <dsp:txXfrm>
        <a:off x="20692" y="324050"/>
        <a:ext cx="607121" cy="403111"/>
      </dsp:txXfrm>
    </dsp:sp>
    <dsp:sp modelId="{CA38C63F-0680-47B0-B5DE-EE633C1454AC}">
      <dsp:nvSpPr>
        <dsp:cNvPr id="0" name=""/>
        <dsp:cNvSpPr/>
      </dsp:nvSpPr>
      <dsp:spPr>
        <a:xfrm>
          <a:off x="646174" y="722786"/>
          <a:ext cx="4270584" cy="735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No sabe, sí quiere. No tiene la competencia pero sí tiene motivación por hacerlo bien.</a:t>
          </a:r>
          <a:endParaRPr lang="es-ES" sz="1600" b="1" kern="1200" dirty="0"/>
        </a:p>
      </dsp:txBody>
      <dsp:txXfrm>
        <a:off x="646174" y="722786"/>
        <a:ext cx="4270584" cy="735284"/>
      </dsp:txXfrm>
    </dsp:sp>
    <dsp:sp modelId="{B3B82E7A-E208-4E5D-AA91-D4BFE5AA5E23}">
      <dsp:nvSpPr>
        <dsp:cNvPr id="0" name=""/>
        <dsp:cNvSpPr/>
      </dsp:nvSpPr>
      <dsp:spPr>
        <a:xfrm>
          <a:off x="0" y="1023437"/>
          <a:ext cx="620911" cy="4475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M2</a:t>
          </a:r>
          <a:endParaRPr lang="es-ES" sz="1600" b="1" kern="1200" dirty="0"/>
        </a:p>
      </dsp:txBody>
      <dsp:txXfrm>
        <a:off x="21849" y="1045286"/>
        <a:ext cx="577213" cy="425659"/>
      </dsp:txXfrm>
    </dsp:sp>
    <dsp:sp modelId="{85294D2A-AE31-4621-914A-8C3DAB10EB8C}">
      <dsp:nvSpPr>
        <dsp:cNvPr id="0" name=""/>
        <dsp:cNvSpPr/>
      </dsp:nvSpPr>
      <dsp:spPr>
        <a:xfrm>
          <a:off x="643443" y="1455490"/>
          <a:ext cx="4270584" cy="735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Sí sabe, no quiere. Sabe realizar la tarea, pero está desmotivado y no quiere hacerla.</a:t>
          </a:r>
          <a:endParaRPr lang="es-ES" sz="1600" b="1" kern="1200" dirty="0"/>
        </a:p>
      </dsp:txBody>
      <dsp:txXfrm>
        <a:off x="643443" y="1455490"/>
        <a:ext cx="4270584" cy="735284"/>
      </dsp:txXfrm>
    </dsp:sp>
    <dsp:sp modelId="{7BEFA241-58C3-4D19-A349-12BFC8FE0D0F}">
      <dsp:nvSpPr>
        <dsp:cNvPr id="0" name=""/>
        <dsp:cNvSpPr/>
      </dsp:nvSpPr>
      <dsp:spPr>
        <a:xfrm>
          <a:off x="0" y="1815526"/>
          <a:ext cx="620911" cy="41792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M3</a:t>
          </a:r>
          <a:endParaRPr lang="es-ES" sz="1600" b="1" kern="1200" dirty="0"/>
        </a:p>
      </dsp:txBody>
      <dsp:txXfrm>
        <a:off x="20405" y="1835931"/>
        <a:ext cx="580101" cy="397523"/>
      </dsp:txXfrm>
    </dsp:sp>
    <dsp:sp modelId="{FC4160DA-D67D-4269-A9E0-F75D33CCB40D}">
      <dsp:nvSpPr>
        <dsp:cNvPr id="0" name=""/>
        <dsp:cNvSpPr/>
      </dsp:nvSpPr>
      <dsp:spPr>
        <a:xfrm>
          <a:off x="677795" y="2317444"/>
          <a:ext cx="4163904" cy="735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Sí sabe y sí quiere. Es un trabajador competente que está motivado para la tarea.</a:t>
          </a:r>
          <a:endParaRPr lang="es-ES" sz="1600" b="1" kern="1200" dirty="0"/>
        </a:p>
      </dsp:txBody>
      <dsp:txXfrm>
        <a:off x="677795" y="2317444"/>
        <a:ext cx="4163904" cy="735284"/>
      </dsp:txXfrm>
    </dsp:sp>
    <dsp:sp modelId="{5C8812A9-8F9A-4167-B76B-03DBECBE7157}">
      <dsp:nvSpPr>
        <dsp:cNvPr id="0" name=""/>
        <dsp:cNvSpPr/>
      </dsp:nvSpPr>
      <dsp:spPr>
        <a:xfrm>
          <a:off x="0" y="2535604"/>
          <a:ext cx="620911" cy="47708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M4</a:t>
          </a:r>
          <a:endParaRPr lang="es-ES" sz="1600" b="1" kern="1200" dirty="0"/>
        </a:p>
      </dsp:txBody>
      <dsp:txXfrm>
        <a:off x="23294" y="2558898"/>
        <a:ext cx="574323" cy="453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69C1E-677C-4656-8356-AB41E9127657}">
      <dsp:nvSpPr>
        <dsp:cNvPr id="0" name=""/>
        <dsp:cNvSpPr/>
      </dsp:nvSpPr>
      <dsp:spPr>
        <a:xfrm>
          <a:off x="0" y="304004"/>
          <a:ext cx="315221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936BCC-B280-441A-9996-8591D8392C81}">
      <dsp:nvSpPr>
        <dsp:cNvPr id="0" name=""/>
        <dsp:cNvSpPr/>
      </dsp:nvSpPr>
      <dsp:spPr>
        <a:xfrm>
          <a:off x="157610" y="67844"/>
          <a:ext cx="2206549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402" tIns="0" rIns="8340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E1 Estilo Directivo: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Poder coercitivo</a:t>
          </a:r>
          <a:endParaRPr lang="es-ES" sz="1600" b="1" kern="1200" dirty="0"/>
        </a:p>
      </dsp:txBody>
      <dsp:txXfrm>
        <a:off x="180667" y="90901"/>
        <a:ext cx="2160435" cy="426206"/>
      </dsp:txXfrm>
    </dsp:sp>
    <dsp:sp modelId="{917296CD-23D3-4091-896D-2CCACC89C8D1}">
      <dsp:nvSpPr>
        <dsp:cNvPr id="0" name=""/>
        <dsp:cNvSpPr/>
      </dsp:nvSpPr>
      <dsp:spPr>
        <a:xfrm>
          <a:off x="0" y="1029764"/>
          <a:ext cx="315221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24DD69-D333-4E23-8E24-DD89EEA496E7}">
      <dsp:nvSpPr>
        <dsp:cNvPr id="0" name=""/>
        <dsp:cNvSpPr/>
      </dsp:nvSpPr>
      <dsp:spPr>
        <a:xfrm>
          <a:off x="157610" y="793604"/>
          <a:ext cx="2206549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402" tIns="0" rIns="8340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E2 Estilo Persuasivo: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Poder recompensa</a:t>
          </a:r>
          <a:endParaRPr lang="es-ES" sz="1600" b="1" kern="1200" dirty="0"/>
        </a:p>
      </dsp:txBody>
      <dsp:txXfrm>
        <a:off x="180667" y="816661"/>
        <a:ext cx="2160435" cy="426206"/>
      </dsp:txXfrm>
    </dsp:sp>
    <dsp:sp modelId="{012DA16F-9C7F-4576-BE9E-26E20BD913A9}">
      <dsp:nvSpPr>
        <dsp:cNvPr id="0" name=""/>
        <dsp:cNvSpPr/>
      </dsp:nvSpPr>
      <dsp:spPr>
        <a:xfrm>
          <a:off x="0" y="1755524"/>
          <a:ext cx="315221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2ADD64-F4F3-4FB4-8E20-E7F3AACFAB1C}">
      <dsp:nvSpPr>
        <dsp:cNvPr id="0" name=""/>
        <dsp:cNvSpPr/>
      </dsp:nvSpPr>
      <dsp:spPr>
        <a:xfrm>
          <a:off x="157610" y="1519364"/>
          <a:ext cx="2206549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402" tIns="0" rIns="8340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E3 Estilo Participativo: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Poder de relación</a:t>
          </a:r>
        </a:p>
      </dsp:txBody>
      <dsp:txXfrm>
        <a:off x="180667" y="1542421"/>
        <a:ext cx="2160435" cy="426206"/>
      </dsp:txXfrm>
    </dsp:sp>
    <dsp:sp modelId="{B8CF7E7C-21E9-4BE7-89A4-9A4E5BFD9FAE}">
      <dsp:nvSpPr>
        <dsp:cNvPr id="0" name=""/>
        <dsp:cNvSpPr/>
      </dsp:nvSpPr>
      <dsp:spPr>
        <a:xfrm>
          <a:off x="0" y="2481283"/>
          <a:ext cx="315221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2259E1-0085-4B50-9D49-C1FB7C81741D}">
      <dsp:nvSpPr>
        <dsp:cNvPr id="0" name=""/>
        <dsp:cNvSpPr/>
      </dsp:nvSpPr>
      <dsp:spPr>
        <a:xfrm>
          <a:off x="157610" y="2245124"/>
          <a:ext cx="2206549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402" tIns="0" rIns="8340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E4 Estilo </a:t>
          </a:r>
          <a:r>
            <a:rPr lang="es-ES_tradnl" sz="1600" b="1" kern="1200" dirty="0" err="1"/>
            <a:t>Delegador</a:t>
          </a:r>
          <a:r>
            <a:rPr lang="es-ES_tradnl" sz="1600" b="1" kern="1200" dirty="0"/>
            <a:t>: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kern="1200" dirty="0"/>
            <a:t>Poder del experto</a:t>
          </a:r>
        </a:p>
      </dsp:txBody>
      <dsp:txXfrm>
        <a:off x="180667" y="2268181"/>
        <a:ext cx="2160435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a de fichas"/>
  <dgm:desc val="Se usa para mostrar bloques de información no secuencial o agrupados. Funciona bien con listas con una cantidad pequeña de texto de Nivel 1. El primer elemento de Nivel 2 se muestra junto al texto de Nivel 1. El resto de texto de Nivel 2 aparece debajo del texto de Nivel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+Icon">
  <dgm:title val="Lista de ancho variable"/>
  <dgm:desc val="Se usa para destacar elementos con diferentes importancias. Adecuado para grandes cantidades de texto de nivel 1. El ancho de cada forma se determina de forma independiente según su texto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13/09/2021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Colors" Target="../diagrams/colors5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4.xml"/><Relationship Id="rId12" Type="http://schemas.openxmlformats.org/officeDocument/2006/relationships/diagramQuickStyle" Target="../diagrams/quickStyl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11" Type="http://schemas.openxmlformats.org/officeDocument/2006/relationships/diagramLayout" Target="../diagrams/layout5.xml"/><Relationship Id="rId5" Type="http://schemas.openxmlformats.org/officeDocument/2006/relationships/diagramData" Target="../diagrams/data4.xml"/><Relationship Id="rId10" Type="http://schemas.openxmlformats.org/officeDocument/2006/relationships/diagramData" Target="../diagrams/data5.xml"/><Relationship Id="rId4" Type="http://schemas.openxmlformats.org/officeDocument/2006/relationships/slide" Target="slide9.xml"/><Relationship Id="rId9" Type="http://schemas.microsoft.com/office/2007/relationships/diagramDrawing" Target="../diagrams/drawing4.xml"/><Relationship Id="rId14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6.xml"/><Relationship Id="rId7" Type="http://schemas.openxmlformats.org/officeDocument/2006/relationships/slide" Target="slide2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slide" Target="slide12.xml"/><Relationship Id="rId9" Type="http://schemas.microsoft.com/office/2007/relationships/diagramDrawing" Target="../diagrams/drawin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5.png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microsoft.com/office/2007/relationships/diagramDrawing" Target="../diagrams/drawing1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12" Type="http://schemas.openxmlformats.org/officeDocument/2006/relationships/diagramColors" Target="../diagrams/colors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diagramQuickStyle" Target="../diagrams/quickStyle1.xml"/><Relationship Id="rId5" Type="http://schemas.openxmlformats.org/officeDocument/2006/relationships/slide" Target="slide9.xml"/><Relationship Id="rId10" Type="http://schemas.openxmlformats.org/officeDocument/2006/relationships/diagramLayout" Target="../diagrams/layout1.xml"/><Relationship Id="rId4" Type="http://schemas.openxmlformats.org/officeDocument/2006/relationships/image" Target="../media/image6.png"/><Relationship Id="rId9" Type="http://schemas.openxmlformats.org/officeDocument/2006/relationships/diagramData" Target="../diagrams/data1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slide" Target="slide5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243283"/>
            <a:ext cx="1362075" cy="6381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933058"/>
            <a:ext cx="1362075" cy="945829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6" y="1686732"/>
            <a:ext cx="6955264" cy="4022763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286669"/>
            <a:ext cx="6446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5              </a:t>
            </a:r>
            <a:r>
              <a:rPr lang="es-ES_tradnl" sz="5400" dirty="0">
                <a:solidFill>
                  <a:schemeClr val="accent2"/>
                </a:solidFill>
              </a:rPr>
              <a:t>RECURSOS HUMANOS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700" b="1" dirty="0"/>
              <a:t>2. La motivación laboral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Proceso alternativo"/>
          <p:cNvSpPr/>
          <p:nvPr/>
        </p:nvSpPr>
        <p:spPr>
          <a:xfrm>
            <a:off x="236685" y="965954"/>
            <a:ext cx="4272057" cy="398979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solidFill>
                  <a:schemeClr val="bg1"/>
                </a:solidFill>
              </a:rPr>
              <a:t>La Tª de Maslow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42506955"/>
              </p:ext>
            </p:extLst>
          </p:nvPr>
        </p:nvGraphicFramePr>
        <p:xfrm>
          <a:off x="148256" y="1628800"/>
          <a:ext cx="579189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038240929"/>
              </p:ext>
            </p:extLst>
          </p:nvPr>
        </p:nvGraphicFramePr>
        <p:xfrm>
          <a:off x="3874521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6" name="5 Conector recto de flecha"/>
          <p:cNvCxnSpPr/>
          <p:nvPr/>
        </p:nvCxnSpPr>
        <p:spPr>
          <a:xfrm>
            <a:off x="3874521" y="2132856"/>
            <a:ext cx="6588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5045437" y="4509120"/>
            <a:ext cx="329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4508742" y="3717032"/>
            <a:ext cx="6588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4179321" y="2924944"/>
            <a:ext cx="6588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5527258" y="5373216"/>
            <a:ext cx="329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motivación laboral</a:t>
            </a:r>
          </a:p>
        </p:txBody>
      </p:sp>
      <p:sp>
        <p:nvSpPr>
          <p:cNvPr id="26" name="2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30096" y="894251"/>
            <a:ext cx="314408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La motivación por objetivos</a:t>
            </a:r>
            <a:endParaRPr lang="es-ES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267321" y="1997347"/>
            <a:ext cx="2515222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Características:</a:t>
            </a:r>
            <a:endParaRPr lang="es-ES" b="1" dirty="0"/>
          </a:p>
        </p:txBody>
      </p:sp>
      <p:sp>
        <p:nvSpPr>
          <p:cNvPr id="57" name="56 CuadroTexto"/>
          <p:cNvSpPr txBox="1"/>
          <p:nvPr/>
        </p:nvSpPr>
        <p:spPr>
          <a:xfrm>
            <a:off x="527004" y="4127736"/>
            <a:ext cx="1534815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La retribución</a:t>
            </a:r>
            <a:endParaRPr lang="es-ES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246665" y="1484784"/>
            <a:ext cx="2969015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Forma habitual en empresas</a:t>
            </a:r>
            <a:endParaRPr lang="es-ES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274830" y="1470830"/>
            <a:ext cx="532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Objetivos </a:t>
            </a:r>
            <a:r>
              <a:rPr lang="es-ES_tradnl" sz="1600" dirty="0">
                <a:sym typeface="Wingdings" panose="05000000000000000000" pitchFamily="2" charset="2"/>
              </a:rPr>
              <a:t>recompensa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3274830" y="1907222"/>
            <a:ext cx="5833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Objetivo final </a:t>
            </a:r>
            <a:r>
              <a:rPr lang="es-ES_tradnl" sz="1600" dirty="0">
                <a:sym typeface="Wingdings" panose="05000000000000000000" pitchFamily="2" charset="2"/>
              </a:rPr>
              <a:t>dividido en metas parciales  pequeños premios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Participación de los trabajadores  metas sean realistas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Sistema de recompensas claro, transparente y medible</a:t>
            </a:r>
            <a:endParaRPr lang="es-ES" sz="16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67320" y="3106467"/>
            <a:ext cx="545680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Factores motivadores y técnicas de motivación</a:t>
            </a:r>
            <a:endParaRPr lang="es-ES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779571" y="4989309"/>
            <a:ext cx="1925358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El reconocimiento</a:t>
            </a:r>
            <a:endParaRPr lang="es-ES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611100" y="4989309"/>
            <a:ext cx="2901655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Participación en la empresa</a:t>
            </a:r>
            <a:endParaRPr lang="es-ES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28874" y="4989309"/>
            <a:ext cx="3134802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El enriquecimiento del puesto</a:t>
            </a:r>
            <a:endParaRPr lang="es-ES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506369" y="4127736"/>
            <a:ext cx="2736304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Las condiciones laborales</a:t>
            </a:r>
            <a:endParaRPr lang="es-ES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897053" y="4127736"/>
            <a:ext cx="2872697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El ajuste puesto/trabajador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organización de la empresa</a:t>
            </a:r>
          </a:p>
        </p:txBody>
      </p:sp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1132144582"/>
              </p:ext>
            </p:extLst>
          </p:nvPr>
        </p:nvGraphicFramePr>
        <p:xfrm>
          <a:off x="189207" y="980728"/>
          <a:ext cx="8688311" cy="447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11 CuadroTexto">
            <a:hlinkClick r:id="rId7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9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organización de la empresa</a:t>
            </a:r>
          </a:p>
        </p:txBody>
      </p:sp>
      <p:sp>
        <p:nvSpPr>
          <p:cNvPr id="7" name="6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0" name="9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330192556"/>
              </p:ext>
            </p:extLst>
          </p:nvPr>
        </p:nvGraphicFramePr>
        <p:xfrm>
          <a:off x="509158" y="1437557"/>
          <a:ext cx="83833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323528" y="980728"/>
            <a:ext cx="86409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ORGANIGRAMA </a:t>
            </a:r>
            <a:r>
              <a:rPr lang="es-ES_tradnl" sz="2000" dirty="0">
                <a:sym typeface="Wingdings" panose="05000000000000000000" pitchFamily="2" charset="2"/>
              </a:rPr>
              <a:t> </a:t>
            </a:r>
            <a:r>
              <a:rPr lang="es-ES_tradnl" sz="1600" dirty="0">
                <a:sym typeface="Wingdings" panose="05000000000000000000" pitchFamily="2" charset="2"/>
              </a:rPr>
              <a:t>Representación gráfica de todas las áreas de la misma, indicando la relación de jerarquía entre ellas, así como la dependencia o relación entre las distintas áreas. (Organización formal)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356590" y="508518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Organización informal </a:t>
            </a:r>
            <a:r>
              <a:rPr lang="es-ES_tradnl" sz="2000" dirty="0">
                <a:sym typeface="Wingdings" panose="05000000000000000000" pitchFamily="2" charset="2"/>
              </a:rPr>
              <a:t> </a:t>
            </a:r>
            <a:r>
              <a:rPr lang="es-ES_tradnl" sz="1600" dirty="0">
                <a:sym typeface="Wingdings" panose="05000000000000000000" pitchFamily="2" charset="2"/>
              </a:rPr>
              <a:t>Donde las personas deciden con quien interactuar con independencia del nivel jerárquico</a:t>
            </a:r>
          </a:p>
        </p:txBody>
      </p:sp>
    </p:spTree>
    <p:extLst>
      <p:ext uri="{BB962C8B-B14F-4D97-AF65-F5344CB8AC3E}">
        <p14:creationId xmlns:p14="http://schemas.microsoft.com/office/powerpoint/2010/main" val="138058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3. La organización de la empresa</a:t>
            </a:r>
          </a:p>
        </p:txBody>
      </p:sp>
      <p:sp>
        <p:nvSpPr>
          <p:cNvPr id="8" name="7 Rectángulo"/>
          <p:cNvSpPr/>
          <p:nvPr/>
        </p:nvSpPr>
        <p:spPr>
          <a:xfrm>
            <a:off x="977456" y="1552503"/>
            <a:ext cx="5970807" cy="156966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Concretar las funciones y tareas a desempeñar, condiciones laborales y requisitos. Fases:</a:t>
            </a:r>
          </a:p>
          <a:p>
            <a:endParaRPr lang="es-ES_tradnl" sz="1600" dirty="0">
              <a:solidFill>
                <a:prstClr val="black"/>
              </a:solidFill>
              <a:sym typeface="Wingdings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Descripción del puesto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Condiciones laborales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Elaboración del perfil del trabajador</a:t>
            </a:r>
            <a:endParaRPr lang="es-ES" sz="16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66091" y="980728"/>
            <a:ext cx="4287885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análisis de puestos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261177" y="162880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2" name="11 Rectángulo"/>
          <p:cNvSpPr/>
          <p:nvPr/>
        </p:nvSpPr>
        <p:spPr>
          <a:xfrm>
            <a:off x="992914" y="4005064"/>
            <a:ext cx="5466753" cy="156966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4 fases del proceso de selección de personal:</a:t>
            </a:r>
          </a:p>
          <a:p>
            <a:endParaRPr lang="es-ES_tradnl" sz="1600" dirty="0">
              <a:solidFill>
                <a:prstClr val="black"/>
              </a:solidFill>
              <a:sym typeface="Wingdings" pitchFamily="2" charset="2"/>
            </a:endParaRPr>
          </a:p>
          <a:p>
            <a:pPr marL="285750" indent="-285750">
              <a:buFont typeface="Wingdings"/>
              <a:buChar char="Ø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Reclutamiento (reunir candidatos)  interno o externo</a:t>
            </a:r>
          </a:p>
          <a:p>
            <a:pPr marL="285750" indent="-285750">
              <a:buFont typeface="Wingdings"/>
              <a:buChar char="Ø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Preselección eliminar los que no cumplen requisitos</a:t>
            </a:r>
          </a:p>
          <a:p>
            <a:pPr marL="285750" indent="-285750">
              <a:buFont typeface="Wingdings"/>
              <a:buChar char="Ø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Realización de pruebas  test, prácticas, entrevistas…</a:t>
            </a:r>
          </a:p>
          <a:p>
            <a:pPr marL="285750" indent="-285750">
              <a:buFont typeface="Wingdings"/>
              <a:buChar char="Ø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Toma de decisiones  sobre candidato seleccionado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34893" y="3428977"/>
            <a:ext cx="4287885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selección de personal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Flecha derecha"/>
          <p:cNvSpPr/>
          <p:nvPr/>
        </p:nvSpPr>
        <p:spPr>
          <a:xfrm>
            <a:off x="261177" y="400506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6" name="1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8" name="17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2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168080" y="35518"/>
            <a:ext cx="8229600" cy="605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para un puesto</a:t>
            </a:r>
            <a:endParaRPr lang="es-ES_tradnl" sz="5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611387"/>
              </p:ext>
            </p:extLst>
          </p:nvPr>
        </p:nvGraphicFramePr>
        <p:xfrm>
          <a:off x="168080" y="836712"/>
          <a:ext cx="8724399" cy="5217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8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08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081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Descripción</a:t>
                      </a:r>
                      <a:r>
                        <a:rPr lang="es-ES_tradnl" sz="1600" baseline="0" dirty="0"/>
                        <a:t> del puesto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Condiciones laborales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Perfil profesional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Denominación: Especialista en electricidad del automóvil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Salario: 1.300 €</a:t>
                      </a:r>
                      <a:r>
                        <a:rPr lang="es-ES_tradnl" sz="1600" baseline="0" dirty="0"/>
                        <a:t> brutos mes. 14 pagas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Formación y titulación:</a:t>
                      </a:r>
                      <a:r>
                        <a:rPr lang="es-ES_tradnl" sz="1600" baseline="0" dirty="0"/>
                        <a:t> Técnico grado medio electromecánica de Vehículos.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Departamento: producción, sección Reparaciones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Horario y jornada: De</a:t>
                      </a:r>
                      <a:r>
                        <a:rPr lang="es-ES_tradnl" sz="1600" baseline="0" dirty="0"/>
                        <a:t> 8 a 14 h y de 16 a 19 h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Conocimientos específicos:</a:t>
                      </a:r>
                      <a:r>
                        <a:rPr lang="es-ES_tradnl" sz="1600" baseline="0" dirty="0"/>
                        <a:t> Reparación de sistemas electrónicos y diagnosis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Nivel responsabilidad: Dependencia del encargado de Reparaciones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Lugar de trabajo Taller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Experiencia</a:t>
                      </a:r>
                      <a:r>
                        <a:rPr lang="es-ES_tradnl" sz="1600" baseline="0" dirty="0"/>
                        <a:t> profesional: Mínimo 6 meses, se valorará FCT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sz="1600" dirty="0"/>
                        <a:t>Tareas a realizar: Recepción de vehículos, Diagnosis, reparación sistemas eléctricos, instalación de accesorios</a:t>
                      </a:r>
                      <a:endParaRPr lang="es-E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ES_tradnl" sz="1600" dirty="0"/>
                        <a:t>Tipo de contrato: temporal 6 meses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/>
                        <a:t>Habilidades profesionales: eficaz en la diagnosis del problema eléctrico, rapidez y reparación correcta de sistemas eléctricos.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/>
                        <a:t>Actitudes y habilidades personales: trabajo en equipo, confianza en sí mismo, ordenado, sociable, cooperativo, puntualidad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70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90398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4. Obligaciones de la empresa en materia laboral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239212" y="1278291"/>
            <a:ext cx="3647100" cy="830997"/>
          </a:xfrm>
          <a:prstGeom prst="rect">
            <a:avLst/>
          </a:prstGeom>
          <a:ln>
            <a:noFill/>
          </a:ln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Período de prueba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Alta en seguridad social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Contrato por escrito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177367" y="2730720"/>
            <a:ext cx="4846928" cy="830997"/>
          </a:xfrm>
          <a:prstGeom prst="rect">
            <a:avLst/>
          </a:prstGeom>
          <a:ln>
            <a:noFill/>
          </a:ln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Conocer el del sector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Regula días de permiso laborales, vacaciones, mejoras, salarios por categoría profesional y pluses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286380" y="4075430"/>
            <a:ext cx="4007765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Ingresar seguridad social del trabajador al mes siguiente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La empresa también paga su parte de seguridad social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5072699" y="4125188"/>
            <a:ext cx="3746696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&lt;25 trabajadores  y 1 solo centro</a:t>
            </a:r>
            <a:r>
              <a:rPr lang="es-ES_tradnl" sz="1600" dirty="0">
                <a:sym typeface="Wingdings" panose="05000000000000000000" pitchFamily="2" charset="2"/>
              </a:rPr>
              <a:t> puede asumirla empresario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>
                <a:sym typeface="Wingdings" panose="05000000000000000000" pitchFamily="2" charset="2"/>
              </a:rPr>
              <a:t>Subcontratar reconocimientos médicos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779937" y="931019"/>
            <a:ext cx="2373399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CONTRATACIÓN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2963888" y="2355509"/>
            <a:ext cx="2373399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CONVENIO COLECTIVO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286380" y="3682464"/>
            <a:ext cx="2373399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SEGURIDAD SOCIAL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5143400" y="3591547"/>
            <a:ext cx="3488871" cy="3833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PREVENCIÓN DE RIESGOS LABORALES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29" name="28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048030" y="1281964"/>
            <a:ext cx="3228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_tradnl" sz="1600" dirty="0">
                <a:solidFill>
                  <a:prstClr val="black"/>
                </a:solidFill>
              </a:rPr>
              <a:t>Contratos indefinidos (ayudas)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_tradnl" sz="1600" dirty="0">
                <a:solidFill>
                  <a:prstClr val="black"/>
                </a:solidFill>
              </a:rPr>
              <a:t>Contratos temporales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_tradnl" sz="1600" dirty="0">
                <a:solidFill>
                  <a:prstClr val="black"/>
                </a:solidFill>
              </a:rPr>
              <a:t>Posible contrato a tiempo parcial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153336" y="2976941"/>
            <a:ext cx="29737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_tradnl" sz="1600" dirty="0">
                <a:solidFill>
                  <a:prstClr val="black"/>
                </a:solidFill>
              </a:rPr>
              <a:t>Tablas salariales anuales</a:t>
            </a:r>
          </a:p>
        </p:txBody>
      </p:sp>
    </p:spTree>
    <p:extLst>
      <p:ext uri="{BB962C8B-B14F-4D97-AF65-F5344CB8AC3E}">
        <p14:creationId xmlns:p14="http://schemas.microsoft.com/office/powerpoint/2010/main" val="161248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168080" y="35518"/>
            <a:ext cx="8229600" cy="605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ES_tradnl" sz="7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mplía</a:t>
            </a:r>
            <a:r>
              <a:rPr lang="es-ES_tradnl" sz="7000" b="1" dirty="0"/>
              <a:t>: </a:t>
            </a:r>
            <a:r>
              <a:rPr lang="es-ES_tradnl" sz="5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“¿Cuál es el coste efectivo de contratar a un trabajador”</a:t>
            </a:r>
          </a:p>
        </p:txBody>
      </p:sp>
      <p:sp>
        <p:nvSpPr>
          <p:cNvPr id="6" name="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68080" y="836712"/>
            <a:ext cx="897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Trabajador indefinido	Salario Base 1.200 €	2 Pagas extras anuales: 200€/mes</a:t>
            </a:r>
          </a:p>
          <a:p>
            <a:pPr algn="ctr"/>
            <a:r>
              <a:rPr lang="es-ES_tradnl" dirty="0"/>
              <a:t>IRPF: 10%	 			Primas: 2%</a:t>
            </a:r>
          </a:p>
          <a:p>
            <a:pPr algn="ctr"/>
            <a:endParaRPr lang="es-ES_tradnl" dirty="0"/>
          </a:p>
          <a:p>
            <a:pPr algn="ctr"/>
            <a:r>
              <a:rPr lang="es-ES_tradnl" b="1" dirty="0"/>
              <a:t>Coste=Salario Bruto + seguridad social de la empresa</a:t>
            </a:r>
            <a:r>
              <a:rPr lang="es-ES_tradnl" dirty="0"/>
              <a:t>	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99006"/>
              </p:ext>
            </p:extLst>
          </p:nvPr>
        </p:nvGraphicFramePr>
        <p:xfrm>
          <a:off x="329844" y="2060848"/>
          <a:ext cx="8562636" cy="38164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569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056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2107">
                <a:tc>
                  <a:txBody>
                    <a:bodyPr/>
                    <a:lstStyle/>
                    <a:p>
                      <a:r>
                        <a:rPr lang="es-ES_tradnl" sz="1600" dirty="0"/>
                        <a:t>Cálculo salario neto trabajador:</a:t>
                      </a:r>
                    </a:p>
                    <a:p>
                      <a:r>
                        <a:rPr lang="es-ES_tradnl" sz="1600" b="0" dirty="0"/>
                        <a:t>Salario bruto= 1.200+200= 1.400€</a:t>
                      </a:r>
                    </a:p>
                    <a:p>
                      <a:r>
                        <a:rPr lang="es-ES_tradnl" sz="1600" b="0" dirty="0"/>
                        <a:t>Seguridad social trabajador=4,7%+1,55%+0,1% de BCCC</a:t>
                      </a:r>
                      <a:r>
                        <a:rPr lang="es-ES_tradnl" sz="1600" b="0" baseline="0" dirty="0"/>
                        <a:t> (Coincide con BCCP)= 6,35% de 1.400= 88,90€</a:t>
                      </a:r>
                    </a:p>
                    <a:p>
                      <a:r>
                        <a:rPr lang="es-ES_tradnl" sz="1600" b="0" baseline="0" dirty="0"/>
                        <a:t>IRPF del trabajador= 10% de 1.400=  140 €</a:t>
                      </a:r>
                    </a:p>
                    <a:p>
                      <a:r>
                        <a:rPr lang="es-ES_tradnl" sz="1600" b="0" baseline="0" dirty="0"/>
                        <a:t>Salario neto= 1.400 – 88,90-140= 1.171,10 €</a:t>
                      </a:r>
                    </a:p>
                    <a:p>
                      <a:r>
                        <a:rPr lang="es-ES_tradnl" sz="1600" b="1" baseline="0" dirty="0"/>
                        <a:t>El trabajador percibe que trabaja por 1.171,10€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Cuotas a pagar por</a:t>
                      </a:r>
                      <a:r>
                        <a:rPr lang="es-ES_tradnl" sz="1600" baseline="0" dirty="0"/>
                        <a:t> la empresa </a:t>
                      </a:r>
                      <a:r>
                        <a:rPr lang="es-ES_tradnl" sz="1600" b="0" baseline="0" dirty="0"/>
                        <a:t>del trabajador contratado: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600" b="0" baseline="0" dirty="0"/>
                        <a:t>CC= 23,6% de 1.400=330,40€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600" b="0" baseline="0" dirty="0"/>
                        <a:t>CP=2% de 1.400= 28 €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600" b="0" baseline="0" dirty="0"/>
                        <a:t>Desempleo= 5,50% de 1.400= 77 €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600" b="0" baseline="0" dirty="0"/>
                        <a:t>FOGASA= 0,2% de 1.400= 2,8 €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600" b="0" baseline="0" dirty="0"/>
                        <a:t>FP= 0,6% de 1.400 = 8,4€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s-ES_tradnl" sz="1600" b="1" baseline="0" dirty="0"/>
                        <a:t>TOTAL </a:t>
                      </a:r>
                      <a:r>
                        <a:rPr lang="es-ES_tradnl" sz="1600" b="0" baseline="0" dirty="0"/>
                        <a:t>seguridad social a cargo </a:t>
                      </a:r>
                      <a:r>
                        <a:rPr lang="es-ES_tradnl" sz="1600" b="0" baseline="0"/>
                        <a:t>de la empresa=</a:t>
                      </a:r>
                      <a:r>
                        <a:rPr lang="es-ES_tradnl" sz="1600" b="1" baseline="0"/>
                        <a:t>446,60</a:t>
                      </a:r>
                      <a:r>
                        <a:rPr lang="es-ES_tradnl" sz="1600" b="1" baseline="0" dirty="0"/>
                        <a:t>€</a:t>
                      </a:r>
                      <a:endParaRPr lang="es-E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4317">
                <a:tc gridSpan="2">
                  <a:txBody>
                    <a:bodyPr/>
                    <a:lstStyle/>
                    <a:p>
                      <a:r>
                        <a:rPr lang="es-ES_tradnl" sz="1600" b="1" dirty="0"/>
                        <a:t>¿Qué</a:t>
                      </a:r>
                      <a:r>
                        <a:rPr lang="es-ES_tradnl" sz="1600" b="1" baseline="0" dirty="0"/>
                        <a:t> percepción tiene la empresa del coste</a:t>
                      </a:r>
                      <a:r>
                        <a:rPr lang="es-ES_tradnl" sz="1600" b="0" baseline="0" dirty="0"/>
                        <a:t> que le supone el trabajador? Salario neto a entregar = 1.171,10€ + Seguridad social trabajador = 88,90 € + IRPF del trabajador = 140€ + Seguridad social a cargo de la empresa = 446,60€ </a:t>
                      </a:r>
                      <a:r>
                        <a:rPr lang="es-ES_tradnl" sz="1600" b="1" baseline="0" dirty="0"/>
                        <a:t>= Total coste trabajador=1.846,60, </a:t>
                      </a:r>
                      <a:r>
                        <a:rPr lang="es-ES_tradnl" sz="1600" b="0" baseline="0" dirty="0"/>
                        <a:t>al sumar lo que recibe el trabajador más IRPF más seguridad social.</a:t>
                      </a:r>
                      <a:endParaRPr lang="es-E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94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91160" y="1865746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La dirección y el liderazgo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26262" y="3167975"/>
            <a:ext cx="774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La organización de la empresa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726263" y="2519903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La motivación laboral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50188" y="2187296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6" action="ppaction://hlinksldjump"/>
          </p:cNvPr>
          <p:cNvSpPr/>
          <p:nvPr/>
        </p:nvSpPr>
        <p:spPr>
          <a:xfrm>
            <a:off x="754345" y="3816047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Obligaciones de la empresa en materia laboral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</a:t>
            </a:r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</a:rPr>
              <a:t>DE EIE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La dirección y el liderazgo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232076" y="769052"/>
            <a:ext cx="8640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dirty="0">
                <a:solidFill>
                  <a:prstClr val="black"/>
                </a:solidFill>
              </a:rPr>
              <a:t>Directivos o jefes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necesaria “autoridad personal” liderazgo</a:t>
            </a:r>
            <a:endParaRPr lang="es-ES_tradnl" dirty="0">
              <a:solidFill>
                <a:prstClr val="black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88564"/>
              </p:ext>
            </p:extLst>
          </p:nvPr>
        </p:nvGraphicFramePr>
        <p:xfrm>
          <a:off x="139340" y="1700808"/>
          <a:ext cx="8834986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7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Liderazgo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Es nombrado</a:t>
                      </a:r>
                      <a:r>
                        <a:rPr lang="es-ES_tradnl" baseline="0" dirty="0"/>
                        <a:t> por la empresa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Es elegido por los demás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Cuenta con el apoyo oficial de la empresa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Puede contar con el apoyo de la empresa o no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Se le obedece por el puesto que ocupa, por ser el jefe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Se le obedece por sus cualidades</a:t>
                      </a:r>
                      <a:r>
                        <a:rPr lang="es-ES_tradnl" baseline="0" dirty="0"/>
                        <a:t> personales, que hacen que los demás le sigan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Gestiona el día a día de la empresa, es un gestor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Tiene</a:t>
                      </a:r>
                      <a:r>
                        <a:rPr lang="es-ES_tradnl" baseline="0" dirty="0"/>
                        <a:t> capacidad de influir sobre las personas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Planifica, organiza y controla el trabajo de los demás, está más orientado</a:t>
                      </a:r>
                      <a:r>
                        <a:rPr lang="es-ES_tradnl" baseline="0" dirty="0"/>
                        <a:t> a la estabilidad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Tiene visión de futuro, es un estratega, por lo que está más orientado al cambio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2822734" y="766998"/>
            <a:ext cx="353026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Funciones de la dirección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dirección y el liderazgo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>
            <a:hlinkClick r:id="rId5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5" name="94 CuadroTexto"/>
          <p:cNvSpPr txBox="1"/>
          <p:nvPr/>
        </p:nvSpPr>
        <p:spPr>
          <a:xfrm>
            <a:off x="173590" y="1916832"/>
            <a:ext cx="4414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/>
              <a:t>Establecer objetivos y planes para conseguirlos </a:t>
            </a:r>
            <a:r>
              <a:rPr lang="es-ES_tradnl" dirty="0">
                <a:sym typeface="Wingdings" panose="05000000000000000000" pitchFamily="2" charset="2"/>
              </a:rPr>
              <a:t> </a:t>
            </a:r>
            <a:r>
              <a:rPr lang="es-ES_tradnl" b="1" dirty="0">
                <a:sym typeface="Wingdings" panose="05000000000000000000" pitchFamily="2" charset="2"/>
              </a:rPr>
              <a:t>el qué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Dotar de organización, recursos humanos y materiales necesarios  </a:t>
            </a:r>
            <a:r>
              <a:rPr lang="es-ES_tradnl" b="1" dirty="0">
                <a:sym typeface="Wingdings" panose="05000000000000000000" pitchFamily="2" charset="2"/>
              </a:rPr>
              <a:t>el cómo</a:t>
            </a:r>
          </a:p>
        </p:txBody>
      </p:sp>
      <p:sp>
        <p:nvSpPr>
          <p:cNvPr id="43" name="42 Rectángulo redondeado"/>
          <p:cNvSpPr/>
          <p:nvPr/>
        </p:nvSpPr>
        <p:spPr>
          <a:xfrm rot="21600000">
            <a:off x="293532" y="1448038"/>
            <a:ext cx="2773250" cy="3507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Tareas de “despacho”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587868" y="1916832"/>
            <a:ext cx="3066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Dirigir, motivar y controlar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27" name="26 Rectángulo redondeado"/>
          <p:cNvSpPr/>
          <p:nvPr/>
        </p:nvSpPr>
        <p:spPr>
          <a:xfrm rot="21600000">
            <a:off x="4533363" y="1448036"/>
            <a:ext cx="3762972" cy="35075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“relación con trabajadores” (liderazgo)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38103" y="3410977"/>
            <a:ext cx="2898268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Teorías del liderazgo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99820" y="3893558"/>
            <a:ext cx="5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Capacidad de una persona para influir sobre los demás</a:t>
            </a:r>
            <a:endParaRPr lang="es-ES" dirty="0"/>
          </a:p>
        </p:txBody>
      </p:sp>
      <p:sp>
        <p:nvSpPr>
          <p:cNvPr id="31" name="30 CuadroTexto">
            <a:hlinkClick r:id="rId6" action="ppaction://hlinksldjump"/>
          </p:cNvPr>
          <p:cNvSpPr txBox="1"/>
          <p:nvPr/>
        </p:nvSpPr>
        <p:spPr>
          <a:xfrm>
            <a:off x="633899" y="4881908"/>
            <a:ext cx="433200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b="1" dirty="0"/>
              <a:t>Tª de la Malla Gerencial de Blake y Mouton</a:t>
            </a:r>
            <a:endParaRPr lang="es-ES" b="1" dirty="0"/>
          </a:p>
        </p:txBody>
      </p:sp>
      <p:sp>
        <p:nvSpPr>
          <p:cNvPr id="32" name="31 CuadroTexto">
            <a:hlinkClick r:id="rId7" action="ppaction://hlinksldjump"/>
          </p:cNvPr>
          <p:cNvSpPr txBox="1"/>
          <p:nvPr/>
        </p:nvSpPr>
        <p:spPr>
          <a:xfrm>
            <a:off x="641963" y="4328749"/>
            <a:ext cx="284384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b="1" dirty="0"/>
              <a:t>Tª humanista de McGregor</a:t>
            </a:r>
            <a:endParaRPr lang="es-ES" b="1" dirty="0"/>
          </a:p>
        </p:txBody>
      </p:sp>
      <p:sp>
        <p:nvSpPr>
          <p:cNvPr id="33" name="32 CuadroTexto">
            <a:hlinkClick r:id="rId8" action="ppaction://hlinksldjump"/>
          </p:cNvPr>
          <p:cNvSpPr txBox="1"/>
          <p:nvPr/>
        </p:nvSpPr>
        <p:spPr>
          <a:xfrm>
            <a:off x="641963" y="5372868"/>
            <a:ext cx="187220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b="1" dirty="0"/>
              <a:t>Tªs situacionales</a:t>
            </a:r>
            <a:endParaRPr lang="es-ES" b="1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968987072"/>
              </p:ext>
            </p:extLst>
          </p:nvPr>
        </p:nvGraphicFramePr>
        <p:xfrm>
          <a:off x="4168868" y="279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5" name="34 Imagen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20084" y="4435880"/>
            <a:ext cx="351794" cy="442037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29573" y="4999471"/>
            <a:ext cx="351794" cy="442037"/>
          </a:xfrm>
          <a:prstGeom prst="rect">
            <a:avLst/>
          </a:prstGeom>
        </p:spPr>
      </p:pic>
      <p:pic>
        <p:nvPicPr>
          <p:cNvPr id="37" name="36 Imagen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26604" y="5521182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dirección y el liderazgo</a:t>
            </a:r>
          </a:p>
        </p:txBody>
      </p:sp>
      <p:sp>
        <p:nvSpPr>
          <p:cNvPr id="49" name="48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630109" y="2214143"/>
            <a:ext cx="1598039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 X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630109" y="3748695"/>
            <a:ext cx="1598039" cy="64706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 Y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2339752" y="2386419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876668" y="2055659"/>
            <a:ext cx="6159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Ser humano vago por naturaleza </a:t>
            </a:r>
            <a:r>
              <a:rPr lang="es-ES_tradnl" sz="1600" dirty="0">
                <a:sym typeface="Wingdings" panose="05000000000000000000" pitchFamily="2" charset="2"/>
              </a:rPr>
              <a:t> obligado a trabajar por la fuerza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Prefiere ser dirigido y no tomar responsabilidades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Estilo autoritario  adecuado para cumplir los objetivos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Motivación  por dinero</a:t>
            </a:r>
            <a:endParaRPr lang="es-ES" sz="1600" dirty="0"/>
          </a:p>
        </p:txBody>
      </p:sp>
      <p:sp>
        <p:nvSpPr>
          <p:cNvPr id="16" name="15 Flecha derecha"/>
          <p:cNvSpPr/>
          <p:nvPr/>
        </p:nvSpPr>
        <p:spPr>
          <a:xfrm>
            <a:off x="2339752" y="396471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893706" y="3410508"/>
            <a:ext cx="6087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Ser humano se esfuerza por naturaleza </a:t>
            </a:r>
            <a:r>
              <a:rPr lang="es-ES_tradnl" sz="1600" dirty="0">
                <a:sym typeface="Wingdings" panose="05000000000000000000" pitchFamily="2" charset="2"/>
              </a:rPr>
              <a:t> autocontrol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Posee creatividad y motivación hacia el trabajo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Comprometidos con los objetivos  si satisfacen sus necesidades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Función de la dirección  permitir que se cumplan tanto los objetivos de la empresa como los de los trabajadores.</a:t>
            </a:r>
            <a:endParaRPr lang="es-ES" sz="16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56059" y="1122604"/>
            <a:ext cx="848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humanista de McGregor</a:t>
            </a:r>
          </a:p>
          <a:p>
            <a:pPr algn="ctr"/>
            <a:r>
              <a:rPr lang="es-ES_tradn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(1960)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dirección y el liderazgo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876066" y="778837"/>
            <a:ext cx="719897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 de la Malla Gerencial de Blake y Mouton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95218" y="1175409"/>
            <a:ext cx="8160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Estudio de las conductas de un líder </a:t>
            </a:r>
            <a:r>
              <a:rPr lang="es-ES_tradnl" sz="1600" dirty="0">
                <a:sym typeface="Wingdings" panose="05000000000000000000" pitchFamily="2" charset="2"/>
              </a:rPr>
              <a:t> cualquier persona puede ser líder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Tipos de conductas enfocadas a dos intereses: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Interés por al producción o la tarea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Interés por las personas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Puntos intermedios y combinación de intereses</a:t>
            </a:r>
            <a:endParaRPr lang="es-ES_tradnl" sz="16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88683"/>
              </p:ext>
            </p:extLst>
          </p:nvPr>
        </p:nvGraphicFramePr>
        <p:xfrm>
          <a:off x="1917807" y="2589345"/>
          <a:ext cx="5315700" cy="30830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71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1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1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/>
                        <a:t>1.9</a:t>
                      </a:r>
                      <a:r>
                        <a:rPr lang="es-ES_tradnl" sz="1600" b="1" baseline="0" dirty="0"/>
                        <a:t> Club de amigos</a:t>
                      </a:r>
                      <a:endParaRPr lang="es-ES" sz="1600" b="1" baseline="0" dirty="0"/>
                    </a:p>
                    <a:p>
                      <a:pPr algn="ctr"/>
                      <a:r>
                        <a:rPr lang="es-ES_tradnl" sz="1600" b="0" baseline="0" dirty="0"/>
                        <a:t>Prioridad personas</a:t>
                      </a:r>
                      <a:endParaRPr lang="es-E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/>
                        <a:t>9.9 Trabajo en equipo</a:t>
                      </a:r>
                    </a:p>
                    <a:p>
                      <a:pPr algn="ctr"/>
                      <a:r>
                        <a:rPr lang="es-ES_tradnl" sz="1600" b="0" dirty="0"/>
                        <a:t>Máx. rendimiento</a:t>
                      </a:r>
                    </a:p>
                    <a:p>
                      <a:pPr algn="ctr"/>
                      <a:r>
                        <a:rPr lang="es-ES_tradnl" sz="1600" b="0" dirty="0"/>
                        <a:t>Buen ambiente</a:t>
                      </a:r>
                      <a:endParaRPr lang="es-E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ctr"/>
                      <a:endParaRPr lang="es-E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/>
                        <a:t>5.5 Dirección</a:t>
                      </a:r>
                      <a:r>
                        <a:rPr lang="es-ES_tradnl" sz="1600" b="1" baseline="0" dirty="0"/>
                        <a:t> intermedia</a:t>
                      </a:r>
                    </a:p>
                    <a:p>
                      <a:pPr algn="ctr"/>
                      <a:r>
                        <a:rPr lang="es-ES_tradnl" sz="1600" b="0" baseline="0" dirty="0"/>
                        <a:t>Equilibrio</a:t>
                      </a:r>
                      <a:endParaRPr lang="es-E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/>
                        <a:t>1.1 Dirección pobre</a:t>
                      </a:r>
                    </a:p>
                    <a:p>
                      <a:pPr algn="ctr"/>
                      <a:r>
                        <a:rPr lang="es-ES_tradnl" sz="1600" b="0" dirty="0"/>
                        <a:t>Mínimo estricto</a:t>
                      </a:r>
                      <a:endParaRPr lang="es-E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/>
                        <a:t>9.1 Dirección de tarea</a:t>
                      </a:r>
                    </a:p>
                    <a:p>
                      <a:pPr algn="ctr"/>
                      <a:r>
                        <a:rPr lang="es-ES_tradnl" sz="1600" b="0" dirty="0"/>
                        <a:t>Autoritario</a:t>
                      </a:r>
                      <a:endParaRPr lang="es-E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4" name="3 Conector recto"/>
          <p:cNvCxnSpPr/>
          <p:nvPr/>
        </p:nvCxnSpPr>
        <p:spPr>
          <a:xfrm>
            <a:off x="1839353" y="2608667"/>
            <a:ext cx="0" cy="314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1846246" y="5749725"/>
            <a:ext cx="5430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2771800" y="574972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Orientación a la tarea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 rot="16200000">
            <a:off x="228367" y="405006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Orientación a las personas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596518" y="2571357"/>
            <a:ext cx="18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9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7092280" y="5797513"/>
            <a:ext cx="18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9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1781185" y="5797513"/>
            <a:ext cx="18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1581260" y="5537140"/>
            <a:ext cx="18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</a:t>
            </a:r>
            <a:endParaRPr lang="es-ES" dirty="0"/>
          </a:p>
        </p:txBody>
      </p:sp>
      <p:sp>
        <p:nvSpPr>
          <p:cNvPr id="30" name="29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dirección y el liderazgo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332511" y="1219348"/>
            <a:ext cx="1621587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 de Hersey y Blanchard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56059" y="2010335"/>
            <a:ext cx="1598039" cy="64706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Nivel de madurez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2052231" y="1393105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530422" y="1319725"/>
            <a:ext cx="3706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Cada situación requiere un estilo de líder</a:t>
            </a:r>
          </a:p>
        </p:txBody>
      </p:sp>
      <p:sp>
        <p:nvSpPr>
          <p:cNvPr id="16" name="15 Flecha derecha"/>
          <p:cNvSpPr/>
          <p:nvPr/>
        </p:nvSpPr>
        <p:spPr>
          <a:xfrm>
            <a:off x="1999668" y="223797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503724" y="2072626"/>
            <a:ext cx="270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sym typeface="Wingdings" panose="05000000000000000000" pitchFamily="2" charset="2"/>
              </a:rPr>
              <a:t>Dado por la motivación y la competencia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56059" y="753272"/>
            <a:ext cx="84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Tªs Situacionales</a:t>
            </a:r>
            <a:endParaRPr lang="es-ES" i="1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103741197"/>
              </p:ext>
            </p:extLst>
          </p:nvPr>
        </p:nvGraphicFramePr>
        <p:xfrm>
          <a:off x="509158" y="2780928"/>
          <a:ext cx="4920208" cy="3052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14 CuadroTexto"/>
          <p:cNvSpPr txBox="1"/>
          <p:nvPr/>
        </p:nvSpPr>
        <p:spPr>
          <a:xfrm>
            <a:off x="5812275" y="2227398"/>
            <a:ext cx="3024336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600" dirty="0">
                <a:sym typeface="Wingdings" panose="05000000000000000000" pitchFamily="2" charset="2"/>
              </a:rPr>
              <a:t>Para Hersey cada nivel requiere un estilo de liderazgo adecuado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426352616"/>
              </p:ext>
            </p:extLst>
          </p:nvPr>
        </p:nvGraphicFramePr>
        <p:xfrm>
          <a:off x="5812275" y="3068960"/>
          <a:ext cx="3152213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16 Flecha izquierda">
            <a:hlinkClick r:id="rId1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4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motivación laboral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18821"/>
              </p:ext>
            </p:extLst>
          </p:nvPr>
        </p:nvGraphicFramePr>
        <p:xfrm>
          <a:off x="413711" y="1530448"/>
          <a:ext cx="8239304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96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Motivación extrínseca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Motivación intrínseca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El sueldo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La variedad</a:t>
                      </a:r>
                      <a:r>
                        <a:rPr lang="es-ES_tradnl" sz="1600" baseline="0" dirty="0"/>
                        <a:t> en la tarea, que no sea monótona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La estabilidad en</a:t>
                      </a:r>
                      <a:r>
                        <a:rPr lang="es-ES_tradnl" sz="1600" baseline="0" dirty="0"/>
                        <a:t> el trabajo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La autonomía para tomar decisiones sobre cómo realizar el trabajo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El horario, los turnos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El poder asumir las responsabilidades del mismo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La posibilidad</a:t>
                      </a:r>
                      <a:r>
                        <a:rPr lang="es-ES_tradnl" sz="1600" baseline="0" dirty="0"/>
                        <a:t> de ascensos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La posibilidad</a:t>
                      </a:r>
                      <a:r>
                        <a:rPr lang="es-ES_tradnl" sz="1600" baseline="0" dirty="0"/>
                        <a:t> de utilizar las propias capacidades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Las condiciones de trabajo: temperatura, comodidad, sin riesgos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Que sea una tarea interesante, que presente</a:t>
                      </a:r>
                      <a:r>
                        <a:rPr lang="es-ES_tradnl" sz="1600" baseline="0" dirty="0"/>
                        <a:t> retos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Las relaciones con los jefes y la política</a:t>
                      </a:r>
                      <a:r>
                        <a:rPr lang="es-ES_tradnl" sz="1600" baseline="0" dirty="0"/>
                        <a:t> de la empresa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La posibilidad de observar los resultados del trabajo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El reconocimiento social por el trabajo</a:t>
                      </a:r>
                      <a:r>
                        <a:rPr lang="es-ES_tradnl" sz="1600" baseline="0" dirty="0"/>
                        <a:t> realizado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El poder decidir el ritmo y la cantidad de trabajo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807312" y="113474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Trabaja por los resultados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275511" y="11611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Desarrollo de la tarea en si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2633</TotalTime>
  <Words>1523</Words>
  <Application>Microsoft Office PowerPoint</Application>
  <PresentationFormat>Presentación en pantalla (4:3)</PresentationFormat>
  <Paragraphs>285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ZE1</cp:lastModifiedBy>
  <cp:revision>347</cp:revision>
  <dcterms:created xsi:type="dcterms:W3CDTF">2013-09-12T06:29:10Z</dcterms:created>
  <dcterms:modified xsi:type="dcterms:W3CDTF">2021-09-13T12:16:54Z</dcterms:modified>
</cp:coreProperties>
</file>