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9"/>
  </p:notesMasterIdLst>
  <p:sldIdLst>
    <p:sldId id="256" r:id="rId2"/>
    <p:sldId id="257" r:id="rId3"/>
    <p:sldId id="283" r:id="rId4"/>
    <p:sldId id="303" r:id="rId5"/>
    <p:sldId id="258" r:id="rId6"/>
    <p:sldId id="259" r:id="rId7"/>
    <p:sldId id="260" r:id="rId8"/>
    <p:sldId id="26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01" r:id="rId17"/>
    <p:sldId id="311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2.xml"/><Relationship Id="rId3" Type="http://schemas.openxmlformats.org/officeDocument/2006/relationships/slide" Target="../slides/slide7.xml"/><Relationship Id="rId7" Type="http://schemas.openxmlformats.org/officeDocument/2006/relationships/slide" Target="../slides/slide11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6" Type="http://schemas.openxmlformats.org/officeDocument/2006/relationships/slide" Target="../slides/slide10.xml"/><Relationship Id="rId11" Type="http://schemas.openxmlformats.org/officeDocument/2006/relationships/slide" Target="../slides/slide15.xml"/><Relationship Id="rId5" Type="http://schemas.openxmlformats.org/officeDocument/2006/relationships/slide" Target="../slides/slide9.xml"/><Relationship Id="rId10" Type="http://schemas.openxmlformats.org/officeDocument/2006/relationships/slide" Target="../slides/slide14.xml"/><Relationship Id="rId4" Type="http://schemas.openxmlformats.org/officeDocument/2006/relationships/slide" Target="../slides/slide8.xml"/><Relationship Id="rId9" Type="http://schemas.openxmlformats.org/officeDocument/2006/relationships/slide" Target="../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26448-5562-4A79-8A20-53CA44058C1F}" type="doc">
      <dgm:prSet loTypeId="urn:microsoft.com/office/officeart/2005/8/layout/radial1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D3D78443-DA2A-4C49-81C3-82FA4ACF4CE9}">
      <dgm:prSet phldrT="[Texto]" custT="1"/>
      <dgm:spPr/>
      <dgm:t>
        <a:bodyPr/>
        <a:lstStyle/>
        <a:p>
          <a:r>
            <a:rPr lang="es-ES_tradnl" sz="1800" b="1" dirty="0"/>
            <a:t>Formas jurídicas</a:t>
          </a:r>
          <a:endParaRPr lang="es-ES" sz="1800" b="1" dirty="0"/>
        </a:p>
      </dgm:t>
    </dgm:pt>
    <dgm:pt modelId="{5D34F897-5679-419F-8740-09857FF39369}" type="parTrans" cxnId="{C1067F35-AAD2-41CB-A28D-38875D031663}">
      <dgm:prSet/>
      <dgm:spPr/>
      <dgm:t>
        <a:bodyPr/>
        <a:lstStyle/>
        <a:p>
          <a:endParaRPr lang="es-ES" sz="1600" b="1"/>
        </a:p>
      </dgm:t>
    </dgm:pt>
    <dgm:pt modelId="{0EF2F18C-DE45-4C34-8DBC-747CFC48A1E2}" type="sibTrans" cxnId="{C1067F35-AAD2-41CB-A28D-38875D031663}">
      <dgm:prSet/>
      <dgm:spPr/>
      <dgm:t>
        <a:bodyPr/>
        <a:lstStyle/>
        <a:p>
          <a:endParaRPr lang="es-ES" sz="1600" b="1"/>
        </a:p>
      </dgm:t>
    </dgm:pt>
    <dgm:pt modelId="{A5FA2B0B-0C95-4BDE-9DDF-BA21735CE946}">
      <dgm:prSet phldrT="[Texto]" custT="1"/>
      <dgm:spPr/>
      <dgm:t>
        <a:bodyPr/>
        <a:lstStyle/>
        <a:p>
          <a:r>
            <a:rPr lang="es-ES_tradnl" sz="1600" b="1" dirty="0"/>
            <a:t>Empresario individual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EE7C256-791B-4012-AA81-A235850455FA}" type="parTrans" cxnId="{EEB1F573-3E23-4EC2-9919-CA41BC06CF86}">
      <dgm:prSet custT="1"/>
      <dgm:spPr/>
      <dgm:t>
        <a:bodyPr/>
        <a:lstStyle/>
        <a:p>
          <a:endParaRPr lang="es-ES" sz="1600" b="1" dirty="0"/>
        </a:p>
      </dgm:t>
    </dgm:pt>
    <dgm:pt modelId="{53497441-FA64-40BA-9AA8-A931E444C0D9}" type="sibTrans" cxnId="{EEB1F573-3E23-4EC2-9919-CA41BC06CF86}">
      <dgm:prSet/>
      <dgm:spPr/>
      <dgm:t>
        <a:bodyPr/>
        <a:lstStyle/>
        <a:p>
          <a:endParaRPr lang="es-ES" sz="1600" b="1"/>
        </a:p>
      </dgm:t>
    </dgm:pt>
    <dgm:pt modelId="{17963D96-8881-429A-BA37-BD3B2947D953}">
      <dgm:prSet phldrT="[Texto]" custT="1"/>
      <dgm:spPr/>
      <dgm:t>
        <a:bodyPr/>
        <a:lstStyle/>
        <a:p>
          <a:r>
            <a:rPr lang="es-ES_tradnl" sz="1600" b="1" dirty="0"/>
            <a:t>Régimen de autónomos</a:t>
          </a:r>
          <a:endParaRPr lang="es-ES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F50AE4C-AD88-4ACB-B4F2-777B5FDEA884}" type="parTrans" cxnId="{1AF73470-D319-42CE-A3E6-3C629622ACC5}">
      <dgm:prSet custT="1"/>
      <dgm:spPr/>
      <dgm:t>
        <a:bodyPr/>
        <a:lstStyle/>
        <a:p>
          <a:endParaRPr lang="es-ES" sz="1600" b="1" dirty="0"/>
        </a:p>
      </dgm:t>
    </dgm:pt>
    <dgm:pt modelId="{838CACD5-A1A3-4DD3-821B-19C5F8711478}" type="sibTrans" cxnId="{1AF73470-D319-42CE-A3E6-3C629622ACC5}">
      <dgm:prSet/>
      <dgm:spPr/>
      <dgm:t>
        <a:bodyPr/>
        <a:lstStyle/>
        <a:p>
          <a:endParaRPr lang="es-ES" sz="1600" b="1"/>
        </a:p>
      </dgm:t>
    </dgm:pt>
    <dgm:pt modelId="{AB4863BD-0A40-42DD-B2A1-85E1AE6A7B79}">
      <dgm:prSet phldrT="[Texto]" custT="1"/>
      <dgm:spPr/>
      <dgm:t>
        <a:bodyPr/>
        <a:lstStyle/>
        <a:p>
          <a:r>
            <a:rPr lang="es-ES_tradnl" sz="1600" b="1" dirty="0"/>
            <a:t>Sociedad Limitada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3F5C06E-B015-4C6F-9569-A0BADC66ADC5}" type="parTrans" cxnId="{19CA9E52-1019-45C8-A42A-67B083727714}">
      <dgm:prSet custT="1"/>
      <dgm:spPr/>
      <dgm:t>
        <a:bodyPr/>
        <a:lstStyle/>
        <a:p>
          <a:endParaRPr lang="es-ES" sz="1600" b="1" dirty="0"/>
        </a:p>
      </dgm:t>
    </dgm:pt>
    <dgm:pt modelId="{6AA8A5A5-DA52-475C-8F3E-B4C346A64042}" type="sibTrans" cxnId="{19CA9E52-1019-45C8-A42A-67B083727714}">
      <dgm:prSet/>
      <dgm:spPr/>
      <dgm:t>
        <a:bodyPr/>
        <a:lstStyle/>
        <a:p>
          <a:endParaRPr lang="es-ES" sz="1600" b="1"/>
        </a:p>
      </dgm:t>
    </dgm:pt>
    <dgm:pt modelId="{20BD2DC7-C678-4333-A559-FB9A9B498601}">
      <dgm:prSet phldrT="[Texto]" custT="1"/>
      <dgm:spPr/>
      <dgm:t>
        <a:bodyPr/>
        <a:lstStyle/>
        <a:p>
          <a:r>
            <a:rPr lang="es-ES_tradnl" sz="1600" b="1" dirty="0"/>
            <a:t>Sociedad Limitada nueva empresa</a:t>
          </a:r>
          <a:endParaRPr lang="es-ES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7A559D4A-84E5-409F-ABA8-D5E258D4CE1D}" type="parTrans" cxnId="{CD7795E6-6279-4F37-B9CB-0ED5D7EB019B}">
      <dgm:prSet custT="1"/>
      <dgm:spPr/>
      <dgm:t>
        <a:bodyPr/>
        <a:lstStyle/>
        <a:p>
          <a:endParaRPr lang="es-ES" sz="1600" b="1" dirty="0"/>
        </a:p>
      </dgm:t>
    </dgm:pt>
    <dgm:pt modelId="{09E3862C-DF47-417B-A443-35B6AD61EB49}" type="sibTrans" cxnId="{CD7795E6-6279-4F37-B9CB-0ED5D7EB019B}">
      <dgm:prSet/>
      <dgm:spPr/>
      <dgm:t>
        <a:bodyPr/>
        <a:lstStyle/>
        <a:p>
          <a:endParaRPr lang="es-ES" sz="1600" b="1"/>
        </a:p>
      </dgm:t>
    </dgm:pt>
    <dgm:pt modelId="{82EE1E33-49AD-4A68-BDBE-531351609C8A}">
      <dgm:prSet phldrT="[Texto]" custT="1"/>
      <dgm:spPr/>
      <dgm:t>
        <a:bodyPr/>
        <a:lstStyle/>
        <a:p>
          <a:r>
            <a:rPr lang="es-ES_tradnl" sz="1600" b="1" dirty="0"/>
            <a:t>Sociedad Anónima</a:t>
          </a:r>
          <a:endParaRPr lang="es-ES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2A039370-CE4B-449E-8213-39E6D91FB147}" type="parTrans" cxnId="{D03DDFD5-BBB8-493A-8B2C-8E5EDE8DC462}">
      <dgm:prSet custT="1"/>
      <dgm:spPr/>
      <dgm:t>
        <a:bodyPr/>
        <a:lstStyle/>
        <a:p>
          <a:endParaRPr lang="es-ES" sz="1600" dirty="0"/>
        </a:p>
      </dgm:t>
    </dgm:pt>
    <dgm:pt modelId="{FB7A1100-A0FE-42B4-BC3B-998689AE3178}" type="sibTrans" cxnId="{D03DDFD5-BBB8-493A-8B2C-8E5EDE8DC462}">
      <dgm:prSet/>
      <dgm:spPr/>
      <dgm:t>
        <a:bodyPr/>
        <a:lstStyle/>
        <a:p>
          <a:endParaRPr lang="es-ES" sz="1600"/>
        </a:p>
      </dgm:t>
    </dgm:pt>
    <dgm:pt modelId="{4A2B19BC-F001-49DA-9B59-2517E9C743CF}">
      <dgm:prSet phldrT="[Texto]" custT="1"/>
      <dgm:spPr/>
      <dgm:t>
        <a:bodyPr/>
        <a:lstStyle/>
        <a:p>
          <a:r>
            <a:rPr lang="es-ES_tradnl" sz="1600" b="1" dirty="0"/>
            <a:t>Sociedad Limitada Laboral y Sociedad Anónima Laboral</a:t>
          </a:r>
          <a:endParaRPr lang="es-ES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20C16FEB-E8FE-4C37-8657-D813BF6DBC76}" type="parTrans" cxnId="{2FE1D56E-3BA0-4A66-8B5E-B353E35D4C37}">
      <dgm:prSet custT="1"/>
      <dgm:spPr/>
      <dgm:t>
        <a:bodyPr/>
        <a:lstStyle/>
        <a:p>
          <a:endParaRPr lang="es-ES" sz="1600" dirty="0"/>
        </a:p>
      </dgm:t>
    </dgm:pt>
    <dgm:pt modelId="{583431D8-4721-4E32-8B22-83FA26CA04EF}" type="sibTrans" cxnId="{2FE1D56E-3BA0-4A66-8B5E-B353E35D4C37}">
      <dgm:prSet/>
      <dgm:spPr/>
      <dgm:t>
        <a:bodyPr/>
        <a:lstStyle/>
        <a:p>
          <a:endParaRPr lang="es-ES" sz="1600"/>
        </a:p>
      </dgm:t>
    </dgm:pt>
    <dgm:pt modelId="{1F223809-E198-42AC-867E-02FE5B5E5C62}">
      <dgm:prSet phldrT="[Texto]" custT="1"/>
      <dgm:spPr/>
      <dgm:t>
        <a:bodyPr/>
        <a:lstStyle/>
        <a:p>
          <a:r>
            <a:rPr lang="es-ES_tradnl" sz="1600" b="1" dirty="0"/>
            <a:t>Cooperativa de trabajo asociado</a:t>
          </a:r>
          <a:endParaRPr lang="es-ES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DC6D1982-158F-4490-B78F-5FB00D69E00E}" type="parTrans" cxnId="{96815866-455A-4F84-B74C-423318C8373F}">
      <dgm:prSet custT="1"/>
      <dgm:spPr/>
      <dgm:t>
        <a:bodyPr/>
        <a:lstStyle/>
        <a:p>
          <a:endParaRPr lang="es-ES" sz="1600" dirty="0"/>
        </a:p>
      </dgm:t>
    </dgm:pt>
    <dgm:pt modelId="{3FFF41EC-92CD-43F5-BAD1-2A71248BA00A}" type="sibTrans" cxnId="{96815866-455A-4F84-B74C-423318C8373F}">
      <dgm:prSet/>
      <dgm:spPr/>
      <dgm:t>
        <a:bodyPr/>
        <a:lstStyle/>
        <a:p>
          <a:endParaRPr lang="es-ES" sz="1600"/>
        </a:p>
      </dgm:t>
    </dgm:pt>
    <dgm:pt modelId="{41660CF8-631C-4405-BCD6-0A0EA603B97A}">
      <dgm:prSet phldrT="[Texto]" custT="1"/>
      <dgm:spPr/>
      <dgm:t>
        <a:bodyPr/>
        <a:lstStyle/>
        <a:p>
          <a:r>
            <a:rPr lang="es-ES_tradnl" sz="1600" b="1" dirty="0"/>
            <a:t>Sociedad Colectiva</a:t>
          </a:r>
          <a:endParaRPr lang="es-ES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6B592D41-9FB9-441C-8D26-9D9B32B93A33}" type="parTrans" cxnId="{46D0DA6E-45C0-4561-AE6C-EFCA572AD696}">
      <dgm:prSet custT="1"/>
      <dgm:spPr/>
      <dgm:t>
        <a:bodyPr/>
        <a:lstStyle/>
        <a:p>
          <a:endParaRPr lang="es-ES" sz="1600" dirty="0"/>
        </a:p>
      </dgm:t>
    </dgm:pt>
    <dgm:pt modelId="{B877B173-B41F-4968-A024-16B5B52A5DB2}" type="sibTrans" cxnId="{46D0DA6E-45C0-4561-AE6C-EFCA572AD696}">
      <dgm:prSet/>
      <dgm:spPr/>
      <dgm:t>
        <a:bodyPr/>
        <a:lstStyle/>
        <a:p>
          <a:endParaRPr lang="es-ES" sz="1600"/>
        </a:p>
      </dgm:t>
    </dgm:pt>
    <dgm:pt modelId="{7CD89767-647F-48F1-99F6-3CDA8E31393F}">
      <dgm:prSet phldrT="[Texto]" custT="1"/>
      <dgm:spPr/>
      <dgm:t>
        <a:bodyPr/>
        <a:lstStyle/>
        <a:p>
          <a:r>
            <a:rPr lang="es-ES_tradnl" sz="1600" b="1" dirty="0"/>
            <a:t>Sociedad comanditaria</a:t>
          </a:r>
          <a:endParaRPr lang="es-ES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0CD5AC3C-61A8-4B03-A736-559260BB4ACF}" type="parTrans" cxnId="{8EEFEF67-5FB6-4A68-89CA-E1A29C211D7C}">
      <dgm:prSet custT="1"/>
      <dgm:spPr/>
      <dgm:t>
        <a:bodyPr/>
        <a:lstStyle/>
        <a:p>
          <a:endParaRPr lang="es-ES" sz="1600" dirty="0"/>
        </a:p>
      </dgm:t>
    </dgm:pt>
    <dgm:pt modelId="{415A4C24-1AB8-4B3B-BCA2-51B6B59E8EA9}" type="sibTrans" cxnId="{8EEFEF67-5FB6-4A68-89CA-E1A29C211D7C}">
      <dgm:prSet/>
      <dgm:spPr/>
      <dgm:t>
        <a:bodyPr/>
        <a:lstStyle/>
        <a:p>
          <a:endParaRPr lang="es-ES" sz="1600"/>
        </a:p>
      </dgm:t>
    </dgm:pt>
    <dgm:pt modelId="{97C840FA-FA7C-4A7B-842F-088D59632FF6}">
      <dgm:prSet phldrT="[Texto]" custT="1"/>
      <dgm:spPr/>
      <dgm:t>
        <a:bodyPr/>
        <a:lstStyle/>
        <a:p>
          <a:r>
            <a:rPr lang="es-ES_tradnl" sz="1600" b="1" dirty="0"/>
            <a:t>Comunidad de Bienes</a:t>
          </a:r>
          <a:endParaRPr lang="es-ES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sldjump"/>
          </dgm14:cNvPr>
        </a:ext>
      </dgm:extLst>
    </dgm:pt>
    <dgm:pt modelId="{942E1D20-F6FB-4ECC-8F3C-603009C139E7}" type="parTrans" cxnId="{81C82EA2-B2CA-4355-9F27-051B01B9A9DA}">
      <dgm:prSet custT="1"/>
      <dgm:spPr/>
      <dgm:t>
        <a:bodyPr/>
        <a:lstStyle/>
        <a:p>
          <a:endParaRPr lang="es-ES" sz="1600" dirty="0"/>
        </a:p>
      </dgm:t>
    </dgm:pt>
    <dgm:pt modelId="{F24E1449-22CA-4026-BFCF-F052D07BA870}" type="sibTrans" cxnId="{81C82EA2-B2CA-4355-9F27-051B01B9A9DA}">
      <dgm:prSet/>
      <dgm:spPr/>
      <dgm:t>
        <a:bodyPr/>
        <a:lstStyle/>
        <a:p>
          <a:endParaRPr lang="es-ES" sz="1600"/>
        </a:p>
      </dgm:t>
    </dgm:pt>
    <dgm:pt modelId="{00665D01-AFC3-470A-B706-52DE40D6029F}">
      <dgm:prSet phldrT="[Texto]" custT="1"/>
      <dgm:spPr/>
      <dgm:t>
        <a:bodyPr/>
        <a:lstStyle/>
        <a:p>
          <a:r>
            <a:rPr lang="es-ES_tradnl" sz="1600" b="1" dirty="0"/>
            <a:t>Sociedad Civil</a:t>
          </a:r>
          <a:endParaRPr lang="es-ES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1" action="ppaction://hlinksldjump"/>
          </dgm14:cNvPr>
        </a:ext>
      </dgm:extLst>
    </dgm:pt>
    <dgm:pt modelId="{71A7EB9B-EED7-492D-BE62-954454A990AE}" type="parTrans" cxnId="{421FB030-3702-4A0B-AB28-C9954A6A502A}">
      <dgm:prSet custT="1"/>
      <dgm:spPr/>
      <dgm:t>
        <a:bodyPr/>
        <a:lstStyle/>
        <a:p>
          <a:endParaRPr lang="es-ES" sz="1600" dirty="0"/>
        </a:p>
      </dgm:t>
    </dgm:pt>
    <dgm:pt modelId="{A4F3AB82-2E81-4EB7-A023-FBFF38D58197}" type="sibTrans" cxnId="{421FB030-3702-4A0B-AB28-C9954A6A502A}">
      <dgm:prSet/>
      <dgm:spPr/>
      <dgm:t>
        <a:bodyPr/>
        <a:lstStyle/>
        <a:p>
          <a:endParaRPr lang="es-ES" sz="1600"/>
        </a:p>
      </dgm:t>
    </dgm:pt>
    <dgm:pt modelId="{551BBE3F-A8C6-48B7-90FB-172F90EC26CE}" type="pres">
      <dgm:prSet presAssocID="{3E726448-5562-4A79-8A20-53CA44058C1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468A9E-BF3D-44C7-8C62-AB34F3A27FC8}" type="pres">
      <dgm:prSet presAssocID="{D3D78443-DA2A-4C49-81C3-82FA4ACF4CE9}" presName="centerShape" presStyleLbl="node0" presStyleIdx="0" presStyleCnt="1" custScaleX="160465"/>
      <dgm:spPr/>
      <dgm:t>
        <a:bodyPr/>
        <a:lstStyle/>
        <a:p>
          <a:endParaRPr lang="es-ES"/>
        </a:p>
      </dgm:t>
    </dgm:pt>
    <dgm:pt modelId="{6D43CA6C-E5F9-47D8-A450-F0865F627C81}" type="pres">
      <dgm:prSet presAssocID="{2EE7C256-791B-4012-AA81-A235850455FA}" presName="Name9" presStyleLbl="parChTrans1D2" presStyleIdx="0" presStyleCnt="11"/>
      <dgm:spPr/>
      <dgm:t>
        <a:bodyPr/>
        <a:lstStyle/>
        <a:p>
          <a:endParaRPr lang="es-ES"/>
        </a:p>
      </dgm:t>
    </dgm:pt>
    <dgm:pt modelId="{83336A0B-246A-49B7-ADD3-3E54533298A0}" type="pres">
      <dgm:prSet presAssocID="{2EE7C256-791B-4012-AA81-A235850455FA}" presName="connTx" presStyleLbl="parChTrans1D2" presStyleIdx="0" presStyleCnt="11"/>
      <dgm:spPr/>
      <dgm:t>
        <a:bodyPr/>
        <a:lstStyle/>
        <a:p>
          <a:endParaRPr lang="es-ES"/>
        </a:p>
      </dgm:t>
    </dgm:pt>
    <dgm:pt modelId="{C3D26A50-2331-4358-9E1B-383435522D87}" type="pres">
      <dgm:prSet presAssocID="{A5FA2B0B-0C95-4BDE-9DDF-BA21735CE946}" presName="node" presStyleLbl="node1" presStyleIdx="0" presStyleCnt="11" custScaleX="154391" custRadScaleRad="101480" custRadScaleInc="-3840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D2C11F-8982-469B-A7E2-ED9B50C088B2}" type="pres">
      <dgm:prSet presAssocID="{0F50AE4C-AD88-4ACB-B4F2-777B5FDEA884}" presName="Name9" presStyleLbl="parChTrans1D2" presStyleIdx="1" presStyleCnt="11"/>
      <dgm:spPr/>
      <dgm:t>
        <a:bodyPr/>
        <a:lstStyle/>
        <a:p>
          <a:endParaRPr lang="es-ES"/>
        </a:p>
      </dgm:t>
    </dgm:pt>
    <dgm:pt modelId="{DDD73C47-AF0A-443F-AB25-BC4B7B6A40D1}" type="pres">
      <dgm:prSet presAssocID="{0F50AE4C-AD88-4ACB-B4F2-777B5FDEA884}" presName="connTx" presStyleLbl="parChTrans1D2" presStyleIdx="1" presStyleCnt="11"/>
      <dgm:spPr/>
      <dgm:t>
        <a:bodyPr/>
        <a:lstStyle/>
        <a:p>
          <a:endParaRPr lang="es-ES"/>
        </a:p>
      </dgm:t>
    </dgm:pt>
    <dgm:pt modelId="{300D7A6D-F1C3-4F04-BD61-CB32DCB46DEA}" type="pres">
      <dgm:prSet presAssocID="{17963D96-8881-429A-BA37-BD3B2947D953}" presName="node" presStyleLbl="node1" presStyleIdx="1" presStyleCnt="11" custScaleX="153657" custRadScaleRad="111162" custRadScaleInc="-598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53E21E-9E7E-4588-87D5-4A0672A80BD8}" type="pres">
      <dgm:prSet presAssocID="{33F5C06E-B015-4C6F-9569-A0BADC66ADC5}" presName="Name9" presStyleLbl="parChTrans1D2" presStyleIdx="2" presStyleCnt="11"/>
      <dgm:spPr/>
      <dgm:t>
        <a:bodyPr/>
        <a:lstStyle/>
        <a:p>
          <a:endParaRPr lang="es-ES"/>
        </a:p>
      </dgm:t>
    </dgm:pt>
    <dgm:pt modelId="{16FB43C3-F98B-4CBD-B088-55BB09764791}" type="pres">
      <dgm:prSet presAssocID="{33F5C06E-B015-4C6F-9569-A0BADC66ADC5}" presName="connTx" presStyleLbl="parChTrans1D2" presStyleIdx="2" presStyleCnt="11"/>
      <dgm:spPr/>
      <dgm:t>
        <a:bodyPr/>
        <a:lstStyle/>
        <a:p>
          <a:endParaRPr lang="es-ES"/>
        </a:p>
      </dgm:t>
    </dgm:pt>
    <dgm:pt modelId="{6B192ABE-7604-4E4A-B17F-D035E5A7BFBB}" type="pres">
      <dgm:prSet presAssocID="{AB4863BD-0A40-42DD-B2A1-85E1AE6A7B79}" presName="node" presStyleLbl="node1" presStyleIdx="2" presStyleCnt="11" custScaleX="129683" custRadScaleRad="115487" custRadScaleInc="-72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BD6609-9C4E-4F94-B5E5-E367C70C285B}" type="pres">
      <dgm:prSet presAssocID="{7A559D4A-84E5-409F-ABA8-D5E258D4CE1D}" presName="Name9" presStyleLbl="parChTrans1D2" presStyleIdx="3" presStyleCnt="11"/>
      <dgm:spPr/>
      <dgm:t>
        <a:bodyPr/>
        <a:lstStyle/>
        <a:p>
          <a:endParaRPr lang="es-ES"/>
        </a:p>
      </dgm:t>
    </dgm:pt>
    <dgm:pt modelId="{12DDA9CA-543D-4A27-B7E0-027BF21AC830}" type="pres">
      <dgm:prSet presAssocID="{7A559D4A-84E5-409F-ABA8-D5E258D4CE1D}" presName="connTx" presStyleLbl="parChTrans1D2" presStyleIdx="3" presStyleCnt="11"/>
      <dgm:spPr/>
      <dgm:t>
        <a:bodyPr/>
        <a:lstStyle/>
        <a:p>
          <a:endParaRPr lang="es-ES"/>
        </a:p>
      </dgm:t>
    </dgm:pt>
    <dgm:pt modelId="{7E4AA736-6CED-4870-9213-B25B972E7059}" type="pres">
      <dgm:prSet presAssocID="{20BD2DC7-C678-4333-A559-FB9A9B498601}" presName="node" presStyleLbl="node1" presStyleIdx="3" presStyleCnt="11" custScaleX="166907" custScaleY="129293" custRadScaleRad="112971" custRadScaleInc="-2847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48D965-3366-4AFA-BDFA-FC449D40833E}" type="pres">
      <dgm:prSet presAssocID="{2A039370-CE4B-449E-8213-39E6D91FB147}" presName="Name9" presStyleLbl="parChTrans1D2" presStyleIdx="4" presStyleCnt="11"/>
      <dgm:spPr/>
      <dgm:t>
        <a:bodyPr/>
        <a:lstStyle/>
        <a:p>
          <a:endParaRPr lang="es-ES"/>
        </a:p>
      </dgm:t>
    </dgm:pt>
    <dgm:pt modelId="{3F2038AD-A2B3-4C6D-8F27-0A113E20C6CA}" type="pres">
      <dgm:prSet presAssocID="{2A039370-CE4B-449E-8213-39E6D91FB147}" presName="connTx" presStyleLbl="parChTrans1D2" presStyleIdx="4" presStyleCnt="11"/>
      <dgm:spPr/>
      <dgm:t>
        <a:bodyPr/>
        <a:lstStyle/>
        <a:p>
          <a:endParaRPr lang="es-ES"/>
        </a:p>
      </dgm:t>
    </dgm:pt>
    <dgm:pt modelId="{8B2BA0C3-3B5C-4FF4-9167-C4F42C9DCDF0}" type="pres">
      <dgm:prSet presAssocID="{82EE1E33-49AD-4A68-BDBE-531351609C8A}" presName="node" presStyleLbl="node1" presStyleIdx="4" presStyleCnt="11" custScaleX="123147" custRadScaleRad="116464" custRadScaleInc="-5752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0DCD7E-ACC1-4675-8923-F7013BE9A60F}" type="pres">
      <dgm:prSet presAssocID="{20C16FEB-E8FE-4C37-8657-D813BF6DBC76}" presName="Name9" presStyleLbl="parChTrans1D2" presStyleIdx="5" presStyleCnt="11"/>
      <dgm:spPr/>
      <dgm:t>
        <a:bodyPr/>
        <a:lstStyle/>
        <a:p>
          <a:endParaRPr lang="es-ES"/>
        </a:p>
      </dgm:t>
    </dgm:pt>
    <dgm:pt modelId="{9D9C11AA-4F30-4D09-A733-984901EDE622}" type="pres">
      <dgm:prSet presAssocID="{20C16FEB-E8FE-4C37-8657-D813BF6DBC76}" presName="connTx" presStyleLbl="parChTrans1D2" presStyleIdx="5" presStyleCnt="11"/>
      <dgm:spPr/>
      <dgm:t>
        <a:bodyPr/>
        <a:lstStyle/>
        <a:p>
          <a:endParaRPr lang="es-ES"/>
        </a:p>
      </dgm:t>
    </dgm:pt>
    <dgm:pt modelId="{7C53F36C-2D46-4F30-B282-E9D27B2F49CD}" type="pres">
      <dgm:prSet presAssocID="{4A2B19BC-F001-49DA-9B59-2517E9C743CF}" presName="node" presStyleLbl="node1" presStyleIdx="5" presStyleCnt="11" custScaleX="239572" custRadScaleRad="102896" custRadScaleInc="-3018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5B75F2-AB3F-4A0E-86A1-33F86CDD5C4F}" type="pres">
      <dgm:prSet presAssocID="{DC6D1982-158F-4490-B78F-5FB00D69E00E}" presName="Name9" presStyleLbl="parChTrans1D2" presStyleIdx="6" presStyleCnt="11"/>
      <dgm:spPr/>
      <dgm:t>
        <a:bodyPr/>
        <a:lstStyle/>
        <a:p>
          <a:endParaRPr lang="es-ES"/>
        </a:p>
      </dgm:t>
    </dgm:pt>
    <dgm:pt modelId="{81398601-B3A2-4040-861D-E3C9E4A33616}" type="pres">
      <dgm:prSet presAssocID="{DC6D1982-158F-4490-B78F-5FB00D69E00E}" presName="connTx" presStyleLbl="parChTrans1D2" presStyleIdx="6" presStyleCnt="11"/>
      <dgm:spPr/>
      <dgm:t>
        <a:bodyPr/>
        <a:lstStyle/>
        <a:p>
          <a:endParaRPr lang="es-ES"/>
        </a:p>
      </dgm:t>
    </dgm:pt>
    <dgm:pt modelId="{03BB731B-CF62-4A9B-BF5F-751B42DCE4AB}" type="pres">
      <dgm:prSet presAssocID="{1F223809-E198-42AC-867E-02FE5B5E5C62}" presName="node" presStyleLbl="node1" presStyleIdx="6" presStyleCnt="11" custScaleX="188611" custRadScaleRad="105508" custRadScaleInc="9613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C477C2-14F9-4560-B916-DAE5D1F9A1E8}" type="pres">
      <dgm:prSet presAssocID="{6B592D41-9FB9-441C-8D26-9D9B32B93A33}" presName="Name9" presStyleLbl="parChTrans1D2" presStyleIdx="7" presStyleCnt="11"/>
      <dgm:spPr/>
      <dgm:t>
        <a:bodyPr/>
        <a:lstStyle/>
        <a:p>
          <a:endParaRPr lang="es-ES"/>
        </a:p>
      </dgm:t>
    </dgm:pt>
    <dgm:pt modelId="{434CD5BB-BC6E-4A2F-A03D-8CB39E033C9B}" type="pres">
      <dgm:prSet presAssocID="{6B592D41-9FB9-441C-8D26-9D9B32B93A33}" presName="connTx" presStyleLbl="parChTrans1D2" presStyleIdx="7" presStyleCnt="11"/>
      <dgm:spPr/>
      <dgm:t>
        <a:bodyPr/>
        <a:lstStyle/>
        <a:p>
          <a:endParaRPr lang="es-ES"/>
        </a:p>
      </dgm:t>
    </dgm:pt>
    <dgm:pt modelId="{39C147CF-35ED-4BCD-939B-20BDFC3979F4}" type="pres">
      <dgm:prSet presAssocID="{41660CF8-631C-4405-BCD6-0A0EA603B97A}" presName="node" presStyleLbl="node1" presStyleIdx="7" presStyleCnt="11" custScaleX="130708" custRadScaleRad="115993" custRadScaleInc="8948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597E4A-2D46-4B32-B8BB-70A2215E52A2}" type="pres">
      <dgm:prSet presAssocID="{0CD5AC3C-61A8-4B03-A736-559260BB4ACF}" presName="Name9" presStyleLbl="parChTrans1D2" presStyleIdx="8" presStyleCnt="11"/>
      <dgm:spPr/>
      <dgm:t>
        <a:bodyPr/>
        <a:lstStyle/>
        <a:p>
          <a:endParaRPr lang="es-ES"/>
        </a:p>
      </dgm:t>
    </dgm:pt>
    <dgm:pt modelId="{4B84C3FC-C391-4D98-8BC9-B5AC9FB4BB96}" type="pres">
      <dgm:prSet presAssocID="{0CD5AC3C-61A8-4B03-A736-559260BB4ACF}" presName="connTx" presStyleLbl="parChTrans1D2" presStyleIdx="8" presStyleCnt="11"/>
      <dgm:spPr/>
      <dgm:t>
        <a:bodyPr/>
        <a:lstStyle/>
        <a:p>
          <a:endParaRPr lang="es-ES"/>
        </a:p>
      </dgm:t>
    </dgm:pt>
    <dgm:pt modelId="{A7284D75-266A-444A-A064-2689491380C6}" type="pres">
      <dgm:prSet presAssocID="{7CD89767-647F-48F1-99F6-3CDA8E31393F}" presName="node" presStyleLbl="node1" presStyleIdx="8" presStyleCnt="11" custScaleX="179455" custRadScaleRad="112431" custRadScaleInc="580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CC67CF-E995-4DC6-A9A8-DE05371A2916}" type="pres">
      <dgm:prSet presAssocID="{942E1D20-F6FB-4ECC-8F3C-603009C139E7}" presName="Name9" presStyleLbl="parChTrans1D2" presStyleIdx="9" presStyleCnt="11"/>
      <dgm:spPr/>
      <dgm:t>
        <a:bodyPr/>
        <a:lstStyle/>
        <a:p>
          <a:endParaRPr lang="es-ES"/>
        </a:p>
      </dgm:t>
    </dgm:pt>
    <dgm:pt modelId="{522D0DAB-0DE6-48EB-9A36-2C1F1AC4AEBA}" type="pres">
      <dgm:prSet presAssocID="{942E1D20-F6FB-4ECC-8F3C-603009C139E7}" presName="connTx" presStyleLbl="parChTrans1D2" presStyleIdx="9" presStyleCnt="11"/>
      <dgm:spPr/>
      <dgm:t>
        <a:bodyPr/>
        <a:lstStyle/>
        <a:p>
          <a:endParaRPr lang="es-ES"/>
        </a:p>
      </dgm:t>
    </dgm:pt>
    <dgm:pt modelId="{E32B3F95-F8CF-45FD-A92C-D4BA8C5ADB01}" type="pres">
      <dgm:prSet presAssocID="{97C840FA-FA7C-4A7B-842F-088D59632FF6}" presName="node" presStyleLbl="node1" presStyleIdx="9" presStyleCnt="11" custScaleX="151697" custRadScaleRad="129315" custRadScaleInc="825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0A26FB-1499-4E49-BFF6-8B8454601A4D}" type="pres">
      <dgm:prSet presAssocID="{71A7EB9B-EED7-492D-BE62-954454A990AE}" presName="Name9" presStyleLbl="parChTrans1D2" presStyleIdx="10" presStyleCnt="11"/>
      <dgm:spPr/>
      <dgm:t>
        <a:bodyPr/>
        <a:lstStyle/>
        <a:p>
          <a:endParaRPr lang="es-ES"/>
        </a:p>
      </dgm:t>
    </dgm:pt>
    <dgm:pt modelId="{66960B4F-0CE2-4EDE-A5C3-9E1B7B95A855}" type="pres">
      <dgm:prSet presAssocID="{71A7EB9B-EED7-492D-BE62-954454A990AE}" presName="connTx" presStyleLbl="parChTrans1D2" presStyleIdx="10" presStyleCnt="11"/>
      <dgm:spPr/>
      <dgm:t>
        <a:bodyPr/>
        <a:lstStyle/>
        <a:p>
          <a:endParaRPr lang="es-ES"/>
        </a:p>
      </dgm:t>
    </dgm:pt>
    <dgm:pt modelId="{A18DB274-81FF-4C91-993B-F290F63541CA}" type="pres">
      <dgm:prSet presAssocID="{00665D01-AFC3-470A-B706-52DE40D6029F}" presName="node" presStyleLbl="node1" presStyleIdx="10" presStyleCnt="11" custScaleX="125832" custRadScaleRad="115823" custRadScaleInc="-317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F9A751E-E1F2-4BAF-91D4-853DB3C70590}" type="presOf" srcId="{A5FA2B0B-0C95-4BDE-9DDF-BA21735CE946}" destId="{C3D26A50-2331-4358-9E1B-383435522D87}" srcOrd="0" destOrd="0" presId="urn:microsoft.com/office/officeart/2005/8/layout/radial1"/>
    <dgm:cxn modelId="{1E70C0D3-63C9-4AED-81CC-F06D330B42A1}" type="presOf" srcId="{71A7EB9B-EED7-492D-BE62-954454A990AE}" destId="{2C0A26FB-1499-4E49-BFF6-8B8454601A4D}" srcOrd="0" destOrd="0" presId="urn:microsoft.com/office/officeart/2005/8/layout/radial1"/>
    <dgm:cxn modelId="{C1067F35-AAD2-41CB-A28D-38875D031663}" srcId="{3E726448-5562-4A79-8A20-53CA44058C1F}" destId="{D3D78443-DA2A-4C49-81C3-82FA4ACF4CE9}" srcOrd="0" destOrd="0" parTransId="{5D34F897-5679-419F-8740-09857FF39369}" sibTransId="{0EF2F18C-DE45-4C34-8DBC-747CFC48A1E2}"/>
    <dgm:cxn modelId="{D03DDFD5-BBB8-493A-8B2C-8E5EDE8DC462}" srcId="{D3D78443-DA2A-4C49-81C3-82FA4ACF4CE9}" destId="{82EE1E33-49AD-4A68-BDBE-531351609C8A}" srcOrd="4" destOrd="0" parTransId="{2A039370-CE4B-449E-8213-39E6D91FB147}" sibTransId="{FB7A1100-A0FE-42B4-BC3B-998689AE3178}"/>
    <dgm:cxn modelId="{EEB1F573-3E23-4EC2-9919-CA41BC06CF86}" srcId="{D3D78443-DA2A-4C49-81C3-82FA4ACF4CE9}" destId="{A5FA2B0B-0C95-4BDE-9DDF-BA21735CE946}" srcOrd="0" destOrd="0" parTransId="{2EE7C256-791B-4012-AA81-A235850455FA}" sibTransId="{53497441-FA64-40BA-9AA8-A931E444C0D9}"/>
    <dgm:cxn modelId="{AB093418-DE9B-40D9-BD87-5FD43A5D6782}" type="presOf" srcId="{17963D96-8881-429A-BA37-BD3B2947D953}" destId="{300D7A6D-F1C3-4F04-BD61-CB32DCB46DEA}" srcOrd="0" destOrd="0" presId="urn:microsoft.com/office/officeart/2005/8/layout/radial1"/>
    <dgm:cxn modelId="{8EEFEF67-5FB6-4A68-89CA-E1A29C211D7C}" srcId="{D3D78443-DA2A-4C49-81C3-82FA4ACF4CE9}" destId="{7CD89767-647F-48F1-99F6-3CDA8E31393F}" srcOrd="8" destOrd="0" parTransId="{0CD5AC3C-61A8-4B03-A736-559260BB4ACF}" sibTransId="{415A4C24-1AB8-4B3B-BCA2-51B6B59E8EA9}"/>
    <dgm:cxn modelId="{46D0DA6E-45C0-4561-AE6C-EFCA572AD696}" srcId="{D3D78443-DA2A-4C49-81C3-82FA4ACF4CE9}" destId="{41660CF8-631C-4405-BCD6-0A0EA603B97A}" srcOrd="7" destOrd="0" parTransId="{6B592D41-9FB9-441C-8D26-9D9B32B93A33}" sibTransId="{B877B173-B41F-4968-A024-16B5B52A5DB2}"/>
    <dgm:cxn modelId="{F7F9ED2F-361D-46A0-A861-400F7432C711}" type="presOf" srcId="{0CD5AC3C-61A8-4B03-A736-559260BB4ACF}" destId="{4B84C3FC-C391-4D98-8BC9-B5AC9FB4BB96}" srcOrd="1" destOrd="0" presId="urn:microsoft.com/office/officeart/2005/8/layout/radial1"/>
    <dgm:cxn modelId="{95CA0AE0-BF3B-4EAB-893F-FE64850326EF}" type="presOf" srcId="{4A2B19BC-F001-49DA-9B59-2517E9C743CF}" destId="{7C53F36C-2D46-4F30-B282-E9D27B2F49CD}" srcOrd="0" destOrd="0" presId="urn:microsoft.com/office/officeart/2005/8/layout/radial1"/>
    <dgm:cxn modelId="{E215D768-A158-4A7B-B740-D0A39B3903B2}" type="presOf" srcId="{6B592D41-9FB9-441C-8D26-9D9B32B93A33}" destId="{49C477C2-14F9-4560-B916-DAE5D1F9A1E8}" srcOrd="0" destOrd="0" presId="urn:microsoft.com/office/officeart/2005/8/layout/radial1"/>
    <dgm:cxn modelId="{58549747-3BB6-4D99-89D5-9D2F300A6C53}" type="presOf" srcId="{2A039370-CE4B-449E-8213-39E6D91FB147}" destId="{3F2038AD-A2B3-4C6D-8F27-0A113E20C6CA}" srcOrd="1" destOrd="0" presId="urn:microsoft.com/office/officeart/2005/8/layout/radial1"/>
    <dgm:cxn modelId="{F5689CC4-66C6-44D5-A338-B8FFC7364096}" type="presOf" srcId="{942E1D20-F6FB-4ECC-8F3C-603009C139E7}" destId="{522D0DAB-0DE6-48EB-9A36-2C1F1AC4AEBA}" srcOrd="1" destOrd="0" presId="urn:microsoft.com/office/officeart/2005/8/layout/radial1"/>
    <dgm:cxn modelId="{DEADD2A3-E653-4A9A-818C-F5A9A3CF7224}" type="presOf" srcId="{2A039370-CE4B-449E-8213-39E6D91FB147}" destId="{E948D965-3366-4AFA-BDFA-FC449D40833E}" srcOrd="0" destOrd="0" presId="urn:microsoft.com/office/officeart/2005/8/layout/radial1"/>
    <dgm:cxn modelId="{74FC987C-C1B0-4AA1-916E-0F17E6C6A846}" type="presOf" srcId="{3E726448-5562-4A79-8A20-53CA44058C1F}" destId="{551BBE3F-A8C6-48B7-90FB-172F90EC26CE}" srcOrd="0" destOrd="0" presId="urn:microsoft.com/office/officeart/2005/8/layout/radial1"/>
    <dgm:cxn modelId="{245ACE7C-2605-4B68-B247-F3DCFCE0748D}" type="presOf" srcId="{D3D78443-DA2A-4C49-81C3-82FA4ACF4CE9}" destId="{3B468A9E-BF3D-44C7-8C62-AB34F3A27FC8}" srcOrd="0" destOrd="0" presId="urn:microsoft.com/office/officeart/2005/8/layout/radial1"/>
    <dgm:cxn modelId="{3F42509E-C1F7-4364-A611-AB48ED6E5E70}" type="presOf" srcId="{0F50AE4C-AD88-4ACB-B4F2-777B5FDEA884}" destId="{CDD2C11F-8982-469B-A7E2-ED9B50C088B2}" srcOrd="0" destOrd="0" presId="urn:microsoft.com/office/officeart/2005/8/layout/radial1"/>
    <dgm:cxn modelId="{D6BECC8B-77E0-44F1-8607-3DA2BB39F15E}" type="presOf" srcId="{942E1D20-F6FB-4ECC-8F3C-603009C139E7}" destId="{DDCC67CF-E995-4DC6-A9A8-DE05371A2916}" srcOrd="0" destOrd="0" presId="urn:microsoft.com/office/officeart/2005/8/layout/radial1"/>
    <dgm:cxn modelId="{96815866-455A-4F84-B74C-423318C8373F}" srcId="{D3D78443-DA2A-4C49-81C3-82FA4ACF4CE9}" destId="{1F223809-E198-42AC-867E-02FE5B5E5C62}" srcOrd="6" destOrd="0" parTransId="{DC6D1982-158F-4490-B78F-5FB00D69E00E}" sibTransId="{3FFF41EC-92CD-43F5-BAD1-2A71248BA00A}"/>
    <dgm:cxn modelId="{1AF73470-D319-42CE-A3E6-3C629622ACC5}" srcId="{D3D78443-DA2A-4C49-81C3-82FA4ACF4CE9}" destId="{17963D96-8881-429A-BA37-BD3B2947D953}" srcOrd="1" destOrd="0" parTransId="{0F50AE4C-AD88-4ACB-B4F2-777B5FDEA884}" sibTransId="{838CACD5-A1A3-4DD3-821B-19C5F8711478}"/>
    <dgm:cxn modelId="{E58C207B-0539-4D10-AF54-DA478EA27D23}" type="presOf" srcId="{0F50AE4C-AD88-4ACB-B4F2-777B5FDEA884}" destId="{DDD73C47-AF0A-443F-AB25-BC4B7B6A40D1}" srcOrd="1" destOrd="0" presId="urn:microsoft.com/office/officeart/2005/8/layout/radial1"/>
    <dgm:cxn modelId="{97B7711F-6BF5-4C29-952B-7F44DB65E117}" type="presOf" srcId="{DC6D1982-158F-4490-B78F-5FB00D69E00E}" destId="{C35B75F2-AB3F-4A0E-86A1-33F86CDD5C4F}" srcOrd="0" destOrd="0" presId="urn:microsoft.com/office/officeart/2005/8/layout/radial1"/>
    <dgm:cxn modelId="{D3325DBD-8505-4652-BAD8-AEE0E9534090}" type="presOf" srcId="{AB4863BD-0A40-42DD-B2A1-85E1AE6A7B79}" destId="{6B192ABE-7604-4E4A-B17F-D035E5A7BFBB}" srcOrd="0" destOrd="0" presId="urn:microsoft.com/office/officeart/2005/8/layout/radial1"/>
    <dgm:cxn modelId="{5C99165B-8B3E-4A01-871A-7747A9252445}" type="presOf" srcId="{20C16FEB-E8FE-4C37-8657-D813BF6DBC76}" destId="{B60DCD7E-ACC1-4675-8923-F7013BE9A60F}" srcOrd="0" destOrd="0" presId="urn:microsoft.com/office/officeart/2005/8/layout/radial1"/>
    <dgm:cxn modelId="{B88C4068-5AA2-4A30-BCD2-99938C74FDFA}" type="presOf" srcId="{97C840FA-FA7C-4A7B-842F-088D59632FF6}" destId="{E32B3F95-F8CF-45FD-A92C-D4BA8C5ADB01}" srcOrd="0" destOrd="0" presId="urn:microsoft.com/office/officeart/2005/8/layout/radial1"/>
    <dgm:cxn modelId="{1CDF1EFC-52C0-474F-8113-D0BCAD0B805A}" type="presOf" srcId="{20C16FEB-E8FE-4C37-8657-D813BF6DBC76}" destId="{9D9C11AA-4F30-4D09-A733-984901EDE622}" srcOrd="1" destOrd="0" presId="urn:microsoft.com/office/officeart/2005/8/layout/radial1"/>
    <dgm:cxn modelId="{645F3C16-4E73-445B-A9C0-BA7873BFBCC4}" type="presOf" srcId="{DC6D1982-158F-4490-B78F-5FB00D69E00E}" destId="{81398601-B3A2-4040-861D-E3C9E4A33616}" srcOrd="1" destOrd="0" presId="urn:microsoft.com/office/officeart/2005/8/layout/radial1"/>
    <dgm:cxn modelId="{81C82EA2-B2CA-4355-9F27-051B01B9A9DA}" srcId="{D3D78443-DA2A-4C49-81C3-82FA4ACF4CE9}" destId="{97C840FA-FA7C-4A7B-842F-088D59632FF6}" srcOrd="9" destOrd="0" parTransId="{942E1D20-F6FB-4ECC-8F3C-603009C139E7}" sibTransId="{F24E1449-22CA-4026-BFCF-F052D07BA870}"/>
    <dgm:cxn modelId="{2FE1D56E-3BA0-4A66-8B5E-B353E35D4C37}" srcId="{D3D78443-DA2A-4C49-81C3-82FA4ACF4CE9}" destId="{4A2B19BC-F001-49DA-9B59-2517E9C743CF}" srcOrd="5" destOrd="0" parTransId="{20C16FEB-E8FE-4C37-8657-D813BF6DBC76}" sibTransId="{583431D8-4721-4E32-8B22-83FA26CA04EF}"/>
    <dgm:cxn modelId="{CF243E92-17DB-461A-9896-B5CDA9585B35}" type="presOf" srcId="{0CD5AC3C-61A8-4B03-A736-559260BB4ACF}" destId="{11597E4A-2D46-4B32-B8BB-70A2215E52A2}" srcOrd="0" destOrd="0" presId="urn:microsoft.com/office/officeart/2005/8/layout/radial1"/>
    <dgm:cxn modelId="{CD7795E6-6279-4F37-B9CB-0ED5D7EB019B}" srcId="{D3D78443-DA2A-4C49-81C3-82FA4ACF4CE9}" destId="{20BD2DC7-C678-4333-A559-FB9A9B498601}" srcOrd="3" destOrd="0" parTransId="{7A559D4A-84E5-409F-ABA8-D5E258D4CE1D}" sibTransId="{09E3862C-DF47-417B-A443-35B6AD61EB49}"/>
    <dgm:cxn modelId="{0600EADC-81ED-4663-BC95-8E3E8F020FD6}" type="presOf" srcId="{33F5C06E-B015-4C6F-9569-A0BADC66ADC5}" destId="{8053E21E-9E7E-4588-87D5-4A0672A80BD8}" srcOrd="0" destOrd="0" presId="urn:microsoft.com/office/officeart/2005/8/layout/radial1"/>
    <dgm:cxn modelId="{7124DA0D-4623-4601-B947-BC10E35A8D5B}" type="presOf" srcId="{6B592D41-9FB9-441C-8D26-9D9B32B93A33}" destId="{434CD5BB-BC6E-4A2F-A03D-8CB39E033C9B}" srcOrd="1" destOrd="0" presId="urn:microsoft.com/office/officeart/2005/8/layout/radial1"/>
    <dgm:cxn modelId="{759FC759-479A-47E4-8287-C1333083CD4C}" type="presOf" srcId="{1F223809-E198-42AC-867E-02FE5B5E5C62}" destId="{03BB731B-CF62-4A9B-BF5F-751B42DCE4AB}" srcOrd="0" destOrd="0" presId="urn:microsoft.com/office/officeart/2005/8/layout/radial1"/>
    <dgm:cxn modelId="{CD03A71E-CB44-49A4-AC76-6906BCB954FB}" type="presOf" srcId="{33F5C06E-B015-4C6F-9569-A0BADC66ADC5}" destId="{16FB43C3-F98B-4CBD-B088-55BB09764791}" srcOrd="1" destOrd="0" presId="urn:microsoft.com/office/officeart/2005/8/layout/radial1"/>
    <dgm:cxn modelId="{1D8ABF5C-2227-44E9-A9B7-29773DE875EE}" type="presOf" srcId="{82EE1E33-49AD-4A68-BDBE-531351609C8A}" destId="{8B2BA0C3-3B5C-4FF4-9167-C4F42C9DCDF0}" srcOrd="0" destOrd="0" presId="urn:microsoft.com/office/officeart/2005/8/layout/radial1"/>
    <dgm:cxn modelId="{F0566730-AD9E-43D0-A2FF-6E447397641F}" type="presOf" srcId="{20BD2DC7-C678-4333-A559-FB9A9B498601}" destId="{7E4AA736-6CED-4870-9213-B25B972E7059}" srcOrd="0" destOrd="0" presId="urn:microsoft.com/office/officeart/2005/8/layout/radial1"/>
    <dgm:cxn modelId="{A46CA7AA-7E25-4C94-9FF1-A7153495A937}" type="presOf" srcId="{7A559D4A-84E5-409F-ABA8-D5E258D4CE1D}" destId="{12DDA9CA-543D-4A27-B7E0-027BF21AC830}" srcOrd="1" destOrd="0" presId="urn:microsoft.com/office/officeart/2005/8/layout/radial1"/>
    <dgm:cxn modelId="{27F11DEF-CED9-463C-A9D0-31B0356D0425}" type="presOf" srcId="{2EE7C256-791B-4012-AA81-A235850455FA}" destId="{6D43CA6C-E5F9-47D8-A450-F0865F627C81}" srcOrd="0" destOrd="0" presId="urn:microsoft.com/office/officeart/2005/8/layout/radial1"/>
    <dgm:cxn modelId="{3E2624AC-2B03-4753-8869-09AD845BF13F}" type="presOf" srcId="{41660CF8-631C-4405-BCD6-0A0EA603B97A}" destId="{39C147CF-35ED-4BCD-939B-20BDFC3979F4}" srcOrd="0" destOrd="0" presId="urn:microsoft.com/office/officeart/2005/8/layout/radial1"/>
    <dgm:cxn modelId="{4361E94A-8E0C-40C0-A098-A376F20EB5FE}" type="presOf" srcId="{00665D01-AFC3-470A-B706-52DE40D6029F}" destId="{A18DB274-81FF-4C91-993B-F290F63541CA}" srcOrd="0" destOrd="0" presId="urn:microsoft.com/office/officeart/2005/8/layout/radial1"/>
    <dgm:cxn modelId="{C7B681A7-BB57-4E1D-8F90-62025B93806B}" type="presOf" srcId="{2EE7C256-791B-4012-AA81-A235850455FA}" destId="{83336A0B-246A-49B7-ADD3-3E54533298A0}" srcOrd="1" destOrd="0" presId="urn:microsoft.com/office/officeart/2005/8/layout/radial1"/>
    <dgm:cxn modelId="{A29CF21E-46F4-4707-BC2F-E3ED562D5C6D}" type="presOf" srcId="{7A559D4A-84E5-409F-ABA8-D5E258D4CE1D}" destId="{75BD6609-9C4E-4F94-B5E5-E367C70C285B}" srcOrd="0" destOrd="0" presId="urn:microsoft.com/office/officeart/2005/8/layout/radial1"/>
    <dgm:cxn modelId="{421FB030-3702-4A0B-AB28-C9954A6A502A}" srcId="{D3D78443-DA2A-4C49-81C3-82FA4ACF4CE9}" destId="{00665D01-AFC3-470A-B706-52DE40D6029F}" srcOrd="10" destOrd="0" parTransId="{71A7EB9B-EED7-492D-BE62-954454A990AE}" sibTransId="{A4F3AB82-2E81-4EB7-A023-FBFF38D58197}"/>
    <dgm:cxn modelId="{460E37F8-3869-47F1-8F39-A21BF3DF2264}" type="presOf" srcId="{71A7EB9B-EED7-492D-BE62-954454A990AE}" destId="{66960B4F-0CE2-4EDE-A5C3-9E1B7B95A855}" srcOrd="1" destOrd="0" presId="urn:microsoft.com/office/officeart/2005/8/layout/radial1"/>
    <dgm:cxn modelId="{19CA9E52-1019-45C8-A42A-67B083727714}" srcId="{D3D78443-DA2A-4C49-81C3-82FA4ACF4CE9}" destId="{AB4863BD-0A40-42DD-B2A1-85E1AE6A7B79}" srcOrd="2" destOrd="0" parTransId="{33F5C06E-B015-4C6F-9569-A0BADC66ADC5}" sibTransId="{6AA8A5A5-DA52-475C-8F3E-B4C346A64042}"/>
    <dgm:cxn modelId="{996E7E66-0609-4BFE-ADFD-FFADF2E7CBAD}" type="presOf" srcId="{7CD89767-647F-48F1-99F6-3CDA8E31393F}" destId="{A7284D75-266A-444A-A064-2689491380C6}" srcOrd="0" destOrd="0" presId="urn:microsoft.com/office/officeart/2005/8/layout/radial1"/>
    <dgm:cxn modelId="{E26FA34A-B04E-42F1-ADE7-2B7F78098B26}" type="presParOf" srcId="{551BBE3F-A8C6-48B7-90FB-172F90EC26CE}" destId="{3B468A9E-BF3D-44C7-8C62-AB34F3A27FC8}" srcOrd="0" destOrd="0" presId="urn:microsoft.com/office/officeart/2005/8/layout/radial1"/>
    <dgm:cxn modelId="{583BABFA-A4AC-4EE4-8C7F-4F399AAA8271}" type="presParOf" srcId="{551BBE3F-A8C6-48B7-90FB-172F90EC26CE}" destId="{6D43CA6C-E5F9-47D8-A450-F0865F627C81}" srcOrd="1" destOrd="0" presId="urn:microsoft.com/office/officeart/2005/8/layout/radial1"/>
    <dgm:cxn modelId="{70E6676D-0903-4B14-8E2B-6CAA64A6840E}" type="presParOf" srcId="{6D43CA6C-E5F9-47D8-A450-F0865F627C81}" destId="{83336A0B-246A-49B7-ADD3-3E54533298A0}" srcOrd="0" destOrd="0" presId="urn:microsoft.com/office/officeart/2005/8/layout/radial1"/>
    <dgm:cxn modelId="{8884B12E-1742-4DF6-AF83-3347F46C6324}" type="presParOf" srcId="{551BBE3F-A8C6-48B7-90FB-172F90EC26CE}" destId="{C3D26A50-2331-4358-9E1B-383435522D87}" srcOrd="2" destOrd="0" presId="urn:microsoft.com/office/officeart/2005/8/layout/radial1"/>
    <dgm:cxn modelId="{E99F4904-CB35-40D2-8EA9-C7B15D8E8766}" type="presParOf" srcId="{551BBE3F-A8C6-48B7-90FB-172F90EC26CE}" destId="{CDD2C11F-8982-469B-A7E2-ED9B50C088B2}" srcOrd="3" destOrd="0" presId="urn:microsoft.com/office/officeart/2005/8/layout/radial1"/>
    <dgm:cxn modelId="{866AE3A2-595C-4A8E-8FF2-0A988528BE73}" type="presParOf" srcId="{CDD2C11F-8982-469B-A7E2-ED9B50C088B2}" destId="{DDD73C47-AF0A-443F-AB25-BC4B7B6A40D1}" srcOrd="0" destOrd="0" presId="urn:microsoft.com/office/officeart/2005/8/layout/radial1"/>
    <dgm:cxn modelId="{98B868B9-53E0-4F07-A4CE-6E714B99626C}" type="presParOf" srcId="{551BBE3F-A8C6-48B7-90FB-172F90EC26CE}" destId="{300D7A6D-F1C3-4F04-BD61-CB32DCB46DEA}" srcOrd="4" destOrd="0" presId="urn:microsoft.com/office/officeart/2005/8/layout/radial1"/>
    <dgm:cxn modelId="{2450FC20-92F1-46B7-9D83-816FE0806FBD}" type="presParOf" srcId="{551BBE3F-A8C6-48B7-90FB-172F90EC26CE}" destId="{8053E21E-9E7E-4588-87D5-4A0672A80BD8}" srcOrd="5" destOrd="0" presId="urn:microsoft.com/office/officeart/2005/8/layout/radial1"/>
    <dgm:cxn modelId="{2F216543-518F-4A4B-BE9F-417D06A2DFF3}" type="presParOf" srcId="{8053E21E-9E7E-4588-87D5-4A0672A80BD8}" destId="{16FB43C3-F98B-4CBD-B088-55BB09764791}" srcOrd="0" destOrd="0" presId="urn:microsoft.com/office/officeart/2005/8/layout/radial1"/>
    <dgm:cxn modelId="{7BC7C912-03F5-46F2-ADEA-249799171AB3}" type="presParOf" srcId="{551BBE3F-A8C6-48B7-90FB-172F90EC26CE}" destId="{6B192ABE-7604-4E4A-B17F-D035E5A7BFBB}" srcOrd="6" destOrd="0" presId="urn:microsoft.com/office/officeart/2005/8/layout/radial1"/>
    <dgm:cxn modelId="{4F782E4A-8D00-45F2-A41F-105E1CBC8945}" type="presParOf" srcId="{551BBE3F-A8C6-48B7-90FB-172F90EC26CE}" destId="{75BD6609-9C4E-4F94-B5E5-E367C70C285B}" srcOrd="7" destOrd="0" presId="urn:microsoft.com/office/officeart/2005/8/layout/radial1"/>
    <dgm:cxn modelId="{B6186F66-A66E-4131-84B9-99E08634681E}" type="presParOf" srcId="{75BD6609-9C4E-4F94-B5E5-E367C70C285B}" destId="{12DDA9CA-543D-4A27-B7E0-027BF21AC830}" srcOrd="0" destOrd="0" presId="urn:microsoft.com/office/officeart/2005/8/layout/radial1"/>
    <dgm:cxn modelId="{109F5A0B-2C75-43CB-8543-BB0FA30EB075}" type="presParOf" srcId="{551BBE3F-A8C6-48B7-90FB-172F90EC26CE}" destId="{7E4AA736-6CED-4870-9213-B25B972E7059}" srcOrd="8" destOrd="0" presId="urn:microsoft.com/office/officeart/2005/8/layout/radial1"/>
    <dgm:cxn modelId="{D463F301-60F1-475F-9816-E00E29191B45}" type="presParOf" srcId="{551BBE3F-A8C6-48B7-90FB-172F90EC26CE}" destId="{E948D965-3366-4AFA-BDFA-FC449D40833E}" srcOrd="9" destOrd="0" presId="urn:microsoft.com/office/officeart/2005/8/layout/radial1"/>
    <dgm:cxn modelId="{627EAAAB-5DC7-4DC1-9D0A-9DC524BE4348}" type="presParOf" srcId="{E948D965-3366-4AFA-BDFA-FC449D40833E}" destId="{3F2038AD-A2B3-4C6D-8F27-0A113E20C6CA}" srcOrd="0" destOrd="0" presId="urn:microsoft.com/office/officeart/2005/8/layout/radial1"/>
    <dgm:cxn modelId="{C5E036B2-865C-4C90-BB52-435FA23FA916}" type="presParOf" srcId="{551BBE3F-A8C6-48B7-90FB-172F90EC26CE}" destId="{8B2BA0C3-3B5C-4FF4-9167-C4F42C9DCDF0}" srcOrd="10" destOrd="0" presId="urn:microsoft.com/office/officeart/2005/8/layout/radial1"/>
    <dgm:cxn modelId="{A226D56B-5188-46F7-9884-C7A9DDAFCB24}" type="presParOf" srcId="{551BBE3F-A8C6-48B7-90FB-172F90EC26CE}" destId="{B60DCD7E-ACC1-4675-8923-F7013BE9A60F}" srcOrd="11" destOrd="0" presId="urn:microsoft.com/office/officeart/2005/8/layout/radial1"/>
    <dgm:cxn modelId="{48E5B6CD-1933-4A43-8DC9-EF4CB0F5FBEA}" type="presParOf" srcId="{B60DCD7E-ACC1-4675-8923-F7013BE9A60F}" destId="{9D9C11AA-4F30-4D09-A733-984901EDE622}" srcOrd="0" destOrd="0" presId="urn:microsoft.com/office/officeart/2005/8/layout/radial1"/>
    <dgm:cxn modelId="{E6305E60-08FB-434C-A337-C039F4A583D5}" type="presParOf" srcId="{551BBE3F-A8C6-48B7-90FB-172F90EC26CE}" destId="{7C53F36C-2D46-4F30-B282-E9D27B2F49CD}" srcOrd="12" destOrd="0" presId="urn:microsoft.com/office/officeart/2005/8/layout/radial1"/>
    <dgm:cxn modelId="{84988E9E-311C-47E3-92C1-E9FD02600975}" type="presParOf" srcId="{551BBE3F-A8C6-48B7-90FB-172F90EC26CE}" destId="{C35B75F2-AB3F-4A0E-86A1-33F86CDD5C4F}" srcOrd="13" destOrd="0" presId="urn:microsoft.com/office/officeart/2005/8/layout/radial1"/>
    <dgm:cxn modelId="{9D87E5C7-ED3F-4CB7-9030-A474D21BF3F8}" type="presParOf" srcId="{C35B75F2-AB3F-4A0E-86A1-33F86CDD5C4F}" destId="{81398601-B3A2-4040-861D-E3C9E4A33616}" srcOrd="0" destOrd="0" presId="urn:microsoft.com/office/officeart/2005/8/layout/radial1"/>
    <dgm:cxn modelId="{6B38211D-DB75-464B-82E6-93CCF81565C2}" type="presParOf" srcId="{551BBE3F-A8C6-48B7-90FB-172F90EC26CE}" destId="{03BB731B-CF62-4A9B-BF5F-751B42DCE4AB}" srcOrd="14" destOrd="0" presId="urn:microsoft.com/office/officeart/2005/8/layout/radial1"/>
    <dgm:cxn modelId="{7205A2A2-8760-4347-9958-0D4935DC1502}" type="presParOf" srcId="{551BBE3F-A8C6-48B7-90FB-172F90EC26CE}" destId="{49C477C2-14F9-4560-B916-DAE5D1F9A1E8}" srcOrd="15" destOrd="0" presId="urn:microsoft.com/office/officeart/2005/8/layout/radial1"/>
    <dgm:cxn modelId="{2292FBCF-9FAF-4489-8467-D57426A66C01}" type="presParOf" srcId="{49C477C2-14F9-4560-B916-DAE5D1F9A1E8}" destId="{434CD5BB-BC6E-4A2F-A03D-8CB39E033C9B}" srcOrd="0" destOrd="0" presId="urn:microsoft.com/office/officeart/2005/8/layout/radial1"/>
    <dgm:cxn modelId="{78A56B20-B513-4406-96EA-FDB8D0AFA02D}" type="presParOf" srcId="{551BBE3F-A8C6-48B7-90FB-172F90EC26CE}" destId="{39C147CF-35ED-4BCD-939B-20BDFC3979F4}" srcOrd="16" destOrd="0" presId="urn:microsoft.com/office/officeart/2005/8/layout/radial1"/>
    <dgm:cxn modelId="{353E2902-C4D8-4A18-A467-4AB33BF7716F}" type="presParOf" srcId="{551BBE3F-A8C6-48B7-90FB-172F90EC26CE}" destId="{11597E4A-2D46-4B32-B8BB-70A2215E52A2}" srcOrd="17" destOrd="0" presId="urn:microsoft.com/office/officeart/2005/8/layout/radial1"/>
    <dgm:cxn modelId="{B3A3F5DE-51D9-465C-BC38-F39F15D69B96}" type="presParOf" srcId="{11597E4A-2D46-4B32-B8BB-70A2215E52A2}" destId="{4B84C3FC-C391-4D98-8BC9-B5AC9FB4BB96}" srcOrd="0" destOrd="0" presId="urn:microsoft.com/office/officeart/2005/8/layout/radial1"/>
    <dgm:cxn modelId="{63F8E79C-29AA-4A98-8E8E-C45AB59138C4}" type="presParOf" srcId="{551BBE3F-A8C6-48B7-90FB-172F90EC26CE}" destId="{A7284D75-266A-444A-A064-2689491380C6}" srcOrd="18" destOrd="0" presId="urn:microsoft.com/office/officeart/2005/8/layout/radial1"/>
    <dgm:cxn modelId="{F6F8FFD5-411D-4A4C-A5B9-6BB8DA199497}" type="presParOf" srcId="{551BBE3F-A8C6-48B7-90FB-172F90EC26CE}" destId="{DDCC67CF-E995-4DC6-A9A8-DE05371A2916}" srcOrd="19" destOrd="0" presId="urn:microsoft.com/office/officeart/2005/8/layout/radial1"/>
    <dgm:cxn modelId="{9D943DC9-1A15-4E87-B56E-8DD9EB1E34D5}" type="presParOf" srcId="{DDCC67CF-E995-4DC6-A9A8-DE05371A2916}" destId="{522D0DAB-0DE6-48EB-9A36-2C1F1AC4AEBA}" srcOrd="0" destOrd="0" presId="urn:microsoft.com/office/officeart/2005/8/layout/radial1"/>
    <dgm:cxn modelId="{7B2E338C-32B1-4B31-A848-38D0ABAB4F80}" type="presParOf" srcId="{551BBE3F-A8C6-48B7-90FB-172F90EC26CE}" destId="{E32B3F95-F8CF-45FD-A92C-D4BA8C5ADB01}" srcOrd="20" destOrd="0" presId="urn:microsoft.com/office/officeart/2005/8/layout/radial1"/>
    <dgm:cxn modelId="{40D9833C-9E04-452C-8F70-656962D7ED47}" type="presParOf" srcId="{551BBE3F-A8C6-48B7-90FB-172F90EC26CE}" destId="{2C0A26FB-1499-4E49-BFF6-8B8454601A4D}" srcOrd="21" destOrd="0" presId="urn:microsoft.com/office/officeart/2005/8/layout/radial1"/>
    <dgm:cxn modelId="{D7D1424E-E9CC-4B73-8162-96CFC47ED331}" type="presParOf" srcId="{2C0A26FB-1499-4E49-BFF6-8B8454601A4D}" destId="{66960B4F-0CE2-4EDE-A5C3-9E1B7B95A855}" srcOrd="0" destOrd="0" presId="urn:microsoft.com/office/officeart/2005/8/layout/radial1"/>
    <dgm:cxn modelId="{BDB6328C-359A-4D09-AC5C-BAEDC885F031}" type="presParOf" srcId="{551BBE3F-A8C6-48B7-90FB-172F90EC26CE}" destId="{A18DB274-81FF-4C91-993B-F290F63541CA}" srcOrd="2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b="1" dirty="0"/>
            <a:t>S.L.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s-ES_tradnl" sz="1600" b="1" u="none" dirty="0"/>
            <a:t>RESPONSABILIDAD</a:t>
          </a:r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dirty="0"/>
            <a:t>Nº SOCIOS</a:t>
          </a:r>
          <a:endParaRPr lang="es-ES" sz="1600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AE95BFB-FC48-411D-8CB3-B9A5B37CCBA2}">
      <dgm:prSet phldrT="[Texto]" custT="1"/>
      <dgm:spPr/>
      <dgm:t>
        <a:bodyPr/>
        <a:lstStyle/>
        <a:p>
          <a:pPr algn="ctr"/>
          <a:r>
            <a:rPr lang="es-ES_tradnl" sz="1600" b="1" u="none" dirty="0"/>
            <a:t>CAPITAL</a:t>
          </a:r>
          <a:endParaRPr lang="es-ES" sz="1600" b="1" u="none" dirty="0"/>
        </a:p>
      </dgm:t>
    </dgm:pt>
    <dgm:pt modelId="{104ED169-D0DF-4B21-B24E-1B97D2440C05}" type="parTrans" cxnId="{D7B0C5F1-F5B1-4C4F-8A4C-0643657C5F98}">
      <dgm:prSet/>
      <dgm:spPr/>
      <dgm:t>
        <a:bodyPr/>
        <a:lstStyle/>
        <a:p>
          <a:endParaRPr lang="es-ES"/>
        </a:p>
      </dgm:t>
    </dgm:pt>
    <dgm:pt modelId="{2CA0F4A6-4849-4346-BE86-732BB0522C94}" type="sibTrans" cxnId="{D7B0C5F1-F5B1-4C4F-8A4C-0643657C5F98}">
      <dgm:prSet/>
      <dgm:spPr/>
      <dgm:t>
        <a:bodyPr/>
        <a:lstStyle/>
        <a:p>
          <a:endParaRPr lang="es-ES"/>
        </a:p>
      </dgm:t>
    </dgm:pt>
    <dgm:pt modelId="{48FA580E-F8BD-454C-80E7-3C446636C3C0}">
      <dgm:prSet phldrT="[Texto]" custT="1"/>
      <dgm:spPr/>
      <dgm:t>
        <a:bodyPr/>
        <a:lstStyle/>
        <a:p>
          <a:pPr algn="ctr"/>
          <a:r>
            <a:rPr lang="es-ES_tradnl" sz="1600" b="1" u="none" dirty="0"/>
            <a:t>PARTICIPACIONES</a:t>
          </a:r>
          <a:endParaRPr lang="es-ES" sz="1600" b="1" u="none" dirty="0"/>
        </a:p>
      </dgm:t>
    </dgm:pt>
    <dgm:pt modelId="{84A30F99-C19A-41DF-A24B-5B17306FCFB2}" type="parTrans" cxnId="{43814AAB-C09D-4047-A795-B779D152A819}">
      <dgm:prSet/>
      <dgm:spPr/>
      <dgm:t>
        <a:bodyPr/>
        <a:lstStyle/>
        <a:p>
          <a:endParaRPr lang="es-ES"/>
        </a:p>
      </dgm:t>
    </dgm:pt>
    <dgm:pt modelId="{0CB8589D-833F-425E-A201-CDF41928DC6A}" type="sibTrans" cxnId="{43814AAB-C09D-4047-A795-B779D152A819}">
      <dgm:prSet/>
      <dgm:spPr/>
      <dgm:t>
        <a:bodyPr/>
        <a:lstStyle/>
        <a:p>
          <a:endParaRPr lang="es-ES"/>
        </a:p>
      </dgm:t>
    </dgm:pt>
    <dgm:pt modelId="{C3BEDA2C-A27C-4991-9B00-103E71ADFAE8}">
      <dgm:prSet phldrT="[Texto]" custT="1"/>
      <dgm:spPr/>
      <dgm:t>
        <a:bodyPr/>
        <a:lstStyle/>
        <a:p>
          <a:pPr algn="ctr"/>
          <a:r>
            <a:rPr lang="es-ES_tradnl" sz="1600" b="1" u="none" dirty="0"/>
            <a:t>DERECHOS SOCIOS</a:t>
          </a:r>
          <a:endParaRPr lang="es-ES" sz="1600" b="1" u="none" dirty="0"/>
        </a:p>
      </dgm:t>
    </dgm:pt>
    <dgm:pt modelId="{6750C700-4508-46F0-9939-E17606961ABA}" type="parTrans" cxnId="{F2146863-CBD9-456A-A4D2-0512066F3C11}">
      <dgm:prSet/>
      <dgm:spPr/>
      <dgm:t>
        <a:bodyPr/>
        <a:lstStyle/>
        <a:p>
          <a:endParaRPr lang="es-ES"/>
        </a:p>
      </dgm:t>
    </dgm:pt>
    <dgm:pt modelId="{032BF95E-F71C-49A2-BC52-F334BB02AE02}" type="sibTrans" cxnId="{F2146863-CBD9-456A-A4D2-0512066F3C11}">
      <dgm:prSet/>
      <dgm:spPr/>
      <dgm:t>
        <a:bodyPr/>
        <a:lstStyle/>
        <a:p>
          <a:endParaRPr lang="es-ES"/>
        </a:p>
      </dgm:t>
    </dgm:pt>
    <dgm:pt modelId="{96D5345C-3FC9-48A2-828C-991BF0D95477}">
      <dgm:prSet phldrT="[Texto]" custT="1"/>
      <dgm:spPr/>
      <dgm:t>
        <a:bodyPr/>
        <a:lstStyle/>
        <a:p>
          <a:pPr algn="ctr"/>
          <a:r>
            <a:rPr lang="es-ES_tradnl" sz="1600" b="1" u="none" dirty="0"/>
            <a:t>ÓRGANOS DE GOBIERNO</a:t>
          </a:r>
          <a:endParaRPr lang="es-ES" sz="1600" b="1" u="none" dirty="0"/>
        </a:p>
      </dgm:t>
    </dgm:pt>
    <dgm:pt modelId="{3ACF3514-10B6-4129-9631-AE1B0974D114}" type="parTrans" cxnId="{5918F941-F31D-443E-B340-B699FD553A22}">
      <dgm:prSet/>
      <dgm:spPr/>
      <dgm:t>
        <a:bodyPr/>
        <a:lstStyle/>
        <a:p>
          <a:endParaRPr lang="es-ES"/>
        </a:p>
      </dgm:t>
    </dgm:pt>
    <dgm:pt modelId="{0AAA0F8A-E042-467B-806C-FD140929446B}" type="sibTrans" cxnId="{5918F941-F31D-443E-B340-B699FD553A22}">
      <dgm:prSet/>
      <dgm:spPr/>
      <dgm:t>
        <a:bodyPr/>
        <a:lstStyle/>
        <a:p>
          <a:endParaRPr lang="es-ES"/>
        </a:p>
      </dgm:t>
    </dgm:pt>
    <dgm:pt modelId="{F9D40811-F335-407E-8006-68FC67C10B85}">
      <dgm:prSet phldrT="[Texto]" custT="1"/>
      <dgm:spPr/>
      <dgm:t>
        <a:bodyPr/>
        <a:lstStyle/>
        <a:p>
          <a:pPr algn="ctr"/>
          <a:r>
            <a:rPr lang="es-ES_tradnl" sz="1600" b="1" u="none" dirty="0"/>
            <a:t>SEGURIDAD SOCIAL</a:t>
          </a:r>
          <a:endParaRPr lang="es-ES" sz="1600" b="1" u="none" dirty="0"/>
        </a:p>
      </dgm:t>
    </dgm:pt>
    <dgm:pt modelId="{10C7A6F8-BA1A-4A87-82DB-D874C11FC742}" type="parTrans" cxnId="{367E9855-5C52-42ED-9B92-D97E97FD4EEB}">
      <dgm:prSet/>
      <dgm:spPr/>
      <dgm:t>
        <a:bodyPr/>
        <a:lstStyle/>
        <a:p>
          <a:endParaRPr lang="es-ES"/>
        </a:p>
      </dgm:t>
    </dgm:pt>
    <dgm:pt modelId="{DAAFA2E5-0132-4F2F-B793-405407C02223}" type="sibTrans" cxnId="{367E9855-5C52-42ED-9B92-D97E97FD4EEB}">
      <dgm:prSet/>
      <dgm:spPr/>
      <dgm:t>
        <a:bodyPr/>
        <a:lstStyle/>
        <a:p>
          <a:endParaRPr lang="es-ES"/>
        </a:p>
      </dgm:t>
    </dgm:pt>
    <dgm:pt modelId="{007677A6-D171-4215-872B-28D1F13B6C22}">
      <dgm:prSet phldrT="[Texto]" custT="1"/>
      <dgm:spPr/>
      <dgm:t>
        <a:bodyPr/>
        <a:lstStyle/>
        <a:p>
          <a:pPr algn="ctr"/>
          <a:r>
            <a:rPr lang="es-ES_tradnl" sz="1600" b="1" u="none" dirty="0"/>
            <a:t>IMPUESTOS</a:t>
          </a:r>
          <a:endParaRPr lang="es-ES" sz="1600" b="1" u="none" dirty="0"/>
        </a:p>
      </dgm:t>
    </dgm:pt>
    <dgm:pt modelId="{822086C1-00E8-447A-B790-E2D6ED6B0087}" type="parTrans" cxnId="{297EC4C6-E593-4EE2-88C0-5D62A8AC4219}">
      <dgm:prSet/>
      <dgm:spPr/>
      <dgm:t>
        <a:bodyPr/>
        <a:lstStyle/>
        <a:p>
          <a:endParaRPr lang="es-ES"/>
        </a:p>
      </dgm:t>
    </dgm:pt>
    <dgm:pt modelId="{9138593C-0BED-409D-9B25-9D7B6DF83F04}" type="sibTrans" cxnId="{297EC4C6-E593-4EE2-88C0-5D62A8AC4219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BDFE466-FD38-4A19-BF83-A02D9D3088DA}" type="pres">
      <dgm:prSet presAssocID="{99C31067-E078-4466-8CC0-1C151F962DC9}" presName="centerShape" presStyleLbl="node0" presStyleIdx="0" presStyleCnt="1" custScaleX="122127" custScaleY="106042" custLinFactNeighborX="5132" custLinFactNeighborY="2160"/>
      <dgm:spPr/>
      <dgm:t>
        <a:bodyPr/>
        <a:lstStyle/>
        <a:p>
          <a:endParaRPr lang="es-ES"/>
        </a:p>
      </dgm:t>
    </dgm:pt>
    <dgm:pt modelId="{FD5D2952-0298-474E-8E15-AB9CABA13954}" type="pres">
      <dgm:prSet presAssocID="{14019158-7D40-42D0-BDE1-2383E4D22DE5}" presName="node" presStyleLbl="node1" presStyleIdx="0" presStyleCnt="8" custScaleX="311840" custScaleY="95621" custRadScaleRad="109075" custRadScaleInc="-1256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8" custLinFactNeighborX="97" custLinFactNeighborY="6156"/>
      <dgm:spPr/>
      <dgm:t>
        <a:bodyPr/>
        <a:lstStyle/>
        <a:p>
          <a:endParaRPr lang="es-ES"/>
        </a:p>
      </dgm:t>
    </dgm:pt>
    <dgm:pt modelId="{CEE8792D-0F8E-459D-93EB-C61AEE6E7247}" type="pres">
      <dgm:prSet presAssocID="{2AB830A5-F72F-4C5B-8781-88E2E8637CBF}" presName="node" presStyleLbl="node1" presStyleIdx="1" presStyleCnt="8" custScaleX="172244" custScaleY="73838" custRadScaleRad="145841" custRadScaleInc="1259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8"/>
      <dgm:spPr/>
      <dgm:t>
        <a:bodyPr/>
        <a:lstStyle/>
        <a:p>
          <a:endParaRPr lang="es-ES"/>
        </a:p>
      </dgm:t>
    </dgm:pt>
    <dgm:pt modelId="{36C6C073-5F14-4BB1-91A2-A88BAA39A36A}" type="pres">
      <dgm:prSet presAssocID="{FAE95BFB-FC48-411D-8CB3-B9A5B37CCBA2}" presName="node" presStyleLbl="node1" presStyleIdx="2" presStyleCnt="8" custScaleX="154236" custScaleY="73839" custRadScaleRad="149568" custRadScaleInc="-5764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652521-8B57-4FAB-B2B1-E008170BC88B}" type="pres">
      <dgm:prSet presAssocID="{FAE95BFB-FC48-411D-8CB3-B9A5B37CCBA2}" presName="dummy" presStyleCnt="0"/>
      <dgm:spPr/>
    </dgm:pt>
    <dgm:pt modelId="{AE728948-849A-4F91-8408-873E3AE7D3D3}" type="pres">
      <dgm:prSet presAssocID="{2CA0F4A6-4849-4346-BE86-732BB0522C94}" presName="sibTrans" presStyleLbl="sibTrans2D1" presStyleIdx="2" presStyleCnt="8"/>
      <dgm:spPr/>
      <dgm:t>
        <a:bodyPr/>
        <a:lstStyle/>
        <a:p>
          <a:endParaRPr lang="es-ES"/>
        </a:p>
      </dgm:t>
    </dgm:pt>
    <dgm:pt modelId="{D28B92F8-0154-48CB-AB57-A77A033EA2BF}" type="pres">
      <dgm:prSet presAssocID="{48FA580E-F8BD-454C-80E7-3C446636C3C0}" presName="node" presStyleLbl="node1" presStyleIdx="3" presStyleCnt="8" custScaleX="283279" custRadScaleRad="147286" custRadScaleInc="-1157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0D0B7A-43B9-4E6A-83DE-49510908A29F}" type="pres">
      <dgm:prSet presAssocID="{48FA580E-F8BD-454C-80E7-3C446636C3C0}" presName="dummy" presStyleCnt="0"/>
      <dgm:spPr/>
    </dgm:pt>
    <dgm:pt modelId="{BEC7E355-93C7-446D-BBC5-D2421D6D5BA9}" type="pres">
      <dgm:prSet presAssocID="{0CB8589D-833F-425E-A201-CDF41928DC6A}" presName="sibTrans" presStyleLbl="sibTrans2D1" presStyleIdx="3" presStyleCnt="8"/>
      <dgm:spPr/>
      <dgm:t>
        <a:bodyPr/>
        <a:lstStyle/>
        <a:p>
          <a:endParaRPr lang="es-ES"/>
        </a:p>
      </dgm:t>
    </dgm:pt>
    <dgm:pt modelId="{2A3FA976-DC29-46C4-8647-7D6B01745B3E}" type="pres">
      <dgm:prSet presAssocID="{C3BEDA2C-A27C-4991-9B00-103E71ADFAE8}" presName="node" presStyleLbl="node1" presStyleIdx="4" presStyleCnt="8" custScaleX="208655" custRadScaleRad="98857" custRadScaleInc="-1857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04681-B7E0-45C2-9362-5AC546318338}" type="pres">
      <dgm:prSet presAssocID="{C3BEDA2C-A27C-4991-9B00-103E71ADFAE8}" presName="dummy" presStyleCnt="0"/>
      <dgm:spPr/>
    </dgm:pt>
    <dgm:pt modelId="{8C2EF38D-F329-4E5A-9C3C-7DCAEA11A8AA}" type="pres">
      <dgm:prSet presAssocID="{032BF95E-F71C-49A2-BC52-F334BB02AE02}" presName="sibTrans" presStyleLbl="sibTrans2D1" presStyleIdx="4" presStyleCnt="8"/>
      <dgm:spPr/>
      <dgm:t>
        <a:bodyPr/>
        <a:lstStyle/>
        <a:p>
          <a:endParaRPr lang="es-ES"/>
        </a:p>
      </dgm:t>
    </dgm:pt>
    <dgm:pt modelId="{23FED0DB-631F-4666-B0EB-E6E8FDA70170}" type="pres">
      <dgm:prSet presAssocID="{96D5345C-3FC9-48A2-828C-991BF0D95477}" presName="node" presStyleLbl="node1" presStyleIdx="5" presStyleCnt="8" custScaleX="203428" custRadScaleRad="138244" custRadScaleInc="605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EF1C4A-2CFB-4BEF-9685-A71E03410AD1}" type="pres">
      <dgm:prSet presAssocID="{96D5345C-3FC9-48A2-828C-991BF0D95477}" presName="dummy" presStyleCnt="0"/>
      <dgm:spPr/>
    </dgm:pt>
    <dgm:pt modelId="{7ED55F6C-C8D0-4788-8ADF-082B5EE586E4}" type="pres">
      <dgm:prSet presAssocID="{0AAA0F8A-E042-467B-806C-FD140929446B}" presName="sibTrans" presStyleLbl="sibTrans2D1" presStyleIdx="5" presStyleCnt="8"/>
      <dgm:spPr/>
      <dgm:t>
        <a:bodyPr/>
        <a:lstStyle/>
        <a:p>
          <a:endParaRPr lang="es-ES"/>
        </a:p>
      </dgm:t>
    </dgm:pt>
    <dgm:pt modelId="{478B77C6-9B00-402B-864F-08BA3CAC3251}" type="pres">
      <dgm:prSet presAssocID="{F9D40811-F335-407E-8006-68FC67C10B85}" presName="node" presStyleLbl="node1" presStyleIdx="6" presStyleCnt="8" custScaleX="233243" custRadScaleRad="146170" custRadScaleInc="368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DB0D9B-F369-4877-9785-A0F281BCBA07}" type="pres">
      <dgm:prSet presAssocID="{F9D40811-F335-407E-8006-68FC67C10B85}" presName="dummy" presStyleCnt="0"/>
      <dgm:spPr/>
    </dgm:pt>
    <dgm:pt modelId="{4E38D8CD-2272-493E-9A70-3874EA0A6798}" type="pres">
      <dgm:prSet presAssocID="{DAAFA2E5-0132-4F2F-B793-405407C02223}" presName="sibTrans" presStyleLbl="sibTrans2D1" presStyleIdx="6" presStyleCnt="8"/>
      <dgm:spPr/>
      <dgm:t>
        <a:bodyPr/>
        <a:lstStyle/>
        <a:p>
          <a:endParaRPr lang="es-ES"/>
        </a:p>
      </dgm:t>
    </dgm:pt>
    <dgm:pt modelId="{5E62CF8A-89B3-413C-ABF1-D52E67A1B7F7}" type="pres">
      <dgm:prSet presAssocID="{007677A6-D171-4215-872B-28D1F13B6C22}" presName="node" presStyleLbl="node1" presStyleIdx="7" presStyleCnt="8" custScaleX="177753" custRadScaleRad="155076" custRadScaleInc="-988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9FE934-91F9-4DA3-9C81-228C42637668}" type="pres">
      <dgm:prSet presAssocID="{007677A6-D171-4215-872B-28D1F13B6C22}" presName="dummy" presStyleCnt="0"/>
      <dgm:spPr/>
    </dgm:pt>
    <dgm:pt modelId="{2D164789-16A5-4C1F-BAD6-BD5F5C28FE3F}" type="pres">
      <dgm:prSet presAssocID="{9138593C-0BED-409D-9B25-9D7B6DF83F04}" presName="sibTrans" presStyleLbl="sibTrans2D1" presStyleIdx="7" presStyleCnt="8" custLinFactNeighborX="3658" custLinFactNeighborY="1496"/>
      <dgm:spPr/>
      <dgm:t>
        <a:bodyPr/>
        <a:lstStyle/>
        <a:p>
          <a:endParaRPr lang="es-ES"/>
        </a:p>
      </dgm:t>
    </dgm:pt>
  </dgm:ptLst>
  <dgm:cxnLst>
    <dgm:cxn modelId="{9236D44E-B46D-45D8-8C10-4EDB8B9BFD32}" type="presOf" srcId="{99C31067-E078-4466-8CC0-1C151F962DC9}" destId="{6BDFE466-FD38-4A19-BF83-A02D9D3088DA}" srcOrd="0" destOrd="0" presId="urn:microsoft.com/office/officeart/2005/8/layout/radial6"/>
    <dgm:cxn modelId="{0CBAD401-AFD3-468F-BB94-32E57F36DC0B}" type="presOf" srcId="{FAE95BFB-FC48-411D-8CB3-B9A5B37CCBA2}" destId="{36C6C073-5F14-4BB1-91A2-A88BAA39A36A}" srcOrd="0" destOrd="0" presId="urn:microsoft.com/office/officeart/2005/8/layout/radial6"/>
    <dgm:cxn modelId="{6D888EEC-02DF-4065-B3C2-C835DF44326D}" type="presOf" srcId="{C3BEDA2C-A27C-4991-9B00-103E71ADFAE8}" destId="{2A3FA976-DC29-46C4-8647-7D6B01745B3E}" srcOrd="0" destOrd="0" presId="urn:microsoft.com/office/officeart/2005/8/layout/radial6"/>
    <dgm:cxn modelId="{A934E1FF-29C1-476B-83D9-D93B748DD3B1}" type="presOf" srcId="{9138593C-0BED-409D-9B25-9D7B6DF83F04}" destId="{2D164789-16A5-4C1F-BAD6-BD5F5C28FE3F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297EC4C6-E593-4EE2-88C0-5D62A8AC4219}" srcId="{99C31067-E078-4466-8CC0-1C151F962DC9}" destId="{007677A6-D171-4215-872B-28D1F13B6C22}" srcOrd="7" destOrd="0" parTransId="{822086C1-00E8-447A-B790-E2D6ED6B0087}" sibTransId="{9138593C-0BED-409D-9B25-9D7B6DF83F04}"/>
    <dgm:cxn modelId="{11D324C5-9370-44A6-A82B-505F3DE6ABC0}" type="presOf" srcId="{96D5345C-3FC9-48A2-828C-991BF0D95477}" destId="{23FED0DB-631F-4666-B0EB-E6E8FDA70170}" srcOrd="0" destOrd="0" presId="urn:microsoft.com/office/officeart/2005/8/layout/radial6"/>
    <dgm:cxn modelId="{1E9EB9E0-EC23-4A3C-871C-AB1D64E7944F}" type="presOf" srcId="{5CB2C71F-2A84-47A2-934F-3CA3BE6F072F}" destId="{15F45BF8-69F6-4A02-B8E1-7F592D0343DB}" srcOrd="0" destOrd="0" presId="urn:microsoft.com/office/officeart/2005/8/layout/radial6"/>
    <dgm:cxn modelId="{C4483F93-6251-4EAE-B1A7-C7362B3745FB}" type="presOf" srcId="{007677A6-D171-4215-872B-28D1F13B6C22}" destId="{5E62CF8A-89B3-413C-ABF1-D52E67A1B7F7}" srcOrd="0" destOrd="0" presId="urn:microsoft.com/office/officeart/2005/8/layout/radial6"/>
    <dgm:cxn modelId="{7FBA0345-AD56-4A01-A2BC-933E3E8E9F85}" type="presOf" srcId="{48FA580E-F8BD-454C-80E7-3C446636C3C0}" destId="{D28B92F8-0154-48CB-AB57-A77A033EA2BF}" srcOrd="0" destOrd="0" presId="urn:microsoft.com/office/officeart/2005/8/layout/radial6"/>
    <dgm:cxn modelId="{43814AAB-C09D-4047-A795-B779D152A819}" srcId="{99C31067-E078-4466-8CC0-1C151F962DC9}" destId="{48FA580E-F8BD-454C-80E7-3C446636C3C0}" srcOrd="3" destOrd="0" parTransId="{84A30F99-C19A-41DF-A24B-5B17306FCFB2}" sibTransId="{0CB8589D-833F-425E-A201-CDF41928DC6A}"/>
    <dgm:cxn modelId="{5918F941-F31D-443E-B340-B699FD553A22}" srcId="{99C31067-E078-4466-8CC0-1C151F962DC9}" destId="{96D5345C-3FC9-48A2-828C-991BF0D95477}" srcOrd="5" destOrd="0" parTransId="{3ACF3514-10B6-4129-9631-AE1B0974D114}" sibTransId="{0AAA0F8A-E042-467B-806C-FD140929446B}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9F1E7E09-1117-4C29-8723-1CA38E338C70}" type="presOf" srcId="{0CC6E3E3-544E-45CE-9457-7DD6125BAEB0}" destId="{5E5AFB69-2835-42E4-B281-C4061BFF6AAB}" srcOrd="0" destOrd="0" presId="urn:microsoft.com/office/officeart/2005/8/layout/radial6"/>
    <dgm:cxn modelId="{ACAE5207-58FD-45F0-AC1E-B3EEBC8091C8}" type="presOf" srcId="{032BF95E-F71C-49A2-BC52-F334BB02AE02}" destId="{8C2EF38D-F329-4E5A-9C3C-7DCAEA11A8AA}" srcOrd="0" destOrd="0" presId="urn:microsoft.com/office/officeart/2005/8/layout/radial6"/>
    <dgm:cxn modelId="{D52746B8-A3E6-4F93-AA27-6F455A50C162}" type="presOf" srcId="{F9D40811-F335-407E-8006-68FC67C10B85}" destId="{478B77C6-9B00-402B-864F-08BA3CAC3251}" srcOrd="0" destOrd="0" presId="urn:microsoft.com/office/officeart/2005/8/layout/radial6"/>
    <dgm:cxn modelId="{57933323-460E-45BE-8030-22B86A90CC1F}" type="presOf" srcId="{7A063124-B0E8-4C86-B924-8C2784519496}" destId="{9C7A7D43-A152-40E0-B828-A8D7F34EF758}" srcOrd="0" destOrd="0" presId="urn:microsoft.com/office/officeart/2005/8/layout/radial6"/>
    <dgm:cxn modelId="{21E15D3F-3FF9-4F66-BD86-3CC98EE4F9A1}" type="presOf" srcId="{DAAFA2E5-0132-4F2F-B793-405407C02223}" destId="{4E38D8CD-2272-493E-9A70-3874EA0A6798}" srcOrd="0" destOrd="0" presId="urn:microsoft.com/office/officeart/2005/8/layout/radial6"/>
    <dgm:cxn modelId="{367E9855-5C52-42ED-9B92-D97E97FD4EEB}" srcId="{99C31067-E078-4466-8CC0-1C151F962DC9}" destId="{F9D40811-F335-407E-8006-68FC67C10B85}" srcOrd="6" destOrd="0" parTransId="{10C7A6F8-BA1A-4A87-82DB-D874C11FC742}" sibTransId="{DAAFA2E5-0132-4F2F-B793-405407C02223}"/>
    <dgm:cxn modelId="{D7B0C5F1-F5B1-4C4F-8A4C-0643657C5F98}" srcId="{99C31067-E078-4466-8CC0-1C151F962DC9}" destId="{FAE95BFB-FC48-411D-8CB3-B9A5B37CCBA2}" srcOrd="2" destOrd="0" parTransId="{104ED169-D0DF-4B21-B24E-1B97D2440C05}" sibTransId="{2CA0F4A6-4849-4346-BE86-732BB0522C94}"/>
    <dgm:cxn modelId="{D5D4B4CB-88ED-4ACE-872F-10581404A7B2}" type="presOf" srcId="{0CB8589D-833F-425E-A201-CDF41928DC6A}" destId="{BEC7E355-93C7-446D-BBC5-D2421D6D5BA9}" srcOrd="0" destOrd="0" presId="urn:microsoft.com/office/officeart/2005/8/layout/radial6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51D9B6A4-7E95-432C-A272-E59D1897B942}" type="presOf" srcId="{2CA0F4A6-4849-4346-BE86-732BB0522C94}" destId="{AE728948-849A-4F91-8408-873E3AE7D3D3}" srcOrd="0" destOrd="0" presId="urn:microsoft.com/office/officeart/2005/8/layout/radial6"/>
    <dgm:cxn modelId="{8DF63439-5BB8-4E20-9D32-A93AF413F4AE}" type="presOf" srcId="{0AAA0F8A-E042-467B-806C-FD140929446B}" destId="{7ED55F6C-C8D0-4788-8ADF-082B5EE586E4}" srcOrd="0" destOrd="0" presId="urn:microsoft.com/office/officeart/2005/8/layout/radial6"/>
    <dgm:cxn modelId="{89E2367A-4603-4E54-B6E3-314FE2195667}" type="presOf" srcId="{2AB830A5-F72F-4C5B-8781-88E2E8637CBF}" destId="{CEE8792D-0F8E-459D-93EB-C61AEE6E7247}" srcOrd="0" destOrd="0" presId="urn:microsoft.com/office/officeart/2005/8/layout/radial6"/>
    <dgm:cxn modelId="{F2146863-CBD9-456A-A4D2-0512066F3C11}" srcId="{99C31067-E078-4466-8CC0-1C151F962DC9}" destId="{C3BEDA2C-A27C-4991-9B00-103E71ADFAE8}" srcOrd="4" destOrd="0" parTransId="{6750C700-4508-46F0-9939-E17606961ABA}" sibTransId="{032BF95E-F71C-49A2-BC52-F334BB02AE02}"/>
    <dgm:cxn modelId="{A010B6EC-67CE-4245-A81C-8CCD06036F14}" type="presOf" srcId="{14019158-7D40-42D0-BDE1-2383E4D22DE5}" destId="{FD5D2952-0298-474E-8E15-AB9CABA13954}" srcOrd="0" destOrd="0" presId="urn:microsoft.com/office/officeart/2005/8/layout/radial6"/>
    <dgm:cxn modelId="{21E8C40A-AC90-4CAC-B028-634358B31766}" type="presParOf" srcId="{9C7A7D43-A152-40E0-B828-A8D7F34EF758}" destId="{6BDFE466-FD38-4A19-BF83-A02D9D3088DA}" srcOrd="0" destOrd="0" presId="urn:microsoft.com/office/officeart/2005/8/layout/radial6"/>
    <dgm:cxn modelId="{962196C4-B368-47CC-B780-DACC5937777F}" type="presParOf" srcId="{9C7A7D43-A152-40E0-B828-A8D7F34EF758}" destId="{FD5D2952-0298-474E-8E15-AB9CABA13954}" srcOrd="1" destOrd="0" presId="urn:microsoft.com/office/officeart/2005/8/layout/radial6"/>
    <dgm:cxn modelId="{665A5CC9-C2CF-4B7F-8819-051904A84DD7}" type="presParOf" srcId="{9C7A7D43-A152-40E0-B828-A8D7F34EF758}" destId="{E1B60251-F4F0-427F-8228-A75FB4461FDC}" srcOrd="2" destOrd="0" presId="urn:microsoft.com/office/officeart/2005/8/layout/radial6"/>
    <dgm:cxn modelId="{E3F13929-F27D-4873-BD5A-2FEE15253EB8}" type="presParOf" srcId="{9C7A7D43-A152-40E0-B828-A8D7F34EF758}" destId="{5E5AFB69-2835-42E4-B281-C4061BFF6AAB}" srcOrd="3" destOrd="0" presId="urn:microsoft.com/office/officeart/2005/8/layout/radial6"/>
    <dgm:cxn modelId="{0F0BE399-187B-45CA-B7EE-34CF9920121D}" type="presParOf" srcId="{9C7A7D43-A152-40E0-B828-A8D7F34EF758}" destId="{CEE8792D-0F8E-459D-93EB-C61AEE6E7247}" srcOrd="4" destOrd="0" presId="urn:microsoft.com/office/officeart/2005/8/layout/radial6"/>
    <dgm:cxn modelId="{2FC2A883-5ED8-4F7E-AD98-5C77498F3D34}" type="presParOf" srcId="{9C7A7D43-A152-40E0-B828-A8D7F34EF758}" destId="{16B26FD3-689C-4229-B23B-C255100E702F}" srcOrd="5" destOrd="0" presId="urn:microsoft.com/office/officeart/2005/8/layout/radial6"/>
    <dgm:cxn modelId="{D005E596-53B9-4D08-B127-2907F89D1867}" type="presParOf" srcId="{9C7A7D43-A152-40E0-B828-A8D7F34EF758}" destId="{15F45BF8-69F6-4A02-B8E1-7F592D0343DB}" srcOrd="6" destOrd="0" presId="urn:microsoft.com/office/officeart/2005/8/layout/radial6"/>
    <dgm:cxn modelId="{21D2E43E-CD3A-40F3-B3D7-0188DFDF6BE5}" type="presParOf" srcId="{9C7A7D43-A152-40E0-B828-A8D7F34EF758}" destId="{36C6C073-5F14-4BB1-91A2-A88BAA39A36A}" srcOrd="7" destOrd="0" presId="urn:microsoft.com/office/officeart/2005/8/layout/radial6"/>
    <dgm:cxn modelId="{B28654D1-5D2D-42F7-BEBB-38827963E928}" type="presParOf" srcId="{9C7A7D43-A152-40E0-B828-A8D7F34EF758}" destId="{E7652521-8B57-4FAB-B2B1-E008170BC88B}" srcOrd="8" destOrd="0" presId="urn:microsoft.com/office/officeart/2005/8/layout/radial6"/>
    <dgm:cxn modelId="{4D4E5061-CB9C-4606-9E73-D04E731343AD}" type="presParOf" srcId="{9C7A7D43-A152-40E0-B828-A8D7F34EF758}" destId="{AE728948-849A-4F91-8408-873E3AE7D3D3}" srcOrd="9" destOrd="0" presId="urn:microsoft.com/office/officeart/2005/8/layout/radial6"/>
    <dgm:cxn modelId="{0114AA87-3F90-4570-9AB9-85CEA766CC50}" type="presParOf" srcId="{9C7A7D43-A152-40E0-B828-A8D7F34EF758}" destId="{D28B92F8-0154-48CB-AB57-A77A033EA2BF}" srcOrd="10" destOrd="0" presId="urn:microsoft.com/office/officeart/2005/8/layout/radial6"/>
    <dgm:cxn modelId="{94F2AFD5-06F9-441D-AE9B-2EBA4036C9F3}" type="presParOf" srcId="{9C7A7D43-A152-40E0-B828-A8D7F34EF758}" destId="{BD0D0B7A-43B9-4E6A-83DE-49510908A29F}" srcOrd="11" destOrd="0" presId="urn:microsoft.com/office/officeart/2005/8/layout/radial6"/>
    <dgm:cxn modelId="{66D68BE1-95DC-4917-B779-10B33D9020BC}" type="presParOf" srcId="{9C7A7D43-A152-40E0-B828-A8D7F34EF758}" destId="{BEC7E355-93C7-446D-BBC5-D2421D6D5BA9}" srcOrd="12" destOrd="0" presId="urn:microsoft.com/office/officeart/2005/8/layout/radial6"/>
    <dgm:cxn modelId="{E85B2DAE-7A2D-4635-A0A6-4DE701449D73}" type="presParOf" srcId="{9C7A7D43-A152-40E0-B828-A8D7F34EF758}" destId="{2A3FA976-DC29-46C4-8647-7D6B01745B3E}" srcOrd="13" destOrd="0" presId="urn:microsoft.com/office/officeart/2005/8/layout/radial6"/>
    <dgm:cxn modelId="{9D1138D5-F79A-4268-9905-EA4F2669B6AA}" type="presParOf" srcId="{9C7A7D43-A152-40E0-B828-A8D7F34EF758}" destId="{B9704681-B7E0-45C2-9362-5AC546318338}" srcOrd="14" destOrd="0" presId="urn:microsoft.com/office/officeart/2005/8/layout/radial6"/>
    <dgm:cxn modelId="{E5D4AC1D-681A-416C-8426-C5C0CED6ECA9}" type="presParOf" srcId="{9C7A7D43-A152-40E0-B828-A8D7F34EF758}" destId="{8C2EF38D-F329-4E5A-9C3C-7DCAEA11A8AA}" srcOrd="15" destOrd="0" presId="urn:microsoft.com/office/officeart/2005/8/layout/radial6"/>
    <dgm:cxn modelId="{54CA19DA-B7D2-44CD-A95A-6337423A8DDB}" type="presParOf" srcId="{9C7A7D43-A152-40E0-B828-A8D7F34EF758}" destId="{23FED0DB-631F-4666-B0EB-E6E8FDA70170}" srcOrd="16" destOrd="0" presId="urn:microsoft.com/office/officeart/2005/8/layout/radial6"/>
    <dgm:cxn modelId="{C87A4D48-2578-4105-8E3B-0F251A814EE8}" type="presParOf" srcId="{9C7A7D43-A152-40E0-B828-A8D7F34EF758}" destId="{51EF1C4A-2CFB-4BEF-9685-A71E03410AD1}" srcOrd="17" destOrd="0" presId="urn:microsoft.com/office/officeart/2005/8/layout/radial6"/>
    <dgm:cxn modelId="{0E6119AF-AD94-486B-8580-3EE40A575E44}" type="presParOf" srcId="{9C7A7D43-A152-40E0-B828-A8D7F34EF758}" destId="{7ED55F6C-C8D0-4788-8ADF-082B5EE586E4}" srcOrd="18" destOrd="0" presId="urn:microsoft.com/office/officeart/2005/8/layout/radial6"/>
    <dgm:cxn modelId="{F6B02EFC-ABB6-4C7E-BE4D-30E42CB94D03}" type="presParOf" srcId="{9C7A7D43-A152-40E0-B828-A8D7F34EF758}" destId="{478B77C6-9B00-402B-864F-08BA3CAC3251}" srcOrd="19" destOrd="0" presId="urn:microsoft.com/office/officeart/2005/8/layout/radial6"/>
    <dgm:cxn modelId="{BE3B3E00-3926-48F5-AADF-DE1EBCBBEB73}" type="presParOf" srcId="{9C7A7D43-A152-40E0-B828-A8D7F34EF758}" destId="{6EDB0D9B-F369-4877-9785-A0F281BCBA07}" srcOrd="20" destOrd="0" presId="urn:microsoft.com/office/officeart/2005/8/layout/radial6"/>
    <dgm:cxn modelId="{5595DECA-956F-4AE6-9AA7-A622A159BBC1}" type="presParOf" srcId="{9C7A7D43-A152-40E0-B828-A8D7F34EF758}" destId="{4E38D8CD-2272-493E-9A70-3874EA0A6798}" srcOrd="21" destOrd="0" presId="urn:microsoft.com/office/officeart/2005/8/layout/radial6"/>
    <dgm:cxn modelId="{0CA9F012-AC51-4492-9133-901781497AA7}" type="presParOf" srcId="{9C7A7D43-A152-40E0-B828-A8D7F34EF758}" destId="{5E62CF8A-89B3-413C-ABF1-D52E67A1B7F7}" srcOrd="22" destOrd="0" presId="urn:microsoft.com/office/officeart/2005/8/layout/radial6"/>
    <dgm:cxn modelId="{34C3360A-FE50-460F-B8D2-3B84B9218463}" type="presParOf" srcId="{9C7A7D43-A152-40E0-B828-A8D7F34EF758}" destId="{029FE934-91F9-4DA3-9C81-228C42637668}" srcOrd="23" destOrd="0" presId="urn:microsoft.com/office/officeart/2005/8/layout/radial6"/>
    <dgm:cxn modelId="{11916C9A-BDB3-47EB-997F-C7D299AB43D7}" type="presParOf" srcId="{9C7A7D43-A152-40E0-B828-A8D7F34EF758}" destId="{2D164789-16A5-4C1F-BAD6-BD5F5C28FE3F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3D8405-509A-45A0-AAF6-91C277A83CED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037E13B7-BCB4-4E20-8046-7D51920299EF}">
      <dgm:prSet phldrT="[Texto]" custT="1"/>
      <dgm:spPr/>
      <dgm:t>
        <a:bodyPr/>
        <a:lstStyle/>
        <a:p>
          <a:r>
            <a:rPr lang="es-ES_tradnl" sz="1400" b="1" i="1" dirty="0"/>
            <a:t>Certificación negativa del nombre</a:t>
          </a:r>
          <a:endParaRPr lang="es-ES" sz="1400" b="1" i="1" dirty="0"/>
        </a:p>
      </dgm:t>
    </dgm:pt>
    <dgm:pt modelId="{DFB7711D-A77B-4743-A91A-9DC995AE5908}" type="parTrans" cxnId="{1DE6161D-2F63-4489-8337-E5BFF950F4D5}">
      <dgm:prSet/>
      <dgm:spPr/>
      <dgm:t>
        <a:bodyPr/>
        <a:lstStyle/>
        <a:p>
          <a:endParaRPr lang="es-ES" sz="1400" b="1" i="1"/>
        </a:p>
      </dgm:t>
    </dgm:pt>
    <dgm:pt modelId="{A2D9FB35-659C-4E29-A565-20D4CA8896C6}" type="sibTrans" cxnId="{1DE6161D-2F63-4489-8337-E5BFF950F4D5}">
      <dgm:prSet/>
      <dgm:spPr/>
      <dgm:t>
        <a:bodyPr/>
        <a:lstStyle/>
        <a:p>
          <a:endParaRPr lang="es-ES" sz="1400" b="1" i="1"/>
        </a:p>
      </dgm:t>
    </dgm:pt>
    <dgm:pt modelId="{50470BEF-066B-41CB-8D44-94014B9D1450}">
      <dgm:prSet phldrT="[Texto]" custT="1"/>
      <dgm:spPr/>
      <dgm:t>
        <a:bodyPr/>
        <a:lstStyle/>
        <a:p>
          <a:r>
            <a:rPr lang="es-ES_tradnl" sz="1400" b="1" i="1" dirty="0"/>
            <a:t> Buscar un nombre que no tenga otra sociedad (www.rmc.es)</a:t>
          </a:r>
        </a:p>
        <a:p>
          <a:r>
            <a:rPr lang="es-ES_tradnl" sz="1400" b="1" i="1" dirty="0"/>
            <a:t>Certificación negativa de denominación social </a:t>
          </a:r>
          <a:r>
            <a:rPr lang="es-ES_tradnl" sz="1400" b="1" i="1" dirty="0">
              <a:sym typeface="Wingdings" panose="05000000000000000000" pitchFamily="2" charset="2"/>
            </a:rPr>
            <a:t>Registro Mercantil Central</a:t>
          </a:r>
          <a:endParaRPr lang="es-ES" sz="1400" b="1" i="1" dirty="0"/>
        </a:p>
      </dgm:t>
    </dgm:pt>
    <dgm:pt modelId="{EA7F40BE-CBD3-42D0-B4C5-21EF0F6ED33C}" type="parTrans" cxnId="{8DC6EE31-D820-4D3B-B3ED-E0AFD95BC56E}">
      <dgm:prSet/>
      <dgm:spPr/>
      <dgm:t>
        <a:bodyPr/>
        <a:lstStyle/>
        <a:p>
          <a:endParaRPr lang="es-ES" sz="1400" b="1" i="1"/>
        </a:p>
      </dgm:t>
    </dgm:pt>
    <dgm:pt modelId="{EA0E7FCC-021B-4FC7-AEAE-C85A73638112}" type="sibTrans" cxnId="{8DC6EE31-D820-4D3B-B3ED-E0AFD95BC56E}">
      <dgm:prSet/>
      <dgm:spPr/>
      <dgm:t>
        <a:bodyPr/>
        <a:lstStyle/>
        <a:p>
          <a:endParaRPr lang="es-ES" sz="1400" b="1" i="1"/>
        </a:p>
      </dgm:t>
    </dgm:pt>
    <dgm:pt modelId="{604422DC-B3DD-42EE-B13D-D6C9B32A701D}">
      <dgm:prSet phldrT="[Texto]" custT="1"/>
      <dgm:spPr/>
      <dgm:t>
        <a:bodyPr/>
        <a:lstStyle/>
        <a:p>
          <a:r>
            <a:rPr lang="es-ES_tradnl" sz="1400" b="1" i="1" dirty="0"/>
            <a:t>Apertura de la cuenta bancaria</a:t>
          </a:r>
          <a:endParaRPr lang="es-ES" sz="1400" b="1" i="1" dirty="0"/>
        </a:p>
      </dgm:t>
    </dgm:pt>
    <dgm:pt modelId="{07D5E974-9D2C-4B11-ACE3-74970EDCE342}" type="parTrans" cxnId="{2D22406C-F718-4AF5-8BF3-591EC9F4F83C}">
      <dgm:prSet/>
      <dgm:spPr/>
      <dgm:t>
        <a:bodyPr/>
        <a:lstStyle/>
        <a:p>
          <a:endParaRPr lang="es-ES" sz="1400" b="1" i="1"/>
        </a:p>
      </dgm:t>
    </dgm:pt>
    <dgm:pt modelId="{0B542C1C-E15F-4E7E-9C18-136BB8C1A7B9}" type="sibTrans" cxnId="{2D22406C-F718-4AF5-8BF3-591EC9F4F83C}">
      <dgm:prSet/>
      <dgm:spPr/>
      <dgm:t>
        <a:bodyPr/>
        <a:lstStyle/>
        <a:p>
          <a:endParaRPr lang="es-ES" sz="1400" b="1" i="1"/>
        </a:p>
      </dgm:t>
    </dgm:pt>
    <dgm:pt modelId="{E38F2851-6704-4F9B-9A9A-49F0B8592FF4}">
      <dgm:prSet phldrT="[Texto]" custT="1"/>
      <dgm:spPr/>
      <dgm:t>
        <a:bodyPr/>
        <a:lstStyle/>
        <a:p>
          <a:r>
            <a:rPr lang="es-ES_tradnl" sz="1400" b="1" i="1" dirty="0"/>
            <a:t>Capital mín. 3.000€ y SA de 60.000€, justificar que se dispone de ese dinero</a:t>
          </a:r>
        </a:p>
        <a:p>
          <a:r>
            <a:rPr lang="es-ES_tradnl" sz="1400" b="1" i="1" dirty="0"/>
            <a:t>Abrir una cuenta bancaria y certificado del banco</a:t>
          </a:r>
          <a:endParaRPr lang="es-ES" sz="1400" b="1" i="1" dirty="0"/>
        </a:p>
      </dgm:t>
    </dgm:pt>
    <dgm:pt modelId="{83B8972B-E3E7-49F2-801E-826C65EF9EF2}" type="parTrans" cxnId="{E1100B90-22EF-4A3E-BBBE-5C0620742561}">
      <dgm:prSet/>
      <dgm:spPr/>
      <dgm:t>
        <a:bodyPr/>
        <a:lstStyle/>
        <a:p>
          <a:endParaRPr lang="es-ES" sz="1400" b="1" i="1"/>
        </a:p>
      </dgm:t>
    </dgm:pt>
    <dgm:pt modelId="{63D24636-54E1-47FA-A49A-F1161B769D4E}" type="sibTrans" cxnId="{E1100B90-22EF-4A3E-BBBE-5C0620742561}">
      <dgm:prSet/>
      <dgm:spPr/>
      <dgm:t>
        <a:bodyPr/>
        <a:lstStyle/>
        <a:p>
          <a:endParaRPr lang="es-ES" sz="1400" b="1" i="1"/>
        </a:p>
      </dgm:t>
    </dgm:pt>
    <dgm:pt modelId="{8A7A9827-C6C3-471E-87CB-A7B9F95D8EF2}">
      <dgm:prSet phldrT="[Texto]" custT="1"/>
      <dgm:spPr/>
      <dgm:t>
        <a:bodyPr/>
        <a:lstStyle/>
        <a:p>
          <a:r>
            <a:rPr lang="es-ES_tradnl" sz="1400" b="1" i="1" dirty="0"/>
            <a:t>Estatutos de la sociedad</a:t>
          </a:r>
          <a:endParaRPr lang="es-ES" sz="1400" b="1" i="1" dirty="0"/>
        </a:p>
      </dgm:t>
    </dgm:pt>
    <dgm:pt modelId="{BC27FB78-7301-48DF-8E93-2F69DB69408A}" type="parTrans" cxnId="{E1000640-34FB-4715-95CC-D991E7A2735E}">
      <dgm:prSet/>
      <dgm:spPr/>
      <dgm:t>
        <a:bodyPr/>
        <a:lstStyle/>
        <a:p>
          <a:endParaRPr lang="es-ES" sz="1400" b="1" i="1"/>
        </a:p>
      </dgm:t>
    </dgm:pt>
    <dgm:pt modelId="{78CD81CF-C4F0-49A8-99D6-E2DA53A00652}" type="sibTrans" cxnId="{E1000640-34FB-4715-95CC-D991E7A2735E}">
      <dgm:prSet/>
      <dgm:spPr/>
      <dgm:t>
        <a:bodyPr/>
        <a:lstStyle/>
        <a:p>
          <a:endParaRPr lang="es-ES" sz="1400" b="1" i="1"/>
        </a:p>
      </dgm:t>
    </dgm:pt>
    <dgm:pt modelId="{33EB3CC0-D925-4957-94BD-5773DE353B1A}">
      <dgm:prSet phldrT="[Texto]" custT="1"/>
      <dgm:spPr/>
      <dgm:t>
        <a:bodyPr/>
        <a:lstStyle/>
        <a:p>
          <a:r>
            <a:rPr lang="es-ES_tradnl" sz="1400" b="1" i="1" dirty="0"/>
            <a:t>Normas de funcionamiento (en escritura) e inclusión de cláusulas específicas</a:t>
          </a:r>
          <a:endParaRPr lang="es-ES" sz="1400" b="1" i="1" dirty="0"/>
        </a:p>
      </dgm:t>
    </dgm:pt>
    <dgm:pt modelId="{56C4F4CF-9E6F-4EEF-8F80-15DDB521B6B9}" type="parTrans" cxnId="{7CAF9C1A-ABC4-4018-8C45-BE6EBAB5BD5C}">
      <dgm:prSet/>
      <dgm:spPr/>
      <dgm:t>
        <a:bodyPr/>
        <a:lstStyle/>
        <a:p>
          <a:endParaRPr lang="es-ES" sz="1400" b="1" i="1"/>
        </a:p>
      </dgm:t>
    </dgm:pt>
    <dgm:pt modelId="{CBEC87EC-E936-4FAC-BEEE-5629F828EE48}" type="sibTrans" cxnId="{7CAF9C1A-ABC4-4018-8C45-BE6EBAB5BD5C}">
      <dgm:prSet/>
      <dgm:spPr/>
      <dgm:t>
        <a:bodyPr/>
        <a:lstStyle/>
        <a:p>
          <a:endParaRPr lang="es-ES" sz="1400" b="1" i="1"/>
        </a:p>
      </dgm:t>
    </dgm:pt>
    <dgm:pt modelId="{4EB482C8-23BC-47E7-A3FE-19982358B291}">
      <dgm:prSet phldrT="[Texto]" custT="1"/>
      <dgm:spPr/>
      <dgm:t>
        <a:bodyPr/>
        <a:lstStyle/>
        <a:p>
          <a:r>
            <a:rPr lang="es-ES_tradnl" sz="1400" b="1" i="1" dirty="0"/>
            <a:t>Escritura pública ante notario</a:t>
          </a:r>
          <a:endParaRPr lang="es-ES" sz="1400" b="1" i="1" dirty="0"/>
        </a:p>
      </dgm:t>
    </dgm:pt>
    <dgm:pt modelId="{04E89B1E-5445-4173-BC97-2D44F5A57A11}" type="parTrans" cxnId="{6A22A18D-D0F1-4099-B86D-A565BE4953B7}">
      <dgm:prSet/>
      <dgm:spPr/>
      <dgm:t>
        <a:bodyPr/>
        <a:lstStyle/>
        <a:p>
          <a:endParaRPr lang="es-ES" sz="1400" b="1" i="1"/>
        </a:p>
      </dgm:t>
    </dgm:pt>
    <dgm:pt modelId="{25548DD2-8F55-4E7B-A191-08E96EC74042}" type="sibTrans" cxnId="{6A22A18D-D0F1-4099-B86D-A565BE4953B7}">
      <dgm:prSet/>
      <dgm:spPr/>
      <dgm:t>
        <a:bodyPr/>
        <a:lstStyle/>
        <a:p>
          <a:endParaRPr lang="es-ES" sz="1400" b="1" i="1"/>
        </a:p>
      </dgm:t>
    </dgm:pt>
    <dgm:pt modelId="{08BE5FE5-A714-4949-9A2D-7440EDC3F457}">
      <dgm:prSet phldrT="[Texto]" custT="1"/>
      <dgm:spPr/>
      <dgm:t>
        <a:bodyPr/>
        <a:lstStyle/>
        <a:p>
          <a:r>
            <a:rPr lang="es-ES_tradnl" sz="1400" b="1" i="1" dirty="0"/>
            <a:t>Acudir al Notario donde se constituye la sociedad y se redacta la escritura donde constan los estatutos, nombre de los socios y sus aportaciones, …</a:t>
          </a:r>
        </a:p>
      </dgm:t>
    </dgm:pt>
    <dgm:pt modelId="{DA47004C-20AA-4054-9FE7-3E0BBCD25433}" type="parTrans" cxnId="{25F4DC69-1CE7-4FAF-8E67-DC79C3A95015}">
      <dgm:prSet/>
      <dgm:spPr/>
      <dgm:t>
        <a:bodyPr/>
        <a:lstStyle/>
        <a:p>
          <a:endParaRPr lang="es-ES" sz="1400" b="1" i="1"/>
        </a:p>
      </dgm:t>
    </dgm:pt>
    <dgm:pt modelId="{5F34996D-496A-4DC9-8D7C-28DA3DE90CA1}" type="sibTrans" cxnId="{25F4DC69-1CE7-4FAF-8E67-DC79C3A95015}">
      <dgm:prSet/>
      <dgm:spPr/>
      <dgm:t>
        <a:bodyPr/>
        <a:lstStyle/>
        <a:p>
          <a:endParaRPr lang="es-ES" sz="1400" b="1" i="1"/>
        </a:p>
      </dgm:t>
    </dgm:pt>
    <dgm:pt modelId="{7883AE98-E9B3-43A6-85D1-8A0A97C9778A}">
      <dgm:prSet phldrT="[Texto]" custT="1"/>
      <dgm:spPr/>
      <dgm:t>
        <a:bodyPr/>
        <a:lstStyle/>
        <a:p>
          <a:r>
            <a:rPr lang="es-ES_tradnl" sz="1400" b="1" i="1" dirty="0"/>
            <a:t>Pagos de ITPAJD</a:t>
          </a:r>
        </a:p>
      </dgm:t>
    </dgm:pt>
    <dgm:pt modelId="{2F3FC550-52AE-4C37-87AC-50D863C237FB}" type="parTrans" cxnId="{B6C853EC-149B-4F06-9523-51E75BF3A1F5}">
      <dgm:prSet/>
      <dgm:spPr/>
      <dgm:t>
        <a:bodyPr/>
        <a:lstStyle/>
        <a:p>
          <a:endParaRPr lang="es-ES" sz="1400" b="1" i="1"/>
        </a:p>
      </dgm:t>
    </dgm:pt>
    <dgm:pt modelId="{20F11BCC-F8EE-4E2D-B16B-23CC815DA93A}" type="sibTrans" cxnId="{B6C853EC-149B-4F06-9523-51E75BF3A1F5}">
      <dgm:prSet/>
      <dgm:spPr/>
      <dgm:t>
        <a:bodyPr/>
        <a:lstStyle/>
        <a:p>
          <a:endParaRPr lang="es-ES" sz="1400" b="1" i="1"/>
        </a:p>
      </dgm:t>
    </dgm:pt>
    <dgm:pt modelId="{D810EBA6-5F74-4CCE-BFF8-1A2C692EACD9}">
      <dgm:prSet phldrT="[Texto]" custT="1"/>
      <dgm:spPr/>
      <dgm:t>
        <a:bodyPr/>
        <a:lstStyle/>
        <a:p>
          <a:r>
            <a:rPr lang="es-ES_tradnl" sz="1400" b="1" i="1" dirty="0"/>
            <a:t>Se paga al constituir la sociedad en la Consejería de Economía</a:t>
          </a:r>
        </a:p>
        <a:p>
          <a:r>
            <a:rPr lang="es-ES_tradnl" sz="1400" b="1" i="1" dirty="0"/>
            <a:t>1 % del valor del capital social (desde 2010 se está exento)</a:t>
          </a:r>
        </a:p>
      </dgm:t>
    </dgm:pt>
    <dgm:pt modelId="{38E531B3-BBC0-4BB5-A6FC-455B2BB4C2FB}" type="parTrans" cxnId="{063668A9-165D-49D0-8530-CA3972C01A0B}">
      <dgm:prSet/>
      <dgm:spPr/>
      <dgm:t>
        <a:bodyPr/>
        <a:lstStyle/>
        <a:p>
          <a:endParaRPr lang="es-ES" sz="1400" b="1" i="1"/>
        </a:p>
      </dgm:t>
    </dgm:pt>
    <dgm:pt modelId="{A927AB90-3BE5-4F39-B6FC-2340B7574988}" type="sibTrans" cxnId="{063668A9-165D-49D0-8530-CA3972C01A0B}">
      <dgm:prSet/>
      <dgm:spPr/>
      <dgm:t>
        <a:bodyPr/>
        <a:lstStyle/>
        <a:p>
          <a:endParaRPr lang="es-ES" sz="1400" b="1" i="1"/>
        </a:p>
      </dgm:t>
    </dgm:pt>
    <dgm:pt modelId="{FA621B54-C490-4A64-A62B-4FAF55EEC170}">
      <dgm:prSet phldrT="[Texto]" custT="1"/>
      <dgm:spPr/>
      <dgm:t>
        <a:bodyPr/>
        <a:lstStyle/>
        <a:p>
          <a:r>
            <a:rPr lang="es-ES_tradnl" sz="1400" b="1" i="1" dirty="0"/>
            <a:t>Solicitud del C.I.F.</a:t>
          </a:r>
        </a:p>
      </dgm:t>
    </dgm:pt>
    <dgm:pt modelId="{1D08BB64-767A-4CEA-AE41-DDF1533358B3}" type="parTrans" cxnId="{3D0F5524-50DD-4441-AFFD-712A26969766}">
      <dgm:prSet/>
      <dgm:spPr/>
      <dgm:t>
        <a:bodyPr/>
        <a:lstStyle/>
        <a:p>
          <a:endParaRPr lang="es-ES" sz="1400" b="1" i="1"/>
        </a:p>
      </dgm:t>
    </dgm:pt>
    <dgm:pt modelId="{B63074CA-35E0-46EE-A4F5-F1FC04836347}" type="sibTrans" cxnId="{3D0F5524-50DD-4441-AFFD-712A26969766}">
      <dgm:prSet/>
      <dgm:spPr/>
      <dgm:t>
        <a:bodyPr/>
        <a:lstStyle/>
        <a:p>
          <a:endParaRPr lang="es-ES" sz="1400" b="1" i="1"/>
        </a:p>
      </dgm:t>
    </dgm:pt>
    <dgm:pt modelId="{3900E745-F141-42B2-AF60-56C0DD8F49BF}">
      <dgm:prSet phldrT="[Texto]" custT="1"/>
      <dgm:spPr/>
      <dgm:t>
        <a:bodyPr/>
        <a:lstStyle/>
        <a:p>
          <a:r>
            <a:rPr lang="es-ES_tradnl" sz="1400" b="1" i="1" dirty="0"/>
            <a:t>Código de identificación Fiscal  (provisional y después definitivo)</a:t>
          </a:r>
          <a:r>
            <a:rPr lang="es-ES_tradnl" sz="1400" b="1" i="1" dirty="0">
              <a:sym typeface="Wingdings" panose="05000000000000000000" pitchFamily="2" charset="2"/>
            </a:rPr>
            <a:t> Delegación de Hacienda</a:t>
          </a:r>
          <a:endParaRPr lang="es-ES_tradnl" sz="1400" b="1" i="1" dirty="0"/>
        </a:p>
      </dgm:t>
    </dgm:pt>
    <dgm:pt modelId="{242482FA-698D-4051-AD0F-A3DBBD30E60A}" type="parTrans" cxnId="{3FF7E29B-7CEF-408B-850E-160C698E4259}">
      <dgm:prSet/>
      <dgm:spPr/>
      <dgm:t>
        <a:bodyPr/>
        <a:lstStyle/>
        <a:p>
          <a:endParaRPr lang="es-ES"/>
        </a:p>
      </dgm:t>
    </dgm:pt>
    <dgm:pt modelId="{0FA41121-6D15-421B-828E-BCF99977960A}" type="sibTrans" cxnId="{3FF7E29B-7CEF-408B-850E-160C698E4259}">
      <dgm:prSet/>
      <dgm:spPr/>
      <dgm:t>
        <a:bodyPr/>
        <a:lstStyle/>
        <a:p>
          <a:endParaRPr lang="es-ES"/>
        </a:p>
      </dgm:t>
    </dgm:pt>
    <dgm:pt modelId="{04C64BC0-5D82-46F6-8071-5D1B71BF43A6}">
      <dgm:prSet phldrT="[Texto]" custT="1"/>
      <dgm:spPr/>
      <dgm:t>
        <a:bodyPr/>
        <a:lstStyle/>
        <a:p>
          <a:r>
            <a:rPr lang="es-ES_tradnl" sz="1400" b="1" i="1" dirty="0"/>
            <a:t>Registro Mercantil de la Provincia</a:t>
          </a:r>
        </a:p>
      </dgm:t>
    </dgm:pt>
    <dgm:pt modelId="{49218BDF-3BFB-43B0-83D0-E0FA0BBEDD64}" type="parTrans" cxnId="{5A8EF90F-A6C7-4210-95C8-AAC2D2B17B7C}">
      <dgm:prSet/>
      <dgm:spPr/>
      <dgm:t>
        <a:bodyPr/>
        <a:lstStyle/>
        <a:p>
          <a:endParaRPr lang="es-ES"/>
        </a:p>
      </dgm:t>
    </dgm:pt>
    <dgm:pt modelId="{BA7407BD-CA72-488D-9431-8D6AB270FACC}" type="sibTrans" cxnId="{5A8EF90F-A6C7-4210-95C8-AAC2D2B17B7C}">
      <dgm:prSet/>
      <dgm:spPr/>
      <dgm:t>
        <a:bodyPr/>
        <a:lstStyle/>
        <a:p>
          <a:endParaRPr lang="es-ES"/>
        </a:p>
      </dgm:t>
    </dgm:pt>
    <dgm:pt modelId="{E94B33BA-CAAF-4A2A-A532-D2A97821D2FB}">
      <dgm:prSet phldrT="[Texto]" custT="1"/>
      <dgm:spPr/>
      <dgm:t>
        <a:bodyPr/>
        <a:lstStyle/>
        <a:p>
          <a:r>
            <a:rPr lang="es-ES_tradnl" sz="1400" b="1" i="1" dirty="0"/>
            <a:t>Se registra el “nacimiento” de la sociedad </a:t>
          </a:r>
        </a:p>
        <a:p>
          <a:r>
            <a:rPr lang="es-ES_tradnl" sz="1400" b="1" i="1" dirty="0"/>
            <a:t>en la última página de la escritura se escribirá “tomo, folio y hoja” donde se encuentra registrada la sociedad (aparecer en facturas)</a:t>
          </a:r>
        </a:p>
      </dgm:t>
    </dgm:pt>
    <dgm:pt modelId="{3E655707-91DE-4722-B00A-E3D9B72B0D07}" type="parTrans" cxnId="{22E56B04-998B-4EDF-8814-CE12C01FA65A}">
      <dgm:prSet/>
      <dgm:spPr/>
      <dgm:t>
        <a:bodyPr/>
        <a:lstStyle/>
        <a:p>
          <a:endParaRPr lang="es-ES"/>
        </a:p>
      </dgm:t>
    </dgm:pt>
    <dgm:pt modelId="{EAAC9854-F978-4F5A-A9F3-3E5927A9A853}" type="sibTrans" cxnId="{22E56B04-998B-4EDF-8814-CE12C01FA65A}">
      <dgm:prSet/>
      <dgm:spPr/>
      <dgm:t>
        <a:bodyPr/>
        <a:lstStyle/>
        <a:p>
          <a:endParaRPr lang="es-ES"/>
        </a:p>
      </dgm:t>
    </dgm:pt>
    <dgm:pt modelId="{B4585BC6-7EA3-4FF8-A74B-B5E46E3B37A6}" type="pres">
      <dgm:prSet presAssocID="{643D8405-509A-45A0-AAF6-91C277A83C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28F2572-DC8A-4C6E-8A3D-F53196E7AFFA}" type="pres">
      <dgm:prSet presAssocID="{037E13B7-BCB4-4E20-8046-7D51920299EF}" presName="linNode" presStyleCnt="0"/>
      <dgm:spPr/>
    </dgm:pt>
    <dgm:pt modelId="{B5168439-213B-4456-9C81-A38832ADD117}" type="pres">
      <dgm:prSet presAssocID="{037E13B7-BCB4-4E20-8046-7D51920299EF}" presName="parTx" presStyleLbl="revTx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A8394D-3A47-47BE-A3DE-C788C44A15D0}" type="pres">
      <dgm:prSet presAssocID="{037E13B7-BCB4-4E20-8046-7D51920299EF}" presName="bracket" presStyleLbl="parChTrans1D1" presStyleIdx="0" presStyleCnt="7"/>
      <dgm:spPr/>
    </dgm:pt>
    <dgm:pt modelId="{36B0D391-7CDA-4DFB-98DF-A213AC27B654}" type="pres">
      <dgm:prSet presAssocID="{037E13B7-BCB4-4E20-8046-7D51920299EF}" presName="spH" presStyleCnt="0"/>
      <dgm:spPr/>
    </dgm:pt>
    <dgm:pt modelId="{D2820793-8642-4E91-9246-A2FB8E293124}" type="pres">
      <dgm:prSet presAssocID="{037E13B7-BCB4-4E20-8046-7D51920299EF}" presName="des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EB2C8C-F3E6-4DD9-8F3E-C8402760C018}" type="pres">
      <dgm:prSet presAssocID="{A2D9FB35-659C-4E29-A565-20D4CA8896C6}" presName="spV" presStyleCnt="0"/>
      <dgm:spPr/>
    </dgm:pt>
    <dgm:pt modelId="{BA4BB0AB-ACE8-414C-9634-C238F743CBEC}" type="pres">
      <dgm:prSet presAssocID="{604422DC-B3DD-42EE-B13D-D6C9B32A701D}" presName="linNode" presStyleCnt="0"/>
      <dgm:spPr/>
    </dgm:pt>
    <dgm:pt modelId="{CD4A16A8-0F12-44C0-984F-9D99D8008382}" type="pres">
      <dgm:prSet presAssocID="{604422DC-B3DD-42EE-B13D-D6C9B32A701D}" presName="parTx" presStyleLbl="revTx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D30402-4530-410B-B3AB-CC531B105E99}" type="pres">
      <dgm:prSet presAssocID="{604422DC-B3DD-42EE-B13D-D6C9B32A701D}" presName="bracket" presStyleLbl="parChTrans1D1" presStyleIdx="1" presStyleCnt="7"/>
      <dgm:spPr/>
    </dgm:pt>
    <dgm:pt modelId="{0BEE837F-C52A-4090-9AE6-01E043509EE5}" type="pres">
      <dgm:prSet presAssocID="{604422DC-B3DD-42EE-B13D-D6C9B32A701D}" presName="spH" presStyleCnt="0"/>
      <dgm:spPr/>
    </dgm:pt>
    <dgm:pt modelId="{71D3FE01-737B-4FC7-A926-0F05A2B88EE1}" type="pres">
      <dgm:prSet presAssocID="{604422DC-B3DD-42EE-B13D-D6C9B32A701D}" presName="des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912DA7-9AA3-49AC-88B8-595E241EB38C}" type="pres">
      <dgm:prSet presAssocID="{0B542C1C-E15F-4E7E-9C18-136BB8C1A7B9}" presName="spV" presStyleCnt="0"/>
      <dgm:spPr/>
    </dgm:pt>
    <dgm:pt modelId="{B109EDFB-5FBB-44A1-A5CC-C3D0CEA488AF}" type="pres">
      <dgm:prSet presAssocID="{8A7A9827-C6C3-471E-87CB-A7B9F95D8EF2}" presName="linNode" presStyleCnt="0"/>
      <dgm:spPr/>
    </dgm:pt>
    <dgm:pt modelId="{A3AD28EF-9527-49AE-90BB-F9BCF756D967}" type="pres">
      <dgm:prSet presAssocID="{8A7A9827-C6C3-471E-87CB-A7B9F95D8EF2}" presName="parTx" presStyleLbl="revTx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FAF889-053C-42FB-A0BA-C354B6EED409}" type="pres">
      <dgm:prSet presAssocID="{8A7A9827-C6C3-471E-87CB-A7B9F95D8EF2}" presName="bracket" presStyleLbl="parChTrans1D1" presStyleIdx="2" presStyleCnt="7"/>
      <dgm:spPr/>
    </dgm:pt>
    <dgm:pt modelId="{C94C02DC-8CF6-4BD6-9746-CB2775A0A881}" type="pres">
      <dgm:prSet presAssocID="{8A7A9827-C6C3-471E-87CB-A7B9F95D8EF2}" presName="spH" presStyleCnt="0"/>
      <dgm:spPr/>
    </dgm:pt>
    <dgm:pt modelId="{7B91DA90-F8CA-4DDB-9F41-F2C9E8D7FC48}" type="pres">
      <dgm:prSet presAssocID="{8A7A9827-C6C3-471E-87CB-A7B9F95D8EF2}" presName="des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9D100-1FF1-4EEB-99CC-A83DCB9D8A80}" type="pres">
      <dgm:prSet presAssocID="{78CD81CF-C4F0-49A8-99D6-E2DA53A00652}" presName="spV" presStyleCnt="0"/>
      <dgm:spPr/>
    </dgm:pt>
    <dgm:pt modelId="{F5CD97A3-16D4-4512-B329-477B62664DFF}" type="pres">
      <dgm:prSet presAssocID="{4EB482C8-23BC-47E7-A3FE-19982358B291}" presName="linNode" presStyleCnt="0"/>
      <dgm:spPr/>
    </dgm:pt>
    <dgm:pt modelId="{FAAF302F-A2CE-4DF0-A590-E6F8A7DF5F17}" type="pres">
      <dgm:prSet presAssocID="{4EB482C8-23BC-47E7-A3FE-19982358B291}" presName="parTx" presStyleLbl="revTx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6B5F0A-DB7D-4B27-9987-207EFA9D9E11}" type="pres">
      <dgm:prSet presAssocID="{4EB482C8-23BC-47E7-A3FE-19982358B291}" presName="bracket" presStyleLbl="parChTrans1D1" presStyleIdx="3" presStyleCnt="7"/>
      <dgm:spPr/>
    </dgm:pt>
    <dgm:pt modelId="{3F953E84-9C16-405D-B51C-DD1FD0DB273A}" type="pres">
      <dgm:prSet presAssocID="{4EB482C8-23BC-47E7-A3FE-19982358B291}" presName="spH" presStyleCnt="0"/>
      <dgm:spPr/>
    </dgm:pt>
    <dgm:pt modelId="{99BB43A0-2190-45D0-8E93-9C06114ED04F}" type="pres">
      <dgm:prSet presAssocID="{4EB482C8-23BC-47E7-A3FE-19982358B291}" presName="des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85785D-24A3-4070-B9E3-0ABB3B3A00A2}" type="pres">
      <dgm:prSet presAssocID="{25548DD2-8F55-4E7B-A191-08E96EC74042}" presName="spV" presStyleCnt="0"/>
      <dgm:spPr/>
    </dgm:pt>
    <dgm:pt modelId="{996FED2A-E331-4973-8102-4EF931431B39}" type="pres">
      <dgm:prSet presAssocID="{7883AE98-E9B3-43A6-85D1-8A0A97C9778A}" presName="linNode" presStyleCnt="0"/>
      <dgm:spPr/>
    </dgm:pt>
    <dgm:pt modelId="{9EB9FDC5-E856-4753-BA0C-12D0C75E7D38}" type="pres">
      <dgm:prSet presAssocID="{7883AE98-E9B3-43A6-85D1-8A0A97C9778A}" presName="parTx" presStyleLbl="revTx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40A519-2C6A-4DC6-AA8C-94FC4C63E630}" type="pres">
      <dgm:prSet presAssocID="{7883AE98-E9B3-43A6-85D1-8A0A97C9778A}" presName="bracket" presStyleLbl="parChTrans1D1" presStyleIdx="4" presStyleCnt="7"/>
      <dgm:spPr/>
    </dgm:pt>
    <dgm:pt modelId="{FE354061-B026-4562-8E5F-3BFDB4294E47}" type="pres">
      <dgm:prSet presAssocID="{7883AE98-E9B3-43A6-85D1-8A0A97C9778A}" presName="spH" presStyleCnt="0"/>
      <dgm:spPr/>
    </dgm:pt>
    <dgm:pt modelId="{F1FDB800-4566-48D6-8E10-34F072DFBF7C}" type="pres">
      <dgm:prSet presAssocID="{7883AE98-E9B3-43A6-85D1-8A0A97C9778A}" presName="des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B10EB1-F93D-46FC-A562-D6BBB2C66F13}" type="pres">
      <dgm:prSet presAssocID="{20F11BCC-F8EE-4E2D-B16B-23CC815DA93A}" presName="spV" presStyleCnt="0"/>
      <dgm:spPr/>
    </dgm:pt>
    <dgm:pt modelId="{1F2CB3E3-B62A-4551-B5C5-4F200ABDE42B}" type="pres">
      <dgm:prSet presAssocID="{FA621B54-C490-4A64-A62B-4FAF55EEC170}" presName="linNode" presStyleCnt="0"/>
      <dgm:spPr/>
    </dgm:pt>
    <dgm:pt modelId="{C2477941-726A-40B2-BD84-F635E1A1E561}" type="pres">
      <dgm:prSet presAssocID="{FA621B54-C490-4A64-A62B-4FAF55EEC170}" presName="parTx" presStyleLbl="revTx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0AF28E-54A5-4DC7-A9C9-3256BFB07D41}" type="pres">
      <dgm:prSet presAssocID="{FA621B54-C490-4A64-A62B-4FAF55EEC170}" presName="bracket" presStyleLbl="parChTrans1D1" presStyleIdx="5" presStyleCnt="7"/>
      <dgm:spPr/>
    </dgm:pt>
    <dgm:pt modelId="{CE21B28A-A14A-47C6-80D4-DE5E1747DB03}" type="pres">
      <dgm:prSet presAssocID="{FA621B54-C490-4A64-A62B-4FAF55EEC170}" presName="spH" presStyleCnt="0"/>
      <dgm:spPr/>
    </dgm:pt>
    <dgm:pt modelId="{15E07734-DEEA-47A8-AE75-148142A57282}" type="pres">
      <dgm:prSet presAssocID="{FA621B54-C490-4A64-A62B-4FAF55EEC170}" presName="des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1ACDAB-519B-4EEB-9C22-E6792DC21A20}" type="pres">
      <dgm:prSet presAssocID="{B63074CA-35E0-46EE-A4F5-F1FC04836347}" presName="spV" presStyleCnt="0"/>
      <dgm:spPr/>
    </dgm:pt>
    <dgm:pt modelId="{1E61D313-B14F-46C2-B6E5-CDB4D40A8C92}" type="pres">
      <dgm:prSet presAssocID="{04C64BC0-5D82-46F6-8071-5D1B71BF43A6}" presName="linNode" presStyleCnt="0"/>
      <dgm:spPr/>
    </dgm:pt>
    <dgm:pt modelId="{9403E124-7F66-4210-8BCA-3D96BC152CA2}" type="pres">
      <dgm:prSet presAssocID="{04C64BC0-5D82-46F6-8071-5D1B71BF43A6}" presName="parTx" presStyleLbl="revTx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96E30B-CF7E-42B5-AFE1-50182CFFAE57}" type="pres">
      <dgm:prSet presAssocID="{04C64BC0-5D82-46F6-8071-5D1B71BF43A6}" presName="bracket" presStyleLbl="parChTrans1D1" presStyleIdx="6" presStyleCnt="7"/>
      <dgm:spPr/>
    </dgm:pt>
    <dgm:pt modelId="{F39A1A3F-7758-4252-A741-48B9FB46553A}" type="pres">
      <dgm:prSet presAssocID="{04C64BC0-5D82-46F6-8071-5D1B71BF43A6}" presName="spH" presStyleCnt="0"/>
      <dgm:spPr/>
    </dgm:pt>
    <dgm:pt modelId="{E617051A-CD7B-41F4-8541-A916D99949EF}" type="pres">
      <dgm:prSet presAssocID="{04C64BC0-5D82-46F6-8071-5D1B71BF43A6}" presName="des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8EF90F-A6C7-4210-95C8-AAC2D2B17B7C}" srcId="{643D8405-509A-45A0-AAF6-91C277A83CED}" destId="{04C64BC0-5D82-46F6-8071-5D1B71BF43A6}" srcOrd="6" destOrd="0" parTransId="{49218BDF-3BFB-43B0-83D0-E0FA0BBEDD64}" sibTransId="{BA7407BD-CA72-488D-9431-8D6AB270FACC}"/>
    <dgm:cxn modelId="{6A22A18D-D0F1-4099-B86D-A565BE4953B7}" srcId="{643D8405-509A-45A0-AAF6-91C277A83CED}" destId="{4EB482C8-23BC-47E7-A3FE-19982358B291}" srcOrd="3" destOrd="0" parTransId="{04E89B1E-5445-4173-BC97-2D44F5A57A11}" sibTransId="{25548DD2-8F55-4E7B-A191-08E96EC74042}"/>
    <dgm:cxn modelId="{BE10F361-3B58-480F-9BB3-8400F50E0C97}" type="presOf" srcId="{E38F2851-6704-4F9B-9A9A-49F0B8592FF4}" destId="{71D3FE01-737B-4FC7-A926-0F05A2B88EE1}" srcOrd="0" destOrd="0" presId="urn:diagrams.loki3.com/BracketList+Icon"/>
    <dgm:cxn modelId="{2D22406C-F718-4AF5-8BF3-591EC9F4F83C}" srcId="{643D8405-509A-45A0-AAF6-91C277A83CED}" destId="{604422DC-B3DD-42EE-B13D-D6C9B32A701D}" srcOrd="1" destOrd="0" parTransId="{07D5E974-9D2C-4B11-ACE3-74970EDCE342}" sibTransId="{0B542C1C-E15F-4E7E-9C18-136BB8C1A7B9}"/>
    <dgm:cxn modelId="{22E56B04-998B-4EDF-8814-CE12C01FA65A}" srcId="{04C64BC0-5D82-46F6-8071-5D1B71BF43A6}" destId="{E94B33BA-CAAF-4A2A-A532-D2A97821D2FB}" srcOrd="0" destOrd="0" parTransId="{3E655707-91DE-4722-B00A-E3D9B72B0D07}" sibTransId="{EAAC9854-F978-4F5A-A9F3-3E5927A9A853}"/>
    <dgm:cxn modelId="{46E2972C-3649-4085-8409-6D0FFDB5E6D2}" type="presOf" srcId="{FA621B54-C490-4A64-A62B-4FAF55EEC170}" destId="{C2477941-726A-40B2-BD84-F635E1A1E561}" srcOrd="0" destOrd="0" presId="urn:diagrams.loki3.com/BracketList+Icon"/>
    <dgm:cxn modelId="{184A74C0-CEA1-4759-A9D6-78D0788F7908}" type="presOf" srcId="{D810EBA6-5F74-4CCE-BFF8-1A2C692EACD9}" destId="{F1FDB800-4566-48D6-8E10-34F072DFBF7C}" srcOrd="0" destOrd="0" presId="urn:diagrams.loki3.com/BracketList+Icon"/>
    <dgm:cxn modelId="{4D1183D8-DA8E-4689-8253-BFA4F822A563}" type="presOf" srcId="{7883AE98-E9B3-43A6-85D1-8A0A97C9778A}" destId="{9EB9FDC5-E856-4753-BA0C-12D0C75E7D38}" srcOrd="0" destOrd="0" presId="urn:diagrams.loki3.com/BracketList+Icon"/>
    <dgm:cxn modelId="{03FFBC6D-8E95-4AEB-997A-5EF10354245B}" type="presOf" srcId="{E94B33BA-CAAF-4A2A-A532-D2A97821D2FB}" destId="{E617051A-CD7B-41F4-8541-A916D99949EF}" srcOrd="0" destOrd="0" presId="urn:diagrams.loki3.com/BracketList+Icon"/>
    <dgm:cxn modelId="{8F03F013-9722-43E8-AA6E-5331A3BAE356}" type="presOf" srcId="{3900E745-F141-42B2-AF60-56C0DD8F49BF}" destId="{15E07734-DEEA-47A8-AE75-148142A57282}" srcOrd="0" destOrd="0" presId="urn:diagrams.loki3.com/BracketList+Icon"/>
    <dgm:cxn modelId="{7110960F-FCB5-4409-8272-74828F34C650}" type="presOf" srcId="{8A7A9827-C6C3-471E-87CB-A7B9F95D8EF2}" destId="{A3AD28EF-9527-49AE-90BB-F9BCF756D967}" srcOrd="0" destOrd="0" presId="urn:diagrams.loki3.com/BracketList+Icon"/>
    <dgm:cxn modelId="{E1000640-34FB-4715-95CC-D991E7A2735E}" srcId="{643D8405-509A-45A0-AAF6-91C277A83CED}" destId="{8A7A9827-C6C3-471E-87CB-A7B9F95D8EF2}" srcOrd="2" destOrd="0" parTransId="{BC27FB78-7301-48DF-8E93-2F69DB69408A}" sibTransId="{78CD81CF-C4F0-49A8-99D6-E2DA53A00652}"/>
    <dgm:cxn modelId="{698301FC-548F-4FB6-B844-85491C733316}" type="presOf" srcId="{604422DC-B3DD-42EE-B13D-D6C9B32A701D}" destId="{CD4A16A8-0F12-44C0-984F-9D99D8008382}" srcOrd="0" destOrd="0" presId="urn:diagrams.loki3.com/BracketList+Icon"/>
    <dgm:cxn modelId="{A66FA6D9-60B7-4991-87A3-8FC1A271A510}" type="presOf" srcId="{08BE5FE5-A714-4949-9A2D-7440EDC3F457}" destId="{99BB43A0-2190-45D0-8E93-9C06114ED04F}" srcOrd="0" destOrd="0" presId="urn:diagrams.loki3.com/BracketList+Icon"/>
    <dgm:cxn modelId="{DA715743-E4AE-4773-B947-E2465A4A1EE6}" type="presOf" srcId="{50470BEF-066B-41CB-8D44-94014B9D1450}" destId="{D2820793-8642-4E91-9246-A2FB8E293124}" srcOrd="0" destOrd="0" presId="urn:diagrams.loki3.com/BracketList+Icon"/>
    <dgm:cxn modelId="{1DE6161D-2F63-4489-8337-E5BFF950F4D5}" srcId="{643D8405-509A-45A0-AAF6-91C277A83CED}" destId="{037E13B7-BCB4-4E20-8046-7D51920299EF}" srcOrd="0" destOrd="0" parTransId="{DFB7711D-A77B-4743-A91A-9DC995AE5908}" sibTransId="{A2D9FB35-659C-4E29-A565-20D4CA8896C6}"/>
    <dgm:cxn modelId="{7CAF9C1A-ABC4-4018-8C45-BE6EBAB5BD5C}" srcId="{8A7A9827-C6C3-471E-87CB-A7B9F95D8EF2}" destId="{33EB3CC0-D925-4957-94BD-5773DE353B1A}" srcOrd="0" destOrd="0" parTransId="{56C4F4CF-9E6F-4EEF-8F80-15DDB521B6B9}" sibTransId="{CBEC87EC-E936-4FAC-BEEE-5629F828EE48}"/>
    <dgm:cxn modelId="{B6C853EC-149B-4F06-9523-51E75BF3A1F5}" srcId="{643D8405-509A-45A0-AAF6-91C277A83CED}" destId="{7883AE98-E9B3-43A6-85D1-8A0A97C9778A}" srcOrd="4" destOrd="0" parTransId="{2F3FC550-52AE-4C37-87AC-50D863C237FB}" sibTransId="{20F11BCC-F8EE-4E2D-B16B-23CC815DA93A}"/>
    <dgm:cxn modelId="{3D0F5524-50DD-4441-AFFD-712A26969766}" srcId="{643D8405-509A-45A0-AAF6-91C277A83CED}" destId="{FA621B54-C490-4A64-A62B-4FAF55EEC170}" srcOrd="5" destOrd="0" parTransId="{1D08BB64-767A-4CEA-AE41-DDF1533358B3}" sibTransId="{B63074CA-35E0-46EE-A4F5-F1FC04836347}"/>
    <dgm:cxn modelId="{8DC6EE31-D820-4D3B-B3ED-E0AFD95BC56E}" srcId="{037E13B7-BCB4-4E20-8046-7D51920299EF}" destId="{50470BEF-066B-41CB-8D44-94014B9D1450}" srcOrd="0" destOrd="0" parTransId="{EA7F40BE-CBD3-42D0-B4C5-21EF0F6ED33C}" sibTransId="{EA0E7FCC-021B-4FC7-AEAE-C85A73638112}"/>
    <dgm:cxn modelId="{9B29A86D-0287-436A-8981-FA2F52342233}" type="presOf" srcId="{04C64BC0-5D82-46F6-8071-5D1B71BF43A6}" destId="{9403E124-7F66-4210-8BCA-3D96BC152CA2}" srcOrd="0" destOrd="0" presId="urn:diagrams.loki3.com/BracketList+Icon"/>
    <dgm:cxn modelId="{25F4DC69-1CE7-4FAF-8E67-DC79C3A95015}" srcId="{4EB482C8-23BC-47E7-A3FE-19982358B291}" destId="{08BE5FE5-A714-4949-9A2D-7440EDC3F457}" srcOrd="0" destOrd="0" parTransId="{DA47004C-20AA-4054-9FE7-3E0BBCD25433}" sibTransId="{5F34996D-496A-4DC9-8D7C-28DA3DE90CA1}"/>
    <dgm:cxn modelId="{E1100B90-22EF-4A3E-BBBE-5C0620742561}" srcId="{604422DC-B3DD-42EE-B13D-D6C9B32A701D}" destId="{E38F2851-6704-4F9B-9A9A-49F0B8592FF4}" srcOrd="0" destOrd="0" parTransId="{83B8972B-E3E7-49F2-801E-826C65EF9EF2}" sibTransId="{63D24636-54E1-47FA-A49A-F1161B769D4E}"/>
    <dgm:cxn modelId="{A50E6BB3-F231-414C-BF53-AC30C4E74819}" type="presOf" srcId="{33EB3CC0-D925-4957-94BD-5773DE353B1A}" destId="{7B91DA90-F8CA-4DDB-9F41-F2C9E8D7FC48}" srcOrd="0" destOrd="0" presId="urn:diagrams.loki3.com/BracketList+Icon"/>
    <dgm:cxn modelId="{3FF7E29B-7CEF-408B-850E-160C698E4259}" srcId="{FA621B54-C490-4A64-A62B-4FAF55EEC170}" destId="{3900E745-F141-42B2-AF60-56C0DD8F49BF}" srcOrd="0" destOrd="0" parTransId="{242482FA-698D-4051-AD0F-A3DBBD30E60A}" sibTransId="{0FA41121-6D15-421B-828E-BCF99977960A}"/>
    <dgm:cxn modelId="{063668A9-165D-49D0-8530-CA3972C01A0B}" srcId="{7883AE98-E9B3-43A6-85D1-8A0A97C9778A}" destId="{D810EBA6-5F74-4CCE-BFF8-1A2C692EACD9}" srcOrd="0" destOrd="0" parTransId="{38E531B3-BBC0-4BB5-A6FC-455B2BB4C2FB}" sibTransId="{A927AB90-3BE5-4F39-B6FC-2340B7574988}"/>
    <dgm:cxn modelId="{3BE8E41A-5A71-4D20-8538-EECE4F516F89}" type="presOf" srcId="{643D8405-509A-45A0-AAF6-91C277A83CED}" destId="{B4585BC6-7EA3-4FF8-A74B-B5E46E3B37A6}" srcOrd="0" destOrd="0" presId="urn:diagrams.loki3.com/BracketList+Icon"/>
    <dgm:cxn modelId="{F1669497-D529-43B0-8A1F-4BD1846B5410}" type="presOf" srcId="{037E13B7-BCB4-4E20-8046-7D51920299EF}" destId="{B5168439-213B-4456-9C81-A38832ADD117}" srcOrd="0" destOrd="0" presId="urn:diagrams.loki3.com/BracketList+Icon"/>
    <dgm:cxn modelId="{41B1D8D3-A71C-4010-9337-1EC08D05E6A5}" type="presOf" srcId="{4EB482C8-23BC-47E7-A3FE-19982358B291}" destId="{FAAF302F-A2CE-4DF0-A590-E6F8A7DF5F17}" srcOrd="0" destOrd="0" presId="urn:diagrams.loki3.com/BracketList+Icon"/>
    <dgm:cxn modelId="{10E3086B-A341-47E9-B3A5-9FBF213959D8}" type="presParOf" srcId="{B4585BC6-7EA3-4FF8-A74B-B5E46E3B37A6}" destId="{F28F2572-DC8A-4C6E-8A3D-F53196E7AFFA}" srcOrd="0" destOrd="0" presId="urn:diagrams.loki3.com/BracketList+Icon"/>
    <dgm:cxn modelId="{88F725EE-C211-4F9C-8AC0-836FCC6BCD5D}" type="presParOf" srcId="{F28F2572-DC8A-4C6E-8A3D-F53196E7AFFA}" destId="{B5168439-213B-4456-9C81-A38832ADD117}" srcOrd="0" destOrd="0" presId="urn:diagrams.loki3.com/BracketList+Icon"/>
    <dgm:cxn modelId="{16F65573-F792-459F-BB5B-D9BEBD9BB29F}" type="presParOf" srcId="{F28F2572-DC8A-4C6E-8A3D-F53196E7AFFA}" destId="{40A8394D-3A47-47BE-A3DE-C788C44A15D0}" srcOrd="1" destOrd="0" presId="urn:diagrams.loki3.com/BracketList+Icon"/>
    <dgm:cxn modelId="{F809C7E1-68DE-424E-A271-9DD7C98D2342}" type="presParOf" srcId="{F28F2572-DC8A-4C6E-8A3D-F53196E7AFFA}" destId="{36B0D391-7CDA-4DFB-98DF-A213AC27B654}" srcOrd="2" destOrd="0" presId="urn:diagrams.loki3.com/BracketList+Icon"/>
    <dgm:cxn modelId="{5BEFD5C9-E365-4EBC-B0B3-5663FE9AD1E7}" type="presParOf" srcId="{F28F2572-DC8A-4C6E-8A3D-F53196E7AFFA}" destId="{D2820793-8642-4E91-9246-A2FB8E293124}" srcOrd="3" destOrd="0" presId="urn:diagrams.loki3.com/BracketList+Icon"/>
    <dgm:cxn modelId="{98B60CBE-27CA-4F61-BC1A-CBAAE58277D3}" type="presParOf" srcId="{B4585BC6-7EA3-4FF8-A74B-B5E46E3B37A6}" destId="{F3EB2C8C-F3E6-4DD9-8F3E-C8402760C018}" srcOrd="1" destOrd="0" presId="urn:diagrams.loki3.com/BracketList+Icon"/>
    <dgm:cxn modelId="{C8FC882F-2A12-4E21-8A26-55DDC3337E82}" type="presParOf" srcId="{B4585BC6-7EA3-4FF8-A74B-B5E46E3B37A6}" destId="{BA4BB0AB-ACE8-414C-9634-C238F743CBEC}" srcOrd="2" destOrd="0" presId="urn:diagrams.loki3.com/BracketList+Icon"/>
    <dgm:cxn modelId="{D1F0C79E-E938-47CC-A37E-EA994ACBD118}" type="presParOf" srcId="{BA4BB0AB-ACE8-414C-9634-C238F743CBEC}" destId="{CD4A16A8-0F12-44C0-984F-9D99D8008382}" srcOrd="0" destOrd="0" presId="urn:diagrams.loki3.com/BracketList+Icon"/>
    <dgm:cxn modelId="{F0316D72-9A25-4888-9165-A78DB251A203}" type="presParOf" srcId="{BA4BB0AB-ACE8-414C-9634-C238F743CBEC}" destId="{72D30402-4530-410B-B3AB-CC531B105E99}" srcOrd="1" destOrd="0" presId="urn:diagrams.loki3.com/BracketList+Icon"/>
    <dgm:cxn modelId="{9F7B60AF-6A38-4A37-88D9-B54A02D7536F}" type="presParOf" srcId="{BA4BB0AB-ACE8-414C-9634-C238F743CBEC}" destId="{0BEE837F-C52A-4090-9AE6-01E043509EE5}" srcOrd="2" destOrd="0" presId="urn:diagrams.loki3.com/BracketList+Icon"/>
    <dgm:cxn modelId="{C0ED2011-6077-4D9E-A95F-3267A5C51A20}" type="presParOf" srcId="{BA4BB0AB-ACE8-414C-9634-C238F743CBEC}" destId="{71D3FE01-737B-4FC7-A926-0F05A2B88EE1}" srcOrd="3" destOrd="0" presId="urn:diagrams.loki3.com/BracketList+Icon"/>
    <dgm:cxn modelId="{ADAB5254-5F95-4698-8609-23F86CE76F96}" type="presParOf" srcId="{B4585BC6-7EA3-4FF8-A74B-B5E46E3B37A6}" destId="{F2912DA7-9AA3-49AC-88B8-595E241EB38C}" srcOrd="3" destOrd="0" presId="urn:diagrams.loki3.com/BracketList+Icon"/>
    <dgm:cxn modelId="{7E3C1B6C-CAE5-4577-B708-E93BFAC091E6}" type="presParOf" srcId="{B4585BC6-7EA3-4FF8-A74B-B5E46E3B37A6}" destId="{B109EDFB-5FBB-44A1-A5CC-C3D0CEA488AF}" srcOrd="4" destOrd="0" presId="urn:diagrams.loki3.com/BracketList+Icon"/>
    <dgm:cxn modelId="{14A9A198-994A-4CFA-9769-B8C2BABE25B1}" type="presParOf" srcId="{B109EDFB-5FBB-44A1-A5CC-C3D0CEA488AF}" destId="{A3AD28EF-9527-49AE-90BB-F9BCF756D967}" srcOrd="0" destOrd="0" presId="urn:diagrams.loki3.com/BracketList+Icon"/>
    <dgm:cxn modelId="{EBDEF28B-4B1A-4939-9DCE-6F26A62186BC}" type="presParOf" srcId="{B109EDFB-5FBB-44A1-A5CC-C3D0CEA488AF}" destId="{1FFAF889-053C-42FB-A0BA-C354B6EED409}" srcOrd="1" destOrd="0" presId="urn:diagrams.loki3.com/BracketList+Icon"/>
    <dgm:cxn modelId="{8031428D-6CFA-4AA6-858F-A13B4F0DAAB1}" type="presParOf" srcId="{B109EDFB-5FBB-44A1-A5CC-C3D0CEA488AF}" destId="{C94C02DC-8CF6-4BD6-9746-CB2775A0A881}" srcOrd="2" destOrd="0" presId="urn:diagrams.loki3.com/BracketList+Icon"/>
    <dgm:cxn modelId="{A728F652-770D-4ABD-968C-0834B4A0C87F}" type="presParOf" srcId="{B109EDFB-5FBB-44A1-A5CC-C3D0CEA488AF}" destId="{7B91DA90-F8CA-4DDB-9F41-F2C9E8D7FC48}" srcOrd="3" destOrd="0" presId="urn:diagrams.loki3.com/BracketList+Icon"/>
    <dgm:cxn modelId="{5C3BDF77-5BEF-4C04-A21D-0CD617DC3464}" type="presParOf" srcId="{B4585BC6-7EA3-4FF8-A74B-B5E46E3B37A6}" destId="{3A69D100-1FF1-4EEB-99CC-A83DCB9D8A80}" srcOrd="5" destOrd="0" presId="urn:diagrams.loki3.com/BracketList+Icon"/>
    <dgm:cxn modelId="{9B99403E-C6BD-4399-BE0E-3143A6F2D8BC}" type="presParOf" srcId="{B4585BC6-7EA3-4FF8-A74B-B5E46E3B37A6}" destId="{F5CD97A3-16D4-4512-B329-477B62664DFF}" srcOrd="6" destOrd="0" presId="urn:diagrams.loki3.com/BracketList+Icon"/>
    <dgm:cxn modelId="{947B83FA-690F-42F8-981A-6989B9FF3DB4}" type="presParOf" srcId="{F5CD97A3-16D4-4512-B329-477B62664DFF}" destId="{FAAF302F-A2CE-4DF0-A590-E6F8A7DF5F17}" srcOrd="0" destOrd="0" presId="urn:diagrams.loki3.com/BracketList+Icon"/>
    <dgm:cxn modelId="{A24EEF51-190D-4D20-B600-B808415DF776}" type="presParOf" srcId="{F5CD97A3-16D4-4512-B329-477B62664DFF}" destId="{016B5F0A-DB7D-4B27-9987-207EFA9D9E11}" srcOrd="1" destOrd="0" presId="urn:diagrams.loki3.com/BracketList+Icon"/>
    <dgm:cxn modelId="{ED0835B6-6C66-4E63-8042-E01789CF8BE3}" type="presParOf" srcId="{F5CD97A3-16D4-4512-B329-477B62664DFF}" destId="{3F953E84-9C16-405D-B51C-DD1FD0DB273A}" srcOrd="2" destOrd="0" presId="urn:diagrams.loki3.com/BracketList+Icon"/>
    <dgm:cxn modelId="{6EBA25C7-FB4C-4115-A62A-0C14FB10C28E}" type="presParOf" srcId="{F5CD97A3-16D4-4512-B329-477B62664DFF}" destId="{99BB43A0-2190-45D0-8E93-9C06114ED04F}" srcOrd="3" destOrd="0" presId="urn:diagrams.loki3.com/BracketList+Icon"/>
    <dgm:cxn modelId="{81ADE39C-A602-42E9-A9AC-4C7141876856}" type="presParOf" srcId="{B4585BC6-7EA3-4FF8-A74B-B5E46E3B37A6}" destId="{0585785D-24A3-4070-B9E3-0ABB3B3A00A2}" srcOrd="7" destOrd="0" presId="urn:diagrams.loki3.com/BracketList+Icon"/>
    <dgm:cxn modelId="{C79D3CFB-2DCB-41BE-8373-4CFFA0D4D54B}" type="presParOf" srcId="{B4585BC6-7EA3-4FF8-A74B-B5E46E3B37A6}" destId="{996FED2A-E331-4973-8102-4EF931431B39}" srcOrd="8" destOrd="0" presId="urn:diagrams.loki3.com/BracketList+Icon"/>
    <dgm:cxn modelId="{AF720709-AA8E-4A66-840A-8192B4D40E71}" type="presParOf" srcId="{996FED2A-E331-4973-8102-4EF931431B39}" destId="{9EB9FDC5-E856-4753-BA0C-12D0C75E7D38}" srcOrd="0" destOrd="0" presId="urn:diagrams.loki3.com/BracketList+Icon"/>
    <dgm:cxn modelId="{BF001BD2-C8F6-48D9-804F-326F16CF9794}" type="presParOf" srcId="{996FED2A-E331-4973-8102-4EF931431B39}" destId="{8840A519-2C6A-4DC6-AA8C-94FC4C63E630}" srcOrd="1" destOrd="0" presId="urn:diagrams.loki3.com/BracketList+Icon"/>
    <dgm:cxn modelId="{6712FC94-CE61-44C1-8616-B758FB4D70FE}" type="presParOf" srcId="{996FED2A-E331-4973-8102-4EF931431B39}" destId="{FE354061-B026-4562-8E5F-3BFDB4294E47}" srcOrd="2" destOrd="0" presId="urn:diagrams.loki3.com/BracketList+Icon"/>
    <dgm:cxn modelId="{2BCAE89B-5224-4527-8377-F4ABEA96D691}" type="presParOf" srcId="{996FED2A-E331-4973-8102-4EF931431B39}" destId="{F1FDB800-4566-48D6-8E10-34F072DFBF7C}" srcOrd="3" destOrd="0" presId="urn:diagrams.loki3.com/BracketList+Icon"/>
    <dgm:cxn modelId="{ED4DFE52-DA6A-4757-8882-7BC05019A325}" type="presParOf" srcId="{B4585BC6-7EA3-4FF8-A74B-B5E46E3B37A6}" destId="{F3B10EB1-F93D-46FC-A562-D6BBB2C66F13}" srcOrd="9" destOrd="0" presId="urn:diagrams.loki3.com/BracketList+Icon"/>
    <dgm:cxn modelId="{C92C134A-21B3-4AB4-BD7C-39DBC920E283}" type="presParOf" srcId="{B4585BC6-7EA3-4FF8-A74B-B5E46E3B37A6}" destId="{1F2CB3E3-B62A-4551-B5C5-4F200ABDE42B}" srcOrd="10" destOrd="0" presId="urn:diagrams.loki3.com/BracketList+Icon"/>
    <dgm:cxn modelId="{A36E5500-BB45-4261-8A24-4E1D81B8D934}" type="presParOf" srcId="{1F2CB3E3-B62A-4551-B5C5-4F200ABDE42B}" destId="{C2477941-726A-40B2-BD84-F635E1A1E561}" srcOrd="0" destOrd="0" presId="urn:diagrams.loki3.com/BracketList+Icon"/>
    <dgm:cxn modelId="{B8CCF609-1947-457D-8B38-25A837BEEE7F}" type="presParOf" srcId="{1F2CB3E3-B62A-4551-B5C5-4F200ABDE42B}" destId="{5C0AF28E-54A5-4DC7-A9C9-3256BFB07D41}" srcOrd="1" destOrd="0" presId="urn:diagrams.loki3.com/BracketList+Icon"/>
    <dgm:cxn modelId="{3F01C150-1DA3-4218-BEB9-2273768D5728}" type="presParOf" srcId="{1F2CB3E3-B62A-4551-B5C5-4F200ABDE42B}" destId="{CE21B28A-A14A-47C6-80D4-DE5E1747DB03}" srcOrd="2" destOrd="0" presId="urn:diagrams.loki3.com/BracketList+Icon"/>
    <dgm:cxn modelId="{AF46CA53-1DE2-45AB-8C82-AF0B191EA8F3}" type="presParOf" srcId="{1F2CB3E3-B62A-4551-B5C5-4F200ABDE42B}" destId="{15E07734-DEEA-47A8-AE75-148142A57282}" srcOrd="3" destOrd="0" presId="urn:diagrams.loki3.com/BracketList+Icon"/>
    <dgm:cxn modelId="{53621197-8CED-4E92-BD91-FFA5040F4CB3}" type="presParOf" srcId="{B4585BC6-7EA3-4FF8-A74B-B5E46E3B37A6}" destId="{251ACDAB-519B-4EEB-9C22-E6792DC21A20}" srcOrd="11" destOrd="0" presId="urn:diagrams.loki3.com/BracketList+Icon"/>
    <dgm:cxn modelId="{8552B658-261B-41C2-ADE0-DB29152F62BB}" type="presParOf" srcId="{B4585BC6-7EA3-4FF8-A74B-B5E46E3B37A6}" destId="{1E61D313-B14F-46C2-B6E5-CDB4D40A8C92}" srcOrd="12" destOrd="0" presId="urn:diagrams.loki3.com/BracketList+Icon"/>
    <dgm:cxn modelId="{0A1AD724-7F31-4E3E-93FC-BC1802318959}" type="presParOf" srcId="{1E61D313-B14F-46C2-B6E5-CDB4D40A8C92}" destId="{9403E124-7F66-4210-8BCA-3D96BC152CA2}" srcOrd="0" destOrd="0" presId="urn:diagrams.loki3.com/BracketList+Icon"/>
    <dgm:cxn modelId="{4226C07B-AAE7-43CB-854D-4D1A422EC51D}" type="presParOf" srcId="{1E61D313-B14F-46C2-B6E5-CDB4D40A8C92}" destId="{BD96E30B-CF7E-42B5-AFE1-50182CFFAE57}" srcOrd="1" destOrd="0" presId="urn:diagrams.loki3.com/BracketList+Icon"/>
    <dgm:cxn modelId="{C187F673-C481-4D05-89F8-992DBD5C7105}" type="presParOf" srcId="{1E61D313-B14F-46C2-B6E5-CDB4D40A8C92}" destId="{F39A1A3F-7758-4252-A741-48B9FB46553A}" srcOrd="2" destOrd="0" presId="urn:diagrams.loki3.com/BracketList+Icon"/>
    <dgm:cxn modelId="{05B6E642-946B-449B-AA98-28F02FAC98EF}" type="presParOf" srcId="{1E61D313-B14F-46C2-B6E5-CDB4D40A8C92}" destId="{E617051A-CD7B-41F4-8541-A916D99949E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3D8405-509A-45A0-AAF6-91C277A83CED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037E13B7-BCB4-4E20-8046-7D51920299EF}">
      <dgm:prSet phldrT="[Texto]" custT="1"/>
      <dgm:spPr/>
      <dgm:t>
        <a:bodyPr/>
        <a:lstStyle/>
        <a:p>
          <a:r>
            <a:rPr lang="es-ES_tradnl" sz="1400" b="1" i="1" dirty="0"/>
            <a:t>Hacienda</a:t>
          </a:r>
          <a:endParaRPr lang="es-ES" sz="1400" b="1" i="1" dirty="0"/>
        </a:p>
      </dgm:t>
    </dgm:pt>
    <dgm:pt modelId="{DFB7711D-A77B-4743-A91A-9DC995AE5908}" type="parTrans" cxnId="{1DE6161D-2F63-4489-8337-E5BFF950F4D5}">
      <dgm:prSet/>
      <dgm:spPr/>
      <dgm:t>
        <a:bodyPr/>
        <a:lstStyle/>
        <a:p>
          <a:endParaRPr lang="es-ES" sz="1400" b="1" i="1"/>
        </a:p>
      </dgm:t>
    </dgm:pt>
    <dgm:pt modelId="{A2D9FB35-659C-4E29-A565-20D4CA8896C6}" type="sibTrans" cxnId="{1DE6161D-2F63-4489-8337-E5BFF950F4D5}">
      <dgm:prSet/>
      <dgm:spPr/>
      <dgm:t>
        <a:bodyPr/>
        <a:lstStyle/>
        <a:p>
          <a:endParaRPr lang="es-ES" sz="1400" b="1" i="1"/>
        </a:p>
      </dgm:t>
    </dgm:pt>
    <dgm:pt modelId="{50470BEF-066B-41CB-8D44-94014B9D1450}">
      <dgm:prSet phldrT="[Texto]" custT="1"/>
      <dgm:spPr/>
      <dgm:t>
        <a:bodyPr/>
        <a:lstStyle/>
        <a:p>
          <a:r>
            <a:rPr lang="es-ES_tradnl" sz="1400" b="1" i="1" dirty="0"/>
            <a:t>* Alta del I.A.E</a:t>
          </a:r>
        </a:p>
        <a:p>
          <a:r>
            <a:rPr lang="es-ES_tradnl" sz="1400" b="1" i="1" dirty="0"/>
            <a:t>(Junto al CIF)</a:t>
          </a:r>
        </a:p>
        <a:p>
          <a:endParaRPr lang="es-ES_tradnl" sz="1400" b="1" i="1" dirty="0"/>
        </a:p>
        <a:p>
          <a:r>
            <a:rPr lang="es-ES_tradnl" sz="1400" b="1" i="1" dirty="0"/>
            <a:t>* Declaración Censal</a:t>
          </a:r>
        </a:p>
        <a:p>
          <a:r>
            <a:rPr lang="es-ES_tradnl" sz="1400" b="1" i="1" dirty="0"/>
            <a:t>(alta en impuestos concretos)</a:t>
          </a:r>
          <a:endParaRPr lang="es-ES" sz="1400" b="1" i="1" dirty="0"/>
        </a:p>
      </dgm:t>
    </dgm:pt>
    <dgm:pt modelId="{EA7F40BE-CBD3-42D0-B4C5-21EF0F6ED33C}" type="parTrans" cxnId="{8DC6EE31-D820-4D3B-B3ED-E0AFD95BC56E}">
      <dgm:prSet/>
      <dgm:spPr/>
      <dgm:t>
        <a:bodyPr/>
        <a:lstStyle/>
        <a:p>
          <a:endParaRPr lang="es-ES" sz="1400" b="1" i="1"/>
        </a:p>
      </dgm:t>
    </dgm:pt>
    <dgm:pt modelId="{EA0E7FCC-021B-4FC7-AEAE-C85A73638112}" type="sibTrans" cxnId="{8DC6EE31-D820-4D3B-B3ED-E0AFD95BC56E}">
      <dgm:prSet/>
      <dgm:spPr/>
      <dgm:t>
        <a:bodyPr/>
        <a:lstStyle/>
        <a:p>
          <a:endParaRPr lang="es-ES" sz="1400" b="1" i="1"/>
        </a:p>
      </dgm:t>
    </dgm:pt>
    <dgm:pt modelId="{604422DC-B3DD-42EE-B13D-D6C9B32A701D}">
      <dgm:prSet phldrT="[Texto]" custT="1"/>
      <dgm:spPr/>
      <dgm:t>
        <a:bodyPr/>
        <a:lstStyle/>
        <a:p>
          <a:r>
            <a:rPr lang="es-ES_tradnl" sz="1400" b="1" i="1" dirty="0"/>
            <a:t>Ayuntamiento</a:t>
          </a:r>
          <a:endParaRPr lang="es-ES" sz="1400" b="1" i="1" dirty="0"/>
        </a:p>
      </dgm:t>
    </dgm:pt>
    <dgm:pt modelId="{07D5E974-9D2C-4B11-ACE3-74970EDCE342}" type="parTrans" cxnId="{2D22406C-F718-4AF5-8BF3-591EC9F4F83C}">
      <dgm:prSet/>
      <dgm:spPr/>
      <dgm:t>
        <a:bodyPr/>
        <a:lstStyle/>
        <a:p>
          <a:endParaRPr lang="es-ES" sz="1400" b="1" i="1"/>
        </a:p>
      </dgm:t>
    </dgm:pt>
    <dgm:pt modelId="{0B542C1C-E15F-4E7E-9C18-136BB8C1A7B9}" type="sibTrans" cxnId="{2D22406C-F718-4AF5-8BF3-591EC9F4F83C}">
      <dgm:prSet/>
      <dgm:spPr/>
      <dgm:t>
        <a:bodyPr/>
        <a:lstStyle/>
        <a:p>
          <a:endParaRPr lang="es-ES" sz="1400" b="1" i="1"/>
        </a:p>
      </dgm:t>
    </dgm:pt>
    <dgm:pt modelId="{E38F2851-6704-4F9B-9A9A-49F0B8592FF4}">
      <dgm:prSet phldrT="[Texto]" custT="1"/>
      <dgm:spPr/>
      <dgm:t>
        <a:bodyPr/>
        <a:lstStyle/>
        <a:p>
          <a:r>
            <a:rPr lang="es-ES" sz="1400" b="1" i="1" dirty="0"/>
            <a:t>*</a:t>
          </a:r>
          <a:r>
            <a:rPr lang="es-ES" sz="1400" b="1" i="1" baseline="0" dirty="0"/>
            <a:t> Licencia de actividad:</a:t>
          </a:r>
        </a:p>
        <a:p>
          <a:r>
            <a:rPr lang="es-ES_tradnl" sz="1400" b="1" i="1" baseline="0" dirty="0"/>
            <a:t>-Comunicación previa</a:t>
          </a:r>
        </a:p>
        <a:p>
          <a:r>
            <a:rPr lang="es-ES_tradnl" sz="1400" b="1" i="1" baseline="0" dirty="0"/>
            <a:t>- Declaración responsable</a:t>
          </a:r>
        </a:p>
        <a:p>
          <a:r>
            <a:rPr lang="es-ES_tradnl" sz="1400" b="1" i="1" baseline="0" dirty="0"/>
            <a:t>- De </a:t>
          </a:r>
          <a:r>
            <a:rPr lang="es-ES_tradnl" sz="1400" b="1" i="1" baseline="0" dirty="0" err="1"/>
            <a:t>activ</a:t>
          </a:r>
          <a:r>
            <a:rPr lang="es-ES_tradnl" sz="1400" b="1" i="1" baseline="0" dirty="0"/>
            <a:t>. calificadas</a:t>
          </a:r>
          <a:endParaRPr lang="es-ES" sz="1400" b="1" i="1" baseline="0" dirty="0"/>
        </a:p>
        <a:p>
          <a:r>
            <a:rPr lang="es-ES" sz="1400" b="1" i="1" dirty="0"/>
            <a:t>* Licencia de obras</a:t>
          </a:r>
        </a:p>
      </dgm:t>
    </dgm:pt>
    <dgm:pt modelId="{83B8972B-E3E7-49F2-801E-826C65EF9EF2}" type="parTrans" cxnId="{E1100B90-22EF-4A3E-BBBE-5C0620742561}">
      <dgm:prSet/>
      <dgm:spPr/>
      <dgm:t>
        <a:bodyPr/>
        <a:lstStyle/>
        <a:p>
          <a:endParaRPr lang="es-ES" sz="1400" b="1" i="1"/>
        </a:p>
      </dgm:t>
    </dgm:pt>
    <dgm:pt modelId="{63D24636-54E1-47FA-A49A-F1161B769D4E}" type="sibTrans" cxnId="{E1100B90-22EF-4A3E-BBBE-5C0620742561}">
      <dgm:prSet/>
      <dgm:spPr/>
      <dgm:t>
        <a:bodyPr/>
        <a:lstStyle/>
        <a:p>
          <a:endParaRPr lang="es-ES" sz="1400" b="1" i="1"/>
        </a:p>
      </dgm:t>
    </dgm:pt>
    <dgm:pt modelId="{8A7A9827-C6C3-471E-87CB-A7B9F95D8EF2}">
      <dgm:prSet phldrT="[Texto]" custT="1"/>
      <dgm:spPr/>
      <dgm:t>
        <a:bodyPr/>
        <a:lstStyle/>
        <a:p>
          <a:r>
            <a:rPr lang="es-ES_tradnl" sz="1400" b="1" i="1" dirty="0"/>
            <a:t>Seguridad Social</a:t>
          </a:r>
          <a:endParaRPr lang="es-ES" sz="1400" b="1" i="1" dirty="0"/>
        </a:p>
      </dgm:t>
    </dgm:pt>
    <dgm:pt modelId="{BC27FB78-7301-48DF-8E93-2F69DB69408A}" type="parTrans" cxnId="{E1000640-34FB-4715-95CC-D991E7A2735E}">
      <dgm:prSet/>
      <dgm:spPr/>
      <dgm:t>
        <a:bodyPr/>
        <a:lstStyle/>
        <a:p>
          <a:endParaRPr lang="es-ES" sz="1400" b="1" i="1"/>
        </a:p>
      </dgm:t>
    </dgm:pt>
    <dgm:pt modelId="{78CD81CF-C4F0-49A8-99D6-E2DA53A00652}" type="sibTrans" cxnId="{E1000640-34FB-4715-95CC-D991E7A2735E}">
      <dgm:prSet/>
      <dgm:spPr/>
      <dgm:t>
        <a:bodyPr/>
        <a:lstStyle/>
        <a:p>
          <a:endParaRPr lang="es-ES" sz="1400" b="1" i="1"/>
        </a:p>
      </dgm:t>
    </dgm:pt>
    <dgm:pt modelId="{33EB3CC0-D925-4957-94BD-5773DE353B1A}">
      <dgm:prSet phldrT="[Texto]" custT="1"/>
      <dgm:spPr/>
      <dgm:t>
        <a:bodyPr/>
        <a:lstStyle/>
        <a:p>
          <a:pPr algn="l"/>
          <a:r>
            <a:rPr lang="es-ES_tradnl" sz="1400" b="1" i="1" dirty="0"/>
            <a:t>* Inscripción de la empresa</a:t>
          </a:r>
        </a:p>
        <a:p>
          <a:pPr algn="l"/>
          <a:r>
            <a:rPr lang="es-ES_tradnl" sz="1400" b="1" i="1" dirty="0"/>
            <a:t>* Alta en el Régimen de Autónomos</a:t>
          </a:r>
        </a:p>
        <a:p>
          <a:pPr algn="l"/>
          <a:r>
            <a:rPr lang="es-ES_tradnl" sz="1400" b="1" i="1" dirty="0"/>
            <a:t>* Alta en el Régimen General</a:t>
          </a:r>
        </a:p>
        <a:p>
          <a:pPr algn="l"/>
          <a:r>
            <a:rPr lang="es-ES_tradnl" sz="1400" b="1" i="1" dirty="0"/>
            <a:t>* Comunicación de apertura de centro</a:t>
          </a:r>
          <a:endParaRPr lang="es-ES" sz="1400" b="1" i="1" dirty="0"/>
        </a:p>
      </dgm:t>
    </dgm:pt>
    <dgm:pt modelId="{56C4F4CF-9E6F-4EEF-8F80-15DDB521B6B9}" type="parTrans" cxnId="{7CAF9C1A-ABC4-4018-8C45-BE6EBAB5BD5C}">
      <dgm:prSet/>
      <dgm:spPr/>
      <dgm:t>
        <a:bodyPr/>
        <a:lstStyle/>
        <a:p>
          <a:endParaRPr lang="es-ES" sz="1400" b="1" i="1"/>
        </a:p>
      </dgm:t>
    </dgm:pt>
    <dgm:pt modelId="{CBEC87EC-E936-4FAC-BEEE-5629F828EE48}" type="sibTrans" cxnId="{7CAF9C1A-ABC4-4018-8C45-BE6EBAB5BD5C}">
      <dgm:prSet/>
      <dgm:spPr/>
      <dgm:t>
        <a:bodyPr/>
        <a:lstStyle/>
        <a:p>
          <a:endParaRPr lang="es-ES" sz="1400" b="1" i="1"/>
        </a:p>
      </dgm:t>
    </dgm:pt>
    <dgm:pt modelId="{4EB482C8-23BC-47E7-A3FE-19982358B291}">
      <dgm:prSet phldrT="[Texto]" custT="1"/>
      <dgm:spPr/>
      <dgm:t>
        <a:bodyPr/>
        <a:lstStyle/>
        <a:p>
          <a:endParaRPr lang="es-ES_tradnl" sz="1400" b="1" i="1" dirty="0"/>
        </a:p>
      </dgm:t>
    </dgm:pt>
    <dgm:pt modelId="{04E89B1E-5445-4173-BC97-2D44F5A57A11}" type="parTrans" cxnId="{6A22A18D-D0F1-4099-B86D-A565BE4953B7}">
      <dgm:prSet/>
      <dgm:spPr/>
      <dgm:t>
        <a:bodyPr/>
        <a:lstStyle/>
        <a:p>
          <a:endParaRPr lang="es-ES" sz="1400" b="1" i="1"/>
        </a:p>
      </dgm:t>
    </dgm:pt>
    <dgm:pt modelId="{25548DD2-8F55-4E7B-A191-08E96EC74042}" type="sibTrans" cxnId="{6A22A18D-D0F1-4099-B86D-A565BE4953B7}">
      <dgm:prSet/>
      <dgm:spPr/>
      <dgm:t>
        <a:bodyPr/>
        <a:lstStyle/>
        <a:p>
          <a:endParaRPr lang="es-ES" sz="1400" b="1" i="1"/>
        </a:p>
      </dgm:t>
    </dgm:pt>
    <dgm:pt modelId="{D810EBA6-5F74-4CCE-BFF8-1A2C692EACD9}">
      <dgm:prSet phldrT="[Texto]" custT="1"/>
      <dgm:spPr/>
      <dgm:t>
        <a:bodyPr/>
        <a:lstStyle/>
        <a:p>
          <a:r>
            <a:rPr lang="es-ES_tradnl" sz="1400" b="1" i="1" dirty="0"/>
            <a:t>Registro Mercantil</a:t>
          </a:r>
        </a:p>
      </dgm:t>
    </dgm:pt>
    <dgm:pt modelId="{38E531B3-BBC0-4BB5-A6FC-455B2BB4C2FB}" type="parTrans" cxnId="{063668A9-165D-49D0-8530-CA3972C01A0B}">
      <dgm:prSet/>
      <dgm:spPr/>
      <dgm:t>
        <a:bodyPr/>
        <a:lstStyle/>
        <a:p>
          <a:endParaRPr lang="es-ES" sz="1400" b="1" i="1"/>
        </a:p>
      </dgm:t>
    </dgm:pt>
    <dgm:pt modelId="{A927AB90-3BE5-4F39-B6FC-2340B7574988}" type="sibTrans" cxnId="{063668A9-165D-49D0-8530-CA3972C01A0B}">
      <dgm:prSet/>
      <dgm:spPr/>
      <dgm:t>
        <a:bodyPr/>
        <a:lstStyle/>
        <a:p>
          <a:endParaRPr lang="es-ES" sz="1400" b="1" i="1"/>
        </a:p>
      </dgm:t>
    </dgm:pt>
    <dgm:pt modelId="{9A60B426-3913-4620-9B8D-0869D7AD6690}">
      <dgm:prSet phldrT="[Texto]" custT="1"/>
      <dgm:spPr/>
      <dgm:t>
        <a:bodyPr/>
        <a:lstStyle/>
        <a:p>
          <a:r>
            <a:rPr lang="es-ES_tradnl" sz="1400" b="1" i="1" dirty="0"/>
            <a:t>* Trámites Registro Mercantil</a:t>
          </a:r>
        </a:p>
        <a:p>
          <a:r>
            <a:rPr lang="es-ES_tradnl" sz="1400" b="1" i="1" dirty="0"/>
            <a:t>(Registro de libros obligatorios en sociedades)</a:t>
          </a:r>
        </a:p>
      </dgm:t>
    </dgm:pt>
    <dgm:pt modelId="{65E1F344-0B8E-4B10-854A-AE0DF40A4C0D}" type="parTrans" cxnId="{DF128FE2-01D0-4472-84FC-9A0036A25E26}">
      <dgm:prSet/>
      <dgm:spPr/>
      <dgm:t>
        <a:bodyPr/>
        <a:lstStyle/>
        <a:p>
          <a:endParaRPr lang="es-ES"/>
        </a:p>
      </dgm:t>
    </dgm:pt>
    <dgm:pt modelId="{692AB27E-FF1B-47E3-A2AD-2C7B2323B8A2}" type="sibTrans" cxnId="{DF128FE2-01D0-4472-84FC-9A0036A25E26}">
      <dgm:prSet/>
      <dgm:spPr/>
      <dgm:t>
        <a:bodyPr/>
        <a:lstStyle/>
        <a:p>
          <a:endParaRPr lang="es-ES"/>
        </a:p>
      </dgm:t>
    </dgm:pt>
    <dgm:pt modelId="{014A3021-9CD4-4F07-A099-FDE629E1D3D8}" type="pres">
      <dgm:prSet presAssocID="{643D8405-509A-45A0-AAF6-91C277A83CE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7FDF80-CE19-4E6E-AED0-7D426609CF4C}" type="pres">
      <dgm:prSet presAssocID="{037E13B7-BCB4-4E20-8046-7D51920299EF}" presName="compNode" presStyleCnt="0"/>
      <dgm:spPr/>
    </dgm:pt>
    <dgm:pt modelId="{62218D40-CBAD-46BE-BECB-DBEFE9618BC5}" type="pres">
      <dgm:prSet presAssocID="{037E13B7-BCB4-4E20-8046-7D51920299EF}" presName="aNode" presStyleLbl="bgShp" presStyleIdx="0" presStyleCnt="5"/>
      <dgm:spPr/>
      <dgm:t>
        <a:bodyPr/>
        <a:lstStyle/>
        <a:p>
          <a:endParaRPr lang="es-ES"/>
        </a:p>
      </dgm:t>
    </dgm:pt>
    <dgm:pt modelId="{68B4C046-4BC7-4955-822B-ADCB7CE24E8E}" type="pres">
      <dgm:prSet presAssocID="{037E13B7-BCB4-4E20-8046-7D51920299EF}" presName="textNode" presStyleLbl="bgShp" presStyleIdx="0" presStyleCnt="5"/>
      <dgm:spPr/>
      <dgm:t>
        <a:bodyPr/>
        <a:lstStyle/>
        <a:p>
          <a:endParaRPr lang="es-ES"/>
        </a:p>
      </dgm:t>
    </dgm:pt>
    <dgm:pt modelId="{29F8CFF1-3CED-484A-8177-0BCF8D915139}" type="pres">
      <dgm:prSet presAssocID="{037E13B7-BCB4-4E20-8046-7D51920299EF}" presName="compChildNode" presStyleCnt="0"/>
      <dgm:spPr/>
    </dgm:pt>
    <dgm:pt modelId="{5BB95FC0-E4E8-41D2-81E7-B3BC0B681A21}" type="pres">
      <dgm:prSet presAssocID="{037E13B7-BCB4-4E20-8046-7D51920299EF}" presName="theInnerList" presStyleCnt="0"/>
      <dgm:spPr/>
    </dgm:pt>
    <dgm:pt modelId="{A2B17261-A0A8-4B53-B22C-B39A19BC85CE}" type="pres">
      <dgm:prSet presAssocID="{50470BEF-066B-41CB-8D44-94014B9D1450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9720B4-8ED8-472A-B5FC-9E8877F1F4DE}" type="pres">
      <dgm:prSet presAssocID="{037E13B7-BCB4-4E20-8046-7D51920299EF}" presName="aSpace" presStyleCnt="0"/>
      <dgm:spPr/>
    </dgm:pt>
    <dgm:pt modelId="{8D9E6B98-FB9E-4BA4-A413-7AAEFCAFB662}" type="pres">
      <dgm:prSet presAssocID="{604422DC-B3DD-42EE-B13D-D6C9B32A701D}" presName="compNode" presStyleCnt="0"/>
      <dgm:spPr/>
    </dgm:pt>
    <dgm:pt modelId="{597422D4-AB73-418F-8C0B-E46082326F86}" type="pres">
      <dgm:prSet presAssocID="{604422DC-B3DD-42EE-B13D-D6C9B32A701D}" presName="aNode" presStyleLbl="bgShp" presStyleIdx="1" presStyleCnt="5"/>
      <dgm:spPr/>
      <dgm:t>
        <a:bodyPr/>
        <a:lstStyle/>
        <a:p>
          <a:endParaRPr lang="es-ES"/>
        </a:p>
      </dgm:t>
    </dgm:pt>
    <dgm:pt modelId="{6F499518-8A30-429C-B293-404F3B48727E}" type="pres">
      <dgm:prSet presAssocID="{604422DC-B3DD-42EE-B13D-D6C9B32A701D}" presName="textNode" presStyleLbl="bgShp" presStyleIdx="1" presStyleCnt="5"/>
      <dgm:spPr/>
      <dgm:t>
        <a:bodyPr/>
        <a:lstStyle/>
        <a:p>
          <a:endParaRPr lang="es-ES"/>
        </a:p>
      </dgm:t>
    </dgm:pt>
    <dgm:pt modelId="{D1175C7B-6EC2-4842-AAA7-5FA3BE83C160}" type="pres">
      <dgm:prSet presAssocID="{604422DC-B3DD-42EE-B13D-D6C9B32A701D}" presName="compChildNode" presStyleCnt="0"/>
      <dgm:spPr/>
    </dgm:pt>
    <dgm:pt modelId="{F2B28861-5AD5-4FD7-8C4B-2EFD3A750A07}" type="pres">
      <dgm:prSet presAssocID="{604422DC-B3DD-42EE-B13D-D6C9B32A701D}" presName="theInnerList" presStyleCnt="0"/>
      <dgm:spPr/>
    </dgm:pt>
    <dgm:pt modelId="{F87C0865-F947-4DD2-8973-C3227C7A6C60}" type="pres">
      <dgm:prSet presAssocID="{E38F2851-6704-4F9B-9A9A-49F0B8592FF4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DA6722-C9EE-4552-8A2F-BBB90E6D3595}" type="pres">
      <dgm:prSet presAssocID="{604422DC-B3DD-42EE-B13D-D6C9B32A701D}" presName="aSpace" presStyleCnt="0"/>
      <dgm:spPr/>
    </dgm:pt>
    <dgm:pt modelId="{A653BBE9-6A35-4F83-9A13-F590C4EC3FD4}" type="pres">
      <dgm:prSet presAssocID="{8A7A9827-C6C3-471E-87CB-A7B9F95D8EF2}" presName="compNode" presStyleCnt="0"/>
      <dgm:spPr/>
    </dgm:pt>
    <dgm:pt modelId="{A5A2BAD0-E3DB-4B3E-B689-98D4DD23F489}" type="pres">
      <dgm:prSet presAssocID="{8A7A9827-C6C3-471E-87CB-A7B9F95D8EF2}" presName="aNode" presStyleLbl="bgShp" presStyleIdx="2" presStyleCnt="5" custScaleX="131520"/>
      <dgm:spPr/>
      <dgm:t>
        <a:bodyPr/>
        <a:lstStyle/>
        <a:p>
          <a:endParaRPr lang="es-ES"/>
        </a:p>
      </dgm:t>
    </dgm:pt>
    <dgm:pt modelId="{6AF4EE21-87D7-407A-ABD0-70E5ECE98C7B}" type="pres">
      <dgm:prSet presAssocID="{8A7A9827-C6C3-471E-87CB-A7B9F95D8EF2}" presName="textNode" presStyleLbl="bgShp" presStyleIdx="2" presStyleCnt="5"/>
      <dgm:spPr/>
      <dgm:t>
        <a:bodyPr/>
        <a:lstStyle/>
        <a:p>
          <a:endParaRPr lang="es-ES"/>
        </a:p>
      </dgm:t>
    </dgm:pt>
    <dgm:pt modelId="{AD3FAC9E-2926-4496-BDE8-F2C60A7543EF}" type="pres">
      <dgm:prSet presAssocID="{8A7A9827-C6C3-471E-87CB-A7B9F95D8EF2}" presName="compChildNode" presStyleCnt="0"/>
      <dgm:spPr/>
    </dgm:pt>
    <dgm:pt modelId="{2AEF428A-9CE5-4C8B-A6DF-8F268A0335E4}" type="pres">
      <dgm:prSet presAssocID="{8A7A9827-C6C3-471E-87CB-A7B9F95D8EF2}" presName="theInnerList" presStyleCnt="0"/>
      <dgm:spPr/>
    </dgm:pt>
    <dgm:pt modelId="{6E7A7CBA-5E67-4B1D-9E69-D9052E5E82F7}" type="pres">
      <dgm:prSet presAssocID="{33EB3CC0-D925-4957-94BD-5773DE353B1A}" presName="childNode" presStyleLbl="node1" presStyleIdx="2" presStyleCnt="4" custScaleX="1527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1F60BF-5764-4282-AE93-F20D50329153}" type="pres">
      <dgm:prSet presAssocID="{8A7A9827-C6C3-471E-87CB-A7B9F95D8EF2}" presName="aSpace" presStyleCnt="0"/>
      <dgm:spPr/>
    </dgm:pt>
    <dgm:pt modelId="{30329036-E2F0-42CF-8DAA-30FB4B2A57FF}" type="pres">
      <dgm:prSet presAssocID="{4EB482C8-23BC-47E7-A3FE-19982358B291}" presName="compNode" presStyleCnt="0"/>
      <dgm:spPr/>
    </dgm:pt>
    <dgm:pt modelId="{93A8AE2D-49AB-4113-8EB9-09C76EF37D60}" type="pres">
      <dgm:prSet presAssocID="{4EB482C8-23BC-47E7-A3FE-19982358B291}" presName="aNode" presStyleLbl="bgShp" presStyleIdx="3" presStyleCnt="5" custFlipHor="1" custScaleX="2455"/>
      <dgm:spPr/>
      <dgm:t>
        <a:bodyPr/>
        <a:lstStyle/>
        <a:p>
          <a:endParaRPr lang="es-ES"/>
        </a:p>
      </dgm:t>
    </dgm:pt>
    <dgm:pt modelId="{1CDE35FF-D764-4DA2-A762-DBDBCAC78710}" type="pres">
      <dgm:prSet presAssocID="{4EB482C8-23BC-47E7-A3FE-19982358B291}" presName="textNode" presStyleLbl="bgShp" presStyleIdx="3" presStyleCnt="5"/>
      <dgm:spPr/>
      <dgm:t>
        <a:bodyPr/>
        <a:lstStyle/>
        <a:p>
          <a:endParaRPr lang="es-ES"/>
        </a:p>
      </dgm:t>
    </dgm:pt>
    <dgm:pt modelId="{125D4E78-AFED-42A9-A56C-826B11B394F9}" type="pres">
      <dgm:prSet presAssocID="{4EB482C8-23BC-47E7-A3FE-19982358B291}" presName="compChildNode" presStyleCnt="0"/>
      <dgm:spPr/>
    </dgm:pt>
    <dgm:pt modelId="{EF447BBF-9F17-4700-A479-F8C7242E2FF7}" type="pres">
      <dgm:prSet presAssocID="{4EB482C8-23BC-47E7-A3FE-19982358B291}" presName="theInnerList" presStyleCnt="0"/>
      <dgm:spPr/>
    </dgm:pt>
    <dgm:pt modelId="{D005B372-ADDB-4068-85DD-42CFB4EA6B33}" type="pres">
      <dgm:prSet presAssocID="{4EB482C8-23BC-47E7-A3FE-19982358B291}" presName="aSpace" presStyleCnt="0"/>
      <dgm:spPr/>
    </dgm:pt>
    <dgm:pt modelId="{C7ACD90E-8A10-4266-B708-A2BCFBD7197C}" type="pres">
      <dgm:prSet presAssocID="{D810EBA6-5F74-4CCE-BFF8-1A2C692EACD9}" presName="compNode" presStyleCnt="0"/>
      <dgm:spPr/>
    </dgm:pt>
    <dgm:pt modelId="{25AE5EBC-CCE7-4AA8-ADE1-C61CFDD641AE}" type="pres">
      <dgm:prSet presAssocID="{D810EBA6-5F74-4CCE-BFF8-1A2C692EACD9}" presName="aNode" presStyleLbl="bgShp" presStyleIdx="4" presStyleCnt="5"/>
      <dgm:spPr/>
      <dgm:t>
        <a:bodyPr/>
        <a:lstStyle/>
        <a:p>
          <a:endParaRPr lang="es-ES"/>
        </a:p>
      </dgm:t>
    </dgm:pt>
    <dgm:pt modelId="{03127F57-A636-41E0-BA4F-17A9344FCE86}" type="pres">
      <dgm:prSet presAssocID="{D810EBA6-5F74-4CCE-BFF8-1A2C692EACD9}" presName="textNode" presStyleLbl="bgShp" presStyleIdx="4" presStyleCnt="5"/>
      <dgm:spPr/>
      <dgm:t>
        <a:bodyPr/>
        <a:lstStyle/>
        <a:p>
          <a:endParaRPr lang="es-ES"/>
        </a:p>
      </dgm:t>
    </dgm:pt>
    <dgm:pt modelId="{590F60F7-C417-42B0-8F10-B3871F3A3F02}" type="pres">
      <dgm:prSet presAssocID="{D810EBA6-5F74-4CCE-BFF8-1A2C692EACD9}" presName="compChildNode" presStyleCnt="0"/>
      <dgm:spPr/>
    </dgm:pt>
    <dgm:pt modelId="{883AEF99-7F57-4C1A-9A92-DCF1DCDCFF9C}" type="pres">
      <dgm:prSet presAssocID="{D810EBA6-5F74-4CCE-BFF8-1A2C692EACD9}" presName="theInnerList" presStyleCnt="0"/>
      <dgm:spPr/>
    </dgm:pt>
    <dgm:pt modelId="{B0AD4E98-B676-4CA3-B30F-DD867191F86D}" type="pres">
      <dgm:prSet presAssocID="{9A60B426-3913-4620-9B8D-0869D7AD66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B04ACC7-AB90-4C3D-8B99-826EC5F6BD82}" type="presOf" srcId="{33EB3CC0-D925-4957-94BD-5773DE353B1A}" destId="{6E7A7CBA-5E67-4B1D-9E69-D9052E5E82F7}" srcOrd="0" destOrd="0" presId="urn:microsoft.com/office/officeart/2005/8/layout/lProcess2"/>
    <dgm:cxn modelId="{6A22A18D-D0F1-4099-B86D-A565BE4953B7}" srcId="{643D8405-509A-45A0-AAF6-91C277A83CED}" destId="{4EB482C8-23BC-47E7-A3FE-19982358B291}" srcOrd="3" destOrd="0" parTransId="{04E89B1E-5445-4173-BC97-2D44F5A57A11}" sibTransId="{25548DD2-8F55-4E7B-A191-08E96EC74042}"/>
    <dgm:cxn modelId="{79E943D7-0E1B-4C17-A57C-8ED9D906C186}" type="presOf" srcId="{D810EBA6-5F74-4CCE-BFF8-1A2C692EACD9}" destId="{03127F57-A636-41E0-BA4F-17A9344FCE86}" srcOrd="1" destOrd="0" presId="urn:microsoft.com/office/officeart/2005/8/layout/lProcess2"/>
    <dgm:cxn modelId="{2D22406C-F718-4AF5-8BF3-591EC9F4F83C}" srcId="{643D8405-509A-45A0-AAF6-91C277A83CED}" destId="{604422DC-B3DD-42EE-B13D-D6C9B32A701D}" srcOrd="1" destOrd="0" parTransId="{07D5E974-9D2C-4B11-ACE3-74970EDCE342}" sibTransId="{0B542C1C-E15F-4E7E-9C18-136BB8C1A7B9}"/>
    <dgm:cxn modelId="{2F2E5EDE-1C9E-4374-97D0-0814836C5681}" type="presOf" srcId="{037E13B7-BCB4-4E20-8046-7D51920299EF}" destId="{68B4C046-4BC7-4955-822B-ADCB7CE24E8E}" srcOrd="1" destOrd="0" presId="urn:microsoft.com/office/officeart/2005/8/layout/lProcess2"/>
    <dgm:cxn modelId="{E1000640-34FB-4715-95CC-D991E7A2735E}" srcId="{643D8405-509A-45A0-AAF6-91C277A83CED}" destId="{8A7A9827-C6C3-471E-87CB-A7B9F95D8EF2}" srcOrd="2" destOrd="0" parTransId="{BC27FB78-7301-48DF-8E93-2F69DB69408A}" sibTransId="{78CD81CF-C4F0-49A8-99D6-E2DA53A00652}"/>
    <dgm:cxn modelId="{B877645B-8419-4C35-AA65-D36FA6A1EFC8}" type="presOf" srcId="{4EB482C8-23BC-47E7-A3FE-19982358B291}" destId="{93A8AE2D-49AB-4113-8EB9-09C76EF37D60}" srcOrd="0" destOrd="0" presId="urn:microsoft.com/office/officeart/2005/8/layout/lProcess2"/>
    <dgm:cxn modelId="{F6893BDA-E954-4E58-B8F2-6BC657EA9D1D}" type="presOf" srcId="{50470BEF-066B-41CB-8D44-94014B9D1450}" destId="{A2B17261-A0A8-4B53-B22C-B39A19BC85CE}" srcOrd="0" destOrd="0" presId="urn:microsoft.com/office/officeart/2005/8/layout/lProcess2"/>
    <dgm:cxn modelId="{8FBC258B-ACDE-48B3-B3AA-16E6533C33A1}" type="presOf" srcId="{604422DC-B3DD-42EE-B13D-D6C9B32A701D}" destId="{6F499518-8A30-429C-B293-404F3B48727E}" srcOrd="1" destOrd="0" presId="urn:microsoft.com/office/officeart/2005/8/layout/lProcess2"/>
    <dgm:cxn modelId="{21A4A69A-F3F2-46FB-8112-6FF0CFA53E49}" type="presOf" srcId="{8A7A9827-C6C3-471E-87CB-A7B9F95D8EF2}" destId="{A5A2BAD0-E3DB-4B3E-B689-98D4DD23F489}" srcOrd="0" destOrd="0" presId="urn:microsoft.com/office/officeart/2005/8/layout/lProcess2"/>
    <dgm:cxn modelId="{F481435B-5B07-49E2-AB0B-032814CA1EA6}" type="presOf" srcId="{E38F2851-6704-4F9B-9A9A-49F0B8592FF4}" destId="{F87C0865-F947-4DD2-8973-C3227C7A6C60}" srcOrd="0" destOrd="0" presId="urn:microsoft.com/office/officeart/2005/8/layout/lProcess2"/>
    <dgm:cxn modelId="{1DE6161D-2F63-4489-8337-E5BFF950F4D5}" srcId="{643D8405-509A-45A0-AAF6-91C277A83CED}" destId="{037E13B7-BCB4-4E20-8046-7D51920299EF}" srcOrd="0" destOrd="0" parTransId="{DFB7711D-A77B-4743-A91A-9DC995AE5908}" sibTransId="{A2D9FB35-659C-4E29-A565-20D4CA8896C6}"/>
    <dgm:cxn modelId="{7CAF9C1A-ABC4-4018-8C45-BE6EBAB5BD5C}" srcId="{8A7A9827-C6C3-471E-87CB-A7B9F95D8EF2}" destId="{33EB3CC0-D925-4957-94BD-5773DE353B1A}" srcOrd="0" destOrd="0" parTransId="{56C4F4CF-9E6F-4EEF-8F80-15DDB521B6B9}" sibTransId="{CBEC87EC-E936-4FAC-BEEE-5629F828EE48}"/>
    <dgm:cxn modelId="{63D44B1A-AFC4-4C71-A0E4-4B35CDB42E12}" type="presOf" srcId="{037E13B7-BCB4-4E20-8046-7D51920299EF}" destId="{62218D40-CBAD-46BE-BECB-DBEFE9618BC5}" srcOrd="0" destOrd="0" presId="urn:microsoft.com/office/officeart/2005/8/layout/lProcess2"/>
    <dgm:cxn modelId="{DF899B3F-798F-4413-BA16-8C30AAE09153}" type="presOf" srcId="{604422DC-B3DD-42EE-B13D-D6C9B32A701D}" destId="{597422D4-AB73-418F-8C0B-E46082326F86}" srcOrd="0" destOrd="0" presId="urn:microsoft.com/office/officeart/2005/8/layout/lProcess2"/>
    <dgm:cxn modelId="{D3807902-C549-4007-A9A5-FC531566ED22}" type="presOf" srcId="{8A7A9827-C6C3-471E-87CB-A7B9F95D8EF2}" destId="{6AF4EE21-87D7-407A-ABD0-70E5ECE98C7B}" srcOrd="1" destOrd="0" presId="urn:microsoft.com/office/officeart/2005/8/layout/lProcess2"/>
    <dgm:cxn modelId="{8DC6EE31-D820-4D3B-B3ED-E0AFD95BC56E}" srcId="{037E13B7-BCB4-4E20-8046-7D51920299EF}" destId="{50470BEF-066B-41CB-8D44-94014B9D1450}" srcOrd="0" destOrd="0" parTransId="{EA7F40BE-CBD3-42D0-B4C5-21EF0F6ED33C}" sibTransId="{EA0E7FCC-021B-4FC7-AEAE-C85A73638112}"/>
    <dgm:cxn modelId="{E1100B90-22EF-4A3E-BBBE-5C0620742561}" srcId="{604422DC-B3DD-42EE-B13D-D6C9B32A701D}" destId="{E38F2851-6704-4F9B-9A9A-49F0B8592FF4}" srcOrd="0" destOrd="0" parTransId="{83B8972B-E3E7-49F2-801E-826C65EF9EF2}" sibTransId="{63D24636-54E1-47FA-A49A-F1161B769D4E}"/>
    <dgm:cxn modelId="{58632C1A-6E92-42B0-A26E-A04A1A9A72F3}" type="presOf" srcId="{4EB482C8-23BC-47E7-A3FE-19982358B291}" destId="{1CDE35FF-D764-4DA2-A762-DBDBCAC78710}" srcOrd="1" destOrd="0" presId="urn:microsoft.com/office/officeart/2005/8/layout/lProcess2"/>
    <dgm:cxn modelId="{CF2D9C69-D445-49E0-AE9D-DCEA5FD41570}" type="presOf" srcId="{643D8405-509A-45A0-AAF6-91C277A83CED}" destId="{014A3021-9CD4-4F07-A099-FDE629E1D3D8}" srcOrd="0" destOrd="0" presId="urn:microsoft.com/office/officeart/2005/8/layout/lProcess2"/>
    <dgm:cxn modelId="{063668A9-165D-49D0-8530-CA3972C01A0B}" srcId="{643D8405-509A-45A0-AAF6-91C277A83CED}" destId="{D810EBA6-5F74-4CCE-BFF8-1A2C692EACD9}" srcOrd="4" destOrd="0" parTransId="{38E531B3-BBC0-4BB5-A6FC-455B2BB4C2FB}" sibTransId="{A927AB90-3BE5-4F39-B6FC-2340B7574988}"/>
    <dgm:cxn modelId="{AC10916D-6883-47DE-A4D3-FB2A5AB14254}" type="presOf" srcId="{D810EBA6-5F74-4CCE-BFF8-1A2C692EACD9}" destId="{25AE5EBC-CCE7-4AA8-ADE1-C61CFDD641AE}" srcOrd="0" destOrd="0" presId="urn:microsoft.com/office/officeart/2005/8/layout/lProcess2"/>
    <dgm:cxn modelId="{E0504D79-C803-4B5E-88B7-03F527418E99}" type="presOf" srcId="{9A60B426-3913-4620-9B8D-0869D7AD6690}" destId="{B0AD4E98-B676-4CA3-B30F-DD867191F86D}" srcOrd="0" destOrd="0" presId="urn:microsoft.com/office/officeart/2005/8/layout/lProcess2"/>
    <dgm:cxn modelId="{DF128FE2-01D0-4472-84FC-9A0036A25E26}" srcId="{D810EBA6-5F74-4CCE-BFF8-1A2C692EACD9}" destId="{9A60B426-3913-4620-9B8D-0869D7AD6690}" srcOrd="0" destOrd="0" parTransId="{65E1F344-0B8E-4B10-854A-AE0DF40A4C0D}" sibTransId="{692AB27E-FF1B-47E3-A2AD-2C7B2323B8A2}"/>
    <dgm:cxn modelId="{C77881FF-99FE-4F5A-8579-F71FA253EB9F}" type="presParOf" srcId="{014A3021-9CD4-4F07-A099-FDE629E1D3D8}" destId="{5C7FDF80-CE19-4E6E-AED0-7D426609CF4C}" srcOrd="0" destOrd="0" presId="urn:microsoft.com/office/officeart/2005/8/layout/lProcess2"/>
    <dgm:cxn modelId="{F7EFD4D4-A569-4D4E-BAC3-D4AED81A2790}" type="presParOf" srcId="{5C7FDF80-CE19-4E6E-AED0-7D426609CF4C}" destId="{62218D40-CBAD-46BE-BECB-DBEFE9618BC5}" srcOrd="0" destOrd="0" presId="urn:microsoft.com/office/officeart/2005/8/layout/lProcess2"/>
    <dgm:cxn modelId="{860F8FA6-8260-44D7-89C5-CF189C7851AA}" type="presParOf" srcId="{5C7FDF80-CE19-4E6E-AED0-7D426609CF4C}" destId="{68B4C046-4BC7-4955-822B-ADCB7CE24E8E}" srcOrd="1" destOrd="0" presId="urn:microsoft.com/office/officeart/2005/8/layout/lProcess2"/>
    <dgm:cxn modelId="{7FCE50F7-C970-45BB-B625-8CC80472A663}" type="presParOf" srcId="{5C7FDF80-CE19-4E6E-AED0-7D426609CF4C}" destId="{29F8CFF1-3CED-484A-8177-0BCF8D915139}" srcOrd="2" destOrd="0" presId="urn:microsoft.com/office/officeart/2005/8/layout/lProcess2"/>
    <dgm:cxn modelId="{9DDF5116-0C71-4650-BB89-3DABFA1924E3}" type="presParOf" srcId="{29F8CFF1-3CED-484A-8177-0BCF8D915139}" destId="{5BB95FC0-E4E8-41D2-81E7-B3BC0B681A21}" srcOrd="0" destOrd="0" presId="urn:microsoft.com/office/officeart/2005/8/layout/lProcess2"/>
    <dgm:cxn modelId="{07163B74-4E61-4F5A-98C2-971837FA4B49}" type="presParOf" srcId="{5BB95FC0-E4E8-41D2-81E7-B3BC0B681A21}" destId="{A2B17261-A0A8-4B53-B22C-B39A19BC85CE}" srcOrd="0" destOrd="0" presId="urn:microsoft.com/office/officeart/2005/8/layout/lProcess2"/>
    <dgm:cxn modelId="{1E0EA403-1422-4DD0-8F01-512848B6F0A2}" type="presParOf" srcId="{014A3021-9CD4-4F07-A099-FDE629E1D3D8}" destId="{4E9720B4-8ED8-472A-B5FC-9E8877F1F4DE}" srcOrd="1" destOrd="0" presId="urn:microsoft.com/office/officeart/2005/8/layout/lProcess2"/>
    <dgm:cxn modelId="{3AF0D419-804B-4525-8FE0-255E8135E788}" type="presParOf" srcId="{014A3021-9CD4-4F07-A099-FDE629E1D3D8}" destId="{8D9E6B98-FB9E-4BA4-A413-7AAEFCAFB662}" srcOrd="2" destOrd="0" presId="urn:microsoft.com/office/officeart/2005/8/layout/lProcess2"/>
    <dgm:cxn modelId="{C0D927D2-5423-4B83-A6AE-5DCEBA7541D0}" type="presParOf" srcId="{8D9E6B98-FB9E-4BA4-A413-7AAEFCAFB662}" destId="{597422D4-AB73-418F-8C0B-E46082326F86}" srcOrd="0" destOrd="0" presId="urn:microsoft.com/office/officeart/2005/8/layout/lProcess2"/>
    <dgm:cxn modelId="{63E03C9F-41A6-4D74-9FFB-10A4BECA89A9}" type="presParOf" srcId="{8D9E6B98-FB9E-4BA4-A413-7AAEFCAFB662}" destId="{6F499518-8A30-429C-B293-404F3B48727E}" srcOrd="1" destOrd="0" presId="urn:microsoft.com/office/officeart/2005/8/layout/lProcess2"/>
    <dgm:cxn modelId="{266BFC34-F3D8-4C46-AB7D-E04A86E8508E}" type="presParOf" srcId="{8D9E6B98-FB9E-4BA4-A413-7AAEFCAFB662}" destId="{D1175C7B-6EC2-4842-AAA7-5FA3BE83C160}" srcOrd="2" destOrd="0" presId="urn:microsoft.com/office/officeart/2005/8/layout/lProcess2"/>
    <dgm:cxn modelId="{DCB3BE3E-5E6D-4FC9-BD3F-C2447B3ED949}" type="presParOf" srcId="{D1175C7B-6EC2-4842-AAA7-5FA3BE83C160}" destId="{F2B28861-5AD5-4FD7-8C4B-2EFD3A750A07}" srcOrd="0" destOrd="0" presId="urn:microsoft.com/office/officeart/2005/8/layout/lProcess2"/>
    <dgm:cxn modelId="{0E8FA21D-024B-4978-8CFB-A5E20E646BC7}" type="presParOf" srcId="{F2B28861-5AD5-4FD7-8C4B-2EFD3A750A07}" destId="{F87C0865-F947-4DD2-8973-C3227C7A6C60}" srcOrd="0" destOrd="0" presId="urn:microsoft.com/office/officeart/2005/8/layout/lProcess2"/>
    <dgm:cxn modelId="{FADD5584-9985-4D59-84BD-AF0696557770}" type="presParOf" srcId="{014A3021-9CD4-4F07-A099-FDE629E1D3D8}" destId="{2DDA6722-C9EE-4552-8A2F-BBB90E6D3595}" srcOrd="3" destOrd="0" presId="urn:microsoft.com/office/officeart/2005/8/layout/lProcess2"/>
    <dgm:cxn modelId="{1D77F8FB-526F-4FF4-9FB6-DAA9C30D1D3B}" type="presParOf" srcId="{014A3021-9CD4-4F07-A099-FDE629E1D3D8}" destId="{A653BBE9-6A35-4F83-9A13-F590C4EC3FD4}" srcOrd="4" destOrd="0" presId="urn:microsoft.com/office/officeart/2005/8/layout/lProcess2"/>
    <dgm:cxn modelId="{3DE7B36D-A294-4D03-8DCA-F526044EA3F7}" type="presParOf" srcId="{A653BBE9-6A35-4F83-9A13-F590C4EC3FD4}" destId="{A5A2BAD0-E3DB-4B3E-B689-98D4DD23F489}" srcOrd="0" destOrd="0" presId="urn:microsoft.com/office/officeart/2005/8/layout/lProcess2"/>
    <dgm:cxn modelId="{04F0AF4B-B0C3-4187-B2B1-A70239A4C4BE}" type="presParOf" srcId="{A653BBE9-6A35-4F83-9A13-F590C4EC3FD4}" destId="{6AF4EE21-87D7-407A-ABD0-70E5ECE98C7B}" srcOrd="1" destOrd="0" presId="urn:microsoft.com/office/officeart/2005/8/layout/lProcess2"/>
    <dgm:cxn modelId="{963104D9-7420-462A-B69E-F1E939B0813F}" type="presParOf" srcId="{A653BBE9-6A35-4F83-9A13-F590C4EC3FD4}" destId="{AD3FAC9E-2926-4496-BDE8-F2C60A7543EF}" srcOrd="2" destOrd="0" presId="urn:microsoft.com/office/officeart/2005/8/layout/lProcess2"/>
    <dgm:cxn modelId="{A27BD7CA-2429-4FBF-880F-3C4AF5DFEE20}" type="presParOf" srcId="{AD3FAC9E-2926-4496-BDE8-F2C60A7543EF}" destId="{2AEF428A-9CE5-4C8B-A6DF-8F268A0335E4}" srcOrd="0" destOrd="0" presId="urn:microsoft.com/office/officeart/2005/8/layout/lProcess2"/>
    <dgm:cxn modelId="{7C296091-21E0-48EB-9B08-721FBFF90E95}" type="presParOf" srcId="{2AEF428A-9CE5-4C8B-A6DF-8F268A0335E4}" destId="{6E7A7CBA-5E67-4B1D-9E69-D9052E5E82F7}" srcOrd="0" destOrd="0" presId="urn:microsoft.com/office/officeart/2005/8/layout/lProcess2"/>
    <dgm:cxn modelId="{3A9A4FD0-28A0-4B80-960C-CF909B74F64A}" type="presParOf" srcId="{014A3021-9CD4-4F07-A099-FDE629E1D3D8}" destId="{921F60BF-5764-4282-AE93-F20D50329153}" srcOrd="5" destOrd="0" presId="urn:microsoft.com/office/officeart/2005/8/layout/lProcess2"/>
    <dgm:cxn modelId="{00DA5C53-9295-42FA-B4FF-846B3374202F}" type="presParOf" srcId="{014A3021-9CD4-4F07-A099-FDE629E1D3D8}" destId="{30329036-E2F0-42CF-8DAA-30FB4B2A57FF}" srcOrd="6" destOrd="0" presId="urn:microsoft.com/office/officeart/2005/8/layout/lProcess2"/>
    <dgm:cxn modelId="{6632C7AC-692E-4A7F-B871-AACE4A87721C}" type="presParOf" srcId="{30329036-E2F0-42CF-8DAA-30FB4B2A57FF}" destId="{93A8AE2D-49AB-4113-8EB9-09C76EF37D60}" srcOrd="0" destOrd="0" presId="urn:microsoft.com/office/officeart/2005/8/layout/lProcess2"/>
    <dgm:cxn modelId="{BE06BCBF-8CDC-4131-A896-63A8D4589AE8}" type="presParOf" srcId="{30329036-E2F0-42CF-8DAA-30FB4B2A57FF}" destId="{1CDE35FF-D764-4DA2-A762-DBDBCAC78710}" srcOrd="1" destOrd="0" presId="urn:microsoft.com/office/officeart/2005/8/layout/lProcess2"/>
    <dgm:cxn modelId="{2BB41E94-780E-408E-BDB2-7B5A79068C61}" type="presParOf" srcId="{30329036-E2F0-42CF-8DAA-30FB4B2A57FF}" destId="{125D4E78-AFED-42A9-A56C-826B11B394F9}" srcOrd="2" destOrd="0" presId="urn:microsoft.com/office/officeart/2005/8/layout/lProcess2"/>
    <dgm:cxn modelId="{E14F9C78-5C88-4DBE-98CD-755F8DB090D5}" type="presParOf" srcId="{125D4E78-AFED-42A9-A56C-826B11B394F9}" destId="{EF447BBF-9F17-4700-A479-F8C7242E2FF7}" srcOrd="0" destOrd="0" presId="urn:microsoft.com/office/officeart/2005/8/layout/lProcess2"/>
    <dgm:cxn modelId="{19B0E95D-E816-475A-BFA5-63CD64A28F4B}" type="presParOf" srcId="{014A3021-9CD4-4F07-A099-FDE629E1D3D8}" destId="{D005B372-ADDB-4068-85DD-42CFB4EA6B33}" srcOrd="7" destOrd="0" presId="urn:microsoft.com/office/officeart/2005/8/layout/lProcess2"/>
    <dgm:cxn modelId="{A04BF63C-714B-4874-A2B7-6A211D608CF0}" type="presParOf" srcId="{014A3021-9CD4-4F07-A099-FDE629E1D3D8}" destId="{C7ACD90E-8A10-4266-B708-A2BCFBD7197C}" srcOrd="8" destOrd="0" presId="urn:microsoft.com/office/officeart/2005/8/layout/lProcess2"/>
    <dgm:cxn modelId="{C637B272-151A-46F7-B678-0A80957DEED8}" type="presParOf" srcId="{C7ACD90E-8A10-4266-B708-A2BCFBD7197C}" destId="{25AE5EBC-CCE7-4AA8-ADE1-C61CFDD641AE}" srcOrd="0" destOrd="0" presId="urn:microsoft.com/office/officeart/2005/8/layout/lProcess2"/>
    <dgm:cxn modelId="{5AFF5C27-7CD5-403B-9654-40BCEADC91D2}" type="presParOf" srcId="{C7ACD90E-8A10-4266-B708-A2BCFBD7197C}" destId="{03127F57-A636-41E0-BA4F-17A9344FCE86}" srcOrd="1" destOrd="0" presId="urn:microsoft.com/office/officeart/2005/8/layout/lProcess2"/>
    <dgm:cxn modelId="{40F39E22-0AD3-411F-8C2C-D5ED554CFABF}" type="presParOf" srcId="{C7ACD90E-8A10-4266-B708-A2BCFBD7197C}" destId="{590F60F7-C417-42B0-8F10-B3871F3A3F02}" srcOrd="2" destOrd="0" presId="urn:microsoft.com/office/officeart/2005/8/layout/lProcess2"/>
    <dgm:cxn modelId="{18DB6382-5216-4711-9486-AC3FF8EAA2D6}" type="presParOf" srcId="{590F60F7-C417-42B0-8F10-B3871F3A3F02}" destId="{883AEF99-7F57-4C1A-9A92-DCF1DCDCFF9C}" srcOrd="0" destOrd="0" presId="urn:microsoft.com/office/officeart/2005/8/layout/lProcess2"/>
    <dgm:cxn modelId="{1DB77DB9-6E5F-443F-BAE1-1A6B5D0CA849}" type="presParOf" srcId="{883AEF99-7F57-4C1A-9A92-DCF1DCDCFF9C}" destId="{B0AD4E98-B676-4CA3-B30F-DD867191F86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8A9E-BF3D-44C7-8C62-AB34F3A27FC8}">
      <dsp:nvSpPr>
        <dsp:cNvPr id="0" name=""/>
        <dsp:cNvSpPr/>
      </dsp:nvSpPr>
      <dsp:spPr>
        <a:xfrm>
          <a:off x="3618586" y="2240951"/>
          <a:ext cx="1542008" cy="9609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Formas jurídicas</a:t>
          </a:r>
          <a:endParaRPr lang="es-ES" sz="1800" b="1" kern="1200" dirty="0"/>
        </a:p>
      </dsp:txBody>
      <dsp:txXfrm>
        <a:off x="3844408" y="2381681"/>
        <a:ext cx="1090364" cy="679502"/>
      </dsp:txXfrm>
    </dsp:sp>
    <dsp:sp modelId="{6D43CA6C-E5F9-47D8-A450-F0865F627C81}">
      <dsp:nvSpPr>
        <dsp:cNvPr id="0" name=""/>
        <dsp:cNvSpPr/>
      </dsp:nvSpPr>
      <dsp:spPr>
        <a:xfrm rot="15822952">
          <a:off x="3621478" y="1591281"/>
          <a:ext cx="1289504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1289504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/>
        </a:p>
      </dsp:txBody>
      <dsp:txXfrm rot="10800000">
        <a:off x="4233992" y="1568962"/>
        <a:ext cx="64475" cy="64475"/>
      </dsp:txXfrm>
    </dsp:sp>
    <dsp:sp modelId="{C3D26A50-2331-4358-9E1B-383435522D87}">
      <dsp:nvSpPr>
        <dsp:cNvPr id="0" name=""/>
        <dsp:cNvSpPr/>
      </dsp:nvSpPr>
      <dsp:spPr>
        <a:xfrm>
          <a:off x="3401059" y="577"/>
          <a:ext cx="1483639" cy="9609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Empresario individual</a:t>
          </a:r>
        </a:p>
      </dsp:txBody>
      <dsp:txXfrm>
        <a:off x="3618333" y="141307"/>
        <a:ext cx="1049091" cy="679502"/>
      </dsp:txXfrm>
    </dsp:sp>
    <dsp:sp modelId="{CDD2C11F-8982-469B-A7E2-ED9B50C088B2}">
      <dsp:nvSpPr>
        <dsp:cNvPr id="0" name=""/>
        <dsp:cNvSpPr/>
      </dsp:nvSpPr>
      <dsp:spPr>
        <a:xfrm rot="18104924">
          <a:off x="4331153" y="1660453"/>
          <a:ext cx="1417641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1417641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/>
        </a:p>
      </dsp:txBody>
      <dsp:txXfrm>
        <a:off x="5004532" y="1634932"/>
        <a:ext cx="70882" cy="70882"/>
      </dsp:txXfrm>
    </dsp:sp>
    <dsp:sp modelId="{300D7A6D-F1C3-4F04-BD61-CB32DCB46DEA}">
      <dsp:nvSpPr>
        <dsp:cNvPr id="0" name=""/>
        <dsp:cNvSpPr/>
      </dsp:nvSpPr>
      <dsp:spPr>
        <a:xfrm>
          <a:off x="4950451" y="141438"/>
          <a:ext cx="1476586" cy="960962"/>
        </a:xfrm>
        <a:prstGeom prst="ellipse">
          <a:avLst/>
        </a:prstGeom>
        <a:gradFill rotWithShape="0">
          <a:gsLst>
            <a:gs pos="0">
              <a:schemeClr val="accent4">
                <a:hueOff val="-446477"/>
                <a:satOff val="2690"/>
                <a:lumOff val="21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"/>
                <a:satOff val="2690"/>
                <a:lumOff val="21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"/>
                <a:satOff val="2690"/>
                <a:lumOff val="2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Régimen de autónomos</a:t>
          </a:r>
          <a:endParaRPr lang="es-ES" sz="1600" b="1" kern="1200" dirty="0"/>
        </a:p>
      </dsp:txBody>
      <dsp:txXfrm>
        <a:off x="5166692" y="282168"/>
        <a:ext cx="1044104" cy="679502"/>
      </dsp:txXfrm>
    </dsp:sp>
    <dsp:sp modelId="{8053E21E-9E7E-4588-87D5-4A0672A80BD8}">
      <dsp:nvSpPr>
        <dsp:cNvPr id="0" name=""/>
        <dsp:cNvSpPr/>
      </dsp:nvSpPr>
      <dsp:spPr>
        <a:xfrm rot="20056228">
          <a:off x="4934995" y="2135104"/>
          <a:ext cx="1301414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1301414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/>
        </a:p>
      </dsp:txBody>
      <dsp:txXfrm>
        <a:off x="5553166" y="2112488"/>
        <a:ext cx="65070" cy="65070"/>
      </dsp:txXfrm>
    </dsp:sp>
    <dsp:sp modelId="{6B192ABE-7604-4E4A-B17F-D035E5A7BFBB}">
      <dsp:nvSpPr>
        <dsp:cNvPr id="0" name=""/>
        <dsp:cNvSpPr/>
      </dsp:nvSpPr>
      <dsp:spPr>
        <a:xfrm>
          <a:off x="6077194" y="1127416"/>
          <a:ext cx="1246205" cy="960962"/>
        </a:xfrm>
        <a:prstGeom prst="ellipse">
          <a:avLst/>
        </a:prstGeom>
        <a:gradFill rotWithShape="0">
          <a:gsLst>
            <a:gs pos="0">
              <a:schemeClr val="accent4">
                <a:hueOff val="-892954"/>
                <a:satOff val="5380"/>
                <a:lumOff val="431"/>
                <a:alphaOff val="0"/>
                <a:shade val="51000"/>
                <a:satMod val="130000"/>
              </a:schemeClr>
            </a:gs>
            <a:gs pos="80000">
              <a:schemeClr val="accent4">
                <a:hueOff val="-892954"/>
                <a:satOff val="5380"/>
                <a:lumOff val="431"/>
                <a:alphaOff val="0"/>
                <a:shade val="93000"/>
                <a:satMod val="130000"/>
              </a:schemeClr>
            </a:gs>
            <a:gs pos="100000">
              <a:schemeClr val="accent4">
                <a:hueOff val="-892954"/>
                <a:satOff val="5380"/>
                <a:lumOff val="4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Sociedad Limitada</a:t>
          </a:r>
        </a:p>
      </dsp:txBody>
      <dsp:txXfrm>
        <a:off x="6259696" y="1268146"/>
        <a:ext cx="881201" cy="679502"/>
      </dsp:txXfrm>
    </dsp:sp>
    <dsp:sp modelId="{75BD6609-9C4E-4F94-B5E5-E367C70C285B}">
      <dsp:nvSpPr>
        <dsp:cNvPr id="0" name=""/>
        <dsp:cNvSpPr/>
      </dsp:nvSpPr>
      <dsp:spPr>
        <a:xfrm rot="211336">
          <a:off x="5155974" y="2787599"/>
          <a:ext cx="939464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939464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/>
        </a:p>
      </dsp:txBody>
      <dsp:txXfrm>
        <a:off x="5602219" y="2774032"/>
        <a:ext cx="46973" cy="46973"/>
      </dsp:txXfrm>
    </dsp:sp>
    <dsp:sp modelId="{7E4AA736-6CED-4870-9213-B25B972E7059}">
      <dsp:nvSpPr>
        <dsp:cNvPr id="0" name=""/>
        <dsp:cNvSpPr/>
      </dsp:nvSpPr>
      <dsp:spPr>
        <a:xfrm>
          <a:off x="6092031" y="2254356"/>
          <a:ext cx="1603913" cy="1242457"/>
        </a:xfrm>
        <a:prstGeom prst="ellipse">
          <a:avLst/>
        </a:prstGeom>
        <a:gradFill rotWithShape="0">
          <a:gsLst>
            <a:gs pos="0">
              <a:schemeClr val="accent4">
                <a:hueOff val="-1339431"/>
                <a:satOff val="8070"/>
                <a:lumOff val="647"/>
                <a:alphaOff val="0"/>
                <a:shade val="51000"/>
                <a:satMod val="130000"/>
              </a:schemeClr>
            </a:gs>
            <a:gs pos="80000">
              <a:schemeClr val="accent4">
                <a:hueOff val="-1339431"/>
                <a:satOff val="8070"/>
                <a:lumOff val="647"/>
                <a:alphaOff val="0"/>
                <a:shade val="93000"/>
                <a:satMod val="130000"/>
              </a:schemeClr>
            </a:gs>
            <a:gs pos="100000">
              <a:schemeClr val="accent4">
                <a:hueOff val="-1339431"/>
                <a:satOff val="8070"/>
                <a:lumOff val="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Sociedad Limitada nueva empresa</a:t>
          </a:r>
          <a:endParaRPr lang="es-ES" sz="1600" b="1" kern="1200" dirty="0"/>
        </a:p>
      </dsp:txBody>
      <dsp:txXfrm>
        <a:off x="6326919" y="2436310"/>
        <a:ext cx="1134137" cy="878549"/>
      </dsp:txXfrm>
    </dsp:sp>
    <dsp:sp modelId="{E948D965-3366-4AFA-BDFA-FC449D40833E}">
      <dsp:nvSpPr>
        <dsp:cNvPr id="0" name=""/>
        <dsp:cNvSpPr/>
      </dsp:nvSpPr>
      <dsp:spPr>
        <a:xfrm rot="1889774">
          <a:off x="4837131" y="3410947"/>
          <a:ext cx="1388003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1388003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5496433" y="3386167"/>
        <a:ext cx="69400" cy="69400"/>
      </dsp:txXfrm>
    </dsp:sp>
    <dsp:sp modelId="{8B2BA0C3-3B5C-4FF4-9167-C4F42C9DCDF0}">
      <dsp:nvSpPr>
        <dsp:cNvPr id="0" name=""/>
        <dsp:cNvSpPr/>
      </dsp:nvSpPr>
      <dsp:spPr>
        <a:xfrm>
          <a:off x="6003521" y="3592362"/>
          <a:ext cx="1183396" cy="960962"/>
        </a:xfrm>
        <a:prstGeom prst="ellipse">
          <a:avLst/>
        </a:prstGeom>
        <a:gradFill rotWithShape="0">
          <a:gsLst>
            <a:gs pos="0">
              <a:schemeClr val="accent4">
                <a:hueOff val="-1785908"/>
                <a:satOff val="10760"/>
                <a:lumOff val="862"/>
                <a:alphaOff val="0"/>
                <a:shade val="51000"/>
                <a:satMod val="130000"/>
              </a:schemeClr>
            </a:gs>
            <a:gs pos="80000">
              <a:schemeClr val="accent4">
                <a:hueOff val="-1785908"/>
                <a:satOff val="10760"/>
                <a:lumOff val="862"/>
                <a:alphaOff val="0"/>
                <a:shade val="93000"/>
                <a:satMod val="130000"/>
              </a:schemeClr>
            </a:gs>
            <a:gs pos="100000">
              <a:schemeClr val="accent4">
                <a:hueOff val="-1785908"/>
                <a:satOff val="10760"/>
                <a:lumOff val="8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Sociedad Anónima</a:t>
          </a:r>
          <a:endParaRPr lang="es-ES" sz="1600" b="1" kern="1200" dirty="0"/>
        </a:p>
      </dsp:txBody>
      <dsp:txXfrm>
        <a:off x="6176825" y="3733092"/>
        <a:ext cx="836788" cy="679502"/>
      </dsp:txXfrm>
    </dsp:sp>
    <dsp:sp modelId="{B60DCD7E-ACC1-4675-8923-F7013BE9A60F}">
      <dsp:nvSpPr>
        <dsp:cNvPr id="0" name=""/>
        <dsp:cNvSpPr/>
      </dsp:nvSpPr>
      <dsp:spPr>
        <a:xfrm rot="4121781">
          <a:off x="4165703" y="3772440"/>
          <a:ext cx="1275208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1275208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4771427" y="3750480"/>
        <a:ext cx="63760" cy="63760"/>
      </dsp:txXfrm>
    </dsp:sp>
    <dsp:sp modelId="{7C53F36C-2D46-4F30-B282-E9D27B2F49CD}">
      <dsp:nvSpPr>
        <dsp:cNvPr id="0" name=""/>
        <dsp:cNvSpPr/>
      </dsp:nvSpPr>
      <dsp:spPr>
        <a:xfrm>
          <a:off x="4068790" y="4370154"/>
          <a:ext cx="2302197" cy="960962"/>
        </a:xfrm>
        <a:prstGeom prst="ellips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Sociedad Limitada Laboral y Sociedad Anónima Laboral</a:t>
          </a:r>
          <a:endParaRPr lang="es-ES" sz="1600" b="1" kern="1200" dirty="0"/>
        </a:p>
      </dsp:txBody>
      <dsp:txXfrm>
        <a:off x="4405939" y="4510884"/>
        <a:ext cx="1627899" cy="679502"/>
      </dsp:txXfrm>
    </dsp:sp>
    <dsp:sp modelId="{C35B75F2-AB3F-4A0E-86A1-33F86CDD5C4F}">
      <dsp:nvSpPr>
        <dsp:cNvPr id="0" name=""/>
        <dsp:cNvSpPr/>
      </dsp:nvSpPr>
      <dsp:spPr>
        <a:xfrm rot="7325640">
          <a:off x="3131224" y="3699932"/>
          <a:ext cx="1276953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1276953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 rot="10800000">
        <a:off x="3737777" y="3677927"/>
        <a:ext cx="63847" cy="63847"/>
      </dsp:txXfrm>
    </dsp:sp>
    <dsp:sp modelId="{03BB731B-CF62-4A9B-BF5F-751B42DCE4AB}">
      <dsp:nvSpPr>
        <dsp:cNvPr id="0" name=""/>
        <dsp:cNvSpPr/>
      </dsp:nvSpPr>
      <dsp:spPr>
        <a:xfrm>
          <a:off x="2238289" y="4226210"/>
          <a:ext cx="1812481" cy="960962"/>
        </a:xfrm>
        <a:prstGeom prst="ellipse">
          <a:avLst/>
        </a:prstGeom>
        <a:gradFill rotWithShape="0">
          <a:gsLst>
            <a:gs pos="0">
              <a:schemeClr val="accent4">
                <a:hueOff val="-2678862"/>
                <a:satOff val="16139"/>
                <a:lumOff val="1294"/>
                <a:alphaOff val="0"/>
                <a:shade val="51000"/>
                <a:satMod val="130000"/>
              </a:schemeClr>
            </a:gs>
            <a:gs pos="80000">
              <a:schemeClr val="accent4">
                <a:hueOff val="-2678862"/>
                <a:satOff val="16139"/>
                <a:lumOff val="1294"/>
                <a:alphaOff val="0"/>
                <a:shade val="93000"/>
                <a:satMod val="130000"/>
              </a:schemeClr>
            </a:gs>
            <a:gs pos="100000">
              <a:schemeClr val="accent4">
                <a:hueOff val="-2678862"/>
                <a:satOff val="16139"/>
                <a:lumOff val="1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Cooperativa de trabajo asociado</a:t>
          </a:r>
          <a:endParaRPr lang="es-ES" sz="1600" b="1" kern="1200" dirty="0"/>
        </a:p>
      </dsp:txBody>
      <dsp:txXfrm>
        <a:off x="2503721" y="4366940"/>
        <a:ext cx="1281617" cy="679502"/>
      </dsp:txXfrm>
    </dsp:sp>
    <dsp:sp modelId="{49C477C2-14F9-4560-B916-DAE5D1F9A1E8}">
      <dsp:nvSpPr>
        <dsp:cNvPr id="0" name=""/>
        <dsp:cNvSpPr/>
      </dsp:nvSpPr>
      <dsp:spPr>
        <a:xfrm rot="9223985">
          <a:off x="2539281" y="3300498"/>
          <a:ext cx="1313705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1313705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 rot="10800000">
        <a:off x="3163291" y="3277575"/>
        <a:ext cx="65685" cy="65685"/>
      </dsp:txXfrm>
    </dsp:sp>
    <dsp:sp modelId="{39C147CF-35ED-4BCD-939B-20BDFC3979F4}">
      <dsp:nvSpPr>
        <dsp:cNvPr id="0" name=""/>
        <dsp:cNvSpPr/>
      </dsp:nvSpPr>
      <dsp:spPr>
        <a:xfrm>
          <a:off x="1451325" y="3381082"/>
          <a:ext cx="1256054" cy="960962"/>
        </a:xfrm>
        <a:prstGeom prst="ellipse">
          <a:avLst/>
        </a:prstGeom>
        <a:gradFill rotWithShape="0">
          <a:gsLst>
            <a:gs pos="0">
              <a:schemeClr val="accent4">
                <a:hueOff val="-3125339"/>
                <a:satOff val="18829"/>
                <a:lumOff val="1509"/>
                <a:alphaOff val="0"/>
                <a:shade val="51000"/>
                <a:satMod val="130000"/>
              </a:schemeClr>
            </a:gs>
            <a:gs pos="80000">
              <a:schemeClr val="accent4">
                <a:hueOff val="-3125339"/>
                <a:satOff val="18829"/>
                <a:lumOff val="1509"/>
                <a:alphaOff val="0"/>
                <a:shade val="93000"/>
                <a:satMod val="130000"/>
              </a:schemeClr>
            </a:gs>
            <a:gs pos="100000">
              <a:schemeClr val="accent4">
                <a:hueOff val="-3125339"/>
                <a:satOff val="18829"/>
                <a:lumOff val="150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Sociedad Colectiva</a:t>
          </a:r>
          <a:endParaRPr lang="es-ES" sz="1600" b="1" kern="1200" dirty="0"/>
        </a:p>
      </dsp:txBody>
      <dsp:txXfrm>
        <a:off x="1635270" y="3521812"/>
        <a:ext cx="888164" cy="679502"/>
      </dsp:txXfrm>
    </dsp:sp>
    <dsp:sp modelId="{11597E4A-2D46-4B32-B8BB-70A2215E52A2}">
      <dsp:nvSpPr>
        <dsp:cNvPr id="0" name=""/>
        <dsp:cNvSpPr/>
      </dsp:nvSpPr>
      <dsp:spPr>
        <a:xfrm rot="10878653">
          <a:off x="2754509" y="2683990"/>
          <a:ext cx="864709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864709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 rot="10800000">
        <a:off x="3165246" y="2672292"/>
        <a:ext cx="43235" cy="43235"/>
      </dsp:txXfrm>
    </dsp:sp>
    <dsp:sp modelId="{A7284D75-266A-444A-A064-2689491380C6}">
      <dsp:nvSpPr>
        <dsp:cNvPr id="0" name=""/>
        <dsp:cNvSpPr/>
      </dsp:nvSpPr>
      <dsp:spPr>
        <a:xfrm>
          <a:off x="1030853" y="2183823"/>
          <a:ext cx="1724495" cy="960962"/>
        </a:xfrm>
        <a:prstGeom prst="ellipse">
          <a:avLst/>
        </a:prstGeom>
        <a:gradFill rotWithShape="0">
          <a:gsLst>
            <a:gs pos="0">
              <a:schemeClr val="accent4">
                <a:hueOff val="-3571816"/>
                <a:satOff val="21519"/>
                <a:lumOff val="1725"/>
                <a:alphaOff val="0"/>
                <a:shade val="51000"/>
                <a:satMod val="130000"/>
              </a:schemeClr>
            </a:gs>
            <a:gs pos="80000">
              <a:schemeClr val="accent4">
                <a:hueOff val="-3571816"/>
                <a:satOff val="21519"/>
                <a:lumOff val="1725"/>
                <a:alphaOff val="0"/>
                <a:shade val="93000"/>
                <a:satMod val="130000"/>
              </a:schemeClr>
            </a:gs>
            <a:gs pos="100000">
              <a:schemeClr val="accent4">
                <a:hueOff val="-3571816"/>
                <a:satOff val="21519"/>
                <a:lumOff val="17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Sociedad comanditaria</a:t>
          </a:r>
          <a:endParaRPr lang="es-ES" sz="1600" b="1" kern="1200" dirty="0"/>
        </a:p>
      </dsp:txBody>
      <dsp:txXfrm>
        <a:off x="1283399" y="2324553"/>
        <a:ext cx="1219403" cy="679502"/>
      </dsp:txXfrm>
    </dsp:sp>
    <dsp:sp modelId="{DDCC67CF-E995-4DC6-A9A8-DE05371A2916}">
      <dsp:nvSpPr>
        <dsp:cNvPr id="0" name=""/>
        <dsp:cNvSpPr/>
      </dsp:nvSpPr>
      <dsp:spPr>
        <a:xfrm rot="12353767">
          <a:off x="2315234" y="2079143"/>
          <a:ext cx="1543635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1543635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 rot="10800000">
        <a:off x="3048461" y="2050472"/>
        <a:ext cx="77181" cy="77181"/>
      </dsp:txXfrm>
    </dsp:sp>
    <dsp:sp modelId="{E32B3F95-F8CF-45FD-A92C-D4BA8C5ADB01}">
      <dsp:nvSpPr>
        <dsp:cNvPr id="0" name=""/>
        <dsp:cNvSpPr/>
      </dsp:nvSpPr>
      <dsp:spPr>
        <a:xfrm>
          <a:off x="1076969" y="986568"/>
          <a:ext cx="1457751" cy="960962"/>
        </a:xfrm>
        <a:prstGeom prst="ellipse">
          <a:avLst/>
        </a:prstGeom>
        <a:gradFill rotWithShape="0">
          <a:gsLst>
            <a:gs pos="0">
              <a:schemeClr val="accent4">
                <a:hueOff val="-4018293"/>
                <a:satOff val="24209"/>
                <a:lumOff val="1940"/>
                <a:alphaOff val="0"/>
                <a:shade val="51000"/>
                <a:satMod val="130000"/>
              </a:schemeClr>
            </a:gs>
            <a:gs pos="80000">
              <a:schemeClr val="accent4">
                <a:hueOff val="-4018293"/>
                <a:satOff val="24209"/>
                <a:lumOff val="1940"/>
                <a:alphaOff val="0"/>
                <a:shade val="93000"/>
                <a:satMod val="130000"/>
              </a:schemeClr>
            </a:gs>
            <a:gs pos="100000">
              <a:schemeClr val="accent4">
                <a:hueOff val="-4018293"/>
                <a:satOff val="24209"/>
                <a:lumOff val="19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Comunidad de Bienes</a:t>
          </a:r>
          <a:endParaRPr lang="es-ES" sz="1600" b="1" kern="1200" dirty="0"/>
        </a:p>
      </dsp:txBody>
      <dsp:txXfrm>
        <a:off x="1290452" y="1127298"/>
        <a:ext cx="1030785" cy="679502"/>
      </dsp:txXfrm>
    </dsp:sp>
    <dsp:sp modelId="{2C0A26FB-1499-4E49-BFF6-8B8454601A4D}">
      <dsp:nvSpPr>
        <dsp:cNvPr id="0" name=""/>
        <dsp:cNvSpPr/>
      </dsp:nvSpPr>
      <dsp:spPr>
        <a:xfrm rot="13924214">
          <a:off x="2836377" y="1685111"/>
          <a:ext cx="1506648" cy="19838"/>
        </a:xfrm>
        <a:custGeom>
          <a:avLst/>
          <a:gdLst/>
          <a:ahLst/>
          <a:cxnLst/>
          <a:rect l="0" t="0" r="0" b="0"/>
          <a:pathLst>
            <a:path>
              <a:moveTo>
                <a:pt x="0" y="9919"/>
              </a:moveTo>
              <a:lnTo>
                <a:pt x="1506648" y="9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 rot="10800000">
        <a:off x="3552035" y="1657364"/>
        <a:ext cx="75332" cy="75332"/>
      </dsp:txXfrm>
    </dsp:sp>
    <dsp:sp modelId="{A18DB274-81FF-4C91-993B-F290F63541CA}">
      <dsp:nvSpPr>
        <dsp:cNvPr id="0" name=""/>
        <dsp:cNvSpPr/>
      </dsp:nvSpPr>
      <dsp:spPr>
        <a:xfrm>
          <a:off x="2203700" y="211868"/>
          <a:ext cx="1209198" cy="960962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Sociedad Civil</a:t>
          </a:r>
          <a:endParaRPr lang="es-ES" sz="1600" b="1" kern="1200" dirty="0"/>
        </a:p>
      </dsp:txBody>
      <dsp:txXfrm>
        <a:off x="2380783" y="352598"/>
        <a:ext cx="855032" cy="679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64789-16A5-4C1F-BAD6-BD5F5C28FE3F}">
      <dsp:nvSpPr>
        <dsp:cNvPr id="0" name=""/>
        <dsp:cNvSpPr/>
      </dsp:nvSpPr>
      <dsp:spPr>
        <a:xfrm>
          <a:off x="1602698" y="164717"/>
          <a:ext cx="3469658" cy="3469658"/>
        </a:xfrm>
        <a:prstGeom prst="blockArc">
          <a:avLst>
            <a:gd name="adj1" fmla="val 13119948"/>
            <a:gd name="adj2" fmla="val 18095868"/>
            <a:gd name="adj3" fmla="val 34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8D8CD-2272-493E-9A70-3874EA0A6798}">
      <dsp:nvSpPr>
        <dsp:cNvPr id="0" name=""/>
        <dsp:cNvSpPr/>
      </dsp:nvSpPr>
      <dsp:spPr>
        <a:xfrm>
          <a:off x="1634698" y="-123965"/>
          <a:ext cx="3469658" cy="3469658"/>
        </a:xfrm>
        <a:prstGeom prst="blockArc">
          <a:avLst>
            <a:gd name="adj1" fmla="val 10273039"/>
            <a:gd name="adj2" fmla="val 12544326"/>
            <a:gd name="adj3" fmla="val 34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55F6C-C8D0-4788-8ADF-082B5EE586E4}">
      <dsp:nvSpPr>
        <dsp:cNvPr id="0" name=""/>
        <dsp:cNvSpPr/>
      </dsp:nvSpPr>
      <dsp:spPr>
        <a:xfrm>
          <a:off x="1623954" y="458665"/>
          <a:ext cx="3469658" cy="3469658"/>
        </a:xfrm>
        <a:prstGeom prst="blockArc">
          <a:avLst>
            <a:gd name="adj1" fmla="val 7817765"/>
            <a:gd name="adj2" fmla="val 11453736"/>
            <a:gd name="adj3" fmla="val 34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F38D-F329-4E5A-9C3C-7DCAEA11A8AA}">
      <dsp:nvSpPr>
        <dsp:cNvPr id="0" name=""/>
        <dsp:cNvSpPr/>
      </dsp:nvSpPr>
      <dsp:spPr>
        <a:xfrm>
          <a:off x="1722442" y="549047"/>
          <a:ext cx="3469658" cy="3469658"/>
        </a:xfrm>
        <a:prstGeom prst="blockArc">
          <a:avLst>
            <a:gd name="adj1" fmla="val 3744282"/>
            <a:gd name="adj2" fmla="val 8087347"/>
            <a:gd name="adj3" fmla="val 34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7E355-93C7-446D-BBC5-D2421D6D5BA9}">
      <dsp:nvSpPr>
        <dsp:cNvPr id="0" name=""/>
        <dsp:cNvSpPr/>
      </dsp:nvSpPr>
      <dsp:spPr>
        <a:xfrm>
          <a:off x="3277675" y="536536"/>
          <a:ext cx="3469658" cy="3469658"/>
        </a:xfrm>
        <a:prstGeom prst="blockArc">
          <a:avLst>
            <a:gd name="adj1" fmla="val 2166878"/>
            <a:gd name="adj2" fmla="val 7000408"/>
            <a:gd name="adj3" fmla="val 34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8948-849A-4F91-8408-873E3AE7D3D3}">
      <dsp:nvSpPr>
        <dsp:cNvPr id="0" name=""/>
        <dsp:cNvSpPr/>
      </dsp:nvSpPr>
      <dsp:spPr>
        <a:xfrm>
          <a:off x="3318371" y="483007"/>
          <a:ext cx="3469658" cy="3469658"/>
        </a:xfrm>
        <a:prstGeom prst="blockArc">
          <a:avLst>
            <a:gd name="adj1" fmla="val 20598290"/>
            <a:gd name="adj2" fmla="val 2302460"/>
            <a:gd name="adj3" fmla="val 34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5BF8-69F6-4A02-B8E1-7F592D0343DB}">
      <dsp:nvSpPr>
        <dsp:cNvPr id="0" name=""/>
        <dsp:cNvSpPr/>
      </dsp:nvSpPr>
      <dsp:spPr>
        <a:xfrm>
          <a:off x="3267830" y="262051"/>
          <a:ext cx="3469658" cy="3469658"/>
        </a:xfrm>
        <a:prstGeom prst="blockArc">
          <a:avLst>
            <a:gd name="adj1" fmla="val 19495536"/>
            <a:gd name="adj2" fmla="val 21055625"/>
            <a:gd name="adj3" fmla="val 34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AFB69-2835-42E4-B281-C4061BFF6AAB}">
      <dsp:nvSpPr>
        <dsp:cNvPr id="0" name=""/>
        <dsp:cNvSpPr/>
      </dsp:nvSpPr>
      <dsp:spPr>
        <a:xfrm>
          <a:off x="3199760" y="365060"/>
          <a:ext cx="3469658" cy="3469658"/>
        </a:xfrm>
        <a:prstGeom prst="blockArc">
          <a:avLst>
            <a:gd name="adj1" fmla="val 14458579"/>
            <a:gd name="adj2" fmla="val 19761035"/>
            <a:gd name="adj3" fmla="val 34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E466-FD38-4A19-BF83-A02D9D3088DA}">
      <dsp:nvSpPr>
        <dsp:cNvPr id="0" name=""/>
        <dsp:cNvSpPr/>
      </dsp:nvSpPr>
      <dsp:spPr>
        <a:xfrm>
          <a:off x="3618789" y="1558697"/>
          <a:ext cx="1442726" cy="125270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900" b="1" kern="1200" dirty="0"/>
            <a:t>S.L.</a:t>
          </a:r>
          <a:endParaRPr lang="es-ES" sz="4900" b="1" kern="1200" dirty="0"/>
        </a:p>
      </dsp:txBody>
      <dsp:txXfrm>
        <a:off x="3830071" y="1742152"/>
        <a:ext cx="1020162" cy="885798"/>
      </dsp:txXfrm>
    </dsp:sp>
    <dsp:sp modelId="{FD5D2952-0298-474E-8E15-AB9CABA13954}">
      <dsp:nvSpPr>
        <dsp:cNvPr id="0" name=""/>
        <dsp:cNvSpPr/>
      </dsp:nvSpPr>
      <dsp:spPr>
        <a:xfrm>
          <a:off x="2814624" y="0"/>
          <a:ext cx="2578707" cy="790721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u="none" kern="1200" dirty="0"/>
            <a:t>RESPONSABILIDAD</a:t>
          </a:r>
        </a:p>
      </dsp:txBody>
      <dsp:txXfrm>
        <a:off x="3192267" y="115798"/>
        <a:ext cx="1823421" cy="559125"/>
      </dsp:txXfrm>
    </dsp:sp>
    <dsp:sp modelId="{CEE8792D-0F8E-459D-93EB-C61AEE6E7247}">
      <dsp:nvSpPr>
        <dsp:cNvPr id="0" name=""/>
        <dsp:cNvSpPr/>
      </dsp:nvSpPr>
      <dsp:spPr>
        <a:xfrm>
          <a:off x="5685920" y="711790"/>
          <a:ext cx="1424342" cy="610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Nº SOCIOS</a:t>
          </a:r>
          <a:endParaRPr lang="es-ES" sz="1600" b="1" kern="1200" dirty="0"/>
        </a:p>
      </dsp:txBody>
      <dsp:txXfrm>
        <a:off x="5894510" y="801209"/>
        <a:ext cx="1007162" cy="431752"/>
      </dsp:txXfrm>
    </dsp:sp>
    <dsp:sp modelId="{36C6C073-5F14-4BB1-91A2-A88BAA39A36A}">
      <dsp:nvSpPr>
        <dsp:cNvPr id="0" name=""/>
        <dsp:cNvSpPr/>
      </dsp:nvSpPr>
      <dsp:spPr>
        <a:xfrm>
          <a:off x="6048672" y="1422708"/>
          <a:ext cx="1275428" cy="610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u="none" kern="1200" dirty="0"/>
            <a:t>CAPITAL</a:t>
          </a:r>
          <a:endParaRPr lang="es-ES" sz="1600" b="1" u="none" kern="1200" dirty="0"/>
        </a:p>
      </dsp:txBody>
      <dsp:txXfrm>
        <a:off x="6235454" y="1512128"/>
        <a:ext cx="901864" cy="431759"/>
      </dsp:txXfrm>
    </dsp:sp>
    <dsp:sp modelId="{D28B92F8-0154-48CB-AB57-A77A033EA2BF}">
      <dsp:nvSpPr>
        <dsp:cNvPr id="0" name=""/>
        <dsp:cNvSpPr/>
      </dsp:nvSpPr>
      <dsp:spPr>
        <a:xfrm>
          <a:off x="5218655" y="2862865"/>
          <a:ext cx="2342527" cy="8269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u="none" kern="1200" dirty="0"/>
            <a:t>PARTICIPACIONES</a:t>
          </a:r>
          <a:endParaRPr lang="es-ES" sz="1600" b="1" u="none" kern="1200" dirty="0"/>
        </a:p>
      </dsp:txBody>
      <dsp:txXfrm>
        <a:off x="5561710" y="2983966"/>
        <a:ext cx="1656417" cy="584730"/>
      </dsp:txXfrm>
    </dsp:sp>
    <dsp:sp modelId="{2A3FA976-DC29-46C4-8647-7D6B01745B3E}">
      <dsp:nvSpPr>
        <dsp:cNvPr id="0" name=""/>
        <dsp:cNvSpPr/>
      </dsp:nvSpPr>
      <dsp:spPr>
        <a:xfrm>
          <a:off x="3384376" y="3381504"/>
          <a:ext cx="1725437" cy="8269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u="none" kern="1200" dirty="0"/>
            <a:t>DERECHOS SOCIOS</a:t>
          </a:r>
          <a:endParaRPr lang="es-ES" sz="1600" b="1" u="none" kern="1200" dirty="0"/>
        </a:p>
      </dsp:txBody>
      <dsp:txXfrm>
        <a:off x="3637060" y="3502605"/>
        <a:ext cx="1220069" cy="584730"/>
      </dsp:txXfrm>
    </dsp:sp>
    <dsp:sp modelId="{23FED0DB-631F-4666-B0EB-E6E8FDA70170}">
      <dsp:nvSpPr>
        <dsp:cNvPr id="0" name=""/>
        <dsp:cNvSpPr/>
      </dsp:nvSpPr>
      <dsp:spPr>
        <a:xfrm>
          <a:off x="1414951" y="3080498"/>
          <a:ext cx="1682213" cy="8269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u="none" kern="1200" dirty="0"/>
            <a:t>ÓRGANOS DE GOBIERNO</a:t>
          </a:r>
          <a:endParaRPr lang="es-ES" sz="1600" b="1" u="none" kern="1200" dirty="0"/>
        </a:p>
      </dsp:txBody>
      <dsp:txXfrm>
        <a:off x="1661305" y="3201599"/>
        <a:ext cx="1189505" cy="584730"/>
      </dsp:txXfrm>
    </dsp:sp>
    <dsp:sp modelId="{478B77C6-9B00-402B-864F-08BA3CAC3251}">
      <dsp:nvSpPr>
        <dsp:cNvPr id="0" name=""/>
        <dsp:cNvSpPr/>
      </dsp:nvSpPr>
      <dsp:spPr>
        <a:xfrm>
          <a:off x="720079" y="1457738"/>
          <a:ext cx="1928763" cy="8269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u="none" kern="1200" dirty="0"/>
            <a:t>SEGURIDAD SOCIAL</a:t>
          </a:r>
          <a:endParaRPr lang="es-ES" sz="1600" b="1" u="none" kern="1200" dirty="0"/>
        </a:p>
      </dsp:txBody>
      <dsp:txXfrm>
        <a:off x="1002540" y="1578839"/>
        <a:ext cx="1363841" cy="584730"/>
      </dsp:txXfrm>
    </dsp:sp>
    <dsp:sp modelId="{5E62CF8A-89B3-413C-ABF1-D52E67A1B7F7}">
      <dsp:nvSpPr>
        <dsp:cNvPr id="0" name=""/>
        <dsp:cNvSpPr/>
      </dsp:nvSpPr>
      <dsp:spPr>
        <a:xfrm>
          <a:off x="1144341" y="368892"/>
          <a:ext cx="1469898" cy="8269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u="none" kern="1200" dirty="0"/>
            <a:t>IMPUESTOS</a:t>
          </a:r>
          <a:endParaRPr lang="es-ES" sz="1600" b="1" u="none" kern="1200" dirty="0"/>
        </a:p>
      </dsp:txBody>
      <dsp:txXfrm>
        <a:off x="1359603" y="489993"/>
        <a:ext cx="1039374" cy="584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Layout" Target="../diagrams/layout3.xml"/><Relationship Id="rId7" Type="http://schemas.openxmlformats.org/officeDocument/2006/relationships/slide" Target="slide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slide" Target="slide17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Layout" Target="../diagrams/layout4.xml"/><Relationship Id="rId7" Type="http://schemas.openxmlformats.org/officeDocument/2006/relationships/slide" Target="slide16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slide" Target="slide16.xml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8" y="1405972"/>
            <a:ext cx="6324399" cy="423909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6446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6              </a:t>
            </a:r>
            <a:endParaRPr lang="es-ES_tradnl" sz="5400" dirty="0">
              <a:solidFill>
                <a:schemeClr val="accent2"/>
              </a:solidFill>
            </a:endParaRPr>
          </a:p>
          <a:p>
            <a:r>
              <a:rPr lang="es-ES_tradnl" sz="5400" dirty="0">
                <a:solidFill>
                  <a:schemeClr val="accent2"/>
                </a:solidFill>
              </a:rPr>
              <a:t>FORMAS JURÍDICAS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15" name="3 CuadroTexto"/>
          <p:cNvSpPr txBox="1"/>
          <p:nvPr/>
        </p:nvSpPr>
        <p:spPr>
          <a:xfrm>
            <a:off x="340082" y="994226"/>
            <a:ext cx="35118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Sociedad Laboral</a:t>
            </a:r>
            <a:endParaRPr lang="es-ES" b="1" dirty="0"/>
          </a:p>
        </p:txBody>
      </p:sp>
      <p:sp>
        <p:nvSpPr>
          <p:cNvPr id="16" name="4 CuadroTexto"/>
          <p:cNvSpPr txBox="1"/>
          <p:nvPr/>
        </p:nvSpPr>
        <p:spPr>
          <a:xfrm>
            <a:off x="374928" y="1916832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Nº mín. socios 3 (al menos 2 trabajadores), se permite provisional solo 2 trabajadores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Socios trabajadores  poseer al menos 51 % del capital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Ningún socio por sí solo puede tener más del 33% del capital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Socios no trabajadores  no más del 49%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Posibilidad de contratar a trabajadores no socios: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Límites horas trabajadas no &gt; 49% hs trabajadas por los socios. No incluidos trabajadores temporales.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17" name="7 CuadroTexto"/>
          <p:cNvSpPr txBox="1"/>
          <p:nvPr/>
        </p:nvSpPr>
        <p:spPr>
          <a:xfrm>
            <a:off x="4067944" y="855727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Su propiedad pertenece a los trabajadores de la SL o de la SA</a:t>
            </a:r>
            <a:endParaRPr lang="es-ES" dirty="0"/>
          </a:p>
        </p:txBody>
      </p:sp>
      <p:sp>
        <p:nvSpPr>
          <p:cNvPr id="7" name="6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0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15" name="3 CuadroTexto"/>
          <p:cNvSpPr txBox="1"/>
          <p:nvPr/>
        </p:nvSpPr>
        <p:spPr>
          <a:xfrm>
            <a:off x="340082" y="1042113"/>
            <a:ext cx="35118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Cooperativa de trabajo asociado</a:t>
            </a:r>
            <a:endParaRPr lang="es-ES" b="1" dirty="0"/>
          </a:p>
        </p:txBody>
      </p:sp>
      <p:sp>
        <p:nvSpPr>
          <p:cNvPr id="16" name="4 CuadroTexto"/>
          <p:cNvSpPr txBox="1"/>
          <p:nvPr/>
        </p:nvSpPr>
        <p:spPr>
          <a:xfrm>
            <a:off x="386829" y="177281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Solo podrán ser socios los trabajadores de la cooperativa y aporten capital de los estatutos (algunas Comunidades Autónomas fijan un capital mínimo de 3.000€)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Principio de libre adhesión y baja voluntaria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Capital variable en función de la entrada y salida de socios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Asamblea donde se toman decisiones de forma democrática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Retorno de beneficio se hará de forma proporcional a la participación de cada socio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Mín. 3 socios  (pueden existir adheridos que aporten capital no superior al 33 %). En las cooperativas de cooperativas (segundo grado) el mínimo es de 2 socios.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Atención: consultar normativa autonómica sobre cooperativas y </a:t>
            </a:r>
            <a:r>
              <a:rPr lang="es-ES_tradnl" dirty="0" err="1"/>
              <a:t>nº</a:t>
            </a:r>
            <a:r>
              <a:rPr lang="es-ES_tradnl" dirty="0"/>
              <a:t> de socios.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Pueden contratarse a trabajadores no socios (límite: indefinidos no &gt; 10 % socios)</a:t>
            </a:r>
          </a:p>
        </p:txBody>
      </p:sp>
      <p:sp>
        <p:nvSpPr>
          <p:cNvPr id="17" name="7 CuadroTexto"/>
          <p:cNvSpPr txBox="1"/>
          <p:nvPr/>
        </p:nvSpPr>
        <p:spPr>
          <a:xfrm>
            <a:off x="4263056" y="855727"/>
            <a:ext cx="462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Garantizar el empleo</a:t>
            </a:r>
          </a:p>
          <a:p>
            <a:r>
              <a:rPr lang="es-ES_tradnl" dirty="0"/>
              <a:t>Funcionamiento democrático</a:t>
            </a:r>
          </a:p>
        </p:txBody>
      </p:sp>
      <p:sp>
        <p:nvSpPr>
          <p:cNvPr id="9" name="8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0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15" name="3 CuadroTexto"/>
          <p:cNvSpPr txBox="1"/>
          <p:nvPr/>
        </p:nvSpPr>
        <p:spPr>
          <a:xfrm>
            <a:off x="340082" y="998179"/>
            <a:ext cx="35118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Sociedad Colectiva</a:t>
            </a:r>
            <a:endParaRPr lang="es-ES" b="1" dirty="0"/>
          </a:p>
        </p:txBody>
      </p:sp>
      <p:sp>
        <p:nvSpPr>
          <p:cNvPr id="16" name="4 CuadroTexto"/>
          <p:cNvSpPr txBox="1"/>
          <p:nvPr/>
        </p:nvSpPr>
        <p:spPr>
          <a:xfrm>
            <a:off x="380541" y="164360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Socios propietarios mín. 2 </a:t>
            </a:r>
            <a:r>
              <a:rPr lang="es-ES_tradnl" dirty="0">
                <a:sym typeface="Wingdings" panose="05000000000000000000" pitchFamily="2" charset="2"/>
              </a:rPr>
              <a:t> pueden aportar capital, trabajo o ambos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Socios colectivos  aportan capital y llevan la gestión. Se hacer cargo de las deudas de forma solidaria y participan en Bºs según aportación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Socios industriales  solo aportan trabajo, no se hacen cargo de la gestión y de las deudas pero si participan en Bºs a proporción del socio que menos aporta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Nombre  nombre y apellidos de un socio + “y </a:t>
            </a:r>
            <a:r>
              <a:rPr lang="es-ES_tradnl" dirty="0" err="1">
                <a:sym typeface="Wingdings" panose="05000000000000000000" pitchFamily="2" charset="2"/>
              </a:rPr>
              <a:t>Cia</a:t>
            </a:r>
            <a:r>
              <a:rPr lang="es-ES_tradnl" dirty="0">
                <a:sym typeface="Wingdings" panose="05000000000000000000" pitchFamily="2" charset="2"/>
              </a:rPr>
              <a:t>” o “y compañía”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Socios dados de alta en autónomos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No capital mínimo de constitución</a:t>
            </a:r>
            <a:endParaRPr lang="es-ES_tradnl" dirty="0"/>
          </a:p>
        </p:txBody>
      </p:sp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0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15" name="3 CuadroTexto"/>
          <p:cNvSpPr txBox="1"/>
          <p:nvPr/>
        </p:nvSpPr>
        <p:spPr>
          <a:xfrm>
            <a:off x="340082" y="998179"/>
            <a:ext cx="35118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Sociedad Comanditaria</a:t>
            </a:r>
            <a:endParaRPr lang="es-ES" b="1" dirty="0"/>
          </a:p>
        </p:txBody>
      </p:sp>
      <p:sp>
        <p:nvSpPr>
          <p:cNvPr id="16" name="4 CuadroTexto"/>
          <p:cNvSpPr txBox="1"/>
          <p:nvPr/>
        </p:nvSpPr>
        <p:spPr>
          <a:xfrm>
            <a:off x="380541" y="164360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Dos tipos de socios: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Colectivos  gestionan y responden de las deudas con sus bienes personales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Comanditarios  aportan capital (acciones) y responde a las deudas con el mismo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Dos tipos de sociedades comanditarias: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Comanditaria simple (mín. 2 socios colectivos) aportan trabajo y pueden capital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Comanditaria por acciones (2 o más socios, al menos 1 colectivo) donde el capital mín. 60.000€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13" name="12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0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15" name="3 CuadroTexto"/>
          <p:cNvSpPr txBox="1"/>
          <p:nvPr/>
        </p:nvSpPr>
        <p:spPr>
          <a:xfrm>
            <a:off x="340082" y="998179"/>
            <a:ext cx="35118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Comunidad de bienes</a:t>
            </a:r>
            <a:endParaRPr lang="es-ES" b="1" dirty="0"/>
          </a:p>
        </p:txBody>
      </p:sp>
      <p:sp>
        <p:nvSpPr>
          <p:cNvPr id="16" name="4 CuadroTexto"/>
          <p:cNvSpPr txBox="1"/>
          <p:nvPr/>
        </p:nvSpPr>
        <p:spPr>
          <a:xfrm>
            <a:off x="380541" y="164360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No tiene personalidad jurídica propia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Es un contrato privado por el que la propiedad de un bien o un derecho pertenece de forma “indivisa” a varias personas  los comuneros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Comunidad de vecinos, despacho de varios abogados…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Responsabilidad ilimitada  responden con sus bienes personales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Cada socio tributa por IRPF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Ventaja  trámites de constitución más sencillos al no constituir una sociedad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8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30" name="2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3 CuadroTexto"/>
          <p:cNvSpPr txBox="1"/>
          <p:nvPr/>
        </p:nvSpPr>
        <p:spPr>
          <a:xfrm>
            <a:off x="380541" y="1182845"/>
            <a:ext cx="35118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Sociedad civil</a:t>
            </a:r>
            <a:endParaRPr lang="es-ES" b="1" dirty="0"/>
          </a:p>
        </p:txBody>
      </p:sp>
      <p:sp>
        <p:nvSpPr>
          <p:cNvPr id="16" name="4 CuadroTexto"/>
          <p:cNvSpPr txBox="1"/>
          <p:nvPr/>
        </p:nvSpPr>
        <p:spPr>
          <a:xfrm>
            <a:off x="380541" y="2132856"/>
            <a:ext cx="86409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Contrato de colaboración entre varios socios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Ponen en común bienes, dinero, trabajo o industria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Finalidad repartirse las ganancias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Si los pactos entre los socios son públicos  se registran en Registro Mercantil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248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Trámites para la constitución de una empresa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62571" y="819067"/>
            <a:ext cx="2241153" cy="4374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Empresario individual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15134" y="1397385"/>
            <a:ext cx="1598039" cy="3462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Sociedad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2699792" y="95728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23774" y="883904"/>
            <a:ext cx="5065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Sólo realiza los trámites generales para todas las empresas</a:t>
            </a:r>
          </a:p>
        </p:txBody>
      </p:sp>
      <p:sp>
        <p:nvSpPr>
          <p:cNvPr id="16" name="15 Flecha derecha"/>
          <p:cNvSpPr/>
          <p:nvPr/>
        </p:nvSpPr>
        <p:spPr>
          <a:xfrm>
            <a:off x="1999668" y="145378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556287" y="1260517"/>
            <a:ext cx="640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ym typeface="Wingdings" panose="05000000000000000000" pitchFamily="2" charset="2"/>
              </a:rPr>
              <a:t>Primero debe constituir la sociedad y registrarla</a:t>
            </a:r>
          </a:p>
          <a:p>
            <a:r>
              <a:rPr lang="es-ES_tradnl" sz="1400" dirty="0">
                <a:sym typeface="Wingdings" panose="05000000000000000000" pitchFamily="2" charset="2"/>
              </a:rPr>
              <a:t>En segundo lugar, realizará los trámites generales para todas las empresas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210832573"/>
              </p:ext>
            </p:extLst>
          </p:nvPr>
        </p:nvGraphicFramePr>
        <p:xfrm>
          <a:off x="315134" y="2348880"/>
          <a:ext cx="864935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117357" y="1952329"/>
            <a:ext cx="739040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ym typeface="Wingdings" panose="05000000000000000000" pitchFamily="2" charset="2"/>
              </a:rPr>
              <a:t>Trámites para constituir una sociedad (SL, SA). Ver P.A.E. (Puntos de Atención al Emprendedor) </a:t>
            </a:r>
          </a:p>
        </p:txBody>
      </p:sp>
      <p:sp>
        <p:nvSpPr>
          <p:cNvPr id="17" name="16 Flecha izquierda">
            <a:hlinkClick r:id="rId7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3 CuadroTexto">
            <a:hlinkClick r:id="rId8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2" name="21 Flecha derecha">
            <a:hlinkClick r:id="rId10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4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Trámites para la constitución de una empresa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991344415"/>
              </p:ext>
            </p:extLst>
          </p:nvPr>
        </p:nvGraphicFramePr>
        <p:xfrm>
          <a:off x="251520" y="1700808"/>
          <a:ext cx="864935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2173052" y="980050"/>
            <a:ext cx="4454643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ym typeface="Wingdings" panose="05000000000000000000" pitchFamily="2" charset="2"/>
              </a:rPr>
              <a:t>TRAMITES GENERALES PARA TODAS LAS EMPRESAS</a:t>
            </a:r>
          </a:p>
        </p:txBody>
      </p:sp>
      <p:sp>
        <p:nvSpPr>
          <p:cNvPr id="17" name="16 Flecha izquierda">
            <a:hlinkClick r:id="rId7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3 CuadroTexto">
            <a:hlinkClick r:id="rId8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6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91160" y="1865746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Las formas jurídicas</a:t>
            </a:r>
          </a:p>
        </p:txBody>
      </p:sp>
      <p:sp>
        <p:nvSpPr>
          <p:cNvPr id="10" name="9 Rectángulo">
            <a:hlinkClick r:id="rId3" action="ppaction://hlinksldjump"/>
          </p:cNvPr>
          <p:cNvSpPr/>
          <p:nvPr/>
        </p:nvSpPr>
        <p:spPr>
          <a:xfrm>
            <a:off x="726263" y="2519903"/>
            <a:ext cx="6927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Trámites para la constitución de una empresa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50188" y="2187296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>
            <a:hlinkClick r:id="rId4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Las formas jurídicas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365148455"/>
              </p:ext>
            </p:extLst>
          </p:nvPr>
        </p:nvGraphicFramePr>
        <p:xfrm>
          <a:off x="173589" y="692696"/>
          <a:ext cx="8718891" cy="535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8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863951" y="1400709"/>
            <a:ext cx="351794" cy="442037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332624" y="2552836"/>
            <a:ext cx="351794" cy="442037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324513" y="1544724"/>
            <a:ext cx="351794" cy="442037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332624" y="3848981"/>
            <a:ext cx="351794" cy="442037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703915" y="5164698"/>
            <a:ext cx="351794" cy="44203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300176" y="5543615"/>
            <a:ext cx="351794" cy="44203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345236" y="5792830"/>
            <a:ext cx="351794" cy="442037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367865" y="3582852"/>
            <a:ext cx="351794" cy="442037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648204" y="4883738"/>
            <a:ext cx="351794" cy="442037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220057" y="2275912"/>
            <a:ext cx="351794" cy="442037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723032" y="1773444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Las formas jurídicas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23528" y="836712"/>
            <a:ext cx="282131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El empresario individual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412776"/>
            <a:ext cx="86409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Es la persona particular que ejerce una actividad empresarial de forma habitual, personal y directa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Tiene </a:t>
            </a:r>
            <a:r>
              <a:rPr lang="es-ES_tradnl" b="1" i="1" dirty="0"/>
              <a:t>responsabilidad ilimitada </a:t>
            </a:r>
            <a:r>
              <a:rPr lang="es-ES_tradnl" dirty="0">
                <a:sym typeface="Wingdings" panose="05000000000000000000" pitchFamily="2" charset="2"/>
              </a:rPr>
              <a:t> responde con sus bienes personales ante pérdidas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Reforma ley emprendedores: aparece la figura del </a:t>
            </a:r>
            <a:r>
              <a:rPr lang="es-ES_tradnl" b="1" dirty="0">
                <a:sym typeface="Wingdings" panose="05000000000000000000" pitchFamily="2" charset="2"/>
              </a:rPr>
              <a:t>Empresario de Responsabilidad Limitada </a:t>
            </a:r>
            <a:r>
              <a:rPr lang="es-ES_tradnl" dirty="0">
                <a:sym typeface="Wingdings" panose="05000000000000000000" pitchFamily="2" charset="2"/>
              </a:rPr>
              <a:t>donde su </a:t>
            </a:r>
            <a:r>
              <a:rPr lang="es-ES_tradnl" b="1" dirty="0">
                <a:sym typeface="Wingdings" panose="05000000000000000000" pitchFamily="2" charset="2"/>
              </a:rPr>
              <a:t>vivienda habitual </a:t>
            </a:r>
            <a:r>
              <a:rPr lang="es-ES_tradnl" dirty="0">
                <a:sym typeface="Wingdings" panose="05000000000000000000" pitchFamily="2" charset="2"/>
              </a:rPr>
              <a:t>no queda afectada por la empresa.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No necesita un capital mínimo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La forma más rápida y sencilla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El nombre es libre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Impuestos: </a:t>
            </a:r>
            <a:r>
              <a:rPr lang="es-ES_tradnl" b="1" dirty="0">
                <a:sym typeface="Wingdings" panose="05000000000000000000" pitchFamily="2" charset="2"/>
              </a:rPr>
              <a:t>IRPF</a:t>
            </a:r>
            <a:r>
              <a:rPr lang="es-ES_tradnl" dirty="0">
                <a:sym typeface="Wingdings" panose="05000000000000000000" pitchFamily="2" charset="2"/>
              </a:rPr>
              <a:t>: bien estimación directa según beneficios o por módulos (cantidad fija)</a:t>
            </a:r>
          </a:p>
          <a:p>
            <a:pPr marL="285750" indent="-285750"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Régimen de Seguridad social  </a:t>
            </a:r>
            <a:r>
              <a:rPr lang="es-ES_tradnl" b="1" dirty="0">
                <a:sym typeface="Wingdings" panose="05000000000000000000" pitchFamily="2" charset="2"/>
              </a:rPr>
              <a:t>Autónomos</a:t>
            </a:r>
            <a:r>
              <a:rPr lang="es-ES_tradnl" dirty="0">
                <a:sym typeface="Wingdings" panose="05000000000000000000" pitchFamily="2" charset="2"/>
              </a:rPr>
              <a:t> (alta incluso familiares que trabajen con el)</a:t>
            </a:r>
            <a:endParaRPr lang="es-ES_tradnl" dirty="0"/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23" name="3 CuadroTexto"/>
          <p:cNvSpPr txBox="1"/>
          <p:nvPr/>
        </p:nvSpPr>
        <p:spPr>
          <a:xfrm>
            <a:off x="517364" y="1040393"/>
            <a:ext cx="282131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Autónomo</a:t>
            </a:r>
            <a:endParaRPr lang="es-ES" b="1" dirty="0"/>
          </a:p>
        </p:txBody>
      </p:sp>
      <p:sp>
        <p:nvSpPr>
          <p:cNvPr id="24" name="4 CuadroTexto"/>
          <p:cNvSpPr txBox="1"/>
          <p:nvPr/>
        </p:nvSpPr>
        <p:spPr>
          <a:xfrm>
            <a:off x="395536" y="1541184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b="1" dirty="0"/>
              <a:t>Régimen de Autónomos lo incluyen: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Mayores de 18 años ejerzan actividad por cuenta propia (empresario individual)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Cónyuge y familiares hasta segundo grado que colaboren en la empresa del autónomo y convivan con él, salvo asalariados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Profesionales por cuenta propia que estén colegiados (abogados, economistas, </a:t>
            </a:r>
            <a:r>
              <a:rPr lang="es-ES_tradnl" dirty="0" err="1"/>
              <a:t>etc</a:t>
            </a:r>
            <a:r>
              <a:rPr lang="es-ES_tradnl" dirty="0"/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Socios de algunas empresas (comunidades de bienes, industriales, colectivas y comanditarias, cooperativas, si optan por régimen de autónomos)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Administradores o consejeros  de sociedades (SL, SA…)que ejerzan funciones de administración; posean el 33% del capital; 25% y gerencia; así como los socios que tengan control efectivo.</a:t>
            </a:r>
          </a:p>
        </p:txBody>
      </p:sp>
      <p:sp>
        <p:nvSpPr>
          <p:cNvPr id="25" name="5 Distinto de"/>
          <p:cNvSpPr/>
          <p:nvPr/>
        </p:nvSpPr>
        <p:spPr>
          <a:xfrm>
            <a:off x="3568013" y="1040393"/>
            <a:ext cx="621759" cy="369332"/>
          </a:xfrm>
          <a:prstGeom prst="mathNot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7 CuadroTexto"/>
          <p:cNvSpPr txBox="1"/>
          <p:nvPr/>
        </p:nvSpPr>
        <p:spPr>
          <a:xfrm>
            <a:off x="4189772" y="104039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Empresario individual</a:t>
            </a:r>
            <a:endParaRPr lang="es-ES" dirty="0"/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15" name="3 CuadroTexto"/>
          <p:cNvSpPr txBox="1"/>
          <p:nvPr/>
        </p:nvSpPr>
        <p:spPr>
          <a:xfrm>
            <a:off x="340083" y="813513"/>
            <a:ext cx="282131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Sociedad limitada</a:t>
            </a:r>
            <a:endParaRPr lang="es-ES" b="1" dirty="0"/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2720755558"/>
              </p:ext>
            </p:extLst>
          </p:nvPr>
        </p:nvGraphicFramePr>
        <p:xfrm>
          <a:off x="683568" y="998179"/>
          <a:ext cx="8037773" cy="424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6041472" y="1182845"/>
            <a:ext cx="224957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Limitada a la aportación</a:t>
            </a:r>
            <a:endParaRPr lang="es-ES" sz="16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740352" y="1879247"/>
            <a:ext cx="104221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Mínimo 1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300192" y="2848580"/>
            <a:ext cx="266429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Mín. 3.000€, reforma permite aportarlo poco a poco</a:t>
            </a:r>
          </a:p>
          <a:p>
            <a:r>
              <a:rPr lang="es-ES_tradnl" sz="1600" dirty="0"/>
              <a:t>En dinero o en bienes</a:t>
            </a:r>
            <a:endParaRPr lang="es-ES" sz="16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041472" y="4653135"/>
            <a:ext cx="302433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Capital dividido</a:t>
            </a:r>
          </a:p>
          <a:p>
            <a:r>
              <a:rPr lang="es-ES_tradnl" sz="1600" dirty="0"/>
              <a:t>Venta o transmisión libre entre socios, cónyuges y familiares</a:t>
            </a:r>
            <a:endParaRPr lang="es-ES" sz="16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754144" y="5086487"/>
            <a:ext cx="314808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Recibir dividendo o Bº</a:t>
            </a:r>
          </a:p>
          <a:p>
            <a:r>
              <a:rPr lang="es-ES_tradnl" sz="1600" dirty="0"/>
              <a:t>Toma de decisiones</a:t>
            </a:r>
          </a:p>
          <a:p>
            <a:r>
              <a:rPr lang="es-ES_tradnl" sz="1600" dirty="0"/>
              <a:t>Compra de nuevas participaciones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1389" y="4670988"/>
            <a:ext cx="249147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Junta General de Socios (más de 15 socios)</a:t>
            </a:r>
          </a:p>
          <a:p>
            <a:r>
              <a:rPr lang="es-ES_tradnl" sz="1600" dirty="0"/>
              <a:t>Administrador/es</a:t>
            </a:r>
          </a:p>
          <a:p>
            <a:r>
              <a:rPr lang="es-ES_tradnl" sz="1600" dirty="0"/>
              <a:t>Consejo de Administración (</a:t>
            </a:r>
            <a:r>
              <a:rPr lang="es-ES_tradnl" sz="1600" dirty="0" err="1"/>
              <a:t>mín</a:t>
            </a:r>
            <a:r>
              <a:rPr lang="es-ES_tradnl" sz="1600" dirty="0"/>
              <a:t> 3 </a:t>
            </a:r>
            <a:r>
              <a:rPr lang="es-ES_tradnl" sz="1600" dirty="0" err="1"/>
              <a:t>máx</a:t>
            </a:r>
            <a:r>
              <a:rPr lang="es-ES_tradnl" sz="1600" dirty="0"/>
              <a:t> 12 consejeros)</a:t>
            </a:r>
            <a:endParaRPr lang="es-ES" sz="16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14179" y="3140968"/>
            <a:ext cx="417993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Administradores </a:t>
            </a:r>
            <a:r>
              <a:rPr lang="es-ES_tradnl" sz="1600" dirty="0">
                <a:sym typeface="Wingdings" panose="05000000000000000000" pitchFamily="2" charset="2"/>
              </a:rPr>
              <a:t> Rg. autónomos</a:t>
            </a:r>
            <a:endParaRPr lang="es-ES_tradnl" sz="1600" dirty="0"/>
          </a:p>
          <a:p>
            <a:r>
              <a:rPr lang="es-ES_tradnl" sz="1600" dirty="0"/>
              <a:t>Socios trabajadores </a:t>
            </a:r>
            <a:r>
              <a:rPr lang="es-ES_tradnl" sz="1600" dirty="0">
                <a:sym typeface="Wingdings" panose="05000000000000000000" pitchFamily="2" charset="2"/>
              </a:rPr>
              <a:t>Rg. General</a:t>
            </a:r>
          </a:p>
          <a:p>
            <a:r>
              <a:rPr lang="es-ES_tradnl" sz="1600" dirty="0">
                <a:sym typeface="Wingdings" panose="05000000000000000000" pitchFamily="2" charset="2"/>
              </a:rPr>
              <a:t>Socios solo aportan capital  </a:t>
            </a:r>
            <a:r>
              <a:rPr lang="es-ES_tradnl" sz="1400" dirty="0">
                <a:sym typeface="Wingdings" panose="05000000000000000000" pitchFamily="2" charset="2"/>
              </a:rPr>
              <a:t>no alta salvo &gt;50%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67177" y="1881395"/>
            <a:ext cx="226576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Impuesto de Sociedades</a:t>
            </a:r>
            <a:endParaRPr lang="es-ES" sz="1600" dirty="0"/>
          </a:p>
        </p:txBody>
      </p:sp>
      <p:sp>
        <p:nvSpPr>
          <p:cNvPr id="16" name="15 Flecha izquierda">
            <a:hlinkClick r:id="rId7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15" name="3 CuadroTexto"/>
          <p:cNvSpPr txBox="1"/>
          <p:nvPr/>
        </p:nvSpPr>
        <p:spPr>
          <a:xfrm>
            <a:off x="340082" y="813513"/>
            <a:ext cx="35118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Sociedad limitada nueva empresa</a:t>
            </a:r>
            <a:endParaRPr lang="es-ES" b="1" dirty="0"/>
          </a:p>
        </p:txBody>
      </p:sp>
      <p:sp>
        <p:nvSpPr>
          <p:cNvPr id="16" name="4 CuadroTexto"/>
          <p:cNvSpPr txBox="1"/>
          <p:nvPr/>
        </p:nvSpPr>
        <p:spPr>
          <a:xfrm>
            <a:off x="380541" y="164360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Capital social entre 3.000€ y 120.000€ (solo aportaciones en dinero)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Nº máx. socios en constitución </a:t>
            </a:r>
            <a:r>
              <a:rPr lang="es-ES_tradnl" dirty="0">
                <a:sym typeface="Wingdings" panose="05000000000000000000" pitchFamily="2" charset="2"/>
              </a:rPr>
              <a:t> 5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Nombre  apellidos y nombre de uno de los socios + SLNE</a:t>
            </a:r>
            <a:r>
              <a:rPr lang="es-ES_tradnl" dirty="0"/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2 primeros años posibilidad de aplazar pago de impuestos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Administrador debe ser socio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Posibilidad constitución telemática </a:t>
            </a:r>
            <a:r>
              <a:rPr lang="es-ES_tradnl" dirty="0">
                <a:sym typeface="Wingdings" panose="05000000000000000000" pitchFamily="2" charset="2"/>
              </a:rPr>
              <a:t> en 48 horas en P.A.E. (Puntos de Atención </a:t>
            </a:r>
            <a:r>
              <a:rPr lang="es-ES_tradnl">
                <a:sym typeface="Wingdings" panose="05000000000000000000" pitchFamily="2" charset="2"/>
              </a:rPr>
              <a:t>al Emprendedor)</a:t>
            </a:r>
            <a:endParaRPr lang="es-ES_tradnl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17" name="7 CuadroTexto"/>
          <p:cNvSpPr txBox="1"/>
          <p:nvPr/>
        </p:nvSpPr>
        <p:spPr>
          <a:xfrm>
            <a:off x="4263056" y="855727"/>
            <a:ext cx="46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Empresas que buscan constituirse rápidamente</a:t>
            </a:r>
            <a:endParaRPr lang="es-ES" dirty="0"/>
          </a:p>
        </p:txBody>
      </p:sp>
      <p:sp>
        <p:nvSpPr>
          <p:cNvPr id="18" name="1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Las formas jurídicas</a:t>
            </a:r>
          </a:p>
        </p:txBody>
      </p:sp>
      <p:sp>
        <p:nvSpPr>
          <p:cNvPr id="15" name="3 CuadroTexto"/>
          <p:cNvSpPr txBox="1"/>
          <p:nvPr/>
        </p:nvSpPr>
        <p:spPr>
          <a:xfrm>
            <a:off x="340082" y="998179"/>
            <a:ext cx="35118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/>
              <a:t>Sociedad Anónima</a:t>
            </a:r>
            <a:endParaRPr lang="es-ES" b="1" dirty="0"/>
          </a:p>
        </p:txBody>
      </p:sp>
      <p:sp>
        <p:nvSpPr>
          <p:cNvPr id="16" name="4 CuadroTexto"/>
          <p:cNvSpPr txBox="1"/>
          <p:nvPr/>
        </p:nvSpPr>
        <p:spPr>
          <a:xfrm>
            <a:off x="380541" y="2276872"/>
            <a:ext cx="86409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Capital mín. 60.000 € (según la reforma)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/>
              <a:t>El capital debe estar desembolsado al menos en un 25% en su constitución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Capital está dividido en acciones, las cuales pueden venderse de forma libre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s-ES_tradnl" dirty="0">
                <a:sym typeface="Wingdings" panose="05000000000000000000" pitchFamily="2" charset="2"/>
              </a:rPr>
              <a:t>Órganos de gobierno: Junta General de Accionistas y Consejo de Administración 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17" name="7 CuadroTexto"/>
          <p:cNvSpPr txBox="1"/>
          <p:nvPr/>
        </p:nvSpPr>
        <p:spPr>
          <a:xfrm>
            <a:off x="4263056" y="855727"/>
            <a:ext cx="462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Empresas grandes, gran volumen de capital Entrada y salida de socios libre</a:t>
            </a:r>
            <a:endParaRPr lang="es-ES" dirty="0"/>
          </a:p>
        </p:txBody>
      </p:sp>
      <p:sp>
        <p:nvSpPr>
          <p:cNvPr id="7" name="6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01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1454</Words>
  <Application>Microsoft Office PowerPoint</Application>
  <PresentationFormat>Presentación en pantalla (4:3)</PresentationFormat>
  <Paragraphs>202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ZE1</cp:lastModifiedBy>
  <cp:revision>390</cp:revision>
  <dcterms:created xsi:type="dcterms:W3CDTF">2013-09-12T06:29:10Z</dcterms:created>
  <dcterms:modified xsi:type="dcterms:W3CDTF">2021-09-13T12:17:14Z</dcterms:modified>
</cp:coreProperties>
</file>