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10.mp3" ContentType="video/unknown"/>
  <Override PartName="/ppt/media/media2.mp3" ContentType="video/unknown"/>
  <Override PartName="/ppt/media/media3.mp3" ContentType="video/unknown"/>
  <Override PartName="/ppt/media/media4.mp3" ContentType="video/unknown"/>
  <Override PartName="/ppt/media/media5.mp3" ContentType="video/unknown"/>
  <Override PartName="/ppt/media/media6.mp3" ContentType="video/unknown"/>
  <Override PartName="/ppt/media/media7.mp3" ContentType="video/unknown"/>
  <Override PartName="/ppt/media/media8.mp3" ContentType="video/unknown"/>
  <Override PartName="/ppt/media/media9.mp3" ContentType="video/unknown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WOgS0UNCWlTY+0yTHCzSpYOU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30" Type="http://customschemas.google.com/relationships/presentationmetadata" Target="metadata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3c07aad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33c07aad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33c07aad5_1_4"/>
          <p:cNvSpPr/>
          <p:nvPr/>
        </p:nvSpPr>
        <p:spPr>
          <a:xfrm>
            <a:off x="1524800" y="896808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e33c07aad5_1_4"/>
          <p:cNvSpPr/>
          <p:nvPr/>
        </p:nvSpPr>
        <p:spPr>
          <a:xfrm rot="10800000">
            <a:off x="6537563" y="44572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g2e33c07aad5_1_4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2e33c07aad5_1_4"/>
          <p:cNvSpPr txBox="1">
            <a:spLocks noGrp="1"/>
          </p:cNvSpPr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g2e33c07aad5_1_4"/>
          <p:cNvSpPr txBox="1">
            <a:spLocks noGrp="1"/>
          </p:cNvSpPr>
          <p:nvPr>
            <p:ph type="subTitle" idx="1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g2e33c07aad5_1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33c07aad5_1_47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2e33c07aad5_1_47"/>
          <p:cNvSpPr txBox="1">
            <a:spLocks noGrp="1"/>
          </p:cNvSpPr>
          <p:nvPr>
            <p:ph type="title" hasCustomPrompt="1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e33c07aad5_1_47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e33c07aad5_1_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33c07aad5_1_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33c07aad5_1_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e33c07aad5_1_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2e33c07aad5_1_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e33c07aad5_1_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e33c07aad5_1_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e33c07aad5_1_11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2e33c07aad5_1_11"/>
          <p:cNvSpPr txBox="1">
            <a:spLocks noGrp="1"/>
          </p:cNvSpPr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e33c07aad5_1_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e33c07aad5_1_1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g2e33c07aad5_1_1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e33c07aad5_1_15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e33c07aad5_1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e33c07aad5_1_20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2e33c07aad5_1_2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e33c07aad5_1_20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g2e33c07aad5_1_20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2e33c07aad5_1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33c07aad5_1_2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e33c07aad5_1_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e33c07aad5_1_29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g2e33c07aad5_1_29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g2e33c07aad5_1_29"/>
          <p:cNvSpPr txBox="1">
            <a:spLocks noGrp="1"/>
          </p:cNvSpPr>
          <p:nvPr>
            <p:ph type="body" idx="1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2e33c07aad5_1_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33c07aad5_1_34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g2e33c07aad5_1_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33c07aad5_1_37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g2e33c07aad5_1_3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2e33c07aad5_1_37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g2e33c07aad5_1_3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e33c07aad5_1_3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2e33c07aad5_1_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33c07aad5_1_44"/>
          <p:cNvSpPr txBox="1">
            <a:spLocks noGrp="1"/>
          </p:cNvSpPr>
          <p:nvPr>
            <p:ph type="body" idx="1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g2e33c07aad5_1_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33c07aad5_1_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2e33c07aad5_1_0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2e33c07aad5_1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microsoft.com/office/2007/relationships/media" Target="../media/media1.mp3"/><Relationship Id="rId4" Type="http://schemas.openxmlformats.org/officeDocument/2006/relationships/video" Target="../media/media1.mp3"/><Relationship Id="rId5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microsoft.com/office/2007/relationships/media" Target="../media/media10.mp3"/><Relationship Id="rId4" Type="http://schemas.openxmlformats.org/officeDocument/2006/relationships/video" Target="../media/media10.mp3"/><Relationship Id="rId5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microsoft.com/office/2007/relationships/media" Target="../media/media2.mp3"/><Relationship Id="rId4" Type="http://schemas.openxmlformats.org/officeDocument/2006/relationships/video" Target="../media/media2.mp3"/><Relationship Id="rId5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microsoft.com/office/2007/relationships/media" Target="../media/media3.mp3"/><Relationship Id="rId4" Type="http://schemas.openxmlformats.org/officeDocument/2006/relationships/video" Target="../media/media3.mp3"/><Relationship Id="rId5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microsoft.com/office/2007/relationships/media" Target="../media/media4.mp3"/><Relationship Id="rId4" Type="http://schemas.openxmlformats.org/officeDocument/2006/relationships/video" Target="../media/media4.mp3"/><Relationship Id="rId5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microsoft.com/office/2007/relationships/media" Target="../media/media5.mp3"/><Relationship Id="rId4" Type="http://schemas.openxmlformats.org/officeDocument/2006/relationships/video" Target="../media/media5.mp3"/><Relationship Id="rId5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microsoft.com/office/2007/relationships/media" Target="../media/media6.mp3"/><Relationship Id="rId4" Type="http://schemas.openxmlformats.org/officeDocument/2006/relationships/video" Target="../media/media6.mp3"/><Relationship Id="rId5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microsoft.com/office/2007/relationships/media" Target="../media/media7.mp3"/><Relationship Id="rId4" Type="http://schemas.openxmlformats.org/officeDocument/2006/relationships/video" Target="../media/media7.mp3"/><Relationship Id="rId5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microsoft.com/office/2007/relationships/media" Target="../media/media8.mp3"/><Relationship Id="rId4" Type="http://schemas.openxmlformats.org/officeDocument/2006/relationships/video" Target="../media/media8.mp3"/><Relationship Id="rId5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microsoft.com/office/2007/relationships/media" Target="../media/media9.mp3"/><Relationship Id="rId4" Type="http://schemas.openxmlformats.org/officeDocument/2006/relationships/video" Target="../media/media9.mp3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y Ampliación de la Página Web de DAM Servicios Informáticos utilizando Wagtail CMS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Por: Mohamed ElDerkaoui Merzouk Bedoukha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IES Río Arba (Tauste)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Fecha: 1/4/2024 - 15/6/2024</a:t>
            </a:r>
            <a:endParaRPr/>
          </a:p>
        </p:txBody>
      </p:sp>
      <p:pic>
        <p:nvPicPr>
          <p:cNvPr id="71" name="slide_1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1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Estimado: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Web: 480 €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Web: 5280 €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Alojamiento Web: 24.41 €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Gastos Generales: 1331.23 €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Total: 7115.64 €</a:t>
            </a:r>
            <a:endParaRPr/>
          </a:p>
        </p:txBody>
      </p:sp>
      <p:pic>
        <p:nvPicPr>
          <p:cNvPr id="125" name="slide_10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2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Gestión del Proyecto - Parte 1</a:t>
            </a: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Alcance: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Definición clara del alcance del proyecto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Asegurar que todas las tareas se completen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Tiempo: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Planificación detallada de las fases del proyecto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Seguimiento del progreso y ajustes según sea necesario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Gestión del Proyecto - Parte 2</a:t>
            </a:r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Costo: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detallado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Calidad: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estándares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Humanos: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Coordinación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solo 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Gestión del Proyecto - Parte 3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las Comunicaciones: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Comunicación efectiva con todas las partes interesadas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los Riesgos: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Identificación y mitigación de riesgos potenciales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Módulos - Parte 1</a:t>
            </a: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Web: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de HTML5, CSS3 y JavaScript para crear interfaces de usuario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backend con Python y Django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Módulos - Parte 2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Bases de Datos: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y gestión de bases de datos utilizando PostgreSQL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Implementación de consultas SQL para manipulación de datos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y Usabilidad: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Aplicación de principios de diseño para mejorar la experiencia del usuario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3c07aad5_1_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Aplicación de Módulos - Parte 3</a:t>
            </a:r>
            <a:endParaRPr/>
          </a:p>
        </p:txBody>
      </p:sp>
      <p:sp>
        <p:nvSpPr>
          <p:cNvPr id="160" name="Google Shape;160;g2e33c07aad5_1_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Bases de datos.(sqlite3, mysql)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Programación.(python , orm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Lenguajes de marcas y sistemas de gestión de información.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Entornos de desarrollo.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Desarrollo web en entorno cliente. (js em 6sin ajaax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Desarrollo web en entorno servidor.(wagtail cms)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Despliegue de aplicaciones web.(amazon  sin servicio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Diseño de interfaces WEB.(css, bootstrap y tainwind)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Proyecto de desarrollo de aplicaciones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Empresa e iniciativa emprendedora.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Webgrafía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Web: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Listado de recursos y referencias utilizadas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https://lmorillas.github.io/intro-wagtail/docs/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documetacion de clase/ apuntes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https://wagtail.org/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120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documentacicion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del Proyecto: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Resumen de los objetivos alcanzados y el impacto del proyecto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Hoja de identificación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Objetivos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Alcance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Definiciones y abreviaturas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Análisis de las soluciones o alternativas estudiadas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Planificación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Presupuesto o memoria económica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Áreas de gestión del proyecto que se consideren importantes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Descripción técnica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Áreas de gestión del proyecto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Webgrafía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Conclusiones</a:t>
            </a:r>
            <a:endParaRPr/>
          </a:p>
        </p:txBody>
      </p:sp>
      <p:pic>
        <p:nvPicPr>
          <p:cNvPr id="77" name="slide_2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Hoja de Identificación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Proyecto: Mejora y Ampliación de la Página Web de DAM Servicios Informáticos utilizando Wagtail CMS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Inicio: 1/4/2024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Finalización: 15/6/2024</a:t>
            </a:r>
            <a:endParaRPr/>
          </a:p>
        </p:txBody>
      </p:sp>
      <p:pic>
        <p:nvPicPr>
          <p:cNvPr id="83" name="slide_3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Principal: Mejorar y ampliar la página web de DAM Servicios Informáticos utilizando Wagtail CMS.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Incorporar nuevos servicios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Mejorar la usabilidad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Actualizar el contenido</a:t>
            </a:r>
            <a:endParaRPr/>
          </a:p>
        </p:txBody>
      </p:sp>
      <p:pic>
        <p:nvPicPr>
          <p:cNvPr id="89" name="slide_4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incluye: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y desarrollo de nuevas páginas web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Integración de herramientas interactivas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Optimización del contenido existente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Mejora de la navegación y usabilidad</a:t>
            </a:r>
            <a:endParaRPr/>
          </a:p>
        </p:txBody>
      </p:sp>
      <p:pic>
        <p:nvPicPr>
          <p:cNvPr id="95" name="slide_5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9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 y Abreviaturas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CMS: Content Management System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Wagtail CMS: Un CMS de código abierto desarrollado en Python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adicionales: Asesoría de Telefonía, Venta de Fibra, Líneas Móviles, Asesoría Energética</a:t>
            </a:r>
            <a:endParaRPr/>
          </a:p>
        </p:txBody>
      </p:sp>
      <p:pic>
        <p:nvPicPr>
          <p:cNvPr id="101" name="slide_6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0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las Soluciones - Parte 1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CMS: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Comparación de WordPress, Joomla, Drupal y Wagtail CMS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Estudio de páginas web similares para identificar mejores prácticas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Investigación de herramientas y tecnologías disponibles</a:t>
            </a:r>
            <a:endParaRPr/>
          </a:p>
        </p:txBody>
      </p:sp>
      <p:pic>
        <p:nvPicPr>
          <p:cNvPr id="107" name="slide_7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0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las Soluciones - Parte 2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y Desventajas: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WordPress: Facilidad de uso pero limitaciones en escalabilidad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Joomla: Flexible pero complejo de gestionar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Drupal: Muy potente pero requiere conocimientos avanzados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Wagtail CMS: Flexible y escalable, óptimo para desarrolladores</a:t>
            </a:r>
            <a:endParaRPr/>
          </a:p>
        </p:txBody>
      </p:sp>
      <p:pic>
        <p:nvPicPr>
          <p:cNvPr id="113" name="slide_8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1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Fases del Proyecto: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Análisis y Requisitos (Semanas 1-2)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(Semana 3)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(Semanas 4-8)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Pruebas (Semanas 9-10)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Lanzamiento (Semana 11)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Post-lanzamiento (Monitoreo y mantenimiento inicial)</a:t>
            </a:r>
            <a:endParaRPr/>
          </a:p>
        </p:txBody>
      </p:sp>
      <p:pic>
        <p:nvPicPr>
          <p:cNvPr id="119" name="slide_9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Presentación en pantalla (4:3)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Roboto Slab</vt:lpstr>
      <vt:lpstr>Calibri</vt:lpstr>
      <vt:lpstr>Arial</vt:lpstr>
      <vt:lpstr>Roboto</vt:lpstr>
      <vt:lpstr>Marina</vt:lpstr>
      <vt:lpstr>Mejora y Ampliación de la Página Web de DAM Servicios Informáticos utilizando Wagtail CMS</vt:lpstr>
      <vt:lpstr>Índice</vt:lpstr>
      <vt:lpstr>Hoja de Identificación</vt:lpstr>
      <vt:lpstr>Objetivos</vt:lpstr>
      <vt:lpstr>Alcance</vt:lpstr>
      <vt:lpstr>Definiciones y Abreviaturas</vt:lpstr>
      <vt:lpstr>Análisis de las Soluciones - Parte 1</vt:lpstr>
      <vt:lpstr>Análisis de las Soluciones - Parte 2</vt:lpstr>
      <vt:lpstr>Planificación</vt:lpstr>
      <vt:lpstr>Presupuesto</vt:lpstr>
      <vt:lpstr>Áreas de Gestión del Proyecto - Parte 1</vt:lpstr>
      <vt:lpstr>Áreas de Gestión del Proyecto - Parte 2</vt:lpstr>
      <vt:lpstr>Áreas de Gestión del Proyecto - Parte 3</vt:lpstr>
      <vt:lpstr>Aplicación de Módulos - Parte 1</vt:lpstr>
      <vt:lpstr>Aplicación de Módulos - Parte 2</vt:lpstr>
      <vt:lpstr>Aplicación de Módulos - Parte 3</vt:lpstr>
      <vt:lpstr>Webgrafía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derkaoui merzouk lofti</cp:lastModifiedBy>
  <cp:revision>1</cp:revision>
  <dcterms:created xsi:type="dcterms:W3CDTF">2013-01-27T09:14:16Z</dcterms:created>
  <dcterms:modified xsi:type="dcterms:W3CDTF">2024-06-14T10:16:27Z</dcterms:modified>
</cp:coreProperties>
</file>