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Slab" pitchFamily="2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WOgS0UNCWlTY+0yTHCzSpYOUy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33c07aad5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33c07aad5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e33c07aad5_1_4"/>
          <p:cNvSpPr/>
          <p:nvPr/>
        </p:nvSpPr>
        <p:spPr>
          <a:xfrm>
            <a:off x="1524800" y="896808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g2e33c07aad5_1_4"/>
          <p:cNvSpPr/>
          <p:nvPr/>
        </p:nvSpPr>
        <p:spPr>
          <a:xfrm rot="10800000">
            <a:off x="6537563" y="44572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g2e33c07aad5_1_4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g2e33c07aad5_1_4"/>
          <p:cNvSpPr txBox="1">
            <a:spLocks noGrp="1"/>
          </p:cNvSpPr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g2e33c07aad5_1_4"/>
          <p:cNvSpPr txBox="1">
            <a:spLocks noGrp="1"/>
          </p:cNvSpPr>
          <p:nvPr>
            <p:ph type="subTitle" idx="1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g2e33c07aad5_1_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e33c07aad5_1_47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2e33c07aad5_1_47"/>
          <p:cNvSpPr txBox="1">
            <a:spLocks noGrp="1"/>
          </p:cNvSpPr>
          <p:nvPr>
            <p:ph type="title" hasCustomPrompt="1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g2e33c07aad5_1_47"/>
          <p:cNvSpPr txBox="1">
            <a:spLocks noGrp="1"/>
          </p:cNvSpPr>
          <p:nvPr>
            <p:ph type="body" idx="1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g2e33c07aad5_1_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33c07aad5_1_5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33c07aad5_1_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g2e33c07aad5_1_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g2e33c07aad5_1_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2e33c07aad5_1_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2e33c07aad5_1_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2e33c07aad5_1_11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g2e33c07aad5_1_11"/>
          <p:cNvSpPr txBox="1">
            <a:spLocks noGrp="1"/>
          </p:cNvSpPr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2e33c07aad5_1_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g2e33c07aad5_1_15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g2e33c07aad5_1_15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2e33c07aad5_1_15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g2e33c07aad5_1_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g2e33c07aad5_1_20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g2e33c07aad5_1_2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2e33c07aad5_1_20"/>
          <p:cNvSpPr txBox="1">
            <a:spLocks noGrp="1"/>
          </p:cNvSpPr>
          <p:nvPr>
            <p:ph type="body" idx="1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g2e33c07aad5_1_20"/>
          <p:cNvSpPr txBox="1">
            <a:spLocks noGrp="1"/>
          </p:cNvSpPr>
          <p:nvPr>
            <p:ph type="body" idx="2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g2e33c07aad5_1_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e33c07aad5_1_2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2e33c07aad5_1_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g2e33c07aad5_1_29"/>
          <p:cNvCxnSpPr/>
          <p:nvPr/>
        </p:nvCxnSpPr>
        <p:spPr>
          <a:xfrm>
            <a:off x="489218" y="188303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g2e33c07aad5_1_29"/>
          <p:cNvSpPr txBox="1">
            <a:spLocks noGrp="1"/>
          </p:cNvSpPr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g2e33c07aad5_1_29"/>
          <p:cNvSpPr txBox="1">
            <a:spLocks noGrp="1"/>
          </p:cNvSpPr>
          <p:nvPr>
            <p:ph type="body" idx="1"/>
          </p:nvPr>
        </p:nvSpPr>
        <p:spPr>
          <a:xfrm>
            <a:off x="387900" y="2125367"/>
            <a:ext cx="28080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g2e33c07aad5_1_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e33c07aad5_1_34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g2e33c07aad5_1_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e33c07aad5_1_37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g2e33c07aad5_1_37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g2e33c07aad5_1_37"/>
          <p:cNvSpPr txBox="1">
            <a:spLocks noGrp="1"/>
          </p:cNvSpPr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g2e33c07aad5_1_37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2e33c07aad5_1_37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2e33c07aad5_1_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e33c07aad5_1_44"/>
          <p:cNvSpPr txBox="1">
            <a:spLocks noGrp="1"/>
          </p:cNvSpPr>
          <p:nvPr>
            <p:ph type="body" idx="1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g2e33c07aad5_1_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e33c07aad5_1_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g2e33c07aad5_1_0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2e33c07aad5_1_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 y Ampliación de la Página Web de DAM Servicios Informáticos utilizando Wagtail CMS</a:t>
            </a:r>
            <a:endParaRPr/>
          </a:p>
        </p:txBody>
      </p:sp>
      <p:sp>
        <p:nvSpPr>
          <p:cNvPr id="70" name="Google Shape;70;p1"/>
          <p:cNvSpPr txBox="1">
            <a:spLocks noGrp="1"/>
          </p:cNvSpPr>
          <p:nvPr>
            <p:ph type="subTitle" idx="1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33333"/>
              <a:buNone/>
            </a:pPr>
            <a:r>
              <a:rPr lang="en-US">
                <a:solidFill>
                  <a:srgbClr val="888888"/>
                </a:solidFill>
              </a:rPr>
              <a:t>Por: Mohamed ElDerkaoui Merzouk Bedoukha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33333"/>
              <a:buNone/>
            </a:pPr>
            <a:r>
              <a:rPr lang="en-US">
                <a:solidFill>
                  <a:srgbClr val="888888"/>
                </a:solidFill>
              </a:rPr>
              <a:t>IES Río Arba (Tauste)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33333"/>
              <a:buNone/>
            </a:pPr>
            <a:r>
              <a:rPr lang="en-US">
                <a:solidFill>
                  <a:srgbClr val="888888"/>
                </a:solidFill>
              </a:rPr>
              <a:t>Fecha: 1/4/2024 - 15/6/2024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</a:t>
            </a:r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 Estimado: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Diseño Web: 480 €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Desarrollo Web: 5280 €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Alojamiento Web: 24.41 €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Gastos Generales: 1331.23 €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Total: 7115.64 €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Áreas de Gestión del Proyecto - Parte 1</a:t>
            </a:r>
            <a:endParaRPr/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del Alcance: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Definición clara del alcance del proyecto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Asegurar que todas las tareas se completen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del Tiempo: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Planificación detallada de las fases del proyecto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Seguimiento del progreso y ajustes según sea necesario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Áreas de Gestión del Proyecto - Parte 2</a:t>
            </a:r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2766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Costo:</a:t>
            </a:r>
            <a:endParaRPr dirty="0"/>
          </a:p>
          <a:p>
            <a:pPr marL="342900" lvl="0" indent="-32766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detallado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seguimiento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costos</a:t>
            </a:r>
            <a:endParaRPr dirty="0"/>
          </a:p>
          <a:p>
            <a:pPr marL="342900" lvl="0" indent="-32766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Calidad:</a:t>
            </a:r>
            <a:endParaRPr dirty="0"/>
          </a:p>
          <a:p>
            <a:pPr marL="342900" lvl="0" indent="-32766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Asegurar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producto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cumpla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estándares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calidad</a:t>
            </a:r>
            <a:endParaRPr dirty="0"/>
          </a:p>
          <a:p>
            <a:pPr marL="342900" lvl="0" indent="-32766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Recursos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Humanos:</a:t>
            </a:r>
            <a:endParaRPr dirty="0"/>
          </a:p>
          <a:p>
            <a:pPr marL="342900" lvl="0" indent="-32766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Coordinación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equipo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asignación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tareas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solo )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Áreas de Gestión del Proyecto - Parte 3</a:t>
            </a:r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las Comunicaciones: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Comunicación efectiva con todas las partes interesadas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los Riesgos: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Identificación y mitigación de riesgos potenciales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 de Módulos - Parte 1</a:t>
            </a:r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Web: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Uso de HTML5, CSS3 y JavaScript para crear interfaces de usuario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Desarrollo backend con Python y Django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 de Módulos - Parte 2</a:t>
            </a:r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Bases de Datos: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Diseño y gestión de bases de datos utilizando PostgreSQL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Implementación de consultas SQL para manipulación de datos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y Usabilidad: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Aplicación de principios de diseño para mejorar la experiencia del usuario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33c07aad5_1_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Aplicación de Módulos - Parte 3</a:t>
            </a:r>
            <a:endParaRPr/>
          </a:p>
        </p:txBody>
      </p:sp>
      <p:sp>
        <p:nvSpPr>
          <p:cNvPr id="160" name="Google Shape;160;g2e33c07aad5_1_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Bases de datos.(sqlite3, mysql)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Programación.(python , orm 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Lenguajes de marcas y sistemas de gestión de información.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Entornos de desarrollo.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Desarrollo web en entorno cliente. (js em 6sin ajaax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Desarrollo web en entorno servidor.(wagtail cms)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Despliegue de aplicaciones web.(amazon  sin servicio 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Diseño de interfaces WEB.(css, bootstrap y tainwind)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Proyecto de desarrollo de aplicaciones web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Empresa e iniciativa emprendedora.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Webgrafía</a:t>
            </a:r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Referencias Web: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Listado de recursos y referencias utilizadas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431800" algn="l" rtl="0">
              <a:spcBef>
                <a:spcPts val="1200"/>
              </a:spcBef>
              <a:spcAft>
                <a:spcPts val="0"/>
              </a:spcAft>
              <a:buSzPts val="32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https://lmorillas.github.io/intro-wagtail/docs/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431800" algn="l" rtl="0">
              <a:spcBef>
                <a:spcPts val="1200"/>
              </a:spcBef>
              <a:spcAft>
                <a:spcPts val="0"/>
              </a:spcAft>
              <a:buSzPts val="32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documetacion de clase/ apuntes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431800" algn="l" rtl="0">
              <a:spcBef>
                <a:spcPts val="1200"/>
              </a:spcBef>
              <a:spcAft>
                <a:spcPts val="0"/>
              </a:spcAft>
              <a:buSzPts val="32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https://wagtail.org/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431800" algn="l" rtl="0">
              <a:spcBef>
                <a:spcPts val="1200"/>
              </a:spcBef>
              <a:spcAft>
                <a:spcPts val="1200"/>
              </a:spcAft>
              <a:buSzPts val="32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documentacicion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 del Proyecto: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Resumen de los objetivos alcanzados y el impacto del proyecto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</a:t>
            </a:r>
            <a:endParaRPr/>
          </a:p>
        </p:txBody>
      </p:sp>
      <p:sp>
        <p:nvSpPr>
          <p:cNvPr id="76" name="Google Shape;76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Hoja de identificación</a:t>
            </a:r>
            <a:endParaRPr/>
          </a:p>
          <a:p>
            <a:pPr marL="342900" lvl="0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Objetivos</a:t>
            </a:r>
            <a:endParaRPr/>
          </a:p>
          <a:p>
            <a:pPr marL="342900" lvl="0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Alcance</a:t>
            </a:r>
            <a:endParaRPr/>
          </a:p>
          <a:p>
            <a:pPr marL="342900" lvl="0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Definiciones y abreviaturas</a:t>
            </a:r>
            <a:endParaRPr/>
          </a:p>
          <a:p>
            <a:pPr marL="342900" lvl="0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Análisis de las soluciones o alternativas estudiadas</a:t>
            </a:r>
            <a:endParaRPr/>
          </a:p>
          <a:p>
            <a:pPr marL="342900" lvl="0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Planificación</a:t>
            </a:r>
            <a:endParaRPr/>
          </a:p>
          <a:p>
            <a:pPr marL="342900" lvl="0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Presupuesto o memoria económica</a:t>
            </a:r>
            <a:endParaRPr/>
          </a:p>
          <a:p>
            <a:pPr marL="342900" lvl="0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Áreas de gestión del proyecto que se consideren importantes</a:t>
            </a:r>
            <a:endParaRPr/>
          </a:p>
          <a:p>
            <a:pPr marL="342900" lvl="0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Descripción técnica</a:t>
            </a:r>
            <a:endParaRPr/>
          </a:p>
          <a:p>
            <a:pPr marL="342900" lvl="0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Áreas de gestión del proyecto</a:t>
            </a:r>
            <a:endParaRPr/>
          </a:p>
          <a:p>
            <a:pPr marL="342900" lvl="0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Webgrafía</a:t>
            </a:r>
            <a:endParaRPr/>
          </a:p>
          <a:p>
            <a:pPr marL="342900" lvl="0" indent="-2667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Conclusiones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Hoja de Identificación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 del Proyecto: Mejora y Ampliación de la Página Web de DAM Servicios Informáticos utilizando Wagtail CMS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de Inicio: 1/4/2024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de Finalización: 15/6/2024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/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Principal: Mejorar y ampliar la página web de DAM Servicios Informáticos utilizando Wagtail CMS.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Incorporar nuevos servicios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Mejorar la usabilidad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Actualizar el contenido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alcance del proyecto incluye: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Diseño y desarrollo de nuevas páginas web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Integración de herramientas interactivas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Optimización del contenido existente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Mejora de la navegación y usabilidad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Definiciones y Abreviaturas</a:t>
            </a:r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CMS: Content Management System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Wagtail CMS: Un CMS de código abierto desarrollado en Python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Servicios adicionales: Asesoría de Telefonía, Venta de Fibra, Líneas Móviles, Asesoría Energética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de las Soluciones - Parte 1</a:t>
            </a:r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Evaluación de CMS: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Comparación de WordPress, Joomla, Drupal y Wagtail CMS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Estudio de páginas web similares para identificar mejores prácticas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Investigación de herramientas y tecnologías disponibles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de las Soluciones - Parte 2</a:t>
            </a:r>
            <a:endParaRPr/>
          </a:p>
        </p:txBody>
      </p:sp>
      <p:sp>
        <p:nvSpPr>
          <p:cNvPr id="112" name="Google Shape;112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Ventajas y Desventajas: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WordPress: Facilidad de uso pero limitaciones en escalabilidad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Joomla: Flexible pero complejo de gestionar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Drupal: Muy potente pero requiere conocimientos avanzados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Wagtail CMS: Flexible y escalable, óptimo para desarrolladores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Planificación</a:t>
            </a:r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Fases del Proyecto: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Análisis y Requisitos (Semanas 1-2)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Diseño (Semana 3)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Desarrollo (Semanas 4-8)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Pruebas (Semanas 9-10)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Lanzamiento (Semana 11)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Post-lanzamiento (Monitoreo y mantenimiento inicial)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</Words>
  <Application>Microsoft Office PowerPoint</Application>
  <PresentationFormat>Presentación en pantalla (4:3)</PresentationFormat>
  <Paragraphs>113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Roboto Slab</vt:lpstr>
      <vt:lpstr>Calibri</vt:lpstr>
      <vt:lpstr>Arial</vt:lpstr>
      <vt:lpstr>Roboto</vt:lpstr>
      <vt:lpstr>Marina</vt:lpstr>
      <vt:lpstr>Mejora y Ampliación de la Página Web de DAM Servicios Informáticos utilizando Wagtail CMS</vt:lpstr>
      <vt:lpstr>Índice</vt:lpstr>
      <vt:lpstr>Hoja de Identificación</vt:lpstr>
      <vt:lpstr>Objetivos</vt:lpstr>
      <vt:lpstr>Alcance</vt:lpstr>
      <vt:lpstr>Definiciones y Abreviaturas</vt:lpstr>
      <vt:lpstr>Análisis de las Soluciones - Parte 1</vt:lpstr>
      <vt:lpstr>Análisis de las Soluciones - Parte 2</vt:lpstr>
      <vt:lpstr>Planificación</vt:lpstr>
      <vt:lpstr>Presupuesto</vt:lpstr>
      <vt:lpstr>Áreas de Gestión del Proyecto - Parte 1</vt:lpstr>
      <vt:lpstr>Áreas de Gestión del Proyecto - Parte 2</vt:lpstr>
      <vt:lpstr>Áreas de Gestión del Proyecto - Parte 3</vt:lpstr>
      <vt:lpstr>Aplicación de Módulos - Parte 1</vt:lpstr>
      <vt:lpstr>Aplicación de Módulos - Parte 2</vt:lpstr>
      <vt:lpstr>Aplicación de Módulos - Parte 3</vt:lpstr>
      <vt:lpstr>Webgrafía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mohamed derkaoui merzouk lofti</cp:lastModifiedBy>
  <cp:revision>1</cp:revision>
  <dcterms:created xsi:type="dcterms:W3CDTF">2013-01-27T09:14:16Z</dcterms:created>
  <dcterms:modified xsi:type="dcterms:W3CDTF">2024-06-14T10:16:27Z</dcterms:modified>
</cp:coreProperties>
</file>