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92" r:id="rId3"/>
    <p:sldId id="391" r:id="rId4"/>
    <p:sldId id="397" r:id="rId5"/>
    <p:sldId id="393" r:id="rId6"/>
    <p:sldId id="394" r:id="rId7"/>
    <p:sldId id="395" r:id="rId8"/>
    <p:sldId id="396" r:id="rId9"/>
    <p:sldId id="398" r:id="rId10"/>
    <p:sldId id="399" r:id="rId11"/>
    <p:sldId id="400" r:id="rId12"/>
    <p:sldId id="401" r:id="rId13"/>
    <p:sldId id="402" r:id="rId14"/>
    <p:sldId id="404" r:id="rId15"/>
    <p:sldId id="403" r:id="rId16"/>
    <p:sldId id="410" r:id="rId17"/>
    <p:sldId id="425" r:id="rId18"/>
    <p:sldId id="405" r:id="rId19"/>
    <p:sldId id="408" r:id="rId20"/>
    <p:sldId id="426" r:id="rId21"/>
    <p:sldId id="428" r:id="rId22"/>
    <p:sldId id="431" r:id="rId23"/>
    <p:sldId id="429" r:id="rId24"/>
    <p:sldId id="406" r:id="rId25"/>
    <p:sldId id="407" r:id="rId26"/>
    <p:sldId id="409" r:id="rId27"/>
    <p:sldId id="411" r:id="rId28"/>
    <p:sldId id="414" r:id="rId29"/>
    <p:sldId id="412" r:id="rId30"/>
    <p:sldId id="413" r:id="rId31"/>
    <p:sldId id="433" r:id="rId32"/>
    <p:sldId id="434" r:id="rId33"/>
    <p:sldId id="420" r:id="rId34"/>
    <p:sldId id="435" r:id="rId35"/>
    <p:sldId id="436" r:id="rId36"/>
    <p:sldId id="415" r:id="rId37"/>
    <p:sldId id="437" r:id="rId38"/>
    <p:sldId id="416" r:id="rId39"/>
    <p:sldId id="438" r:id="rId40"/>
    <p:sldId id="439" r:id="rId41"/>
    <p:sldId id="417" r:id="rId42"/>
    <p:sldId id="419" r:id="rId43"/>
    <p:sldId id="4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32:1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21 212,'0'0'2798,"10"-6"4254,-8 5-6958,1 0 1,-1 0-1,1 0 1,0 1 0,-1-1-1,1 1 1,0-1 0,-1 1-1,1 0 1,0 0-1,-1 0 1,1 0 0,3 1-1,2 0-25,83-6-330,-70 2-131,1 2 0,-1 0 0,1 1 1,-1 1-1,1 1 0,-1 1 0,0 1 1,21 6-1,-39-9-153,0 0 1,0 0-1,0 0 1,0 0-1,0-1 1,0 1-1,0-1 0,5 0 1,10 0-1071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6:4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17 624,'-9'-15'8750,"7"14"-8499,-1 1 0,1 0 1,0 0-1,0 0 1,0 0-1,0 0 1,0 1-1,0-1 1,0 1-1,0-1 1,-4 2-1,6-2-224,-3 1 81,-1 0 1,1 0 0,0 0-1,-1 1 1,1-1 0,0 1-1,0-1 1,0 1-1,0 0 1,1 0 0,-1 1-1,0-1 1,-3 5 0,-23 14 3317,27-20-2905,4 15 2006,54-22-2607,279 1 58,-274 4 74,69-10-1,-94 3-34,-27 5 53,0 0 0,1 1 0,-1 0 0,1 1 0,12 0 0,-27-3 2312,-9-3-477,-24 5-276,24 1-1380,0 1 0,-25 2 0,23 0-121,-56 8 128,-79 22 0,134-27-244,1-2 1,-1 0-1,-29 2 0,45-5-12,-1 1 0,1-1 0,-1 0 0,1 1 0,-1-1 0,1 1 0,0-1 0,-1 1 0,1 0 0,0-1 0,0 1 0,0 0 0,-1 0 0,1 0-1,0 0 1,0 0 0,-1 2 0,-9 5-84,67-3-67,-18-6 178,1-2 0,65-14 1,75-29-38,-168 43 1,45-13 4,-54 14 51,-2 2-45,0-1 1,0 1-1,0 0 1,0 0-1,0 0 1,0 0-1,0-1 1,0 1-1,0 0 1,0 0-1,1 0 1,-1 0-1,0 0 0,0 0 1,0-1-1,0 1 1,0 0-1,0 0 1,0 0-1,0 0 1,0 0-1,0 0 1,1-1-1,-1 1 1,0 0-1,0 0 1,0 0-1,0 0 1,0 0-1,1 0 1,-1 0-1,0 0 1,0 0-1,0 0 1,0 0-1,0 0 1,1 0-1,-1 0 1,0 0-1,0 0 1,0 0-1,0 0 1,0 0-1,1 0 1,-1 0-1,0 0 1,0 0-1,0 0 1,0 0-1,0 0 1,1 0-1,-1 0 1,0 1-1,-45 5 225,-12 5-195,-76 25 0,75-19-32,-46 9-14,16-3-33,52-13-81,36-10 127,0 0 0,0 0 0,0 0 0,0 0 0,0 0 0,0 0 0,1 0 0,-1 0 0,0 0 0,0 0-1,0 0 1,0 0 0,0 0 0,0 0 0,1 0 0,-1 0 0,0 0 0,0 0 0,0 0 0,0 0 0,0 0 0,0 0 0,0 0 0,0 1 0,0-1 0,1 0 0,-1 0 0,0 0 0,0 0 0,0 0 0,0 0 0,0 0 0,0 0 0,0 1 0,0-1 0,0 0-1,0 0 1,0 0 0,0 0 0,0 0 0,0 0 0,0 1 0,0-1 0,0 0 0,0 0 0,0 0 0,0 0 0,0 0 0,0 0 0,0 0 0,0 1 0,0-1 0,0 0 0,0 0 0,0 0 0,0 0 0,0 0 0,-1 0 0,1 0 0,0 0 0,0 1 0,0-1-1,0 0 1,0 0 0,0 0 0,0 0 0,0 0 0,0 0 0,-1 0 0,103-1 45,-40-7-27,66-19-1,6-1 16,-75 18 50,102-2 1,-188 14-45,1 2 0,-1 1 0,-38 11 1,22-4-40,-160 42 7,167-41-74,22-5 16,14-8 53,0 0-1,-1 0 0,1 0 1,0 0-1,0 0 1,0 0-1,0 0 1,0 0-1,0 1 1,0-1-1,0 0 1,0 0-1,0 0 0,-1 0 1,1 0-1,0 0 1,0 1-1,0-1 1,0 0-1,0 0 1,0 0-1,0 0 1,0 0-1,0 1 0,0-1 1,0 0-1,0 0 1,0 0-1,0 0 1,1 0-1,-1 1 1,0-1-1,0 0 1,0 0-1,0 0 0,0 0 1,0 0-1,0 0 1,0 0-1,0 1 1,0-1-1,1 0 1,-1 0-1,0 0 0,0 0 1,0 0-1,0 0 1,0 0-1,0 0 1,1 0-1,-1 0 1,0 0-1,0 0 1,0 0-1,0 0 0,0 0 1,0 0-1,1 0 1,-1 0-1,0 0 1,0 0-1,0 0 1,10 2-13,-1-1 1,1 0 0,-1-1-1,1 0 1,-1 0 0,1-1-1,12-3 1,15 0 7,16-3 5,92-25 1,-1 0-18,-52 9 10,-71 17 12,0 0-1,0 2 0,0 0 1,32-1-1,16-1 52,-88 12 95,-11-5-94,-54 10 1,5-1-40,-5-1-56,2 4-1,-114 33 1,196-46 36,0 0 1,0 1-1,0-1 1,0 0-1,0 0 1,0 0-1,0 0 1,0 0-1,0 0 1,0 0-1,0 0 1,0 1-1,1-1 1,-1 0 0,0 0-1,0 0 1,0 0-1,0 0 1,0 0-1,0 1 1,-1-1-1,1 0 1,0 0-1,0 0 1,0 0-1,0 0 1,0 0-1,0 0 1,0 1-1,0-1 1,0 0-1,0 0 1,0 0 0,0 0-1,0 0 1,0 0-1,0 0 1,-1 0-1,1 0 1,0 0-1,0 1 1,0-1-1,0 0 1,0 0-1,0 0 1,0 0-1,-1 0 1,1 0-1,0 0 1,0 0 0,0 0-1,0 0 1,0 0-1,0 0 1,0 0-1,-1 0 1,1 0-1,0 0 1,0 0-1,17 3-55,28 1 1,133-20 44,-80 4 23,5-5-5,-65 9-13,-10 7 14,-20 1 26,-16 0 75,-27 4-37,0 0-1,-50 15 0,82-18-71,-208 62-61,143-35 30,68-28 30,0 1 1,1-1-1,-1 0 0,0 0 0,1 0 1,-1 0-1,0 0 0,1 0 0,-1 1 0,0-1 1,1 0-1,-1 0 0,0 1 0,0-1 1,1 0-1,-1 0 0,0 1 0,0-1 0,0 0 1,1 0-1,-1 1 0,0-1 0,0 0 0,0 1 1,0-1-1,0 0 0,0 1 0,0-1 1,0 0-1,0 1 0,0-1 0,0 1 0,0-1 1,0 0-1,0 1 0,0-1 0,0 0 1,0 1-1,0-1 0,0 0 0,0 1 0,0-1 1,-1 0-1,1 0 0,0 1 0,0-1 0,0 0 1,-1 1-1,1-1 0,0 0 0,0 0 1,-1 1-1,1-1 0,0 0 0,0 0 0,-1 0 1,1 1-1,0-1 0,-1 0 0,1 0 1,0 0-1,-1 0 0,1 0 0,0 0 0,-1 0 1,0 0-1,4 2-3,0-1 1,0 1-1,0-1 1,0 0-1,0 0 1,1 0-1,-1-1 1,4 1-1,26 0 3,1-3 1,43-6-1,-52 7-951,-18 6-2587,-16 7-3587,-43 25-5258,31-21 9380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25 1228,'0'-2'466,"0"1"-212,0 0 1,1 0-1,-1 0 0,0 0 1,0 0-1,0 1 0,0-1 0,-1 0 1,1 0-1,0 0 0,0 0 1,0 0-1,-1 0 0,1 0 0,0 0 1,-1 0-1,1 1 0,-1-1 1,1 0-1,-1 0 0,0 0 1,1 1-1,-1-1 0,-1 0 0,2 7 3924,-7 9-3590,5-11-158,0 9-316,1 0 1,0 0 0,0 0 0,2 0-1,-1 0 1,4 17 0,10 89 309,5 0 0,38 127 1,-12-72-325,-22-96-86,7 22-634,-28-96 376,-1 0 0,0 0-1,0 1 1,0-1 0,0 0-1,-1 1 1,0-1 0,1 0 0,-2 1-1,1-1 1,-1 1 0,-1 6-1,1-8-217,0 0-1,0 0 0,0 0 1,0-1-1,0 1 1,-1-1-1,1 1 0,-1-1 1,0 0-1,1 1 0,-1-1 1,0 0-1,0 0 1,-1 0-1,1 0 0,0-1 1,-1 1-1,1-1 1,-6 3-1,-9 1-1566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0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323 549 840,'0'0'1288,"-2"-17"4111,-16-10-3896,-22-26 1,23 32-1408,1-1-1,1 0 1,-12-24-1,16 18-83,0 1 0,2-1 0,1-1-1,-6-40 1,12 60-439,-1 0 1,0 0-1,0 1 1,-1-1-1,0 1 0,0-1 1,-1 1-1,0 1 1,0-1-1,-1 1 0,0 0 1,-1 0-1,1 0 1,-1 1-1,0 0 0,-1 1 1,-13-9-1,-7-3-1557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0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33 448,'-1'-1'272,"2"0"-1,-1 0 1,0 0-1,0 0 1,0-1 0,0 1-1,1 0 1,-1 0 0,1 0-1,-1 0 1,1 0-1,-1 0 1,1 0 0,-1 0-1,1 0 1,0 0-1,0 0 1,-1 0 0,1 0-1,0 1 1,0-1 0,0 0-1,0 1 1,2-2-1,1 1-40,-1-1-1,0 1 1,1 0-1,0 0 1,-1 1-1,1-1 1,0 1-1,4 0 1,9 1-218,0 0 0,31 8 0,13 2-44,-33-6 31,47 13 0,-67-15-494,1 0 0,-1 1-1,1 0 1,-1 0 0,10 8 0,-2 7-2165,-12-12 1868,6 4-999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0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211 466 284,'0'0'2426,"-12"-12"1811,-60-104-438,25 40-3542,34 58-221,1 1 0,1-2 1,1 0-1,1 0 0,-12-36 0,20 53-35,0-1-1,1 0 1,-1 1-1,1-1 0,0 1 1,-1-1-1,1 0 1,0 1-1,1-1 0,-1 1 1,0-1-1,2-3 1,-2 5-1,1 0 1,0 0 0,-1 0-1,1 0 1,0 1-1,-1-1 1,1 0 0,0 1-1,0-1 1,0 1 0,-1-1-1,1 0 1,0 1-1,0 0 1,0-1 0,0 1-1,0 0 1,0-1 0,0 1-1,0 0 1,0 0-1,0 0 1,0 0 0,0 0-1,0 0 1,0 0 0,0 0-1,0 0 1,2 1-1,5 1 7,1 0 1,0 1-1,-1 0 0,1 0 0,-1 1 0,0 0 0,0 0 0,-1 1 0,1 0 0,10 10 0,7 8 24,32 38 0,-48-52-24,26 34 36,-1 2-1,39 69 1,-41-67-21,10 18-9,-25-29 4,-7-14 55,2 0 1,0 0-1,1-1 0,18 21 0,-29-39-12,5 9 356,-7-11-126,-9-7 233,4 2-484,1-1 0,0 1 0,1-1 0,-1 0 0,1 0 0,0-1 0,0 1 0,1-1 1,-1 1-1,1-1 0,0 0 0,0-6 0,-4-14-67,-2-37 0,6 41 42,0-10-31,1 0 1,2 0 0,8-61 0,30-91-80,-36 173 87,16-55-13,-17 61 25,0-1-1,1 1 0,-1-1 0,1 1 0,0 0 0,1 0 0,-1 0 0,1 1 0,5-6 1,-7 9-3,0 0 0,0 0 0,0 0 0,0 0 1,0 1-1,0-1 0,0 1 0,0-1 0,0 1 1,0-1-1,1 1 0,-1 0 0,0 0 0,0 0 1,0 1-1,1-1 0,-1 0 0,0 1 0,0-1 1,0 1-1,0 0 0,0 0 0,0 0 0,0 0 1,0 0-1,0 0 0,0 0 0,2 3 0,6 3 11,0 1 0,-1 0 0,13 16 0,-10-11 4,-5-6-5,-1 0 0,0 1 0,0-1 0,0 1-1,-1 1 1,6 12 0,55 113 111,-52-103-108,1-1 0,1 0 0,2-1 0,0-1 0,42 47 0,-49-62-7,-8-8-55,1-1 1,0 0-1,0 1 1,0-1-1,0-1 1,9 7-1,-12-10-65,0 0-1,0 0 1,0 1-1,-1-1 0,1 1 1,0-1-1,0 1 1,0-1-1,-1 1 1,1 0-1,0-1 1,-1 1-1,1 0 0,-1-1 1,1 1-1,0 0 1,-1 0-1,0 0 1,1-1-1,-1 1 1,1 0-1,-1 0 1,0 0-1,0 0 0,1 0 1,-1 0-1,0 0 1,0 1-1,-1-1-95,1 0 0,-1 0 0,1-1 0,-1 1 0,0 0 0,1-1 0,-1 1 0,0 0 0,0-1 0,1 1 0,-1-1 0,0 1 0,0-1 0,0 0 0,0 1 0,0-1 0,1 0 0,-1 0 0,0 1 0,0-1 0,0 0 0,0 0 0,0 0-1,0 0 1,-1 0 0,-1 0-2046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0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66 724,'3'-3'558,"0"1"0,-1 0 0,1 0-1,-1-1 1,0 1 0,0-1 0,0 0 0,0 0 0,0 0-1,0 0 1,1-4 0,-2 6-422,-1 0-1,1 0 0,-1 1 1,0-1-1,0 0 1,1 0-1,-1 1 1,0-1-1,0 0 1,0 0-1,0 0 1,0 1-1,0-1 1,0 0-1,0 0 1,0 0-1,0 1 0,0-1 1,0 0-1,-1 0 1,1 1-1,0-1 1,-1 0-1,1 0 1,0 1-1,-1-1 1,1 0-1,-1 1 1,1-1-1,-1 0 1,0 1-1,1-1 1,-1 1-1,1-1 0,-1 1 1,0-1-1,0 1 1,1 0-1,-1-1 1,0 1-1,1 0 1,-1 0-1,0-1 1,0 1-1,0 0 1,1 0-1,-1 0 1,0 0-1,0 0 0,0 0 1,1 0-1,-1 0 1,-1 1-1,-5-1 43,0 1 0,0 0 0,1 1 0,-1 0 0,1 0-1,-1 0 1,1 1 0,0 0 0,-1 0 0,2 1 0,-1 0-1,0 0 1,1 0 0,-1 0 0,1 1 0,-7 9 0,-2 3-201,0 0 1,1 1 0,1 0-1,-12 26 1,11-15 39,0 1 0,2 1 0,2 0-1,1 0 1,1 1 0,1 0 0,2 0 0,2 1 0,0-1 0,3 1-1,0-1 1,2 1 0,10 44 0,2-8 16,35 104 0,-35-135-29,1-1 0,2 0-1,1-2 1,28 40 0,-18-35-7,9 15-8,56 62 1,-91-115 10,45 50 1,89 75-1,-43-53 36,99 71 84,-152-124-135,-32-17-273,-1 0 0,1 0 0,-1 1 0,0 0 0,0 1 0,10 9 0,-18-14 145,1-1 1,-1 1-1,0-1 0,0 1 0,0-1 0,0 1 1,0 0-1,0-1 0,0 1 0,0 0 1,0-1-1,0 1 0,0-1 0,0 1 0,0 0 1,0-1-1,0 1 0,-1-1 0,1 1 0,0-1 1,0 1-1,-1-1 0,1 1 0,0-1 1,-1 1-1,1-1 0,-1 1 0,1-1 0,-1 1 1,1-1-1,0 0 0,-1 1 0,1-1 0,-1 0 1,0 1-1,1-1 0,-1 0 0,1 0 1,-1 0-1,1 0 0,-1 1 0,0-1 0,0 0 1,0 0-116,1 1 1,-1-1-1,0 1 1,0-1 0,1 0-1,-1 1 1,0-1-1,0 0 1,0 1 0,1-1-1,-1 0 1,0 0-1,0 0 1,0 0-1,0 0 1,1 0 0,-1 0-1,0 0 1,0 0-1,0 0 1,0-1 0,1 1-1,-1 0 1,0 0-1,0-1 1,-1 0 0,2-4-1995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0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92 660,'0'-1'366,"-1"0"-1,0 0 0,0 0 1,0 0-1,0 0 1,-1 0-1,1 1 1,0-1-1,0 1 1,0-1-1,0 0 1,-1 1-1,1 0 1,0-1-1,-1 1 0,1 0 1,-3 0-1,-28-6 2814,31 6-3119,-198-27 3252,142 17-2886,41 7-341,0 0 0,-26-1-1,42 4-83,0 0 0,0 0 0,-1 0 0,1 0 0,0-1 0,0 1 0,0 0 0,0 0 0,0 0-1,0 0 1,0 0 0,0 0 0,0 0 0,0 0 0,-1 0 0,1 0 0,0 0 0,0 0 0,0-1 0,0 1 0,0 0-1,0 0 1,0 0 0,0 0 0,0 0 0,0 0 0,0 0 0,0-1 0,0 1 0,0 0 0,0 0 0,0 0 0,0 0 0,0 0-1,0 0 1,0 0 0,0 0 0,0-1 0,0 1 0,0 0 0,0 0 0,0 0 0,0 0 0,1 0 0,-1 0 0,0 0-1,0 0 1,0 0 0,0 0 0,0-1 0,0 1 0,0 0 0,0 0 0,0 0 0,0 0 0,1 0 0,-1 0 0,0 0-1,0 0 1,0 0 0,0 0 0,0 0 0,0 0 0,0 0 0,0 0 0,1 0 0,-1 0 0,0 0 0,0 0 0,8-5 2,39-2-4,1 1 0,51 2 1,102 10 82,-198-6-82,59 6 27,70 15 0,-113-17-8,0 1 0,26 10 0,-40-13-12,0 0 1,0 1 0,0 0 0,0 0 0,0 0 0,-1 0-1,0 1 1,1-1 0,-1 1 0,0 0 0,-1 1 0,5 6-1,-7-10-4,0 1 0,0-1 0,-1 1 0,1 0 1,-1 0-1,1-1 0,-1 1 0,0 0 0,1 0 0,-1-1 0,0 1 0,0 0 0,0 0 0,-1-1 0,1 1 0,0 0 0,-1 0 0,0 2 0,-1 1 3,0-1 0,0 0 1,-1 1-1,1-1 0,-1 0 0,-6 6 1,-4 3 9,0 0 1,-27 18-1,20-18-13,0 0 0,0-2 0,-1 0 0,-26 8 0,-90 23-3,80-26-3,-56 23 1,103-36-4,-13 4-35,20-3 12,13-1-2,33 3 45,68 1-1,-67-6 13,69 11 0,-83-8-13,-22-4-9,-1 1 0,1 0-1,-1 0 1,0 1 0,13 4 0,-19-5-3,1 0 0,0 0 0,0 0 0,-1 0 1,1 1-1,-1-1 0,1 0 0,-1 1 0,0-1 0,1 1 1,-1-1-1,0 1 0,0-1 0,0 1 0,0 0 0,0 0 1,-1 0-1,1-1 0,0 1 0,-1 0 0,1 0 1,-1 0-1,0 0 0,0 0 0,0 0 0,0 3 0,0-2 0,0 1 0,-1-1 0,0 1 0,0 0 0,0-1 0,0 1 0,0-1 0,-1 0 0,0 0 0,1 1 0,-5 4 0,-30 34 10,21-26-10,-11 11-4,-2-2 0,-1-1 0,-55 35 0,-31 25 57,111-81-60,-22 22 3,25-24-1,1-1 0,0 0 0,0 0 1,0 0-1,0 0 0,-1 1 0,1-1 1,0 0-1,0 0 0,0 0 1,0 1-1,0-1 0,0 0 0,0 0 1,0 0-1,0 1 0,0-1 1,0 0-1,0 0 0,0 1 0,0-1 1,0 0-1,0 0 0,0 0 1,0 1-1,0-1 0,0 0 0,0 0 1,0 0-1,0 1 0,0-1 1,0 0-1,0 0 0,0 0 0,1 1 1,-1-1-1,0 0 0,0 0 0,0 0 1,1 1-1,18-2-398,-14-1-43,1 0 0,-1-1 0,0 0 0,0 0 1,0 0-1,0-1 0,0 0 0,-1 0 0,0 0 0,1 0 1,-2 0-1,1-1 0,5-9 0,9-8-1944,9-7 66,1 2 172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0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38 648,'-12'-5'1032,"0"-1"1,0 2-1,0-1 0,-1 2 1,1 0-1,-25-3 0,-82 1 2420,119 5-3446,-47 2 611,43-2-584,1 0 1,0 1-1,-1-1 1,1 1-1,0 0 1,0 0-1,-1 0 1,1 0-1,0 0 1,0 1-1,-5 3 0,8-4-31,0-1 0,0 1 0,0 0 0,0-1 0,0 1 0,0-1 0,0 1 0,0 0 0,0-1 0,0 1 0,0-1 0,1 1 0,-1 0 0,0-1 0,1 1 0,-1-1 0,0 1 0,1-1 0,-1 1 0,0-1 0,1 1 0,-1-1 0,1 1 0,-1-1 0,1 0 0,-1 1 0,2-1 0,16 16-2,-16-15 2,15 9 3,-1-1-1,2 0 1,-1-1 0,1-1-1,24 6 1,1 1 12,198 58 43,-162-50-43,314 106 139,-324-100-100,-2 3 0,-2 3-1,97 66 1,-141-85-14,-1 2 0,0 1-1,-1 0 1,-2 1 0,1 1 0,-2 1-1,14 23 1,-21-28 66,1 0-1,-2 1 1,0 0 0,-2 1-1,1 0 1,-2 0 0,-1 0-1,0 1 1,-1-1 0,1 30-1,-4-21-51,-1 0 0,-1 0 0,-1 0-1,-2 0 1,0-1 0,-2 1 0,-1-1-1,-1-1 1,-1 0 0,-16 29 0,-16 22-29,-66 109 12,96-167-35,-15 36-1,-2 2-16,24-42-27,5-13-89,0 0 1,0 0-1,0 0 0,0 0 0,-1 0 1,1 0-1,0 0 0,0 0 0,-1-1 0,1 1 1,-1 0-1,1 0 0,0 0 0,-1 0 1,0-1-1,1 1 0,-1 0 0,1 0 0,-1-1 1,0 1-1,0-1 0,1 1 0,-1-1 1,0 1-1,0-1 0,0 1 0,0-1 0,1 1 1,-1-1-1,0 0 0,0 0 0,0 1 0,0-1 1,0 0-1,0 0 0,0 0 0,-2 0 1,2 0-122,-1-1 0,1 1 1,0 0-1,-1-1 1,1 1-1,0-1 1,-1 1-1,1-1 1,0 0-1,0 1 0,0-1 1,-2-1-1,2 1 97,1 0-1,0 1 1,-1-1-1,1 1 1,0-1-1,-1 0 1,1 1-1,0-1 1,0 0-1,0 1 1,0-1-1,0 0 0,0 1 1,0-1-1,0 0 1,0 1-1,0-1 1,0 0-1,0 1 1,0-1-1,1 0 1,-1 1-1,0-1 1,0 0-1,1 0 1,1-10-1951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1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95 198 764,'-93'11'11916,"91"-11"-11779,15 0-51,404 7-115,261-5-8,-617-4 52,-1-3 0,64-14 1,-118 17-12,0 0 0,0 0 0,-1 0 0,1 0 0,0-1 0,-1 0 0,0 0 0,8-7 0,-12 9-37,0 1 0,0-1 0,0 0 0,0 0 0,0 0 0,0 0 0,0 0 0,-1 0 0,1-1 0,0 1 0,-1 0 0,1 0 0,-1 0 0,1-1-1,-1 1 1,0 0 0,1 0 0,-1-1 0,0 1 0,0 0 0,0-1 0,0 1 0,0 0 0,0-1 0,0 1 0,-1 0 0,1-1 0,0 1 0,-1 0 0,1 0 0,-1 0 0,1-1 0,-1 1 0,0 0-1,0 0 1,1 0 0,-1 0 0,0 0 0,0 0 0,0 0 0,0 0 0,0 0 0,-1 0 0,-15-11-949,-1 1-1,1 0 1,-2 2-1,1 0 1,-1 1-1,-34-9 1,16 4-294,-29-9-848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22 1308,'-29'-7'2364,"0"2"1,-1 1-1,1 1 0,-32 1 0,59 2-1986,32 6 4,93 19-350,480 39-28,210-37-700,-720-32-1870,-70 2-1126,41-10 0,-52 8 1529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1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69 1144,'-19'-15'3681,"-1"1"1,-27-16-1,47 30-3654,0 1 0,0-1 0,-1 0 0,1 0-1,0-1 1,0 1 0,-1 0 0,1 0 0,0 0 0,0 0 0,-1 0 0,1 0 0,0 0 0,0 0 0,-1 0 0,1 0 0,0-1 0,0 1-1,0 0 1,-1 0 0,1 0 0,0-1 0,0 1 0,0 0 0,0 0 0,-1 0 0,1-1 0,0 1 0,0 0 0,0 0 0,0 0 0,0-1 0,0 1-1,0 0 1,0 0 0,0-1 0,0 1 0,0 0 0,0 0 0,0-1 0,0 1 0,0 0 0,0 0 0,0-1 0,0 1 0,0 0 0,15-2 394,27 6-379,260 74-15,-2 24 22,-175-57-44,233 100 69,-284-108 122,-1 4 0,110 80 1,-165-107-3,-1 0 1,0 1 0,-2 1 0,24 30 0,-33-38-50,0 0 0,-1 1 0,0 0 0,-1 0 0,0 1 0,0-1 0,-1 1 0,0 0 0,-1 0 0,0 0 0,0 0 0,0 15 0,-2-15-12,-1 1-1,0 0 1,0 0-1,-1-1 0,0 1 1,-1-1-1,0 0 1,0 0-1,-1 0 0,-1 0 1,0 0-1,0-1 1,-1 0-1,0 0 1,0 0-1,-1-1 0,-11 10 1,-13 13 137,-1-1 1,-2-2-1,-55 37 1,10-18-150,32-20-89,-84 64 0,128-89-122,1 0-1,-1 1 1,1-1-1,0 1 1,0-1-1,0 1 1,0 0-1,0 0 1,1 0-1,-1 0 1,1 0-1,0 0 1,0 0-1,0 1 1,0-1-1,0 0 1,1 1-1,-1-1 1,1 0-1,0 1 1,0-1-1,1 5 1,-1-6-139,0-1 0,-1 0 1,1 0-1,0 0 1,-1-1-1,1 1 0,-1 0 1,0 0-1,1 0 0,-1 0 1,0 0-1,1-1 1,-1 1-1,0 0 0,0 0 1,0-1-1,1 1 0,-1-1 1,0 1-1,0-1 0,0 1 1,0-1-1,0 0 1,0 1-1,0-1 0,0 0 1,0 0-1,-2 1 0,-27 2-6125,27-3 3680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917 785 712,'-1'-20'5947,"-2"17"-5621,1 0-1,-1 0 1,0 0-1,0 0 0,-1 1 1,1-1-1,0 1 1,-5-2-1,-17-14 184,-1-7-308,4 6-113,1-1 0,1-1 1,0 0-1,-30-48 0,25 29-56,9 15-14,-18-38-1,33 59-14,-9-21 2,-1 0 0,-2 1 1,0 0-1,-1 1 1,-1 1-1,-24-27 0,28 37-7,1-1 0,1 0-1,-13-23 1,18 31 2,-4-5 90,-1 1 0,0 0 0,-1 0 0,0 1 0,0 0 0,-1 1 0,0 1 0,-13-7 0,21 11-1,-6-3 86,0 1 1,0 1-1,0 0 0,-1 0 1,1 1-1,-1 0 0,-12-1 1,-70 0 656,64 3-606,12 3-195,1-1 1,-1 2-1,1 0 1,0 1 0,0 0-1,1 2 1,-21 10-1,36-14-82,8-1 35,8 0 7,149-7 61,198-32 0,-271 23-26,127-15 61,-218 29-103,8-1-190,0 0 1,0 0-1,0 1 0,0 1 1,11 1-1,-21-2 117,0 1 1,0-1-1,1 0 1,-1 0-1,0 1 0,0-1 1,1 0-1,-1 1 1,0-1-1,0 0 0,0 1 1,0-1-1,1 0 1,-1 1-1,0-1 0,0 0 1,0 1-1,0-1 1,0 0-1,0 1 0,0-1 1,0 0-1,0 1 1,0-1-1,0 0 0,0 1 1,0-1-1,0 0 1,0 1-1,-1-1 0,1 0 1,0 1-1,0-1 1,0 0-1,0 1 0,-1-1 1,1 0-1,0 0 1,0 1-1,-1-1 0,1 1 1,-56 17-7069,30-8 5099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0 787 264,'31'-28'3984,"-16"15"-610,30-24 0,-15 18-2789,1 1 0,1 1 1,66-25-1,-43 23-519,82-24-22,-27 15-956,25-5-4213,-51 7 573,-40 11 2518</inkml:trace>
  <inkml:trace contextRef="#ctx0" brushRef="#br0" timeOffset="1">1284 9 188,'0'-1'189,"0"1"0,0 0 0,0 0 0,0-1 0,0 1 0,0 0 0,0-1 0,0 1 0,0 0 0,0-1 1,0 1-1,-1 0 0,1-1 0,0 1 0,0 0 0,0-1 0,0 1 0,0 0 0,-1 0 0,1-1 0,0 1 0,0 0 0,0 0 0,-1-1 0,1 1 0,0 0 0,-1 0 0,1 0 0,0 0 0,-1-1 0,1 1-55,0 0 0,-1 1-1,1-1 1,0 0-1,-1 0 1,1 0-1,0 1 1,0-1 0,-1 0-1,1 0 1,0 0-1,0 1 1,0-1-1,-1 0 1,1 1 0,0-1-1,0 0 1,0 0-1,0 1 1,0-1-1,-1 0 1,1 1 0,0-1-1,0 0 1,0 1-1,0-1 1,0 0-1,0 1 1,0-1 0,0 0-1,0 1 1,1 0-1,0 22 769,1 1 0,10 43-1,1 3 21,-8-48-578,0-1 1,17 41 0,-2-4 7,91 325 34,-109-377-666,-1 1 0,1-1 0,-1 0 0,-1 1 0,1-1 0,-1 1 0,0-1 1,0 1-1,-1-1 0,0 1 0,0-1 0,-2 8 0,1-12-48,1 1 1,0-1-1,-1 0 0,1 1 1,-1-1-1,0 0 0,1 0 1,-1 0-1,0 0 1,-1 0-1,1 0 0,0-1 1,0 1-1,-1-1 0,1 1 1,-1-1-1,1 0 0,-1 0 1,1 0-1,-1 0 0,0-1 1,0 1-1,1-1 0,-1 1 1,0-1-1,0 0 0,1 0 1,-1 0-1,0-1 1,-3 0-1,-21-3-1563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3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70 632,'128'6'3827,"-2"-1"-4080,293-5 340,-397 0-51,1-2 0,0 0 1,41-10-1,-62 11-38,2 1-7,0-1 1,0-1-1,0 1 0,-1 0 1,1-1-1,0 0 1,0 0-1,-1 0 0,7-5 1,-10 6-14,0 1 1,0 0 0,0-1 0,0 1-1,0 0 1,0 0 0,0-1-1,0 1 1,0 0 0,0-1-1,0 1 1,0 0 0,0 0 0,0-1-1,0 1 1,0 0 0,0-1-1,0 1 1,-1 0 0,1 0 0,0-1-1,0 1 1,0 0 0,0 0-1,-1 0 1,1-1 0,0 1-1,0 0 1,-1 0 0,1 0 0,0 0-1,0-1 1,-1 1 0,1 0-1,0 0 1,0 0 0,-1 0 0,-12-7-395,12 7 326,-56-17-1840,21 7 885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33 764,'11'-5'3721,"27"-1"-1606,126 5-2076,288 7-8,-277-8 17,-58-1-33,-15-2 109,-100 5-90,-30-5 211,-173-6-5772,165 11 4094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445 619 136,'-8'0'7696,"-12"-7"-5572,-20-13-1458,13-1-291,0-1 0,-33-35 0,15 13-149,32 32-182,1-2 1,1 1-1,0-2 1,-12-18-1,18 25-39,1-1 1,-1 1-1,2-1 0,-1 1 1,1-1-1,0 0 0,1-1 1,0 1-1,-1-17 0,2-3-40,2-1 0,1 0 0,7-30 0,-9 58-84,1 0 0,-1 0 0,0 0-1,0-1 1,1 1 0,-2 0-1,1 0 1,0 0 0,0 0-1,-1-1 1,1 1 0,-1 0-1,0 0 1,1 0 0,-1 0-1,-2-3 1,1 2-216,0 0-1,-1 1 1,1-1 0,-1 0-1,0 1 1,0 0-1,0 0 1,0 0-1,0 0 1,-7-3 0,-45-22-3956,28 16 2403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5 888,'9'-4'6646,"-8"5"-6564,-1-1 0,1 1 0,-1 0 0,1 0 0,-1-1 0,1 1 0,-1-1 0,1 1 0,0 0 0,-1-1 0,1 1 0,0-1 0,0 0 1,-1 1-1,1-1 0,0 1 0,0-1 0,0 0 0,0 0 0,-1 0 0,2 1 0,27 6-120,-17-5 163,85 19 178,5 1-2818,-79-10-64,-7-2 10,2 0 851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350 390 1168,'-28'-17'3182,"-28"-21"0,20 9-2203,-41-42 0,10-3-630,53 60-254,1-1-1,-14-19 1,-4-4-13,31 38-82,0-1 0,0 1 0,0 0 0,0 0 0,0-1-1,0 1 1,0 0 0,0 0 0,-1-1 0,1 1 0,0 0 0,1-1 0,-1 1 0,0 0 0,0 0 0,0-1-1,0 1 1,0 0 0,0-1 0,0 1 0,0 0 0,0 0 0,0-1 0,1 1 0,-1 0 0,0 0 0,0 0 0,0-1-1,1 1 1,-1 0 0,0 0 0,0 0 0,0-1 0,1 1 0,-1 0 0,0 0 0,0 0 0,1 0 0,-1 0-1,0 0 1,1 0 0,-1 0 0,0 0 0,0-1 0,1 1 0,-1 0 0,0 0 0,1 0 0,-1 1 0,0-1 0,0 0-1,1 0 1,-1 0 0,19-1 1,0 9 1,0 0 0,0 2 1,-1 0-1,0 1 0,-1 0 0,0 2 0,21 20 1,5 2-1,-10-8-3,-1 1-1,-2 2 1,-1 1 0,-2 2-1,31 45 1,-47-63-1,0 0 0,19 17-1,-8-8 7,-19-20 46,0 0 0,0 0 0,-1 1 0,1-1 0,-1 1 0,2 6 0,-9-15 61,-1-1-1,1-1 0,0 1 0,0-1 0,-8-11 1,8 10-105,1 3-2,0-1 1,1 1-1,0-1 0,0 0 0,0 0 1,1 0-1,-1 0 0,1 0 1,1-1-1,-1 1 0,-1-9 1,-11-68 24,2 18-41,3-1 0,-2-74 1,11 136 11,0-1 0,0 0 0,0 0 0,1 0 0,-1 0 0,1 0 0,0 0-1,0 1 1,0-1 0,1 0 0,-1 1 0,4-7 0,-3 9 0,-1-1 0,1 1 0,0-1 0,0 1 0,0 0 0,0 0 0,0-1 0,0 1 0,0 1 0,0-1 0,1 0 1,-1 1-1,0-1 0,0 1 0,1-1 0,-1 1 0,0 0 0,1 0 0,-1 0 0,0 0 0,1 1 0,-1-1 0,3 1 0,-1 1-1,1-1 0,0 1 1,0 0-1,-1 0 0,1 0 1,-1 1-1,1 0 0,-1 0 1,5 4-1,34 35 14,-21-14-14,0 1 1,27 50 0,-38-60 3,11 32 14,-19-42-14,0-1-1,0 0 1,1 0-1,0 0 1,0 0-1,11 14 1,1-3 1,-12-14-3,-1-1 0,1 1 0,0 0 1,1-1-1,-1 0 0,1 0 0,6 3 0,66 42-3748,-65-38-219,4-6 1969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415 751 220,'0'0'1410,"-1"-7"1924,-9-7-1952,-1-1 0,-1 1-1,-16-16 1,-22-25-793,11 2-445,2-2 0,3-1 0,-37-81 0,65 123-148,-5-9-8,1 0 1,2 0-1,0-1 1,1 0 0,2 0-1,0-1 1,-1-35-1,6 57-104,0 0-1,0 1 0,-1-1 0,1 0 0,-1 0 1,1 0-1,-1 0 0,0 1 0,0-1 0,0 0 1,0 1-1,0-1 0,-1 1 0,1-1 1,-4-3-1,1 2-1005,-1 0 0,0 0 0,-1 0 0,1 1 0,-9-5 0,13 8 961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2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436 236 736,'-7'-3'1069,"6"3"-943,0 0-1,1 0 0,-1 0 1,1-1-1,-1 1 1,1 0-1,-1 0 0,1 0 1,-1 0-1,1-1 0,-1 1 1,1 0-1,0 0 1,-1-1-1,1 1 0,-1 0 1,1-1-1,0 1 0,-1-1 1,1 1-1,0 0 1,-1-1-1,1 1 0,0-1 1,-1 0-1,-7-3 1141,0 0-1,0 0 1,-1 1-1,-14-3 1,-26 0 470,41 7-1648,5-1-21,0 0 1,-1 0-1,1 0 1,-1 0-1,1-1 1,0 1-1,0-1 1,-1 0-1,-3-1 1,4 0 10,-2-1 12,15 2-89,69-3-28,148-28 0,-44 4 0,-35 0-10,-61 9 53,-68 16 26,-13 2 960,-21-2 1796,-54-6-1229,-132 0 1,95 7-1446,-320 0-35,226 3-136,447-18-62,-60 1 153,-96 9-40,47-1 11,-112 8-319,1 0 0,-1 1 0,1 2 0,-1 1 0,39 11 0,-64-15 143,0 0 1,0 1-1,0-1 1,0 0 0,0 1-1,0 0 1,0-1-1,0 1 1,0 0-1,0-1 1,0 1 0,0 0-1,0 0 1,-1 0-1,1-1 1,0 1 0,-1 0-1,1 0 1,0 0-1,-1 0 1,0 0-1,1 1 1,-1-1 0,1 0-1,-1 0 1,0 2-1,-4 30-6071,-1-5 2124,3-7 1486,-6 1 744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0 193 196,'8'5'7017,"18"-4"-6019,-14-1-770,50 7-152,0-2-1,0-3 0,91-9 0,-94 3-26,302-27 91,-356 31-143,16-3 79,43-12-1,-58 14-66,-1-1-1,1 0 1,-1-1-1,1 1 1,-1-1-1,0 0 1,0-1-1,-1 1 1,1-1-1,0 0 1,-1 0-1,6-8 1,-9 12-42,-1-1 1,1 0-1,-1 0 1,1 1 0,-1-1-1,0 0 1,1 0 0,-1 0-1,0 0 1,0 0-1,0 0 1,0 0 0,1 0-1,-1 0 1,0 1 0,-1-1-1,1 0 1,0 0-1,0 0 1,0 0 0,0 0-1,-1 0 1,1 0 0,-1 1-1,1-1 1,-1-1 0,-1-1-160,0 1 0,0-1 0,0 1 0,-1-1 1,1 1-1,0 0 0,-6-4 0,-6-2-882,0 1-1,-20-9 0,33 15 988,-37-14-1637,0 4 120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0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27 944,'-12'0'1410,"-51"3"5382,58-2-6552,0 0 0,0 0 0,1 0 0,-1 1 0,1 0 0,-5 2 0,7-3-44,12 4 298,198 11-468,-34-11 31,-87-1-15,1-3 0,130-16 0,-212 14 21,0 0-335,0 0 0,-1 0 0,1 0 0,-1-1 0,10-3 0,-14 4-10,1 0 0,-1 0 0,0 0 0,0 0 0,1 0 0,-1 0 0,0 0 0,0-1 0,0 1 0,0 0 0,0-1 0,-1 1 0,1 0 0,0-1 0,-1 1 0,1-1 0,-1 0 0,1 1 0,-1-1 0,0 1 0,1-1 0,-1 1 0,0-1 0,0-2 0,0-7-1708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0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6 404,'-29'-6'7302,"28"6"-7137,-1 0 0,1 0 1,-1 0-1,0 1 0,1-1 0,-1 0 0,1 1 0,0-1 0,-1 1 1,1-1-1,-1 1 0,1 0 0,0-1 0,-1 1 0,1 0 1,0 0-1,0 0 0,0 0 0,-1 0 0,1 0 0,0 0 1,-1 3-1,-2 1 39,5-3-175,-1 1 0,1-1-1,0 0 1,0 1 0,1-1 0,-1 0 0,0 0-1,1 0 1,0 0 0,-1 0 0,1 0-1,0 0 1,4 3 0,-2-1 3,3 2-27,1 0 1,0-1-1,0 0 1,1-1 0,-1 1-1,1-2 1,0 1-1,0-1 1,1-1-1,11 3 1,-1 0-4,301 56 83,-210-45-50,107 30 0,-193-40 1,-9-2-34,-1 0 0,0 1 0,0 1 0,21 10 0,-32-14 21,-1 0-1,0 0 1,1 1 0,-1-1 0,0 1 0,-1 0-1,1 0 1,0 0 0,-1 0 0,1 0-1,-1 0 1,0 1 0,0-1 0,-1 1 0,1-1-1,-1 1 1,1 0 0,-1 0 0,0 0-1,-1-1 1,1 1 0,-1 0 0,1 5 0,-1-1 63,0-1 0,0 0 0,-1 1 0,0-1 0,0 1 0,-1-1 0,0 0 0,0 0 0,0 0 0,-1 0 0,0 0 0,-1-1 0,-4 8 0,-29 46 306,11-18-238,-32 42 0,-46 58 55,45-61 56,-6-1-114,43-53-144,16-18-1,0-1 1,-1-1-1,-10 10 1,9-5-44,15-5-18,21-4-3188,-52-7-5755,23 3 8176,-10-4-1204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1800,'0'-1'405,"1"-1"0,-1 1-1,1-1 1,-1 1 0,1 0 0,0-1 0,0 1-1,0 0 1,0 0 0,0-1 0,0 1-1,0 0 1,0 0 0,0 0 0,0 0-1,1 0 1,-1 1 0,0-1 0,1 0 0,1 0-1,34-16 2438,-25 12-2317,12-7 69,72-34 219,113-38 0,35 15-1936,-196 60-2139,68-6 1,-105 15 2291,0 0 1,0 0 0,-1 1 0,20 4-1,-1 4-1140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368 973 816,'-8'2'1137,"0"0"1,0 1-1,0-1 0,1 2 0,-1-1 0,1 1 1,-10 6-1,12-8-1098,-12 11 688,15-11-628,0 0 1,0 0-1,-1 0 0,1-1 1,0 1-1,-1-1 0,1 0 1,0 0-1,-1 0 0,0 0 0,1 0 1,-1 0-1,1 0 0,-4-1 1,-10 2 473,6-2 2307,7-18-1365,3 16-1470,0 0 1,-1 0-1,1 0 1,-1 0 0,0 0-1,1-1 1,-1 1 0,0 0-1,0 1 1,-2-4-1,-5-12 78,-3-41 86,-6-112 1,14-63 98,4 140-210,-3 66-89,-2 0-1,0 1 1,-2-1-1,-11-33 1,1 2 11,-12 1-9,25 49-1,0 0 1,-1 0-1,-7-13 1,-6-13 46,10 18-39,5 13-27,1-1 0,-1 1 0,1-1 0,0 1-1,0-1 1,0 0 0,0 1 0,1-1 0,-1-7 0,-1 10 14,2 0-5,0 1 0,0 0-1,-1 0 1,1 0 0,0 0-1,0 0 1,0-1 0,0 1-1,0 0 1,0 0 0,0 0-1,0 0 1,0 0 0,0-1-1,0 1 1,0 0 0,-1 0 0,1 0-1,0 0 1,0 0 0,0 0-1,0 0 1,0 0 0,0 0-1,-1 0 1,1 0 0,0-1-1,0 1 1,0 0 0,0 0 0,0 0-1,-1 0 1,1 0 0,0 0-1,0 0 1,0 0 0,0 0-1,-1 0 1,1 0 0,0 0-1,0 1 1,0-1 0,0 0 0,0 0-1,-1 0 1,1 0 0,0 0-1,0 0 1,0 0 0,0 0-1,0 0 1,0 0 0,0 1-1,-1-1 1,1 0 0,0 0 0,0 0-1,0 0 1,0 0 0,0 0-1,0 1 1,0-1 0,0 0-1,-13 2 65,8 1-15,13-2-30,-8 0-15,0 3-6,0-2 13,0 4-4,1 0-1,-1 0 0,1 0 1,0 0-1,1-1 1,-1 1-1,1 0 1,0 0-1,1-1 1,-1 1-1,1-1 0,0 0 1,1 0-1,-1 0 1,6 6-1,2 4 20,3 1 10,-13-15-34,0 0 0,1 1 0,-1-1 0,0 0 0,0 0 0,0 1 0,0-1 0,-1 0 0,1 1 0,0-1 0,-1 1 0,1-1 0,0 1 0,-1 0 0,0-1 0,1 1 0,-1-1 0,0 1 0,0 3 0,1-1-1,0 1-1,0 0 0,0 0 1,1-1-1,0 1 0,0 0 1,0-1-1,1 0 0,5 8 1,7 15-1,8 26 3,-6-10 26,27 43 0,-40-75-28,0-1-1,0 1 1,-1 0 0,0 0-1,-1 0 1,2 20 0,3 16 7,-2-11-6,-1 0-1,-2 0 0,-3 56 0,-1-20-9,1-69 18,0 0-1,0 1 0,0-1 1,-1 0-1,1 0 1,-1 0-1,0 0 1,0-1-1,-2 4 1,2-3-4,2-2-11,0 1-43,2-5 1,1-2 123,-1 2-206,-1 1 0,1-1-1,-1 1 1,0-1 0,1 1-1,-1-1 1,0 0 0,0-4-1,-1 6-1,0-1-1,0 1 1,-1 0-1,1-1 1,0 1-1,-1 0 1,1 0-1,-1-1 1,1 1-1,-1 0 1,0 0-1,0 0 1,1 0-1,-1 0 1,0 0-1,0 0 1,0 0-1,0 0 1,0 1 0,0-1-1,0 0 1,-2 0-1,-90-73-11205,72 53 8922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0 660,'-1'10'5516,"-3"-8"-4947,4-2-500,0 0 0,0 0 0,-1 0 0,1 0 0,0 0 0,-1 1 0,1-1 1,0 0-1,0 0 0,0 0 0,-1 1 0,1-1 0,0 0 0,0 0 0,0 1 1,-1-1-1,1 0 0,0 0 0,0 1 0,0-1 0,0 0 0,0 0 0,0 1 0,0-1 1,-1 0-1,1 1 0,0-1 0,0 0 0,0 1 0,0-1 0,0 0 0,0 0 0,1 1 1,-1-1-1,0 1 0,-2 0 285,0 1 0,-1-1 0,1 0-1,0 0 1,0 0 0,-1 0 0,1 0 0,-1 0 0,1-1 0,-5 1 0,-185-16 1263,122 9-11,402 21-1581,-165-4-10,205-5 137,-345-6-123,-19 3-153,-14 3-789,-18 6-1272,-7 0 38,-88 37-6183,73-24 6067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1 166 324,'7'-1'556,"184"-31"7069,-152 23-6982,46-18-1,112-42-472,-188 66-157,7-3-1353,-16 6 1239,-1-1 1,1 1-1,0-1 1,-1 1-1,1-1 1,0 1-1,-1-1 1,1 1-1,-1 0 1,1-1-1,-1 1 1,1 0-1,-1-1 1,1 1 0,-1 0-1,1 0 1,-1 0-1,1-1 1,-1 1-1,1 0 1,-1 0-1,0 0 1,1 0-1,-1 0 1,1 0-1,-1 0 1,0 0-1,1 0 1,-2 0 0,-26-6-3566,11 1 1945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567 815 312,'0'0'1401,"-2"-11"3533,-7-2-3974,-1 0 1,0 1-1,-1 0 0,-14-12 0,10 10-664,1 0-1,-21-28 1,-98-134 1024,79 104-1095,3-3 1,-42-81-1,44 71-174,-7-10 2,59 95-31,9 6-8,11 10 8,10 12-8,-2 2-1,32 40 1,-11-12-7,30 32 0,-4 3 0,120 186 0,-185-257-13,42 77 9,-53-94-1,1 0 1,0-1 0,0 1-1,0-1 1,6 6 0,7 11 107,-31-41 841,11 15-929,1-1-1,-1 1 1,1-1-1,0 0 1,-3-10-1,0-43-3,2 1-1,3-1 0,12-115 0,-7 147-22,1 0 1,1 1-1,1 0 0,19-42 0,-24 62 5,1 0 0,0 1 1,0 0-1,0-1 0,1 1 0,-1 0 0,1 1 1,1-1-1,-1 1 0,1 0 0,-1 0 0,1 0 1,0 0-1,1 1 0,-1 0 0,1 0 0,6-2 0,-8 5 6,-1 1 0,1-1-1,0 1 1,0 0 0,0 0-1,-1 0 1,1 0 0,0 1-1,-1-1 1,1 1 0,-1 0-1,4 3 1,0-1 0,0 1-1,0 1 1,-1-1-1,1 1 0,-1 0 1,0 1-1,-1-1 0,8 12 1,6 8 0,7 10-4,-2 1 0,-1 1-1,24 54 1,-27-48-14,3-1 0,41 58 0,23 16-3002,-86-114 2557,1-1 0,0 1 0,0-1 0,0 0 1,0 0-1,0 0 0,0 0 0,1 0 0,-1 0 0,1 0 0,-1-1 0,1 1 0,0-1 0,-1 0 0,1 0 0,0 0 0,0 0 0,0 0 0,0-1 1,4 1-1,12-1-1707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380 782 708,'4'1'5939,"-4"-1"-5833,0 0-5,0-1 0,0 1 0,0 0 0,1-1 0,-1 1 0,0-1 0,0 1 0,0-1 0,0 1 0,0-1 0,-1 1 0,1-1 0,0 1 0,0 0 0,0-1 0,0 1 0,0-1 0,-1 1 0,1 0 0,0-1 0,0 1 0,-1-1 0,1 1 0,0 0 0,-1-1 0,1 1 0,0 0 0,-1 0 0,1-1 0,-67-90 3397,48 65-3197,0 0 1,2-2 0,-25-53 0,-28-95 87,48 115-327,12 33-118,0-1 1,3 0-1,0-1 1,2 1-1,1-1 1,0-40-1,4 68-145,-1 1 0,1-1 0,0 0 0,0 1 0,-1-1 0,1 1 0,-1-1 0,1 1 0,-1-1 0,0 1 0,0-1 0,0 1 0,1 0 0,-1-1 0,-1 1 0,1 0 0,0 0 0,0 0 0,0 0 0,0 0-1,-1 0 1,1 0 0,-1 0 0,1 0 0,0 1 0,-1-1 0,1 0 0,-1 1 0,0-1 0,1 1 0,-1 0 0,1 0 0,-1-1 0,0 1 0,1 0 0,-1 0 0,1 1 0,-1-1 0,0 0 0,1 0 0,-1 1 0,1-1 0,-1 1 0,1-1 0,-1 1 0,1 0 0,-1 0 0,1 0 0,0-1 0,-1 1 0,1 0 0,0 1 0,0-1 0,-2 2 0,-6 7-1969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81 300,'57'-6'460,"-10"-4"-144,10 4-132,-10-4-68,1-1-32,9 0-20,-20 6-120,-8-5-240,-1 4-128,-9 1-72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3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16 1008,'0'0'1358,"-13"0"3155,-135 16 1425,7-10-3281,140-6-2652,28-6-65,173-4 18,225-6 86,-312 10-14,-111 6 328,-40 0 3151,-142 1-1292,-91-1-1996,182 13-197,65-8-48,0-2 0,-32 2-1,56-5 24,-1 0 0,0-1 0,1 1 0,-1 0 0,1 0-1,-1 0 1,1 0 0,-1 0 0,0 1 0,1-1 0,-1 0 0,1 0 0,-1 0-1,1 0 1,-1 1 0,1-1 0,-1 0 0,1 0 0,-1 1 0,1-1-1,-1 0 1,1 1 0,-1-1 0,1 1 0,-1-1 0,1 0 0,0 1-1,-1-1 1,1 1 0,0-1 0,-1 2 0,1-2-1,1 1 0,-1-1 0,0 1 0,1-1 0,-1 1 0,0-1 1,1 1-1,-1-1 0,0 1 0,1-1 0,-1 0 0,1 1 0,-1-1 0,1 0 0,-1 1 0,1-1 1,-1 0-1,1 0 0,-1 1 0,1-1 0,-1 0 0,1 0 0,0 0 0,-1 0 0,1 0 0,-1 0 1,1 0-1,-1 0 0,1 0 0,0 0 0,0 0 0,15 5-1270,-15-1-1130,-10-3-498,-2-1 851,0-1 0,0-1 0,0 0 1,0 0-1,-19-7 0,3-1-166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607 554 1476,'1'0'191,"-1"0"0,1 0-1,0 0 1,0 0 0,0 0 0,0 0 0,0 0-1,0 0 1,0 0 0,0 0 0,-1-1-1,1 1 1,0 0 0,0-1 0,0 1 0,0-1-1,-1 1 1,1-1 0,0 1 0,1-2-1,-2 1-20,0 1 0,0-1 1,0 0-1,0 1 0,1-1 0,-1 0 0,0 1 0,0-1 0,0 1 0,0-1 0,-1 0 0,1 1 0,0-1 0,0 0 0,0 1 0,0-1 0,-1 1 0,1-1 0,0 0 0,-1 1 0,0-2 0,-25-27 2682,-250-204 2934,252 214-5405,-41-25 0,44 32-252,2-1-1,0-1 1,0-1-1,-21-22 1,-54-53 96,75 73-128,19 16-101,0 1-1,1-1 1,-1 0 0,1 1 0,0-1-1,-1 1 1,1-1 0,-1 1 0,1-1-1,0 1 1,0-1 0,-1 1 0,1 0-1,0-1 1,-1 1 0,1 0 0,0-1-1,0 1 1,0 0 0,-1 0 0,1 0-1,0 0 1,0 0 0,1 0 0,-1 0-11,54 4-3825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11 148,'4'-2'5762,"13"-6"-905,-13 7-3829,-10 6-478,24-3-469,-2 2-60,0 0 0,21 8 0,-25-7-28,30 14-600,-40-18 287,-1 0 0,1 0 1,-1 0-1,0 0 0,1 1 0,-1-1 0,0 1 0,0-1 1,0 1-1,0-1 0,0 1 0,0-1 0,0 1 0,0 0 0,-1-1 1,1 1-1,-1 0 0,1 0 0,-1 0 0,0-1 0,0 4 0,3 9-1777,13-2 172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192 446 1056,'-14'-37'2659,"11"28"-2078,0 0-1,-1 0 1,0 1-1,0-1 1,-1 1-1,-7-11 1,-28-34 711,-42-74 0,80 123-1285,-16-29 97,18 33-103,0 0-1,0 0 1,0 0-1,0 0 1,0 0 0,1 0-1,-1 0 1,0 0-1,0 0 1,0 0 0,0 0-1,0 0 1,0 0-1,0 0 1,0 0-1,1 0 1,-1 0 0,0 0-1,0 0 1,0 0-1,0 0 1,0 0 0,0 0-1,0 0 1,0 0-1,0 0 1,1 0 0,-1 0-1,0 0 1,0 0-1,0 0 1,0 0 0,0-1-1,0 1 1,0 0-1,0 0 1,0 0 0,0 0-1,0 0 1,0 0-1,0 0 1,0 0 0,0 0-1,0 0 1,1-1-1,-1 1 1,0 0 0,0 0-1,0 0 1,0 0-1,0 0 1,0 0 0,0 0-1,0 0 1,-1-1-1,1 1 1,0 0 0,0 0-1,0 0 1,0 0-1,0 0 1,0 0 0,0 0-1,0 0 1,0 0-1,0-1 1,19 16 1,62 54-4,-44-41-4,32 35-1,-41-36 35,0-1-1,1-2 1,2-1 0,51 30 0,-72-47 60,-2-2 233,-10-6 97,-22-23 215,0-10-357,-11-20-48,19 26-143,10 20-57,1-1-1,0 1 0,1 0 0,-5-15 0,-7-37 71,-33-105 64,49 165-162,0 1 0,-1-1 0,1 1 0,0-1 0,0 1 0,0-1 0,0 1 1,0-1-1,0 1 0,0-1 0,0 1 0,0-1 0,0 1 0,0-1 1,0 1-1,0-1 0,0 1 0,0-1 0,1 1 0,-1-1 0,0 1 1,0 0-1,1-1 0,-1 1 0,0-1 0,0 1 0,1 0 0,-1-1 0,0 1 1,1-1-1,0 1 0,18-5 4,-12 5-2,-1 0 1,0 1 0,0-1 0,0 1-1,6 2 1,5 6 3,-1 0 0,0 0 1,-1 1-1,0 1 0,20 19 0,-10-9-2,71 65 7,46 40-136,-131-117-176,0 0 1,-1 0-1,0 1 1,15 20-1,-19-22-1041,-1 1 0,0 0 0,-1 0 0,6 13-1,-2-7-763,1-4 202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4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363 261 692,'-176'-45'8498,"125"30"-8031,29 9 63,0 1 1,0 1 0,0 1-1,-25-1 1,91 19-479,52 0-64,166 5-1,98-24 90,-95-1 460,-124 5 838,-1-7 0,0-5 1,185-42-1,-162 1-859,-101 30-256,2-3-37,-41 16-167,1 1 0,48-11-1,-63 18-198,8-1 837,-25 7 254,-196 78 806,-54 20-1973,103-51 137,-2-7-1,-1-7 1,-310 31 0,352-54 94,57-6-7,-65 1 0,52-4-51,137-9 36,0-3 0,86-19 1,-41 6-10,144-29 117,90-14 115,85 5-67,-386 50-140,-25 4 16,0 1 0,32-1 1,-41 3 1,-2 0 7,-9 2 30,-92 16-86,28-7-7,-198 48-78,76-14-56,-261 27-1,-180-45 249,614-29-73,19-4-8,26-9-17,58-16-25,1 4 0,125-23 0,189-10 209,-242 39-63,215-22 114,-137 17-132,1 5-3,-228 20-19,7-1 804,-35 9 498,-212 48 489,103-27-1848,-104 19-58,-2-10-1,-1-10 0,-275-5 1,832-42-209,21-24 534,-228 29-245,286-34 135,184-27-16,-509 69-1071,-73 8 356,0 0-1,1 0 1,-1 1 0,0 0-1,0 1 1,6 1-1,-11-3 301,0 0-1,-1 1 0,1-1 0,0 0 0,0 1 1,0-1-1,-1 1 0,1-1 0,0 1 1,0-1-1,-1 1 0,1-1 0,0 1 0,-1 0 1,1-1-1,-1 1 0,1 0 0,-1 0 1,1-1-1,-1 1 0,1 0 0,-1 0 0,0 0 1,0-1-1,1 1 0,-1 1 0,0 0-110,0 0 0,-1 0 0,1-1 0,0 1 0,-1-1 0,1 1 0,-1 0 0,0-1 0,0 1 0,1-1 0,-1 1 0,0-1 0,-1 2 0,-5 5-1115,-1 0 1,1-1-1,-13 10 0,18-16 1322,-33 24-2565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625 716 216,'1'0'165,"-1"0"0,1-1 0,0 1 0,-1-1 0,1 1 0,-1-1 0,1 1 0,-1-1 0,1 1 0,-1-1 0,1 0 0,-1 1 0,0-1 0,1 0 0,-1 1 0,0-1 0,1 0 0,-1 1 0,0-1 0,0 0 0,0 0 0,0 1 0,0-1 0,0 0 0,0 0 0,0 1 0,0-1 0,0 0 0,0 0 0,0 1 0,0-1 0,-1 0 0,1 0 0,0 1 0,-1-1 0,1 0 0,0 1 0,-1-1 0,1 1 0,-1-1 0,1 0 0,-1 1-1,1-1 1,-1 1 0,0-1 0,-33-29 2851,27 25-2563,-51-42 431,2-2 1,2-2-1,3-3 0,1-1 0,-74-114 0,18-7-845,96 154-262,9 19 22,0 1 1,1 0-1,-1 0 1,0 0 0,0 0-1,0 0 1,-1 0 0,1 0-1,0 0 1,-1 1 0,-1-3-1,1 3-33,1 1 1,0 0-1,-1-1 0,1 1 0,-1 0 0,1 0 1,-1-1-1,1 1 0,-1 0 0,1 1 0,0-1 1,-1 0-1,1 0 0,-1 1 0,1-1 0,-1 0 0,1 1 1,0 0-1,-1-1 0,1 1 0,0 0 0,0 0 1,-2 1-1,1-1-27,0 0 1,0 0 0,1 0-1,-1 0 1,1 1 0,-1-1-1,1 0 1,-1 1-1,1-1 1,0 1 0,-1 0-1,1 0 1,0-1 0,0 1-1,0 0 1,1 0-1,-1 0 1,0 2 0,-1 17-1888</inkml:trace>
  <inkml:trace contextRef="#ctx0" brushRef="#br0" timeOffset="1">123 290 820,'36'3'1827,"0"-2"0,0-2 0,70-10 0,-36 3-941,145-16-151,116-9-1655,-308 32-356,0 1 1,0 2-1,0 0 0,42 10 0,-29-2-442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701 580 808,'14'8'12959,"-13"-8"-12875,-17-8 118,-31-13 92,2-2 0,1-2 0,1-2 0,-50-40-1,8 6-24,64 45-190,-31-30 1,10 8-19,1 3-28,2-1 0,-52-63-1,71 78-39,17 18 5,0 1 1,0-1 0,0 0-1,0 0 1,0 0-1,1 0 1,-1 0 0,1-1-1,0 1 1,0-1-1,0 0 1,1 0 0,-1 1-1,-1-7 1,4 9 0,-1 1 1,1-1-1,0 1 1,-1-1-1,1 1 0,-1-1 1,1 1-1,0 0 1,-1-1-1,1 1 1,0 0-1,-1-1 0,1 1 1,0 0-1,-1 0 1,1 0-1,0 0 1,0 0-1,-1 0 0,1 0 1,0 0-1,0 0 1,-1 0-1,1 0 1,0 0-1,-1 0 1,1 1-1,1-1 0,26 6-2,43 23 1,-3 3 1,0 2 0,69 49-1,1 0-9,316 210-14,-446-287 44,0 0 1,0 0-1,-1 0 1,10 11-1,-17-16 10,-3-6 26,-9-3-46,1 0 0,1 0 1,0-1-1,0 0 0,1-1 0,0 0 0,-13-19 0,7 7 0,1-2 1,-22-48-1,13 20-8,2-1 0,3-1 0,-17-83 0,33 126 1,1 3-6,-1 1 0,1 0 1,1-1-1,-1-13 0,1 19 3,0 1 0,1-1 0,-1 1 0,0-1 0,1 1 0,-1-1 0,0 1 0,1 0 0,0-1 0,-1 1 0,1 0 0,0-1 0,0 1 0,-1 0 0,1 0 0,0 0 0,0 0 0,0 0 0,1 0 0,-1 0 0,0 0 0,0 0 0,0 0 0,1 0 0,-1 1 0,0-1 0,1 1 0,-1-1 0,1 1 0,-1-1 0,3 1 0,6-1-1,1 1 0,-1 1 0,0-1 0,0 2-1,0-1 1,1 1 0,-2 1 0,1 0 0,0 1 0,10 4-1,12 8 4,49 30-1,125 97-22,-189-131 21,0 1 1,-1 0-1,-1 2 0,16 18 1,-13-14 16,0-1 0,24 19 1,-26-26 29,-22-16 4,-34-30-9,23 13-43,0-1 0,-12-25 0,8 15-3,2 1 0,1-1 0,2-1 0,1 0 0,-11-40-1,25 73 6,1 0 0,-1 0 0,1 0-1,0 1 1,0-1 0,-1 0-1,1 0 1,0 0 0,0 0-1,0 0 1,0 0 0,0 1-1,0-1 1,0 0 0,0 0-1,0 0 1,0 0 0,0 0 0,1 0-1,-1 1 1,0-1 0,1 0-1,-1 0 1,0 0 0,1 1-1,0-2 1,0 2-1,0-1 1,0 1-1,0 0 0,0 0 0,0 0 1,0 0-1,0 0 0,0 0 1,0 0-1,0 0 0,0 0 0,0 1 1,0-1-1,0 0 0,0 1 1,0-1-1,0 1 0,1 0 0,40 26-17,78 80-4,19 14-18,-69-73-136,34 29-2273,-91-66 189,0 1 0,20 25 1,-23-14-1157,-7-14 1940,5 3-371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531 719 52,'10'-3'473,"-5"2"349,0 0 0,1 0 1,-1-1-1,0 0 0,0 0 1,0-1-1,6-3 0,-11 5-666,1 1-1,0-1 0,-1 1 0,0-1 0,1 0 1,-1 1-1,1-1 0,-1 1 0,0-1 0,1 0 1,-1 1-1,0-1 0,0 0 0,1 1 0,-1-1 1,0 0-1,0 0 0,0 1 0,0-1 0,0 0 1,0 0-1,0 1 0,0-2 0,-1 0-15,0 0 1,0 0-1,0-1 0,0 1 0,0 1 0,-1-1 0,1 0 0,-1 0 0,1 0 1,-1 1-1,-2-3 0,-36-32 853,24 23-897,0-2 0,0 0 0,2 0 1,0-2-1,-18-26 0,24 28-532,-1 1 1,0 1-1,-1 0 1,-1 0-1,0 1 1,0 0-1,-1 1 1,-1 0 0,0 1-1,-25-15 1,16 13-704,5 3-330,0-1 1,1 0-1,-23-20 1,19 9-509</inkml:trace>
  <inkml:trace contextRef="#ctx0" brushRef="#br0" timeOffset="1">0 16 828,'2'-2'407,"0"1"1,0-1-1,0 1 0,0 0 0,0-1 1,0 1-1,0 0 0,1 0 1,-1 0-1,0 1 0,1-1 0,-1 0 1,1 1-1,-1 0 0,0-1 0,1 1 1,-1 0-1,1 0 0,3 1 0,41 16 586,-18-9-912,1 1 19,37 5 0,-42-9-778,0 0-1,44 17 0,-21 10-4548,-30-17 3367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427 736 528,'-3'-5'983,"0"1"0,0-1 1,0 1-1,0 0 0,-7-6 0,5 5-196,-111-105 2816,5 5-3047,98 91-468,1 0-1,0-1 1,1-1-1,1 0 1,-16-34-1,-31-106 321,44 126-373,11 26-34,0 0 1,0 0 0,0 0 0,0 0 0,1-1 0,0 1 0,0 0 0,0 0 0,0-9 0,1 13-2,0 0 0,0-1 0,0 1 0,0-1 0,0 1 0,0-1 0,0 1 0,0 0 0,0-1-1,0 1 1,1-1 0,-1 1 0,0-1 0,0 1 0,0 0 0,1-1 0,-1 1 0,0 0 0,0-1 0,1 1 0,-1 0 0,0-1 0,1 1 0,-1 0 0,0 0 0,1-1 0,-1 1 0,0 0 0,1 0 0,-1 0 0,1 0 0,-1-1 0,1 1 0,-1 0 0,0 0 0,1 0 0,0 0 0,22 5 3,20 18 9,-13-1-1,-2 2 0,0 1 0,28 31 0,19 19-2,181 178 55,-108-102-18,-144-148 3,0 1-1,0 0 0,-1 0 1,0 0-1,0 0 1,0 1-1,0-1 1,2 6-1,-25-26 555,-10-11-508,3-2 0,0-1 0,2-1 0,-27-44 0,28 37-76,-93-167 116,30-8 20,74 181-136,9 25-15,0-1 0,1 1 0,0-1 1,1 0-1,0 0 0,0 0 0,-1-12 1,3 19-5,0 1 0,0-1 0,0 0 0,0 1 1,0-1-1,0 1 0,0-1 0,0 0 0,0 1 1,0-1-1,0 1 0,0-1 0,0 1 0,1-1 0,-1 0 1,0 1-1,0-1 0,1 1 0,-1-1 0,0 1 1,1-1-1,-1 1 0,1 0 0,-1-1 0,0 1 0,1-1 1,-1 1-1,1 0 0,-1-1 0,1 1 0,-1 0 1,1 0-1,0-1 0,-1 1 0,1 0 0,-1 0 0,1 0 1,-1 0-1,1 0 0,0 0 0,-1 0 0,1 0 1,-1 0-1,1 0 0,0 0 0,-1 0 0,1 0 1,-1 0-1,1 1 0,-1-1 0,1 0 0,-1 0 0,1 1 1,-1-1-1,1 0 0,0 1 0,33 22 6,-32-22-5,10 10 7,0 0 1,14 20-1,8 6 8,16 16 10,25 23 7,-30-37-19,4 2-9,54 59 0,-26-25 8,-56-57-352,-1 0 0,-1 2 0,30 40 0,-46-55-199,-1 0 0,0 0 1,0 0-1,-1 1 1,0-1-1,0 1 0,0-1 1,0 1-1,-1-1 1,0 1-1,-1 10 0,1-1-1459,-2-3-267,-6-1 258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4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56 12,'0'-1'219,"0"-1"0,0 1 0,1 0 0,-1 0 0,0 0 0,1-1 0,-1 1 0,1 0 0,-1 0 0,1 0 0,0 0 0,-1 0 0,1 0 0,0 0 0,1-1 0,-1 1 111,0 0 0,0 0 0,0-1 0,0 1 0,-1 0 0,1-1 1,0 1-1,-1 0 0,1-1 0,-1 1 0,1 0 0,-1-1 0,0 1 0,1-1 0,-1-2 0,5-7 2795,-2 10-1415,-2 8-513,-1-1-991,-1 1 0,0-1 1,-1 0-1,0 0 1,0 0-1,-4 9 0,-6 24 51,-2 40 205,-13 108 467,21-124-703,1-25-124,2 0 0,2 1 0,1-1-1,7 44 1,1-1-32,-6-59-59,0-1 0,1 1 0,1-1 0,1 1 0,10 28 0,-2-22-8,1-1-1,1 0 1,1-1 0,2-1-1,39 45 1,-25-38-5,1-1 1,1-2 0,56 37-1,-7-16-18,2-4 1,2-4-1,103 35 0,-15-19-131,-96-34-1183,-2 3 0,80 41 1,-128-51-592,-1 2 0,-1 1 0,-1 1 0,-1 1 0,42 47 0,-29-30-416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5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3 396,'-26'-1'2623,"18"0"-1577,0 0-1,1 1 0,-1 0 1,-12 2-1,2 1-96,10-2-808,0 1 1,0-1-1,0 1 1,0 1-1,0 0 0,-10 5 1,-6 5 36,0 1 1,1 1-1,-31 27 0,-2 5 82,40-35-120,0 1 1,1 1-1,0 0 1,1 0 0,-15 22-1,-5 11 250,22-33-277,2 1 1,0 0 0,0 0-1,1 1 1,-8 22 0,12-20-71,0 0 1,1 0 0,2 1 0,0 0 0,0-1 0,3 27 0,-1-41-43,0 0 0,1 0 0,-1 0 0,1 0 0,0 0 1,0 0-1,1 0 0,-1 0 0,1 0 0,0-1 0,0 1 0,0-1 0,5 7 0,-2-4-1,1 0 0,0-1-1,0 1 1,0-1 0,1-1-1,11 8 1,-1-4-6,0 0 0,0-1 0,1-1 0,-1-1 0,31 5 0,-26-6 5,1-2 1,-1 0-1,1-2 0,-1-1 0,43-6 0,-54 5 32,0 0-1,-1-1 1,1 0-1,-1-1 1,1 0-1,-1-1 1,0 0-1,-1-1 1,1 0-1,-1 0 1,-1-1-1,1 0 1,-1-1-1,9-10 1,3-6 171,-1-2-1,19-34 1,-33 50-151,1-1 1,-2 0-1,0 0 1,0 0-1,-1 0 1,0 0-1,-1-1 1,0 0-1,0-16 0,-2 18 37,0 0 0,-1 0 0,0-1 0,-1 1 0,0 0-1,0 0 1,-7-15 0,7-7 464,4 35-553,0 1-1,0 0 1,1 0-1,-1-1 1,1 1-1,0-1 1,0 0-1,0 0 1,0 0-1,1 0 1,-1 0-1,8 3 1,4 6-3,23 18 0,1-2 0,2-1-1,56 27 1,-39-22 1,-13-10-1133,1-2-1,62 19 0,-25-10-673,-82-29 1574,-1 0-1,1 0 1,0 1 0,-1-1-1,1 0 1,-1 0 0,1 0-1,0 0 1,-1 0 0,1 0 0,0 0-1,-1 0 1,1 0 0,-1 0-1,1 0 1,0 0 0,-1 0-1,1 0 1,0-1 0,-1 1-1,1 0 1,-1 0 0,1-1-1,-1 1 1,1 0 0,-1-1 0,1 1-1,-1-1 1,1 1 0,-1-1-1,1 0 1,1-9-1947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5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97 352,'-23'-12'1944,"0"2"0,-26-8 0,25 10 195,1-2 1,-23-11-1,46 21-2097,0 0-1,-1 0 1,1 0-1,0 0 0,-1-1 1,1 1-1,0 0 0,-1 0 1,1 0-1,0 0 0,-1 0 1,1-1-1,0 1 0,-1 0 1,1 0-1,0 0 0,0-1 1,-1 1-1,1 0 0,0 0 1,0-1-1,0 1 1,-1 0-1,1-1 0,0 1 1,0 0-1,0-1 0,0 1 1,0 0-1,0-1 0,0 1 1,0 0-1,0-1 0,0 1 1,0 0-1,0-1 0,0 1 1,0 0-1,0-1 0,0 1 1,15-5 517,30 3-560,-42 2 82,52 2-44,1 2-1,63 14 0,105 33-16,-55 1 258,241 109-1,-324-122-59,-2 3 0,-1 4 0,-3 3 0,-2 4-1,84 74 1,-144-110-192,0 1-1,-1 0 1,-1 1-1,-1 0 1,-1 1-1,13 25 1,-21-34-18,0 1 0,-1-1 0,0 1 1,-1 0-1,-1 1 0,0-1 0,0 1 0,-1-1 1,-1 1-1,0 0 0,-1-1 0,0 1 0,-3 18 1,1-22-46,-1 1 1,0-1-1,-1 0 1,0 0 0,-1 0-1,1-1 1,-2 1-1,1-1 1,-1-1 0,0 1-1,-10 9 1,-1-1-219,0-1-1,-1-1 1,-36 22 0,-1-5-1566,-2-3 0,-77 27 0,-128 28-4543,148-52 4011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56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871 136 212,'-60'0'8038,"37"0"-7047,22 0-704,8 0 60,80-5-320,-77 4-27,0 0 1,-1 0 0,1-1-1,18-6 1,31-5 0,124-1-3,-144 11 3085,-405 3-565,317 0-2377,-104-5-172,231-6-11,-39 9 57,39-6-1,-39 2 8,43 1-1,-19-1-157,-38 3 378,-22 2 304,-10 0 415,-81 3-293,1 4 0,-95 18 0,150-20-680,26-3 16,0-1 1,0 1 0,0 0 0,0 0-1,0 1 1,0 0 0,-7 3 0,15-4-12,0 0 1,0 0 0,0 0-1,1 0 1,-1 0 0,0 0-1,0-1 1,1 1-1,-1-1 1,5 1 0,57 2 3,1-3 0,-1-3 0,71-12 0,-93 9 22,18-2 88,65 0-1,-169 11-105,-58 10 0,22-2-7,45-7 0,-53 7-32,65-7 21,-38 1-1,-14 2-19,206-10-57,-41-2 131,142-12 76,-156 16-33,-143 7-34,-103 7-101,1 0 5,82-7 3,106-12-33,94-4 99,-55 4 91,-502 25-228,198-5 130,58-3-45,150-5-6,38-6 39,0 0 0,0 0-1,0 0 1,0 0-1,0 0 1,0 0 0,0 0-1,0 0 1,0 1 0,0-1-1,0 0 1,0 0 0,0 0-1,0 0 1,0 0 0,0 0-1,0 0 1,0 0 0,0 0-1,0 0 1,0 1 0,0-1-1,0 0 1,0 0 0,-1 0-1,1 0 1,0 0 0,0 0-1,0 0 1,0 0 0,0 0-1,0 0 1,0 0 0,0 0-1,0 0 1,0 0-1,0 0 1,0 1 0,0-1-1,-1 0 1,1 0 0,0 0-1,0 0 1,0 0 0,0 0-1,0 0 1,0 0 0,0 0-1,0 0 1,0 0 0,0 0-1,-1 0 1,1 0 0,0 0-1,0-1 1,21 3-10,310-17 23,-312 14-13,576-63 205,-556 60-189,-21 2 2,0 0-1,21-5 0,-27 3 26,-18 4 18,-21 3-5,-519 23-263,496-25 228,38-2-28,34 1-24,82-6 86,-1-4-1,112-27 0,-214 37-54,23-4 11,-15 3-9,0 0 0,-1-1 0,0 0 0,1 0 0,11-6 0,-14 5 85,-21 5-32,-237 19-138,164-10 52,-9 4 17,54-7-10,32-6-5,11-1-16,229-20 69,-128 6 6,164-14 155,-214 19-225,12 1 1,-62 7 95,-3-1-52,0 1 0,1-1 0,-1 1 0,0-1 0,0 1 0,0 0 0,0 0 0,0 0 0,0 0 0,0 0 0,0 1 0,-2 0 0,-5 0 4,-211 15-63,108-6 26,-240 22-64,286-26 32,352-22 60,-147 6 101,16 11 0,-51 2-129,-91 0-488,-12 1-949,-12 0-601,-39 5-4022,-64 3-1,65-12 3529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1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5 684,'-11'-4'10498,"9"4"-9941,-1 1 0,1 0 0,-1 0-1,1-1 1,-1 1 0,1-1 0,-1 0 0,-4 0 0,5 0-297,-1 0 0,1 0 0,-1 0 0,0 1 0,1-1-1,-1 1 1,1-1 0,-4 2 0,4-1 1069,2 9 7265,0-14-8068,-38 25 2120,34-18-2638,0 0 0,1 0 0,-1 1 0,1-1 1,-1 1-1,1 0 0,1 0 0,-1 0 0,0 0 0,1 1 0,0-1 0,0 1 0,-2 6 0,2-5-9,-1 1 0,0-1 0,0 0-1,-1 0 1,1 0 0,-2 0 0,-6 8 0,-13 6 2,-16 17 33,37-34-38,1 0 0,0-1-1,1 1 1,-1 0-1,0 0 1,1 0-1,0 0 1,-1 0 0,1 0-1,0 0 1,1 1-1,-1-1 1,1 0-1,-1 5 1,1-7 1,0 1 1,1 0-1,-1-1 0,0 1 1,1-1-1,-1 1 0,1 0 1,0-1-1,-1 1 1,1-1-1,0 0 0,0 1 1,0-1-1,0 1 0,0-1 1,0 0-1,1 0 1,-1 0-1,0 0 0,3 2 1,36 17 9,-14-8 13,-16-9-4,-9-3-12,-1 1-1,1-1 0,0 0 0,0 0 1,0 1-1,0-1 0,0 0 0,0 1 1,-1-1-1,1 1 0,0-1 0,0 1 1,-1-1-1,1 1 0,0 0 0,-1-1 1,1 1-1,0 0 0,-1 0 0,1-1 1,-1 1-1,1 0 0,-1 0 0,0 0 1,1-1-1,-1 1 0,0 0 0,1 2 1,-2-2-3,0 0 0,0 0 0,1 0 0,-1 0 0,0 0 0,0 0 0,0-1 0,0 1 0,0 0 0,0 0 0,-1-1 0,1 1 0,0-1 1,0 1-1,0-1 0,-1 1 0,0-1 0,-36 13-13,22-8 1,10-3 7,1 1-1,0 0 1,0 0-1,1 0 1,-1 0 0,-6 7-1,-16 11 7,26-21-2,0 1-1,1-1 1,-1 1 0,1-1-1,-1 1 1,0-1 0,1 1-1,-1-1 1,1 1 0,0 0-1,-1-1 1,1 1 0,-1 0-1,1-1 1,0 1 0,-1 0-1,1 0 1,0-1 0,0 1-1,0 0 1,0 0 0,0 0-1,0-1 1,0 1 0,0 0-1,0 0 1,0-1 0,0 1 0,0 0-1,1 1 1,-1-1-2,0 0 0,1 0 1,-1 0-1,0 0 0,0 0 1,0 0-1,0 0 0,0 0 1,0 0-1,0 0 0,0 0 0,-1 0 1,1 0-1,0 0 0,-1 0 1,1-1-1,0 1 0,-1 0 1,0 1-1,-1 1 3,1-1 1,0 0 0,0 0-1,0 1 1,0-1-1,0 1 1,0-1 0,1 1-1,-1-1 1,1 1-1,0-1 1,0 1 0,0-1-1,0 1 1,0 0-1,1-1 1,0 4 0,4-4 60,-12-5 22,0 1-74,0 1 0,0-1 0,0 1-1,0 0 1,0 1 0,0 0 0,-1 0-1,1 0 1,0 1 0,-12 3 0,-20-1-146,37-3 111,3 1 23,-1 0 0,0-1 1,1 1-1,-1-1 0,1 1 0,-1-1 0,1 1 1,-1-1-1,1 1 0,-1-1 0,1 1 1,0-1-1,-1 0 0,1 1 0,0-1 0,-1 0 1,1 1-1,0-1 0,-1 0 0,1 0 1,0 0-1,1 0 0,25 6 1,-12-4-12,-5 1 10,1-1 0,-1 0 0,0-1-1,15 1 1,-17 0 14,11 1 0,-17-3-3,-1 0-11,119 11 8,-42-5 189,-79-5-191,0 0 0,1 0 0,-1 0 0,0 0 1,0 0-1,1 0 0,-1 0 0,0 0 0,0 0 1,0-1-1,0 1 0,0 0 0,0-1 0,-1 1 1,1-1-1,0 1 0,0-1 0,0 1 0,0-1 1,-1 0-1,1 0 0,0 1 0,-2-1 0,-38 5 28,41-5-29,0-1-1,0 1-1,-1 0 1,1 0 0,0 0-1,-1 0 1,1 0 0,0 0-1,0 0 1,-1 0 0,1 0-1,0 0 1,-1 0 0,1 0-1,0 0 1,0 0 0,-1 0-1,1 0 1,0 0 0,0 0-1,-1 1 1,1-1 0,0 0-1,0 0 1,-1 0 0,1 0-1,0 1 1,0-1 0,-1 0-1,1 0 1,0 0 0,0 1-1,0-1 1,0 0 0,-1 0-1,1 1 1,0-1 0,0 0-1,0 1 1,0-1-3,0 0 1,0 0-1,0 0 1,0 1-1,0-1 1,0 0-1,0 0 1,1 0-1,-1 0 1,0 0-1,0 0 1,0 0-1,0 0 1,0 1-1,0-1 1,0 0-1,1 0 1,-1 0-1,0 0 1,0 0-1,0 0 1,0 0-1,0 0 1,0 0-1,1 0 1,-1 0-1,0 0 1,0 0-1,0 0 0,0 0 1,0 0-1,1 0 1,-1 0-1,0 0 1,0 0-1,0 0 1,0 0-1,0 0 1,0-1-1,1 1 1,-1 0-1,0 0 1,0 0-1,0 0 1,0 0-1,0 0 1,0 0-1,0-1 1,2 0-49,-8 4 41,7 1-50,0-4 60,-1 0 0,0 0 0,0 0 1,0 1-1,1-1 0,-1 0 1,0 0-1,0 0 0,0 1 0,0-1 1,1 0-1,-1 0 0,0 1 1,0-1-1,0 0 0,0 0 0,0 1 1,0-1-1,0 0 0,0 1 1,0-1-1,0 0 0,0 0 0,0 1 1,0-1-1,0 0 0,0 1 1,0-1-1,0 0 0,0 0 0,0 1 1,0-1-1,0 0 0,-1 1 1,1-1-1,0 0 0,0 0 0,0 0 1,0 1-1,-1-1 0,1 0 1,0 0-1,0 0 0,-1 1 0,1-1 1,0 0-1,0 0 0,-1 0 0,1 0 1,0 0-1,0 0 0,-1 1 1,1-1-1,0 0 0,-1 0 0,1 0 1,0 0-1,-1 0 0,1 0-2,-1 0 1,0 1-1,1-1 0,-1 1 0,1-1 1,-1 1-1,1-1 0,-1 1 0,1-1 1,-1 1-1,1 0 0,0-1 0,-1 1 0,1 0 1,0-1-1,-1 1 0,1 0 0,0-1 1,0 1-1,0 0 0,0-1 0,-1 1 0,1 0 1,0 0-1,0-1 0,0 1 0,1 0 1,-1-1-1,0 1 0,0 1 0,37-2-57,285-5 220,-321 4-150,-1-3-7,7 3 69,-15 2-75,-1-5-889,1 0 1,-1 0-1,1 0 1,1-1 0,-1 0-1,-6-7 1,14 12 887,-10-6-2356,1-1 0,-1 1 0,0 1 0,-13-5 0,12 6 868,0 0 0,-1 1 0,0 0 0,1 1 0,-1 1 0,-20-1 0,4 2-922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6 884,'36'-5'7921,"-34"5"-7390,28 0 643,203 16 1790,-128-6-1561,-74-16-1188,15 0-209,78-2 0,-51 7-4418,-85 2 2605,-1 0-1,-23 6 1,3-1 233,-23 0-590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4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1 976,'0'0'3282,"-12"1"881,-11 4-2737,-1 4-1142,21-9-280,0 1-1,0 0 1,0 0 0,0 0 0,1 0-1,-1 0 1,1 0 0,-1 1 0,1 0 0,-5 3-1,-5 4-3,11-9-1,0 0 1,0 1-1,1-1 0,-1 1 0,0-1 0,0 1 0,1-1 0,-1 1 0,0-1 0,1 1 0,-1 0 0,0 0 0,1-1 1,-1 1-1,1 0 0,-1 0 0,1-1 0,0 1 0,-1 0 0,1 0 0,0 0 0,0 0 0,-1 0 0,1 0 1,0-1-1,0 1 0,0 0 0,0 0 0,0 1 0,1 4-10,0 0 1,0 0-1,1 0 0,0-1 1,0 1-1,0-1 0,1 1 1,-1-1-1,1 0 0,7 10 1,42 49-8,-49-61 18,36 38 36,48 40 0,-84-79-33,0 1 1,-1 0-1,1 0 1,0 0-1,-1 0 1,0 0-1,1 0 1,-1 1-1,-1-1 1,1 1-1,0 0 1,-1-1-1,0 1 1,0 0-1,0 0 1,0 0-1,0 4 1,-1 5 11,-1 0 0,0 0 0,-1 0 0,-3 14 1,-1 4-5,-24 113 22,23-112-27,4-20-2,1-1 1,0 0-1,-1 19 0,3-22 0,1 1 0,-1-1 0,1 0 0,1 0 0,0 1 0,3 10 0,-3-15-1,-1 0 1,1-1-1,0 1 0,0 0 0,1-1 1,-1 0-1,1 0 0,-1 1 0,1-2 1,0 1-1,0 0 0,1 0 0,-1-1 1,4 3-1,20 9 17,4 3 36,-1 0-1,0 2 1,-2 1-1,28 26 1,-52-42-191,0 0 1,-1 0-1,0 1 1,0-1-1,0 1 1,0 0-1,3 9 1,-4-8-394,0 0-1,0 0 1,-1 0 0,0 0 0,0 1-1,-1-1 1,1 0 0,-2 1-1,1-1 1,-1 0 0,-1 8 0,-5 6-1384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1064 1037 488,'36'2'2836,"-26"-1"-1601,1-1 0,-1 0 0,1 0 1,-1-1-1,13-2 0,-23 3-1122,1 0 1,0-1 0,-1 1-1,1-1 1,0 1-1,-1-1 1,1 1-1,0-1 1,-1 1-1,1-1 1,-1 1-1,1-1 1,-1 1-1,1-1 1,-1 0-1,1 1 1,-1-1-1,0 0 1,1 0-1,-1 1 1,0-1-1,0 0 1,0 0-1,1 1 1,-1-1-1,0 0 1,0 0-1,0 0 1,-1-1-1,-4-30 2316,2 10-721,3 7-718,0 8-653,1 1 1,-2-1 0,1 0 0,-1 0-1,0 1 1,0-1 0,0 1-1,-5-11 1,-22-74 2632,-1 0-743,21 69-1644,-1 0 0,-1 0-1,-2 1 1,-24-36 0,-66-99 1714,92 138-2245,-57-73-51,17 33-1,44 52 0,1 0 0,-1 0 0,-1 0 0,1 1 0,-1 0 0,0 0 0,-9-4 0,-56-25 0,63 31 0,-10-4 0,0 1 0,-1 1 0,0 1 0,0 1 0,0 0 0,0 2 0,-25 0 0,-10 4 0,-74 12 0,-91 29 0,174-34 0,19-5 0,22-1 0,19-3 0,319-24 0,-185 8 0,655-65 0,-565 52 0,17-2 0,-157 14 0,-84 13 0,-30 11 0,-57 7-1369,48-9-4317,-1 2-1,-27 13 1,21 2-2014,23-15 5797,-10 8-1309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5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0 352 876,'8'8'1554,"-1"0"-1,1 1 1,-2-1-1,1 1 1,-2 1-1,9 15 1,-8-13 223,1 0 1,1 0-1,11 14 0,9 7 1717,-21-23-2571,2 0 0,-1 0-1,1 0 1,1-1 0,0-1-1,0 0 1,0 0 0,1-1-1,13 7 1,-7-7-823,0-1 0,1-1 0,0 0 0,0-2 0,1 0 1,-1 0-1,1-2 0,-1-1 0,1 0 0,-1-1 0,1-1 0,27-6 0,20-8-168,0-3 0,66-30 0,-86 32 157,241-96-89,144-51 0,-13 31 0,7 38 0,-405 91 0,0 2 0,1 0 0,-1 1 0,0 1 0,1 1 0,39 7 0,-60-8 0,-1 0 0,1 0 0,0 0 0,0 0 0,0 0 0,0 0 0,0 0 0,0 0 0,0 0 0,0 0 0,0 0 0,0 0 0,0 0 0,0 0 0,0 0 0,0 0 0,0 1 0,-1-1 0,1 0 0,0 0 0,0 0 0,0 0 0,0 0 0,0 0 0,0 0 0,0 0 0,0 0 0,0 0 0,0 0 0,0 1 0,0-1 0,0 0 0,0 0 0,0 0 0,0 0 0,0 0 0,0 0 0,1 0 0,-1 0 0,0 0 0,0 0 0,0 0 0,0 0 0,0 1 0,0-1 0,0 0 0,0 0 0,0 0 0,0 0 0,0 0 0,0 0 0,0 0 0,0 0 0,0 0 0,0 0 0,1 0 0,-1 0 0,0 0 0,0 0 0,0 0 0,0 0 0,-13 5 0,-25 1 0,-16-4-906,-3-3-3648,34 0 839,-1-1 1,1-1-1,0-1 0,0-2 1,-32-11-1,18 2 352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6 936,'8'-2'1504,"-1"1"0,1 0 1,0 0-1,-1 0 0,1 1 0,-1 1 0,1-1 1,14 4-1,22 1 2299,167 19 6596,1 9-6455,45 7-3797,-73-13-147,205 58 0,-378-82 0,21 6 0,0 1 0,43 20 0,-67-26 0,-1-1 0,1 2 0,-1-1 0,0 1 0,-1 0 0,1 0 0,-1 1 0,0 0 0,0 0 0,-1 1 0,0-1 0,0 1 0,0 0 0,6 15 0,-8-16 0,-1 0 0,0 0 0,0 0 0,0 1 0,-1-1 0,0 1 0,0-1 0,-1 1 0,0-1 0,0 1 0,0-1 0,-3 12 0,3-12 0,-1-1 0,-1 1 0,1 0 0,-1-1 0,0 1 0,0-1 0,0 0 0,-1 1 0,0-1 0,0 0 0,0-1 0,-1 1 0,-7 8 0,-20 28 0,5-3 0,14-22 0,11-13 0,-1-1 0,1 0 0,-1 1 0,0-1 0,0 0 0,0 0 0,0 0 0,0 0 0,0-1 0,-1 1 0,-2 1 0,-6 2 2205,-3-3-13555,39-35-10752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5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180 309 240,'35'22'7711,"33"26"1,-38-17-1812,-27-26-4762,0 0 0,1-1 1,0 0-1,0 0 1,0 0-1,1 0 1,7 5-1,-12-9-1107,0 0 1,1 0-1,-1 0 1,0 0-1,0 0 0,0 0 1,0 0-1,0 0 0,0 0 1,0 0-1,1 0 0,-1 0 1,0 0-1,0 0 1,0 0-1,0 0 0,0 0 1,0 0-1,1 0 0,-1 0 1,0 0-1,0 0 0,0 0 1,0 0-1,0 0 0,0 0 1,1 0-1,-1 0 1,0 0-1,0 0 0,0 0 1,0 0-1,0 0 0,0 0 1,0 0-1,0 0 0,0-1 1,1 1-1,-1 0 0,0 0 1,0 0-1,0 0 1,0 0-1,0 0 0,0 0 1,0-1-1,0 1 0,0 0 1,0 0-1,0 0 0,0 0 1,0 0-1,0-1 1,-1-11 549,-8-26-895,5 20 450,-3-14-136,-1 0 0,-14-34 0,16 50 0,-1 1 0,-1 0 0,0 0 0,-1 1 0,-20-25 0,-49-62 0,52 79 0,25 22 0,1 0 0,0-1 0,0 1 0,0 0 0,0 0 0,0 0 0,0-1 0,0 1 0,0 0 0,0 0 0,0-1 0,0 1 0,0 0 0,0 0 0,0-1 0,0 1 0,0 0 0,0 0 0,0 0 0,0-1 0,0 1 0,0 0 0,0 0 0,0 0 0,0-1 0,0 1 0,1 0 0,-1 0 0,0 0 0,0-1 0,0 1 0,0 0 0,1 0 0,-1 0 0,0 0 0,0 0 0,0-1 0,0 1 0,1 0 0,-1 0 0,0 0 0,0 0 0,1 0 0,-1 0 0,0 0 0,0 0 0,0 0 0,1 0 0,3-1 0,-6 4 0,-18 4-1600,-14-4-7305,-28-12-8319,55 8 16123,-11-4-1732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5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49 136,'0'-43'27902,"1"42"-27689,1 1 0,-1-1 1,1 0-1,-1 1 0,1-1 0,0 1 0,-1-1 1,1 1-1,-1 0 0,1 0 0,0 0 0,-1-1 1,1 2-1,0-1 0,-1 0 0,1 0 0,1 1 1,81 17 786,1 0-3807,-73-14-323,1 0 0,-1 1 0,0 0 0,21 13 0,25 10-5964,-28-16 6055,-1 3 981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5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77 313 748,'0'2'321,"0"0"0,1 0 0,-1 0 0,1 0 1,-1 0-1,1-1 0,-1 1 0,1 0 0,0 0 0,0-1 0,0 1 0,0-1 0,0 1 0,3 2 1,6 11 5260,-5 4 8667,-5-26-13517,-1-1 1,0 1-1,-1-1 1,0 1-1,0-1 1,-1 1-1,0 0 1,-5-10-1,3 7-576,1 1 0,0-1-1,1 0 1,-5-19 0,5 8-156,1-2 0,-2 0 0,0 1 0,-2-1 0,0 1 0,-17-39 0,20 57 0,3 3 0,-1 0 0,0 0 0,0 0 0,1 0 0,-1 0 0,1 0 0,-1 0 0,1 0 0,-1 0 0,1-1 0,0 1 0,-1 0 0,1 0 0,0 0 0,0-1 0,0 1 0,0 0 0,0 0 0,0-1 0,0 1 0,1 0 0,0-3 0,-1 4 0,0 0 0,1-1 0,-1 1 0,0 0 0,1-1 0,-1 1 0,1 0 0,-1 0 0,0-1 0,1 1 0,-1 0 0,1 0 0,-1 0 0,1 0 0,-1-1 0,1 1 0,-1 0 0,1 0 0,-1 0 0,1 0 0,-1 0 0,1 0 0,-1 0 0,1 0 0,-1 1 0,1-1 0,-1 0 0,1 0 0,-1 0 0,0 0 0,1 1 0,-1-1 0,1 0 0,-1 0 0,1 1 0,-1-1 0,0 0 0,1 1 0,-1-1 0,0 0 0,1 1 0,-1-1 0,0 1 0,1-1 0,11 12 0,-1 1 0,0 0 0,-1 1 0,17 28 0,-16-20 0,0 1 0,9 28 0,-13-35 0,9 36 0,-10-34 0,0-1 0,9 21 0,-11-32 0,-1 0 0,1 0 0,0 0 0,1 0 0,-1-1 0,1 1 0,0-1 0,0-1 0,9 7 0,-12-9 0,1 0 0,-1 0 0,1 0 0,-1 0 0,1-1 0,0 1 0,0-1 0,0 0 0,0 0 0,0 0 0,0 0 0,0 0 0,0 0 0,0-1 0,0 0 0,1 1 0,-1-1 0,0 0 0,0-1 0,0 1 0,0-1 0,1 1 0,-1-1 0,0 0 0,0 0 0,0 0 0,4-3 0,9-4 0,0-1 0,0-1 0,-1 0 0,0-2 0,26-24 0,61-79 0,-50 54 0,-40 46 0,1 1 0,1 0 0,1 1 0,0 0 0,18-11 0,-30 22 0,1 0 0,-1 0 0,1 0 0,-1 1 0,1-1 0,0 1 0,0 0 0,0 0 0,0 0 0,0 0 0,0 1 0,0 0 0,0 0 0,0 0 0,0 0 0,0 1 0,0-1 0,0 1 0,0 0 0,0 0 0,0 0 0,0 1 0,-1-1 0,1 1 0,-1 0 0,1 0 0,-1 1 0,1-1 0,-1 1 0,0-1 0,3 4 0,2 4-90,-1-1 0,0 1 0,0 1 0,-1-1 0,-1 1-1,1 0 1,-2 1 0,1-1 0,-2 1 0,0 0 0,0 0 0,-1 0 0,0 0 0,-1 0 0,-1 17 0,0-19-1774,1 0 1,-1 0-1,2-1 1,-1 1-1,2-1 1,-1 0 0,1 1-1,0-1 1,1 0-1,9 15 1,-9-17 819,0-1-1,1 0 1,0-1 0,0 1 0,7 4-1,16 13-2093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5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682 752 672,'18'0'98,"24"0"3491,-34-1-1678,1 1-1,-1-1 1,1-1 0,-1 1 0,11-4 0,-17 4-1274,1 0 0,-1 0 0,0 0 0,1-1 0,-1 1 0,0-1 0,0 1 0,0-1 0,0 1 0,0-1 0,0 0 0,0 0-1,-1 0 1,1 0 0,-1 0 0,0-1 0,1 1 0,1-4 0,-2 2-208,-1 1 0,1-1 0,0 0 0,-1 0 0,0 1 0,0-1 0,0 0 0,0 0 0,-1 1 0,0-6 0,-3-12-415,-2-1-1,0 1 1,-1 0-1,-1 1 1,-1-1-1,-1 2 1,0-1-1,-25-32 1,-12-7 7,-72-70 0,94 104-107,-2 2 0,-1 1 0,-1 1 0,0 2 0,-36-18 0,44 27-429,-127-56-8613,129 59 6579,-1 1 0,0 1-1,0 0 1,0 2-1,-40-2 1,31 7-721,9 12 654</inkml:trace>
  <inkml:trace contextRef="#ctx0" brushRef="#br0" timeOffset="1">48 145 452,'36'20'1910,"-14"-6"289,0-1-1,1-1 0,1-1 1,0-2-1,0 0 1,38 8-1,75 0 6786,-1-12-4400,-38-8-4101,-1-4-1,118-24 1,-150 18-483,310-44 0,-344 54-190,-16 1-3871,-31 7-2268,-40 5-2740,0-2 3850,-13 2 1056,-4 4 1443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194 113 956,'0'0'1716,"-19"-10"3985,-55-21 545,61 23-5265,9 7-458,0-1 0,0-1-1,1 1 1,-1 0 0,1-1-1,0 0 1,0 0 0,-3-3 0,-1-3 1368,6 8-1696,0 0 1,1-1-1,-1 1 1,0 0-1,0 0 0,0 0 1,0 0-1,0 0 1,0 0-1,0 0 0,0 0 1,0 1-1,-1-1 0,1 0 1,0 1-1,0-1 1,-1 0-1,1 1 0,-2-1 1,-18-7 2069,19 4-1213,15 6-562,78 20 2193,-51-14-2596,58 20-1,668 314-86,-96-34 0,-346-170 0,-155-70 0,-168-67 0,0-1 0,1 1 0,-1-1 0,0 1 0,1-1 0,-1 0 0,0 0 0,1 1 0,-1-1 0,1 0 0,-1 0 0,0 0 0,1-1 0,-1 1 0,2 0 0,-2-1 0,-1 1 0,1 0 0,-1-1 0,0 1 0,1 0 0,-1-1 0,1 1 0,-1 0 0,0-1 0,0 1 0,1-1 0,-1 1 0,0-1 0,0 1 0,1 0 0,-1-1 0,0 1 0,0-1 0,0 1 0,0-1 0,0 1 0,0-1 0,0 1 0,0-1 0,0 0 0,0-2 0,0 0 0,-1 1 0,0-1 0,1 0 0,-1 1 0,0-1 0,0 1 0,-3-4 0,-9-16 0,9 15 0,1 2 0,-1-1 0,0 0 0,-7-7 0,-23-20 646,-1 1-3726,-65-67-15547,95 93 17700,0 1-1,1-1 1,0 0-1,0 0 1,0-1-1,1 1 1,0-1-1,-3-7 1,-3-14-1640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12 288,'3'-11'23398,"9"18"-21422,2 2-125,-5 0-900,1-1 1,0 0-1,0-1 0,20 11 0,-6-4-550,24 13-379,2-1 0,1-4 1,85 27-1,-79-29-14,93 32-8,335 129 0,-479-178 0,47 19 0,-1 3 0,-1 2 0,91 63 0,-138-87 0,-1 0 0,1 0 0,-1 1 0,0-1 0,0 1 0,0-1 0,-1 1 0,1 0 0,2 6 0,-4-8 0,0 0 0,-1 0 0,1 1 0,-1-1 0,1 0 0,-1 0 0,0 0 0,0 1 0,0-1 0,0 0 0,0 0 0,0 1 0,-1-1 0,1 0 0,-1 0 0,1 0 0,-1 0 0,0 1 0,0-1 0,0 0 0,0-1 0,0 1 0,-3 2 0,-7 8 0,-1-1 0,0 0 0,-1-1 0,0-1 0,0 0 0,-1 0 0,-19 7 0,5 0 0,-140 67 0,89-45 0,38-17 0,16-7 0,-1-1 0,-43 14 0,68-27-85,0 1-1,0-1 1,0 0-1,0 0 1,-1 0-1,1 0 1,0 0-1,0 0 1,0 0-1,-1 0 1,1 0-1,0 0 1,0 0-1,0-1 1,0 1-1,-1-1 1,1 1-1,-2-2 1,3 2-286,-1-1 1,0 0-1,1 0 0,-1 1 1,0-1-1,1 0 1,-1 0-1,1 0 1,-1 0-1,1 1 1,0-1-1,-1 0 1,1 0-1,0 0 0,0 0 1,0 0-1,-1 0 1,1 0-1,0 0 1,0 0-1,0 0 1,1 0-1,-1 0 0,0 0 1,0 0-1,0 0 1,1 0-1,-1 0 1,1 0-1,-1 1 1,1-2-1,1-2-669,0 1 0,0 0 1,0-1-1,1 1 0,-1 0 0,1 0 0,4-4 0,0 2-218,1 0 0,-1 1-1,1 0 1,12-5-1,-16 7 850,42-18-2584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59 1896,'-3'-4'1142,"1"0"-1,-1 0 0,0 0 0,0 0 1,-1 1-1,1 0 0,-1-1 1,1 1-1,-1 1 0,0-1 1,0 0-1,-6-1 0,4 1-14,-1 1 0,1 0 0,-1 0 0,0 0 0,0 1 0,0 0-1,-11 1 1,-7 1 561,1 2 1,-1 0-1,-41 13 0,54-13-1507,-3 1-168,1 0 0,-1 2 0,1 0 1,0 0-1,0 1 0,-18 14 0,28-19-14,0 1 0,1 1 0,-1-1 0,1 0 0,0 1 0,0 0 0,0-1 0,0 1 0,1 1 0,-1-1 0,-1 6 0,3-7 1,0 0 0,1 0 1,-1 0-1,1 0 0,0 0 0,0 0 1,0 0-1,0 0 0,0 0 0,1 0 1,-1 0-1,1 0 0,0 0 0,0 0 1,0 0-1,0 0 0,0-1 1,1 1-1,2 4 0,7 7 0,0-1 0,1 0 0,0-1 0,1 0 0,0 0 0,1-2 0,0 0 0,1 0 0,17 8 0,19 7 0,80 28 0,-110-45 0,173 67 0,-159-59 0,-1 1 0,-1 2 0,44 32 0,-67-43 0,-1 1 0,0-1 0,-1 1 0,1 1 0,6 10 0,-11-14 0,-1-1 0,1 0 0,-1 1 0,-1 0 0,1 0 0,-1 0 0,0 0 0,-1 0 0,1 0 0,-1 0 0,1 9 0,-3-13 6,1 1 0,0-1-1,-1 1 1,1-1 0,-1 1 0,0-1 0,1 1-1,-1-1 1,0 1 0,-1-1 0,1 0 0,0 0-1,-1 0 1,1 1 0,-1-1 0,-2 2 0,-1 0-102,1 0-1,-1 0 1,-1-1 0,1 1 0,0-1 0,-9 4 0,-6 1-1367,-1-1 1,-38 8-1,21-8-2212,-1-2 0,1-2 0,-78-2 0,-115-28-6670,145 12 8085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47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1539 0 380,'0'0'1474,"-21"5"4421,-97 4-3801,55-3-1905,-158 22-106,-253 65 0,206-35 4,226-49-69,-233 38 45,241-43-59,12-2-35,50-2-4,24-2 2,75-14-1,-33 3 4,477-72 240,-269 39-41,-184 30-118,-53 10 678,-169 42 1539,-210 43-2405,195-51 78,95-24 51,0 1-5,26-2 16,15 0 12,87 4 85,12 2-1971,-89-4-919,0 1 0,36 14 0,-36-10 704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0 245 300,'137'3'11487,"0"3"-3633,214 2 2058,-209-15-8532,169-30-1,-17-33-5192,-273 63 2031,0-1 0,20-10 0,75-51-12483,-104 60 12593,25-11-1847,1 3 818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908 733 416,'2'1'322,"-1"1"0,1 0 0,0-1 0,-1 1 0,1 0 0,-1 0 0,0 0 0,1 0 0,-1 0 0,0 0 0,0 0 0,1 4 0,-2-5-74,0 0-1,0 0 1,0 0 0,0 0 0,0 0-1,-1 0 1,1 0 0,0 0 0,0 0-1,-1 0 1,1 0 0,0-1 0,-1 1-1,1 0 1,-1 0 0,0 0 0,1 0 0,-1-1-1,1 1 1,-1 0 0,0 0 0,0-1-1,1 1 1,-1-1 0,0 1 0,0-1-1,0 1 1,0-1 0,0 1 0,0-1-1,1 0 1,-1 1 0,0-1 0,0 0-1,-2 0 1,-8 2 426,0 0 0,0-1 0,0-1-1,0 1 1,-1-2 0,1 0 0,0 0-1,0-1 1,1 0 0,-1-1 0,0 0 0,-14-7-1,-2-2 364,1 0-1,0-2 1,-40-28-1,-171-143 2720,198 150-3418,1-1 0,3-2 0,-56-76 0,50 52-131,-46-94 0,52 98-100,36 58-105,-1 0 1,0 0-1,0 0 1,0 0-1,0 0 0,0 0 1,1 0-1,-1 0 1,0 1-1,0-1 0,0 0 1,0 0-1,1 0 1,-1 0-1,0 0 0,0-1 1,0 1-1,0 0 1,1 0-1,-1 0 0,0 0 1,0 0-1,0 0 1,0 0-1,0 0 0,1 0 1,-1 0-1,0 0 1,0 0-1,0-1 1,0 1-1,0 0 0,0 0 1,1 0-1,-1 0 1,0 0-1,0-1 0,0 1 1,0 0-1,0 0 1,0 0-1,0 0 0,0 0 1,0-1-1,0 1 1,0 0-1,0 0 0,0 0 1,0 0-1,0-1 1,0 1-1,0 0 0,0 0 1,0 0-1,0 0 1,0-1-1,13 10 140,1 6-63,0 0-1,-2 0 0,0 1 1,0 1-1,11 23 0,40 96-144,-53-113 95,37 91-29,67 144 0,-98-225 0,11 22 0,1-1 0,3-1 0,3-2 0,40 48 0,-65-89 29,1 0-1,1-1 1,-1 0 0,2-1 0,19 13-1,-24-18-206,0 1 0,0-1 0,0 0 0,1 0 0,-1-1 0,1 0 0,-1 0 0,1-1 0,-1 0 0,1-1 0,14 0 0,-17-1-729,0 0 0,0-1-1,0 1 1,0-1 0,-1-1 0,1 1 0,0 0 0,-1-1 0,0 0 0,0 0 0,8-8-1,36-42-8655,-45 50 9062,53-67-6496,-26 29 4693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208 748 1028,'1'5'1228,"-1"-1"-1,0 1 1,-1 0-1,1-1 1,-1 1-1,0 0 1,0-1-1,-1 1 1,1-1-1,-3 5 0,2-6-589,0-1 0,0 1-1,0-1 1,0 0-1,-1 0 1,1 0-1,-1 0 1,1 0 0,-1 0-1,0-1 1,0 1-1,1-1 1,-1 0-1,0 0 1,-6 1 0,3 0-253,0-1 0,0 0 1,1 0-1,-1 0 0,0-1 1,0 1-1,0-2 0,0 1 1,0-1-1,1 0 0,-1 0 1,0 0-1,1-1 0,-9-3 1,10 3-341,0 0 1,0 0 0,1-1-1,-1 0 1,1 0 0,0 0-1,0 0 1,0 0 0,0 0-1,0-1 1,0 0 0,1 1-1,0-1 1,0 0 0,0 0-1,0 0 1,1 0 0,-1-1-1,0-8 1,1 6-35,1 0 1,0 0-1,0 0 1,1 0-1,0 0 0,3-11 1,0-1-3,-2 13-8,0 0 0,0 1 1,0-1-1,1 0 0,0 1 0,5-8 0,6-12-10,-10 19 1,0 0 0,-1 0 0,2 1 1,-1-1-1,1 1 0,0 0 0,0 1 0,0-1 1,0 1-1,1 0 0,0 0 0,0 1 0,9-5 1,-7 4-4,-8 4 10,1-1 1,-1 1-1,1-1 0,0 1 1,-1 0-1,1-1 0,0 1 1,-1 0-1,1 0 0,0 0 1,-1-1-1,1 1 0,0 0 1,0 0-1,-1 0 0,1 0 1,0 0-1,-1 0 0,1 0 1,0 0-1,0 1 0,-1-1 1,1 0-1,0 0 0,-1 1 1,1-1-1,0 0 0,-1 1 1,1-1-1,-1 0 1,1 1-1,0-1 0,-1 1 1,1-1-1,-1 1 0,1-1 1,-1 1-1,0 0 0,1-1 1,-1 1-1,0 0 0,1-1 1,-1 1-1,0 0 0,1-1 1,-1 2-1,1 0 8,-1 1 0,1-1 0,-1 1 0,0-1 1,0 1-1,0-1 0,0 1 0,0-1 0,-1 1 0,1 0 0,-1-1 0,1 0 0,-2 4 1,-69 131 1297,61-114-1305,-13 45 0,21-59 0,0-1 0,0 0 0,1 1 0,0 0 0,1-1 0,-1 1 0,2-1 0,-1 1 0,3 8 0,-2-14 0,0 1 0,0-1 0,1 0 0,-1 0 0,1 0 0,0-1 0,0 1 0,0 0 0,0-1 0,0 1 0,1-1 0,-1 0 0,1 0 0,0 0 0,-1 0 0,1 0 0,0 0 0,0-1 0,0 1 0,0-1 0,0 0 0,1 0 0,-1 0 0,0 0 0,0-1 0,1 1 0,3-1 0,0 1 0,1-1 0,-1 0 0,1-1 0,-1 1 0,1-1 0,-1-1 0,0 1 0,0-1 0,1-1 0,-1 1 0,8-5 0,2-4 6,0 0 1,0-1-1,-1-1 1,0-1-1,-2 0 1,1-1-1,20-28 1,-9 5-304,-1-2 0,25-56 0,-43 81 194,1-1 0,0 1 1,1 1-1,14-17 0,-22 30 105,0 0-1,0 1 1,0-1-1,1 0 1,-1 1-1,0-1 1,1 1-1,-1-1 1,0 1-1,1-1 1,-1 1-1,0 0 1,1 0-1,-1 0 1,1 0-1,-1 0 1,0 0-1,1 0 1,-1 0-1,0 1 1,1-1-1,-1 0 1,0 1-1,1-1 1,-1 1-1,0 0 1,1-1-1,-1 1 1,0 0-1,0 0 1,0-1-1,2 3 1,40 36 469,-37-32-359,98 114 608,-53-65-720,-28-29 0,1-2 0,33 27 0,-42-40 0,0-1 0,1 0 0,1-1 0,0-1 0,32 13 0,-31-16 0,1-1 0,-1 0 0,1-1 0,0-1 0,30 1 0,-44-4 0,0-1 0,1 1 0,-1-1 0,0 0 0,0 0 0,1 0 0,-1-1 0,0 1 0,0-1 0,-1 0 0,1-1 0,0 1 0,-1-1 0,1 0 0,-1 0 0,0-1 0,0 1 0,0-1 0,-1 0 0,1 0 0,-1 0 0,0 0 0,0-1 0,4-8 0,-2 0 0,0-1 0,0 0 0,-2 0 0,1 0 0,-2 0 0,0-1 0,-1 1 0,0-1 0,-1 1 0,-1-1 0,0 0 0,-5-21 0,-5-8 0,-1 0 0,-29-70 0,3 27 0,-68-117 0,13 49 0,91 152 0,0 0 0,-1-1 0,1 1 0,-1 0 0,1 0 0,-1 0 0,0 1 0,0-1 0,0 1 0,-6-4 0,8 5 0,-1 1 0,1-1 0,0 1 0,0-1 0,0 1 0,-1-1 0,1 1 0,0-1 0,0 1 0,-1 0 0,1 0 0,0 0 0,-1 0 0,1 0 0,0 0 0,0 0 0,-1 0 0,1 0 0,0 1 0,-1-1 0,1 1 0,0-1 0,0 1 0,0-1 0,-1 1 0,1-1 0,0 1 0,0 0 0,0 0 0,0 0 0,0 0 0,0-1 0,0 1 0,0 2 0,-5 4 0,1 1 0,0 0 0,1 0 0,-1 1 0,2 0 0,-1-1 0,1 1 0,1 0 0,-1 0 0,2 0 0,-1 1 0,1-1 0,0 12 0,2-6 0,-1-1 0,2 0 0,0 1 0,0-1 0,2 0 0,-1 0 0,2 0 0,0-1 0,1 1 0,0-1 0,1 0 0,0-1 0,1 0 0,0 0 0,1-1 0,1 0 0,-1 0 0,2-1 0,-1 0 0,2-1 0,-1 0 0,1-1 0,0 0 0,1-1 0,0-1 0,0 0 0,1 0 0,-1-1 0,23 4 0,-1-3 0,0-2 0,1-2 0,0-1 0,-1-2 0,58-8 0,175-46 0,-101 6 382,-88 14-1431,-59 25-1615,33-25 1,-52 34 2369,1 1-1,-1-1 1,1 0 0,-1 0-1,0-1 1,0 1 0,1 0-1,-1 0 1,0 0 0,0-1-1,0 1 1,-1-1 0,1 1 0,0-1-1,0 1 1,-1-1 0,1 1-1,-1-1 1,1 0 0,-1-2-1,0 3-48,0-1-1,-1 1 0,1 0 1,-1-1-1,1 1 0,-1 0 1,0 0-1,1-1 0,-1 1 1,0 0-1,0 0 0,0 0 1,0 0-1,0 0 0,0 0 0,0 0 1,0 1-1,0-1 0,-2-1 1,-5-2-988,0 0-1,0 1 1,-1 0 0,1 0 0,-16-2 0,-18-3-1596,-12 6 662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2008,'4'2'1203,"-1"1"1,0-1-1,0 1 0,-1-1 0,1 1 1,0 0-1,-1 0 0,3 5 0,16 17 2904,88 61 2856,68 30-1382,-92-62-3667,399 250-422,230 152-1619,-333-211 127,-318-205 47,-14-9-1865,0-2-5021,-42-25 5434,1-1 0,-1 0-1,1 0 1,0-1 0,0 0 0,1-1 0,-1 0-1,0 0 1,0-1 0,1 0 0,-1 0 0,0-1 0,11-2-1,9-5-1674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20 960,'-12'-9'1864,"-7"-2"8950,19 11-10520,-1 0-1,0 1 1,1-1-1,-1 0 1,0 0-1,1 0 1,-1 1-1,0-1 0,1 0 1,-1 1-1,1-1 1,-1 0-1,0 1 1,1-1-1,-1 1 1,1-1-1,-1 1 1,1-1-1,0 1 1,-1-1-1,1 1 1,-1 0-1,1-1 1,0 1-1,-1 0 1,1-1-1,0 1 1,0 0-1,0-1 0,0 1 1,-1 0-1,-3 36 5402,8 22-1943,0-42-3706,1-1 0,0 0 1,1 0-1,1 0 1,16 28-1,0 2-33,67 109-13,-6-13 0,-57-91 0,-16-32 0,0-1 0,-2 2 0,0-1 0,-1 1 0,8 34 0,-15-48 0,-1 1 0,0-1 0,0 1 0,0-1 0,-1 1 0,0-1 0,0 1 0,-1-1 0,0 1 0,0-1 0,0 0 0,-1 0 0,0 0 0,0 0 0,0-1 0,-1 1 0,0-1 0,0 0 0,0 0 0,-1 0 0,-9 7 0,-6 4 0,-1-1 0,-1-1 0,0-1 0,-25 11 0,47-24 0,-43 19-143,0-2 0,-1-3 0,-68 16 1,5-9-5408,-59 10-14092,162-30 16212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486 115 236,'1'-3'485,"1"0"1,-1 1-1,1-1 0,-1 0 0,0 0 0,0 0 1,0 0-1,0 1 0,-1-1 0,1-1 1,-1 1-1,0 0 0,1 0 0,-2-4 1,1 5 34,-1-1 0,0 1 0,0-1 1,0 1-1,-1 0 0,1 0 0,0 0 1,-1 0-1,1 0 0,-1 0 1,0 0-1,0 0 0,0 0 0,0 1 1,0-1-1,0 1 0,0-1 0,-4-1 1,-5-2 567,0 1 0,0 0 1,0 0-1,-1 1 1,1 1-1,-1-1 1,0 2-1,0 0 1,0 0-1,-12 2 0,0 0-409,0 2 0,1 0 0,0 2 0,-25 7 0,37-8-679,0 1 0,0 0 0,0 0 0,1 1 0,0 1 0,0-1 0,1 2 0,-1-1 0,2 1 0,-1 1 0,1 0 0,0 0 0,1 0 0,-11 19 0,13-19 0,1-1 0,0 1 0,0-1 0,1 1 0,0 0 0,0 0 0,1 1 0,0-1 0,1 0 0,0 1 0,1-1 0,0 1 0,0-1 0,1 1 0,0-1 0,1 0 0,0 1 0,0-1 0,4 10 0,14 22 0,2 0 0,42 57 0,-2-2 0,-55-84 23,0 0 0,0 1-1,-1 0 1,-1 0 0,0 1 0,3 13 0,-7-23-89,0-1 0,-1 1 0,0 0 0,0-1-1,0 1 1,0-1 0,0 1 0,-1-1 0,0 1 0,1-1 0,-1 1 0,-1-1 0,1 1 0,0-1 0,-1 0 0,0 0 0,0 0 0,0 0 0,0 0-1,0 0 1,0 0 0,-1-1 0,1 1 0,-1-1 0,0 0 0,0 1 0,0-1 0,0-1 0,-3 3 0,-10 4-3247,-1 0-1,-20 6 1,-34 5-10685,63-17 10469,14 2 919</inkml:trace>
  <inkml:trace contextRef="#ctx0" brushRef="#br0" timeOffset="1">997 946 524,'93'18'5037,"-45"-9"-4,1-3 12918,-49-6-17800,-10-10 3402,-22-14-3519,26 19 450,-228-191-484,198 161 0,2-2 0,2-1 0,1-1 0,-27-46 0,35 43-220,-37-54 685,54 86-818,-2 2-1,1-1 0,-1 1 0,0 0 0,0 1 1,-1 0-1,-16-11 0,20 16-604,1 0 1,-1 1-1,0-1 0,0 1 0,0 0 0,1 0 1,-1 1-1,0-1 0,0 1 0,0 0 1,0 0-1,0 1 0,-9 1 0,10-1 249,0 0 0,0 0 0,0 0 0,0 0 0,0 1 0,1 0 0,-1 0 0,0 0 0,1 0 0,-1 0 0,1 1 0,0-1 0,0 1 0,0 0 0,0 0 0,-4 6 0,-4 16-2483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7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1 330 584,'18'13'2271,"0"-1"0,1 0-1,0-2 1,1 0 0,0-1 0,1-1-1,0 0 1,41 7 0,-37-11-1000,0-1 1,29-1-1,19-4 467,128-22-1,-21-9-2889,-75 12-1712,-68 15-1894,58-3 1,-77 8 2731,-1 2 1,0 0 0,0 0-1,0 2 1,28 7-1,-15 1-164</inkml:trace>
  <inkml:trace contextRef="#ctx0" brushRef="#br0" timeOffset="1">1308 559 1396,'0'0'220,"0"0"0,-1 0 0,1 1 0,0-1 0,0 0 0,0 1 0,0-1 0,0 0 0,0 1 0,0-1 0,0 0 0,0 1 0,0-1-1,0 0 1,0 1 0,3 2 3080,-3-3-3080,1 1 0,-1-1 0,0 0 0,0 0-1,1 0 1,-1 0 0,0 0 0,1 1 0,-1-1 0,0 0 0,0 0 0,1 0 0,-1 0 0,0 0 0,1 0 0,-1 0 0,0 0 0,1 0 0,-1 0 0,0-1 0,4-1 3079,-4 2-3079,1-1 0,14-15 8063,-11 9-7319,-1 1 1,0-1-1,0 0 0,-1 0 0,0 0 1,2-10-1,4-12 35,13-50-822,-13 46-184,19-52-1,-17 60-158,-1 0 1,-2 0-1,7-40 1,-8 16-4553,-4-1-6156,-12 24-1240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244 269 1244,'-34'-18'3277,"15"8"-1760,0-1-1,0 0 0,1-1 1,1-1-1,-20-19 0,30 24-1122,-1 1 255,1 0-1,0 0 0,0-1 1,1 0-1,0 0 0,0-1 1,1 1-1,0-1 0,-7-18 1,11 25-398,0-1 1,1 1 0,-1-1 0,1 1 0,-1-1 0,1 1 0,0-1-1,0 0 1,0 1 0,0-1 0,0 1 0,0-1 0,1 1 0,1-5 0,-1 5-164,0 1 1,0 0 0,0 0 0,1 0 0,-1 0 0,0 0 0,1 0 0,-1 1-1,0-1 1,1 0 0,-1 1 0,1-1 0,-1 1 0,1-1 0,-1 1 0,1 0-1,-1 0 1,1 0 0,0-1 0,-1 2 0,1-1 0,-1 0 0,1 0 0,-1 0 0,1 1-1,-1-1 1,3 2 0,25 2 66,-1-1 0,38-1 0,-64-2-291,43 4-3839,-26 4-1017,-18-8 4580,0 1 0,-1-1 0,1 1 0,-1 0 0,1-1 1,0 1-1,-1 0 0,1-1 0,-1 1 0,0 0 0,1 0 0,-1-1 0,0 1 0,1 0 0,-1 0 0,0 0 1,0-1-1,0 1 0,0 0 0,1 1 0,-1 1-204,0 0 1,0-1-1,1 1 1,0 0-1,-1 0 1,1-1-1,0 1 1,0 0-1,3 4 1,5 13-1697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144 954 292,'5'2'879,"-1"1"-1,1-1 1,-1 1 0,1-1-1,0-1 1,0 1-1,0-1 1,0 0 0,0 0-1,0 0 1,6-1 0,-8 0-493,0-1 0,-1 1 0,1-1 0,-1 0 0,1 0 0,-1 0 0,0 0 0,1 0 0,-1-1 0,0 1 0,0-1 0,0 0 0,0 1 0,0-1 0,0 0 0,0 0 0,-1 0 0,1 0 0,-1-1 0,1 1 0,-1 0 0,0-1 0,0 1 1,1-3-1,2-6 840,0 0 0,-1 0 0,0-1 0,-1 1 0,2-23 1,-4-62 2761,-1 43-3170,-2-12-779,-2 0 0,-27-119 0,-15 4-39,41 157 2,-2 0 0,-12-28-1,15 41-9,0 1 0,0-1-1,-1 1 1,0 0 0,-1 1-1,1-1 1,-13-10 0,17 17-189,0 1 1,1-1 0,-1 0-1,0 1 1,0 0-1,-1-1 1,1 1 0,0 0-1,0 0 1,0 0-1,-1 1 1,1-1 0,-1 0-1,1 1 1,0 0 0,-1-1-1,1 1 1,-4 0-1,4 1-146,1 0-1,-1-1 1,0 1-1,0 0 1,0 0-1,1 0 1,-1 0-1,0 0 1,1 0-1,-1 0 0,1 1 1,0-1-1,-1 0 1,1 1-1,0 0 1,0-1-1,-2 4 1,-1 3-844,1-1 0,0 1 1,1 0-1,-1 0 0,1 0 1,1 0-1,0 1 0,-1 15 0,2-2-598,-1-3 692,1 1 0,0 0 0,2-1 0,0 1 0,1-1 0,1 0-1,1 0 1,9 22 0,-7-23 1617,2-1-1,0 0 0,0-1 1,2 0-1,0-1 0,1 0 0,25 25 1,-35-38-432,20 17 2831,0 0-1,43 26 0,-60-42-2446,0 0-1,1 0 1,-1-1-1,1 0 1,-1 0-1,1 0 0,0-1 1,0 0-1,-1 0 1,1 0-1,0-1 1,0 0-1,9-1 1,-6-1 142,0 0 1,0-1 0,0 0 0,0-1-1,0 0 1,-1 0 0,15-11 0,3-4 21,-1-2 0,-1-1 1,-1 0-1,29-37 0,24-25-479,33-15-1607,-70 70-3248,1 4-6065,-53 38 5156,1 16 1826,10-3 1794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8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1 874 1204,'15'15'1425,"-1"0"225,1-1-1,1-1 0,0-1 0,21 13 0,-33-23-1239,0 0-1,0 0 1,0 0-1,0-1 1,0 1-1,1-1 0,-1 0 1,0-1-1,1 1 1,7-1-1,-9 0-202,0-1 0,0 1 1,0-1-1,-1 0 0,1 0 0,0 0 0,0 0 0,-1 0 0,1-1 0,-1 1 0,1-1 0,-1 0 0,0 1 0,0-1 0,0 0 1,0 0-1,0-1 0,2-2 0,8-14 925,-1 0 1,-1-1 0,-1 0 0,-1-1-1,0 0 1,7-39 0,7-14-426,-18 60-973,0-1 1,0 1-1,-2-1 1,0 0-1,1-23 1,-3 29-373,-1-1 1,0 1-1,0 0 0,-1 0 1,0 0-1,-1 0 0,0 1 0,0-1 1,-1 1-1,-5-10 0,-95-142-15250,77 122 13310</inkml:trace>
  <inkml:trace contextRef="#ctx0" brushRef="#br0" timeOffset="1">114 1 1020,'32'16'8685,"7"4"2816,-15-3-6743,52 42 2080,112 57-6873,-182-112 199,0 0-1,1 0 1,-1 1-1,8 8 1,14 23-5118,-18-17-649,0 1 0,8 25 0,14 29-3123,-7-41 6298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4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1 960,'-26'0'3793,"6"0"-2518,0 0-1,-31 5 0,24-1-1047,19-3-138,0 0-1,0 0 1,1 1-1,-1 0 0,1 0 1,-12 6-1,14-5-53,3-3-30,0 1-1,0 0 0,1 0 1,-1 0-1,0-1 1,0 2-1,1-1 0,-1 0 1,1 0-1,-1 1 1,1-1-1,0 0 0,-1 1 1,1-1-1,0 1 1,0 0-1,0-1 0,0 1 1,1 0-1,-1 0 1,0 0-1,1-1 0,-1 1 1,1 0-1,-1 0 1,1 0-1,0 0 0,0 0 1,0 0-1,0 2 1,-9 43 45,10-33-38,1-1-1,0 0 1,1 0 0,6 19-1,3 10 13,21 76 48,-27-86-37,-4-19 102,1-1 1,0 1-1,0-1 0,9 19 1,-6-16 140,0 0 1,7 30-1,0 2-119,-6-33-135,-6-12-16,1 1-1,-1 0 0,0-1 0,0 1 1,0 0-1,0 0 0,0 0 0,0 3 1,0-2-5,-1-1 1,2 0 0,-1 1-1,0-1 1,1 0 0,-1 0-1,1 0 1,0 0-1,0-1 1,0 1 0,0 0-1,1-1 1,-1 1 0,5 3-1,19 23 19,-24-26-18,1 1-1,0-1 0,0 0 0,0-1 1,0 1-1,0 0 0,7 3 0,-6-4 2,-1 1-1,0-1 1,1 1-1,-1-1 1,0 1-1,0 0 0,5 7 1,-3-5 2,0 0 1,1 0-1,-1-1 1,1 0-1,0 0 1,1 0-1,-1 0 1,1-1-1,-1 0 1,12 3-1,-3 0 20,28 12 405,104 40 1504,-106-42-1828,39 21-1,17 7-80,-73-32-22,16 7 34,-39-19 125,3 1-207,1 2 420,-14-1 3038,9-2-3364,-6-5-65,2-2 17,-22-26-519,17 21-548,0 1 0,-20-20-1,-153-127-10388,120 106 8993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1 440 692,'3'4'715,"6"7"1222,1-1-1,0-1 1,13 11-1,-20-18-1392,-1 0 0,1-1-1,-1 1 1,1 0 0,0-1 0,-1 0 0,1 0 0,0 0-1,0 0 1,0 0 0,0 0 0,0-1 0,0 0-1,0 1 1,0-1 0,0 0 0,1 0 0,-1-1 0,0 1-1,5-2 1,-5-1-244,0 0 0,0 1 0,0-1 0,-1 0 0,1-1 0,-1 1-1,0 0 1,0-1 0,0 1 0,0-1 0,-1 0 0,0 1 0,1-1 0,0-6 0,6-13 567,26-53 384,-16 33-988,24-40 1,-27 57-225,49-77 30,-56 92-65,1-1 0,1 1 0,0 0 0,0 1 0,23-17 0,-31 25-4,1 0 0,-1 1 0,1-1 1,-1 1-1,1 0 0,-1-1 0,1 1 1,0 0-1,0 1 0,0-1 0,-1 0 1,1 1-1,0 0 0,0-1 0,0 1 1,0 1-1,0-1 0,0 0 0,0 1 1,3 0-1,-2 1-1,-1-1 1,0 1 0,0 0-1,0 0 1,0 1-1,0-1 1,0 1-1,0-1 1,-1 1 0,1 0-1,-1 0 1,0 0-1,3 5 1,3 8 0,-1 0 0,0 1 0,-2 0 0,0-1 0,4 23 0,4 67 55,-12-83 45,1 1-1,1-1 0,1 0 1,1 0-1,2-1 0,16 42 1,-12-43 161,0-1 0,2 0 0,24 30 0,-32-45-197,-1 0 0,1 0-1,0 0 1,0-1 0,0 0 0,1 0 0,-1 0 0,1-1-1,0 0 1,0 0 0,0 0 0,1-1 0,-1 0 0,1 0 0,-1 0-1,1-1 1,10 1 0,-13-2-42,0-1 1,-1 1-1,1-1 0,0 0 0,-1 0 1,1 0-1,-1 0 0,0-1 0,1 0 1,-1 1-1,0-1 0,0 0 1,0-1-1,0 1 0,0 0 0,0-1 1,-1 0-1,3-2 0,5-9 30,0 1 0,14-28 0,-6 9-2,140-226 84,-149 245-124,-3 1-15,2 0 0,0 1 0,0 0 0,19-19 1,-25 29 10,0-1 1,-1 1 0,1-1-1,0 1 1,0 0 0,0 0 0,0 0-1,0 0 1,0 0 0,0 0 0,0 0-1,0 1 1,1-1 0,-1 1 0,0-1-1,0 1 1,0 0 0,1 0-1,-1 0 1,0 0 0,0 1 0,1-1-1,-1 1 1,0-1 0,0 1 0,0 0-1,0-1 1,1 1 0,-1 0-1,-1 0 1,1 1 0,0-1 0,0 0-1,0 1 1,-1-1 0,4 4 0,2 3 99,-1 0 1,0 0-1,0 0 1,-1 1 0,0 0-1,-1 0 1,7 17 0,-2 0-45,8 43 0,-13-44-62,2-1 0,0 1 0,2-2 0,1 1 0,0-1 0,2 0 0,1-1 0,0-1 0,23 29 0,-18-22 0,-16-25 0,0 0 0,1-1 0,-1 1 0,1 0 0,-1-1 0,1 1 0,0-1 0,0 1 0,0-1 0,0 0 0,1 0 0,-1 0 0,0 0 0,1 0 0,0-1 0,-1 1 0,5 1 0,-4-4 0,0 1 0,0-1 0,0 0 0,0 0 0,0 0 0,-1-1 0,1 1 0,0-1 0,0 1 0,-1-1 0,1 0 0,-1 0 0,4-4 0,-1 2 0,3-3 0,0-1 0,0 0 0,7-11 0,14-13 0,-6 10 0,2 1 0,0 1 0,1 1 0,33-19 0,-46 32 0,0 0 0,0 0 0,0 2 0,1-1 0,0 2 0,-1 0 0,1 0 0,1 1 0,-1 1 0,0 0 0,28 3 0,-19 2 0,-1 0 0,1 1 0,-1 1 0,-1 1 0,1 1 0,-1 1 0,0 1 0,22 15 0,-31-18 0,-1 1 0,1 0 0,-2 1 0,1 0 0,-2 1 0,1 0 0,-1 0 0,0 1 0,-1 0 0,-1 1 0,0-1 0,0 2 0,-1-1 0,8 24 0,-13-30 0,1-1 0,-2 1 0,1 0 0,-1 0 0,1 0 0,-1-1 0,-1 1 0,1 0 0,-1 0 0,0-1 0,-1 1 0,1-1 0,-1 1 0,0-1 0,-1 1 0,1-1 0,-1 0 0,0 0 0,0 0 0,-1-1 0,1 1 0,-1-1 0,0 1 0,-7 4 0,-9 8 0,-1-1 0,-1-2 0,0 0 0,-29 12 0,32-16 0,-84 38-543,-2-5 1,-1-4-1,-142 31 1,-725 110-24634,756-151 22047,-9-3 1061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1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81 960,'8'-12'10708,"-15"13"-9957,1 0-1,-1 0 1,1-1-1,-1 0 1,-10-1-1,4 0-363,-46 1 1382,-119-4 3395,127 0-2883,-67 5 1,39 1-962,-120-2 999,135 5-1470,62-5-803,23 0 15,47-3-3,79-15 1,-31 3-58,116 1-1,-11 1 0,-126 7 0,-324 17 0,162-6 0,-168 5 0,240-9 0,49 3 0,295-25 0,-342 22 0,-26 8 0,-28 0 0,-169 37 0,212-44 0,1 0 0,0-1 0,0 1 0,-1 1 0,1-1 0,0 0 0,1 1 0,-1 0 0,0-1 0,1 1 0,-4 5 0,-1 1 0,7-8 0,-1 1 0,0-1 0,1 0 0,0 1 0,-1-1 0,1 0 0,0 1 0,0-1 0,-1 1 0,1-1 0,0 1 0,1-1 0,-1 1 0,1 2 0,-2 14 0,0-15 0,0 0 0,1 0 0,-1 0 0,1 0 0,-1-1 0,1 1 0,0 0 0,0 0 0,0 0 0,1 0 0,-1 0 0,1 0 0,-1-1 0,1 1 0,2 5 0,25 46 0,-22-43 0,0 0 0,9 22 0,-12-23 0,1 3 0,0 0 0,-1 0 0,-1 0 0,0 0 0,0 25 0,0-28 0,0 0 0,0 0 0,0 0 0,2 0 0,-1-1 0,1 0 0,0 1 0,11 15 0,6 15 0,0-6 0,-19-31 0,1 0 0,-1 0 0,1 0 0,-1 1 0,0 0 0,0-1 0,-1 1 0,1 0 0,-1 0 0,0-1 0,0 1 0,0 0 0,0 0 0,-1 7 0,1-10 0,-1 1 0,0-1 0,1 0 0,-1 1 0,1-1 0,-1 0 0,1 0 0,-1 1 0,1-1 0,0 0 0,0 0 0,-1 0 0,3 2 0,-2-2 0,0 0 0,0 0 0,0 0 0,-1 0 0,1 0 0,0 0 0,-1 1 0,1-1 0,0 0 0,-1 0 0,0 0 0,1 1 0,-1 1 0,8 7 0,-7-9 0,0-1 0,0 1 0,-1 0 0,1-1 0,0 1 0,-1-1 0,1 1 0,0 0 0,-1 0 0,1 0 0,-1-1 0,1 1 0,-1 0 0,1 0 0,-1 0 0,0 0 0,1 0 0,-1 0 0,0-1 0,0 3 0,18 13 0,-9-10 0,-7-6 0,-1 1 0,0-1 0,0 1 0,0 0 0,0-1 0,0 1 0,0 0 0,0-1 0,0 1 0,0 0 0,0 0 0,0 0 0,0 0 0,0 0 0,-1 0 0,1 0 0,0 0 0,-1 1 0,1-1 0,-1 0 0,1 0 0,-1 0 0,0 1 0,0-1 0,1 0 0,-1 1 0,0-1 0,0 0 0,0 2 0,-2 2 0,2-4 0,-1 0 0,1 0 0,0-1 0,-1 1 0,1 0 0,-1-1 0,0 1 0,1-1 0,-1 1 0,1-1 0,-1 1 0,0-1 0,1 1 0,-1-1 0,0 1 0,1-1 0,-1 0 0,0 0 0,0 1 0,0-1 0,1 0 0,-1 0 0,0 0 0,0 0 0,0 0 0,1 0 0,-1 0 0,-1 0 0,-5 0 0,-2 0 0,-1 1 0,-18 8 0,18-8 0,1-1 0,-38 5 0,39-6 0,8 1 0,0-1 0,0 1 0,0 0 0,0 0 0,0-1 0,0 1 0,0 0 0,0-1 0,0 1 0,0 0 0,0-1 0,0 1 0,0 0 0,1 0 0,-1-1 0,0 1 0,0 0 0,0 0 0,0-1 0,1 1 0,-1 0 0,0 0 0,0-1 0,1 1 0,-1 0 0,0 0 0,0 0 0,1 0 0,-1-1 0,0 1 0,1 0 0,-1 0 0,0 0 0,0 0 0,1 0 0,-1 0 0,1 0 0,0-1 0,10-2 0,-5 1 0,0 0 0,0 1 0,0 0 0,1 0 0,9 0 0,-10 1 0,-1-1 0,1 1 0,-1-1 0,1 0 0,-1-1 0,0 1 0,1-1 0,-1 0 0,9-5 0,-25-2 0,-58 0 0,36 6 0,-373-23 0,400 27 0,7 0 0,15 2 0,69-3 0,0-5 0,102-17 0,-176 18 0,-2 3 0,-359 1 0,415-11-769,-15-9-28748,-14 14 27328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2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1 360,'0'0'289,"0"1"-1,0 0 1,0-1 0,-1 1-1,1-1 1,0 1 0,0-1-1,-1 1 1,1 0 0,0-1 0,-1 1-1,1-1 1,0 0 0,-1 1-1,1-1 1,-1 1 0,1-1-1,-1 1 1,1-1 0,-1 0-1,1 0 1,-1 1 0,-19 6 2476,17-7-2487,0 1 0,0-1 0,0 0 0,0 1 0,-1-1-1,1-1 1,0 1 0,0 0 0,-6-2 0,9 1-242,0 1 0,0 0-1,-1 0 1,1 0 0,0 0 0,0 0 0,-1-1 0,1 1 0,0 0-1,-1 0 1,1 0 0,0 0 0,0 0 0,-1 0 0,1 0 0,0 0-1,-1 0 1,1 0 0,0 0 0,0 0 0,-1 0 0,1 0 0,0 0-1,-1 0 1,1 0 0,0 0 0,0 1 0,-1-1 0,1 0 0,0 0-1,0 0 1,-1 0 0,1 1 0,0-1 0,0 0 0,-1 0 0,1 0-1,0 1 1,0-1 0,0 0 0,0 0 0,0 1 0,-1-1 0,1 0-1,0 1 1,0-1 0,0 0 0,0 0 0,0 1 0,0-1 0,0 0-1,0 1 1,0-1 0,0 0 0,0 1 0,0-1 0,0 0 0,0 0-1,0 1 1,0-1 0,0 0 0,0 0 0,1 1 0,-1-1 0,0 0-1,0 1 1,0-1 0,1 0 0,56 11 9,-4 1 33,100 14 399,-92-16-200,-43-6-88,1-1-1,24 1 1,-24-4 146,-1 2 0,33 9 4072,-63-13-3230,-42-8 1006,-135-12-1349,180 21-831,1 0 0,-1 0-1,1 1 1,-14 1-1,-17 0 38,37-1-47,32 0-131,12-5 274,9 0-3628,-49 5 3065,-30-5-14250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1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33 444,'28'-6'10722,"-28"5"-10562,-1 1 1,1-1-1,-1 1 1,1 0-1,-1-1 1,1 1-1,-1 0 1,1-1-1,-1 1 0,0 0 1,1 0-1,-1 0 1,1-1-1,-1 1 1,0 0-1,1 0 1,-1 0-1,1 0 1,-1 0-1,0 0 1,1 0-1,-1 0 1,1 1-1,-1-1 1,0 0-1,1 0 1,-1 0-1,1 1 1,-1-1-1,1 0 0,-1 1 1,1-1-1,-1 1 1,-8 0 1541,8 0-1645,1-1 1,0 0-1,-1 0 1,1 0-1,-1 0 1,1 0-1,0 0 0,-1 0 1,1 0-1,0-1 1,-1 1-1,1 0 1,0 0-1,-1 0 1,1 0-1,0 0 1,-1-1-1,1 1 1,0 0-1,-1 0 1,1-1-1,0 1 1,0 0-1,-1 0 1,1-1-1,0 1 1,0 0-1,-1-1 1,1 1-57,1 1 1,-1-1-1,0 0 1,0 1-1,1-1 1,-1 0-1,0 0 1,0 1-1,1-1 1,-1 0-1,0 0 1,1 0 0,-1 1-1,0-1 1,1 0-1,-1 0 1,0 0-1,1 0 1,-1 0-1,0 0 1,1 0-1,-1 1 1,1-1 0,-1 0-1,0 0 1,1-1-1,-1 1 1,0 0-1,1 0 1,-1 0-1,1 0 1,21-3-40,-7 1 34,223-3 427,-170 10-149,33 6-142,11-11 172,-35 5 262,-22-10 623,12 2-237,-46 1-816,1 1 0,0 1 0,36 5 0,-47-4-118,0 0-1,1 0 1,18-2 0,-21 0 7,0 0 1,1 1-1,-1 1 1,0-1 0,15 4-1,42 12 211,29 0 20,-57-10-214,5-8-43,-9-1 453,-30 3-193,1 0-1,-1 0 1,0-1 0,1 0-1,-1 0 1,0 0 0,0 0-1,4-2 1,8-10-3719,-15 11 2767,0 1-1,0 0 1,0-1-1,-1 1 1,1-1-1,-1 1 1,1-1-1,-1 1 1,0-1-1,1 1 0,-1-1 1,0-2-1,0 4 355,0-1 0,0 0-1,0 1 1,0-1 0,0 1-1,1-1 1,-1 0-1,0 1 1,0-1 0,1 0-1,-1 1 1,0-1 0,1 1-1,-1-1 1,0 1 0,1-1-1,-1 1 1,1-1-1,-1 1 1,2-1 0,21-8-3726,4 4 1337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5:1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0 112,'-20'16'10592,"20"-16"-10517,-1 0 1,1 0-1,0 0 0,-1 0 1,1 0-1,0 0 1,-1 0-1,1 0 1,0 0-1,-1 1 1,1-1-1,0 0 0,0 0 1,-1 0-1,1 0 1,0 0-1,-1 1 1,1-1-1,0 0 1,0 0-1,0 0 0,-1 1 1,1-1-1,0 0 1,0 1-1,0-1 1,-1 0-1,1 0 1,0 1-1,0-1 0,0 0 1,0 1-1,0-1 1,0 0-1,0 1 1,0-1-1,0 0 1,0 0-1,0 1 0,0-1 1,0 0-1,0 1 1,0-1-1,0 1 1,-9 3 6677,20-2-2915,49 2-3279,-38-2-439,-1-1 1,26-2-1,53 0-433,-59 3 1369,-31 1 5205,-15-2-6237,-1 0 0,1 0 0,-1 0 0,1-1 0,-1 0 0,-5 0 0,1-1-26,1 1 0,0 1 0,0-1-1,0 2 1,0-1 0,-12 4 0,132 0 2,-84-5 0,8 0 0,1-1 0,53-8 0,-59 4 0,-23 4 0,-14 1 0,-116 2-4191,-159 22-21895,242-18 23916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3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315 129 1288,'0'0'16746,"10"4"-14037,-10-4-2629,0 0 0,0-1 1,0 1-1,0 0 0,0 0 0,0-1 0,-1 1 0,1 0 0,0 0 0,0-1 0,0 1 0,0 0 0,0 0 1,0-1-1,0 1 0,-1 0 0,1 0 0,0-1 0,0 1 0,0 0 0,-1 0 0,1 0 0,0 0 1,0-1-1,-1 1 0,1 0 0,0 0 0,0 0 0,0 0 0,-1 0 0,1 0 0,0 0 0,-1 0 1,1 0-1,0 0 0,0 0 0,-1 0 0,1 0 0,0 0 0,0 0 0,-1 0 0,1 0 0,0 0 1,0 0-1,-1 0 0,1 0 0,0 0 0,0 0 0,-1 0 0,1 1 0,0-1 0,-1 0 0,-15 9 4822,13-7-2059,-4-3-2809,7 1-34,0 0 0,0 0 0,0 0 0,0 0 0,-1 0 0,1 0 0,0 0 0,0 0 0,0 0 0,0 0 0,0 0 0,0 0 0,-1 0 0,1 0 0,0-1 0,0 1 0,0 0 0,0 0 0,0 0 0,0 0 0,0 0 0,0-1 0,-1 1 0,1 0 0,0 0 0,0 0 0,0 0 0,0 0 0,0-1 0,0 1 0,0 0 0,0 0 0,0 0 0,0 0 0,0 0 0,0-1 0,0 1 0,0 0 0,0 0 0,0 0 0,0 0 0,0-1 0,1 1 0,-1 0 0,0 0 0,0 0 0,0 0 0,0 0 0,0 0 0,0-1 0,0 1 0,0 0 0,0 0 0,1 0 0,-1 0 0,0 0 0,0 0 0,0 0 0,0 0 0,0 0 0,1-1 0,-1 1 0,0 0 0,0-1 0,45 10 0,117-14 0,122 5 0,-358-12 0,-390-8 0,419 25 0,-16 1 0,431-22 0,-363 15 0,-7-3 0,0 4 0,0 0 0,-1-1 0,0 1 0,1 0 0,-1-1 0,1 1 0,-1 0 0,1 0 0,-1-1 0,0 1 0,1 0 0,-1 0 0,1 0 0,-1 0 0,0 0 0,1 0 0,-1 0 0,0 0 0,1 0 0,-1 0 0,1 0 0,-1 1 0,0-1 0,1 0 0,-1 0 0,0 1 0,0-1 0,-105 7 0,-203 12 0,230-13 0,79-6 0,0 0 0,0 0 0,0 0 0,0 0 0,0 0 0,0 0 0,0 0 0,0 0 0,0 0 0,0 0 0,0 0 0,0 0 0,0 0 0,14-2 0,23-2 0,330-33 0,-324 30 0,19-1 0,-51 3 0,-7 4 0,-10 1 0,-70 0 0,65-4 0,3 3 0,-1 1 0,1 0-469,-25-23-24693,31 21 24670,0 1 0,0 0 0,1-1 0,-1 1 0,1-1 0,-1 0 0,1 1 0,0-1 0,-3-3 0,-3-6-1336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33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5 40,'-7'2'1224,"-7"2"4555,13-4-5757,1 0-1,0 0 1,0 0 0,-1 0-1,1 0 1,0 0 0,0 0-1,0 0 1,-1 0 0,1 0-1,0 0 1,0 0 0,-1 0-1,1 0 1,0 0 0,0 0-1,0 0 1,-1 0-1,1 0 1,0 0 0,0 0-1,-1-1 1,1 1 0,0 0-1,0 0 1,0 0 0,0 0-1,-1 0 1,1-1 0,0 1-1,0 0 1,0 0 0,0 0-1,0-1 1,0 1 0,0 0-1,-1 0 1,1 0-1,0-1 1,0 1 0,0 0-1,0-1 1,0 1 24,-1 0 0,1-1-1,-1 1 1,1 0 0,-1 0 0,1-1-1,-1 1 1,0 0 0,1 0 0,-1 0-1,1 0 1,-1 0 0,1 0 0,-1-1-1,0 1 1,1 1 0,-1-1 0,1 0-1,-1 0 1,1 0 0,-1 0 0,0 0-1,1 0 1,-1 1 0,1-1 0,-2 1-1,-12 4 1227,-134-5 703,127-11-1826,-103 11 321,120 1-461,-13 2 16,16-2-63,13-1-70,-10 0 114,-1 0-3,24-2-8,-4 4-4,1 1 12,-10-1 108,-29-1-95,-4 3-32,15-3 12,0 1 1,0-1-1,1 0 1,-1 0-1,0-1 1,-12 0-1,16 1 67,5 1-327,-2-2 245,-1 0 0,0 0 0,0 0 0,1 0 0,-1 0 0,0 0-1,1 0 1,-1 0 0,0 0 0,0 0 0,1 0 0,-1 0 0,0 0 0,1 0 0,-1 0 0,0-1 0,0 1 0,1 0 0,-1 0 0,0 0 0,0 0-1,1-1 1,-1 1 0,0 0 0,0 0 0,0 0 0,1-1 0,-1 1 0,0 0 0,0 0 0,0-1 0,0 1 0,0 0 0,0 0 0,1-1-1,-1 1 1,0 0 0,0-1 0,0 1 0,0 0 0,0-1 0,0 0-94,5 1-511,-4 1 415,0-1 1,0 0 0,0 0-1,0 0 1,0 0 0,0 1-1,0-1 1,0 0 0,0-1-1,0 1 1,0 0 0,0 0-1,0 0 1,0-1 0,0 1-1,0 0 1,0-1 0,0 1-1,-1-1 1,1 1 0,0-1-1,1 0 1,-29-5-5744,26 5 5516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3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32 144,'0'0'1563,"-5"-11"235,5 11-1571,13 1 53,-11-1-263,28 0 370,-8-6 3772,-22 3-2044,-13 1-1453,12 2 34,-1 0-483,2 0-196,0 0-1,-1 0 1,1 0 0,0 0-1,-1 0 1,1 0 0,0 0-1,-1 0 1,1 0 0,0 0-1,0 0 1,-1 0 0,1 0-1,0 0 1,0 0 0,-1 0-1,1 1 1,0-1 0,-1 0-1,1 0 1,0 0 0,0 0-1,0 1 1,-1-1 0,1 0-1,0 0 1,0 0-1,0 1 1,-1-1 0,1 0-1,0 0 1,0 1 0,0-1-1,0 0 1,0 1 0,0-1-1,-1 0 1,1 0 0,0 1-1,0-1 1,0 0 0,0 1-1,0-1 1,0 0 0,0 0-1,0 1 1,0-1 0,1 0-1,-1 1 1,0-1 0,0 0-1,0 1 1,0 0-4,10-1 64,48-6-106,-33 6 32,-23 0 52,-15 0 19,9 0 245,10 0 908,-155 0 520,148 0-1717,6 0-123,1-1 85,-1 1-1,1 0 1,0 0 0,-1 0-1,1 1 1,-1-1-1,7 3 1,-2-1 12,13 0 18,36-3-1,-29 1-29,-28 0 73,-31 0 44,-65-11 114,-86 0-247,263 17 18,-81-6-6,7 0 8,9 0 22,-17 0 24,-29 5 78,-133-5-112,132 3-49,29-3 39,0 0 1,0 0-1,0 0 0,0 0 1,0 0-1,0 0 1,0 0-1,0 0 0,0 0 1,0 0-1,0 0 0,0 0 1,0 0-1,0 0 0,0 0 1,0 0-1,0 0 0,0 0 1,1 0-1,-1 0 1,0 0-1,0 1 0,0-1 1,0 0-1,0 0 0,0 0 1,0 0-1,0 0 0,0 0 1,0 0-1,0 0 0,0 0 1,0 0-1,0 0 1,0 0-1,0 0 0,0 0 1,0 0-1,0 0 0,0 1 1,19-1-43,6 0 32,-6 0-3,0 0 0,33 5 1,-15-3 12,-30-3 12,0 1 1,0 1 0,1-1-1,9 3 1,-3-2-259,-11-1-682,-12 0-428,-26 3-2693,26-2 2465,0 0 1,0 0 0,0-1-1,-11-1 1,9-4 154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3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31 948,'8'0'10478,"-62"0"-4733,52 0-5320,13 6 1237,111-6-214,-133 0 4267,-47 0-1189,36 0-4319,20 0-247,10 0 46,132-6-62,-124 4 117,-30-1 397,-117 3 277,129 0-765,38-4-23,-16 1 75,-1 1 0,1 2 0,32 2 0,2 0-19,-39-2-54,0 0-597,-13 0 52,-6 0-213,-18-10-5263,-67-1-5308,-48 11 1740,90 5 7350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91 1124,'0'0'1389,"-1"-11"6042,-11 9-5176,36-1-1531,125-2 1162,-110 6-1288,-26 0-502,0-1 0,0 0 0,0 0 0,0-2 0,17-3 0,-17-2 65,-15-2-696,-1 7 230,-1 0 1,1 0-1,0 0 0,-1 0 1,0 0-1,-7-2 1,-23-5-2553,-1 1 1,-1 2-1,-54-3 1,50 8 1029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5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35 848,'527'-30'7545,"-345"29"-6266,-181 1-765,-22 6 928,-397 73-1064,176-30-500,77-14 102,137-27 17,0 2 0,0 0 0,-43 23 0,70-33 2,0 1 0,0-1-1,0 0 1,0 1-1,0-1 1,0 1 0,0-1-1,0 1 1,1 0-1,-1-1 1,0 1 0,0 0-1,0 0 1,1-1-1,-1 1 1,0 0 0,1 0-1,-1 0 1,1 0-1,-1 0 1,1 0 0,-1 0-1,1 0 1,0 0 0,0 0-1,-1 0 1,1 0-1,0 0 1,0 0 0,0 0-1,0 0 1,0 0-1,0 0 1,0 0 0,1 0-1,-1 2 1,2-1-4,0 0 1,0 0-1,0 0 1,0 0-1,0 0 1,0 0-1,0-1 1,1 1 0,-1-1-1,1 0 1,-1 1-1,1-1 1,-1 0-1,5 1 1,18 4 5,0 0 0,1-1 0,-1-2 0,1 0 0,0-2 0,0-1 0,0-1 0,-1-1 0,43-9 0,-27 1 44,0-1 0,0-3 1,-1-1-1,-1-1 0,42-26 1,-29 14 4,49-30 48,21-13-6,-73 44-321,-27 18-1202,-21 9 1380,-1 0 0,0 0 0,0 1 0,0-1 0,1 0 0,-1 0 0,0 0-1,0 0 1,0 0 0,1 0 0,-1 0 0,0 1 0,0-1 0,0 0 0,0 0 0,0 0 0,1 0 0,-1 1 0,0-1 0,0 0 0,0 0 0,0 0 0,0 1 0,0-1 0,0 0 0,0 0 0,0 0 0,0 1 0,0-1 0,0 0 0,0 0 0,0 1 0,0-1 0,0 0 0,0 0 0,0 0 0,0 1 0,0-1 0,0 0 0,0 0 0,0 0 0,0 1 0,0-1 0,-1 0 0,1 0 0,0 1 0,-25 39-4927,10-17 3704,-3 16-548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0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33 224,'-2'1'456,"0"-1"0,0 1 0,0 0 0,-1-1 0,1 1 0,0-1 0,0 0-1,-1 0 1,1 1 0,0-2 0,0 1 0,-1 0 0,-1-1 0,0 1-133,1-1 0,-1 1 0,1 0 0,-1 0 0,0 0 0,1 1 0,-5 0 1,1 0-212,0 0 1,1 0-1,-1-1 1,0 1 0,-13-3-1,-1 1 356,-29 6 1105,29-5 1948,34 0-2991,188 0-182,-145-6-137,-61 4-594,-1 0 0,0 0 0,-1 0 0,1 1 0,0 0 0,0 0 0,-11 0 0,-14-2-1718,-125-13-5458,107 11 5333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3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97 12,'12'-4'7485,"-2"7"-4651,-11 0-3355,-9-6 1799,-20-7 3267,42 13 1348,-16-5-5652,-20-2 1083,21 4-1219,1 0 0,-1 0 0,1 0 0,-1 0 0,1-1 0,-1 1 0,1-1 0,-1 0 0,1 0 0,-4-2 0,6 2 277,15-3-522,3-1 138,0 1 0,0 1 0,25-2 0,-12 0-5,-21 1 366,-12 2 375,-197-8 2417,294 10-2136,-131 0-378,34 0-626,-6 0-108,23-2 74,-14 2 22,1-1 0,-1 1-1,0 0 1,0 0 0,0 0 0,1 0-1,-1 0 1,0 0 0,0 0 0,0 0-1,1 0 1,-1 0 0,0 1 0,2 0-1,8 2-25,-11-4 27,1 1 1,-1 0 0,0 0 0,1 0 0,-1 0 0,0 0-1,1 0 1,-1 0 0,0 0 0,1 0 0,-1 0 0,0 1-1,1-1 1,-1 0 0,0 0 0,0 0 0,1 0 0,-1 0-1,0 0 1,1 1 0,-1-1 0,0 0 0,0 0-1,1 1 1,-1-1 0,0 0 0,0 0 0,0 1 0,1-1-1,-1 0 1,0 0 0,0 1 0,0-1 0,0 0 0,0 1-1,0-1 1,0 0 0,0 1 0,1-1 0,-1 0 0,0 0-1,0 1 1,-1 0 0,1-1 28,-93 0 698,93 1-727,0-1 0,-1 0 1,1 0-1,-1 0 0,1 0 0,0 0 0,-1 0 0,1-1 1,-1 1-1,1 0 0,0 0 0,-1 0 0,1 0 0,0 0 1,-1 0-1,1-1 0,-1 1 0,1 0 0,0 0 0,0-1 1,-1 1-1,1 0 0,0 0 0,-1-1 0,1 1 0,0 0 1,0-1-1,-1 1 0,1-1 0,0 1-3,0-1 1,0 1-1,1 0 0,-1 0 0,0-1 1,0 1-1,0 0 0,1-1 0,-1 1 1,0 0-1,0 0 0,0-1 1,1 1-1,-1 0 0,0 0 0,1 0 1,-1-1-1,0 1 0,1 0 0,-1 0 1,0 0-1,1 0 0,-1 0 1,0 0-1,1-1 0,-1 1 0,0 0 1,1 0-1,-1 0 0,0 0 0,1 0 1,-1 0-1,0 1 0,1-1 1,-1 0-1,0 0-8,0 0 0,0 0-1,0 0 1,0-1 0,0 1 0,0 0 0,0 0 0,0 0-1,0 0 1,0 0 0,0 0 0,0 0 0,0 0 0,0 0-1,0 0 1,0 0 0,0-1 0,0 1 0,0 0 0,0 0 0,0 0-1,0 0 1,0 0 0,0 0 0,0 0 0,0 0 0,0 0-1,0 0 1,0 0 0,0-1 0,0 1 0,1 0 0,-1 0-1,0 0 1,0 0 0,0 0 0,0 0 0,0 0 0,0 0 0,0 0-1,0 0 1,0 0 0,0 0 0,0 0 0,0 0 0,0 0-1,1 0 1,-1 0 0,0 0 0,0 0 0,0 0 0,0 0-1,0 0 1,0 0 0,0 0 0,0 0 0,0 0 0,0 0 0,1 0-1,-1 0 1,0 0 0,0 0 0,0 0 0,0 0 0,0 0-1,0 0 1,0 0 0,-8-5-4447,-17-4-3838,-7 4 2311,-40-4-1674,44 8 5223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3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21 180,'-6'4'9019,"1"-2"-7924,-41-2 4722,73-6-5815,-25 6 117,-2 10 3069,-1-11-3053,1 1 0,-1-1 0,1 0-1,-1 0 1,1 1 0,-1-1-1,0 0 1,1 1 0,-1-1-1,0 0 1,1 1 0,-1-1-1,0 1 1,0 0 0,0-1 0,1 1-1,-1-1 1,0 1 0,0 0-1,0 0 1,0 0 0,0-1-1,0 1 1,0 0 0,0 0-1,1 0 1,-1 0 0,0 0 0,0 1-1,0-1 1,-1 0 0,-45 4 1407,25-1-1215,0-3-133,34 0-262,14 0-24,-7 1 80,0-2 0,33-4 0,1 4 68,-51 1 617,-12 6 1773,-36-6-1440,28 0-908,56 0-273,-154-12-17072,-18-2 7509,79 13 7505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4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29 380,'7'0'1432,"-5"0"-1004,-1-1 0,1 1-1,0 0 1,-1 0 0,1 0-1,0 0 1,-1 0-1,1 0 1,0 0 0,-1 1-1,1-1 1,0 1 0,-1-1-1,1 1 1,0-1 0,2 3-1,-6-2-80,0 0 0,0 0 0,0-1 1,0 1-1,0 0 0,0-1 0,0 1 0,-1-1 0,1 0 0,0 0 0,-3 0 0,-11 0 206,0 0 159,-1 0-1,1 1 0,0 0 1,-27 7-1,38-7-477,-1 0 0,1-1 0,-1 0 0,1 0 0,-7-1 0,-4 1 531,14 3 612,3-5-749,-1 1-308,-19-5 1795,-150 6 294,241 0-2471,-72 0 82,0 0 0,0 0 0,0-1 0,0 1 0,0 0 0,0 0 0,0-1 0,0 1-1,0 0 1,-1 0 0,1-1 0,0 1 0,0 0 0,0 0 0,0 0 0,-1-1 0,1 1 0,0 0 0,0 0 0,0 0 0,-1 0 0,1 0 0,0-1 0,0 1-1,-1 0 1,1 0 0,0 0 0,0 0 0,-1 0 0,1 0 0,0 0 0,0 0 0,-1 0 0,1 0 0,0 0 0,0 0 0,-1 0 0,1 0 0,-1 0-1,-23 0 615,5 1-488,0-2 0,-31-3 0,-16 3-223,120-3 23,-53 7 52,-1-2-9,0-2 0,0-3 19,0 3 100,-104-9 142,101 10-252,1 0-1,-1 0 0,0 0 0,0 0 1,1-1-1,-1 1 0,0-1 1,1 0-1,-1 1 0,-2-3 0,6 0-18,11 1 8,62 2-165,-72 0 174,-1 0 1,0 0-1,0 0 1,0-1-1,0 1 1,0 0-1,0-1 1,0 1-1,0 0 1,0-1-1,0 1 0,0-1 1,-1 0-1,3 0 1,0-1 270,-2 10 1500,-29-8-591,-47-5-855,262 5-316,-186 0-9,5 0-32,-10 0 44,2 0 38,-4 0-20,14 0-90,30 0-340,-59 0-5688,1 1 1070,0 1-1,-36 9 1,-7 1-1813,42-12 4387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6:5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2 448,'-20'-1'5563,"15"1"-4900,-1-1 1,1 1-1,0 0 1,0 0-1,-1 1 1,1 0-1,0 0 0,-10 3 1,6-3-333,9-1-292,0 0-1,-1 0 0,1 0 1,0 0-1,-1 0 1,1 0-1,0 0 0,-1 0 1,1 0-1,0 0 1,0 0-1,-1 0 0,1 0 1,0 0-1,-1 0 1,1 0-1,0 1 0,0-1 1,-1 0-1,1 0 1,0 0-1,0 0 0,-1 1 1,1-1-1,0 0 1,0 0-1,0 0 0,-1 1 1,1-1-1,0 0 1,0 1-1,0-1 0,0 0 1,0 0-1,0 1 1,-1-1-1,1 0 0,0 0 1,0 1-1,0-1 1,0 0-1,0 1 0,0-1 1,0 0-1,0 1 1,0-1-1,0 0 1,1 0-1,-1 2 780,-29-2 2179,24 0-1761,18 0-737,-11 0-504,15 5-8,24 17-115,22 3 293,-60-23-54,-1-1 0,1 1 0,0-1 0,-1 0 0,1 0 0,0 0-1,0-1 1,0 1 0,-1-1 0,1 1 0,0-1 0,0 0 0,0 0-1,0 0 1,0-1 0,0 1 0,0-1 0,3 0 0,-4 0 1048,-8 2-291,1 0 1,0 1-1,-1-2 0,0 1 0,1-1 1,-10 0-1,-79 0 2791,37 0-3659,36 0 0,12-1 0,-1 1 0,1 0 0,0 1 0,-18 3 0,23-3 0,-13-1 0,13 0 0,10 0 0,268 0 0,-132-5 0,-136 5 0,-21 0 0,5 1 0,9-1 0,-1 1 0,1 0 0,0-1 0,-1 1 0,1 0 0,-1 0 0,1 0 0,0 0 0,0 0 0,0 0 0,0 0 0,-1 0 0,1 1 0,1-1 0,-1 0 0,0 1 0,0-1 0,0 1 0,1-1 0,-1 0 0,1 1 0,-1 0 0,1-1 0,0 1 0,-1-1 0,1 1 0,0 1 0,-1 4 0,0-3 0,0-1 0,1 1 0,-1-1 0,1 0 0,0 1 0,0-1 0,1 6 0,0-6 0,-1 1 0,1-1 0,-1 0 0,0 1 0,0-1 0,-1 0 0,1 0 0,-1 1 0,1-1 0,-3 6 0,2-7 0,-2 3 0,-1 1 0,2 0 0,-1 0 0,1-1 0,0 1 0,0 1 0,0-1 0,1 0 0,0 0 0,0 1 0,1-1 0,0 10 0,48 201 0,-41-188 0,2 0 0,16 36 0,-2-6 0,25 48 0,27 126 0,-69-210 0,-1 1 0,-1-1 0,-1 1 0,-2 0 0,-1 35 0,0-59 0,-2 19 0,-2-1 0,0 1 0,-1-1 0,-1 0 0,0-1 0,-12 22 0,18-38 0,-9 19 0,-24 46 0,22-35 0,10-27 0,0 0 0,-1 0 0,1 0 0,-1 0 0,0 0 0,0 0 0,0 0 0,0-1 0,-1 1 0,-4 4 0,-50 58 0,54-63 0,0 1 0,-1 0 0,1 0 0,1 0 0,-1 0 0,-3 7 0,4-7 0,0-1 0,1 1 0,-1-1 0,-1 0 0,1 0 0,0 0 0,-1 0 0,0 0 0,1 0 0,-1-1 0,-4 4 0,6-6 0,0 1 0,1-1 0,-1 0 0,0 1 0,1 0 0,-1-1 0,1 1 0,-1-1 0,1 1 0,-1 0 0,1-1 0,-1 1 0,1 0 0,0 0 0,-1-1 0,1 1 0,0 0 0,0 0 0,-1-1 0,1 1 0,0 0 0,0 1 0,-1 3 0,-15 11 0,15-15 0,1 0 0,0 0 0,-1 0 0,1 0 0,0 0 0,0 1 0,0-1 0,-1 0 0,1 0 0,0 0 0,1 0 0,-1 0 0,0 1 0,0-1 0,0 0 0,1 0 0,0 1 0,7 8 0,-5-6 0,1 0 0,-1 0 0,1 0 0,0-1 0,0 0 0,0 1 0,7 3 0,20 15 0,-28-19 0,1 0 0,0 1 0,0-1 0,0-1 0,0 1 0,0-1 0,1 0 0,-1 0 0,1 0 0,9 2 0,80 30 0,-65-23 0,-21-7 0,-8-4 0,0 1 0,0-1 0,0 0 0,0 0 0,1 1 0,-1-1 0,0 0 0,0 0 0,0 1 0,0-1 0,0 0 0,0 1 0,0-1 0,0 0 0,0 1 0,0-1 0,0 0 0,0 0 0,0 1 0,0-1 0,0 0 0,0 1 0,-1-1 0,1 0 0,0 0 0,0 1 0,0-1 0,0 0 0,0 0 0,-1 1 0,1-1 0,0 0 0,0 0 0,0 0 0,-1 1 0,1-1 0,0 0 0,0 0 0,-1 0 0,1 0 0,0 1 0,-1-1 0,1 0 0,0 0 0,0 0 0,-1 0 0,1 0 0,0 0 0,-1 0 0,1 0 0,0 0 0,-1 0 0,1 0 0,0 0 0,-11 1 0,-21 6 0,-55 5 0,9-1 0,61-9 0,0 0 0,-26 0 0,33-1 0,1 2 0,-1-2 0,4-1 0,12 0 0,4-1 0,-2-1 0,12 5 0,-20 1 0,-9-12 0,1 6 0,7 1 0,1 0 0,-1 0 0,1-1 0,0 1 0,0 0 0,-1 0 0,1 0 0,0-1 0,0 1 0,0 0 0,0 0 0,0-1 0,0 1 0,1-2 0,-1 0-423,0 0 0,0 0-1,-1 0 1,1 0 0,-1 0 0,0 0 0,0 0 0,0 1-1,0-1 1,-1 0 0,1 1 0,-1-1 0,1 1 0,-1-1-1,0 1 1,-4-4 0,-2-1-2459,-1 0 1,0 0-1,-13-7 0,-12-8-1690,-21-16-2111,34 18 4416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2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228 190 140,'-72'5'1668,"17"-5"188,19 0 89,8 6 47,1-6-664,18 5-656,18-5-340,0 0-208,9-5-144,10-6-156,-1-4-464,-9-11-636,-9 1-332,-18-11-169,-9-5-35,-9-5 56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2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15 328,'-35'-4'4166,"1"1"0,-67 4 0,34 0 749,49 0-2668,1 1 1,-1 1-1,-24 7 1,25-6-739,-1 0 0,1-1 0,-27 1 0,41-4-1509,-6 0 0,-1 0 0,1 1 0,-1 0 0,1 1 0,-14 3 0,12 1 0,17-7 0,-1 0 0,0 1 0,0 0 0,0 0 0,10 1 0,11 0 0,467-18 0,-212 3 0,-28-2 0,-213 13 0,57-3 0,-137 9 0,0 2 0,-51 12 0,7 0 0,-344 79 0,394-86 0,-41 17 0,66-23 0,1 0 0,-1 0 0,1 1 0,0 0 0,0 0 0,1 1 0,-1 0 0,1 1 0,-12 14 0,18-20 0,0 1 0,0-1 0,0 1 0,0 0 0,0-1 0,1 1 0,-1 0 0,0 0 0,1 0 0,0-1 0,-1 1 0,1 0 0,0 0 0,0 0 0,0 0 0,0 0 0,0 0 0,1 0 0,-1-1 0,0 1 0,2 3 0,1 2 0,0-1 0,1 0 0,0 0 0,7 9 0,6 9 0,47 58 0,-58-71 0,2 0 0,-1 1 0,-1 0 0,0 0 0,-1 0 0,0 1 0,5 23 0,-5-3 0,1 52 0,1 16 0,2 18 0,-8-116 0,2 22 0,1 0 0,1-1 0,1 0 0,1 0 0,1-1 0,22 44 0,44 38 0,-17-27 0,-40-56 0,-13-16 0,1-1 0,-1 1 0,0 0 0,6 11 0,8 22 0,-9-21 0,0 0 0,-2 1 0,0 0 0,8 37 0,-5-6 0,-5-32 0,-1 0 0,-1 0 0,1 20 0,5 50 0,0-2 0,0 22 0,-8-94 0,0 0 0,1 0 0,8 24 0,-7-25 0,0 1 0,0-1 0,1 25 0,-2-20 0,0 0 0,1 0 0,0 0 0,8 18 0,-3-5 0,0-8 0,-7-18 0,1-1 0,0 1 0,-1 0 0,0 0 0,0 0 0,-1 0 0,1 6 0,0 20 0,0-22 0,0 0 0,-1 1 0,0-1 0,-1 1 0,0-1 0,0 0 0,-1 1 0,-5 17 0,1-15 0,2-1 0,-6 23 0,7-22 0,0-1 0,-1 0 0,0 0 0,-8 14 0,-7 11 0,14-25 0,0-1 0,0 0 0,-1-1 0,-1 0 0,-10 13 0,-18 23 0,7-7 0,3-11 0,-5 8 0,-52 46 0,2-9 0,25-20 0,44-39 0,12-11 0,9 0 0,13 1 0,-22-3 0,427 39 0,-410-36 0,38 0 0,-113 8 0,-160 25 0,74-10 0,73-17 0,27-4 0,-64 16 0,86-19 0,18-2 0,0 0 0,0 1 0,0-1 0,0 1 0,0-1 0,0 1 0,0 0 0,0 0 0,0 0 0,0 1 0,0-1 0,-3 3 0,60 1 0,-52-5 0,259-9 0,-226 8-151,-33 3-1007,-18 0-1463,-42 7-8565,3 2 3297,1 0 1619,10-5 3626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3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41 708,'0'0'139,"0"0"1,0-1-1,0 1 0,0 0 0,0-1 1,-1 1-1,1 0 0,0 0 0,0-1 1,0 1-1,0 0 0,-1-1 0,1 1 1,0 0-1,0 0 0,-1 0 0,1-1 1,0 1-1,0 0 0,-1 0 0,1 0 1,0 0-1,0-1 0,-1 1 0,1 0 1,0 0-1,-1 0 0,1 0 0,0 0 1,-1 0-1,1 0 0,0 0 0,-1 0 1,1 0-1,-1 0-36,1 0 0,-1 0 1,1 0-1,0 0 0,-1 0 1,1 0-1,0 0 0,-1 0 0,1 0 1,-1-1-1,1 1 0,0 0 1,-1 0-1,1 0 0,0 0 0,-1-1 1,1 1-1,0 0 0,0 0 1,-1-1-1,1 1 0,0 0 0,0 0 1,-1-1-1,1 1 0,0 0 1,0-1-1,0 1 0,-1 0 0,1-4 3034,-9 3-2935,0 1 0,0-2-1,0 1 1,-12-5 0,11 3-1631,0 1 1,1 0-1,-2 0 1,-14 0-1,4 2-693,9-5 81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3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26 84,'5'-7'10382,"-4"7"-10101,-18 2 7768,-52 1-4159,45-1-3659,1 1 1,-33 9 0,50-10-187,2-1-20,6-1-34,17-2 11,20 0 15,49-9 0,-27 2 32,-12 0-24,-38 6-47,0 0 0,1 2 0,16-2 0,-30 3 26,1 0 42,12 0-10,-10 0 239,-36 25 128,29-18-409,2-2-8,-1-1 0,1 1 1,1 0-1,-7 11 0,9-15 13,1 1 0,-1 0 0,0-1 0,1 1-1,-1-1 1,1 1 0,0 0 0,0-1-1,0 1 1,0 0 0,0-1 0,0 1 0,0 0-1,0-1 1,0 1 0,1 0 0,-1-1 0,1 1-1,-1-1 1,1 1 0,0 0 0,0-1-1,1 3 1,2 2 8,-1-1-1,-1 1 0,1 0 1,-1 0-1,0 1 1,1 6-1,-1-5-6,0-1 0,1 1 0,0 0-1,5 9 1,7 5 3,-13-19-1,1 0 1,-1 1-1,0-1 1,1 0-1,-2 1 1,1-1-1,0 1 1,-1-1-1,1 1 1,-1 0-1,0 0 1,0 0-1,-1 0 1,1 0-1,-1-1 1,0 1-1,0 0 1,0 0-1,-1 8 1,0-10-4,1 1 0,0-1 0,0 0 0,0 1 0,0-1 0,1 1 0,-1-1 0,1 0 0,-1 1 0,1-1 0,0 0 0,0 0 0,0 0 0,1 3 0,24 34-17,-6-9-36,1 4 41,3 8 18,5 19 88,-19-41-65,15 39 0,-20-39-30,0-1 1,-1 1 0,-2 0-1,0 0 1,-1 0-1,0 0 1,-2 0 0,-1 0-1,-4 26 1,4-31 0,0 1 1,2 22 0,1-25-10,-1 1 1,-1-1 0,0 0-1,-4 14 1,2 13 5,3-34 3,0 1-1,-1-1 1,0 1 0,-3 12-1,-8 40-7,-4 16-14,11-47 4,0-1-1,-3 0 1,-18 49-1,-5 16-10,27-80 28,-1-1 1,2 0 0,0 1 0,0-1 0,1 1 0,-1 14 0,0 76-74,3-73 37,2-18 34,-1-1 1,1 1-1,1-1 1,0 1 0,0-1-1,1 0 1,8 15-1,-5-10 1,19 26-11,-21-34 11,0 0 0,-1-1-1,1 1 1,4 13 0,7 20-23,-6-11 58,1-1 1,2-1 0,28 48-1,51 79 110,-47-82-152,26 39 63,-66-105-53,-1 1 1,0-1-1,0 1 1,0 0-1,-1 0 1,0 0-1,0 0 1,-1 1-1,0-1 1,-1 1-1,2 13 1,-3-17 11,1-1 1,-1 1-1,0-1 0,1 1 1,0 0-1,0-1 0,0 0 1,1 1-1,-1-1 0,1 0 1,-1 0-1,1 1 0,3 3 1,35 31 63,-32-31-98,0 0 0,0 0 0,10 14 0,6 7-23,-20-24 51,0 1 0,0-1 0,0 1 1,-1-1-1,1 1 0,2 8 0,-4-10-4,-1 1 0,1-1 0,-1 1 0,0 0 0,0-1 0,-1 1 0,1 0 0,-1 0 0,0 0 0,0-1 0,0 1 0,-1 0 0,0 4 0,-1 1 3,-1-1 0,-1 0-1,1 1 1,-5 7 0,-6 11 54,9-18-48,-1-1 0,0 1 0,-1-1 0,-10 10 0,4-4-20,-2 0 14,1-1-1,-29 19 1,-2 2 4,-245 236-6,261-239-12,12-13-4,-37 31 0,53-47 16,-1-1-1,1 1 1,0 0-1,0-1 0,0 1 1,0 0-1,0 0 1,0 0-1,1 0 1,-1-1-1,1 1 0,-1 0 1,1 0-1,0 0 1,0 0-1,-1 0 1,1 0-1,1 1 1,-1-1-1,0 0 0,0 0 1,1-1-1,-1 1 1,1 0-1,0 0 1,0 0-1,0 0 0,-1 0 1,2-1-1,-1 1 1,1 2-1,15 4-24,0 0-1,1-1 1,-1-1-1,1-1 0,22 4 1,99 10 75,-59-10-76,-27-4 67,83-4 0,-71-2 791,-91 12 2688,18-10-3086,12 3-208,19 1-251,-6-5 14,0-1 0,-1-1 0,1-1 0,19-5 0,6-9-2413,-39 12-1003,-11 1 114,-24-1-2259,20 4 3887,-131-14-9239,89 15 8907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1 708,'0'0'3129,"17"1"2909,-36 3-5364,18-4-268,13 0-89,-8 0-86,0 1 0,0 0 1,0 0-1,0 0 0,0 0 0,0 0 0,-1 1 0,1 0 0,0 0 0,3 2 0,-8-3 239,-7-3 1599,11 2-1987,-1 0 0,1 0 0,0 1 1,0-1-1,0 1 0,-1-1 0,6 3 0,-8-3-82,14 4 280,17 3 911,70 8 543,44-5 531,-70-5-1580,-37-3-418,-20-1-39,0-1 0,24-2 0,-16 0 117,0 1 1,-1 2-1,41 4 1,30 2 179,39-2 617,-43 0-804,70 0 4,-89 1 1564,-107-7-1027,-14 5-3692,-86 7-10829,41-5 4451,64-2 6544,-6-3 606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5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0 640,'-58'2'7072,"-75"11"-4688,119-11-2215,-52 10 640,61-11-767,0 1 0,0 0-1,0 0 1,1 0 0,-1 0 0,1 1 0,-1 0-1,1 0 1,0 0 0,-6 7 0,-4 0-3,13-10-37,0 1 1,0-1-1,0 1 0,0-1 0,0 1 0,0 0 1,0-1-1,0 1 0,1 0 0,-1 0 0,0 0 1,0 0-1,1-1 0,-1 1 0,1 0 0,-1 0 1,1 0-1,-1 2 0,-10 21 18,9-19-19,0 0 1,-1 0 0,2 0 0,-1 0 0,1 0-1,-1 0 1,1 1 0,1-1 0,-1 6-1,1-9-1,-1 11-2,1-1-1,0 0 1,1 0-1,0 0 1,1 0-1,0 0 1,1 0-1,0 0 0,1-1 1,10 22-1,32 43-20,3-1-1,82 95 1,1-1 207,-55-67-88,-27-41-36,53 73 92,-71-74 34,-8-12 357,-21-43-429,0 1 0,0 0 0,-1 0 0,0 0 0,0 0 0,-1 1 0,2 11 0,-3-18-113,0 1 0,0-1 1,0 0-1,0 0 0,0 1 1,0-1-1,0 0 1,0 0-1,0 1 0,0-1 1,0 0-1,0 0 0,0 0 1,0 1-1,0-1 1,1 0-1,-1 0 0,0 0 1,0 1-1,0-1 0,0 0 1,1 0-1,-1 0 1,0 0-1,0 1 0,0-1 1,1 0-1,-1 0 0,0 0 1,0 0-1,0 0 1,1 0-1,-1 0 0,0 0 1,1 0-1,-1 1 0,0-1 1,1 0-1,-1 0 0,1 0 1,-1 0-1,0 1 0,1-1 1,-1 0-1,0 0 0,0 1 1,1-1-1,-1 0 0,0 0 1,1 1-1,-1-1 0,0 0 1,0 1-1,0-1 0,1 0 1,-1 1-1,0-1 0,0 1 1,0-1-1,0 0 0,0 1 1,0-1-1,0 1 0,0-1 1,0 0-1,0 1 0,0-1 1,0 1-1,0-1 0,0 0 1,0 1-1,0-1 0,0 0 1,0 1-1,-1-1 0,1 1 1,0-1-1,0 0 0,0 1 1,-1-1-1,1 1 0,1-1 3,5 0-4,-4 4 1,-9 7 4554,5-9-4541,0 0 0,-1-1 0,1 1-1,-1-1 1,1 0 0,-1 1 0,0-1 0,0 0 0,1-1 0,-1 1-1,0 0 1,-3-1 0,4 0-5,-1 2-7,-2 0-2,-1 0 0,1 0 0,-1 0 0,1 0-1,-1-1 1,0 0 0,1 0 0,-11 0 0,8 1 10,8-2-9,-1 1 0,1-1 0,0 0 0,-1 1 0,1-1 0,-1 0 0,1 0 0,-1 1 0,1-1 0,-1 0 0,1 0 0,-1 0 0,1 0 0,-1 1 0,0-1 0,1 0 0,-1 0 0,1 0 0,-1 0 0,1 0 0,-1 0 0,1 0 0,-1-1 0,1 1 0,-1 0 0,1 0 0,-1 0 0,1-1 0,-1 1 0,1 0 0,-1 0 0,1-1 0,-1 1 0,1 0 0,-1-1 0,1 1 0,0 0 0,-1-1 0,1 1 0,-1-1 0,38 1-57,5-2 55,-23 1 1,-1 1-1,1 0 1,18 4 0,-28-2 4,27 0 8,-34-2 224,-13-1 1487,-47-30 1287,29 17-2895,-36-13 0,13 3-120,40 18 18,0 0 1,-22-7-1,181 67 36,-97-33-33,-1 2 1,-1 1-1,58 41 1,-98-59-3,0 0 1,-1 0-1,0 0 0,0 1 1,-1 0-1,12 16 0,-17-21-10,1 1 0,0 0 0,-1-1 1,0 1-1,0 0 0,0 0 0,0 0 0,0 0 0,0 0 0,-1 1 0,1-1 0,-1 0 0,0 0 1,0 0-1,0 0 0,-1 1 0,1-1 0,-1 0 0,1 0 0,-1 0 0,0 0 0,0 0 0,-1 0 0,-1 4 1,-3 3-5,-1 0 0,1 0 1,-2-1-1,1 0 1,-2 0-1,-12 10 1,-61 62-14,75-72 13,7-8 0,0-1 0,0 1 0,-1-1 0,1 0-1,0 1 1,-1-1 0,1 1 0,0-1 0,-1 0-1,1 1 1,0-1 0,-1 0 0,1 1 0,-1-1 0,1 0-1,-1 0 1,1 1 0,0-1 0,-1 0 0,1 0-1,-1 0 1,1 0 0,-1 1 0,1-1 0,-2 0 0,-6 2-77,15 1-561,-6-3-172,-30 16-18657,22-7 17285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0 180,'6'22'1879,"-6"-22"-1827,0 1-1,0-1 1,0 1 0,0-1 0,0 0-1,1 1 1,-1-1 0,0 1 0,0-1 0,0 0-1,1 1 1,-1-1 0,0 0 0,1 1-1,-1-1 1,0 0 0,1 0 0,-1 1-1,0-1 1,1 0 0,-1 0 0,0 1 0,1-1-1,-1 0 1,1 0 0,-1 0 0,1 0-1,-1 0 1,0 0 0,1 0 0,-1 0-1,1 0 1,0 0 0,-20 6 6418,1-1-4412,-33 7-924,-5-2 1249,47-8-1788,-6 3 571,31-3-911,664-7 176,-671 4 227,-13-1 1960,-21 0 558,-207 22-332,148-9-2672,-149 18 570,212-26-662,18-3-69,-1 0-1,1 0 1,0 1 0,-1-1-1,1 1 1,0 0-1,-1 0 1,-4 3 0,2-1-31,21-5-26,138-9 14,59 2 34,-180 7-10,205-7 123,-236 9-80,-28-4 614,18 2-444,-1 1 1,1 0-1,-1 1 1,1 0-1,-1 0 1,-16 4-1,-17 0 159,15-3-152,-34 6 0,-21 0-55,82-7-144,36-10-588,19 0-2944,-52 10 2683,-1-1 538,-1 0-1,1 0 1,0 1 0,0-1 0,0 0 0,0 1-1,0-1 1,0 0 0,0 1 0,0 0 0,0-1-1,0 1 1,0 0 0,0-1 0,0 1 0,1 0-1,1 0 1,-24-3-13637,13 4 9710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4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1 952,'-5'2'7744,"-15"4"-5460,1 0-1638,-11 2 651,20-5-556,14-3 416,75 11-1089,50-1-68,226 5 33,-280-15-44,194-4 145,79 1 336,-186 5-292,-90-2-114,150 4 141,-40 2-24,226-1 1322,-282-5-1324,-124 0 512,-19 11-1893,-33-13-4782,-54-9 0,82 8 4448,-22-2-830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5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31 408,'-1'-1'286,"0"1"-1,1-1 1,-1 0-1,0 1 1,0-1 0,1 0-1,-1 0 1,1 0-1,-1 0 1,1 1-1,-1-1 1,1 0 0,-1 0-1,1 0 1,0 0-1,0 0 1,-1 0-1,1 0 1,0 0 0,0 0-1,0 0 1,0 0-1,0 0 1,1-9 7674,-9 10-7131,21 8 429,-12-8-1251,-1 0 1,0 0 0,0 0 0,0 1-1,0-1 1,0 0 0,1 0-1,-1 0 1,0 0 0,0 0-1,0 1 1,0-1 0,0 0 0,0 0-1,0 0 1,0 0 0,0 1-1,0-1 1,0 0 0,0 0-1,1 0 1,-1 1 0,0-1 0,0 0-1,0 0 1,-1 0 0,1 0-1,0 1 1,0-1 0,0 0 0,0 0-1,0 0 1,0 1 0,0-1-1,0 0 1,0 0 0,0 0-1,0 0 1,0 1 0,-1-1 0,1 0-1,0 0 1,0 0 0,0 0-1,0 0 1,0 0 0,-1 0 0,1 1-1,0-1 1,0 0 0,0 0-1,-1 0 1,1 0 0,0 0-1,0 0 1,0 0 0,0 0 0,-1 0-1,1 0 1,0 0 0,0 0-1,0 0 1,-1 0 0,1 0 0,0 0-1,0 0 1,0 0 0,-1 0-1,-11 20 252,1-9-226,10-10-32,0-1 1,-1 1-1,1 0 0,0 0 0,1 0 1,-1 0-1,0 0 0,0 0 0,0 0 1,0 1-1,1-1 0,-1 0 0,1 0 1,-1 0-1,1 1 0,-1-1 1,1 0-1,0 1 0,0-1 0,-1 0 1,1 1-1,0-1 0,0 2 0,-1 1 9,0 0-1,-1-1 0,0 1 1,1-1-1,-2 1 0,1-1 1,0 0-1,-1 1 0,1-1 1,-6 4-1,5-5-3,1 1-1,-1-1 1,1 1 0,-1 0-1,1 0 1,0 0 0,0 0-1,0 0 1,1 0 0,-1 1-1,1-1 1,0 0 0,0 1 0,-1 6-1,1-6-3,-1 1 1,1-1-1,0 0 0,-1 0 0,0 0 1,0 0-1,0 0 0,-1 0 1,1 0-1,-5 5 0,4-7-3,0 1 0,1 0 0,-1 1 0,1-1 0,0 0 0,0 1 0,0-1 0,0 1 0,1 0 0,0-1 0,0 1 0,0 0 0,0 0 0,0 0 0,1 0 0,-1 7 0,1-8-2,-1 0 0,1 0-1,-1 0 1,0 0-1,1 0 1,-2 0 0,1-1-1,-2 4 1,2-3 0,-1 0-1,1 0 1,0 0 0,0 0-1,0 0 1,0 0 0,1 0 0,-1 5-1,1 264-5,-3-267-3,2-4 13,1 0 0,-1-1 0,1 1 0,-1 0 0,1-1 1,-1 1-1,1 0 0,-1 0 0,1 0 0,0-1 0,-1 1 0,1 0 0,0 0 0,0 0 1,0 0-1,-1 0 0,1-1 0,0 1 0,0 0 0,0 0 0,0 0 0,1 1 0,-6 21-15,1-5 7,2 18 723,-2-36-884,4 0 260,0 1 1,-1-1-1,1 0 0,-1 0 0,1 0 0,0 0 1,-1 0-1,1 0 0,-1 0 0,1 0 0,0 0 0,-1 0 1,1 0-1,0 0 0,-1 0 0,1 0 0,-1 0 1,1-1-1,0 1 0,-1 0 0,1 0 0,0 0 1,-1-1-1,1 1 0,0 0 0,-1 0 0,1-1 1,0 1-1,0 0 0,-1 0 0,1-1 0,0 1 0,0 0 1,-1-1-1,1 1 0,0-1 0,0 1 0,0 0 1,0-1-1,0 1 0,0 0 0,0-1 0,0 1 1,0-1-1,0 1 0,0-1 0,-20-11 4212,-11-1-3633,27 12-637,-1-1 0,0 0 0,0 0 0,1 0 0,-1 0 0,1-1 0,0 1 0,-8-8 0,10 7-32,-1 1 0,0-1-1,1 0 1,-1 1-1,0-1 1,0 1 0,0 0-1,-1 0 1,1 0 0,-7-2-1,7 2 0,0 1 1,0 0-1,0-1 0,0 1 0,1-1 1,-1 0-1,0 0 0,1 0 0,0 0 0,-5-5 1,-7-4 17,9 8-13,1 0 0,-1 0 0,1 0-1,0-1 1,-5-5 0,1 4-1,8 4-4,-1 1-1,0 0 0,0-1 1,1 1-1,-1-1 0,0 1 1,1-1-1,-1 1 0,0-1 1,1 1-1,-1-1 1,1 1-1,-1-1 0,1 0 1,-1 1-1,1-1 0,0 0 1,-1 0-1,1 1 0,0-1 1,-1 0-1,1-1 1,0 1 3,0-2 43,0 5-42,38 9-23,-30-10 22,0 0 1,0 1-1,0 1 0,0-1 1,0 1-1,-1 0 1,1 1-1,-1 0 1,12 8-1,-14-8-8,-1-2-1,0 1 0,1 0 1,0-1-1,0 0 0,-1 0 1,9 1-1,-8-1 5,1-1-1,-1 1 1,0 0 0,-1 0 0,1 1-1,0-1 1,6 6 0,24 19-6,-22-18 15,0 2 0,19 18 0,-23-23 1,-8-6-8,0 0-1,0 0 1,0 1 0,0-1 0,0 1 0,-1-1 0,1 1 0,0-1 0,0 1-1,0 0 1,-1-1 0,1 1 0,0 0 0,0-1 0,-1 1 0,1 0 0,-1 0-1,1 0 1,-1 0 0,1 0 0,0 1 0,8 23 27,-9-15-17,0 6-19,1-16 8,-1 0-1,0 1 1,0-1-1,0 0 1,0 0-1,0 1 1,0-1-1,0 0 1,0 0-1,1 1 1,-1-1-1,0 0 1,0 0 0,0 0-1,1 0 1,-1 1-1,0-1 1,0 0-1,0 0 1,1 0-1,-1 0 1,0 0-1,0 1 1,1-1-1,-1 0 1,0 0-1,0 0 1,1 0-1,-1 0 1,0 0-1,1 0 1,-1 0-1,0 0 1,2 0 184,-10 0-223,9 0 41,-1 0 0,0 0 0,0 0 0,1 0 0,-1 0 0,0 0 0,1 0 0,-1 0 0,0 0 0,1 0-1,-1 0 1,0 0 0,0-1 0,1 1 0,-1 0 0,0 0 0,0 0 0,1 0 0,-1 0 0,0-1 0,0 1 0,1 0 0,-1 0 0,0 0-1,0-1 1,0 1 0,0 0 0,1 0 0,-1-1 0,0 1 0,0 0 0,0 0 0,0-1 0,0 1 0,0 0 0,0-1 0,0 1-1,0 0 1,1 0 0,-1-1 0,0 1 0,-1 0 0,1-1 0,0 1 0,0 0 0,0-1 0,0 1 0,0-1 0,-1 1 3,1 0 1,-1 0 0,1-1 0,-1 1 0,1 0-1,-1-1 1,1 1 0,-1 0 0,1-1-1,-1 1 1,1-1 0,0 1 0,-1-1-1,1 1 1,0-1 0,-1 1 0,1-1 0,0 1-1,0-1 1,-1 1 0,1-1 0,0 1-1,0-1 1,0 0 0,7-16-23,-6 16 17,1-1-1,-1 1 1,0-1-1,0 0 1,-1 1 0,1-1-1,0 0 1,0 1 0,-1-1-1,1 0 1,-1 0-1,0 0 1,1 0 0,-1-3-1,0 4 3,0-1 0,-1 0-1,1 0 1,0 1 0,1-1 0,-1 0-1,0 1 1,0-1 0,1 0-1,-1 1 1,1-1 0,0 0 0,-1 1-1,1-1 1,0 1 0,2-3-1,0-17 50,-2 20-54,0-1 1,0 1-1,-1-1 1,1 0 0,0 1-1,-1-1 1,1 0-1,-1 0 1,1 1 0,-1-1-1,0 0 1,1 0-1,-1 1 1,0-1-1,-1-3 1,10-27 55,-9-54 43,5 81-60,-6 4-10,-4 2-18,0-1 0,10 0-23,-4 0 111,-2 21 26,-3-19-124,1 1 0,-1 0 0,1 0-1,0 0 1,0 1 0,0-1 0,0 1 0,1 0-1,0-1 1,-1 1 0,1 0 0,1 0-1,-1 1 1,0-1 0,1 0 0,0 0 0,0 1-1,0 5 1,-8 31-3,0-11-3,8-28 6,1-1 1,0 0 0,0 0 0,-1 1-1,1-1 1,-1 0 0,1 0 0,-1 0-1,1 0 1,-1 1 0,0-1 0,1 0-1,-1 0 1,0-1 0,-1 2 0,1-1 0,0 0 1,1 0 0,-1 0 0,0-1-1,1 1 1,-1 0 0,0 0 0,1 0-1,-1 0 1,1 0 0,0 0 0,-1 0 0,1 1-1,-1 0 1,1 0 1,0 0 0,0-1 0,-1 1 0,1-1 0,-1 1 0,0-1 0,1 1 0,-1-1 0,0 0 0,0 1 0,-1 1 0,1-2-1,0 1 0,0-1 0,0 1 0,0-1 0,0 1 0,0 0 0,1-1 0,-1 1 0,0 0 0,1-1 0,-1 4 0,1 2-27,-3 22 26,2-28 3,0 1 0,1-1-1,-1 0 1,0 0 0,0 0 0,0 0-1,-1 0 1,1 0 0,0 0-1,0 0 1,0-1 0,-1 1-1,1 0 1,0-1 0,-1 1-1,1-1 1,-1 1 0,-1-1-1,-12 7-8,4-4 77,10-3-7,-2-2-3,1 1 0,-1-1-1,1 1 1,-1 0 0,1 0 0,-1 0-1,0 0 1,-2 0 0,3 1-45,-1-2-5,0-1 1,0 1-1,0 0 0,0-1 1,0 0-1,1 0 0,-1 1 1,1-2-1,0 1 0,0 0 1,0 0-1,-2-6 1,-15-20-6,2 6-13,15 20 7,0 1 0,0-1 0,0 0 0,0 1 1,-1-1-1,1 1 0,-1-1 0,1 1 0,-5-3 0,6 5 1,1 0 0,0 0 0,0-1 0,0 1 0,-1 0 0,1 0-1,0-1 1,0 1 0,0 0 0,0-1 0,0 1 0,-1 0 0,1-1 0,0 1 0,0 0 0,0-1 0,0 1 0,0 0 0,0-1 0,0 1 0,0 0 0,0-1 0,0 1 0,0 0 0,1-1 0,-1 1 0,0 0 0,0 0 0,0-1-1,0 1 1,0 0 0,1-1 0,-1 1 0,0 0 0,0 0 0,0-1 0,1 1 0,-1 0 0,0 0 0,0 0 0,1-1 0,-1 1 0,0 0 0,1 0 0,3-9 18,-38-28-9,7 8-14,25 17-41,2 11 46,1 1-1,-1 0 1,0 0 0,0 0 0,0-1 0,0 1 0,0 0-1,0 0 1,0-1 0,0 1 0,0 0 0,0-1 0,0 1-1,0 0 1,0 0 0,0-1 0,0 1 0,0 0-1,0 0 1,0-1 0,0 1 0,0 0 0,-1 0 0,1 0-1,0-1 1,0 1 0,0 0 0,0 0 0,0-1 0,-1 1-1,1 0 1,0 0 0,0 0 0,0 0 0,-1 0 0,1-1-1,0 1 1,0 0 0,-1 0 0,1 0 0,0 0 0,0 0-1,-1 0 1,1 0 0,0 0 0,0 0 0,-1 0-1,1 0 1,0 0 0,0 0 0,-1 0 0,1 0 0,0 0-1,0 0 1,-1 0 0,0 0 2,0 0-1,1-1 1,-1 1 0,0 0-1,1-1 1,-1 1 0,0 0-1,1-1 1,-1 1-1,0-1 1,1 1 0,-1-1-1,1 1 1,-1-1 0,1 0-1,-1 1 1,1-1-1,0 0 1,-1 1 0,1-1-1,0 0 1,-1 1 0,1-1-1,0-1 1,-8-10-3,-1 5 5,10 5-5,-1 2 1,0-1 4,27 6-89,-24-4 80,0 0-1,-1 1 0,1-1 1,-1 0-1,0 1 0,0-1 0,1 1 1,-1 0-1,0 0 0,0 0 1,0 0-1,-1 0 0,1 0 0,0 1 1,-1-1-1,3 5 0,13 16 15,-14-21-10,0 1-1,-1 1 1,1-1 0,-1 0-1,0 1 1,0-1 0,2 7 0,13 18-15,-15-26 14,-1-1 1,1 1-1,-1 0 0,1 0 0,-1 0 0,0 0 0,0 0 1,0 0-1,0 0 0,0 1 0,0-1 0,0 0 1,0 3-1,5 4 0,-5-8 2,0-1 0,0 1 0,0 0 0,0-1 0,-1 1 0,1 0 0,0 0 0,-1 0 0,1 0 0,0 0 0,-1 0 0,1 0 0,-1 0 0,0 0 0,1 0 0,-1 0 0,0 0 0,1 0 0,-1 0 0,0 2 0,0-2 7,0 1 73,-2-4-50,-11-2-35,12 4 1,0 0-1,1 0 0,-1 0 1,0 0-1,0 0 0,0 0 0,0-1 1,0 1-1,0 0 0,1 0 1,-1-1-1,0 1 0,0-1 0,0 1 1,1-1-1,-1 1 0,0-1 0,1 0 1,-1 1-1,0-1 0,1 0 1,-1 1-1,1-1 0,-1 0 0,1 0 1,-1 0-1,1 1 0,0-1 1,-1 0-1,1 0 0,0 0 0,0 0 1,0 0-1,-1 0 0,1 1 1,0-1-1,0-2 0,1 2-141,-1-1 0,0 0 1,0 1-1,1-1 0,-1 1 0,1-1 0,-1 1 0,1 0 0,0-1 1,-1 1-1,1 0 0,0-1 0,0 1 0,0 0 0,0 0 0,0-1 1,0 1-1,0 0 0,0 0 0,1 0 0,2-1 0,1-1-529,0 1-1,0-1 0,1 1 0,-1 0 1,1 1-1,6-2 0,0 1-1108,0 0 0,0 1-1,0 1 1,0 0 0,18 2-1,-26-2 940,1 1 0,-1 0 0,1 0 0,-1 1-1,1-1 1,-1 1 0,0 0 0,0 0 0,0 1 0,0-1-1,6 6 1,7 7-838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5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219 185 76,'-29'-6'4683,"19"-5"-1566,10 10-3069,-1 1-1,1-1 1,0 1 0,0-1 0,-1 1 0,1-1 0,-1 1 0,1-1 0,0 1 0,-1-1 0,1 1-1,-1 0 1,1-1 0,-1 1 0,1 0 0,-1-1 0,1 1 0,-1 0 0,0 0 0,1-1 0,-1 1-1,1 0 1,-1 0 0,0 0 0,1 0 0,-1 0 0,0 0 0,-2 0 13,-1-1 1,1 0-1,0 1 0,-1-1 1,1-1-1,0 1 0,0 0 1,-5-4-1,-14-3 212,9 2-146,-3-2-48,16 8-77,0-1 1,0 1-1,0 0 1,-1 0-1,1 0 1,0 0-1,0 0 1,0 0 0,-1 0-1,1 0 1,0 0-1,0 0 1,-1 0-1,1 0 1,0 0-1,0 0 1,0 0 0,-1 0-1,1 0 1,0 0-1,0 0 1,0 0-1,-1 0 1,1 0-1,0 0 1,0 0-1,0 0 1,-1 1 0,1-1-1,0 0 1,0 0-1,0 0 1,0 0-1,0 0 1,-1 1-1,1-1 1,0 0 0,0 0-1,0 0 1,0 1-1,0-1 1,0 0-1,0 0 1,0 0-1,-1 1 1,1-1 0,0 0-1,0 0 1,0 0-1,0 1 1,0-1-1,7 8 371,-6-7-342,0 0 1,0-1 0,0 1 0,0 0 0,0 0 0,-1 0 0,1 0 0,0 0 0,0 1 0,-1-1 0,1 0 0,-1 0 0,2 3 0,-1-1-23,0 1 0,0-1 0,1 1 0,0-1 0,-1 0 0,1 1 0,1-1 0,-1 0 1,3 3-1,12 19 72,-4-3-48,-1-2-1,2 1 1,1-2-1,1 0 1,31 30 0,0 1 37,-37-39-38,0 1 0,-1 1 0,0-1 0,-1 1 0,10 23 0,-7-15 46,-9-18-55,0 1 1,0-1-1,-1 1 0,1-1 1,-1 1-1,0-1 1,0 1-1,0 0 0,0-1 1,-1 1-1,1 7 0,-1-6-10,0 0 0,1-1 0,-1 1 0,1 0 0,1-1 0,-1 1 0,3 5 0,-2-5-6,-1 0 1,1-1 0,-1 1-1,0 0 1,0 0 0,-1 0-1,1 7 1,-1-12 32,0 0-1,0 1 1,0-1 0,0 0-1,0 0 1,0 1 0,-1-1-1,1 0 1,0 0 0,0 1-1,0-1 1,0 0-1,-1 0 1,1 1 0,0-1-1,0 0 1,0 0 0,-1 0-1,1 0 1,0 1 0,0-1-1,-1 0 1,1 0 0,0 0-1,0 0 1,-1 0-1,1 0 1,0 0 0,0 1-1,-1-1 1,1 0 0,0 0-1,-1 0 1,1 0 0,0 0-1,-1-1 1,-17-2 694,13 2-667,0-1 1,0 0-1,0 0 1,1 0 0,-1-1-1,-4-3 1,-12-11 18,1 0-74,-31-31-1,31 25-21,-11-11-22,-37-53-1,49 61 14,12 18 9,1 0 1,0-1-1,-9-16 0,15 23 10,-16-33-36,1-1 0,-10-41 0,20 54 29,0-1 0,2 0 0,1 0 0,1-43 0,3 67 5,-1 0-1,1 0 1,0 1 0,0-1-1,0 1 1,0-1 0,0 1-1,0 0 1,0-1 0,-1 1-1,1 0 1,3 2-1,-5-3 3,4 3 0,9 3 8,-1 2-1,0 0 1,21 18 0,-6-3 8,-16-14-7,0 1 0,-1-1 0,10 13 1,-5-5 14,31 29 1,4 3 15,7 9 4,-32-33-16,28 34 0,-32-31-11,-9-14-11,0 1 1,-2 0-1,9 18 1,-15-27-7,1 1 1,-1-1 0,1 1 0,8 7-1,-7-9 4,-1 1-1,-1-1 1,1 1-1,-1 0 0,6 12 1,-6-10 0,-2-4 4,0 0 1,0 0-1,-1 1 0,1-1 1,-1 0-1,0 1 0,0 0 1,0 7-1,-1-11 46,-20-12 428,-25-39-157,11 5-319,-50-90 0,20 33-56,0-1-11,-7-13 11,53 84 33,14 27 13,1 0 1,0-1 0,0 1 0,0-1-1,1 1 1,0-1 0,0 0-1,0 0 1,1 0 0,0 0 0,0 0-1,0-7 1,2 13 0,1 0 0,-1 0 0,0 0 0,0 0-1,0 0 1,0 0 0,0 0 0,1 0 0,-1 1 0,0-1-1,0 0 1,0 1 0,0-1 0,0 1 0,1 0 0,-1-1 4,13 6 9,-1 1-1,0 0 1,0 1 0,-1 0 0,17 14-1,55 57 40,-56-52-46,20 20 2,4 5 21,2-2 1,3-2-1,72 47 0,-108-82-114,124 81-2118,-120-74-573,37 37-1,2 0-2117,-27-27 2728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5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76 72,'0'0'408,"18"11"507,-14-6-338,-4-5-517,1 0 1,-1 0 0,0 0 0,0 0 0,1 1 0,-1-1 0,0 0 0,1 0 0,-1 1-1,3 7 7171,-7-10-7514,0-1 386,-9-1-5,9 3-101,12 0-36,36 16 70,-41-13-30,10 2 16,-11-4 117,-37-10 44,32 8-171,0 0 1,0 1-1,0-1 1,1 0-1,-1 0 1,0-1 0,-3-3-1,-6-6 2,-5-2 30,-2 1 0,-25-15 0,42 28-20,2-1-13,0 1 0,0-1 0,0 1 0,0-1 0,1 1 0,-1 0 1,0-1-1,-1 1 0,1-1 0,0 1 0,0 0 0,0-1 0,0 1 0,0-1 0,0 1 0,0 0 0,-1-1 1,1 1-1,0-1 0,0 1 0,0 0 0,-1-1 0,1 1 0,0 0 0,-1 0 0,1-1 0,0 1 0,-1 0 0,1 0 1,0-1-1,-1 1 0,0 0 0,-1-3 218,15 11-232,-1 1 1,-1 1-1,12 11 1,8 8 0,-15-17 5,30 31-7,-43-33 34,-3-9-24,0-1-1,0 0 0,0 0 1,0 0-1,0 1 1,0-1-1,0 0 1,0 0-1,0 0 1,0 0-1,0 1 1,0-1-1,0 0 1,0 0-1,0 0 0,0 1 1,0-1-1,0 0 1,0 0-1,0 0 1,1 0-1,-1 1 1,0-1-1,0 0 1,0 0-1,0 0 0,0 0 1,0 0-1,1 0 1,-1 1-1,0-1 1,0 0-1,0 0 1,0 0-1,1 0 1,-1 0-1,0 0 1,0 0-1,0 0 0,0 0 1,1 0-1,-1 0 1,0 0-1,0 0 1,0 0-1,1 0 1,-1 0-1,0 0 1,0 0-1,0 0 0,1 0 1,-1 0-1,0 0 1,0 0-1,2 0 1,-2-1 2,0-38 36,0 38-45,20-4 5,306 5 22,-188 10 12,-12 0 5,9-5 1,-6 0-70,-19 0 59,-78-3-17,-23-1-12,0 0 0,1-1-1,-1-1 1,13-1 0,27-3-19,0 1 1,86 5-1,-43 1 94,72 3-93,-34 1 34,71-1-9,-120 0-8,191-5-1,-245-5-1,274 5 3,-136 15-5,6-10-34,-142 0 38,-23-4 1,0 0 0,0 1 0,0-2-1,0 1 1,8-1 0,41 5 1,16 1-12,-30 0 10,1-3 0,64-2-1,-55-1-3,85 10-32,-11-5 26,20-5-22,-143 0 256,-2 0-198,-1 1 1,1-1-1,-1 0 0,1 0 1,0 1-1,-1-1 1,1 0-1,-1 0 1,1 0-1,0 0 1,-1 0-1,1 0 1,-1 0-1,1 0 1,-1 0-1,1 0 0,0 0 1,-1 0-1,1 0 1,-1 0-1,1 0 1,-1 0-1,1 0 1,0-1-1,-1 1 1,1 0-1,0 0 0,-1 0 1,1-1-1,-1 1 1,1 0-1,0 0 1,-1-1-1,-14-8 701,-65-68 306,48 53-908,9 8-54,-13-5 33,43 23-109,-1 1 0,1 0 0,0 0 0,-1 1 1,0 0-1,0 0 0,0 1 0,8 7 0,-11-8 7,-1-1 1,2 1-1,-1-1 0,0 0 0,1 0 1,-1 0-1,1 0 0,0-1 0,0 0 1,5 3-1,-4-2-1,0 0 0,1 0 0,-1 1 0,-1-1 0,8 8 0,41 35 24,-52-46-23,-1 1 0,1-1 1,-1 0-1,0 1 0,1-1 0,-1 0 1,0 1-1,0-1 0,1 0 1,-1 1-1,0-1 0,0 1 1,1-1-1,-1 1 0,0-1 1,0 0-1,0 1 0,0-1 1,0 1-1,1-1 0,-1 1 0,0-1 1,0 1-1,0-1 0,0 1 1,-1-1-1,1 1 0,0-1 1,0 1-1,0-1 0,0 0 1,0 1-1,-1-1 0,1 1 1,0-1-1,0 1 0,0-1 1,-1 0-1,1 1 0,0-1 0,-1 0 1,1 1-1,0-1 0,-1 0 1,1 1-1,-1-1 0,1 0 1,0 0-1,-1 0 0,1 1 1,-1-1-1,1 0 0,-1 0 1,1 0-1,-1 0 0,1 0 0,-1 0 1,1 0-1,-1 0 0,1 0 1,0 0-1,-1 0 0,1 0 1,-1 0-1,1 0 0,-1 0 1,-3 0-63,1 0 0,0 0 0,-1 0 1,1 0-1,0-1 0,-1 1 0,1-1 1,-5-1-1,2-1-318,0 0 0,-1 1 1,1 0-1,-1 0 0,1 1 1,-11-2-1,-13-2-1102,-132-40-5191,100 29 4700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0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1 208,'0'0'765,"45"9"1448,28 13-661,-59-17 913,-23-5-127,-5 0-495,-15 0-759,26-1-986,2 1-62,0 0-1,0 0 1,1-1 0,-1 1 0,0 0 0,0 0 0,0 0-1,0 0 1,0 0 0,0 0 0,0 0 0,1 1 0,-1-1-1,0 0 1,0 0 0,0 1 0,0-1 0,0 0-1,1 1 1,-1-1 0,0 1 0,0-1 0,1 1 0,-1-1-1,0 2 1,-6-2 94,21 0-91,-12 0-21,-1 0-20,5 0 1,-4 0 2,-3 3 10,10-3-11,10-2-7,55-9 14,81 5 73,-18 2-52,95 2 61,-119 3-48,132 4 61,172-5-22,-332-5-72,-70 5 7,-11 1 11,-4-1-26,0 0-1,0 0 1,0 1 0,0-1-1,1 0 1,-1 0-1,0 0 1,0 0-1,0 0 1,0 0-1,1 0 1,-1 0-1,0 0 1,0 0 0,0 0-1,1 0 1,-1 0-1,0 0 1,0 0-1,0 0 1,1 0-1,-1 0 1,0 0 0,0 0-1,0 0 1,1 0-1,-1 0 1,0 0-1,0-1 1,0 1-1,0 0 1,0 0-1,1 0 1,-1 0 0,0 0-1,0 0 1,0-1-1,0 1 1,0 0-1,0 0 1,1 0-1,-1 0 1,0-1 0,0 1-1,0 0 1,0 0-1,0 0 1,0-1-1,0 1 1,0 0-1,0 0 1,0 0-1,0-1 1,0 1 0,0 0-1,0 0 1,0 0-1,0 0 1,0-1-1,0 0 11,0 1-10,0 0 1,1 0-1,-1 0 1,0 0 0,1 0-1,-1 0 1,0 0-1,1 0 1,-1 0 0,0 0-1,1 1 1,-1-1-1,0 0 1,1 0 0,-1 0-1,0 0 1,1 1 0,-1-1-1,0 0 1,0 0-1,1 0 1,-1 1 0,0-1-1,0 0 1,0 0-1,1 1 1,-1-1 0,0 0-1,0 1 1,0-1-1,0 0 1,1 1 0,-1-1-1,0 0 1,0 1-1,0-1 1,0 0 0,0 1-1,0-1 1,0 0-1,0 1 1,0 0 0,0-1 0,0 0-11,0-4 11,0 3 26,-9 4 269,9-4 58,0 0-355,6 0 517,-12 1 454,6 41-741,0 10-241,-9-25 44,9 6-55,0-31 24,0 1-1,0-1 1,0 1-1,-1 0 1,1-1 0,0 1-1,0-1 1,-1 1 0,1-1-1,-1 1 1,0-1 0,1 1-1,-2 0 1,-2 11 15,4-12-18,0 0 0,0 1 0,0-1 0,0 0 0,-1 0 0,1 1 0,-1-1 0,1 0-1,-1 0 1,1 1 0,-1-1 0,0 0 0,1 0 0,-1 0 0,0 0 0,-1 1 0,1-1 4,0 0 1,1 0 0,-1 0-1,0 0 1,0 0 0,1 0-1,-1 0 1,1 0 0,-1 0-1,1 0 1,-1 0 0,1 1-1,0-1 1,0 0 0,-1 3 0,-8 21 297,9-12-183,-1 18-3,1-30-114,0 0 1,-1 0 0,1 0-1,0 0 1,-1-1-1,1 1 1,-1 0-1,1 0 1,-1 0 0,1 0-1,-1 0 1,0-1-1,1 1 1,-1 0 0,0 0-1,0-1 1,1 1-1,-1-1 1,0 1 0,0-1-1,0 1 1,0-1-1,0 1 1,-1-1 0,1 1-2,-6 3 3,6 10-11,1-13 1,0 0 5,-1 16-2,1-16 4,0 1 0,-1-1 0,1 1 0,0 0 0,0-1 0,0 1 0,0 0 0,0-1 0,0 1 0,0 0-1,1-1 1,-1 1 0,0-1 0,1 1 0,0-1 0,-1 1 0,1-1 0,0 1 0,0-1 0,-1 1 0,1-1 0,0 0 0,1 0 0,0 2 0,-1-2 5,-1-1-4,1 0 0,-1 0 1,1 0-1,-1 1 0,1-1 1,-1 0-1,0 1 0,1-1 1,-1 0-1,0 1 0,1-1 1,-1 1-1,0-1 0,1 0 1,-1 1-1,0-1 0,0 1 1,1-1-1,-1 1 0,0-1 1,0 1-1,0-1 0,0 1 1,0-1-1,0 1 0,0-1 1,0 1-1,0-1 1,0 1-1,0 0 0,18 21 25,-15-14-35,3 10-21,-6-16 14,0-1 22,1-1 0,-1 0 0,0 1 0,0-1 0,0 0 0,0 1 0,0-1 0,0 0 0,0 1 0,0-1 0,0 0 0,0 1 0,0-1 0,0 0 0,0 1 0,0-1 0,0 0 0,0 1 0,0-1 0,0 0 0,-1 1 0,1-1 0,0 0 0,0 1 0,0-1 0,0 0 0,-1 0 0,1 1 0,0-1 0,0 0 0,-1 0 0,1 1 0,0-1 0,-1 0 0,1 0 0,0 0 0,-1 1 0,1-1 0,0 0 0,-1 0 0,1 0 0,0 0 0,-1 0 0,1 0 0,0 0 0,-1 0 0,-1 0 771,-7-1 2308,9 1-3008,0-1-1,0 0 1,0 1 0,0-1 0,-1 0 0,1 1-1,0-1 1,0 1 0,-1-1 0,1 0-1,0 1 1,-1-1 0,1 1 0,0-1-1,-1 1 1,1-1 0,-1 1 0,1-1 0,-1 1-1,1 0 1,-1-1 0,0 1 0,1 0-1,-1-1 1,1 1 0,-1 0 0,0 0-1,1-1 1,-1 1 0,1 0 0,-1 0 0,0 0-1,1 0 1,-1 0 0,0 0 0,1 0-1,-1 0 1,0 0 0,1 0 0,-1 1-1,-1-1 1,1 0 34,0 0 0,-1 0 0,1 0 0,0 0-1,0 0 1,-1 0 0,1 0 0,0 0 0,-1-1-1,1 1 1,0-1 0,0 1 0,0-1 0,0 1 0,-1-1-1,1 0 1,-1 0 0,-6-4 56,0 0 1,0 0-1,-1 1 0,-17-5 0,18 6-79,-20-6-31,21 8-51,0-1 1,0-1 0,0 1 0,0-1 0,0-1 0,1 1-1,-7-5 1,6 3 34,0 1-1,0-1 1,0 1-1,-15-5 1,-10-6 152,-3 1-44,30 8-83,5 6-65,0 0 1,0 0-1,0 0 1,0 0-1,0 0 1,0 0 0,0 0-1,0-1 1,0 1-1,-1 0 1,1 0-1,0 0 1,0 0 0,0 0-1,0 0 1,0 0-1,0 0 1,0 0-1,0-1 1,0 1 0,-1 0-1,1 0 1,0 0-1,0 0 1,0 0-1,0 0 1,0 0 0,0 0-1,0 0 1,-1 0-1,1 0 1,0 0-1,0 0 1,0 0-1,0 0 1,0 0 0,0 0-1,-1 0 1,1 0-1,0 0 1,0 0-1,0 0 1,0 0 0,0 0-1,0 1 1,0-1-1,-1 0 1,1 0-1,0 0 1,0 0 0,0 0-1,0 0 1,0 0-1,0 0 1,0 0-1,0 0 1,0 1 0,0-1-1,0 0 1,0 0-1,0 0 1,0 0-1,-1 0 1,1 1 0,2 0-5,-1 0 0,1 0 0,0 0 0,-1 0-1,1 0 1,0 0 0,-1-1 0,1 1 0,0-1 0,0 1 0,0-1 0,2 1 0,9 3 1,-2 0 4,17 6-26,41 22 1,-45-20 27,48 17-1,-46-21-15,45 24-1,-58-24 10,1-1 0,1 0 0,14 4 0,-21-6-1,2-1 3,11-2 17,-17-2-11,-1 1 0,0-1 1,1 0-1,-1 0 0,0 0 0,0 0 1,1-1-1,3 0 0,-6 1 9,1 0-1,0-1 0,-1 1 0,1 0 1,-1-1-1,1 1 0,-1-1 1,1 0-1,-1 1 0,1-1 1,-1 0-1,1 0 0,-1 0 1,0 0-1,0 0 0,1 0 1,-1 0-1,0 0 0,0-1 1,0 1-1,0 0 0,0-1 0,-1 1 1,1 0-1,0-1 0,-1 1 1,2-4-1,-3 2 52,1-1 0,-1 0 0,0 1 0,0-1 0,0 1-1,0 0 1,-1-1 0,0 1 0,-3-6 0,-5-10-18,-20-22 14,25 31-53,-7-20-9,-16 20-151,17 7-681,0 0 1,0 1-1,0 0 0,0 1 0,-1 0 0,-11 2 0,-178 7-15602,147-5 12898,9 1 1188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0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72,'12'18'672,"-11"-17"-660,0 0 0,-1 0 0,1-1 0,0 1 0,0-1 0,0 1 0,-1-1 0,1 1 0,0-1 0,0 1 0,0-1 0,0 1 0,0-1 0,0 0 0,0 0 0,0 0 0,0 1 0,0-1 0,0 0 0,0 0 0,0 0 0,0-1 0,0 1 0,1 0 0,-2 0-7,0 0-1,-1 1 0,1-1 1,0 0-1,0 0 1,0 1-1,-1-1 1,1 0-1,0 0 0,0 1 1,0-1-1,0 0 1,0 1-1,0-1 1,0 0-1,0 1 0,-1-1 1,1 0-1,0 1 1,0-1-1,1 0 1,-1 1-1,0-1 0,0 0 1,0 1-1,0-1 1,0 0-1,0 1 1,0-1-1,0 0 0,1 1 1,-1-1-1,0 0 1,0 0-1,0 1 1,1-1-1,-1 0 0,0 0 1,0 1-1,1-1 1,7 8 454,-8-7-420,1-1 1,-1 1-1,0-1 1,0 1-1,1-1 1,-1 1-1,0-1 1,1 1-1,-1-1 1,0 0-1,1 1 1,-1-1-1,1 0 1,-1 1-1,0-1 1,1 0-1,-1 1 1,1-1-1,-1 0 1,1 0-1,-1 0 1,1 0-1,-1 1 1,1-1-1,0 0 1,0 0-1,0 0 49,0 0-1,-1 0 0,1 0 0,0 0 1,-1 0-1,1 1 0,0-1 0,-1 0 0,1 0 1,-1 1-1,1-1 0,0 0 0,-1 1 0,1-1 1,-1 1-1,1-1 0,-1 1 0,1-1 0,-1 1 1,1-1-1,-1 1 0,0-1 0,1 1 1,-1 0-1,0-1 0,1 1 0,-1-1 0,0 1 1,0 1-1,47 21 3699,-10-12-3390,-31-9-254,1 0 0,-1 0 0,1 0 0,-1-1 0,1 0 0,0 0 0,13-1 0,23 4-28,-9 0 33,1-1 0,58-3-1,-48-1 224,48 5-1,171 7 716,-154-5-840,-78-5-191,-21 0-4,0 0 1,1-1-1,19-3 1,11-1 576,8-2 253,-10 5-227,-27 1-451,-11 0 13,1-1-88,-1-1 0,1 1-1,0 0 1,0 0 0,0 0-1,0 0 1,6-1 0,24-3 1571,-31 5-1670,16-4 170,-18 4-181,0 1 1,1-1-1,-1 1 1,0-1-1,1 1 1,-1-1-1,1 1 1,-1-1-1,0 1 1,1-1-1,-1 0 1,1 1-1,-1-1 1,1 0-1,0 1 0,-1-1 1,1 0-1,-1 0 1,1 1-1,-1-1 1,1 0-1,0 0 1,-1 0-1,1 0 1,0 0-1,5 2-31,13 8 59,-11-7-12,0 2 1,0-1-1,-1 1 1,1 0-1,-1 1 1,7 6-1,-6-5-20,-7-7-9,0 1 0,0-1-1,0 1 1,0 0 0,-1 0-1,1-1 1,0 1-1,0 0 1,-1 0 0,1 0-1,0 0 1,-1 0 0,1 0-1,-1 0 1,1 1-1,-1-1 2,0 0 0,1 0 1,-1-1-1,0 1 0,1 0 0,-1 0 0,0 0 0,1 0 0,-1 0 0,1-1 0,0 1 0,-1 0 0,1 0 0,-1-1 0,1 1 0,1 0 0,-1 0-5,0 0 1,-1-1 0,1 1 0,0 0 0,-1-1-1,1 1 1,0 0 0,-1 0 0,1 0 0,-1-1-1,0 1 1,1 0 0,-1 0 0,0 0 0,1 0-1,-1 2 1,9 18-6,-8-19 5,0-1-1,0 1 0,0 0 1,0 1-1,0-1 0,0 0 1,0 0-1,-1 0 0,1 0 1,-1 4-1,1-5 1,-1 0 1,0 1-1,1-1 0,-1 0 0,0 1 0,1-1 1,0 0-1,-1 0 0,1 1 0,0-1 0,-1 0 0,1 0 1,0 0-1,0 0 0,0 0 0,0 0 0,0 0 1,0 0-1,0 0 0,2 0 0,-1 7 41,-1 1 0,-1-1 1,0 0-1,0 0 0,-1 11 0,1-17-72,0 23 50,0-24-29,1-1-3,0 1 22,-1-1 0,1 0 0,0 0 0,0 1 0,0-1 0,0 1 0,0-1 0,-1 1 0,1-1 0,0 1 0,0 0 0,-1-1 0,1 1 0,0 0 0,-1-1 0,1 1-1,-1 0 1,2 1 0,-5 1 150,-9-7-12,-2-2 1072,-2-4 1572,11 6-2486,0 1 0,0 0 0,-1 0 0,1 1 0,-1-1 1,0 1-1,0 0 0,-6-1 0,-19-8 51,-54-35-32,84 46-322,-5-4 0,-1 0 0,-1 0 0,1 1 0,-9-2 0,80 23-72,0 4-1,60 29 0,40 39 16,-90-47-6,-73-42 262,-2-4-140,0 1 0,0-1 1,0 1-1,0 0 0,-1 0 1,0-1-1,1 1 0,-1 0 0,0 0 1,-3-2-1,-12-17 114,9 6-147,0 0 1,1 0 0,-8-25-1,8 22-40,5 15 7,1 0 0,0 1 0,0-1 0,0 0 0,0 0 0,0 0 0,0 0 0,1 0 0,-1-5 0,-3-26-766,4 33 554,-1 0 0,1 0 0,-1 0 0,0 0 0,1-1 0,-1 1 0,0 0 1,1 0-1,-1 0 0,0 1 0,0-1 0,0 0 0,0 0 0,-1-1 0,18 32-24597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320 486 688,'5'2'1083,"1"1"1,-1-1-1,1 0 0,-1-1 1,1 1-1,0-1 1,0 0-1,11 0 0,-16-1-901,0 0 0,1 0 0,-1 0 0,0 0 0,0 0 0,0 0 1,0 0-1,0-1 0,0 1 0,0 0 0,0-1 0,1 1 0,-1-1 0,0 1 0,0-1 0,-1 0 0,1 1 0,0-1 0,0 0 0,0 0 0,0 0 0,-1 1 0,1-1 0,0-1 0,0 0 52,0 0 1,0 0-1,-1 0 1,1 0-1,-1 0 0,0-1 1,0 1-1,1 0 1,-1 0-1,-1 0 1,1 0-1,0-2 0,-2-4 229,0 1-1,0-1 0,0 1 0,-1 0 1,-6-11-1,-10-10-21,-2 1 1,-1 1-1,-1 1 0,-40-34 1,-6-7-268,-5-2-53,-16-18-94,90 85-24,-1 1 0,0-1-1,1 0 1,-1 1-1,0-1 1,1 0 0,-1 1-1,1-1 1,-1 0-1,1 0 1,-1 0-1,1 1 1,-1-1 0,1 0-1,0 0 1,0 0-1,-1 0 1,1 0-1,0 0 1,0-1 0,0 2-43,1 0 0,0-1 0,-1 1 1,1 0-1,-1 0 0,1-1 0,-1 1 1,1 0-1,0 0 0,-1 0 1,1 0-1,-1 0 0,1 0 0,0 0 1,-1 0-1,1 0 0,-1 0 0,1 1 1,-1-1-1,1 0 0,0 0 0,0 1 1,38 17-3502,-37-16 3006,0 0-1,-1 0 1,0 1 0,1-1 0,-1 1-1,0-1 1,0 1 0,0-1-1,-1 1 1,1-1 0,0 1-1,-1 0 1,0-1 0,0 1 0,0 0-1,0-1 1,0 1 0,0 0-1,-1-1 1,0 4 0,2 30-5283,6-21 3998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1404,'3'0'521,"1"0"0,0 0-1,-1-1 1,1 1 0,-1-1 0,1 0 0,-1 0-1,1 0 1,-1-1 0,0 1 0,1-1-1,-1 0 1,0 1 0,0-1 0,4-5 0,0 0-42,-1 0 0,0 0 0,0-1 0,6-12 0,-7 12-392,0-1 0,1 1-1,0 0 1,0 1 0,10-10 0,9-4-6,-16 11-79,1 1 0,0 1 0,1 0 0,-1 0 0,1 1 0,1 1 0,0 0 0,21-8 1,1 5-219,19-5-1126,-23 2-2837,-21 11-143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1 134 820,'31'10'3233,"-23"-7"-2499,0 0 0,1 0 0,0-1 0,-1 0 0,17 1 0,41-2-121,-42-5-299,1-1 0,42-13 0,-64 17-256,0 0-1,-1 0 1,1-1-1,0 1 1,-1-1-1,0 0 1,1 0-1,-1 0 1,0 0-1,0 0 1,0 0-1,0 0 1,0-1-1,-1 1 1,1-1-1,-1 1 1,1-1-1,-1 0 0,2-5 1,-3 6-25,1 0 0,-1 1-1,0-1 1,0 0 0,0 0 0,0 0 0,0 0-1,0 0 1,-1 0 0,1 0 0,0 0 0,-1 0 0,0 0-1,1 0 1,-1 0 0,0 1 0,0-1 0,0 0-1,0 1 1,0-1 0,-1 0 0,1 1 0,0 0 0,-1-1-1,1 1 1,-1 0 0,1 0 0,-1-1 0,-2 0-1,-7-4 26,0 1-1,-1 0 1,1 1-1,-1 0 1,1 1-1,-1 0 1,0 1-1,-14-1 1,19 2-56,0 1 0,1 0 0,-1 1 0,0-1 0,1 1 0,-1 0 0,1 1 0,-1 0-1,1 0 1,0 0 0,0 1 0,0-1 0,0 2 0,0-1 0,0 1 0,-8 7 0,10-7-3,-1 0 0,1 1 0,1 0 0,-1 0 0,1 0 0,0 0-1,0 1 1,0-1 0,1 1 0,0 0 0,0-1 0,0 1 0,1 0 0,0 0 0,0 0 0,0 11-1,2 1 12,0 0-1,1-1 0,1 1 0,7 22 0,-8-35-7,1 1 0,-1-1 0,2 0 0,-1 0 0,0-1 1,1 1-1,0-1 0,0 0 0,0 0 0,1 0 0,-1 0 0,10 5 1,-10-6-2,3 2-8,0-1 0,0 1 0,0-2 1,0 1-1,1-1 0,0 0 0,-1-1 1,1 0-1,0 0 0,0-1 1,0 0-1,0 0 0,1 0 0,-1-1 1,0-1-1,11-1 0,-8 0-394,0 0 0,-1-1 0,1 0 0,18-9 0,-19 6-736,1 0 1,-2 0-1,1 0 1,12-12-1,3-3-993,-6 1 150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3550 1572 340,'0'-2'18115,"0"3"-17184,-5 1-1175,-12-6 8012,10 2-4589,-11 2-534,12-1-2612,3-3-33,-3-1 0,3 1 0,-5 3 0,-2 1 0,7 0 0,-20-10 0,-114-15 0,37 9 0,42 3 0,-78-8 0,75 13 0,-303-25 0,264 27 0,-85 5 0,15 2 0,-220-33 0,134 22 0,219 10 0,-128 12 0,-8 1 0,-196-13 0,374 0 0,-5-1 0,0 1 0,0 0 0,1 0 0,-1 0 0,0 0 0,0 0 0,0 0 0,0 0 0,0 0 0,1-1 0,-1 1 0,0 0 0,0 0 0,0 0 0,0 0 0,0 0 0,0-1 0,0 1 0,1 0 0,-1 0 0,0 0 0,0 0 0,0-1 0,0 1 0,0 0 0,0 0 0,0 0 0,0-1 0,0 1 0,0 0 0,0 0 0,0 0 0,0 0 0,0-1 0,0 1 0,0 0 0,0 0 0,-1 0 0,1 0 0,0-1 0,0 1 0,0 0 0,0 0 0,0 0 0,0 0 0,0-1 0,0 1 0,-1 0 0,1 0 0,0 0 0,0 0 0,0 0 0,0 0 0,-1 0 0,1 0 0,0 0 0,0-1 0,0 1 0,-1 0 0,-4-2 0,3 1 0,0-1 0,0 0 0,0 0 0,1 0 0,-1 0 0,1 0 0,-1-1 0,-1-3 0,-9-12 0,8 13 0,0-1 0,0 0 0,0 0 0,-4-10 0,6 10 0,-1 0 0,0 0 0,-1 1 0,1 0 0,-1-1 0,0 1 0,-5-5 0,-3-3 0,0 0 0,1-1 0,0 0 0,-14-27 0,-21-28 0,-65-123 0,61 98 0,-18-38 0,-3-23 0,36 70 0,31 78 0,2 5 0,-19-21 0,20 23 0,0-1 0,1 1 0,-1-1 0,1 1 0,-1 0 0,0-1 0,1 1 0,-1 0 0,0 0 0,0-1 0,1 1 0,-1 0 0,0 0 0,1 0 0,-1 0 0,0 0 0,0 0 0,1 0 0,-1 0 0,0 0 0,1 0 0,-1 1 0,0-1 0,0 0 0,1 0 0,-1 1 0,0-1 0,1 0 0,-1 1 0,1-1 0,-1 1 0,0-1 0,1 1 0,-1-1 0,1 1 0,-1-1 0,1 1 0,0-1 0,-1 1 0,1 0 0,-1 0 0,-26 39 0,14-18 0,-21 39 0,32-57 0,0 0 0,1 1 0,-1-1 0,1 1 0,0-1 0,-1 9 0,-6 20 0,-11 43 0,-6 31 0,16-61 0,7-25 0,13-79 0,-2 13 0,8-153 0,-10 90 0,-3-9 0,1-13 0,-2 78 0,-3 34 0,0 0 0,6-27 0,-5 39 0,0-1 0,0 1 0,-1-1 0,0-10 0,-1-11 0,3 27 0,0 1 0,-1 0 0,1 1 0,0-1 0,0 0 0,0 0 0,0 1 0,-1-1 0,1 1 0,0 0 0,0-1 0,2 3 0,49 37 0,-34-24 0,94 80 0,-9-17 0,200 114 0,-269-176 0,1-1 0,45 14 0,12 5 0,-89-34 20,-1 1-1,-1 0 1,1-1-1,0 1 1,0 1-1,-1-1 1,5 4 0,15 24-7952,11 41-12321,-24-49 17561,1-1 737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 20,'0'0'5715,"-9"-6"-556,9 6-5122,0 0 0,0 0 0,0 0 0,0-1 0,0 1 0,-1 0 0,1 0 0,0 0 0,0 0 0,0-1 0,-1 1 0,1 0 0,0 0-1,0 0 1,0 0 0,-1 0 0,1 0 0,0 0 0,0 0 0,0 0 0,-1-1 0,1 1 0,0 0 0,0 0 0,-1 0 0,1 0 0,0 0 0,0 0-1,-1 1 1,1-1 0,0 0 0,0 0 0,0 0 0,-1 0 0,1 0 0,0 0 0,0 0 0,-1 0 0,1 1 0,-19 6 547,-19 14-247,24-12-311,10-6-24,0-1 0,0 1 0,1 0 0,-1 0 0,1 0 0,-6 8 0,-6 7-7,8-10 3,0 0-1,1 1 0,0 0 0,-7 14 1,7-8-1,1-5 2,1-1 0,0 1 0,-3 13 0,6-21 0,1 1 0,-1 0 0,1-1 0,0 1 0,0 0 0,0-1 0,0 1 0,0 0-1,1-1 1,-1 1 0,1 0 0,0-1 0,-1 1 0,1-1 0,0 1 0,1-1 0,1 4 0,9 14-13,-11-17 13,1 0 1,0 0-1,0 0 1,0 0-1,0 0 1,0 0-1,0-1 1,1 1-1,-1-1 1,4 2-1,65 37-9,-68-39 7,-1 0 1,0 0 0,0 0 0,0 0 0,0 0 0,0 0-1,0 1 1,-1-1 0,1 1 0,-1-1 0,0 1 0,0-1-1,0 1 1,0 0 0,0 0 0,0-1 0,-1 1 0,1 0 0,-1 0-1,0 0 1,0 0 0,0 0 0,0-1 0,-1 5 0,-1 8 8,0 0 0,-1 0 0,-6 17 0,8-27-26,0 0 1,1 0 0,0 0 0,-1 0 0,2 0-1,-1 1 1,1-1 0,-1 0 0,1 0 0,1 0 0,-1 0-1,1 0 1,0-1 0,0 1 0,0 0 0,1-1-1,-1 1 1,5 4 0,-4-5-593,0 0 0,0-1 1,0 0-1,1 0 0,-1 0 0,1 0 0,5 3 0,10-6-5517,6-4 4445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10 152,'-19'-10'7334,"18"10"-7199,0 0 1,0 0-1,0 0 1,0 1-1,1-1 1,-1 0-1,0 0 0,0 1 1,0-1-1,1 0 1,-1 1-1,0-1 1,0 0-1,1 1 0,-1-1 1,0 1-1,1 0 1,-1-1-1,1 1 1,-1-1-1,0 1 0,1 0 1,0 0-1,-1-1 1,1 1-1,-1 0 0,1 0 1,0-1-1,-1 1 1,1 0-1,0 0 1,0 0-1,0 1 0,-1 0-101,0 1 0,0-1 0,0 1 0,0 0 0,1-1 0,0 1 0,-1 0 0,1 0 0,0-1 0,0 1 0,0 0 0,1 3 0,3 6-29,1 0 1,0 0-1,0 0 1,1-1 0,12 17-1,3 4-5,-16-25-1,-1 0 0,1 0 0,0 0 0,0-1 0,1 1 0,6 5 0,25 21 73,-24-21-84,1 0-1,0 0 0,0-1 1,24 13-1,-35-22 68,0-1 0,0 1 1,1-1-1,-1 0 0,0 0 0,1 0 0,-1 0 1,1 0-1,-1-1 0,1 0 0,-1 0 1,1 0-1,-1 0 0,1 0 0,-1-1 1,0 1-1,1-1 0,-1 0 0,1 0 1,-1 0-1,0-1 0,0 1 0,0-1 0,0 1 1,0-1-1,0 0 0,0 0 0,3-4 1,-1-1 93,0-1 1,-1 0 0,0 0 0,0-1 0,0 1-1,-1-1 1,-1 1 0,3-17 0,2-8-66,-3 17-77,0 0 1,-2-1 0,1-19-1,-3 35-7,0 1-1,0-1 1,1 0-1,-1 1 0,0-1 1,0 1-1,1-1 1,-1 1-1,0-1 0,0 1 1,1-1-1,-1 1 1,1-1-1,-1 1 0,0-1 1,1 1-1,-1-1 0,1 1 1,-1 0-1,1-1 1,-1 1-1,1 0 0,0-1 1,-1 1-1,1 0 1,-1 0-1,1 0 0,-1-1 1,1 1-1,0 0 1,-1 0-1,1 0 0,0 0 1,-1 0-1,1 0 1,-1 0-1,1 0 0,0 1 1,-1-1-1,1 0 0,0 0 1,1 1-2,0-1 0,0 1 0,0-1 0,1 1 0,-1-1 0,0 1 0,-1 0 0,1 0 0,0 0 0,0 0-1,2 2 1,14 15-131,28 24-1,-27-26-1033,25 26 0,-19-11-1686,-19-22 1511,1 0 0,0-1 0,1 0 1,-1 0-1,17 11 0,1-4-438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364 557 988,'1'-1'237,"0"-1"1,0 1-1,-1-1 1,1 1-1,-1-1 0,1 0 1,-1 1-1,1-1 0,-1 0 1,0 0-1,0 1 0,0-1 1,0 0-1,0 0 1,0 1-1,0-1 0,-1 0 1,1 1-1,-1-1 0,1 0 1,-1 1-1,0-1 0,1 1 1,-1-1-1,0 1 0,0-1 1,0 1-1,0 0 1,0-1-1,-2-1 0,-7-8 842,1 0-1,-19-15 0,18 18-497,-35-39 1173,1-2-1,2-2 0,-34-57 0,53 65-984,20 35-561,-1 0-1,0 0 0,-9-12 0,7 14-101,2 0 0,-1-1 1,1 1-1,0-1 0,0 0 0,1 0 0,0 0 0,0 0 0,0-1 0,1 1 0,1-1 1,-1 1-1,0-11 0,4 18-111,0 0 1,0 0 0,-1 1 0,1-1 0,0 1-1,0-1 1,0 1 0,-1-1 0,1 1-1,0 0 1,-1 0 0,1 0 0,-1 0 0,2 1-1,15 12 25,-13-11-12,0 1 0,-1 0 0,1 0 0,-1 0 0,0 1 0,8 9 0,8 18-5,32 68 0,-34-64-33,-8-14 4,15 43 0,-16-38 17,0 0-1,2 0 1,1-1 0,22 36-1,-27-50 13,2 0-1,-1-1 0,2 0 1,-1-1-1,2 1 0,-1-2 1,1 0-1,1 0 0,-1-1 1,26 13-1,-21-13-34,1 0 0,0-2 1,1 0-1,-1-1 0,21 3 0,-32-7-186,0-1 0,0 1 0,0-1 0,0-1 0,0 1-1,0-1 1,0 0 0,7-3 0,-9 3-231,0-1 1,0 0-1,1 0 0,-1-1 1,-1 1-1,1-1 0,0 0 1,0 0-1,-1 0 0,0 0 1,6-7-1,-7 7 36,-1 0 0,1-1 0,-1 1 0,1 0-1,-1 0 1,0-1 0,0 1 0,0-1 0,-1 1 0,0-1 0,1 1 0,-1-1-1,0 1 1,-1-6 0,-10-50-5989,10 56 6058,-7-17-1153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92 480,'-32'2'6850,"-13"4"-3739,21-3-2266,19-2-600,-1 1 1,1-1-1,0 1 0,0 0 0,-9 5 0,8-4 275,0 0 0,-1 0-1,1-1 1,-12 3 0,17-5-426,1 0 0,-1 0 0,0 0 0,0 0 1,1 0-1,-1 0 0,0 1 0,1-1 0,-1 0 0,0 0 0,1 1 0,-1-1 0,1 0 0,-1 1 0,0-1 1,1 1-1,-1-1 0,1 1 0,-1-1 0,1 1 0,-1-1 0,1 1 0,0-1 0,-1 1 0,1 0 0,0-1 1,-1 1-1,1-1 0,0 1 0,0 0 0,-1-1 0,1 1 0,0 0 0,0 0 0,0-1 0,0 1 0,0 0 1,0-1-1,0 2 0,19 4 298,12 0-381,1-1 1,0-2 0,1-1-1,35-3 1,-37 1 0,50-2 7,-1-3-1,96-19 0,-135 12-29,-38 11-43,-1 0 0,0 0 0,0 0 0,0 0 0,0-1 0,0 1 0,-1-1 0,1 1 0,0-1 0,-1 1 0,1-1 0,-1 0 0,1 0 0,-1 0 0,2-4 0,-3 5-33,0 1 0,0-1 0,0 0-1,0 0 1,0 0 0,0 1 0,0-1 0,0 0 0,-1 0 0,1 1 0,0-1 0,-1 0 0,1 0 0,0 1 0,-1-1 0,1 0 0,-1 1 0,1-1 0,-1 1 0,1-1 0,-1 0-1,1 1 1,-1-1 0,0 1 0,1 0 0,-1-1 0,-1 0 0,-23-13-2079,17 11 1208,-30-17-4709,-44-16 0,47 25 3845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1 812,'-6'2'6242,"6"-2"-6112,0 0 0,0 0 0,0 0 0,0 0 0,0 1 0,0-1 0,0 0 0,0 0 0,0 0 0,10 8 2008,22 7-1930,4-6-79,1-1 0,0-2 0,0-2 0,1-1 0,-1-2 0,1-1 0,-1-3 0,1 0 0,66-16 0,-77 14-231,-18 4-314,-1-1 0,1 0 1,-1 0-1,0 0 0,10-5 1,-5 5-5509,-6-2 3930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454 493 1152,'2'5'900,"-1"0"-1,1-1 1,-1 1-1,0 0 1,0 0-1,0 0 1,0 0-1,-1 0 1,0 1-1,-1 6 1,1 3 1358,1-35 561,42-79 1433,-41 95-4127,0-1 0,0 0 0,-1 0 1,1 0-1,-1 0 0,1-8 0,5-20 443,-4 24-439,0 0-1,-1-1 1,0 1 0,0-1 0,-2 1-1,1-1 1,-1 0 0,0 0 0,-2-9-1,0 3 41,-1 1 0,-1 0 0,0 0 0,-10-24 0,12 35-124,-1 0-1,1 1 1,-1 0-1,0-1 1,1 1 0,-1 0-1,-1 1 1,1-1-1,0 0 1,-1 1-1,1 0 1,-6-3 0,-50-21 273,48 23-292,0 0-1,0 1 0,1 0 1,-2 0-1,1 1 1,0 1-1,0 0 0,-14 2 1,-94 19-87,34-4 206,66-15-123,-46 5 54,59-6-13,14 1 58,20 0 50,13-4-175,0-2 1,64-15-1,-18 3 1,102-20 11,-118 16-18,-50 14 31,-1 0 1,23-4-1,2-6-273,-20 7-1375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0 108 256,'0'0'3357,"27"-1"1333,7-6-4103,-1 1 0,1 2 0,36 1 1,-5-1-418,13 0-138,-43 3-47,0-1-1,0-2 0,47-11 1,-64 7-125,-15 1-816,-4 5 646,0 1 1,0-1 0,-1 1 0,1-1-1,-1 1 1,1 0 0,-1 0 0,1 0-1,-1-1 1,-2 0 0,-17-14-2973,12 6 1426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1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16 644,'-14'3'1520,"-19"5"3550,33-8-4907,-1 0 1,0 0-1,0 1 1,0-1-1,0 0 1,0 1-1,0-1 1,1 1-1,-1-1 1,0 1-1,0-1 1,1 1-1,-1-1 1,0 1-1,1 0 1,-1-1-1,0 1 1,1 0-1,-1 0 1,1-1-1,-1 1 1,1 0-1,0 0 1,-1 1-1,2-1-138,-1-1 1,1 1-1,0 0 1,0-1-1,0 1 1,0-1-1,-1 1 1,1-1-1,0 1 0,0-1 1,0 0-1,0 1 1,0-1-1,0 0 1,0 0-1,0 0 1,0 0-1,0 0 0,1 0 1,31 3 134,-23-3-100,44 6 381,0-4 0,0-1 0,0-3 0,67-11 0,43-12-343,-137 18-792,-13 3-431,0 1-1,1 0 0,16-1 1,-17 11-4360,-9-4 4165,4 3-580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2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283 348 1320,'1'0'475,"-1"-1"0,1 0 1,0 1-1,-1-1 0,1 0 0,-1 0 0,1 0 0,-1 0 0,1 1 1,-1-1-1,0 0 0,1 0 0,-1 0 0,0 0 0,0 0 0,1-2 1,-27-23 4828,22 23-4809,0-1-1,1 1 0,-1-1 1,0 0-1,-5-7 0,-45-87 4147,47 80-4392,-4-5-92,-11-8-180,3 3-1734,16 26 1185,1-1 0,-1 0 1,0 1-1,-1 0 1,1 0-1,0 0 0,0 0 1,-5-2-1,-6-1-2093,6 2 1254,-1-1 0,1 0 1,0 0-1,0 0 0,0-1 0,-10-8 0,8-2-946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2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1364,'5'0'1060,"6"2"1952,-9 6 4424,36-3-6890,12 1-565,12 2-1388,-19 10-5691,-25-9 4932,8 2 210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1:1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32 988,'0'0'1528,"-9"2"3939,-2 1-3697,4-1-1468,0-1 1,0 0-1,0 0 1,-1 0 0,1-1-1,0 0 1,-9-1-1,7-1-105,0 1 0,0 0 0,0 0 0,-1 1 0,-9 0 0,0 1 817,-19-7 1493,-13 1 1559,6 5 1029,45 0-5076,0-1 0,0 1-1,0 0 1,0 0 0,0-1-1,0 1 1,0 0 0,0 0 0,0-1-1,1 1 1,-1 0 0,0 0 0,0-1-1,0 1 1,0 0 0,1 0 0,-1 0-1,0-1 1,0 1 0,0 0 0,1 0-1,-1 0 1,0 0 0,0-1 0,0 1-1,1 0 1,-1 0 0,0 0 0,1 0-1,-1 0 1,0 0 0,0 0-1,1 0 1,-1 0 0,0 0 0,0 0-1,1 0 1,-1 0 0,0 0 0,0 0-1,1 0 1,-1 0 0,0 0 0,1 0-1,-1 0 1,0 1 0,76-4-54,76-11 1,-124 11 117,41 1 1,-51 2 110,-18 0 31,0 1 0,-1-1 0,1 1-1,0-1 1,-1 0 0,1 1 0,0-1 0,-1 0 0,1 1 0,-1-1 0,1 0 0,-1 0 0,1 1 0,0-1-1,-1 0 1,1 0 0,-1 0 0,1 0 0,-1 0 0,1 0 0,-1 0 0,1 1 0,-2-2 0,-4 3-207,0-1 1,0 1 0,1 0 0,-1 0 0,0 1-1,1 0 1,0 0 0,-7 4 0,-35 17-29,31-19 10,-5 0 0,1 1 0,0 1 0,-36 18 0,37-16 0,17-8 0,-1-1 0,1 1 0,0 0 0,0 0 0,0 0 0,0 0 0,0 1 0,0-1 0,1 1 0,-1-1 0,0 1 0,1-1 0,-1 1 0,-2 4 0,-7 8 0,9-13 0,1 1 0,-1-1 0,1 1 0,0-1 0,0 1 0,0-1 0,0 1 0,0-1 0,0 1 0,0 0 0,1 0 0,-1-1 0,0 1 0,1 0 0,-1 4 0,-4 11 0,4-16 0,1 0 0,-1 0 0,1 1 0,-1-1 0,1 0 0,-1 0 0,1 1 0,0-1 0,-1 0 0,1 0 0,0 1 0,0-1 0,0 0 0,0 1 0,0-1 0,1 0 0,-1 1 0,0-1 0,1 2 0,18 66 0,-8-36 0,7 26 0,-8-10 0,2 8 0,-2 1 0,4 101 0,-14 151 0,-9-256 0,9 39 0,-1-88 0,0 0 0,-1-1 0,1 1 0,-1-1 0,0 1 0,0-1 0,-5 7 0,5-1 0,-7 22 0,8-30 0,0 0 0,1 0 0,-1 1 0,0-1 0,-1 0 0,1 0 0,0 0 0,0 0 0,-1 0 0,0 0 0,1-1 0,-1 1 0,0 0 0,0-1 0,-3 3 0,-7 6 0,8-1 0,4-9 0,0 0 0,0 1 0,0-1 0,0 0 0,0 1 0,0-1 0,0 0 0,-1 1 0,1-1 0,0 0 0,0 0 0,0 1 0,0-1 0,-1 0 0,1 0 0,0 1 0,0-1 0,-1 0 0,1 0 0,0 1 0,-1-1 0,1 0 0,0 0 0,-1 0 0,1 0 0,0 0 0,0 0 0,-1 1 0,1-1 0,-1 0 0,-28 11 0,23-11 0,12 0 0,79-16 0,-17 5 0,-63 11 0,-2 0 0,0-1 0,0 1 0,0 0 0,0 0 0,0 0 0,0 0 0,0 1 0,5 0 0,-6 4 0,-3-4 0,1 0 0,-1 1 0,1-1 0,-1 0 0,1 0 0,-1 1 0,0-1 0,0 0 0,1 0 0,-1 0 0,0 0 0,0 0 0,0 0 0,0 0 0,0 0 0,0-1 0,-3 2 0,2 0 0,-27 20 0,0-2 0,-43 21 0,48-28 0,-5 2 0,22-13 0,1 1 0,-1 0 0,1 1 0,0-1 0,1 1 0,-1 0 0,-6 7 0,12-6 0,10 0 0,15-3 0,0-1 0,1-1 0,-1-1 0,51-9 0,-64 9 0,3-1 0,0 0 0,0-1 0,0-1 0,0 0 0,17-8 0,-24 11 0,0 2 0,-8-1 0,1 0 0,-1 0 0,0 1 0,0-1 0,1 0 0,-1 1 0,0-1 0,0 0 0,0 1 0,0-1 0,1 0 0,-1 1 0,0-1 0,0 1 0,0-1 0,0 0 0,0 1 0,0-1 0,0 0 0,0 1 0,0-1 0,0 1 0,0-1 0,0 0 0,0 1 0,0-1 0,-1 0 0,1 1 0,0-1 0,0 1 0,0-1 0,0 0 0,-1 0 0,1 1 0,0-1 0,-1 1 0,1 0 0,-22 18-92,-2 1-3721,-70 50-22235,83-60 23690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1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146 245 616,'0'-5'331,"0"-23"2341,-1 0-1,-6-38 0,3 37 106,-5-20 1861,8 47-3867,0-1-1,0 1 0,0-1 1,0 1-1,0 0 0,0 0 1,-1 0-1,1 0 1,-1 0-1,0 0 0,1 0 1,-1 0-1,0 0 0,0 1 1,-4-3 539,6 3-1180,0 1 0,-1-1 0,1 1 0,-1 0 0,1-1 1,-1 1-1,1 0 0,-1 0 0,1-1 0,-1 1 1,1 0-1,-1 0 0,1-1 0,-1 1 0,1 0 0,-1 0 1,1 0-1,-1 0 0,0 0 0,1 0 0,-1 0 0,1 0 1,-1 0-1,1 0 0,-1 1 0,0-1 0,0 0-129,1 1-1,0-1 1,0 1-1,-1 0 1,1-1-1,0 1 0,0-1 1,0 1-1,0-1 1,0 1-1,0-1 1,0 1-1,0 0 0,0-1 1,0 1-1,0-1 1,0 1-1,0-1 1,0 1-1,1-1 0,-1 1 1,0 0-1,1 0 1,3 11-1,0 0 0,0-1 0,-1 1 0,-1 0 0,0 1 0,-1-1 0,0 23 0,2 6 0,6 123 0,-6 136 0,-4-161 0,0-45 0,9 422 0,-10-182 0,-3-116 0,-18 468 0,0 1 0,14-284 0,0 119 0,9 1168 0,45-564 0,1-542 0,-9-142 0,-1-29 0,-20-193 0,13 342 0,-20-142 0,0-154 0,0 78 0,-9-1 0,10-169 0,-3 1 0,-3 93 0,-6-148 0,0-63 0,-16 102 0,16-152 0,0-1 0,0 1 0,0-1 0,-1 0 0,0 0 0,-1 0 0,1-1 0,-1 1 0,0-1 0,0 0 0,-1 0 0,1 0 0,-1 0 0,-1-1 0,1 0 0,0 0 0,-1 0 0,0-1 0,0 0 0,0 0 0,0 0 0,0-1 0,0 0 0,-13 3 0,14-5-265,0 0 0,0 0 1,1 0-1,-1 0 0,0-1 0,1 1 0,-1-1 0,1 0 1,-6-2-1,5 1-735,1-1 1,-1 1 0,0-1 0,1 0 0,0 0-1,0 0 1,0-1 0,0 0 0,0 1 0,1-1-1,-5-7 1,1 0-2023,0 0 0,1-1-1,-8-22 1,-1-11 199,4-1 347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272 338 480,'4'-16'4546,"-4"16"-4418,1-1 1,-1 0-1,1 1 1,-1-1-1,0 0 1,0 0-1,1 1 1,-1-1-1,0 0 1,0 0-1,0 0 1,0 1-1,0-1 1,0 0-1,0 0 0,0 0 1,0 1-1,0-1 1,-1 0-1,1 0 1,0 1-1,0-1 1,-1 0-1,1 0 1,-1 1-1,1-1 1,0 0-1,-1 1 1,1-1-1,-1 1 1,0-1-1,0 0 1,-22-23 1457,-45-34 0,42 37-742,-39-40 1,3-5 554,49 48-1041,12 16-342,0 1-1,1-1 1,-1 1 0,0 0-1,0 0 1,0-1-1,1 1 1,-1 0 0,-1 0-1,1 0 1,0 0 0,0 0-1,-2-1 1,3 2-16,0 0 0,1 0 0,-1 0 1,0 0-1,0 0 0,0 0 0,0 0 0,0 0 1,0 0-1,0 0 0,1 0 0,-1 0 0,0 0 0,0 0 1,0 0-1,0 0 0,0 0 0,0 0 0,0 0 1,0 0-1,1-1 0,-1 1 0,0 0 0,0 0 1,0 0-1,0 0 0,0 0 0,0 0 0,0 0 0,0 0 1,0 0-1,0-1 0,0 1 0,0 0 0,0 0 1,0 0-1,0 0 0,0 0 0,0 0 0,0-1 1,0 1-1,0 0 0,0 0 0,0 0 0,0 0 1,0 0-1,0 0 0,0 0 0,0-1 0,0 1 0,0 0 1,0 0-1,0 0 0,0 0 0,0 0 0,0 0 1,0 0-1,0 0 0,0 0 0,-1-1 0,1 1 1,0 0-1,0 0 0,0 0 0,0 0 0,0 0 0,23 9-6,0 2 0,0 0 0,-1 2 0,0 0 0,-1 2-1,24 21 1,-22-18 23,-1 1 0,-1 2 0,-1 0 0,-1 1 0,30 45-1,-39-54 64,-8-10 8,0-1 1,0 0-1,-1 1 1,1 0-1,0-1 1,-1 1-1,0 0 1,0 0-1,0 0 0,0 0 1,1 4-1,-2-6 280,-1-1-261,-1-1 0,1 1 0,0 0 0,0-1 0,0 1 1,-1-1-1,1 0 0,0 1 0,0-1 0,0 0 0,0 1 1,0-1-1,0 0 0,0 0 0,1 0 0,-1 0 0,0 0 1,0 0-1,1 0 0,-1 0 0,1 0 0,-1-1 0,1 1 1,-1 0-1,0-2 0,-8-36 407,7 29-343,-1-5-138,-5-18 98,1-1 0,2 0 0,-1-38 0,6 65-140,-1 0 0,0 1 0,-1-1 0,1 1 0,-1-1 0,0 1 0,-6-11 0,9 15 6,0 0 1,0 0-1,0 0 0,0 0 1,0 1-1,0-1 0,0 0 1,0 0-1,1 1 0,-1-1 1,1 1-1,-1-1 0,1 1 1,0 0-1,-1-1 0,1 1 1,4-1-1,6 3 3,1 1 0,-1 0 0,0 1 1,0 0-1,0 1 0,0 1 0,0 0 0,-1 0 0,0 1 1,0 0-1,-1 1 0,1 1 0,-1-1 0,-1 2 0,0-1 1,10 13-1,6 4-50,1-1 0,29 21 0,-6-6-968,-31-27 10,-15-11 631,0 0 0,-1 1 1,1-1-1,-1 1 0,1-1 0,-1 1 1,0 0-1,0 0 0,0 0 1,0 0-1,0 0 0,0 1 0,0-1 1,-1 0-1,3 5 0,-4-6 25,0 0-1,0 0 1,1 1-1,-1-1 0,0 0 1,1 0-1,-1 0 1,1 0-1,0 0 1,-1 0-1,1 0 0,0-1 1,-1 1-1,1 0 1,0 0-1,0 0 1,0-1-1,0 1 0,0 0 1,0-1-1,0 1 1,0-1-1,0 1 1,0-1-1,2 1 0,6 4-1494,7 4-128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2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347 533 748,'17'-8'1999,"-15"7"-1380,1 0 0,-1 0-1,1-1 1,-1 1 0,0 0 0,0-1-1,1 0 1,-1 0 0,2-2 0,-3 2-434,0 1 0,0-1 1,-1 0-1,1 1 1,-1-1-1,1 0 1,-1 1-1,0-1 0,0 0 1,0 0-1,0 1 1,0-1-1,0 0 1,0 1-1,0-1 0,-1 0 1,1 0-1,-1 1 1,0-3-1,-5-10 377,1 0 0,-2 1 0,0 0 0,0 1 0,-2-1 0,-10-12 0,-20-32 760,16 22-797,-1 0 1,-2 1-1,-45-43 0,19 13-263,13 14-357,34 39-2633,-10 7-4055,13 4 6150,0 0-1,0 0 1,0 1-1,0-1 1,1 1-1,-1 0 1,0-1-1,0 1 1,0 0-1,-3 2 1,2-1-177,-6 3-1228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2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0 128 948,'78'-12'4955,"-35"6"-2909,46-12-1,76-16-1302,-6 2-697,-140 23-717,-19 9 602,0 0 0,0-1 1,0 1-1,0 0 0,0 0 0,0-1 0,0 1 0,0 0 0,0 0 0,0-1 0,0 1 0,0 0 0,0 0 0,-1-1 0,1 1 1,0 0-1,0 0 0,0 0 0,0-1 0,0 1 0,0 0 0,-1 0 0,1 0 0,0-1 0,0 1 0,0 0 0,-1 0 0,1 0 0,0 0 1,0 0-1,0 0 0,-1-1 0,1 1 0,0 0 0,0 0 0,-1 0 0,1 0 0,-33-8-4806,30 7 4777,-8 0-1698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1839 48 832,'0'0'951,"-10"5"4217,-51-5-1340,59 0-3713,2 6-136,0-6 21,0 0 0,0 1-1,0-1 1,0 0 0,0 0 0,0 0-1,0 1 1,0-1 0,0 0 0,1 0-1,-1 0 1,0 0 0,0 1 0,0-1-1,0 0 1,0 0 0,0 0 0,0 0 0,1 1-1,-1-1 1,0 0 0,0 0 0,0 0-1,0 0 1,1 0 0,-1 0 0,0 0-1,0 0 1,0 0 0,0 1 0,1-1-1,-1 0 1,0 0 0,0 0 0,0 0-1,1 0 1,-1 0 0,0 0 0,0 0-1,0 0 1,1 0 0,-1 0 0,0-1-1,0 1 1,0 0 0,1 0 0,-1 0-1,0 0 1,0 0 0,0 0 0,0 0-1,0 0 1,1-1 0,-1 1 0,9 0 412,-17 1 2370,-1-7-218,9 5-2521,-1 1 1,1-1 0,-1 0-1,0 1 1,1-1 0,-1 1-1,0-1 1,1 1 0,-1-1-1,0 1 1,0 0 0,1-1-1,-1 1 1,0 0 0,0-1-1,0 1 1,1 0 0,-1 0-1,0 0 1,0 0 0,0 0-1,0 0 1,-1 0 0,-24-1 362,-4-1 346,-36-6 0,53 7-663,1-1 114,-47-6 1179,-80-2 1,101 15-857,32-4-483,0 0 1,1 0-1,-1-1 1,0 1-1,0-1 1,0 0-1,1-1 1,-11-1-1,-12-2 62,24 4-82,0 0 0,1 0-1,-1-1 1,0 0 0,0 0 0,1 0 0,-5-1 0,4 1 76,-1 0 0,1 0 0,0 0 0,-1 1 0,1 0 0,0 0 0,-1 0 0,1 0 0,-5 2 0,-10-1 11,-225-1 1098,161-5-570,2 0 27,-81 5-183,146-2-444,-6 3-15,14 1-8,0-1 0,1 1 0,-1-2 0,0 1 0,-12-1 0,6 0-6,4 3 5,9-3-13,0 1 1,0-1-1,-1 1 0,1-1 1,0 1-1,-1-1 0,1 0 1,-1 0-1,1 1 0,0-1 1,-1 0-1,1 0 0,-1-1 1,1 1-1,0 0 0,-1 0 0,1-1 1,0 1-1,-1-1 0,1 1 1,0-1-1,-1 1 0,-1-2 1,1 1 34,-1 0 1,1 0 0,-1 1 0,0 0 0,1-1 0,-1 1 0,1 0 0,-1 0 0,0 1 0,-4 0 0,-7 0 481,-6-6-268,-31 5-78,20 5-63,5-6-44,18 0-27,0 0 0,1 0 0,-1 1-1,0 1 1,0-1 0,0 1 0,0 1 0,-9 2-1,12-3-27,0 0-1,0-1 0,-1 1 0,1-1 0,0 0 0,-1-1 0,1 1 0,0-1 0,0 0 0,-8-2 0,13 2-9,-1 1 0,1 0 0,-1-1 0,1 1 0,0 0 0,-1 0 0,1 0 0,-1-1 0,1 1-1,-1 0 1,1 0 0,-1 0 0,1 0 0,0 0 0,-1 0 0,1 0 0,-1 0 0,1 0 0,-1 0-1,1 0 1,-1 0 0,1 0 0,-1 0 0,1 1 0,-1-1 0,1 0 0,0 0 0,-1 0 0,1 1-1,-1-1 1,1 0 0,0 0 0,-1 1 0,1-1 0,0 0 0,-1 1 0,1-1 0,0 1 0,-1-1-1,1 0 1,0 1 0,0-1 0,0 1 0,-1-1 0,1 1 0,0-1 0,0 1 0,0-1 0,0 0-1,0 1 1,0-1 0,0 1 0,0 0 0,0 2-1,0-5 0,0 1 24,1-4-73,8 8 71,-10-5-15,1 1 27,0 10-77,0-8 50,-1-1-17,1 0 11,0 0 0,-1 1 0,1-1 0,0 0 0,0 0 0,-1 0 1,1 0-1,0 0 0,0 0 0,-1 0 0,1 0 0,0 0 0,0 0 0,0 0 0,-1 0 0,1 0 0,0 0 0,0 0 0,-1 0 1,1 0-1,0-1 0,0 1 0,0 0 0,-1 0 0,1 0 0,0 0 0,0 0 0,0 0 0,-1-1 0,1 1 0,0 0 0,0 0 0,0 0 1,0-1-1,0 1 0,-1 0 0,1 0 0,0 0 0,0-1 0,0 1 0,0 0 0,0 0 0,0 0 0,0-1 0,0 0 16,17 1-1835,-71 5-13744,1 0 6982,34-5 5699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1140,'52'6'12248,"-24"-2"-7818,2-3-4819,-34 10 9962,-11-6-8940,-1 2-1,1 0 1,-24 16 0,-26 11 164,32-21-458,0 1 0,1 2 0,1 1 0,-49 34 1,42-22-89,-71 40 0,98-62-222,0 0 0,1 0 0,-14 13 0,22-17-29,0-1 0,0 1 1,0-1-1,1 1 0,-1 0 0,1 0 1,0 0-1,0-1 0,0 1 1,-1 6-1,1-8-1,0-1 1,1 0 0,0 0 0,-1 0 0,1 0 0,-1 0 0,1 0 0,0 0 0,-1 1 0,1-1 0,0 0 0,-1 0 0,1 0 0,0 1 0,-1-1 0,1 0 0,0 0 0,0 1 0,-1-1 0,1 0 0,0 0 0,0 1 0,-1-1 0,1 0 0,0 1 0,0-1 0,0 0 0,0 1 0,-1-1 0,1 1 0,0-1 0,0 0 0,0 1 0,0-1 0,0 0 0,0 1 0,0-1 0,0 1 0,0-1 0,0 0 0,0 1 0,0-1 0,1 0 0,-1 1 0,0-1 0,0 1 0,0-1 0,0 0 0,1 1 0,-1-1 0,0 1 0,6 3 0,-2-2-2,-1 0 3,0-1 0,1 1 1,-1 0-1,1-1 0,-1 0 0,8 2 1,11 4-12,-8 0 5,1-2-1,0 0 1,1 0 0,-1-1-1,1-1 1,20 1 0,19 5-5,154 24 30,-35-6 6,7-1-29,-157-24-3,-19-2 12,1 0-1,-1 1 1,0-1 0,0 1 0,0 0 0,0 1 0,9 2 0,-68 5 81,28-8-8,1 0-1,-33-4 1,32 1-2185,-40 1 1,44 3-1348,-12 0-4310,0 2 1,-56 13-1,78-12 5800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337 326 164,'35'12'6387,"-25"-9"-1492,-9-3-4825,-3 0 204,0-1 0,1 0-1,-1 0 1,1 1 0,0-1-1,-1 0 1,1-1 0,0 1-1,0 0 1,-1 0 0,1 0-1,0-1 1,0 1 0,0-1-1,1 1 1,-1-1 0,0 1-1,1-1 1,-1 1 0,0-1-1,1 1 1,0-1 0,-1-3-1,-12-23 2522,-19-4 465,-61-48 0,65 58-2361,10 10-662,1-1 0,1-1 0,0 0-1,0-2 1,2 1 0,-16-22 0,30 36-239,0 1 0,0-1 0,1 0 0,-1 1 0,0-1 1,0 0-1,0 1 0,0-1 0,0 1 0,1-1 0,-1 0 0,0 1 0,1-1 0,-1 1 0,0-1 0,1 1 0,-1-1 0,1 1 0,-1-1 1,1 1-1,-1-1 0,1 1 0,-1 0 0,1-1 0,-1 1 0,1 0 0,-1-1 0,1 1 0,-1 0 0,1 0 0,0 0 0,-1 0 0,1-1 1,0 1-1,-1 0 0,2 0 0,24-6-125,-25 6 111,15-2 599,-3 3-5151,-33 5-5791,-69-5-1123,61 4 8722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6 440,'4'1'2174,"17"3"10833,-17-4-12517,202-10-1243,-205 10 598,0 0-1,0 0 1,-1 0-1,1 0 0,0 0 1,0 0-1,-1 0 1,1 0-1,0 0 1,0 1-1,-1-1 1,1 0-1,0 1 1,-1-1-1,1 0 1,0 1-1,-1-1 1,1 1-1,0-1 1,-1 1-1,1-1 1,-1 1-1,1-1 1,-1 1-1,1 0 1,-1-1-1,0 1 0,1 0 1,-1 0-1,2 23-6882,-3-14 5522,1 1-410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334 364 172,'0'0'96,"0"1"0,0-1 0,0 0 0,0 0 0,0 0 0,0 0 0,0 0 0,0 1 0,0-1 0,0 0 0,0 0 0,0 0 1,0 0-1,0 0 0,0 1 0,0-1 0,0 0 0,-1 0 0,1 0 0,0 0 0,0 0 0,0 1 0,0-1 192,0 0-192,0 0 0,-1 0 0,1 0 0,0 0 0,0 0 0,0 0 0,0 1 0,0-1 0,0 0 0,-1 0 0,1 0 0,0 0 1,0 0-1,0 0 0,0 0 0,-1 0 0,1 0 0,0 0 0,0 0 0,0 0 0,0 0 0,0 0 0,-1 0 0,1 0 0,0 0 0,0 0 0,0-1 0,0 1 0,-12-8 2684,-8-12-555,14 13-1918,0 0 0,-1 1 0,0 0 0,0 1 0,-1 0 0,-7-5 0,-11-7 285,11 6-251,10 9-239,1-1 1,0 0-1,0 0 1,1 0-1,-1 0 0,1 0 1,-1-1-1,1 1 1,0-1-1,1 0 1,-1 0-1,-3-8 1,2 4 49,-1 0 0,0 0 1,0 0-1,-1 1 0,1-1 1,-2 1-1,1 1 0,-10-8 1,7 6-62,1-1 0,0 1 0,0-1 0,-10-15 1,-10-12-9,19 26-74,8 10-8,1 0 0,0-1 0,0 1 0,0 0 0,-1 0 0,1 0 1,0 0-1,0 0 0,0 0 0,-1 0 0,1 0 0,0 0 1,0-1-1,0 1 0,0 0 0,-1 0 0,1 0 0,0 0 1,0-1-1,0 1 0,0 0 0,0 0 0,0 0 0,0 0 1,0-1-1,0 1 0,-1 0 0,1 0 0,0 0 0,0-1 1,0 1-1,0 0 0,0 0 0,0-1 0,0 1 0,0 0 0,0 0 1,1 0-1,-1-1 0,0 1 0,0 0 0,0 0 0,0 0 1,0 0-1,0-1 0,0 1 0,0 0 0,0 0 0,1 0 1,-1 0-1,0-1 0,0 1 0,0 0 0,0 0 0,1 0 1,-1 0-1,0 0 0,0 0 0,0-1 0,1 1 0,19 3 27,27 14-59,-16-5 11,-18-7 14,-2 0-1,1 0 1,12 9 0,67 42 11,116 82 28,-190-119-38,-15-16 5,0-1-1,0 1 1,0-1 0,0 0 0,1 0-1,-1 0 1,5 3 0,-7-4 2,2-1 10,0 1 0,0 0 0,-1 0 0,1 0 0,-1 0 0,1 0 0,-1 0 1,1 1-1,-1-1 0,0 0 0,1 1 0,-1-1 0,0 1 0,0-1 0,0 1 0,0-1 0,1 4 0,-2-4 187,-11-7 786,7-1-784,0 0 0,1 0 0,-1 0 0,1 0 0,-3-14 0,-4-24-115,2-2 0,3 1 0,-1-60 0,6 92-106,1-7-18,-1 21 36,1-1 0,-1 1 0,0-1 0,1 1 0,-1-1-1,1 1 1,-1-1 0,1 1 0,-1-1 0,1 1-1,-1 0 1,1-1 0,-1 1 0,1 0 0,-1 0-1,1-1 1,0 1 0,-1 0 0,1 0 0,0 0-1,-1 0 1,1 0 0,-1-1 0,1 1 0,0 1 0,-1-1-1,2 0 1,-1 0-23,27 21-13,-20-12 46,0 0-1,0 0 0,8 13 0,-3-4-16,43 67-23,27 28-112,-61-90 10,9 11-420,-30-33 376,0 0 0,0 1 0,0-1 0,0 0 0,0 1 1,-1-1-1,1 1 0,0-1 0,-1 1 0,1-1 0,-1 1 1,0-1-1,0 1 0,1-1 0,-1 1 0,0-1 0,0 1 1,0 0-1,-1-1 0,1 1 0,0-1 0,-1 3 0,0-3-139,0 0-1,1 0 0,-1 0 0,0 0 0,0-1 1,0 1-1,0 0 0,0 0 0,0 0 0,0-1 0,0 1 1,0-1-1,-1 1 0,1-1 0,0 1 0,-2-1 1,-13 3-6819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464 569 1424,'-17'-18'4635,"8"6"-3119,-48-61 5105,-177-150 1023,220 211-7564,1 1 1,0-2-1,0 1 0,2-2 1,-1 0-1,2 0 0,-15-25 1,16 21-233,4 10 192,1 0 0,0 0 0,0-1 0,1 1 0,-3-12 0,6 19-76,-1 0 0,1 0-1,0-1 1,0 1 0,0 0 0,0-1-1,0 1 1,0 0 0,1 0 0,-1-1 0,0 1-1,1 0 1,-1 0 0,1 0 0,-1-1-1,1 1 1,-1 0 0,2-1 0,-1 1-77,0 0 1,1 0-1,-1 0 0,1 0 1,-1 0-1,1 0 1,-1 1-1,1-1 1,-1 1-1,1-1 0,0 1 1,-1-1-1,1 1 1,-1 0-1,1 0 1,0 0-1,2 0 0,-2 0-180,0 1 0,-1-1 0,1 1 0,-1-1 0,1 1 0,-1 0 0,1-1 0,-1 1-1,1 0 1,-1 0 0,0 0 0,0 0 0,1 0 0,-1 1 0,0-1 0,0 0 0,0 0-1,0 1 1,0-1 0,1 3 0,4 5-2670,-6-8 2458,0 1 1,-1 0-1,1-1 1,0 1-1,-1 0 1,0-1-1,1 1 1,-1-1-1,0 1 1,0-1-1,0 1 1,0-1 0,-1 2-1,-3 4-1312,3 4 251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1 103 964,'19'9'5594,"-17"-8"-5172,0 0 0,0 0 1,0-1-1,0 1 0,0-1 0,0 0 1,0 0-1,0 0 0,0 0 1,0 0-1,3 0 0,41-11 307,-38 9-277,289-65 410,-273 60-1086,-16 6-379,0-1-1,-1-1 1,0 1-1,13-7 1,-20 9 531,1 0 0,-1 0 0,0 0 0,0 0 0,0 0 0,0 0 0,0 0 0,0-1 0,0 1 0,0 0 0,0 0 1,1-1-1225,-1 1 1224,0 0 1,0 0-1,0-1 0,0 1 0,0 0 0,0 0 0,0 0 0,0 0 0,0 0 0,0 0 0,0 0 0,0 0 0,0-1 0,0 1 0,0 0 0,0 0 0,0 0 0,-1-1-1223,0 1 1223,1 0 0,-7-2-1254,-2-2-1282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15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400 778 1240,'0'5'31527,"-1"-7"-31527,0 1 0,0-1 0,0 1 0,0 0 0,0 0 0,0 0 0,0-1 0,-1 1 0,1 0 0,-1 0 0,1 0 0,-3-1 0,-16-13 0,-26-34 0,32 35 0,1 1 0,-12-18 0,-19-33 0,3-1 0,3-2 0,-31-74 0,4-28 0,62 163 0,3 6 0,-1-1 0,1 1 0,-1 0 0,1-1 0,0 0 0,0 1 0,-1-1 0,1 1 0,0-1 0,0 1 0,0-1 0,-1 1 0,1-1 0,0 0 0,0 1 0,0-1 0,0 1 0,0-1 0,0 1 0,0-1 0,0 0 0,1 1 0,-1-1 0,0 0 0,9-3 0,-7 4 0,1 1 0,-1-1 0,0 1 0,0 0 0,0-1 0,0 1 0,0 0 0,0 1 0,0-1 0,0 0 0,0 0 0,0 1 0,-1-1 0,4 4 0,24 30 0,-19-23 0,11 17 0,-1 1 0,-1 0 0,-1 1 0,-2 1 0,17 47 0,45 176 0,-65-209 0,42 193 0,-49-208 0,-2-17 0,-1 1 0,-1 0 0,1 17 0,6 15 0,-9-47 0,0 0 0,0 0 0,0 0 0,0 0 0,-1 0 0,1 0 0,0 0 0,0 0 0,0 0 0,0 0 0,0 0 0,0-1 0,0 1 0,0 0 0,-1 0 0,1 0 0,0 0 0,0 0 0,0 0 0,0 0 0,0 0 0,0 0 0,0 0 0,-1 0 0,1 0 0,0 0 0,0 0 0,0 0 0,0 0 0,0 0 0,0 1 0,0-1 0,0 0 0,-1 0 0,1 0 0,0 0 0,0 0 0,0 0 0,0 0 0,0 0 0,0 0 0,0 0 0,0 0 0,0 0 0,0 1 0,0-1 0,-1 0 0,1 0 0,0 0 0,0 0 0,0 0 0,0 0 0,0 0 0,0 0 0,0 1 0,0-1 0,0 0 0,0 0 0,0 0 0,0 0 0,0 0 0,0 0 0,0 1 0,-4-16 0,-4-30 0,-1 4 0,3-38 0,2-1 0,11-109 0,42-156 0,-42 305 0,26-76 0,-28 103 0,0 1 0,1-1 0,0 1 0,1 0 0,0 1 0,1-1 0,0 2 0,1-1 0,16-14 0,-23 22 0,2 1 0,-1-1 0,0 1 0,0 0 0,1 0 0,-1 0 0,1 0 0,0 1 0,0-1 0,-1 1 0,1 0 0,0 0 0,0 1 0,0-1 0,0 1 0,0 0 0,6 0 0,-5 1 0,0 0 0,1 1 0,-1 0 0,0-1 0,0 2 0,0-1 0,-1 0 0,1 1 0,0 0 0,-1 0 0,6 6 0,4 4 0,-2 1 0,0 0 0,0 1 0,-1 0 0,-1 1 0,11 23 0,11 27 0,-3 1 0,-3 1 0,22 94 0,10 56 0,-49-203 0,-9-16 0,0 1 0,0 0 0,0 0 0,0 0 0,-1-1 0,1 1 0,0 0 0,0 0 0,0 0 0,0-1 0,0 1 0,0 0 0,0 0 0,0 0 0,1-1 0,-1 1 0,0 0 0,0 0 0,0 0 0,0-1 0,0 1 0,0 0 0,0 0 0,0 0 0,0 0 0,1-1 0,-1 1 0,0 0 0,0 0 0,0 0 0,0 0 0,0 0 0,1 0 0,-1-1 0,0 1 0,0 0 0,0 0 0,1 0 0,-1 0 0,0 0 0,0 0 0,0 0 0,1 0 0,-1 0 0,0 0 0,0 0 0,0 0 0,1 0 0,-1 0 0,0 0 0,0 0 0,0 0 0,0 0 0,1 0 0,-1 0 0,0 0 0,0 1 0,0-1 0,1 0 0,-1 0 0,0 0 0,0 0 0,0 0 0,9-80 0,9-154 0,-7 126 0,-7 73 0,13-57 0,-13 76 0,1 1 0,0 0 0,1 1 0,0-1 0,1 1 0,11-15 0,-18 28 0,1 0 0,-1 0 0,1 1 0,0-1 0,-1 0 0,1 0 0,0 1 0,0-1 0,-1 0 0,1 1 0,0-1 0,0 1 0,0-1 0,0 1 0,0-1 0,0 1 0,0 0 0,0-1 0,0 1 0,0 0 0,0 0 0,0 0 0,0 0 0,2 0 0,-1 0 0,0 1 0,0-1 0,0 1 0,0 0 0,-1 0 0,1 0 0,0 0 0,-1 0 0,1 0 0,0 1 0,-1-1 0,2 2 0,4 5 0,-1-1 0,0 2 0,-1-1 0,6 9 0,13 35 0,-3 0 0,-1 1 0,12 55 0,27 75 0,-43-142 0,2-2 0,2 0 0,33 49 0,-33-66 1355,1-9-7236,-19-13 5062,0 1 0,1-1 1,-1 0-1,0 0 0,1 0 1,-1 0-1,0-1 1,1 1-1,-1 0 0,0-1 1,0 0-1,1 1 0,-1-1 1,0 0-1,0 0 1,0 0-1,0-1 0,0 1 1,0 0-1,0-1 1,3-2-1,38-36-6898,-23 15 5539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1212,'0'0'1611,"-17"5"6468,29-7-5863,-26-1 4277,16 13-2176,6-9-4273,-1 0 1,0 1-1,1 0 0,10 3 0,14 5-15,194 45-23,-122-27-8,167 53-8,-180-46 36,-90-35 106,1 1-1,-1-1 0,1 1 1,-1-1-1,1 1 0,-1-1 1,0 0-1,1 0 0,-1 0 1,1 0-1,-1 0 0,1 0 1,-1 0-1,1 0 0,-1-1 1,3-1 3092,-33 13-17,4 0-3171,-57 19-36,-116 37 0,114-36 0,-13 12 0,69-30 0,12-4 0,-1 1 0,2 0 0,-1 2 0,2-1 0,-21 22 0,29-28 0,4-3 0,1-1 0,0 1 0,0-1 0,0 1 0,0-1 0,0 1 0,1-1 0,-1 1 0,0 0 0,1-1 0,-1 1 0,1 0 0,0-1 0,-1 1 0,1 0 0,0 0 0,0 0 0,0-1 0,0 1 0,1 0 0,-1 0 0,0-1 0,1 1 0,-1 0 0,1-1 0,0 1 0,0 1 0,4 22 0,-5-24 0,0 0 0,0 0 0,0 0 0,1 0 0,-1 0 0,0 0 0,1 1 0,-1-1 0,1-1 0,-1 1 0,1 0 0,-1 0 0,1 0 0,-1 0 0,1 0 0,0 0 0,1 1 0,0 0 0,-2-2 0,0 0 1,0 1-1,0-1 1,1 1-1,-1-1 0,0 0 1,0 1-1,1-1 1,-1 0-1,0 1 1,1-1-1,-1 0 0,1 1 1,-1-1-1,0 0 1,1 0-1,-1 1 0,1-1 1,-1 0-1,0 0 1,1 0-1,-1 0 1,1 0-1,-1 0 0,1 1 1,-1-1-1,1 0 1,-1 0-1,1 0 0,-1 0 1,1-1-1,-1 1 1,0 0-1,1 0 0,-1 0 1,1 0-1,0-1 1,0 5-225,-31-23-11370,-47-8-5734,66 17 14655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3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1859 0 660,'-1'1'232,"0"0"1,0-1-1,0 1 0,0 0 1,0-1-1,0 1 0,-1-1 1,1 0-1,0 1 0,0-1 1,0 0-1,-1 0 0,1 1 1,0-1-1,0 0 0,0 0 1,-1 0-1,-1-1 0,-28 0 4206,-4 1-4019,34 0-89,-26 6 762,27-5-1063,-1 0 18,1-1 0,0 0 0,0 1 0,0-1 0,0 0 0,0 0 0,0 1 0,0-1 0,0 0 0,0 1 0,0-1 0,0 0 0,1 0-1,-1 1 1,0-1 0,0 0 0,0 1 0,0-1 0,0 0 0,0 0 0,1 1 0,-1-1 0,0 0 0,0 0 0,0 0 0,1 1 0,-1-1 0,0 0 0,0 0 0,1 0 0,-1 0 0,0 1 0,0-1 0,1 0 0,-1 0 0,0 0 0,1 0 0,-1 0 0,0 0 0,0 0 0,1 0 0,-1 0 0,0 0 0,1 0-1,-1 0 1,0 0 0,0 0 0,1 0 0,-1 0 0,1 0 0,-1-1 26,0 1-1,-1 0 0,1 0 1,0-1-1,0 1 0,0 0 1,0 0-1,0-1 0,0 1 1,0 0-1,-1 0 0,1-1 0,0 1 1,0 0-1,0 0 0,-1 0 1,1-1-1,0 1 0,0 0 1,0 0-1,-1 0 0,1 0 1,0-1-1,0 1 0,-1 0 1,1 0-1,0 0 0,-1 0 1,1 0-1,0 0 0,0 0 1,-1 0-1,1 0 0,0 0 1,0 0-1,-1 0 0,1 0 1,0 0-1,-1 0 0,1 0 1,0 0-1,0 0 0,-1 1 1,1-1-1,0 0 0,0 0 1,-1 0-1,-60 14 4733,60-13-4405,-17-5 2840,18 3-3114,-9 3 2388,9-4-1134,0 11 920,0-14-2190,-1 4 205,-1 2-293,1 0 0,0 0-1,-1 0 1,0-1 0,1 1 0,-1 0 0,1-1 0,-1 0 0,0 1 0,1-1-1,-1 0 1,0 0 0,1 0 0,-4 0 0,-197 10-22,77-5 0,5 1 0,-87-6 0,197-1 0,1-3 0,7 4 0,-14-3 0,-12 5 0,27-2 0,-2-1 0,1 0 0,-1 1 0,1-1 0,-1 1 0,1 0 0,-1-1 0,1 1 0,-1 0 0,0 1 0,1-1 0,-1 0 0,1 1 0,-1-1 0,1 1 0,-4 1 0,-3 3 0,-1-1 0,-26 3 0,4 1 0,-43 5 0,29-5 0,23-4 0,0-1 0,-33 1 0,27 1 0,26-4 0,-1 0 0,0 0 0,0 0 0,0-1 0,0 1 0,-8-1 0,0 1 0,12 0 0,2 0 0,-6 0 0,-45 0 0,44-2 0,2-2 0,-17 2 0,-16 1 0,28 1 0,7 3 0,27 23 0,-13-7 0,-9-15 0,0 1 0,0 1 0,0-1 0,-1 0 0,0 1 0,0 0 0,0 0 0,-1-1 0,2 11 0,-4-14 0,0-1 0,1 1 0,0 0 0,-1-1 0,1 1 0,0-1 0,0 0 0,0 1 0,0-1 0,1 0 0,2 5 0,-2-5 0,0 0 0,-1 0 0,0 0 0,1 1 0,-1-1 0,0 1 0,0-1 0,0 1 0,-1-1 0,1 1 0,-1-1 0,1 4 0,-1 8 0,1-11 0,-1 0 0,1 0 0,-1 0 0,0 1 0,-1-1 0,1 0 0,0 0 0,-1 0 0,0 0 0,0 0 0,0 0 0,0 0 0,-3 5 0,4-7 0,0 0 0,-1 0 0,1 0 0,-1 0 0,1 0 0,0 0 0,0 0 0,0 0 0,0 0 0,0 0 0,-1 0 0,2 0 0,-1 0 0,0 0 0,0 2 0,1 10 0,-3-8 0,-20 14 0,22-19 0,0 0 0,-1 1 0,1-1 0,0 0 0,0 0 0,-1 1 0,1-1 0,0 0 0,0 0 0,-1 1 0,1-1 0,0 0 0,0 1 0,0-1 0,-1 0 0,1 1 0,0-1 0,0 0 0,0 1 0,0-1 0,0 1 0,0-1 0,0 0 0,0 1 0,0-1 0,0 0 0,0 1 0,0-1 0,0 1 0,0-1 0,0 0 0,0 1 0,1 0 0,-2-1 0,1 1 0,0 0 0,0 0 0,-1 0 0,1 0 0,-1 0 0,1-1 0,-1 1 0,1 0 0,-1 0 0,1-1 0,-1 1 0,0 0 0,1-1 0,-1 1 0,0 0 0,1-1 0,-1 1 0,0-1 0,0 1 0,0-1 0,0 0 0,1 1 0,-3-1 0,3 0 0,-1 1 0,0-1 0,1 0 0,-1 0 0,1 0 0,-1 1 0,0-1 0,1 0 0,-1 1 0,1-1 0,-1 0 0,1 1 0,-1-1 0,1 1 0,0-1 0,-1 1 0,1-1 0,0 1 0,-1-1 0,1 1 0,-1 0 0,0 3 0,-7-3 0,1-2 0,4-2 0,-17-4 0,-4-2 0,-102-57 0,75 41 0,36 18 0,0-1 0,0 0 0,1-1 0,-14-11 0,-8 0 0,16 10 0,68 29 0,-35-14 0,0 1 0,-1 0 0,0 1 0,0 0 0,0 1 0,-1 1 0,10 9 0,-1-1 0,31 21 0,-30-24 0,27 24 0,-20-14 0,15 15 0,10 7 0,-7-5 0,-44-38 0,-1-2 0,14 6 0,-14-5 0,-1-11 0,-8-26 0,6 30 0,0 0 0,0-1 0,1 1 0,0-1 0,-1-7 0,3-9 0,-1 14 0,1 0 0,-1 0 0,-1 0 0,1 0 0,-1 1 0,-1-1 0,-3-13 0,3 4 0,2 3 0,0 12 0,0 2 0,8-4 0,-7 0 0,1 0 0,4 2 0,-6-2 0,9 8 227,-7-3-416,1 0 0,-1 0 0,0 0 0,0 0 0,0 0 0,0 0 0,0 0 0,4 4 0,-2 7-3972,-10 6-3695,-6 16-7720,4-28 13048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3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283 123 848,'4'1'3296,"-13"0"152,-15 2 1645,-100 7-2944,114 1-1911,-37 24-201,12-15 566,34-19-340,-17 15 1460,18-14-1710,0-2-11,0 1-1,0 0 1,0-1 0,0 1-1,1 0 1,-1-1-1,0 1 1,-1 0 0,1-1-1,0 1 1,0 0 0,0-1-1,0 1 1,0 0 0,-1-1-1,1 1 1,0 0-1,-1-1 1,1 1 0,0-1-1,-1 1 1,1-1 0,-1 1-1,1 0 1,0-1-1,-1 0 1,0 1 0,1-1-1,-1 1 1,0-1 0,0 1 133,0 1 1,0-1 0,0 0-1,0 0 1,0 1 0,0-1-1,1 0 1,-1 1-1,0-1 1,1 1 0,-1-1-1,1 3 1,9-3-133,1 0 0,0-1 0,-1 0 0,14-1-1,-10 0-30,21-5 150,31-3-221,-56 7 1563,-9 3-1363,0 0 421,1-23 2643,1 19-3030,0 0 1,-1 0-1,0 0 1,1 0-1,-1 0 0,0-1 1,-1 1-1,1 0 1,0-1-1,-1 1 1,0-1-1,0 1 1,0-1-1,0 1 1,-1 0-1,1-1 1,-1 1-1,0 0 1,0-1-1,0 1 1,0 0-1,0 0 1,-3-4-1,3 4-77,0-4 72,-1 1 0,2-1 0,-1 0 1,1 0-1,0 1 0,1-13 0,1-4 41,-2 22-166,0 0-1,0 0 0,1 0 1,-1 0-1,1 0 0,-1 0 1,1 0-1,-1 0 0,1 0 1,0 1-1,-1-1 0,1 0 1,0 0-1,0 0 0,0 1 1,-1-1-1,1 1 0,0-1 1,0 0-1,1 0 1,-1 1-4,0 0 0,0-1 1,0 1-1,-1-1 1,1 1-1,0-1 1,0 1-1,-1-1 1,1 0-1,0 1 1,-1-1-1,1 0 1,-1 0-1,1 1 1,-1-1-1,1 0 1,-1 0-1,0 0 1,1-1-1,-1 2 0,0 0 0,0-1 0,0 1 1,1-1-1,-1 1 0,0-1 0,0 1 0,0-1 0,1 1 0,-1 0 1,0-1-1,1 1 0,-1 0 0,0-1 0,1 1 0,-1 0 0,0-1 1,1 1-1,-1 0 0,1 0 0,-1-1 0,0 1 0,1 0 0,-1 0 1,1 0-1,0-1 0,0 1 0,-1 0 0,1 0 0,-1 0 0,1-1 0,-1 1 0,0 0 0,1 0 0,-1-1 0,1 1 0,-1 0 0,1-1 0,-1 1 0,0-1 0,1 1 0,-1 0 0,0-1 0,1 1 0,-1-1 0,0 1 0,0-1 0,0 1 0,1-1 0,-1 1 0,0-1 0,0 0 0,0 0 31,-1 0-21,-5-2-4,9 6-88,-3-2 77,1 0 0,-1-1 1,1 1-1,0 0 1,-1 0-1,1-1 0,0 1 1,0 0-1,-1-1 1,1 1-1,0-1 0,0 1 1,0-1-1,0 0 0,0 1 1,0-1-1,1 0 1,7 1-83,19 2-468,-27-3 395,-1 1-1,1-1 1,0 0-1,0 0 1,-1 0 0,1 0-1,0 0 1,-1 1-1,1-1 1,0 0 0,-1 1-1,1-1 1,-1 0 0,1 1-1,0-1 1,-1 1-1,1-1 1,-1 1 0,1-1-1,-1 1 1,0-1-1,1 1 1,-1-1 0,1 1-1,-1 0 1,0-1 0,1 2-1,-7 6-5797,-13 0 2565,15-7 2136,-57 18-9191,51-13 8047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3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365 245 432,'0'0'1199,"-2"-19"7236,-5 13-7918,0 0 0,0-1 0,1 1 0,-1-1 0,1-1 1,-8-12-1,-11-13 845,24 32-1322,0 0 0,0 0 1,0 0-1,0-1 0,1 1 0,-1 0 0,0 0 0,0 0 0,1-1 1,-1 1-1,1 0 0,-1-1 0,1 1 0,0-1 0,-1 1 1,1 0-1,0-1 0,0 1 0,0-1 0,0 1 0,1-3 0,18-5 256,-16 7-309,-3 2 14,0 0-1,0 0 0,0 0 0,0-1 0,0 1 1,0 0-1,0 0 0,0 0 0,0 0 1,0 0-1,1 0 0,-1 0 0,0 0 0,0 0 1,0-1-1,0 1 0,0 0 0,0 0 1,0 0-1,0 0 0,0 0 0,0 0 0,0 0 1,1 0-1,-1 0 0,0 0 0,0 0 1,0 0-1,0 0 0,0 0 0,0 0 0,0 0 1,0 0-1,1 0 0,-1 0 0,0 0 1,0 0-1,0 0 0,0 0 0,0 0 0,0 0 1,0 0-1,0 0 0,1 0 0,-1 0 1,0 0-1,0 0 0,0 0 0,0 0 0,0 0 1,0 0-1,0 0 0,0 0 0,0 1 1,0-1-1,0 0 0,1 0 0,-1 0 0,0 0 1,0 0-1,0 0 0,0 0 0,0 0 1,0 0-1,0 1 0,0-1 0,0 0 0,0 1 473,15-1-365,-23 0 118,2 0-220,5 0 10,1 23-636,-2-10-3246,-40-8-3995,40-5 7777,2-1 41,-27-8 174,22 8-10,4 1-88,1 0-1,-1 0 0,1 0 1,-1 0-1,0 0 0,1 0 1,-1-1-1,1 1 1,-1 0-1,1 0 0,-1 0 1,1-1-1,-1 1 0,1 0 1,0 0-1,-1-1 1,1 1-1,-1-1 0,1 1 1,0 0-1,-1-1 0,1 1 1,0-1-1,-1 1 1,1-1-1,0 1 0,0-1 1,-1 1-1,1-1 0,0 1 1,0-1-1,0 1 1,0-1-1,0 1 0,0-1 1,0 1-1,0-1 0,0 1 1,0-2-1,-4-4 942,-1-8 1059,5 14-1676,-2-11 1338,1 11-1636,0-1 0,0 1 0,-1-1 1,1 1-1,0-1 0,0 0 0,0 0 0,0 1 1,0-1-1,0 0 0,0 0 0,0 0 0,1 0 1,-1 0-1,0-1 0,0 1 0,1 0 0,-1 0 1,1 0-1,-1 0 0,1-1 0,-1 1 1,1 0-1,0-3 0,-13-21 835,12 25-866,1-1-1,0 1 1,-1-1 0,1 1-1,0-1 1,-1 1 0,1-1-1,0 0 1,0 1-1,-1-1 1,1 1 0,0-1-1,0 0 1,0 1 0,0-1-1,0 0 1,0 1 0,0-1-1,0 0 1,0 1 0,0-1-1,0 1 1,0-1 0,0 0-1,1 1 1,-1-1 0,0 0-1,0 1 1,1-1 0,-1 1-1,0-1 1,1 1 0,-1-1-1,1 1 1,-1-1 0,1 1-1,-1-1 1,1 1-1,-1 0 1,1-1 0,-1 1-1,1 0 1,-1-1 0,1 1-1,0 0 1,-1 0 0,1-1-1,13 8 15,-1 0 1,-1 0-1,0 1 0,0 0 0,20 19 0,-10-9-13,33 35 41,-44-40-47,1-1-1,0-1 1,17 12 0,-23-18-3,1 0 0,-1 1 0,-1 0 0,1 0 0,-1 0-1,0 1 1,0 0 0,4 7 0,20 27 132,-26-38-89,0 1 0,0 0 0,0 0 0,-1 0 0,1 0 0,-1 1 0,0-1 0,-1 1 0,1-1 0,1 11 1857,-22-36-177,-66-68-663,-9-9-991,55 57-39,31 32-34,0 1 0,0 0 0,0 0 0,-12-8 0,17 10-21,4 13 3,9 16 6,0-5-9,-8-14 1,0 1 0,0-1 0,1 1 0,-1-1 0,1 0 0,0 0 0,0 0 1,1-1-1,-1 1 0,1-1 0,5 4 0,22 25-23,-5-5 2,-23-25 17,0 1 0,0-1 0,0 1 0,-1-1 0,1 1 1,-1 0-1,1 0 0,-1 0 0,0 1 0,0-1 0,0 0 1,-1 1-1,1-1 0,-1 1 0,0 0 0,0-1 0,0 1 0,0 4 1,-5-6-251,1-1 1,-1 0-1,1 1 1,-1-1 0,0-1-1,1 1 1,-1 0 0,0-1-1,0 0 1,-4 0-1,4 0-39,-50 2-3459,0-2 0,0-3 0,-54-10 0,45 3 1484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3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12 172,'0'1'188,"0"0"0,1 0 0,-1 0 0,1 0 0,-1 0 0,0 0 1,1 0-1,0 0 0,-1 0 0,1 0 0,-1 0 0,1 0 0,0 0 0,0-1 0,0 1 0,-1 0 0,1 0 0,0-1 0,0 1 0,0-1 1,0 1-1,0-1 0,2 1 0,-2 0-10,0-1 0,0 0 1,0 1-1,0-1 1,0 1-1,0 0 0,0-1 1,0 1-1,0 0 0,0-1 1,0 1-1,-1 0 0,1 0 1,0 0-1,-1 0 0,1 0 1,0 0-1,-1 0 0,1 0 1,-1 0-1,0 0 0,1 0 1,-1 2-1,0-2-127,0-1 0,0 1 0,0-1 1,0 1-1,0-1 0,0 1 0,-1-1 0,1 1 0,0-1 0,0 1 0,-1-1 0,1 1 0,0-1 0,-1 0 0,1 1 1,0-1-1,-1 1 0,1-1 0,-1 0 0,1 1 0,-1-1 0,1 0 0,-1 0 0,0 1 0,1-1-19,-1 0 0,0 1 0,1-1-1,-1 1 1,1-1 0,-1 0-1,1 1 1,-1-1 0,1 1 0,-1-1-1,1 1 1,-1-1 0,1 1 0,-1 0-1,1-1 1,0 1 0,0-1 0,-1 1-1,1 0 1,0-1 0,0 1-1,0 0 1,-1-1 0,1 1 0,0 1-1,0-2-16,1 0 0,-1 0 0,0 1 0,0-1 0,0 0 0,0 1 0,0-1 0,0 0 0,0 0 0,0 1 0,0-1 0,0 0 0,0 1 0,0-1 0,0 0 0,0 1 0,0-1 0,0 0 1,0 0-1,-1 1 0,1-1 0,0 0 0,0 1 0,0-1 0,0 0 0,0 0 0,-1 1 0,1-1 0,0 0 0,0 0 0,-1 0 0,1 1 0,0-1 0,0 0 0,-1 0 0,1 0 0,0 0 0,0 0 0,-1 1 0,1-1 0,0 0 0,-1 0 0,1 0 0,0 0 0,0 0 0,-1 0 0,1 0 0,0 0 0,-1 0 0,1 0 0,-2 0 57,-24-35 590,26 34-650,-1 0 0,0 0 0,1 0 0,-1-1 0,1 1 0,0 0 0,-1 0 0,1 0 0,0 0 0,0-1 0,0 1 0,-1 0 0,1 0 0,1-1 0,-1 1 0,0 0 0,0-2 0,0 3-11,1 0 1,-1-1-1,0 1 1,0 0-1,0 0 1,0-1 0,1 1-1,-1 0 1,0 0-1,0 0 1,1-1-1,-1 1 1,0 0-1,0 0 1,1 0 0,-1 0-1,0 0 1,1 0-1,-1-1 1,0 1-1,0 0 1,1 0-1,-1 0 1,0 0 0,1 0-1,-1 0 1,0 0-1,1 0 1,-1 0-1,0 0 1,0 0-1,1 1 1,-1-1 0,0 0-1,1 0 1,-1 0-1,0 0 1,0 0-1,1 0 1,-1 1-1,0-1 1,0 0 0,1 0-1,-1 0 1,0 1-1,0-1 1,0 0-1,1 0 1,-1 1-1,0-1 1,0 0 0,0 0-1,0 1 1,0-1-1,10 11 5,5 6 0,0 1 1,18 28-1,-19-25-15,-1 2-1,-1 0 1,-1 0 0,-2 1 0,11 36 0,-19-58 12,2 15 57,0-1 1,1 31-1,-4-47-26,0 1 0,0-1 0,0 1 0,0 0 0,0-1 0,0 1 0,0-1 0,0 1 0,0 0 0,0-1-1,-1 1 1,1-1 0,0 1 0,0-1 0,-1 1 0,1-1 0,0 1 0,-1-1 0,1 1 0,0-1 0,-1 1 0,1-1 0,0 0 0,-1 1-1,1-1 1,-1 0 0,1 1 0,-1-1 0,1 0 0,-2 1 0,-18-5 1128,-21-21 124,38 23-1331,-13-11 92,0-1 0,1-1 1,0 0-1,2-1 1,0-1-1,0 0 1,2-1-1,0 0 1,-13-31-1,2 12-36,17 30-8,0-1-1,1 0 0,0 0 0,0 0 0,-4-14 0,-2-2-1,9 22 0,-1-1-1,1 1 0,0-1 0,0 0 0,0 1 0,0-1 0,0 0 0,1-3 0,-2 3 4,-5-12-25,9 10 2,6 8-4,53 52 18,-24-18-9,-33-32 12,0 0 0,1 0 1,0 0-1,0-1 1,0 1-1,0-1 1,1-1-1,10 7 1,-12-9-39,30 17-490,-34-18 460,1 1 0,-1-1 0,0 0 0,1 0 0,-1 1 0,0-1 0,0 0 0,1 1-1,-1-1 1,0 0 0,0 1 0,1-1 0,-1 0 0,0 1 0,0-1 0,0 1 0,0-1 0,0 0 0,0 1 0,1-1 0,-1 1 0,0-1-1,0 0 1,0 1 0,0-1 0,0 1 0,-1-1 0,1 1 0,0 0-215,-1 0 0,0 0 0,0-1 0,0 1 0,0 0 0,0 0 0,0-1 0,0 1 1,0-1-1,0 1 0,0-1 0,0 1 0,0-1 0,0 0 0,-2 1 0,-51 8-7334,29-8 5705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98 780,'-9'5'2189,"-17"6"3291,-7-2-1745,26-6-3306,1-1-1,-1-1 1,0 1-1,1-1 0,-12 1 1,8-2 210,1 0 0,-1 1 0,0 0 0,0 1 0,1 0 0,-1 1 0,1 0 0,0 0 0,-14 7 0,19-8-90,0 0-1,-1 0 0,1-1 1,-1 0-1,1 0 0,-1 0 0,0-1 1,1 1-1,-9-1 0,11 0 408,31 0-769,578-5 3838,-605 5-3120,-2-1-844,1-3-56,7 3-5,18-6-87,13-5 280,-37 12-245,-1-1 0,0 0 1,0 1-1,0-1 1,0 0-1,0 0 0,0 0 1,-1 0-1,1 0 0,0 0 1,0 0-1,-1 0 1,1 0-1,0 0 0,-1 0 1,1 0-1,-1-1 1,1 1-1,-1 0 0,0 0 1,0-1-1,0 1 0,1 0 1,-1-3-1,-1 3-255,0-1-1,0 1 1,1-1 0,-1 1-1,0 0 1,0-1 0,0 1-1,-1 0 1,1 0-1,0 0 1,0 0 0,-1 0-1,1 0 1,0 0-1,-1 0 1,1 0 0,-1 0-1,1 1 1,-3-1-1,-38-16-5177,37 16 4552,-168-55-15366,127 41 14054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79 1052,'0'-1'227,"0"1"1,0 0-1,-1-1 0,1 1 0,0 0 1,0-1-1,-1 1 0,1 0 0,0-1 0,-1 1 1,1 0-1,0-1 0,-1 1 0,1 0 1,-1 0-1,1 0 0,0 0 0,-1-1 1,1 1-1,-1 0 0,1 0 0,0 0 1,-1 0-1,1 0 0,-1 0 0,1 0 0,-1 0 1,1 0-1,-1 0 0,1 0 0,0 0 1,-1 0-1,1 0 0,-1 1 0,1-1 1,0 0-1,-1 0 0,1 0 0,-1 1 1,1-1-1,0 0 0,-1 0 0,1 1 0,0-1 1,0 0-1,-1 1 0,1-1 0,0 0 1,-1 2 910,30-2 1798,435 15 5028,-448-15-7763,277-11 2846,-269 8-3008,0-1 0,-1-1 0,0-1 0,0-1 0,-1-1 0,0-1 0,25-15 0,-29 16-1283,-37 2-10404,18 6 11271,-24-3-4864,14 6-88,4 1 2675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509 632 632,'11'11'1969,"1"-1"-1,1 0 0,-1-1 1,23 12-1,-32-20-1667,-1 0-1,0-1 1,0 1-1,1-1 1,-1 0-1,0 1 1,1-1-1,-1 0 1,0 0 0,1 0-1,-1-1 1,0 1-1,0 0 1,1-1-1,-1 0 1,0 1-1,0-1 1,0 0-1,1 0 1,-1 0-1,0-1 1,0 1-1,-1 0 1,1-1-1,0 1 1,0-1-1,-1 0 1,1 1-1,-1-1 1,1 0 0,-1 0-1,0 0 1,0 0-1,0 0 1,0 0-1,0 0 1,0-1-1,0-3 1,7-15 1803,-7 18-1819,1 0 1,-1 0-1,0 0 0,0-1 1,0 1-1,0 0 0,-1-1 1,1 1-1,-1 0 1,0-1-1,0 1 0,0-1 1,-2-5-1,-32-120 3914,15 64-3925,9 35-274,-2 1 0,-1 1 0,-1 0 0,-2 1 0,0 0 0,-29-33 0,35 47 0,-1 1 0,-1 0 0,0 1 0,-24-19 0,16 14 0,18 13 0,-1 1 0,1 0 0,-1-1 0,0 1 0,1 0 0,-1 1 0,0-1 0,0 0 0,0 1 0,0 0 0,-1 0 0,1 0 0,-6-1 0,-20-3 0,21 3 0,-1 0 0,0 1 0,0 0 0,1 1 0,-1 0 0,0 0 0,-11 2 0,-7 4 0,0 0 0,0 2 0,1 1 0,0 2 0,-30 16 0,44-16 0,-6 2 0,16-12 0,-1 0 0,1 0 0,-1 1 0,1-1 0,0 0 0,0 1 0,0-1 0,0 1 0,-2 2 0,31 6 0,-15-6 0,0-1 0,0-1 0,0 0 0,0 0 0,0-1 0,20-1 0,76-10 0,-76 6 0,255-44 0,-211 34 0,61-23 0,-75 18 0,-25 3 643,-16 6-1269,-15 9-3553,1 22-13748,-5-19 17294,0 0 1,-1 0 0,1-1 0,0 1 0,0 0-1,0-1 1,1 0 0,-1 1 0,3 0-1,5 3-849,16 10-847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66 119 1064,'-4'5'1044,"0"1"0,-1-1 0,1 0 1,-1 0-1,-5 3 0,5-3 112,0-1 0,0 0 0,1 1 0,-8 10 0,12-14-1118,0-1-1,-1 1 1,1 0 0,0-1 0,-1 1 0,1 0 0,0-1 0,0 1 0,0 0 0,0 0 0,0-1 0,0 1 0,0 0 0,0 0 0,0-1 0,0 1 0,0 0 0,0 0 0,0-1 0,0 1 0,1 0 0,-1-1 0,0 1 0,1 0 0,-1-1 0,0 1 0,1 0 0,-1-1 0,1 1 0,-1-1 0,1 1 0,-1-1 0,1 1 0,-1-1 0,1 1 0,0-1 0,-1 0-1,1 1 1,0-1 0,-1 0 0,1 1 0,0-1 0,-1 0 0,1 0 0,0 0 0,0 0 0,-1 0 0,1 1 0,0-1 0,0-1 0,43 5 813,-41-4-726,263-23 4756,-115 5-4100,-109 14-789,0-1 1,0-2-1,0-3 0,-1-1 1,71-29-1,-109 39-55,22-14-1061,-25 15 1044,1-1-1,-1 1 1,0-1-1,1 1 1,-1-1-1,0 1 1,1-1-1,-1 0 1,0 1-1,0-1 1,1 0-1,-1 1 1,0-1-1,0 0 1,0 1-1,0-1 1,0 0-1,0 1 1,0-1-1,0 0 1,0 1-1,0-1 1,0 0-1,0 1 0,-1-1 1,1 0-1,0 1 1,0-1-1,-1 1 1,1-1-1,-1 1 1,1-1-1,0 0 1,-1 1-1,1-1 1,-1 1-1,1 0 1,-1-1-1,1 1 1,-1-1-1,1 1 1,-2-1-1,-7-5-1209,0 1 0,-1 0-1,0 1 1,0-1 0,0 2-1,0 0 1,-13-3 0,-9-3-1438,3-1 86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15 190 216,'-14'1'4047,"22"0"718,13 1-900,-9-1-4191,206-16 5955,-82-6-4397,229-66 0,-358 85-1509,29-9-256,-35 10 384,0 1 0,0-1 0,1 1 0,-1-1 0,0 1-1,0-1 1,0 1 0,0-1 0,0 0 0,0 0 0,0 0 0,0 1 0,-1-1 0,1 0-1,0 0 1,0 0 0,-1 0 0,1-1 0,-1 1 0,1 0 0,-1 0 0,1 0 0,0-2-1,-2 2-171,1 0 0,0 0-1,-1 0 1,1-1 0,0 1-1,-1 0 1,1 0 0,-1 0-1,0 0 1,1 0 0,-1 0-1,0 0 1,0 0-1,0 0 1,1 1 0,-1-1-1,0 0 1,0 0 0,0 1-1,0-1 1,0 1 0,0-1-1,-1 1 1,1-1-1,-1 1 1,-12-9-3824,12 3 1578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1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91 44,'7'-7'1075,"-2"1"545,0 0 1,0 0-1,0 0 0,6-13 0,-9 16 52,-1-1 0,0 1 0,0-1 1,0 1-1,0-1 0,-1 1 0,1-1 0,-1-3 1,0 6-1509,-1 1 1,1 0 0,0-1 0,0 1-1,-1 0 1,1-1 0,0 1 0,0 0-1,-1-1 1,1 1 0,0 0 0,-1 0-1,1-1 1,0 1 0,-1 0 0,1 0-1,-1 0 1,1-1 0,0 1 0,-1 0 0,1 0-1,-1 0 1,1 0 0,0 0 0,-1 0-1,1 0 1,-1 0 0,1 0 0,-1 0-1,1 0 1,0 0 0,-1 0 0,0 1-1,-15 2 1757,4 1-1840,0 1 0,1 1 0,-1-1 1,1 2-1,0 0 0,1 0 1,0 1-1,0 0 0,0 1 0,1 0 1,-10 12-1,3 0-81,8-14 0,1 2 0,1-1 0,0 1 0,0 0 0,0 0 0,1 0 0,-4 14 0,-7 24 0,-13 72 0,26-97 0,0 0 0,1 0 0,2 0 0,0 0 0,6 39 0,1-15 0,19 60 0,-21-92 0,0 0 0,0-1 0,2 0 0,-1 0 0,2 0 0,-1-1 0,2 0 0,16 18 0,-22-26 0,0-1 0,0 0 0,1-1 0,-1 1 0,0 0 0,1-1 0,0 0 0,0 0 0,-1 0 0,1 0 0,0-1 0,0 1 0,1-1 0,-1 0 0,0-1 0,0 1 0,0 0 0,1-1 0,-1 0 0,0 0 0,1-1 0,-1 1 0,0-1 0,0 0 0,0 0 0,1 0 0,-1 0 0,0-1 0,-1 0 0,1 0 0,4-2 0,3-3 0,-1-1 0,-1 1 0,0-2 0,0 1 0,0-1 0,-1-1 0,0 1 0,-1-1 0,10-19 0,13-28 0,42-119 0,-1 1 0,-60 149 0,0-1 0,1 1 0,29-42 0,-40 66 0,-1 0 0,1 1 0,0-1 0,0 1 0,1-1 0,-1 1 0,0-1 0,1 1 0,-1 0 0,0 0 0,1-1 0,-1 1 0,1 0 0,0 0 0,-1 1 0,1-1 0,0 0 0,0 0 0,0 1 0,-1-1 0,1 1 0,0 0 0,3-1 0,-3 2 0,1-1 0,-1 1 0,0 0 0,0 0 0,0 0 0,0 0 0,0 1 0,0-1 0,0 0 0,0 1 0,0-1 0,0 1 0,-1 0 0,1 0 0,-1-1 0,2 3 0,5 9 0,0 0 0,-1 1 0,0-1 0,6 22 0,-2 0 0,7 44 0,8 26 0,2-16-339,-9-29-5243,-15-47 2247,2-1 1,0 1 0,8 12-1,1 3-3353,-4-12 3224,5 0 912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310 441 1128,'1'2'734,"1"1"0,0-1 0,0 0 0,-1 1 0,1-1 0,-1 1 0,0 0 0,0-1 0,0 1-1,0 0 1,0 0 0,0 0 0,-1 0 0,1 5 0,-3-7-265,1-1 0,-1 0 0,1 0 0,-1 0 0,1 0 0,0 0 1,-1 0-1,1-1 0,-1 1 0,1 0 0,-1-1 0,1 1 0,0-1 0,-1 1 0,1-1 0,-2-1 0,-8-29 3961,-1 10-4056,0 0-1,2-1 1,0 0 0,2-1-1,-9-35 1,-15-39-4450,27 89 3154,1 0-1,-1 0 1,0 1-1,-1 0 1,1 0-1,-2 0 1,1 1-1,-12-9 1,-3-5-1963,-51-42-4470,36 32 4510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1 372,'10'0'2427,"-1"1"-1,1 1 1,-1-1-1,16 6 1,-15-4-2453,28 6 372,0-2-1,60 3 0,9 1-1268,-64-2-4192,50 18-1,-64-17 3103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408 326 1112,'24'22'5758,"24"28"0,-49-50-5667,1 1-1,0-1 0,0 1 0,0-1 0,0 0 0,0 1 0,-1-1 0,1 0 0,0 1 1,0-1-1,-1 0 0,1 1 0,0-1 0,0 0 0,-1 0 0,1 1 0,0-1 0,-1 0 1,1 0-1,0 0 0,-1 1 0,1-1 0,0 0 0,-1 0 0,1 0 0,-1 0 0,1 0 1,0 0-1,-1 0 0,1 0 0,-1 0 0,1 0 0,0 0 0,-1 0 0,1 0 0,-1 0 1,1 0-1,-1 0 0,-21-2 2659,-34-19 332,48 17-2867,-32-18 1061,1-2 0,-63-49 0,-60-74 511,150 133-1693,-6-3 25,17 16-117,1 1 1,-1 0-1,1 0 0,0 0 0,-1-1 0,1 1 0,0 0 1,-1-1-1,1 1 0,0 0 0,-1-1 0,1 1 0,0 0 1,-1-1-1,1 1 0,0 0 0,0-1 0,0 1 0,-1-1 1,1 1-1,0-1 0,0 1 0,0-1 0,0 1 0,0-1 1,0 0-3,0 1 0,0 0 0,0 0 0,1 0 0,-1 0 0,0-1 0,0 1 1,0 0-1,1 0 0,-1 0 0,0 0 0,0 0 0,1-1 0,-1 1 0,0 0 0,0 0 1,1 0-1,-1 0 0,0 0 0,1 0 0,-1 0 0,0 0 0,0 0 0,1 0 1,-1 0-1,0 0 0,0 0 0,1 0 0,-1 0 0,0 0 0,0 1 0,1-1 0,-1 0 1,0 0-1,0 0 0,1 0 0,-1 0 0,0 1 0,0-1 0,0 0 0,1 0 1,27 18-29,0 0 0,49 44 1,45 57 50,1 1 51,-25-32-3,-94-84 48,-1 0 0,0 0 0,0 0 1,0 1-1,-1-1 0,4 8 0,-3-8 1334,-7-20-8,-7-27-1204,2 0 1,1-1-1,-2-76 1,4 50-241,3 45 0,0-36 0,4 54 0,-1 0 0,1 0 0,0 0 0,0 0 0,1 0 0,0 0 0,0 0 0,1 0 0,5-9 0,-6 13 0,0 0 0,0 1 0,1-1 0,-1 1 0,1 0 0,-1-1 0,1 1 0,0 0 0,0 1 0,-1-1 0,1 1 0,1-1 0,-1 1 0,0 0 0,0 0 0,0 0 0,1 0 0,-1 1 0,0-1 0,1 1 0,-1 0 0,0 0 0,1 0 0,-1 1 0,1-1 0,-1 1 0,4 1 0,9 1 0,-1 2 0,1 0 0,-1 0 0,20 12 0,-12-5-217,-1 2 0,0 0 1,0 1-1,32 32 0,30 40-7435,-49-50-1499,58 47 1,-59-62 6062,3-1 874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4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929 711 384,'-29'-26'8760,"-98"-77"-3200,-181-177-3960,258 233-2025,-1 3 1,-2 1-1,-3 4 0,0 1 0,-69-32 0,120 67 195,0 1 1,0 0-1,0 0 0,0 1 0,0-1 1,0 1-1,-9-1 0,13 2 174,0 0 0,0 0 0,0 0-1,0 0 1,0 1 0,1-1 0,-1 0 0,0 1 0,0-1 0,0 0-1,0 1 1,0-1 0,0 1 0,1-1 0,-1 1 0,0 0-1,1-1 1,-2 2 0,1 0 6,0-1 0,0 1-1,0 0 1,0 0 0,1-1 0,-1 1 0,1 0-1,-1 0 1,1 0 0,0 0 0,0 0-1,0 0 1,0 1 0,0 2 33,1-1 0,0 1-1,1-1 1,-1 1 0,1-1 0,-1 0 0,1 0 0,1 0-1,-1 0 1,5 7 0,1-1 145,0 0 0,19 18 0,-4-7 564,49 34 1,-62-49-480,0 0 1,1-1 0,0 0 0,0 0 0,0-2 0,0 1 0,1-1-1,15 2 1,18-1 566,0-2 1,0-2-1,48-6 0,134-27 934,-175 24-1550,263-57 446,-129 24-541,123-28-836,-241 57-302,12-3-1924,1 4-3928,-28 16 1614,-33-3 3311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1:5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32 1072,'0'0'8376,"-10"5"-5051,0-5-2699,-21-1 7736,20-2-7335,10 2-105,-7-4 530,186 0-1486,-1-1 340,-169 2 1164,-9 4-1430,1 0 0,0 0 1,0-1-1,0 1 0,-1 0 1,1 0-1,0-1 0,0 1 1,-1 0-1,1 0 1,0 0-1,0 0 0,-1-1 1,1 1-1,0 0 0,0 0 1,-1 0-1,1 0 0,0 0 1,-1 0-1,1 0 0,0 0 1,-1 0-1,1 0 1,0 0-1,-1 0 0,1 0 1,0 0-1,0 0 0,-1 0 1,1 0-1,0 0 0,-1 1 1,1-1-1,0 0 1,0 0-1,-1 0 0,-19 3 696,0-2 0,-31-1 0,-22 2-364,-189 18-93,215-20-254,37 0 7,0-1-1,0 2 1,1-1-1,-1 1 1,-12 3-1,9 0 61,19-5-69,20-1-25,256-13 63,-139 10 16,-141 5 6,-3-1-39,0 0-1,1 1 1,-1-1 0,1 1 0,-1 0 0,1-1 0,-1 1 0,0-1 0,1 1 0,-1 0 0,0 0 0,0-1 0,1 1 0,-1 0 0,0 0 0,0 0-1,1 0 1,-1 0 0,0 0 0,0 0 0,1 0 0,-2 0 0,-28 0-209,20 0 243,-378-5-78,488 6 0,243-11 0,-289 8 0,-15 3 0,-33-1 0,-14 0 0,-12 0 0,2-1 0,0 1 0,0 1 0,0 1 0,0 0 0,0 1 0,-18 6 0,15-2-3075,-40 6 1,29-9-1016,-1-1 1,1-2-1,0-1 1,-49-6 0,12-7-54,22-2 2179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3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1087 112 152,'-26'2'5570,"-30"-3"-97,-91-21 2152,32 1-4260,13 2-1286,102 19-2078,-136-19 1677,-163-3 0,144 17-931,125 2-356,9 1-142,36 6-160,5-2-89,1 0 1,-1-2-1,24-2 1,5 1 4,1221 1 873,-1086 5-95,-184-5-735,0-1 0,0 1 0,0 0 0,-1 0 0,1-1 0,0 1 0,0 0 0,0 0 0,0 0 0,0-1 0,0 1 0,0 0 0,-1 0 0,1 0 0,0-1 0,0 1 0,0 0 0,0 0 1,-1 0-1,1 0 0,0-1 0,0 1 0,-1 0 0,1 0 0,0 0 0,0 0 0,-1 0 0,1 0 0,0 0 0,0 0 0,-1 0 0,1 0 0,0 0 0,0 0 0,-1 0 0,1 0 0,0 0 0,0 0 0,-1 0 0,-390 9 33,277-7-81,28-3 0,93 2-158,0 0-1,0 1 1,0 0 0,0 0 0,0 1-1,0 0 1,11 6 0,-16-8-120,-1 0 0,0 0 1,1 0-1,-1 0 0,0 0 1,0 0-1,1 0 0,-1 0 1,0 0-1,0 1 0,0-1 1,0 0-1,-1 1 0,1-1 1,0 1-1,-1-1 0,1 1 0,0 1 1,-1-2-148,-1 1 0,1-1 1,0 1-1,-1-1 0,1 1 0,-1-1 1,1 0-1,-1 1 0,0-1 0,0 0 1,0 0-1,1 1 0,-1-1 0,0 0 1,0 0-1,-1 0 0,1 0 0,0 0 1,0 0-1,0 0 0,-1-1 0,1 1 1,0 0-1,-3 0 0,-41 19-12216,27-15 10260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183 249 780,'0'0'1176,"19"5"5945,-18-5-7021,0 0-1,-1 0 1,1 0 0,0 1-1,0-1 1,-1 0 0,1 0 0,0 0-1,-1 1 1,1-1 0,0 0-1,-1 1 1,1-1 0,0 1-1,-1-1 1,1 0 0,-1 1 0,1-1-1,-1 1 1,1 0 0,-1-1-1,1 1 1,-1-1 0,0 1 0,1 0-1,-1-1 1,0 1 0,1 0-1,-1-1 1,0 1 0,0 0 0,0-1-1,0 1 1,0 0 0,0 0-1,0-1 1,0 1 0,0 0-1,0 1 1,3 4 178,-8-3-2,-2-1-157,-7 2 243,18-1 34,-4-3-303,1 0 0,-1 0 0,1 0-1,-1 0 1,0 0 0,1 0 0,-1 0-1,1 0 1,-1 1 0,1-1 0,-1 0 0,0 0-1,1 1 1,-1-1 0,1 0 0,-1 1-1,0-1 1,1 0 0,-1 1 0,0-1-1,1 0 1,-1 1 0,0-1 0,0 1-1,0-1 1,1 1 0,-30-6 2242,29 5-2270,-1 0 0,1 0 0,-1-1 1,1 1-1,-1 0 0,1-1 0,-1 1 0,1 0 1,-1-1-1,1 1 0,0 0 0,-1-1 0,1 1 1,0-1-1,-1 1 0,1-1 0,0 1 0,-1-1 1,1 1-1,0-1 0,0 1 0,0-1 0,0 1 1,0-1-1,-1 0 0,1 1 0,0-1 0,0 1 0,0-1 1,0 1-1,1-2 0,-1 1 49,0-1-1,-1 1 1,1-1-1,0 1 1,0 0 0,-1-1-1,1 1 1,-1 0 0,1-1-1,-1 1 1,0 0-1,0-1 1,1 1 0,-3-1-1,-15-23 1305,16 23-1325,1-1 1,-1 0-1,0 1 0,0-1 0,0 1 1,0 0-1,0-1 0,0 1 0,0 0 1,-1 0-1,-4-2 0,-2-2 100,0-1 0,1 1 1,-11-12-1,12 11-124,-1 0-1,0 0 1,-12-7-1,17 4-18,-1 8-11,4 1-11,-1 0 0,0 0 0,0 1 0,1-1 1,-1 1-1,0-1 0,0 0 0,0 1 0,0 0 0,0-1 0,0 1 0,0-1 0,1 1 0,-1 0 0,0 0 0,0 0 0,0-1 0,0 1 0,0 0 0,0 0 0,-2 1 1,40 18 360,-10 9-300,-13-14-69,-1 0 1,-1 1-1,12 17 1,-13-7-14,-10-21-7,1-1 1,-1 1 0,1-1-1,0 1 1,-1-1-1,1 0 1,1 0 0,-1 0-1,0 0 1,5 4 0,-4-5-4,-1 0 1,0 0 0,0 0 0,0 0-1,0 0 1,0 1 0,0-1 0,-1 1-1,1-1 1,-1 1 0,0-1 0,0 1 0,0 0-1,0-1 1,0 1 0,1 6 0,-2-9 1,0 1 1,0-1 0,0 1 0,0 0 0,0-1-1,0 1 1,0 0 0,1-1 0,-1 1 0,0-1 0,0 1-1,1-1 1,-1 1 0,0-1 0,1 1 0,-1-1-1,1 1 1,-1-1 0,0 1 0,1-1 0,-1 1 0,1-1-1,-1 0 1,1 1 0,0-1 0,-1 0 0,1 1-1,0-1 4,-1 0-1,1 0 0,-1 1 1,1-1-1,-1 0 0,1 0 0,-1 1 1,1-1-1,-1 0 0,0 1 0,1-1 1,-1 1-1,0-1 0,1 0 0,-1 1 1,0-1-1,1 1 0,-1-1 0,0 1 1,0-1-1,0 1 0,0-1 1,1 1-1,-1-1 0,0 1 0,0 0 1,0 0 141,-29-6 1381,27 5-1456,-1 0-1,1-1 1,0 1-1,0 0 1,-1-1-1,1 1 1,0-1-1,0 0 1,0 0-1,0 0 1,0 0-1,0 0 1,0-1-1,0 1 1,0 0-1,0-1 1,1 1-1,-1-1 1,0 0-1,1 0 1,0 1-1,-1-1 1,1 0-1,0 0 1,0 0-1,0 0 1,0-1-1,0 1 1,1 0 0,-1 0-1,1-1 1,-1 1-1,1-3 1,-9-41 70,9 29-111,0 0 0,2 0 0,0 0 0,6-23 1,-6 35-15,-1-1 0,1 1 0,0 0 0,1-1 0,-1 1 0,1 0 0,0 1 0,0-1 0,1 0 0,-1 1 0,1 0 1,0 0-1,0 0 0,1 0 0,-1 1 0,6-4 0,8-5 15,-16 10-25,-1 1 1,1 0-1,1-1 1,-1 1-1,0 0 0,0 0 1,0 0-1,0 0 0,1 0 1,-1 0-1,1 1 1,-1-1-1,0 1 0,1 0 1,-1 0-1,4 0 0,13 0 4,-1 0 1,0 2-1,24 5 0,-12 1 55,-19-6-58,-1 0 0,1 1 1,-1 1-1,0 0 0,0 0 0,-1 1 0,16 10 0,8 7-5,-26-19 0,0 1 0,-1 1 0,0-1 0,0 1 0,0 0 0,-1 0 0,1 1 0,5 7 0,6 9 0,-13-17 0,0-1 0,-1 1 0,1 0 0,-1 0 0,0 0 0,-1 0 0,1 0 0,-1 1 0,0-1 0,0 1 0,0-1 0,-1 1 0,0 0 0,0 0 0,-1-1 0,0 11 0,-1-11 0,1-5 0,-1 0 0,1 1 0,0-1 0,-1 0 0,1 1 0,-1-1 0,1 0 0,-1 0 0,1 0 0,0 1 0,-1-1 0,1 0 0,-1 0 0,1 0 0,-1 0 0,1 0 0,-1 0 0,1 0 0,-1 0 0,1 0 0,-1 0 0,1 0 0,-1 0 0,1 0 0,0 0 0,-1-1 0,1 1 0,-1 0 0,1 0 0,-1 0 0,1-1 0,0 1 0,-1 0 0,1-1 0,-1 1 0,1 0 0,0-1 0,-1 1 0,1 0 0,0-1 0,0 1 0,-1-1 0,1 0 0,-2 2 0,-2-1 0,-7-8 0,8 6 0,1-1 0,-1-1 0,0 1 0,1 0 0,0-1 0,0 1 0,0-1 0,1 0 0,-1 1 0,-1-6 0,-10-46 0,7 26 0,5 21 0,0 0 0,1 0 0,0-1 0,1 1 0,0 0 0,0 0 0,0 0 0,1 0 0,0 0 0,1 0 0,4-9 0,-5 11 0,1 0 0,0 1 0,0 0 0,0 0 0,1 0 0,0 1 0,0-1 0,0 1 0,0 0 0,8-5 0,-10 7 0,0 1 0,0 0 0,0 1 0,0-1 0,-1 0 0,1 1 0,0-1 0,1 1 0,-1-1 0,0 1 0,0 0 0,0 0 0,0 0 0,0 0 0,0 0 0,0 0 0,2 1 0,4 0 0,22-2 0,-21 0 0,1 0 0,-1 1 0,0 0 0,0 1 0,0-1 0,0 2 0,0-1 0,0 1 0,17 6 0,-7 2 0,-15-9 0,-1 0 0,0 1 0,1-1 0,-1 1 0,0 0 0,0 0 0,0 0 0,0 1 0,-1-1 0,1 1 0,0-1 0,3 6 0,40 48 0,-10 26 0,-23-44 0,-13-33 0,1-1 0,0 0 0,0 0 0,1 0 0,-1 0 0,1 0 0,0 0 0,0 0 0,0 0 0,1 0 0,3 4 0,-5-7-73,0 1 0,0-1 0,0 0 0,0 0-1,0 1 1,-1-1 0,1 1 0,0-1 0,-1 0 0,1 1 0,-1 0 0,0-1 0,1 1 0,-1-1-1,0 1 1,0-1 0,0 1 0,0-1 0,-1 3 0,0-4-598,-1 0-1,0 0 1,1 0-1,-1-1 1,0 1 0,1 0-1,-1-1 1,1 0 0,-1 1-1,0-1 1,1 0 0,-1 1-1,-1-2 1,-1-1-2117,0 2 1785,1 0 164,0 1-1,0-1 1,0-1-1,0 1 1,0 0-1,0-1 1,1 1-1,-1-1 1,0 0-1,1 0 1,0 0-1,-1 0 1,1-1-1,0 1 1,0-1-1,0 1 1,-2-4-1,3-9-1536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6 448,'19'-3'4740,"-2"1"4712,-46 17-5978,13-8-2861,1 2 0,-1-1 0,2 2 0,-1 0 0,1 1 0,1 0 0,0 1 0,0 0 0,-11 16 0,22-26-588,0 0-1,1 0 0,-1 1 1,1-1-1,0 1 1,-1-1-1,1 1 0,0-1 1,0 1-1,-1 5 1,2-7-23,0 0 0,0 0 0,0 0 1,0-1-1,0 1 0,0 0 0,0 0 1,0 0-1,0 0 0,1 0 0,-1 0 1,0 0-1,0-1 0,1 1 0,-1 0 1,1 0-1,-1 0 0,0-1 1,1 1-1,0 0 0,-1 0 0,1-1 1,-1 1-1,1-1 0,0 1 0,0 0 1,-1-1-1,1 1 0,0-1 0,0 0 1,-1 1-1,1-1 0,0 0 0,1 1 1,15 8 0,2 1 3,-1-8 13,0-1-1,-1-1 1,1 0-1,0-1 1,-1-1-1,1-1 1,-1-1 0,32-10-1,-27 7 4,29-11-20,-48 17-1,1-1 0,-1 1 1,0-1-1,0 0 0,0 0 1,0-1-1,0 1 0,-1 0 1,1-1-1,-1 0 0,4-4 1,5-11 13,-9 16-8,0-1 1,0 1 0,-1-1-1,1 1 1,-1-1-1,0 0 1,0 0 0,0 1-1,0-1 1,0 0 0,-1 0-1,1 0 1,-1 0 0,0 0-1,0-5 1,0 4 0,0 2-3,1 0 0,-1 0-1,0 1 1,0-1-1,-1 0 1,1 0 0,0 0-1,0 1 1,-1-1-1,1 0 1,-1 0 0,0 1-1,1-1 1,-1 1-1,0-1 1,-1-2 0,1 4 0,1-1 0,-1 0 1,1 1-1,0-1 1,-1 0-1,1 1 0,0-1 1,0 0-1,-1 1 1,1-1-1,0 0 0,0 0 1,0 1-1,0-1 1,0 0-1,0 1 0,0-1 1,0 0-1,0 0 1,1 1-1,-1-1 0,0 0 1,0 1-1,1-1 1,-1 0-1,0 1 0,1-1 1,-1 0-1,0 1 1,1-1-1,-1 1 0,1-1 1,-1 1-1,1-1 1,0 1-1,-1-1 0,1 1 1,1-1-1,-1 1 27,7 10 118,33 47 115,-17-21-135,-11-9-69,-13-24-61,1 0-1,0 0 1,1 0 0,-1 0 0,1 0-1,-1 0 1,1 0 0,0-1-1,0 1 1,0-1 0,0 1 0,3 2-1,9 7-14,-14-11-90,1 0-1,-1-1 0,1 1 0,-1 0 0,0-1 1,1 1-1,-1-1 0,1 1 0,-1-1 0,1 1 1,0-1-1,-1 1 0,1-1 0,-1 1 1,1-1-1,0 0 0,-1 1 0,1-1 0,0 0 1,0 0-1,-1 1 0,1-1 0,0 0 1,0 0-1,-1 0 0,1 0 0,0 0 0,0 0 1,-1 0-1,1 0 0,0 0 0,0-1 0,-1 1 1,1 0-1,0 0 0,0-1 0,15-6-3649,-12 7 2395,-1-2 0,0 1 1,0 0-1,0-1 0,0 1 0,0-1 1,3-2-1,20-13-3899,-15 7 3360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8,'22'1'3116,"-9"3"4373,-13-3-7414,-1 0 1,1-1-1,0 1 0,-1 0 0,1 0 1,0-1-1,0 1 0,0 0 0,-1-1 1,1 1-1,0 0 0,0 0 0,0-1 1,0 1-1,0 0 0,0 0 0,0 0 1,0-1-1,1 1 0,-1 0 1,0-1-1,0 1 0,1 0 0,-1 0 1,1 0-1,0 1 6,-1 0 0,1-1 1,-1 1-1,1 0 1,-1 0-1,0 0 0,0 0 1,0-1-1,0 1 0,0 0 1,0 0-1,0 0 0,0 0 1,-1 0-1,1-1 0,-1 1 1,0 0-1,0 2 0,-5 4 238,0 1-1,1 0 0,0 0 0,0 0 1,1 1-1,0 0 0,1 0 0,-3 13 1,4-18-172,1 0 0,-1 0 1,0 0-1,-1 0 1,1 0-1,-4 4 1,-11 23 618,10-10-480,1 0-1,1 0 0,1 0 0,1 1 1,1-1-1,2 29 0,-1-46-274,-1 1-1,1-1 1,-1 0-1,0 0 1,0-1-1,0 1 1,0 0-1,-1-1 1,0 1-1,0-1 1,0 0-1,-6 6 1,3-1-13,3-5-339,-6-12-346,-64-69-10427,69 74 10602,1-1-1,0 1 1,0-1-1,0 0 1,1 0-1,-1 0 1,1 0 0,0 0-1,-2-7 1,-5-10-1656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28,'2'-15'11416,"13"18"-10521,1 1 0,-1 0 0,0 1 0,0 1 1,17 10-1,22 7 66,310 99 494,-344-120-3703,-15-3-1680,-10 1 258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16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1633 1356,'17'-13'2531,"-1"0"1,0-2-1,-1 0 0,-1 0 1,0-2-1,-1 0 0,0 0 1,14-29-1,-11 15 1803,15-41 0,3-36-4373,-26 78 39,-1-1 0,-2 0 0,-1 0 0,-1-1 0,-2 1 0,-1-1 0,-2 1 0,-1-1 0,-1 1 0,-1 0 0,-17-50 0,-4 17-129,-4 2-1,-1 2 1,-41-57-1,66 107 17,-43-70-5196,-20-45-8036,13-7 5427,30 39 12255,19 69-166,-1-10 4086,6 11 1326,29 18-8728,-15 10-855,0 0 0,0 1 0,-1 0 0,0 1 0,0 1 0,-1-1 0,0 2 0,10 10 0,-12-12-397,-1 1 0,-1 1 0,11 15 0,-2 4-6686,11 30-1,15 28-4777,-16-45 8744,-6 4 1155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1 296,'-2'9'7382,"-21"12"-2687,-9 27-2167,9-13-959,14-20-1006,0 0 1,2 0 0,0 0-1,1 1 1,0 0 0,-5 28-1,9-30-342,0-1 0,1 1 0,0 0 0,2 0-1,-1 0 1,2 0 0,0 0 0,7 24 0,4 6 215,-10-35-392,-1 0 1,1 0-1,0-1 1,1 1-1,0-1 1,0 1-1,1-1 0,10 13 1,-7-12-24,2 0 0,-1-1 0,1-1 0,0 1 0,1-2 1,-1 1-1,1-1 0,1-1 0,-1 0 0,1-1 0,0 0 0,12 2 0,-10-3-403,0 0-1,0-2 1,1 0-1,-1 0 1,0-1-1,0-1 1,1 0-1,-1-1 1,0-1-1,18-5 1,-28 6-461,0 0 1,0 0 0,0 0-1,-1 0 1,1-1 0,-1 1-1,0-1 1,0 0 0,0 0-1,0 0 1,0 0 0,-1-1-1,1 1 1,-1-1 0,0 0-1,0 1 1,2-7 0,5-10-1650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 1472,'0'1'700,"0"0"-1,-12 14 12849,24-18-13416,7-2-15,-1 1-1,1 1 1,0 0 0,0 1-1,0 2 1,0 0 0,30 3-1,-48-2-64,1-1-1,-1 0 1,1 0-1,-1 1 1,1-1-1,-1 1 1,1 0 0,-1-1-1,1 1 1,-1 0-1,0 0 1,1 0-1,-1 0 1,0 0-1,0 0 1,0 0-1,0 0 1,0 0-1,0 0 1,0 1-1,0-1 1,1 3 0,-2-2 12,1 1 1,-1-1 0,1 0 0,-1 1 0,0-1 0,0 1 0,0-1 0,0 1 0,-1-1 0,1 0 0,0 1 0,-1-1 0,-1 4 0,0 0 50,-1-1 0,1 1 1,-1 0-1,-1-1 0,1 1 1,-1-1-1,0 0 0,0 0 1,0 0-1,-8 5 0,0 0 155,1 1-1,0 0 1,-12 16-1,9-10-227,14-17-41,-1 1-1,1-1 0,0 0 0,0 0 0,-1 0 0,1 1 1,0-1-1,0 0 0,0 1 0,0-1 0,-1 0 0,1 0 1,0 1-1,0-1 0,0 0 0,0 1 0,0-1 0,0 0 1,0 1-1,0-1 0,0 0 0,0 0 0,0 1 0,0-1 1,0 0-1,0 1 0,0-1 0,0 0 0,0 1 1,0-1-1,1 0 0,-1 0 0,0 1 0,0-1 0,12 7 6,18-3-6,-28-3-5,36 4 8,-28-5-1,-1 1 0,0 0 0,0 1 0,0 0 0,-1 1 0,1-1 0,10 6 0,-17-6 0,0-1-1,0 1 0,0 0 0,0-1 1,-1 1-1,1 0 0,-1 0 1,1 0-1,-1 0 0,0 1 0,2 3 1,2 2 22,-5-7-22,0 0-1,0-1 0,0 1 1,0 0-1,0 0 1,0-1-1,0 1 0,0 0 1,0-1-1,-1 1 0,1 0 1,0-1-1,0 1 0,-1 0 1,1-1-1,0 1 0,-1 0 1,1-1-1,-1 1 1,1-1-1,0 1 0,-1-1 1,0 1-1,0 0 0,-19 17-22,12-11-52,-36 34-1871,37-35 1444,-5 1-5397,39-10-7107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1396,'0'1'324,"1"-1"-1,-1 0 0,1 1 1,0-1-1,-1 1 0,1-1 1,-1 0-1,1 1 1,-1 0-1,1-1 0,-1 1 1,0-1-1,1 1 0,-1-1 1,0 1-1,1 0 1,-1-1-1,0 1 0,0 0 1,1-1-1,-1 1 0,0 0 1,0 0-1,0-1 1,0 2-1,-9 19 3813,-26 20-1635,26-32-1413,-33 35 1131,-54 45 1,92-84-2328,0-1-1,0 1 1,1 0-1,0 0 1,0 0 0,0 0-1,1 1 1,-1-1-1,1 1 1,1 0-1,-1-1 1,1 1 0,0 0-1,0 0 1,1 0-1,0 0 1,0 9 0,-13-6-4817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165 573 960,'24'1'2398,"-18"0"-1665,1-1-1,-1 1 0,0-1 0,0 0 0,0-1 0,0 0 1,1 0-1,-1 0 0,0 0 0,-1-1 0,1 0 0,0-1 0,7-3 1,-6 0-266,0 0 0,-1-1 0,1 1 0,-2-1 0,1 0 0,-1-1 0,0 1 1,-1-1-1,0 0 0,0-1 0,4-10 0,-1-6 499,0 0 0,6-42 1,-3 9 127,-5 35-345,-1 0 0,2-42 0,-6-32 2026,0 94-2630,-1 0-1,0 0 1,0 0 0,0 0 0,0 1 0,0-1 0,-1 0 0,1 1 0,-1 0 0,0-1 0,0 1 0,-3-4 0,-28-22 2112,4 21-1860,20 6-397,-1 0 0,1 0 0,-1 1 0,0 0 0,1 1 0,-1 0 0,-17 4 0,-33 2 0,-104-2 0,171-5 184,66 3-3236,-67-2 1281,0 0-1,0 0 1,-1 0-1,1 1 1,0-1-1,6 5 1,11 14-8856,-9-5 6207,-5-9 2316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1004,'0'2'620,"-1"-1"0,1 0-1,0 1 1,0-1 0,0 0 0,0 1 0,1-1-1,-1 0 1,0 1 0,0-1 0,1 0 0,-1 1-1,1-1 1,-1 0 0,1 0 0,0 0-1,-1 1 1,1-1 0,0 0 0,0 0 0,1 1-1,0-1-230,0 0-1,1-1 0,-1 1 1,0-1-1,0 0 0,1 0 1,-1 1-1,0-1 0,1-1 1,2 1-1,14-1 71,147-8 1675,-77 2-1949,-67 6-554,0-1 0,0-2 0,0 0 0,-1-1 0,0-1 0,28-11 0,-49 17 212,1-1 0,-1 1 0,0 0 0,1 0 0,-1 0-1,0 0 1,1-1 0,-1 1 0,0 0 0,1-1 0,-1 1 0,0 0 0,1 0 0,-1-1 0,0 1 0,0 0 0,1-1 0,-1 1 0,0-1 0,0 1 0,0 0 0,0-1 0,1 1 0,-1-1 0,0 1-1,0 0 1,0-1 0,0 1 0,0-1 0,0 1 0,0-1 0,0 1 0,0 0 0,0-1 0,-1 1 0,1-1 0,0 1 0,0 0 0,0-1 0,0 1 0,-1 0 0,1-1 0,0 1 0,0-1 0,0 1-1,-1 0 1,0-1 0,-21-16-5562,6 5 2424,7 1 1166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09:4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23 140,'-1'-1'327,"0"1"-1,0-1 1,0 0 0,0 0 0,1 0-1,-1 0 1,0 0 0,1 0 0,-1 0-1,1 0 1,-1 0 0,1 0-1,0-1 1,-1 1 0,1-1 0,0 1-192,0 1 0,0 0 0,0-1 0,1 1 0,-1 0 0,0 0 0,0-1 0,1 1 0,-1 0 0,0 0 0,0-1 1,1 1-1,-1 0 0,0 0 0,1 0 0,-1-1 0,0 1 0,1 0 0,-1 0 0,0 0 0,1 0 0,-1 0 0,1 0 1,-1 0-1,0 0 0,1 0 0,-1 0 0,0 0 0,1 0 0,0 0 0,40 9 3636,-34-7-4052,148 39 1533,-41-12-828,-1 4 0,110 50 0,-198-70-354,-1 1 0,0 1 0,-1 1 1,-1 1-1,-1 1 0,0 0 0,-1 2 1,20 27-1,-34-40-67,0 1 1,-1 0-1,-1 0 1,1 0-1,-1 1 1,0 0-1,-1-1 1,0 1-1,-1 1 1,0-1-1,0 0 1,-1 1-1,0-1 1,0 0-1,-1 1 1,-1-1-1,0 1 0,0-1 1,-5 19-1,1-12-67,0 1 0,-1-1 0,-2 0 0,1-1 0,-2 1 0,0-2 0,0 1 0,-2-1 0,0-1 0,-12 13 0,-24 19-1695,-1-3-1,-71 47 1,-113 57-5953,159-104 5768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0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32 980,'-28'-1'7370,"-3"-1"-5474,-38 0-1759,29 2 360,16 1 98,0-1 0,-44-5-1,31 1 211,-5-1 205,34 2-647,15-1-204,5 2-171,0 0 0,0 1 1,1 0-1,15 1 1,-13 0 10,228 0 184,-241 0-173,14 0 408,-149 5 725,138 3-1183,8 0 65,99-8-1097,-107 0-393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44 1060,'-36'-3'6248,"0"-3"-3646,28 4-2512,-28 0 1109,11 0-330,25 2-863,0 0-1,0 0 1,0 0-1,0 0 1,0 0-1,0 0 0,0 0 1,0-1-1,0 1 1,0 0-1,0 0 1,1 0-1,-1 0 1,0 0-1,0 0 1,0-1-1,0 1 1,0 0-1,0 0 1,0 0-1,-1 0 1,1 0-1,0-1 1,0 1-1,0 0 1,0 0-1,0 0 1,0 0-1,0 0 1,0 0-1,0 0 1,0-1-1,0 1 1,0 0-1,0 0 1,-1 0-1,1 0 1,0 0-1,0 0 1,0 0-1,0 0 1,0 0-1,0 0 1,0 0-1,-1 0 1,1-1-1,0 1 1,0 0-1,0 0 1,0 0-1,0 0 0,0 0 1,-1 0-1,8-1 35,0-1 0,0 1 0,-1 0 0,1 0-1,12 1 1,110-5 496,-118 5-503,-2 1 7,1-1 0,0 0 0,-1-1 0,1 0 0,-1 0 0,1-1 0,9-3 1,-13 2 1791,-21 5 643,-103 8-456,-44-5-1553,43 1-474,114-6-2,15 2 5,23 1 16,210-3 284,-334-11 1527,20 11-1690,74 6-185,19 1-215,10 5-1464,-31-12 1409,0 1 1,0 0 0,0 0-1,0 0 1,0 0 0,0 0 0,0 0-1,0 0 1,0 0 0,-1 0-1,1 0 1,0 0 0,-1 0 0,1 1-1,-1-1 1,1 0 0,-1 0-1,1 1 1,-1-1 0,0 0-1,0 1 1,0 1 0,5 21-4824,-4-22 4706,-1 1 0,1-1 0,0 1 0,-1-1 1,0 0-1,1 1 0,-1-1 0,0 1 0,0-1 0,-1 5 0,-7 9-1943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1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2458 190 64,'-10'-1'1913,"0"0"-1,1 0 1,-19-6-1,18 4-1531,-1 1-1,1 0 0,0 0 1,-12 1-1,-43-3 305,-80-13 0,20 1 90,-26-10 49,9 1-236,-48-6 518,-81 2-10,-142 13 373,207 11-796,60 20-476,136-15-183,0 0-1,0 1 0,-1 0 0,1 1 1,0 0-1,0 0 0,-10 5 0,1 0 90,18-7-101,0 1 1,0-1-1,0 0 0,0 0 1,0 1-1,0-1 0,1 1 0,-1-1 1,0 1-1,0-1 0,0 1 1,0-1-1,1 1 0,-1 0 0,0-1 1,1 1-1,-1 0 0,0-1 1,1 1-1,-1 0 0,1 0 0,-1 0 1,1 0-1,0 0 0,-1 0 1,1-1-1,0 1 0,0 0 0,-1 0 1,1 0-1,0 0 0,0 0 1,0 0-1,0 0 0,0 0 0,1 0 1,-1 0-1,0 1 0,1 0-3,-1 1-1,1-1 0,0 0 0,0 0 0,0 0 1,0 0-1,0 0 0,1 0 0,-1 0 1,0-1-1,1 1 0,-1 0 0,3 1 0,13 20 8,-14-17-7,0 0 0,0 0 0,1-1 0,0 1-1,6 6 1,19 29-43,-13-9 15,-7-13 23,0 0 0,19 27 0,-24-39 3,0 0 0,-1 1 0,0-1 0,0 1 1,-1-1-1,0 1 0,0 0 0,0 10 0,4 12-10,10 12-12,-13-36 25,0 0-1,0 0 0,-1 1 0,0-1 1,0 0-1,-1 1 0,0-1 1,1 11-1,-4-12 8,-1 0 0,0 0 0,1-1 0,-1 1 0,-1-1 0,1 0 0,-1 0 0,1 0 0,-1 0 0,0 0 0,-8 4 0,-22 18-16,25-11-31,-9 5 37,12-13 3,-8 6-5,7-8 9,0 0 0,1 0 1,-1 0-1,-5 8 0,5-7-28,1 0-1,-1 0 0,0-1 1,-9 6-1,14-10 28,0 0-1,1 1 0,-1-1 0,0 0 0,0 1 1,1 0-1,-1-1 0,1 1 0,-1 0 1,1 0-1,0 0 0,0 0 0,0 0 0,0 0 1,0 0-1,0 0 0,0 0 0,1 0 1,-1 0-1,1 1 0,-1-1 0,1 0 0,0 3 1,-9 34-1,7-35-1,0-1 1,0 1-1,0-1 1,0 0 0,-1 0-1,1 0 1,-1 0-1,-4 3 1,3-1 0,0 1 315,3-6-228,1 1 0,-1 0 0,1-1 0,-1 1 0,1 0 0,-1-1 0,0 1 0,1-1 0,-1 1 0,0-1 0,1 1 0,-1-1 0,0 0 0,0 1 0,1-1 0,-1 0 0,0 1 0,0-1 0,0 0 0,1 0 0,-1 0 0,0 0 0,0 0 0,0 0 0,-1 0 0,-10-25 1533,-1 10-1183,-17-17-189,-4-3-122,14 13-85,14 16-32,0-1 1,1 0-1,0 0 1,1-1-1,-6-11 1,-10-17 71,15 29-69,-1 0 0,1 0-1,-1 1 1,0 0 0,-10-8-1,12 11-31,1 0-1,-1 0 0,1-1 0,0 1 1,0-1-1,1 1 0,-4-6 0,5 6 24,-1 0-1,0 0 0,0 0 0,0 1 0,0-1 0,0 1 0,0 0 0,-1-1 1,1 1-1,-5-2 0,5 2 16,1 2-20,1 0-1,-1 0 1,1 0-1,-1-1 1,1 1 0,-1 0-1,1 0 1,0-1 0,-1 1-1,1 0 1,-1-1-1,1 1 1,0-1 0,-1 1-1,1 0 1,0-1 0,0 1-1,-1-1 1,1 1 0,0-1-1,0 1 1,0 0-1,0-1 1,-1 1 0,1-1-1,0 1 1,0-1 0,0 1-1,0-1 1,0 0-1,0 0-1,3 2 4,0 1-1,0-1 1,0 0-1,0 1 1,-1 0-1,1 0 1,-1 0-1,1 0 0,-1 0 1,0 0-1,0 1 1,0-1-1,0 1 1,3 3-1,1 2 12,52 46 129,-16-17-118,87 93-49,-116-117 40,-1 0-1,-1 1 1,0 1 0,0-1 0,-1 2 0,-1-1 0,11 28-1,-18-36-9,0-2 6,0-1 0,-1 1-1,0 0 1,0-1 0,0 1-1,-1 0 1,1-1-1,-1 7 1,36-10-110,108-11 193,-89-1-112,-55 11 20,0 0-1,0 0 1,0 0-1,0 0 1,1 0-1,-1 0 1,0 0-1,0 0 1,0 0-1,0 0 1,0 0-1,1-1 1,-1 1-1,0 0 1,0 0-1,0 0 1,0 0-1,0 0 0,0 0 1,0-1-1,0 1 1,0 0-1,0 0 1,1 0-1,-1 0 1,0 0-1,0-1 1,0 1-1,0 0 1,0 0-1,0 0 1,0 0-1,0-1 1,0 1-1,0 0 0,0 0 1,0 0-1,0 0 1,-1 0-1,1-1 1,0 1-1,0 0 1,0 0-1,0 0 1,0 0-1,0 0 1,0-1-1,0 1 1,0 0-1,-1 0 1,1 0-1,0 0 1,0 0-1,0 0 0,0 0 1,0 0-1,0-1 1,-1 1-1,1 0 1,-8-9 25,8 9-30,-82-70-82,65 60 140,16 9-62,0 1 0,0 0 0,0-1 0,0 1 0,0-1 0,0 1 0,0-1 0,0 0 0,0 1 0,0-1 0,0 0 0,1 0 0,-1 1 0,0-1 0,1 0 0,-1 0 0,0 0 0,1 0 0,-1 0 0,1 0 0,-1 0 0,1 0 0,0 0 0,-1 0 0,1 0 0,0 0 0,0-1 0,0 1 0,0-1 0,-2 1 10,-1 0 0,1 0 0,0 1 1,0-1-1,-1 1 0,1-1 0,0 1 0,-1 0 0,1 0 0,0 0 0,-3 1 0,-21-3 13,20-2-48,10 5-263,19 2-3322,-96-9-12439,62 2 13879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1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0 516,'35'35'8085,"-32"-28"-6720,-3-7-1352,0 0 0,0 0-1,0 1 1,0-1 0,0 0 0,0 0-1,0 0 1,0 0 0,0 1 0,0-1-1,0 0 1,0 0 0,0 0 0,0 0-1,0 1 1,0-1 0,1 0 0,-1 0-1,0 0 1,0 0 0,0 1 0,0-1-1,0 0 1,0 0 0,0 0 0,1 0-1,-1 0 1,0 0 0,0 0-1,0 0 1,0 1 0,0-1 0,1 0-1,-1 0 1,0 0 0,0 0 0,0 0-1,1 0 1,-1 0 0,0 0 0,0 0-1,0 0 1,0 0 0,1 0 0,-1 0-1,0 0 1,0 0 0,0 0 0,0 0-1,1 0 1,-1-1 0,2 1 104,-2 20 527,0-20-635,0-1-1,0 1 0,0 0 1,0-1-1,0 1 0,1 0 0,-1 0 1,0-1-1,0 1 0,1 0 1,-1 0-1,0-1 0,0 1 1,1 0-1,-1 0 0,0 0 0,1-1 1,-1 1-1,0 0 0,0 0 1,1 0-1,-1 0 0,1 0 0,-1 0 1,0 0-1,1 0 0,-1 0 1,0 0-1,1 0 0,-1 0 1,0 0-1,1 0 0,-1 0 0,0 0 1,1 0-1,-1 0 0,0 0 1,1 1-1,13 3 39,-12-3-23,34 9 168,45 0 263,48-5 956,-101-4-1028,-10-1-57,1 0-1,32-5 1,-12 0 230,53-2 1,26-2-89,-44 0-28,113 3 1,-67 0-316,-29 1-180,-9 0 471,-82 6-314,0-1 1,0 0-1,0 1 1,0-1-1,-1 1 1,1-1-1,0 0 1,0 1-1,0-1 1,0 1-1,-1-1 1,1 0-1,0 1 1,0-1-1,-1 0 1,1 1-1,0-1 1,0 0-1,-1 0 1,1 1-1,0-1 1,-1 0-1,1 0 1,-1 1-1,1-1 1,0 0-1,-1 0 1,1 0-1,-1 0 1,1 0-1,0 0 1,-1 1-1,1-1 1,-1 0-1,0 0 1,0-1 9,0 0-1,0 1 1,0 0 0,0-1 0,0 1 0,0 0 0,0-1-1,0 1 1,0 0 0,0 0 0,0 0 0,0 0 0,0 0 0,0 0-1,0 0 1,0 0 0,0 0 0,0 1 0,0-1 0,0 0-1,-2 1 1,-6 1 45,7-2-122,-23 11 12,22-7-54,1 1 0,0 0 0,0 0 1,1 0-1,0 0 0,0 1 1,0-1-1,0 0 0,1 0 1,0 1-1,0-1 0,0 0 1,2 8-1,-1 10-6,-1-20 16,1 1 0,-1-1 0,1 0 0,0 0 0,0 1 0,0-1 0,2 5 0,-1-5 0,0 1-1,-1-1 1,0 1 0,0 0-1,0-1 1,0 1 0,0 7-1,-1 132-57,-9-117 74,9-25-17,0 1-1,-1 0 1,1 0-1,-1 0 1,0 0-1,1 0 1,-1 0-1,0-1 0,0 1 1,-2 3-1,2-4 0,0 1 0,0 0 0,0 0-1,0-1 1,0 1 0,0 0-1,1 0 1,-1 0 0,1 0 0,-1 3-1,0 0-1,0-1 0,0 0 0,-1 1 0,0-1 0,1 0 0,-1 0 0,-1 0 0,1-1 0,-1 1 0,1 0 0,-7 5 0,-6 13-13,2-11 30,12-11-16,0 1 0,0-1 0,0 1 0,0 0 0,0-1 0,0 1 0,0 0 0,1 0 0,-1 0 0,0 0 0,0-1 1,1 1-1,-1 0 0,0 0 0,1 0 0,-1 1 0,1-1 0,-1 0 0,1 0 0,0 0 0,0 0 0,-1 0 0,1 0 0,0 1 0,0 0 0,0-1 0,0-1 0,0 1 1,0-1-1,0 1 0,-1-1 0,1 1 0,0-1 1,0 1-1,0-1 0,-1 1 0,1-1 0,0 1 1,-1-1-1,1 0 0,0 1 0,-1-1 0,1 1 1,0-1-1,-1 0 0,1 1 0,-1-1 0,1 0 1,-1 0-1,1 1 0,-1-1 0,0 0 1,1 1-1,-1-1 0,0 0 1,1 1-1,-1-1 1,1 1-1,-1-1 0,1 0 1,-1 1-1,1 0 1,-1-1-1,1 1 0,-1-1 1,1 1-1,0-1 1,-1 1-1,1 0 0,0-1 1,0 1-1,-1 0 1,1-1-1,0 1 0,0 0 1,0 0-1,0-1 1,0 2-1,0 42 10,-2-42-8,-12 4 66,12-7 194,2 0-4,0-36 646,-1 29-844,1 0 0,-2 1 0,1-1 0,-4-12 0,2 12-45,1-1-1,1 1 0,-1 0 0,0-15 0,3 12 10,0 0-1,1 0 0,-1 0 1,2 0-1,7-19 0,-2 3-14,-3 0-25,2-7-7,-3 20 19,-1 1-1,-1 0 0,0-1 1,-1 1-1,-1-1 0,0 0 0,-2-20 1,0-11-2,3 39 8,-1 1-1,2 0 0,-1 0 1,0 0-1,1 0 1,0 0-1,0 1 0,1-1 1,-1 0-1,1 1 1,0 0-1,0 0 1,1-1-1,-1 2 0,5-5 1,-4 4-9,23-16 12,-24 19-1,0-1 1,-1 1-1,1 0 0,0 0 1,0 0-1,0 1 0,0-1 1,0 1-1,0 0 1,0-1-1,0 1 0,0 1 1,0-1-1,-1 0 0,1 1 1,4 0-1,-4 0-4,95 16 107,96 32-1,-139-31-158,25 5 213,-49-13-117,-26-8-48,-1 0 0,1-1 0,0 1 0,0-1 0,0 0 0,9 0 0,59 9-24,15-2 38,7 0 2,113-14 28,-180 9-36,-22-3-2,0 1 0,0 0 0,0-1 0,0 0 0,0-1 0,0 1 0,6-3 0,34-2 3,-28 5-10,-16 1 4,0-1 0,-1 1 1,1-1-1,0 0 1,0 0-1,0 0 0,0 0 1,0-1-1,0 1 0,0 0 1,0-1-1,0 1 1,0-1-1,0 0 0,-1 0 1,4-1-1,-4 1 5,0 1 0,1-1 0,-1 1 0,1 0 0,-1-1 0,1 1 0,-1 0 0,1 0 0,-1 0 0,1 0 0,-1 0 1,1 0-1,-1 0 0,3 1 0,11 0-3,18-1 56,-31 0-50,27 31 494,-19-18-455,-1 1 1,0 0-1,-1 0 1,0 1-1,8 23 1,-3-8-3,3-3-18,-14-26-23,-1 1 0,1-1-1,-1 1 1,0 0 0,1-1 0,-1 1 0,0 0 0,0 0-1,0 0 1,0 0 0,-1 0 0,1 0 0,0 0 0,-1 0-1,0 0 1,1 1 0,-1-1 0,0 0 0,0 0 0,0 0-1,0 0 1,-1 1 0,1-1 0,0 0 0,-1 0 0,0 0-1,1 0 1,-1 0 0,-1 2 0,1-2-3,1 0 0,-1 0 1,0 1-1,1-1 0,0 0 0,0 0 0,0 0 1,0 0-1,0 1 0,0-1 0,0 0 0,0 0 1,1 0-1,0 0 0,-1 1 0,1-1 0,0 0 1,0 0-1,0 0 0,0-1 0,0 1 0,0 0 1,1 0-1,2 2 0,-3-1-1,1-1 0,0 0-1,-1 1 1,0-1 0,1 1 0,-1 0 0,0 0-1,0-1 1,-1 1 0,2 3 0,-2-5 1,0-1 0,0 1-1,0-1 1,0 1 0,1-1 0,-1 1 0,0-1 0,0 1-1,1-1 1,-1 1 0,0-1 0,1 1 0,-1-1 0,0 0-1,1 1 1,-1-1 0,0 0 0,1 1 0,-1-1 0,1 0-1,-1 1 1,1-1 0,-1 0 0,1 0 0,-1 0 0,1 0-1,-1 1 1,1-1 0,-1 0 0,1 0 0,0 0 0,0 0 0,-1 0 0,1 0 0,0 0 0,-1 0 0,1 0 0,0 1 0,-1-1 1,1 0-1,-1 0 0,1 1 0,0-1 0,-1 0 0,1 1 0,-1-1 0,1 0 0,-1 1 1,1-1-1,-1 1 0,1-1 0,-1 1 0,0-1 0,1 1 0,-1-1 0,0 1 1,1 0-1,-1-1 0,0 1 0,0-1 0,1 1 0,-1 0 0,0-1 0,0 2 1,0-1 297,-3-3 186,-1 1 0,1-1 0,0 0 0,0-1 0,0 1 0,0 0 0,-4-5 1,-38-39 168,-2-2-653,24 24 0,-33-41 0,46 51 0,0 1 0,0 1 0,-24-22 0,26 22 0,-2-1 0,9 12 0,0 0 0,0 1 0,0-1 0,0 0 0,0 0 0,1 0 0,-1 0 0,0 0 0,0 0 0,1 0 0,-1 0 0,1 0 0,-1-1 0,0 0 0,-7-13 0,6 14 0,1 0 0,0 1 0,0-1 0,0 0 0,0 1 0,0-1 0,0 0 0,1 0 0,-1 1 0,0-1 0,1 0 0,-1 0 0,0 0 0,1 0 0,-1 0 0,1 0 0,-1 0 0,1 0 0,0 0 0,-1 0 0,1 0 0,0 0 0,0 0 0,0 0 0,-1-3 0,1 4 0,0-1 0,-1 0 0,1 1 0,-1-1 0,0 0 0,1 1 0,-1-1 0,1 1 0,-1-1 0,0 1 0,0-1 0,1 1 0,-1-1 0,0 1 0,0 0 0,0-1 0,1 1 0,-1 0 0,0 0 0,0-1 0,0 1 0,0 0 0,-1 0 0,-25-9 0,-31-12 0,49 17 0,0 1 0,0 0 0,-1 0 0,1 1 0,-1 0 0,0 0 0,-12 0 0,17 2 0,2 0 0,-25-9 0,17 6 0,-1 1 0,1 0 0,-1 0 0,-15 1 0,18 1 0,0 0 0,0-1 0,0 0 0,-10-3 0,8 3 0,0 0 0,0 0 0,0 1 0,-1 0 0,1 1 0,0 0 0,-14 4 0,-10 0 0,-42 0 0,42-4 0,-44 8 0,-38 7 0,-156 21 0,228-29 0,24-4 0,-1 0 0,-26 0 0,-125 6 0,159-8 0,-27 1 0,34-2 0,5 3 0,4 0 0,-2-3 0,1-1 0,-1 1 0,0-1 0,1 0 0,-1 0 0,1 1 0,-1-1 0,1 0 0,-1 0 0,1 0 0,-1 1 0,1-1 0,0 0 0,-1 0 0,1 0 0,-1 0 0,1 0 0,-1 0 0,1 0 0,-1 0 0,1 0 0,-1 0 0,1-1 0,-1 1 0,2 0 0,0-1 0,7 5 0,-1-1 0,0 1 0,0 1 0,10 7 0,3 1 0,79 59 0,-98-71 0,1 1 0,-1 0 0,0 0 0,0 0 0,0 0 0,0 0 0,0 0 0,0 0 0,0 1 0,-1-1 0,1 1 0,-1-1 0,1 4 0,0-3 0,-1 0 0,1 0 0,0 0 0,0 0 0,0 0 0,0 0 0,0-1 0,3 3 0,40 46-101,-34-38-814,-11-13 730,0 1-1,0-1 1,1 0-1,-1 1 1,0-1-1,0 1 1,0-1-1,0 1 1,0-1-1,0 1 1,0-1-1,0 1 1,0-1-1,0 1 1,0-1-1,0 1 1,0-1-1,0 1 1,-1-1 0,1 1-1,0-1 1,0 0-1,0 1 1,-1-1-1,1 1 1,0-1-1,-1 0 1,1 1-1,-1 0 1,-2 0-944,0 1 0,0 0 0,0 0 0,0-1 0,-1 0 0,1 0 0,-1 0 0,1 0 0,-6 1 0,-52 19-10808,43-12 9573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1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1119 1720,'14'12'1241,"6"6"4796,31 20-1,-47-35-4928,0 0 0,0-1 0,1 0-1,-1 1 1,1-1 0,-1-1 0,1 1 0,0-1 0,0 1-1,0-1 1,0-1 0,0 1 0,0-1 0,7 0 0,-10-1-1058,0 0 1,1 1-1,-1-2 1,0 1-1,0 0 1,0 0-1,0 0 1,0-1 0,0 1-1,0-1 1,-1 0-1,1 0 1,0 1-1,-1-1 1,0 0-1,1 0 1,-1 0 0,0-1-1,0 1 1,0 0-1,0 0 1,0 0-1,0-5 1,1-3-71,0 1 1,0-1-1,-1 0 1,0-15-1,-3-2 20,-1 0 0,-1 0 0,-2 0 0,-11-35 0,2 7 0,-47-130 0,27 72 0,15 52 0,-16-85 0,11 42 0,15 65 0,5 24 0,7 29 0,8 34 0,14 30 0,48 106 0,-13-38 0,59 149 0,-107-269 0,11 27 0,36 67 0,-57-119 0,18 27 0,-18-27 0,-1 0 0,1 0 0,0 0 0,0 0 0,0 0 0,-1-1 0,1 1 0,0 0 0,0 0 0,0-1 0,1 1 0,-1-1 0,0 1 0,0-1 0,0 1 0,0-1 0,0 1 0,1-1 0,-1 0 0,0 0 0,0 0 0,3 0 0,-3 0 0,0-1 0,0 1 0,0-1 0,0 1 0,-1-1 0,1 1 0,0-1 0,0 0 0,-1 1 0,1-1 0,0 0 0,0 0 0,-1 0 0,1 1 0,-1-1 0,1 0 0,-1 0 0,1 0 0,-1 0 0,0 0 0,1 0 0,-1-2 0,4-27 0,-3 16 0,3-60 0,-3 0 0,-9-89 0,2 62 0,6-431 0,18 374 0,-17 154 0,-1-1 0,2 1 0,-1 0 0,1-1 0,-1 1 0,1 0 0,0 0 0,1 0 0,2-4 0,-4 7 0,-1 0 0,1 1 0,-1-1 0,1 0 0,-1 1 0,1-1 0,-1 1 0,1-1 0,0 1 0,-1 0 0,1-1 0,0 1 0,-1-1 0,1 1 0,0 0 0,0 0 0,-1-1 0,1 1 0,0 0 0,0 0 0,0 0 0,1 0 0,-1 1 0,0-1 0,0 1 0,0-1 0,0 1 0,0 0 0,0 0 0,0-1 0,0 1 0,0 0 0,0 0 0,0 0 0,-1 0 0,1 0 0,0 0 0,-1 0 0,1 0 0,-1 1 0,1-1 0,0 2 0,21 57 0,-2 1 0,-4 1 0,10 65 0,-21-100 0,21 150 0,-14-80 0,-1 42 42,-5-42-523,-4-77-1383,-1-1 1,0 1-1,-2 0 1,0 0-1,-2-1 1,-4 21-1,-1-9-2634,7-23 3021,-2 1 0,1-1 0,-1 0 1,-5 11-1,-14 28-4123,6-22 3803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2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1260,'0'1'201,"0"-1"0,0 1-1,-1 0 1,1 0 0,0 0 0,-1 0-1,1 0 1,-1 0 0,1 0 0,-1 0-1,0-1 1,1 1 0,-1 0 0,0-1-1,1 1 1,-1 0 0,0-1 0,0 1-1,0-1 1,0 1 0,1-1 0,-1 1-1,-1 0 1,-28 9 1700,19-7-1205,-162 42 2698,48-14-1179,103-24-1614,13-4-367,0 0-1,-1-1 1,1 0 0,-13 2 0,66 11-144,-12-4 29,-1 1 0,34 19 0,15 6 34,-17-9-88,-36-16-40,45 16 1,-62-26-49,-6 0 64,0-1-1,1 0 1,-1 0-1,0 0 0,1-1 1,6 1-1,-10-1 5,1-1-1,0 1 0,-1-1 0,1 1 1,0-1-1,-1 0 0,1 0 0,0 0 1,-1 0-1,1 0 0,-1 0 0,0 0 0,1 0 1,-1 0-1,0-1 0,0 1 0,0 0 1,2-3-1,8-12 328,-3 7-154,-2-1 0,1-1 0,7-14-1,-10 16-162,2 0-1,-1 0 0,1 0 1,0 1-1,1 0 0,0 1 0,0 0 1,1 0-1,8-6 0,-12 10-43,-1 1 1,0 1-1,1-1 0,0 0 1,-1 1-1,1 0 0,0 0 1,-1 0-1,1 0 0,0 1 0,5-1 1,46 1 73,23 7 44,102 22 0,76 32-23,-109-15-40,-58-27 46,-86-18-89,-1-1 1,1 0 0,-1 0-1,1 0 1,-1 0 0,0 0-1,1-1 1,-1 1-1,1-1 1,-1 1 0,0-1-1,0 0 1,1 0-1,-1 0 1,0 0 0,0 0-1,0-1 1,0 1-1,0-1 1,0 1 0,3-4-1,1-3 90,1 0-1,-1-1 1,10-18-1,7-9 26,-16 28-127,-1 0-1,1 1 0,1-1 0,-1 2 1,1-1-1,0 1 0,1 1 0,0-1 1,-1 1-1,2 1 0,-1 0 0,0 0 1,1 1-1,0 0 0,0 0 0,0 1 1,11-1-1,13 3 30,1 2-1,-1 1 1,0 2 0,62 16 0,86 38 312,-174-56-347,1-1-1,-1 1 0,1-1 0,-1-1 0,1 0 0,0 0 0,0-1 1,-1 0-1,1 0 0,0-1 0,-1 0 0,14-4 0,0-2 32,0-1 1,0-1-1,24-15 0,11-4 148,-31 19-153,0 1-1,1 1 1,0 1 0,0 2-1,30-2 1,-32 6 14,0 1 0,0 1 1,0 1-1,-1 2 0,35 10 0,-43-11-43,93 25 42,-28-7 17,158 23 0,-200-43-71,0-2 0,0-1 1,-1-2-1,70-15 0,14 1 48,-26 5-74,-76 9 46,0 1 1,35 2-1,-33 1-24,35-4 1,81-24-449,-51 4-2581,-58 16-338,-21 6 998,1-1-1,-1 1 0,1 1 0,-1 0 0,15 1 1,-5 3 477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38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317 162 324,'-64'4'7324,"-33"11"-4074,22-2-1920,62-11-752,0 1 0,1 0 1,0 1-1,-19 8 0,66-6-404,55 4-188,115-2-1,89-18 75,-209 6-31,80-7 33,99-3 131,-136 9 729,-122 4 51,-15-1 1264,-17 0-124,-264 16 271,105-2-2265,-123 8-242,704-37 193,-255 8 12,749-36 360,-835 44-384,-32 1 55,45-6-1,-52 2 918,-28 3 744,-27 3-61,-393 31 295,138-12-2080,282-20 64,-28 2-22,32-1 7,22-2-7,921-16 112,-753 1-65,-73 5 15,-38 0-75,-34 5 64,-30 2 142,-22 1 203,-341 17 292,166-4-659,-347 19 1,192-8 0,318-18 0,-29 1 0,1295-87 0,-987 47 0,-213 28 0,62-2 0,-503 28 0,282-12 0,-246 20 0,-127 6 0,423-35 0,54 1 0,48 0 0,556-41 0,-444 27 0,366-41 0,-419 46 0,-290 28 0,136-10 0,-622 51 0,397-37 0,262-22 0,25-1 0,8-2 0,13-4 0,348-67 0,-147 31 0,-192 38 0,144-35 0,-173 40 0,-1 0 0,1 0 0,0 0 0,0 0 0,0 0 0,0 0 0,0 0 0,0 0 0,0 0 0,0-1 0,0 1 0,0 0 0,0 0 0,0 0 0,0 0 0,0 0 0,0 0 0,0 0 0,0 0 0,0 0 0,0 0 0,0-1 0,0 1 0,0 0 0,0 0 0,0 0 0,0 0 0,0 0 0,0 0 0,0 0 0,0 0 0,0 0 0,0-1 0,-22 1 0,-28 1 0,-129 20 35,106-11-2686,100-9-11144,38 6 5993,16 1 3759,-1-2 1484,10 4 687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1200,'0'0'9340,"-23"9"3480,20-8-12771,101 8-49,-24-2 5,118 9 36,118 3 31,169-19 2381,-477 0-2011,-2-6 737,0 7-1185,7-1 20,-34-6-22384,21 3 21399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1 924,'-13'1'7199,"-6"3"-2030,-14 1 697,27-5-4130,10 0-8,19 6-1010,95 44-683,39 26 16,122 63 24,-225-110-41,-28-16 31,0 1 0,-1 0-1,-1 2 1,0 1 0,41 39 0,-64-55-39,0 0 1,1 1 0,-1-1 0,0 0 0,0 1-1,-1-1 1,1 1 0,0-1 0,0 1-1,-1-1 1,1 1 0,-1 0 0,1-1 0,-1 1-1,0 0 1,0-1 0,0 1 0,1 0 0,-2-1-1,1 1 1,0 3 0,-1-2 31,-1-1 0,1 1 1,0-1-1,0 0 0,-1 1 0,0-1 0,1 0 1,-1 0-1,0 0 0,0 0 0,0 0 0,-3 2 1,-7 4 170,-1 0 1,0-1 0,0 0 0,-14 4 0,18-7-181,-60 26 136,-2-3 1,-134 33-1,136-51-1310,-34-8-6639,-70-16-6371,172 15 14058,-45-5-2654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0 816,'24'2'1785,"0"0"-1,1 1 1,35 11-1,-53-12-1383,0 1 1,-1 0-1,0 1 0,11 7 0,-5-4-103,-11-6-228,0 0 0,0 0 0,0 0 0,0-1 1,0 1-1,0 0 0,0 0 0,-1 0 0,1 1 0,0-1 0,0 0 0,0 2 0,7 7 589,-8-7-460,1 0-1,0 1 0,-1-1 0,0 0 0,0 0 0,0 1 1,0-1-1,-1 5 0,1-6-65,1 13 157,1 0-1,1 1 0,0-2 1,1 1-1,7 18 0,9 35 395,-14-30-355,-5-26-235,0 0 0,1 0 1,1 0-1,5 14 1,6 16 372,-2 1 0,-2 0 1,7 66-1,2 7 484,-8-46-359,-3 1 0,0 104 1,6 42 280,-8-162-708,18 108 205,-19-127 1009,1 57 769,-34-97 1305,28 3-2975,85 0-487,65 1 48,278 3 108,-228-5-72,-119 2-25,312 10 322,-264-9-71,-123 1 18,-13 2 368,-10 4-252,-24 2-982,-19-1-8868,52-9 7749,1 0 1,0 0-1,-1-1 0,1 1 0,0-2 1,-1 1-1,1-1 0,0 0 0,0 0 1,-12-7-1,-7-5-1414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2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1188,'16'-11'2463,"-15"9"-2032,0 1 0,0 0 0,0 0 0,0 0 0,0 0 0,1 1 0,-1-1 0,0 0 1,0 0-1,1 1 0,-1-1 0,0 1 0,1-1 0,-1 1 0,1-1 0,-1 1 0,0 0 0,1 0 0,-1 0 0,1 0 0,-1 0 1,1 0-1,-1 0 0,1 0 0,-1 0 0,0 1 0,1-1 0,2 1 0,47 14 318,387 187 3736,-357-162-3928,-39-18 293,-2 2-1,0 2 1,49 41 0,-84-63-516,-1 1-1,1 1 1,-1-1 0,0 0-1,-1 1 1,1 0-1,-1 0 1,0 0-1,-1 1 1,4 10 0,-5-15-220,-1 3 120,-1-1 0,1 1 1,-1-1-1,1 1 0,-1-1 0,-1 0 1,1 1-1,-1-1 0,1 0 0,-1 0 1,-4 6-1,-5 6 41,0 0 0,-21 21 0,30-35-270,-14 15-5,-33 25 0,5-4 0,28-26 0,0-1 0,-29 16 0,41-25 0,-3 2-100,-1 0 0,0-1 0,1 0 0,-2 0 0,1-1 0,0 1 0,0-2 0,-1 1 1,1-1-1,-1-1 0,1 0 0,-1 0 0,-14-2 0,10-1-1461,1 1 0,0-2 0,-15-5 0,-38-23-10219,3 1 3093,27 11 5534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383 423 4,'2'10'2577,"-2"-10"-2500,0 0-1,0 0 1,0 0-1,0 0 0,0 1 1,0-1-1,0 0 1,0 0-1,0 0 1,0 0-1,0 1 1,1-1-1,-1 0 0,0 0 1,0 0-1,0 0 1,0 0-1,0 0 1,1 0-1,-1 0 1,0 1-1,0-1 0,0 0 1,0 0-1,0 0 1,1 0-1,-1 0 1,0 0-1,0 0 0,0 0 1,0 0-1,1 0 1,-1 0-1,0 0 1,0 0-1,0 0 1,0 0-1,1 0 0,-1 0 1,0 0-1,0 0 1,0-1-1,0 1 1,1 0-1,-1 0 1,0 0-1,0 0 0,0 0 1,0 0-1,0 0 1,0 0-1,1-1 1,-1 1-1,0 0 1,0 0-1,-2 7 3932,-1-2-2858,2-7-936,-13 2 4356,11 0-4014,1-1 0,-1 1 0,0-1 0,0 1-1,1-1 1,-1 0 0,0 0 0,-3-2 0,-40-28 829,13 9-786,22 15-343,1-1 1,0 0-1,1 0 1,-14-16-1,-22-19 395,-57-34-85,49 37-154,52 40-241,12 11-85,1-1-1,1 0 1,25 16 0,-16-14-71,0 1 1,0 2 0,29 25 0,31 28-35,17 19 90,-71-63-57,-27-23-10,0-1-1,-1 1 1,1-1-1,0 1 1,0-1-1,-1 1 1,1 0-1,-1-1 1,1 1-1,0 0 1,-1-1-1,1 1 1,-1 0-1,0 0 1,1 0-1,-1 0 1,0 0-1,1 1 1,4-1 402,-3-1-325,-4-4 97,-1 0 0,1 0-1,0-1 1,0 1 0,0-1 0,-1-6-1,-1-7-43,1 1-1,0-1 0,1-24 0,-5-30-48,6 57-87,0 0 0,1-1-1,1 1 1,0 1-1,1-1 1,1 0-1,0 0 1,8-19-1,-10 30 2,1 1-1,-1-1 0,1 1 0,0-1 1,0 1-1,1 0 0,-1 0 0,0 0 1,1 0-1,0 0 0,0 1 0,0-1 1,0 1-1,0 0 0,1 0 0,-1 0 1,1 0-1,-1 0 0,1 1 1,-1-1-1,1 1 0,0 0 0,4 0 1,11-2-2,0 0 1,0 2 0,28 0-1,-32 1 1,1 0 3,1 1 1,0 0-1,-1 2 1,1-1-1,-1 2 0,0 0 1,0 1-1,-1 1 1,1 0-1,22 14 0,-16-6 0,-11-7 4,0 0-1,0 0 1,-1 1 0,14 15-1,-17-16 5,-1-1 0,0 2-1,-1-1 1,0 0 0,0 1-1,0 0 1,-1 0 0,0 1-1,-1-1 1,4 13 0,-5-13-1,2 6 8,-1 1-1,0-1 1,-1 1 0,0 16-1,-2-30-12,0 1 0,0-1-1,0 1 1,0-1-1,0 0 1,-1 1 0,1-1-1,0 1 1,-1-1 0,1 0-1,-1 0 1,0 1-1,1-1 1,-1 0 0,0 0-1,0 1 1,0-1-1,0 0 1,0 0 0,0 0-1,0 0 1,0-1-1,-2 3 1,1-3 234,-15-16-45,13 6-177,0-1-1,0 0 1,1 1 0,0-1 0,1-1 0,-1-13-1,-1-2-7,3 10-11,1 0-1,0 1 0,1-1 1,1 0-1,1 0 0,5-20 1,-3 12 2,-3 18-1,1 0 0,-1-1 0,1 1 0,0 1 0,1-1 0,0 0 0,0 1 0,0 0 0,1-1 0,0 2 0,0-1 0,0 1 0,1 0 0,0 0 0,0 0 0,0 1 0,1 0 0,12-6 0,-11 8-1,-1 1-1,1 0 1,0 0 0,0 1-1,0 0 1,-1 1 0,12 1-1,54 15-4,-52-9 17,0 1 0,0 1 0,-1 2 0,0-1 0,-1 2 0,-1 1 0,34 31 0,-37-29 5,-1 1 0,-1 0 0,0 1 1,-1 0-1,-1 1 0,10 24 0,15 24 20,-29-56-24,0 1 1,1-1 0,1-1 0,-1 0-1,1 0 1,1 0 0,0-1-1,0-1 1,1 0 0,19 11-1,-16-12 221,3 2-2155,-32-9-3567,3-2 3098,-1 0-1,1-1 1,-1-1-1,1 0 1,1 0-1,-1-1 1,-20-12-1,14 6-435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32 1200,'1'0'214,"-1"-1"-1,1 1 1,0 0 0,-1-1-1,1 1 1,-1 0-1,1-1 1,-1 1 0,1 0-1,-1-1 1,1 1-1,-1-1 1,0 1 0,1-1-1,-1 1 1,1-1 0,-1 1-1,0-1 1,0 0-1,1 1 1,-1-1 0,0 1-1,0-1 1,0 0-1,0 1 1,0-1 0,0 0-1,0 1 1,0-1 0,0 1-1,0-1 1,0 0-1,0 1 1,0-1 0,0 0-1,0 1 1,-1-1-1,1 1 1,0-1 0,-1 0-1,0 0-52,1 0-1,-1 0 1,0 1-1,0-1 1,1 0-1,-1 1 1,0-1-1,0 1 1,0-1-1,0 1 1,0-1-1,0 1 0,0 0 1,0-1-1,0 1 1,0 0-1,0 0 1,0 0-1,0 0 1,0 0-1,0 0 1,0 0-1,0 0 1,0 0-1,-2 1 1,-39 9 2543,31-8-2356,1 0 0,-1 0 0,1 1 0,0 1 0,0 0 1,1 0-1,-1 1 0,-14 9 0,21-12-312,-10 7 84,1 0 0,0 1 0,0 1-1,1-1 1,1 2 0,0 0 0,-15 21 0,21-25-81,-1 1 1,1 0 0,1 0 0,0 0 0,0 0 0,0 0 0,2 1 0,-1-1 0,0 18-1,2-23-35,0 1 0,0 0-1,0-1 1,1 1-1,0-1 1,0 1-1,0-1 1,0 0-1,1 1 1,0-1-1,0 0 1,0 0-1,0 0 1,1 0-1,-1 0 1,1-1-1,0 1 1,0-1-1,0 0 1,1 0-1,-1 0 1,1 0-1,4 3 1,9 3 46,0 0 1,1-1-1,0-1 1,0-1-1,29 7 1,-39-12-3,1 1-1,-1-2 1,0 1 0,0-1 0,0 0-1,0-1 1,0 0 0,0 0-1,0 0 1,0-1 0,0-1 0,0 1-1,-1-1 1,1-1 0,-1 1-1,11-8 1,74-48 360,-75 46-404,0 0-14,0-1 1,22-24-1,1-1 3,-29 29 17,0 0-1,18-22 0,6 0-6,-32 20 283,-5 19 52,-2 13-118,3-19-216,1 0 1,-1 0-1,1 0 1,0 1-1,-1-1 1,1 0-1,0 0 1,0 0-1,0 1 0,0-1 1,0 0-1,0 0 1,0 1-1,0-1 1,0 0-1,1 0 1,-1 0-1,0 1 1,1-1-1,-1 0 1,1 0-1,-1 0 1,1 0-1,0 0 1,-1 0-1,2 1 1,21 38 36,-18-30-27,0-1-1,0 1 1,12 12 0,-1-6-6,-14-15-6,1 1 0,-1-1 0,-1 1 0,1 0 0,0 0 0,0 0 0,-1 0 0,1 1 0,-1-1 0,3 4 0,-3-4-1,0 0 0,1 0 0,-1 0-1,1 0 1,0 0 0,-1 0 0,1-1-1,0 1 1,0-1 0,0 0 0,0 1 0,0-1-1,1 0 1,-1 0 0,0 0 0,5 1-1,19 11-36,10 8-784,-27-15 886,-4-5-3299,-20-6-4955,3 3 5976,9 2 1403,-1-1 1,1 0-1,0 1 1,-1-1 0,1 0-1,-1 0 1,-4-4-1,-1 0-1467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15 1188,'0'0'241,"0"-1"1,0 1-1,0-1 0,0 0 0,0 1 0,0-1 1,0 1-1,0-1 0,1 1 0,-1-1 1,0 1-1,0-1 0,0 1 0,1-1 1,-1 1-1,0-1 0,0 1 0,1-1 1,-1 1-1,0-1 0,1 1 0,-1 0 0,1-1 1,-1 1-1,0 0 0,1-1 0,-1 1 1,1 0-1,-1-1 0,1 1 0,0 0 1,0 0-13,0 0 1,1 0-1,-1 0 1,0 0-1,0 0 1,0 0-1,1 0 1,-1 1-1,0-1 1,0 0 0,0 1-1,0-1 1,0 1-1,2 0 1,-1 0-160,0 0 1,-1 0-1,1 1 0,0-1 1,0 0-1,-1 1 1,1-1-1,-1 1 1,1 0-1,-1-1 0,0 1 1,0 0-1,1 0 1,-1 0-1,0 0 1,-1 0-1,1 0 0,0 0 1,0 3-1,-1 1 78,0 16 497,0-1 0,-8 42 0,5-31-198,-4 8 44,1-21-167,2-1 1,0 1-1,-1 20 1,4-25-46,-1 1 1,0 0 0,-1 0 0,-1-1 0,-11 27 0,13-36-211,1 0 0,-1 0 0,1 0 0,0 0 0,0 0 0,-1 10 0,-4 21 81,2-23-101,4-13-48,0 1-1,0-1 1,0 0 0,0 1 0,0-1 0,0 0 0,0 1 0,0-1 0,0 1-1,0-1 1,-1 0 0,1 1 0,0-1 0,0 0 0,0 1 0,-1-1 0,1 0-1,0 0 1,0 1 0,-1-1 0,1 0 0,0 0 0,-1 1 0,1-1 0,0 0-1,-1 0 1,0 1 0,-1 7-30,3-6-21,-1-6 4,4 0-178,1-4-249,-5 5 98,0 0 0,0 0 0,0 0 0,-1 0 0,0 0 0,1-1 0,-1 1 0,0 0 0,0 0 0,-1 1 0,1-1 0,-1 0 1,1 0-1,-3-2 0,-1 0-470,0 0 1,0 0-1,0 1 1,-1-1-1,-8-4 0,-39-22-4464,34 15 3045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6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1 544,'0'0'2658,"21"5"3478,5-2-5119,0 1 0,0 1 0,-1 1 0,38 14 0,-39-12-351,231 85 3355,-114-44-2910,44 14 65,21 8-312,-177-60-836,-23-9 4,0 1 0,0 0-1,0 0 1,0 1 0,7 5-1,-13-9-44,0 0-1,0 0 1,0 0 0,0 0-1,1 0 1,-1 0-1,0 0 1,0 0-1,0 0 1,0 0-1,0 0 1,0 1-1,1-1 1,-1 0-1,0 0 1,0 0 0,0 0-1,0 0 1,0 0-1,0 0 1,0 0-1,1 0 1,-1 1-1,0-1 1,0 0-1,0 0 1,0 0-1,0 0 1,0 0 0,0 0-1,0 1 1,0-1-1,0 0 1,0 0-1,0 0 1,0 0-1,0 0 1,0 1-1,0-1 1,0 0 0,0 0-1,0 0 1,0 0-1,0 0 1,0 1-1,0-1 1,0 0-1,0 0 1,0 0-1,0 0 1,0 0-1,0 0 1,0 1 0,0-1-1,-1 0 1,1 0-1,0 0 1,0 0-1,0 0 1,0 0-1,0 0 1,0 0-1,-1 0 1,1 0-1,0 1 1,-26-8-3190,3-1-381,-1 2 0,0 0 0,-40-3 0,37 9 1132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0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31 1928,'-15'3'24844,"10"0"-20154,-3 1-3555,8-3-1128,-1-1-1,0 1 1,0-1-1,1 1 1,-1-1-1,0 0 1,0 1-1,0-1 1,0 0-1,1 0 1,-1 1-1,0-1 1,0 0-1,0 0 1,0 0-1,0 0 1,0 0-1,0-1 1,1 1-1,-1 0 1,0 0-1,0-1 1,0 1-1,-1-1 1,-3-1 0,-13-2-7,9 3 0,0 1 0,1 1 0,8 3 0,8 1 0,2 0 0,-5-4 0,-11-1 0,-21-3 853,1-3-4210,-4-5-4830,-13-11-9019,32 12 13900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11 184,'6'-2'1358,"-1"0"1,1 1-1,-1-1 1,1 1-1,-1 0 0,1 1 1,9-1-1,-14 1-431,2 3-278,3 9 2117,-6-12-2078,-1 15 4874,-9-8-4885,0 1 0,1 0 1,0 1-1,0 0 1,1 0-1,0 1 1,1-1-1,-10 17 0,6-8 97,-1-1 0,-22 24-1,16-24-503,1 2-1,1 0 1,1 1-1,1 1 1,1 0-1,0 1 1,2 0-1,0 1 1,-7 26-1,1-5-256,12-34-13,0 1 0,2-1-1,-5 18 1,5-14 0,1 1 0,0 0 0,1 26 0,1-35 0,1 0 0,-1 0 0,1 0 0,1 0 0,-1-1 0,1 1 0,0-1 0,1 1 0,-1-1 0,1 0 0,0 0 0,5 7 0,12 20 0,-17-25 0,1-1 0,0 0 0,0 0 0,8 8 0,27 29 0,-25-26 0,0 0 0,2-2 0,19 16 0,190 114 0,-185-122 0,-16-8 0,0-1 0,1-1 0,1-2 0,27 9 0,-36-15-3,0 0 1,0-1-1,1-1 1,-1 0-1,1-1 1,-1-1-1,1-1 1,0-1-1,-1 0 1,1-1-1,27-7 1,-20 1-1873,0 0 1,29-15-1,-45 19 429,-1-1-1,1 0 1,-1 0-1,0 0 1,-1-1-1,0-1 0,1 1 1,-2-1-1,9-11 1,34-47-8804,-32 43 8168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8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21 500,'9'-16'9465,"-9"16"-9353,0 0 0,0 0 0,0 0 0,0-1 0,0 1 0,0 0 1,0 0-1,0 0 0,0-1 0,0 1 0,0 0 0,0 0 0,1 0 0,-1 0 0,0-1 0,0 1 0,0 0 1,0 0-1,0 0 0,1 0 0,-1 0 0,0-1 0,0 1 0,0 0 0,0 0 0,1 0 0,-1 0 0,0 0 1,0 0-1,0 0 0,1 0 0,-1 0 0,0 0 0,0 0 0,0 0 0,1 0 0,-1 0 0,0 0 0,0 0 1,0 0-1,1 0 0,-1 0 0,0 0 0,0 0 0,0 0 0,0 0 0,1 0 0,-1 0 0,0 1 0,0-1 1,0 0-1,0 0 0,1 0 0,-1 0 0,0 0 0,0 0 0,0 1 0,0-1 0,0 0 0,0 0 0,1 0 1,-1 1-1,0-1 0,0 0 0,0 0 0,-2 1 357,0-1-1,-1 1 1,1-1 0,0 0 0,0 0-1,0 0 1,-1 0 0,1-1 0,0 1 0,0-1-1,0 1 1,0-1 0,-3-1 0,0 1 1707,5 1-2116,0 0 0,0 1 0,0-1 0,0 0 0,1 0 0,-1 0 0,0 0 0,0 0 0,0 0 0,0 1 0,0-1-1,0 0 1,0 0 0,0 0 0,0 0 0,0 1 0,0-1 0,0 0 0,0 0 0,0 0 0,0 0 0,0 0 0,0 1 0,0-1 0,0 0 0,0 0 0,0 0 0,0 0 0,0 0 0,0 1 0,0-1 0,0 0 0,-1 0 0,1 0 0,0 0 0,0 0 0,0 0 0,0 1 0,0-1 0,0 0 0,0 0 0,-1 0 0,1 0 0,0 0 0,0 0 0,0 0 0,0 0 0,0 0 0,-1 0 0,1 0 0,0 0 0,0 0 0,0 0 0,0 0 0,-1 0 0,1 0 0,0 0 0,0 0 0,12 9 2665,-10-8-2501,16 4-146,52-6-92,-7 0 60,124 13 0,-157-5-35,35 12-1,-19-4-10,-44-15 0,-1 0 0,1 1 0,0-1 0,-1 1 0,1-1 0,-1 1 0,1 0 0,0 0 0,-1-1 0,0 1 0,1 0 0,-1 0 0,1 1 0,-1-1 0,0 0 0,0 0 0,0 1 0,0-1 0,0 0 0,0 1 0,0-1 0,0 1 0,-1-1 0,1 1 0,0 0 0,-1-1 0,1 1 0,-1 0 0,0-1 0,0 1 0,1 0 0,-1-1 0,0 1 0,0 0 0,-1 0 0,1-1 0,0 1 0,-1 0 0,1-1 0,-1 1 0,1-1 0,-2 3 0,-4 5 0,2-3 0,0 0 0,0 0 0,-1 0 0,0 0 0,0-1 0,0 0 0,-1 0 0,0 0 0,0-1 0,0 0 0,-8 4 0,-193 76 0,198-81 0,0 1 0,0 0 0,1 1 0,0-1 0,-12 10 0,5-5 0,5-6 0,72 6 0,-48-9 0,-1-1 0,1 2 0,0 0 0,0 1 0,-1 0 0,1 1 0,-1 0 0,14 7 0,-22-8 0,27 21 0,-31-23 0,-1 1 0,1 0 0,0-1 0,-1 1 0,1 0 0,-1 0 0,1-1 0,-1 1 0,0 0 0,1 0 0,-1 0 0,0 0 0,1 0 0,-1 0 0,0-1 0,0 1 0,0 0 0,0 0 0,0 0 0,0 0 0,0 0 0,0 0 0,-1 0 0,1 0 0,0-1 0,0 1 0,-1 0 0,1 0 0,0 0 0,-1 0 0,1-1 0,-1 1 0,1 0 0,-1 0 0,0-1 0,0 2 0,1-2 0,-8 10 0,0-1 0,0 0 0,-1-1 0,0 0 0,0 0 0,-1-1 0,0 0 0,0 0 0,-20 8 0,-149 61 0,150-58 128,12-6-1770,41-34-15959,-22 20 16239,1-1 485,1 1 0,-1 0 0,0 0 0,1 0 0,-1 1-1,1-1 1,3-1 0,18-7-2108,1-5 957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0 832,'0'3'12167,"0"15"-10558,-1-13-1236,0 0 0,0 0 0,-1 0 0,1 0 0,-1 0 0,0 0 0,0 0 0,-1 0 0,0-1 0,1 1 1,-6 4-1,4-3-69,0 1 1,0-1 0,1 0-1,-1 1 1,-3 11 0,5-6-4,2-9-232,-1 0 0,1 0 0,-1-1 0,0 1 0,0 0 0,0 0 0,0-1 0,-3 4 0,-32 62 1068,26-47-790,-24 38 0,30-53-383,2-5-32,1 1 0,-1 0 0,1 0 0,0 0 0,0 0 0,0 0 0,0 0 0,0 0 0,0 0 1,0 1-1,1-1 0,-1 4 0,-10-19-10971,10 11 10376,0 0 0,0 0 0,1 0 0,-1 0 0,0 0 0,1 0 0,0 0 0,-1 0 0,1-2 0,9-7-1905,8-4 462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0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528 487 676,'20'-4'9461,"-17"1"-8976,0 0 1,0 1-1,0-2 0,0 1 0,0 0 1,-1 0-1,1-1 0,-1 0 1,0 1-1,0-1 0,0 0 0,0 0 1,-1 0-1,0 0 0,0 0 1,0-1-1,1-7 0,0-13 1169,1-46 1,-3 59-1001,1-10 698,7-38 1,-5 38-287,3-42 0,-6-69 3405,-221 147-3833,85-2-652,45-3 14,-53 2 0,144-11 0,-1-1 0,1 1 0,-1 0 0,1 0 0,-1 0 0,1 0 0,-1-1 0,1 1 0,-1 0 0,1 0 0,-1 0 0,1 0 0,-1 0 0,1 0 0,-1 0 0,1 0 0,-1 1 0,1-1 0,-1 0 0,1 0 0,-1 0 0,1 0 0,0 1 0,-1-1 0,1 0 0,-1 0 0,1 1 0,-1-1 0,1 0 0,0 1 0,-1-1 0,1 1 0,0-1 0,-1 0 0,1 1 0,0 0 0,-1-1 0,1 0 0,0 0 0,0 0 0,0 0 0,0 1 0,0-1 0,0 0 0,0 0 0,0 0 0,0 0 0,0 0 0,0 0 0,0 1 0,0-1 0,0 0 0,0 0 0,0 0 0,0 0 0,0 0 0,0 0 0,0 1 0,0-1 0,0 0 0,0 0 0,0 0 0,0 0 0,0 0 0,0 0 0,0 1 0,0-1 0,0 0 0,0 0 0,0 0 0,0 0 0,0 0 0,0 0 0,1 0 0,-1 0 0,0 1 0,0-1 0,0 0 0,0 0 0,0 0 0,0 0 0,0 0 0,1 0 0,-1 0 0,0 0 0,0 0 0,8 2 0,-1 0 0,1 0 0,0-1 0,0 0 0,0 0 0,0-1 0,0 0 0,14-2 0,10 0 0,-8 2-1827,36-5 5375,-38 3-4115,0 1-3282,-1-1-4727,0 2-6177,-27 1 11987,4 3 421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0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62 392,'5'11'8736,"10"-3"-4915,27 4-2545,-23-7 207,37 6-688,-1-2 0,1-3 0,113-2 0,-102-7-771,-61 2-166,0 0-1,-1 0 1,1-1 0,-1 1-1,1-1 1,-1-1-1,0 1 1,0-1 0,6-3-1,-10 5 24,-1 1 0,1 0 0,-1-1 0,1 1 0,-1-1 0,1 0-1,-1 1 1,1-1 0,-1 1 0,0-1 0,1 1 0,-1-1 0,0 0 0,0 1 0,1-1-1,-1 0 1,0 1 0,0-1 0,0 0 0,0 0 0,0 1 0,0-1 0,0 0 0,0 1-1,0-1 1,0 0 0,0 1 0,0-1 0,-1 0 0,1 1 0,0-1 0,0 0 0,-1 1-1,1-1 1,0 0 0,-2 0 0,-21-24-5046,10 12 2985,1-7-380,-5-1 300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5 300,'10'-5'12835,"15"7"-7922,14 7-2373,5 1-1131,304 62 3931,-282-54-4700,-1 2 1,0 4 0,-2 2-1,67 39 1,-103-51-539,-1 2 0,-1 0-1,29 27 1,-46-37-55,-1 1-1,0 1 1,-1 0 0,0-1-1,0 2 1,0-1-1,-1 1 1,-1 0 0,1 0-1,-2 0 1,1 1-1,-1-1 1,3 18 0,-5-21-16,-1 0 0,0 0 1,-1 0-1,1 0 1,-1-1-1,0 1 1,0 0-1,-1-1 0,0 1 1,0 0-1,0-1 1,-6 9-1,-3 5 67,-26 34 0,33-48-85,-23 27 34,-1-1 1,-1-1-1,-49 38 1,-107 67-57,150-114-331,-60 27 1,46-24-655,16-9-1690,-43 14-1,12-10-4498,0-4 0,-74 9 0,101-19 4544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256 397 248,'37'-3'5393,"-37"3"-5256,1 0 1,0 0-1,-1 0 0,1 0 1,0 0-1,0 0 1,-1 0-1,1-1 0,-1 1 1,1 0-1,0 0 0,-1-1 1,1 1-1,0 0 0,-1 0 1,1-1-1,-1 1 1,1-1-1,-1 1 0,1-1 1,-1 1-1,1-1 0,-1 1 1,1-1-1,-1 1 0,0-1 1,1 1-1,-1-1 1,0 0-1,1 1 0,-1-1 1,0 1-1,0-1 0,0 0 1,0 1-1,0-1 0,1 0 1,-1 1-1,0-1 1,0 0-1,-1 1 0,1-1 1,0 0-1,0 1 0,0-1 1,0 0-1,-1 1 0,1-2 1,-5-10 819,5 10-823,-1 0 0,0 1 0,1-1 0,-1 0 0,0 1 0,0-1 0,0 0 0,0 1 0,0-1 0,0 1 0,0-1 0,-3-1 0,-2-3 348,1 1 0,-1-1 0,1-1 0,0 1 0,-8-14 0,-18-21 867,11 21-601,-30-22 0,1 6 164,-49-30 1434,97 65-1812,28 3-15,147 89-182,-127-65-361,25 13 32,-1 3 0,-2 3 0,73 63 0,-62-37 49,-70-64-30,-9-7-20,0 1-1,0-1 0,1 1 0,-1 0 1,0-1-1,0 1 0,0 0 0,0 0 1,0 0-1,0 0 0,-1 0 0,1 0 1,0 0-1,0 0 0,-1 0 0,1 1 1,0-1-1,0 2 0,-1-3 182,0-36 1309,-2 6-1068,-1 0 0,-11-45 0,8 46-295,1-1 1,-2-46 0,7-67 42,0 140-177,0-1 0,0 1 0,0 0 0,1 0 0,-1 0 0,1 0 0,0 0 0,-1 0 0,2 0-1,-1 0 1,0 0 0,0 0 0,1 0 0,0 1 0,-1-1 0,1 1 0,0-1 0,0 1 0,1-1 0,2-2 0,0 3 4,-1-1-1,0 1 1,1 0 0,-1 0-1,1 1 1,0-1 0,-1 1 0,1 0-1,0 1 1,0-1 0,0 1-1,4 0 1,11 1 12,0 1 0,0 1 0,0 0 0,-1 2 0,27 9 0,-16-1 15,-1 0-1,0 2 1,-1 0-1,27 22 0,-36-24-19,-2 2 0,23 22-1,-33-29-8,0 0-1,0 1 0,-1-1 1,0 1-1,0 1 0,-1-1 1,4 12-1,26 86 21,-34-100-11,0 0 1,0 0-1,-1 0 0,-1 13 1,1-1 50,-1-18-44,1 0 0,0-1 0,-1 1 0,1-1 0,0 1 0,-1 0 0,1-1 0,0 1 0,-1-1 0,1 1 0,-1-1 0,1 0 0,-1 1-1,0-1 1,1 1 0,-1-1 0,1 0 0,-1 1 0,0-1 0,1 0 0,-1 0 0,0 0 0,1 1 0,-1-1 0,0 0 0,1 0 0,-1 0-1,0 0 1,1 0 0,-1 0 0,0 0 0,1 0 0,-1-1 0,0 1 0,1 0 0,-1 0 0,0 0 0,1-1 0,-1 1 0,1 0 0,-1-1 0,1 1-1,-1-1 1,0 1 0,1 0 0,0-1 0,-2 0 0,-8-40 728,1 10-570,6 16-165,2-1 1,0 1 0,0 0 0,2-1 0,0 1 0,0 0 0,2 0 0,0-1-1,0 2 1,2-1 0,0 0 0,0 1 0,2 0 0,-1 0 0,16-21 0,-19 31-11,0 0 1,1 0 0,-1 1 0,1-1 0,0 1 0,0 0 0,1 0 0,-1 0 0,0 1 0,1 0 0,0 0-1,-1 0 1,1 0 0,0 1 0,0 0 0,0 0 0,0 0 0,0 0 0,0 1 0,0 0 0,0 0 0,0 0-1,0 1 1,0 0 0,0 0 0,0 0 0,0 0 0,7 4 0,0-1 7,-4-1 1,0 0 0,-1 0 1,1 1-1,-1 0 0,1 0 1,-1 1-1,-1 0 0,1 0 1,-1 0-1,0 1 1,0 0-1,6 8 0,6 6-5,-15-16-6,1-1-1,-1 1 1,0 0-1,0 0 1,-1 0 0,1 0-1,2 6 1,0 3-9,1 0-1,-1 0 0,0 0 0,-1 0 0,-1 1 0,0 0 0,0 0 0,-1 17 0,-2-24-6,-1 0-1,1 1 1,1-1-1,-1 0 1,1 0-1,1 1 1,-1-1-1,1 0 1,0 0 0,1-1-1,0 1 1,0 0-1,0-1 1,5 7-1,-8-12-90,1-1 0,-1 1 0,1 0 0,-1-1 0,1 1 0,-1 0-1,0 0 1,1 0 0,-1 0 0,0-1 0,0 1 0,0 0 0,0 0 0,0 0-1,0 0 1,0 0 0,0 0 0,0-1 0,0 1 0,0 0 0,0 0 0,0 0 0,-1 0-1,1 0 1,0-1 0,-1 1 0,1 0 0,-1 0 0,1-1 0,-1 1 0,1 0-1,-1 0 1,1-1 0,-1 1 0,0-1 0,1 1 0,-1-1 0,0 1 0,0-1 0,1 1-1,-1-1 1,0 1 0,0-1 0,0 0 0,1 1 0,-1-1 0,0 0 0,-1 0-1,-4 2-1400,-1 0-1,1-1 1,-1 1 0,1-1-1,-12 0 1,9-1 18,0 0 0,0 0 0,0-1 0,0 0 0,0 0 0,0-1 0,0 0 0,0-1 0,-9-4 0,8-2-533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16 604,'8'-10'12295,"-99"4"-6768,75 7-5165,0 0 0,0 0-1,0 2 1,1 0 0,-1 1 0,-22 8-1,28-8-296,0 1 0,0 0 0,1 0 0,0 0 0,0 1 0,0 1 0,1 0 0,0 0 0,1 0 0,-1 1 0,-6 10 0,-5 23 11,18-38-72,-1 1 0,0 0 0,1 0 0,0-1 0,-1 1 0,2 0 0,-1 0 0,0 0 0,1 0 0,0 1 0,0-1 0,0 0 0,0 0 0,1 0 0,-1 0 0,1 0 0,0 0 0,0 0 0,1-1 0,3 9 0,-2-4-1,2 1-1,-1-1 1,1 0-1,0 0 1,1 0 0,0-1-1,0 0 1,9 8-1,-6-7-4,1-1 0,0 0 0,0-1 0,0 0 0,1 0 0,20 7 0,-26-11 22,0-1 0,1 0 0,-1 1 0,0-2 0,0 1 0,1-1 0,-1 0 0,0 0-1,1 0 1,-1-1 0,0 1 0,1-1 0,-1-1 0,0 1 0,0-1 0,0 0-1,6-3 1,0-2 36,0-1 0,-1 0 0,0-1 0,0 0 0,-1-1-1,10-11 1,12-14 8,-15 16-37,-1-2 1,-1 1-1,-1-2 1,16-33-1,-27 49-20,2-2 3,-1 0 0,0 0 1,-1 0-1,0 0 0,0 0 0,1-11 0,-3 18 0,0 0-1,0 0 0,0 0 0,1 0 0,-1 0 0,0 0 0,1 0 0,-1 0 1,1 1-1,-1-1 0,1 0 0,-1 0 0,1 0 0,0 0 0,-1 1 0,1-1 1,0 0-1,0 1 0,-1-1 0,1 0 0,0 1 0,0-1 0,0 1 0,0-1 1,0 1-1,0 0 0,0-1 0,0 1 0,0 0 0,0 0 0,0 0 0,0-1 0,0 1 1,0 0-1,0 0 0,0 1 0,2-1 0,-4 0-3,1 0 1,0 1-1,-1-1 0,1 0 1,0 0-1,0 0 0,-1 1 1,1-1-1,0 0 0,0 1 1,0-1-1,-1 0 0,1 0 1,0 1-1,0-1 0,0 0 1,0 1-1,0-1 0,-1 0 1,1 1-1,0-1 0,0 0 1,0 1-1,0-1 0,0 0 1,0 1-1,0-1 0,0 1 1,1-1-1,-1 0 0,0 1 1,0-1-1,4 24 78,12 23-51,-10-38-27,-1 1 1,1-1-1,10 10 1,7 12 4,-11-15-30,-1-1 0,2 0 1,0-1-1,1 0 0,1-1 0,0-1 1,18 12-1,-20-14-21,-8-6-57,1 0-1,0 0 1,-1 0 0,13 4 0,-16-7-92,0 0 0,1 0 1,-1-1-1,0 1 0,1-1 0,-1 0 1,0 0-1,1 0 0,-1 0 1,0 0-1,1-1 0,-1 1 1,0 0-1,1-1 0,-1 0 1,0 0-1,0 0 0,4-2 1,-5 3-137,0-1 0,-1 1 1,1-1-1,-1 0 0,1 0 0,-1 1 1,1-1-1,-1 0 0,1 0 1,-1 1-1,0-1 0,1 0 0,-1 0 1,0 0-1,0 1 0,1-1 0,-1 0 1,0 0-1,0 0 0,0 0 1,0 0-1,-1-1 0,-2-27-4847,-1 5 1835,4-1 1155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1 120,'3'0'841,"39"3"5908,-25 4-2594,-16-6-4026,-1-1 0,0 1 0,0-1 0,1 1 1,-1-1-1,0 1 0,0-1 0,0 1 0,1-1 0,-1 1 0,0-1 0,0 1 0,0-1 1,0 1-1,0-1 0,0 1 0,0-1 0,0 1 0,0 0 0,0-1 0,0 1 0,-1-1 0,1 1 1,0-1-1,0 1 0,-1-1 0,1 1 0,0-1 0,-1 1 0,-3 9 234,1 0 1,-1 1-1,2-1 1,0 1-1,0-1 0,1 1 1,0 0-1,1 0 0,0 0 1,0-1-1,1 1 1,1 0-1,0-1 0,5 14 1,20 86 278,-20-84-618,2-1-1,1 1 1,1-2-1,1 1 1,28 42-1,-3-12-500,-72-100-3956,29 39 3662,1-1 0,0 0 0,0 0 0,-5-8 0,-17-24-2827,12 22 2192,-2-2-610,0-1 1,-20-31 0,17 14 178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1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1 800,'5'0'896,"0"1"0,0-1 0,0 1 0,0 1 0,0-1 0,-1 1 0,1-1 0,-1 1 0,1 1 0,6 3 0,42 34 2606,-19-13-2258,-4-9-819,0-1 0,1-2 0,1-1 0,59 18 0,-12-4-234,220 55 40,-117-38-186,-148-37-69,-23-6-170,0 1 1,0 0-1,0 0 1,18 9-1,-28-12 110,-1 0 1,0 1-1,1-1 0,-1 0 0,1 0 1,-1 0-1,0 0 0,1 1 0,-1-1 0,0 0 1,1 0-1,-1 1 0,0-1 0,1 0 1,-1 0-1,0 1 0,0-1 0,1 0 0,-1 1 1,0-1-1,0 0 0,1 1 0,-1-1 1,0 1-1,0-1 0,0 0 0,0 1 0,0-1 1,0 1-1,0-1 0,0 0 0,0 1 1,0-1-1,0 1 0,0-1 0,0 1 0,0-1 1,0 0-1,0 1 0,-17 10-3459,-27-1-2730,26-9 3914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2340,'11'-18'26575,"-2"12"-22779,-3 6-3740,94 41-56,-98-34-1010,4 16-12291,-5-18 10216,6 10-4499,7 6 2189,3-1 3263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4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1 564,'-12'0'4020,"-8"1"-1550,-40 8 0,38-5-2188,0-1 0,-24 0 0,-218 13 1808,111-20-385,126 3 1928,175 2-3437,138-2 153,88-4 494,137 2 1435,-266 5-655,-209-7 2190,-65 5-847,-316 16-950,-326-26-1932,545 9-68,60 2-14,-89-11 1,116 9-7,27 1-16,29 0-19,190 1-16,355-6 6,-277 3 42,-162 3 235,-216 7 170,15 0-307,-174 12-15,-21 1-40,27-1-100,1207-40 10,-814 16 41,109-7-45,-135 5-308,-70 6-2614,-29 5-1099,-20-4 3068,-1 0 0,1 1 0,-1-1-1,0 1 1,1-1 0,-1 1 0,0-1-1,0 1 1,0 0 0,0 0 0,0-1-1,-1 1 1,1 0 0,0 0 0,-1 0-1,0 0 1,1 0 0,-1 3 0,5 15-2320,-3-8 1211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22 512,'0'0'133,"1"0"-1,-1 0 1,0 0 0,1 0-1,-1 0 1,0 0-1,1 0 1,-1 0 0,0 0-1,1 0 1,-1 0-1,0-1 1,1 1 0,-1 0-1,0 0 1,1 0 0,-1 0-1,0 0 1,1-1-1,-1 1 1,0 0 0,0 0-1,1-1 1,-1 1-1,0 0 1,0 0 0,0-1-1,1 1 1,-1 0 0,0-1-1,0 1 1,0 0-1,0 0 1,1-1 0,-1 1-1,0 0 1,0-1 0,0 1-1,0-1 1,0 1-1,0 0 1,0-1 0,0 1-1,0 0 1,0-1-1,0 1 1,-1-6 4927,1 6-4951,0 0-1,0 0 1,0-1 0,0 1-1,0 0 1,0 0 0,0 0-1,0-1 1,0 1 0,-1 0-1,1 0 1,0 0 0,0 0-1,0-1 1,0 1 0,0 0-1,-1 0 1,1 0 0,0 0-1,0 0 1,0-1 0,0 1-1,-1 0 1,1 0 0,0 0-1,0 0 1,0 0 0,-1 0-1,1 0 1,0 0 0,0 0-1,0 0 1,-1 0 0,1 0-1,0 0 1,0 0 0,0 0-1,-1 0 1,1 0 0,0 0-1,0 0 1,0 0 0,-1 0-1,1 0 1,0 0 0,0 0-1,0 1 1,0-1 0,-1 0-1,1 0 1,0 0 0,0 0-1,0 0 1,0 1 0,-1-1-1,1 0 1,0 0 0,0 1-1,0-2-45,0 1 1,0 0-1,0 0 0,0 0 0,0 0 0,0-1 0,0 1 1,0 0-1,0 0 0,0 0 0,0 0 0,0-1 0,0 1 0,0 0 1,-1 0-1,1 0 0,0 0 0,0 0 0,0-1 0,0 1 1,0 0-1,0 0 0,0 0 0,-1 0 0,1 0 0,0 0 1,0 0-1,0-1 0,0 1 0,0 0 0,-1 0 0,1 0 0,0 0 1,0 0-1,0 0 0,0 0 0,-1 0 0,1 0 0,0 0 1,0 0-1,0 0 0,0 0 0,-1 0 0,-10 5 3132,-8 12-1597,10 9-1527,1 1 0,1 0 0,-5 41 0,7-33 0,2 0 0,1 0 0,3 37 0,1-51-26,1 0 1,0-1-1,2 1 1,0-1-1,1 0 1,14 29-1,8 12 42,4-2-1,2 0 1,46 58-1,-17-32-14,-28-36-17,2-1-1,43 42 0,-56-67-36,0-1-1,2-1 1,0 0 0,1-2 0,57 29-1,9 2-457,-88-47-84,28 13-769,-21-6-1892,-11-9 2924,-1-1-1,0 0 1,0 1-1,1-1 1,-1 0-1,0 1 1,0-1-1,0 1 1,0-1-1,0 0 1,1 1 0,-1-1-1,0 1 1,0-1-1,0 0 1,0 1-1,0-1 1,0 1-1,0-1 1,-1 1-1,1-1 1,0 0-1,0 1 1,0-1-1,0 1 1,-1-1-1,-7 13-5334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34 276,'0'-1'480,"-1"-1"-1,1 1 0,-1-1 1,0 1-1,1 0 1,-1-1-1,0 1 1,0 0-1,0 0 1,0 0-1,0 0 1,0 0-1,0 0 1,0 0-1,0 0 1,0 0-1,-1 0 1,1 0-1,0 1 1,-1-1-1,1 1 1,0-1-1,-1 1 0,1-1 1,-1 1-1,-1-1 1,-11-5 2713,27 5-555,10 2-528,76 13-2110,-70-12 0,-1 1 0,1 2 1,-1 1-1,49 17 0,-74-22-1,-1 0 1,0 0-1,0 0 1,0 0 0,0 1-1,0-1 1,0 1-1,0-1 1,0 1-1,0-1 1,-1 1-1,1 0 1,-1 0-1,1 0 1,-1 0-1,0 0 1,0 0-1,1 0 1,-2 1-1,1-1 1,0 0-1,0 1 1,-1-1-1,1 4 1,-1-3-1,0 1 1,0 0 0,-1 0 0,0 0-1,1 0 1,-1 0 0,-1 0 0,1-1-1,-1 1 1,1 0 0,-1-1 0,0 1-1,0-1 1,-4 5 0,0-1-3,0-1 0,1 2 0,0-1 0,0 1 0,1-1 0,0 1 0,0 0 0,1 1 0,0-1 0,1 1 0,-1-1 0,0 12 0,3-19 1,1 1 0,-1-1 0,1 1 0,-1 0 0,1-1 0,0 1 0,0-1 0,0 0 0,0 1 0,0-1 0,0 0 0,0 1 0,0-1 0,0 0 0,0 0 0,1 0 0,-1 0 0,1 0 0,-1 0 0,3 1 0,0 0 0,-1-1 1,1 1-1,0-1 0,-1 1 0,1-1 0,0 0 0,0-1 0,5 2 1,-1-1 18,0 1 0,-1 1 1,1-1-1,0 1 0,9 6 1,-15-7-20,0-1 1,0 1 0,0-1-1,0 1 1,0 0-1,0 0 1,-1 0 0,1 0-1,-1 0 1,0 0 0,1 0-1,-1 0 1,0 1-1,0-1 1,0 0 0,-1 1-1,1-1 1,0 1 0,-1 3-1,2 7-5,-2 0 0,-1 24 0,0-25-10,1-1 0,0 1-1,2 15 1,25 86-84,-23-101-29,0 0-1,1 0 1,0-1 0,1 1-1,0-1 1,14 18 0,0 3-2962,-9-67-13000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5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1436,'0'9'1327,"-1"1"-1,0-1 1,-1 1-1,0-1 1,0 0 0,-1 0-1,-4 9 1,-34 62 97,28-58-1252,1 0 0,-13 38 0,5-11-21,14-35-132,0 1 0,0 1 1,-3 18-1,7-28-70,1-1 0,0 1 0,0 0 1,1 1-1,-1-1 0,1 0 1,1 0-1,-1 0 0,1 0 1,0 0-1,0 0 0,1-1 0,0 1 1,0 0-1,3 5 0,-3-3-2285,-7-9-1874,4 0 4029,1 1-1,0-1 0,-1 1 0,1-1 0,0 1 0,-1-1 0,1 1 1,0-1-1,-1 1 0,1-1 0,0 0 0,0 1 0,0-1 1,0 1-1,0-1 0,-1 0 0,1 1 0,0-1 0,0 0 0,1 1 1,-1-1-1,0 1 0,0-1 0,0 0 0,0 1 0,1-2 1,6-12-1645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509 732 256,'-2'10'4553,"-4"-11"-1829,-9-17 60,9 10-1471,-10-13 13,1-1 1,2-1 0,0 0-1,1 0 1,1-1-1,-15-49 1,12 20 760,3 0 1,-6-78-1,4 32-664,11 78-1242,1 0-1,2-27 1,0 9-99,8 4 240,-9 34-199,0 0-36,0 1 0,-1 0 0,1 0-1,0-1 1,0 1 0,0 0 0,-1 0 0,1-1 0,0 1-1,-1 0 1,1 0 0,0-1 0,0 1 0,-1 0 0,1 0-1,0 0 1,-1 0 0,1 0 0,0 0 0,-1-1 0,1 1-1,0 0 1,-1 0 0,1 0 0,-1 0 0,1 0 0,0 0-1,-1 1 1,-210 49 457,141-35-509,42-3-35,20-8 0,11-2-13,0-1 1,0 1-1,0-1 1,0 0-1,1 0 0,-1-1 1,0 1-1,7 0 1,-1-1-1925,1 0 1,0 1 0,17 4-1,8 9-13083,-17-7 8071,-9 2 4610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1312,'0'2'507,"0"0"-1,0 0 1,0 1 0,1-1 0,-1 0-1,0 0 1,1 0 0,0 0-1,-1 0 1,1 0 0,0 1-1,0-2 1,0 1 0,0 0-1,2 2 1,-1-2-370,0-1 0,0 1 0,0-1 0,0 0 0,0 1 0,0-1 0,0 0 0,0 0-1,1-1 1,-1 1 0,0 0 0,1-1 0,-1 1 0,3-1 0,41-2 494,-19 0-429,48-1 100,0-4 1,113-24-1,-39 0-1196,-144 30 589,0 0-1,0-1 1,0 0-1,0 0 1,-1 0 0,8-5-1,-11 6 135,0 1 0,-1-1 0,1 1-1,0-1 1,0 0 0,-1 1 0,1-1 0,0 0-1,-1 0 1,1 1 0,-1-1 0,1 0 0,-1 0 0,1 0-1,-1 0 1,1 0 0,-1 0 0,0 0 0,0 1-1,1-1 1,-1 0 0,0 0 0,0 0 0,0 0-1,0 0 1,0 0 0,0 0 0,0 0 0,-1 0-1,1 0 1,-1-2 0,0-8-2017,1-3 233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0:2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 1604,'-5'-14'3751,"4"6"990,19 5-2427,20 4-1916,-1 3-1,0 0 1,47 13 0,112 40-292,253 96 28,-415-138-136,0 0 0,-1 3 0,38 25 0,-50-29-4,-1 2 1,-1 0-1,0 1 0,-1 1 0,24 30 0,-37-40 6,1 1 1,-1 1-1,-1-1 0,1 1 1,-2 0-1,1 0 0,-1 0 1,-1 0-1,0 0 0,0 1 1,-1-1-1,-1 1 0,0 17 1,-4 11-13,-1 0 0,-14 51 1,6-30-33,5-20-333,-2 0-1,-26 66 1,24-80-683,0-1 0,-2-1 0,-1 0 0,-34 43-1,-39 24-3392,50-53 2459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4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916 241 600,'-10'0'5138,"-15"2"-2676,0 0-1,-30 7 1,-21 3 114,-414 29 7487,381-39-9286,64-3-620,562-14-43,519 10 820,-1035 5-557,-29 0 1108,-563 34 291,566-33-1768,-621-17 46,547 1 1,97 15-56,1 0 1,-1 0-1,1-1 0,-1 1 0,0 0 1,1-1-1,-1 1 0,1-1 1,-1 1-1,1-1 0,-1 0 1,1 0-1,-3-1 0,4 1 1,0 1-1,0 0 1,0-1-1,0 1 0,0 0 1,0-1-1,0 1 0,0-1 1,0 1-1,0 0 1,0-1-1,1 1 0,-1 0 1,0-1-1,0 1 1,0 0-1,0-1 0,0 1 1,1 0-1,-1-1 0,0 1 1,0 0-1,1 0 1,-1-1-1,0 1 0,0 0 1,1 0-1,-1-1 1,0 1-1,1 0 0,-1 0 1,0 0-1,1 0 0,0-1 1,42-15-37,72-6 57,223-15 0,-239 30-7,347-24 40,-272 25 127,-239-4-10,-304-28-180,48 5 38,135 17-50,86 10-47,-140-29-1,220 29 38,20 6 32,0 0-1,0 0 1,0-1 0,0 1 0,-1 0 0,1 0-1,0 0 1,0 0 0,0 0 0,0 0 0,0 0-1,0 0 1,0 0 0,0 0 0,0-1-1,0 1 1,0 0 0,0 0 0,0 0 0,0 0-1,0 0 1,0 0 0,0 0 0,0-1-1,0 1 1,0 0 0,0 0 0,0 0 0,0 0-1,0 0 1,0 0 0,0 0 0,0-1-1,0 1 1,0 0 0,0 0 0,0 0 0,0 0-1,0 0 1,0 0 0,0 0 0,0 0 0,0 0-1,0-1 1,0 1 0,1 0 0,-1 0-1,0 0 1,0 0 0,0 0 0,0 0 0,0 0-1,0 0 1,0 0 0,0 0 0,1 0-1,-1 0 1,0 0 0,0 0 0,0 0 0,0 0-1,0 0 1,37-4 14,390 16 9,-211-3-14,129 14 41,-253-15-39,-27 1 4,-44-5-17,40 3-1,-49-5-1,-12 3 26,-1-4-19,0 0 0,-1 0 1,1-1-1,0 1 0,-1 0 0,1 0 1,-1-1-1,1 1 0,-1-1 1,1 1-1,-1-1 0,-2 1 1,-642 70 34,191-51-108,282-20 78,130 5-18,40-5-9,23-4-10,163-10 1,-58 7 34,166-13 24,-220 21-21,-53 1-5,0-2-1,1 0 1,-1-1-1,1 0 0,18-5 1,-25 2 19,-26 5-12,-3 2-15,-260 8-22,145-9 65,-39 5-32,-128 3-93,1340-43 194,-993 31-91,142-9-49,-156 9-446,-26 0-976,-26 0-650,-292-11-17769,199 10 15334,27-1 1950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3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1075 83 336,'-8'0'1492,"0"1"1,0 1-1,0-1 0,-13 5 0,-27 5 605,-82 3 991,-213-4 1,-64-35-639,395 24-2385,2 0-12,1 1 1,-1-1-1,0-1 0,1 0 1,-1 0-1,-11-5 0,21 7-52,0 0-1,-1 0 0,1 0 1,0 0-1,0-1 1,0 1-1,0 0 1,0 0-1,-1 0 0,1 0 1,0 0-1,0-1 1,0 1-1,0 0 1,0 0-1,0 0 1,0-1-1,0 1 0,0 0 1,-1 0-1,1 0 1,0-1-1,0 1 1,0 0-1,0 0 1,0 0-1,0-1 0,0 1 1,0 0-1,1 0 1,-1 0-1,0-1 1,0 1-1,0 0 1,0 0-1,0 0 0,0-1 1,0 1-1,0 0 1,0 0-1,1 0 1,-1 0-1,0-1 0,0 1 1,0 0-1,0 0 1,1 0-1,-1 0 1,0 0-1,0 0 1,0 0-1,0 0 0,1-1 1,-1 1-1,0 0 1,0 0-1,0 0 1,1 0-1,-1 0 1,0 0-1,15-6-9,-14 6 10,37-10 14,0 2 1,1 1-1,44-1 1,-70 7-8,756-30 483,-418 42-410,208 3 1722,-557-14-1049,-31 4 1774,-195 5-473,120-8-1897,-245 11-23,-453 8-173,719-15 16,266-4-9,351-6-4791,-423 1 2053,353-30-11747,-340 14 11869,-4 0 659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3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845 201 212,'29'5'6947,"-75"-9"-1560,-12-5-3585,-69-8-337,-200-10 1205,205 18-2299,-72-2 102,359 0-436,-57 1 1,834-56 661,-720 41 1425,-196 24 36,-21 1-204,-18 0-982,-282 17 1593,118-3-2529,25-7-11,-153 11-6,281-17-32,230-27-69,248-9 31,-392 29 103,-48 2-15,-44 3-15,-2 3-8,-44 7 1,11 0-13,-12 0-47,-124 29 0,201-39 38,0 1 0,-1 0 0,1 0 0,0 1 0,-1-1 0,1 0 0,0 0 0,0 0 0,-1 0 0,1 0 0,0 0 0,0 0 0,0 0 0,-1 0 0,1 0 0,0 1 0,0-1 0,-1 0 0,1 0 0,0 0 0,0 1 0,0-1 0,0 0 0,-1 0 0,1 0 0,0 1 0,0-1 0,0 0 0,0 0 0,0 1 0,0-1 0,0 0 0,0 0 0,0 1 0,-1-1 0,1 0 0,0 0-1,0 1 1,0-1 0,0 0 0,1 0 0,-1 1 0,0-1 0,0 0 0,0 0 0,0 1 0,0-1 0,14 12-520,24 8-1008,18-4-3736,93 14 0,-121-25 3629,36 6-3956,74 3-1,-67-13 2827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1328,'28'-27'30747,"-28"26"-30712,0 1 1,0-1-1,0 0 1,1 0-1,-1 1 1,0-1-1,1 0 0,-1 0 1,0 1-1,1-1 1,-1 0-1,1 1 1,-1-1-1,1 1 0,-1-1 1,1 1-1,0-1 1,-1 1-1,1-1 1,1 0-1,-2 1-38,1 0 1,-1-1-1,1 1 1,-1-1-1,1 1 0,-1 0 1,1-1-1,-1 1 1,1-1-1,-1 1 0,1-1 1,-1 1-1,0-1 1,1 0-1,-1 1 0,0-1 1,0 1-1,1-1 1,-1 0-1,29-36 3,-28 35 28,0 0 0,-1 1-1,1-1 1,0 0 0,-1 0 0,1 0-1,-1 1 1,0-1 0,1 0 0,-1-4-1,0 3-1072,-1-1 0,0 1 0,1-1 0,-1 1-1,0-1 1,0 1 0,-1-1 0,-2-5 0,-3-2-4085,-1-1 0,0 2 1,-11-13-1,10 13 2675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48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1054 34 376,'0'0'2392,"-2"12"3864,-9-8-5721,-1 0 0,1 0 0,-1-1 0,0-1 0,1 0 0,-1 0 0,-16-1 0,-16 3 290,-189 19 2774,-270-7 0,341-16-2569,344-14-868,827-10 129,-574 21 3133,-479 8 150,-52 5-2868,-944 31-146,998-40-565,-35 3-22,170 2-44,722 9-1,-154 5 15,-470-14 262,-290 9 675,-899 26-468,563-31-420,264-10-69,1019-45-62,-339 39 214,-910 20 23,86-1-52,4-3-12,-39-1-127,640-24 39,-209 9 43,755-66-88,-783 63 137,-71 4-5,-309 4-46,-623 23 127,647-13-114,286-10-15,27-4-3,37-5-14,434-48-60,-258 35 89,152-8 150,-5 0-2166,-362 30 535,1 0 0,-1 1-1,0 0 1,9 1-1,17 7-10985,-7-4 5547,-9-4 4371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50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2 180,'-48'1'7153,"28"1"-6003,0-2-1,-28-2 0,30 0-707,0 1-1,0 1 1,-23 3 0,-19 1 435,-120 11 2234,134-10-1046,45-5-1717,1 1-324,0 0 1,0-1-1,1 1 1,-1 0-1,0-1 0,1 1 1,-1 0-1,0-1 1,1 1-1,-1-1 0,1 1 1,-1 0-1,1-1 1,-1 1-1,1-1 0,-1 0 1,1 1-1,0-1 1,-1 1-1,1-1 1,0 0-1,-1 1 0,1-1 1,0 0-1,0 0 1,1 0-1,26 6-87,-15-4 106,108 19 64,158 8 0,-144-18-106,115 4 34,1 0-7,-190-14-85,-36-1 1230,-22 0 355,-10 0 873,-131 0 357,-178 0-2604,294 1-160,35 4-46,43 2 28,0-3 0,103-4 0,-58-2 59,-34 0-2,-32 1-68,0 1-1,37 4 1,-34 6-858,-37-10 692,1 0 1,-1 0-1,0 0 1,0 1-1,0-1 1,0 0-1,0 1 1,0-1-1,0 1 1,0-1-1,0 1 1,0-1-1,0 1 0,0 0 1,-1-1-1,1 1 1,0 0-1,0 0 1,-1 0-1,1 0 1,0-1-1,-1 1 1,1 0-1,-1 0 1,1 0-1,-1 0 1,1 0-1,-1 1 0,0 0 1,-16 32-8759,-4 12-458,12-30 7335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51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1018 52 412,'-120'4'11511,"-62"10"-8520,2 0-1371,97-9-975,-4 1 103,-144-7 0,188-1-344,-21-3 247,41-2-463,19 2-144,12 2-21,137-21 124,220-9 0,-257 30-91,356-8 236,-392 11-128,-43 0 705,-25 0 123,-10 0 509,-204 5-156,-251 10-1403,1186-15 242,-672-2-180,-33 1-564,1 0 1,32 4-1,-52-3 474,-1 0 0,1 0 0,-1 0 0,1 0 0,-1 0-1,1 0 1,-1 0 0,1 0 0,-1 0 0,1 0 0,-1 1 0,1-1 0,-1 0 0,1 0 0,-1 0 0,0 0 0,1 1 0,-1-1 0,1 0 0,-1 1 0,0-1 0,1 0-1,-1 1 1,0-1 0,1 0 0,-1 1 0,0-1 0,1 0 0,-1 1 0,0 0 0,-11 9-4546,-32 9-3536,39-18 7738,-51 20-5706,28-6 4261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3:5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73 232,'5'-13'4315,"-5"13"-4216,0 0 0,0 0 0,1-1 0,-1 1 0,0 0 0,0-1 0,0 1 1,0 0-1,1-1 0,-1 1 0,0 0 0,0-1 0,0 1 0,0 0 0,0-1 0,0 1 0,0 0 0,0-1 0,0 1 0,0 0 1,0-1-1,0 1 0,0 0 0,0-1 0,0 1 0,0-1 0,0 1 0,0 0 0,-1-1 0,1 1 0,0 0 0,0 0 1,0-1-1,-1 1 0,1 0 0,0-1 0,0 1 0,-1 0 0,1 0 0,0 0 0,0-1 0,-1 1 0,1 0 0,0 0 1,-1 0-1,1 0 0,0-1 0,-1 1 0,1 0 0,0 0 0,-1 0 0,1 0 0,0 0 0,-1 0 0,1 0 0,-1 0 1,0 0-1,-45-11 1470,0 2 1,-70-4 0,-100 6 99,17 2-919,1061 20-513,-588-20 1546,-284 10 1038,-641 11-704,531-6-2121,140-5-17,468-10 41,-262 0-7,-224 5 33,-547 25 55,308-15-175,149-11 24,56-1 29,1 2 1,-38 4-1,66-2 18,8-2 3,27 0 5,44-2 10,180-3-11,-3 10-385,-120 0-834,0 11-3524,-94-8 1676,0 1 1,-1 2-1,0 2 0,58 28 0,-56-16 838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4:5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492 169 328,'155'0'10110,"-255"-10"-7390,-46-5-2222,118 9-395,28 6-103,0 0 0,0 0 1,0 0-1,0 0 0,-1 0 0,1 0 0,0 0 0,0 0 0,0 0 0,0 0 0,0 0 0,0 0 0,0 0 0,0 0 0,0 0 0,0-1 0,0 1 0,0 0 1,0 0-1,0 0 0,0 0 0,0 0 0,0 0 0,0 0 0,0 0 0,0 0 0,0 0 0,0-1 0,0 1 0,0 0 0,0 0 0,0 0 0,0 0 1,0 0-1,0 0 0,0 0 0,0 0 0,0 0 0,0 0 0,0 0 0,0-1 0,0 1 0,0 0 0,0 0 0,0 0 0,1 0 0,-1 0 0,0 0 0,0 0 1,0 0-1,0 0 0,0 0 0,0 0 0,0 0 0,0 0 0,0 0 0,0 0 0,0 0 0,1 0 0,-1 0 0,0 0 0,0 0 0,0 0 0,0 0 0,0 0 1,0 0-1,0 0 0,0 0 0,20-2 2,122-8 25,-69 5-11,-27 0 658,-154-6 939,-165-4-1540,182 10-121,156 13-4,-10 0 69,244 7 48,-214-10-40,-50-1-2,-27-3 2,-11-1 12,-221-10 87,-7 0-113,180 5-92,49 5 68,13 0 4,251 10 101,1 0-78,-233-7 148,-51-5 550,-84-8-226,75 8-443,-223-19-47,152 12 56,47 4-4,52 5-94,13-4-42,10 1 65,0 2 1,0 0-1,22 3 0,4 0-16,272-2 281,-440-9-229,40 2-32,-256-38-57,322 43 81,2-1-21,35 2 7,61 4 19,87 14 0,-116-16-24,-18-1 62,-35 0-11,-29 0-75,-200 0-7,248 1 54,0 1-1,25 5 1,19 2 1,188 13 54,-456-34 0,81 2-62,-31-9-135,90 9 112,59 10 19,-18-4 5,18 3-11,11 0-17,22 3 5,35 5 0,0 1 34,91 7 34,-86-8-33,29 0-5,-35-1-14,-60-6 33,-13 0-9,-341-11-34,310 8 33,36 1-25,-1 1 1,0 0-1,0 0 1,1 1-1,-1 0 1,0 0 0,0 1-1,0 0 1,0 0-1,-10 3 1,15-3-12,2 0 16,1-1 0,-1 0 1,0 1-1,0-1 0,1 0 0,-1 1 0,0-1 0,1 0 0,-1 1 0,0-1 0,1 0 0,-1 0 0,0 0 0,1 1 0,-1-1 0,0 0 1,1 0-1,-1 0 0,1 0 0,-1 0 0,0 1 0,1-1 0,-1 0 0,1 0 0,-1 0 0,1 0 0,0-1 0,78 3 1,86 13 0,-147-11 8,26 1 15,-42-5-6,-39 0 0,-363-10-122,520 20 95,-85-10-247,54 0 638,-71 1-4408,-61 3-1389,-65-3 0,61-2 3109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2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93 1184,'-70'2'10539,"37"-1"-8556,1 0 1,0-2-1,-36-6 0,4 1 2835,45 3-3260,12 1-1117,14 2 28,34-2-441,57-10-1,1-1-53,72-15 11,-109 15 33,-7 4 469,-53 9 93,-30 0 1964,-14 1-1999,1 1 1,-1 3-1,-69 17 1,96-22-546,13-1 0,1 1 0,-1 0 0,1 0 0,-1 0 0,1 0 0,-1 0 0,1 0 0,0 0 0,-1 0 0,1 1 0,-1-1 0,1 1 0,0-1 0,-1 1 0,1-1 0,0 1 0,-1 0 0,1 0 0,-1 0 0,2 0 0,0-1 0,0 0 0,0 1 0,1-1 0,-1 0 0,0 1 0,1-1 0,-1 0 0,0 0 0,1 0 0,-1 1 0,0-1 0,1 0 0,-1 0 0,0 0 0,1 0 0,-1 1 0,0-1 0,1 0 0,-1 0 0,1 0 0,-1 0 0,0 0 0,1 0 0,0 0 0,144-12 0,-108 7 0,31-4 0,-54 7 0,19-1 0,-459 3 0,502-1 0,181 6 0,-153-4 0,-479 4 0,140 0 0,227-4 0,34 9 0,-9-6 0,1-1 0,-1-1 0,1 0 0,35-3 0,-12 1 0,-35-2-29,-1 0 1,1 0-1,0 0 0,-1-1 1,11-6-1,-20 8-1135,1-1 0,-1 1 0,0 0 0,0 0 0,0 0 0,0 1 0,0-1 0,0 1 0,-6 0 0,-42 5-6302,24-2 3987,-53 7-4028,43 0 5328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137 518 844,'-55'21'10169,"25"-10"-8626,1 0 811,6-8 3079,69-24-2555,76-25-748,-46 15-1422,43-14 89,64-21 94,-24 15-146,225-68 1278,-189 51-713,-194 68-1306,1 0 10,0-1 1,-1 1-1,1-1 1,0 1-1,-1-1 1,1 0-1,0 0 1,-1 0-1,1 1 1,-1-1-1,1-1 1,-1 1-1,0 0 1,1 0 0,-1 0-1,0-1 1,0 1-1,0-1 1,0 1-1,0-1 1,0 1-1,0-1 1,0 0-1,-1 1 1,1-1-1,0-3 1,-30 0-3153,12 3 593,0 0-1,1-2 1,-1 0-1,1 0 1,0-2-1,0 0 1,1-1-1,-1-1 1,-17-11-1,13 4-146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1548,'4'-3'1272,"1"1"1,0 0-1,0 0 0,0 1 1,0-1-1,6 0 0,34 0 2160,-17 5-3602,38 10 0,-16-3 1274,64 6-130,-51-9-384,0 3 1,94 28 0,-145-34-502,0 1-1,0 1 1,0 0-1,-1 0 1,0 1-1,0 0 0,-1 1 1,0 1-1,0-1 1,16 21-1,-20-22-31,-1 0-1,0 0 1,-1 1-1,0-1 1,0 1-1,0 0 1,-1 1-1,0-1 1,-1 0-1,0 1 1,0 0-1,-1-1 1,0 1-1,0 0 1,-1 0-1,0 0 1,-2 8-1,-3 26 375,2-13 215,-10 37-1,11-58-550,0-1 0,-1 1 0,-1-1 0,1 0 0,-1 0 0,-1 0 0,1-1 0,-12 14 0,-6 11 47,22-31-157,-1-1 0,0 1 0,1 0 0,-1 0 0,1 0-1,0 0 1,-1 0 0,1 0 0,0 0 0,0 0-1,0 0 1,-1 1 0,1-1 0,0 0 0,0 0-1,1 0 1,-1 0 0,0 0 0,0 0 0,0 0-1,1 0 1,-1 0 0,0 0 0,1 0 0,-1 0-1,1 0 1,0 0 0,-1 0 0,1 0 0,0-1-1,-1 1 1,1 0 0,0 0 0,0-1 0,-1 1-1,2 0 1,-24-1-4916,-1-1 1,-24-5-1,10-2 1882,1 2 415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0 440,'-2'8'3546,"1"-2"1228,15 1-3974,22 3-166,-28-9-543,1 1 1,-1 1 0,0-1 0,11 6-1,17 10 307,65 23-1,-63-28 377,61 32 0,2-4 1096,-74-28-1155,43 15-1,-5-2-110,10 4 232,140 35 0,-130-42-440,-21-7-67,54 18 367,134 40 1030,-149-46-1156,-91-22-281,-15-10 372,3 3-573,0 1-120,0 0-1,0-1 1,1 1 0,-1 0-1,0 0 1,0 0 0,0-1 0,0 1-1,1 0 1,-1-1 0,0 1 0,0 0-1,0 0 1,0-1 0,0 1 0,0 0-1,0-1 1,0 1 0,0 0 0,0 0-1,0-1 1,0 1 0,0 0-1,0-1 1,0 1 0,0 0 0,0-1-1,0 1 1,0 0 0,0 0 0,-1-1-1,1 1 1,0 0 0,0 0 0,0-1-1,0 1 1,-1 0 0,1 0-1,0-1 1,-1 1 0,-9-9-2913,5 7 2021,0 0-1,1 0 0,-1-1 1,1 1-1,-1-1 1,1 0-1,0 0 1,0 0-1,0-1 1,0 0-1,1 1 1,-1-1-1,1-1 1,0 1-1,1 0 1,-1-1-1,-2-5 1,-4-6-1176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 1224,'23'-3'6490,"9"1"827,-31 3-7298,0-1 0,0 0 1,1 1-1,-1-1 0,0 1 0,0-1 1,0 1-1,0 0 0,0-1 1,0 1-1,0 0 0,0 0 0,2 1 1,2 3 40,1-1 1,0 1 0,0-1-1,0 0 1,0-1 0,0 0-1,1 0 1,0 0 0,0-1-1,8 2 1,31 13 114,278 146 1187,-319-160-1227,0 1 0,0-1 0,-1 1 0,1 0 0,-1 0 0,0 1 0,5 7 0,-8-11-49,0 1-1,0-1 1,0 0-1,0 1 1,0-1 0,0 1-1,0-1 1,-1 1-1,1-1 1,-1 1 0,1 0-1,-1-1 1,1 1-1,-1 0 1,0-1-1,0 1 1,0 0 0,0-1-1,0 1 1,0 0-1,-1-1 1,1 1 0,0 0-1,-1-1 1,1 1-1,-1-1 1,0 1 0,-1 2-1,-8 6 408,0 0-1,0-1 0,-1 0 1,0-1-1,0 0 0,-17 8 1,-48 24-194,-2-4 0,-1-4 1,-113 31-1,150-57-442,38-6-633,0-1 1,0 1-1,0-1 1,-1 0-1,1 0 1,-6-2-1,3-1-1117,0 0-1,1 0 1,-1 0-1,1-1 1,0 0 0,0 0-1,1 0 1,-8-9-1,4 3-504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12,'1'1'990,"-1"1"0,1-1-1,-1 1 1,1-1 0,0 1 0,0-1-1,0 0 1,0 1 0,0-1 0,0 0-1,0 0 1,0 0 0,0 0 0,0 0 0,0 0-1,1 0 1,-1 0 0,1 0 0,1 0-1,15 8 3594,-3-6-4978,-12-4 356,1 1-1,-1 0 1,0 1 0,0-1-1,1 1 1,-1-1 0,0 1-1,0 0 1,0 0 0,1 0 0,-1 0-1,0 1 1,-1-1 0,1 1-1,0 0 1,0 0 0,-1 0-1,5 5 1,-5-6-1251,-30 31-17842,19-18 16850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7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30 752,'-6'-8'1711,"0"-1"3297,2 7-4352,0 1 0,0-1-1,0 0 1,0 1 0,0 0-1,-1 0 1,1 0-1,0 1 1,0-1 0,-1 1-1,-3 0 1,6 0-595,0 0 1,1 1-1,-1-1 1,1 0-1,-1 1 0,1-1 1,-1 1-1,1 0 0,-1-1 1,1 1-1,0 0 0,-1 0 1,1 0-1,0 0 1,0 0-1,0 0 0,0 0 1,-1 0-1,1 1 0,1-1 1,-1 0-1,0 1 1,0-1-1,0 0 0,1 1 1,-1-1-1,1 1 0,-1-1 1,1 1-1,0-1 0,0 1 1,-1 0-1,1-1 1,0 1-1,1 2 0,0 16 19,1 0 0,1 0 0,1 0 0,1-1 0,1 0 0,0 0 0,11 21 0,1-1 178,2 0-1,30 43 0,-9-16 175,-32-51-297,2-1 1,0-1-1,1 0 1,24 21-1,-6-6 75,-24-22-119,0 0 1,1-1 0,0 0 0,0 0 0,0-1 0,1 1 0,-1-2 0,1 1 0,0-1 0,0 0 0,1-1 0,-1 0 0,0 0 0,1-1 0,-1 0-1,1 0 1,-1-1 0,1 0 0,0 0 0,-1-1 0,1-1 0,-1 1 0,0-1 0,1-1 0,-1 1 0,15-8 0,-10 3 121,0 1 0,0-2 0,-1 0 0,0 0 0,-1-1 0,16-16 0,-20 18-171,-1 1 0,0-2 0,-1 1 0,0-1 1,0 1-1,0-2 0,-1 1 0,0 0 0,-1-1 0,1 0 0,2-13 0,0-30-31,-2 0 1,-3-65-1,-2 62-54,2 55 47,0-1 0,-1 1 0,1-1-1,0 1 1,-1 0 0,1 0 0,0-1-1,-1 1 1,1 0 0,0 0 0,0 0 0,-1 0-1,1 0 1,0 0 0,0 0 0,-1 0-1,1 0 1,0 0 0,0 0 0,-1 0-1,1 1 1,0-1 0,-1 0 0,1 1 0,1-1-1,25 12-47,-12 1 18,-2 0 0,0 1 0,0 0 0,-2 1 0,1 1 0,-2 0 0,10 20 0,-11-22 14,4 6-331,9 15-556,-21-33 478,0 0-1,-1 0 0,1 0 1,-1 0-1,1 0 0,-1 0 1,0 0-1,1 0 1,-1 0-1,0 0 0,-1 0 1,1 0-1,0 0 0,0 0 1,-1 0-1,1-1 0,-2 4 1,-7 5-5320,10-25-3833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94 92,'5'-3'847,"-1"-1"-1,0-1 1,0 1 0,0-1-1,0 1 1,4-9 0,-8 12-628,1 1 0,-1-1 1,1 0-1,-1 0 0,1 0 1,-1 0-1,0 0 0,1 0 1,-1-1-1,0 1 1,0 0-1,0 0 0,0 0 1,0 0-1,0 0 0,0 0 1,0 0-1,0 0 0,-1 0 1,1 0-1,0 0 0,-1 0 1,1 0-1,0 0 0,-1 0 1,0 0-1,1 0 0,-1 0 1,1 0-1,-1 0 1,0 1-1,0-1 0,1 0 1,-1 0-1,0 1 0,0-1 1,0 1-1,0-1 0,0 1 1,0-1-1,0 1 0,0-1 1,-2 1-1,-8-4 518,-1 0-1,0 1 1,0 1-1,0 0 1,0 1-1,0 0 1,-21 1-1,25 1-660,0 0-1,1 0 0,-1 0 1,1 1-1,-1 0 0,1 1 1,0-1-1,0 2 0,0-1 0,0 1 1,0 0-1,1 0 0,-8 7 1,12-9-76,0 0 0,1-1 0,-1 1 0,1 0 1,0 0-1,0 0 0,-1 1 0,1-1 0,1 0 0,-1 0 0,0 1 1,0-1-1,1 0 0,0 1 0,-1-1 0,1 0 0,0 1 0,0-1 1,0 0-1,0 1 0,1-1 0,-1 1 0,1-1 0,-1 0 1,1 1-1,0-1 0,1 3 0,4 7-3,0 0 1,1 0-1,15 19 1,-7-10 20,-3-5-1,1-1 0,1 0 0,29 25-1,-29-28 2,0 0-1,-1 1 1,-1 1-1,0 0 0,12 19 1,-21-28-15,0 0 1,-1-1-1,0 1 0,0 0 1,-1 1-1,1-1 1,-1 0-1,0 0 1,0 1-1,-1 7 0,0-10 0,0 0 0,0 0 0,0 0 0,-1 0-1,0-1 1,1 1 0,-1 0 0,0 0-1,0-1 1,-1 1 0,1 0 0,0-1 0,-1 1-1,0-1 1,1 0 0,-1 0 0,0 1 0,0-1-1,-3 2 1,-8 10-153,13-13-9,-1 0 0,0 1-1,0-1 1,0 0 0,0 0 0,0 0 0,0 0 0,0 0 0,-1 0 0,1 0 0,0 0 0,0-1 0,-1 1-1,1 0 1,0-1 0,-1 1 0,1-1 0,-1 1 0,1-1 0,-1 0 0,-1 0 0,-1 1-157,-2 0-934,0 0 0,0 0 0,-1 0 0,1-1 0,0 0 0,-1-1 0,1 1 0,0-1 0,-10-2 0,13-3-1675,3-4 450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0 216 240,'53'5'8471,"1"5"-5168,-35-5-2692,1-2-1,0 0 1,0-1 0,32 0 0,-50-2-578,24-2 642,-1-1 0,1 0 0,-1-2 0,28-10-1,-47 14-572,1-2-1,-1 1 1,-1-1-1,1 0 1,0 0-1,-1 0 1,0-1-1,1 0 0,-1 0 1,-1 0-1,1-1 1,-1 0-1,0 1 1,0-2-1,0 1 1,0 0-1,-1-1 0,0 1 1,0-1-1,-1 0 1,0 0-1,3-11 1,-4 14-92,-1 0 1,0-1 0,0 1 0,0 0-1,0 0 1,-1 0 0,1 0 0,-1 0-1,0 0 1,0 1 0,0-1 0,0 0-1,0 0 1,0 0 0,-1 1 0,1-1-1,-1 1 1,0-1 0,0 1 0,0 0-1,0 0 1,0 0 0,-1 0 0,1 0-1,-4-2 1,-2-2 45,-1 1-1,0 0 1,0 1-1,-1-1 1,0 2-1,-9-3 1,14 5-38,1 0 0,0 1 0,0 0 0,-1 0 1,1 0-1,0 0 0,0 1 0,-1 0 0,1 0 0,0 0 1,0 0-1,0 1 0,-5 2 0,1-1-18,1 1-1,0 0 1,0 1-1,1-1 1,-12 12-1,-1 6 23,2 1 0,1 1 0,0 0-1,-15 36 1,23-46-2,1 0 0,1 1 0,0 0 0,1 0 0,0 0-1,2 1 1,-1 0 0,2 0 0,0 0 0,1 0 0,1 0-1,2 24 1,-1-35-23,0 0 0,0 1 0,1-1 0,0 0 0,0 0 0,0-1-1,0 1 1,1 0 0,0-1 0,0 1 0,0-1 0,0 0 0,1 0 0,6 6-1,-3-5 25,-1 0 0,1-1-1,0 0 1,0 0-1,1-1 1,-1 0 0,1 0-1,14 3 1,-5-3-380,0-1 0,0 0 0,25-1 0,41-9-4551,-69 5 2961,-1-1 1,0 0-1,0-1 0,20-11 0,9-3-1148,-4 4 738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08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119 810 152,'1'1'264,"-1"-1"-1,1 0 1,0 0 0,0 0 0,-1 0-1,1-1 1,0 1 0,0 0-1,-1 0 1,1 0 0,0 0 0,-1-1-1,1 1 1,0 0 0,-1-1-1,1 1 1,0-1 0,-1 1 0,1 0-1,-1-1 1,1 1 0,-1-1-1,1 0 1,-1 1 0,1-1 0,-1 1-1,1-1 1,-1 0 0,0 1-1,1-1 1,-1-1 0,0-1 454,1 1 1,-1-1 0,0 0-1,0 0 1,-1 1-1,1-1 1,0 0-1,-2-4 1,-2-4 103,0 1 0,-1-1-1,0 1 1,-12-17 0,-11-23 461,15 15-507,-14-59 1,14 45-509,6 15-178,2-1 0,1 1 0,1-1 0,3-45 0,0 64-88,0 6-8,0 1 0,1 0 0,0-1 0,5-14 1,-6 21-12,1 0 1,0 1 0,0-1-1,0 1 1,0-1 0,1 1-1,-1-1 1,1 1 0,-1 0 0,1-1-1,0 1 1,0 0 0,0 0-1,0 1 1,0-1 0,0 0-1,1 1 1,-1-1 0,4-1-1,-5 3-29,1 0 0,0 0 0,0 0-1,-1 0 1,1 0 0,0 0 0,0 0-1,-1 1 1,1-1 0,0 1 0,-1-1-1,1 1 1,-1 0 0,1 0-1,0-1 1,-1 1 0,0 0 0,1 0-1,-1 0 1,1 1 0,1 1 0,25 29-953,-13-8 151,19 39 0,-10-17 277,-17-32 441,-1 1-1,6 19 1,-9-22 102,1-1-1,0 1 1,1-1 0,0-1 0,11 17 0,-7-9 16,2 3 784,-10-21-737,-1 0-1,1 1 1,-1-1-1,1 0 1,-1 0-1,1 0 1,-1 0-1,1 0 1,-1 0-1,1 0 1,-1 0-1,1 0 1,-1 0-1,1 0 1,-1 0-1,1 0 1,-1 0-1,1 0 1,-1 0-1,1-1 1,-1 1-1,1 0 1,-1 0-1,1-1 1,-1 1-1,1 0 1,-1 0-1,0-1 1,1 1-1,-1-1 1,0 1-1,1 0 1,-1-1-1,0 1 1,1-1-1,-1 1 1,0-1-1,0 1 1,0 0-1,1-1 1,-1 0-1,24-33 1192,12-20-634,3 2-1,2 2 1,75-71 0,-82 93-603,1 1-1,57-32 1,-72 47-209,0 1 2,34-15-1,-48 23-250,0 1 1,0 0-1,0 1 0,0-1 1,0 1-1,1 0 0,-1 1 1,0 0-1,1 0 0,10 1 1,-17-1 322,1 0 0,-1 0 0,1 1 0,-1-1 0,0 0 0,1 0 0,-1 0 0,1 0 1,-1 0-1,0 1 0,1-1 0,-1 0 0,0 0 0,1 1 0,-1-1 0,0 0 0,1 0 0,-1 1 1,0-1-1,1 0 0,-1 1 0,0-1 0,0 0 0,0 1 0,1-1 0,-1 1 0,0-1 0,0 0 1,0 1-1,0-1 0,0 1 0,0-1 0,0 1 0,0-1 0,0 0 0,0 1 0,0-1 0,0 1 1,0-1-1,0 0 0,0 1 0,0 0 0,-11 20-4438,5-10 2945,-3 13-928,0-2 499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74 1060,'1'-2'537,"-1"0"1,0 0-1,0 0 1,0-1-1,-1 1 0,1 0 1,0 0-1,-1 0 1,1 0-1,-1 0 0,0-1 1,0 1-1,0 0 0,0 1 1,-2-4-1,-1 2-147,1 0 0,-1 1 0,1 0-1,-1 0 1,0 0 0,0 0 0,-8-2 0,-2 0-88,-1 0 0,0 1 0,1 0 0,-1 2 0,-1-1 0,1 2 0,0 0 0,0 1 0,0 0 0,0 1 0,0 1 0,0 1 1,1 0-1,-1 0 0,1 2 0,-17 8 0,6-1-303,0 1 0,2 0 0,0 2 0,1 1 0,0 0-1,1 2 1,1 0 0,-19 26 0,32-35 1,0 0 0,1 1 0,0 0 0,0 0 0,1 1 0,1 0 0,0 0 0,1 0 0,-4 23 0,7-31-1,-1 1 1,1-1 0,0 1 0,0-1-1,1 0 1,-1 1 0,1-1 0,0 1 0,0-1-1,0 0 1,1 0 0,-1 0 0,1 0-1,0 0 1,0 0 0,5 7 0,-1-5-1,-1 1 1,1-1-1,0 0 1,0 0-1,0-1 1,1 0-1,13 8 1,-3-4-461,-1-2 0,2 1 0,-1-2 0,1-1 0,0 0 0,0-1 0,0-1 0,0 0 0,1-2 0,-1 0 0,1-1 0,22-3 0,-5-2-758,-1-2-1,0-1 1,0-2 0,-1-1-1,44-22 1,-32 13-1213,-1 0 487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326 251 1104,'-4'3'533,"0"1"0,0-1 0,-1 0 0,0 0 0,1 0 0,-1-1-1,0 0 1,0 0 0,0 0 0,-1-1 0,1 1 0,0-1 0,-1 0 0,-8 0 0,-2 0 220,0-1-1,0-1 1,-25-3 0,31 2-619,1 0-1,0-1 1,0 0 0,0 0-1,0-1 1,0 0-1,1 0 1,-1-1 0,1-1-1,0 1 1,1-1-1,-13-13 1,17 16-105,0 0 0,0 0 1,0-1-1,1 1 0,0-1 0,0 0 1,0 1-1,0-1 0,0 0 0,1 0 1,-1 0-1,1-1 0,0 1 0,1 0 1,-1 0-1,1-1 0,0 1 0,0 0 1,0-1-1,0 1 0,1 0 0,-1 0 1,1-1-1,1 1 0,-1 0 0,0 0 1,1 0-1,0 0 0,2-4 0,-1 3-21,1 0-1,0-1 1,-1 1-1,1 1 1,1-1-1,-1 0 1,1 1 0,0 0-1,0 0 1,0 1-1,0-1 1,1 1-1,0 0 1,-1 1-1,1-1 1,0 1-1,7-2 1,2 0-15,1-1 0,-1 2 0,1 0 0,0 0 0,0 2 0,30 0 0,-37 2 6,1 1 0,-1-1 0,0 1 1,0 1-1,0 0 0,0 0 1,0 1-1,-1 0 0,0 0 1,1 1-1,-2 0 0,1 0 1,9 9-1,-10-7-24,0 0 1,0 0-1,-1 1 0,0 0 0,0 0 1,-1 0-1,0 1 0,-1 0 0,0-1 1,6 20-1,-3-13-484,1 7-1696,-9-22 1929,1 1 1,0 0-1,0 0 1,0-1-1,0 1 1,-1 0-1,1-1 1,0 1-1,0 0 1,-1-1-1,1 1 1,-1-1-1,1 1 1,0-1-1,-1 1 1,1-1-1,-1 1 1,0-1 0,1 1-1,-1-1 1,1 1-1,-1-1 1,0 0-1,1 1 1,-1-1-1,0 0 1,1 0-1,-1 1 1,0-1-1,1 0 1,-1 0-1,0 0 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102 370 1320,'3'2'598,"-1"1"0,1 0 1,-1 0-1,0 0 0,0 0 0,0 0 0,0 0 0,0 1 0,-1-1 0,1 1 1,-1-1-1,0 1 0,0 0 0,-1-1 0,1 1 0,0 6 0,-2-10-532,1 1 0,0-1 0,-1 0 0,1 1-1,0-1 1,-1 0 0,1 1 0,0-1 0,-1 0-1,1 0 1,-1 1 0,1-1 0,0 0 0,-1 0-1,1 0 1,-1 1 0,1-1 0,-1 0 0,1 0-1,-1 0 1,1 0 0,-1 0 0,1 0 0,0 0-1,-1 0 1,1 0 0,-1 0 0,1 0 0,-1 0-1,1-1 1,-1 1 0,1 0 0,-1 0 0,1 0 0,-1-1-1,-18-6 1215,16 5-1203,1 0 0,-1 0 1,1 0-1,0 0 0,-1-1 1,1 1-1,1-1 0,-1 0 1,0 0-1,1 1 0,-2-5 1,-14-37 183,13 32-214,-8-26 64,-12-71-1,16 66-59,7 38-49,0 1 0,0 0 0,0-1 0,1 1 0,0 0 0,0-1 0,0 1 0,1 0 0,-1-1 0,1 1 0,0 0 0,1 0 0,-1 0 0,3-6 0,-4 10-3,1 0 0,-1 0 0,1-1 0,-1 1 0,1 0 0,-1 0 0,1-1 0,-1 1 1,1 0-1,-1 0 0,1 0 0,-1 0 0,1 0 0,0 0 0,-1 0 0,1 0 0,-1 0 0,1 0 0,-1 0 0,1 1 0,-1-1 1,1 0-1,-1 0 0,1 0 0,-1 1 0,1-1 0,-1 0 0,1 1 0,0-1 0,10 9 6,6 9-4,-1 1 0,-1 1-1,-1 0 1,-1 1 0,16 33 0,4 4-20,14 48-15,-40-92 26,-1 1 1,9 23 0,-11-24 106,1 0 0,11 18 0,-16-32-86,-1 0 1,1 0-1,0 0 1,0 0-1,0 0 1,0 0-1,0 0 1,0 0-1,0 0 1,-1 0-1,1 0 0,0 0 1,0 0-1,0 0 1,0 0-1,0 0 1,-1 0-1,1 0 1,0 0-1,0 0 1,0 0-1,0 0 1,0 0-1,0 0 1,-1 0-1,1 0 0,0 0 1,0 0-1,0 0 1,0 0-1,0 0 1,0 0-1,0 0 1,0 1-1,-1-1 1,1 0-1,0 0 1,0 0-1,0 0 1,0 0-1,0 0 0,0 0 1,0 0-1,0 1 1,0-1-1,0 0 1,0 0-1,0 0 1,0 0-1,0 0 1,0 0-1,0 1 1,0-1-1,0 0 1,0 0-1,0 0 0,0 0 1,0 0-1,0 1 1,0-1-1,0 0 1,0 0-1,0 0 1,0 0-1,-11-9 326,7-5-217,1-1 0,0 0 0,1 0 0,0 0 0,1 0 0,2-28 0,1 18-123,1 1 0,1-1 0,11-33 0,-2 14 6,-9 25-12,1 1 1,1-1 0,1 1 0,0 1-1,2 0 1,18-31 0,-21 41-7,0 0 0,0 0 1,0 1-1,1-1 0,0 1 1,11-8-1,-15 13 13,0 0-1,0 0 1,0 0 0,-1 0-1,1 0 1,0 0 0,0 1-1,0-1 1,1 1 0,-1 0-1,0 0 1,0 0 0,0 0-1,0 1 1,0-1 0,0 1-1,0 0 1,0 0 0,0 0-1,-1 0 1,1 0 0,0 0-1,2 3 1,3 1 4,-1 0-1,0 0 1,0 1-1,0 0 1,-1 1-1,11 13 1,31 51 6,-35-49-10,-1-2 0,-2 1-1,14 39 1,-15-35 0,2-1 0,13 25 0,-24-47 18,1-1 0,0 1 0,0 0 1,0-1-1,0 0 0,0 1 0,0-1 0,1 0 0,-1 1 0,0-1 0,1 0 0,-1 0 1,1 0-1,-1 0 0,1 0 0,-1-1 0,1 1 0,2 1 0,-2-3 12,-1 1-1,1 0 0,-1-1 0,0 1 0,1 0 1,-1-1-1,0 0 0,1 1 0,-1-1 1,0 0-1,0 0 0,0 0 0,0 0 0,1 0 1,-1 0-1,-1 0 0,1 0 0,0 0 1,0 0-1,0 0 0,0-1 0,-1 1 0,1 0 1,-1 0-1,1-3 0,11-18 253,-6 12-191,-1 1 0,0-1 0,4-15 0,-2 3 7,22-42 0,-9 22-64,-15 33-34,0-1 0,0 0 1,1 1-1,1 0 1,0 0-1,0 1 1,0 0-1,15-12 0,-17 16 0,0 0 0,0 1 0,0-1 0,0 1 0,1 0 0,0 1 0,-1 0 0,1-1 0,0 2 0,0-1 0,0 1 1,0 0-1,0 0 0,1 0 0,-1 1 0,0 0 0,8 1 0,-1 2 4,0 0 0,-1 1 0,1 1 0,-1 0 0,0 0 1,22 15-1,63 51-1461,-80-56-1217,-1 1-1,27 34 1,-27-30-1678,29 28 0,-26-28 2158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446 709 44,'1'1'161,"-1"-1"-1,1 1 1,-1-1-1,1 0 1,-1 1 0,1-1-1,-1 1 1,0-1 0,1 1-1,-1-1 1,0 1-1,1-1 1,-1 1 0,0 0-1,0-1 1,1 1 0,-1-1-1,0 1 1,0 0-1,0-1 1,0 1 0,0 0-1,0-1 1,0 1 0,0-1-1,0 1 1,0 0-1,0-1 1,-1 1 0,1-1-1,0 1 1,-1 0 0,0 0 180,0 0 1,0 0 0,0-1 0,0 1 0,0 0-1,-1-1 1,1 1 0,0-1 0,-1 1 0,1-1-1,0 1 1,-1-1 0,-1 0 0,-5 1 562,1-1 0,-1 0 0,1 0 0,-11-2 1,5-2-415,-1 0 1,1 0 0,0-2 0,0 0 0,1 0 0,0-1-1,0-1 1,-21-16 0,2-4 285,-44-52 1,60 62-509,-3-2-39,1-2 1,1 0 0,-20-37 0,29 47-185,1 0 0,1-1-1,0 0 1,1 0 0,0 0 0,1-1-1,1 1 1,-3-28 0,5 19-26,1 1 1,0 0-1,1-1 1,10-38-1,-10 53-19,1 0 0,0 1-1,0-1 1,0 0 0,1 1-1,0 0 1,0 0 0,0 0-1,1 0 1,0 0 0,0 1-1,0 0 1,1 0 0,0 1-1,0 0 1,0-1 0,0 2-1,9-5 1,-7 5-2,-1 0 1,1 0-1,0 1 1,0 0-1,0 1 1,0-1-1,0 1 1,12 1-1,-15 0 2,0 0-1,1 1 0,-1 0 1,0 0-1,-1 0 1,1 1-1,0 0 1,0 0-1,-1 0 1,1 0-1,-1 1 1,1 0-1,-1 0 0,0 0 1,5 4-1,10 16-18,0 0 0,-1 0 0,15 29 0,13 16-1131,-40-57 102,0 0 0,0 0 0,-1 1 0,0 0 0,-1 0 0,4 16 0,-5-16-380,0-1 0,1 1 0,0-1 0,1 0 0,0 0 0,1-1 0,8 14 1,12 2-591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3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354 804 1260,'5'-5'8382,"-5"5"-8230,-11-13 4443,-22-15-897,26 23-2449,-10-10 183,0-1-1,1 0 0,-27-37 0,33 38-1354,0-1 0,2 0 0,0 0 0,0-1 0,2 0 0,0 0 0,1 0-1,0-1 1,-1-21 0,-13-63-4528,13 80 818,-1 1 0,-16-37 0,16 43 1644,4 10 1194,0 0 1,0 0-1,1-1 0,0 1 1,-2-10-1,2-11-1796</inkml:trace>
  <inkml:trace contextRef="#ctx0" brushRef="#br0" timeOffset="1">35 21 1340,'-1'-1'505,"1"-1"0,-1 1 0,0 0 0,1-1-1,-1 1 1,0 0 0,0 0 0,0 0 0,0 0 0,0 0 0,-1 0-1,1 0 1,0 0 0,0 1 0,-1-1 0,1 0 0,0 1 0,-1-1-1,1 1 1,0-1 0,-1 1 0,1 0 0,-1-1 0,1 1 0,-1 0-1,1 0 1,-3 0 0,68 31 735,-32-18-1482,28 14-1460,-55-24 808,0 0-1,0 1 0,0-1 1,-1 1-1,6 6 1,-7-7 122,0 0 1,0-1 0,0 1-1,1-1 1,-1 1-1,7 2 1,15 9-1646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1272,'2'0'463,"0"0"-1,1 0 1,-1 1-1,0-1 1,1 1-1,-1 0 1,0-1 0,0 1-1,1 0 1,-1 0-1,0 0 1,0 1-1,0-1 1,0 0-1,2 3 1,0 0-184,-1 0 0,0 0 0,1 0 0,-1 0 0,-1 0 1,5 9-1,0 3-171,-1 1 0,-1 0-1,5 21 1,0 12 193,0-2 46,23 67 1,-13-49 88,24 131 0,2 11-142,-42-199-315,-1 0-1,2-1 1,-1 0 0,1 0 0,0 0-1,0 0 1,10 9 0,11 5-2629,-10-30-5330,-14 6 7398,9-8-1196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68 1760,'-1'-2'423,"1"0"-1,-1 0 0,0 0 1,1 0-1,-1 0 0,0 0 1,0 0-1,0 0 0,0 1 1,-1-1-1,1 0 0,0 1 1,-1-1-1,1 1 0,-1 0 1,1-1-1,-1 1 0,0 0 1,0 0-1,-2-2 0,-43-18 4396,39 19-4121,0 0 0,0 0 1,0 0-1,0 1 0,0 0 1,0 1-1,-1 0 0,1 0 1,0 0-1,0 1 0,0 1 0,-1-1 1,1 1-1,1 1 0,-1 0 1,0 0-1,1 0 0,-1 1 1,1 0-1,0 0 0,-10 9 1,11-8-479,0 0 1,1 0 0,0 1 0,0 0 0,0 0 0,1 0 0,0 1 0,-6 12 0,3 0-220,1 1 0,1-1 0,1 2 0,1-1 0,1 0 0,0 39 0,4-18 0,3 0 0,1 0 0,2-1 0,16 47 0,-24-84 0,4 8 0,0-1 0,0 1 0,1 0 0,0-1 0,1 0 0,0 0 0,1-1 0,0 1 0,0-1 0,1-1 0,13 12 0,-16-16 0,0 0 0,0 0 0,0 0 0,0-1 0,1 0 0,0 0 0,-1 0 0,1-1 0,0 0 0,1 0 0,-1-1 0,0 1 0,0-1 0,1 0 0,-1-1 0,0 0 0,1 0 0,-1 0 0,0-1 0,1 0 0,11-3 0,-13 2-199,-1 0-1,0-1 1,1 1 0,-1-1 0,-1 0-1,1 0 1,0 0 0,-1 0 0,1-1-1,-1 1 1,5-7 0,27-49-9260,-28 46 6827,11-19-4568,29-38-1,-21 40 4389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1556,'8'7'1122,"1"-1"0,0-1-1,0 1 1,1-2 0,-1 1 0,21 6 0,-23-9-951,20 8 151,0-2 0,0-1-1,1-2 1,-1 0 0,52 1 0,-61-5-231,0-2 0,0 0 1,0-1-1,0-1 0,0-1 1,0 0-1,-1-2 0,1 0 0,31-16 1,-44 20-76,0-1 1,0-1 0,0 1-1,-1-1 1,1 0 0,-1 0-1,0 0 1,0 0-1,-1-1 1,1 0 0,-1 0-1,0 0 1,0 0 0,-1 0-1,1-1 1,-1 1-1,0-1 1,-1 1 0,1-1-1,-1 0 1,0 1 0,-1-1-1,1 0 1,-1 0-1,0 0 1,-1 0 0,1 0-1,-1 1 1,-2-10 0,0 8-13,0 0 0,-1 0 1,0 0-1,0 0 1,0 1-1,-1-1 1,0 1-1,0 0 1,0 1-1,-1-1 1,0 1-1,0 0 1,-1 1-1,1-1 1,-1 1-1,0 0 1,0 1-1,0 0 1,0 0-1,-1 0 1,1 1-1,-1 0 1,0 1-1,-8-1 1,8 1-2,-1 0 0,0 1 1,0 1-1,1-1 0,-1 1 1,0 1-1,1 0 0,-1 0 1,1 0-1,0 1 1,0 1-1,0-1 0,0 1 1,0 0-1,1 1 0,-1 0 1,1 0-1,1 1 0,-1 0 1,1 0-1,-11 13 1,12-11-3,0 1 0,0-1 0,0 1 1,1 0-1,1 0 0,0 0 1,0 0-1,0 1 0,1-1 0,1 1 1,0 0-1,0-1 0,1 1 1,0 0-1,0 0 0,1-1 0,1 1 1,2 9-1,-1-4 0,2-1 1,0-1-1,0 1 0,1-1 0,1 0 0,0 0 1,1-1-1,0 0 0,1 0 0,1-1 1,16 17-1,69 45-233,-63-50-1496,33 30 0,-55-44 782,1 0-1,0-1 1,0 0-1,1-1 1,0-1-1,21 9 1,3 0-1125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1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657 862 908,'0'-2'280,"0"0"0,-1 0-1,1-1 1,-1 1 0,0 0-1,1 0 1,-1 0 0,0 0 0,0 0-1,-1 0 1,1 0 0,0 0 0,-1 0-1,1 1 1,-1-1 0,-1-2-1,-35-25 3170,14 12-1369,-80-78 3490,-40-56-1922,92 91-3194,3-2-1,2-2 1,-47-86 0,69 103-427,12 25-43,1-1 1,2 0-1,-14-40 0,24 63 13,0-1 0,-1 0 1,1 0-1,0 0 1,-1 1-1,1-1 0,0 0 1,0 0-1,0 0 0,0 0 1,0 1-1,0-1 0,0 0 1,0 0-1,0 0 1,0 1-1,1-1 0,-1 0 1,0 0-1,1 0 0,-1 1 1,1-2-1,-1 2-2,1 0 1,0 0-1,-1 0 0,1 0 0,-1 0 1,1 0-1,0 0 0,-1 0 0,1 0 1,-1 0-1,1 0 0,0 1 0,-1-1 1,1 0-1,-1 0 0,1 1 0,-1-1 0,1 0 1,-1 1-1,1-1 0,0 1 0,31 30-315,101 139-1438,-70-93 1094,94 102 80,-155-176 630,1-1 0,-1 0 1,0 0-1,1 0 0,-1 0 0,1 0 1,0 0-1,0-1 0,0 1 0,0-1 0,0 0 1,0 0-1,0 0 0,0 0 0,0 0 0,0-1 1,0 1-1,1-1 0,3 0 0,-3-1 87,1 0 0,-1-1 0,0 1-1,0-1 1,0 0 0,0 0 0,-1 0 0,1-1-1,-1 1 1,1-1 0,-1 0 0,0 0 0,0 0-1,4-5 1,48-67 1377,-20 29-943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4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82 296,'-20'-9'5613,"-13"-2"-3411,18 5-1965,13 5-195,-1 0 1,1 0-1,-1 0 1,1-1-1,0 1 0,-1 0 1,1-1-1,-4-3 0,4 4-19,0-1 0,0 1 0,-1 0-1,1 0 1,-1 0 0,1 0-1,-1 1 1,1-1 0,-1 1 0,1-1-1,-1 1 1,0 0 0,1 0-1,-1 0 1,-3 1 0,-22-3 227,5-1-133,-7-3-3,28 5-89,0 0 0,0 0 1,-1 0-1,1 1 1,0-1-1,0 1 1,-1-1-1,1 1 1,-1-1-1,1 1 1,0 0-1,-1 0 1,1 1-1,-4-1 1,4-1-2,2 0-16,-1 1-1,1-1 0,-1 1 0,0-1 0,1 1 0,-1 0 0,0-1 0,0 1 0,1-1 0,-1 1 0,0 0 1,0 0-1,1-1 0,-1 1 0,0 0 0,0 0 0,0 0 0,1 0 0,-1 0 0,0 0 0,0 0 0,0 0 1,1 1-1,-1-1 0,0 0 0,0 0 0,1 0 0,-1 1 0,0-1 0,-1 1 0,23-2-632,-14 0-1156,-27-2-121,-23-2-1585,31 4 1830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26 176,'-6'0'2797,"-16"0"2809,19 0-5560,0-1 0,-1 1 1,1 0-1,-1-1 0,1 0 0,0 0 0,0 0 0,-1 0 1,-4-3-1,-34-6 123,21 5-137,13 4-26,1 1-2,5 0-7,-6 7-7,7-8-25,1 0 25,19 1 3,-14 0 9,-9 0-3,2 0-5,29 0-511,-12 3-3114,-30-1 366,6-2 2004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5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291 113 300,'-18'5'7416,"-11"-6"-3192,25 2-4027,0 0-1,0 0 0,0-1 0,0 1 0,0-1 0,0 0 1,0 0-1,0-1 0,-1 1 0,1-1 0,-6-2 0,-12 0 42,-17 3 285,39-1-535,1 1 11,-1-1 0,0 1-1,1-1 1,-1 1 0,0 0-1,1-1 1,-1 1 0,1 0-1,-1-1 1,1 1 0,-1 0-1,1 0 1,-1-1 0,1 1 0,-1 0-1,1 0 1,-1 0 0,1 0-1,0 0 1,-1 0 0,1 0-1,-1 0 1,1 0 0,-1 0 0,1 0-1,-1 0 1,1 0 0,-1 0-1,1 0 1,0 1 0,1 0 8,-2 0-8,0-1 1,0 0 0,0 0 0,0 0 0,0 1 0,0-1 0,0 0 0,0 0-1,0 0 1,0 0 0,0 1 0,0-1 0,0 0 0,0 0 0,0 0 0,0 0-1,1 1 1,-1-1 0,0 0 0,0 0 0,0 0 0,0 0 0,0 0-1,0 1 1,1-1 0,-1 0 0,0 0 0,0 0 0,0 0 0,0 0 0,1 0-1,-1 0 1,0 0 0,0 0 0,0 0 0,1 0 0,-1 0 0,0 0 0,0 0-1,0 0 1,0 0 0,1 0 0,-1 0 0,0 0 0,0 0 0,0 0-1,1 0 1,-1 0 0,0 0 0,0 0 0,0 0 0,0 0 0,1 0 0,-1-1-1,0 1 1,0 0 0,0 0 0,2 0-1,24-1-11,-45-3 14,17 4 8,15 0 1937,-14 0-1708,0 0-1,-1 0 1,1 0-1,0 0 1,-1 0-1,1 0 1,0 0 0,0 0-1,-1 0 1,1-1-1,0 1 1,0 0-1,-1-1 1,-1 0-1,-5-1-275,5 2 92,0-1 1,0 1-1,0 0 0,0-1 0,0 0 0,0 0 1,0 1-1,1-2 0,-5-1 0,5 2 10,0 0-1,-1 0 0,1 0 1,-1 1-1,1-1 0,-1 0 1,1 1-1,-1 0 0,-2-1 1,3 1 6,-2 0-2,3 0-70,1 0 0,-1 0 0,1 0 0,0 0 1,-1-1-1,1 1 0,-1 0 0,1 0 0,-1 0 0,1 0 0,-1 0 0,1 0 0,0 0 1,-1 0-1,1 0 0,-1 0 0,1 1 0,-1-1 0,1 0 0,0 0 0,-1 0 0,1 0 1,-1 1-1,1-1 0,0 0 0,-1 0 0,1 1 0,0-1 0,-1 0 0,1 1 0,0-1 0,0 0 1,-1 2-1,3-3-2,0 0-1,-1 0 1,1 0 0,0 1 0,0-1 0,0 1 0,0-1 0,0 1 0,0 0 0,1 0-1,-1 0 1,0 0 0,0 0 0,3 1 0,18-2-15,-10-2-326,-1-2 1,1 0-1,19-11 0,-32 16 297,0 0 0,0 0 0,0 0-1,0 0 1,0 0 0,0 0 0,1-1-1,-1 1 1,0 0 0,0 0 0,0 0 0,0 0-1,0 0 1,0 0 0,0-1 0,0 1 0,0 0-1,0 0 1,0 0 0,0 0 0,0-1-1,0 1 1,0 0 0,0 0 0,0 0 0,0 0-1,0 0 1,0-1 0,0 1 0,0 0-1,0 0 1,0 0 0,-1 0 0,1 0 0,0 0-1,0-1 1,0 1 0,0 0 0,0 0 0,0 0-1,0 0 1,-1 0 0,1 0 0,0 0-1,0 0 1,0 0 0,0 0 0,0-1 0,0 1-1,-1 0 1,1 0 0,0 0 0,0 0-1,0 0 1,0 0 0,0 0 0,-1 0 0,1 0-1,0 0 1,0 0 0,-152-41-14198,117 31 11939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5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76 52,'-32'0'6902,"1"-1"-3908,-61-7-1502,28 7-342,52 2-802,1-1 0,0 0 1,-1-1-1,1 0 1,-14-3-1,9 0 234,10 3-170,14-1-212,8-1-171,145-12 71,-146 12-9,0 1 0,29 1 1791,-45 0-1675,0 0 1,0 1-1,0-1 1,0 1-1,0-1 0,0 1 1,0-1-1,-1 1 1,1 0-1,0-1 0,0 1 1,0 0-1,-1 0 1,1 0-1,0 0 0,0 0 1,-3 0-1,-30 1 850,29-1-1104,-18-3 278,23 1-250,14 2 11,157-11-11,-95 7 33,-52 1-5,0 2-1,0 1 0,28 2 1,-17-2-15,-6 0 11,-27 1 126,-13 4 151,2-4-187,0 1 1,0-1-1,0-1 1,-11 0-1,-14 1 19,-96 3 12,30-2-103,-216 8-101,315-10 67,30 0-49,100 0-233,-43 0-7478,-81 0 6343,0 1 0,0-1 0,0 1-1,0 0 1,7 3 0,18 3-2946,-4-6 2023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2:5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965 39 712,'-69'-2'7765,"-35"-6"-4382,-78-12 1946,114 14-3525,0 4 1,-123 10-1,1 1 3075,189-9-4688,20 4-97,135 12-137,-82-10 39,24 3 8,365 43 66,-342-38-50,-68-12 2508,-128-11-90,36 2-2450,-364-21 12,177 16 0,108 6 0,856 1 0,-665 5 0,-55 0 0,-50 0 0,-382 15 0,181-7 0,-27 0 0,423 2 0,283 5 0,120 1 0,-545-12 0,-34-5 0,1 0 0,-1 2 0,-25 2 0,5 0 0,-384 8 0,138-7 0,-81 2 0,287 0 0,552-28 0,-317 13 0,623-17 0,-1528 31 0,520 0 0,1208-5 0,-1125 6 0,-493-6 0,507-6 0,211 1 0,287-12 0,5-1 0,-222 12 0,-597 1 0,-392-10 0,1115 21 0,-270-6-473,52 5 1182,-41-1-3253,1 1-3823,-58 26-16353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5:05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0 296,'0'0'9585,"-29"11"-3753,12-4 3566,-11-2-6308,1-1-1538,-23 4 337,-54 13-764,99-19-1125,4-2 0,-38-2 0,33 2 0,167 6 0,-152-6 0,0 4 0,-3-3 0,-12-1 0,-52-1 0,0 4 0,-61 9 0,111-10 0,-1-1 0,-1 1 0,0-1 0,-19-1 0,22-1 0,4 0-824,-1 1 0,1-1-1,0 0 1,0 1 0,-1 0 0,1 0-1,0 0 1,-1 0 0,1 0 0,0 1 0,-1-1-1,1 1 1,0 0 0,0 0 0,0 0-1,0 0 1,-5 3 0,-5 1-3191,-48 19-7985,51-18 10092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5:1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392 113 888,'-20'11'7411,"-13"2"-4565,28-11-2661,-1 0 0,0 0 0,1 0 1,0 1-1,-1 0 0,1 0 0,0 0 0,0 0 0,-5 6 0,7-6-85,0 0 1,-1-1 0,1 0-1,0 1 1,-1-1 0,0-1-1,1 1 1,-6 2-1,6-4-29,0 1 0,0 0 0,0 1 0,0-1 0,1 1 0,-1-1 0,1 1 0,-1 0 0,1 0 0,-1 0 0,1 0-1,-3 3 1,4-4-34,0 0 0,0 0 0,0 0 1,0 0-1,0 0 0,-1 0 0,1-1 0,0 1 0,0-1 0,-1 1 0,1-1 0,0 1 0,-1-1 0,1 0 0,-3 1 0,3-1 21,0 0 1,0 0-1,1 0 0,-1 0 0,0 0 1,0 0-1,0 0 0,0 1 1,0-1-1,0 0 0,1 0 0,-1 1 1,0-1-1,0 1 0,1-1 1,-1 1-1,0-1 0,0 1 0,1-1 1,-1 1-1,1 0 0,-1-1 1,0 1-1,1 0 0,-1 0 0,1-1 1,0 1-1,-1 0 0,1 0 1,-1 1-1,-2-1 379,-2 2 856,15-1-668,7-2-613,19-1 73,1 3 1,46 6-1,-61-5 29,-18-3 104,0 0-1,0 0 1,0 1-1,0-1 1,0 1-1,-1 0 1,8 4-1,-5-2 3050,-19-6-112,-104 9 1714,8-1-5093,34 2 224,51-4 0,-43 2 0,206-17 0,-106 8 0,20-8 0,-23 3 0,-22 5 0,-8 4 0,0 0 0,0-1 0,1 1 0,-1 0 0,0 0 0,0 0 0,0-1 0,0 1 0,0 0 0,1 0 0,-1-1 0,0 1 0,0 0 0,0-1 0,0 1 0,0 0 0,0 0 0,0-1 0,0 1 0,0 0 0,0 0 0,0-1 0,0 1 0,0 0 0,0-1 0,0 1 0,-1 0 0,1 0 0,0-1 0,0 1 0,0 0 0,0 0 0,0 0 0,-1-1 0,1 1 0,0 0 0,0-1 0,-15-7 0,-30-5 0,26 8 0,-46-14 0,54 13 0,78 0 0,-1 1 0,-9 2 0,-1-3 0,91-20 0,-136 26 0,-9 1 0,0-1 0,0 0 0,-1 0 0,1 1 0,0-1 0,0-1 0,0 1 0,-1 0 0,1 0 0,0-1 0,0 1 0,1-1 0,3-4 0,-13 1 0,-245-42 0,227 39 0,25 8 0,0-1 0,0 0 0,0 0 0,0 0 0,0 0 0,0 0 0,0 0 0,0 0 0,1 0 0,-1 0 0,0 0 0,0 0 0,0 0 0,0 1 0,0-1 0,0 0 0,0 0 0,1 0 0,-1 0 0,0 0 0,0 0 0,0 0 0,0 0 0,0 0 0,0 0 0,1 0 0,-1 0 0,0-1 0,0 1 0,0 0 0,0 0 0,0 0 0,0 0 0,0 0 0,1 0 0,-1 0 0,0 0 0,0 0 0,0 0 0,0 0 0,0 0 0,0-1 0,0 1 0,0 0 0,0 0 0,0 0 0,0 0 0,0 0 0,1 0 0,-1 0 0,0-1 0,0 1 0,0 0 0,0 0 0,0 0 0,0 0 0,0 0 0,0 0 0,0 0 0,0-1 0,0 1 0,0 0 0,0 0 0,-1 0 0,1 0 0,0 0 0,0 0 0,0-1 0,0 1 0,37-1 0,-35 1 0,170-10 0,-155 8 0,-1 0 0,1-1 0,0 0 0,-1-2 0,18-6 0,-33 11 0,0 0 0,1-1 0,-1 1 0,1-1 0,-1 1 0,1-1-1,-1 0 1,0 1 0,0-1 0,1 0 0,-1 0 0,0 0 0,0 0 0,0 0 0,0 0 0,0 0 0,0 0 0,1-3 0,-2 4-138,0-1 0,0 0 0,-1 1 0,1-1 0,0 0 0,-1 1 0,1-1 0,-1 0 1,1 1-1,-1-1 0,1 1 0,-1-1 0,1 1 0,-1-1 0,0 1 0,1 0 0,-1-1 1,0 1-1,1 0 0,-1-1 0,0 1 0,1 0 0,-1 0 0,0 0 0,0-1 1,-13-2-3630,1 0 0,-25-2 0,19 5 373,-1 0 0,1 1 0,-29 7 0,10-2 406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4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1759 1780,'37'17'3002,"-23"-9"286,-1-2 1,23 8-1,-36-14-3234,1 0 1,-1 0-1,0 0 1,0 0-1,0 0 1,0 0-1,1 0 1,-1 0-1,0 0 1,0 0-1,0 0 1,0 0-1,1 0 1,-1 0-1,0 0 1,0 0-1,0 0 1,0 0-1,0 0 0,1 0 1,-1 0-1,0 0 1,0 0-1,0 0 1,0-1-1,0 1 1,1 0-1,-1 0 1,0 0-1,0 0 1,0 0-1,0 0 1,0-1-1,0 1 1,0 0-1,1 0 1,-1 0-1,0 0 1,0-1-1,0 1 1,0 0-1,0 0 1,0 0-1,0 0 1,0 0-1,0-1 1,0 1-1,0 0 1,0 0-1,0 0 1,0-1-1,0 1 1,0 0-1,0 0 1,0 0-1,-1 0 1,1 0-1,0-1 1,0 1-1,0 0 1,-8-19 1998,-16-18 346,-104-136 5056,91 123-6456,3-2 0,-38-74 0,-42-117-1148,109 233 190,-20-50-41,2-1 0,3-1 0,2-1 0,4-1 0,2 0 0,-3-69 0,14 89 0,2 1 0,2-1 0,2 1 0,2 0 0,1 0 0,3 1 0,1 0 0,22-48 0,-30 80 0,1 0 0,0 0 0,1 0 0,0 1 0,1 0 0,0 1 0,0-1 0,0 1 0,1 1 0,1-1 0,-1 1 0,19-11 0,-20 14 0,0 1 0,0 0 0,0 0 0,0 1 0,0-1 0,1 1 0,-1 1 0,1 0 0,-1 0 0,1 0 0,0 1 0,-1 0 0,1 1 0,-1-1 0,1 2 0,0-1 0,-1 1 0,0 0 0,11 4 0,-9-2 0,-1 1 0,1-1 0,-1 1 0,0 1 0,0-1 0,-1 1 0,0 1 0,0 0 0,0-1 0,-1 2 0,0-1 0,7 13 0,-6-8 0,0 1 0,-2 0 0,0 0 0,0 0 0,-1 0 0,-1 1 0,0 0 0,1 14 0,-2-7 0,-1-1 0,-1 1 0,-2-1 0,1 1 0,-2-1 0,-1 0 0,0 0 0,-2 0 0,0-1 0,-1 0 0,-20 37 0,-8 3 0,-3 0 0,-3-3 0,-71 77 0,90-108 0,-25 37 0,46-62-89,0 1 0,1 0-1,-1-1 1,1 1 0,-1 0 0,1 0-1,-1-1 1,1 1 0,0 0 0,-1 0-1,1 0 1,0 0 0,0-1 0,-1 1 0,1 0-1,0 0 1,0 0 0,0 0 0,0 0-1,0 0 1,0-1 0,1 1 0,-1 0-1,0 0 1,0 0 0,0 0 0,1-1 0,-1 1-1,1 0 1,-1 0 0,0 0 0,1-1-1,-1 1 1,1 0 0,0-1 0,-1 1 0,1 0-1,0-1 1,-1 1 0,1-1 0,0 1-1,-1-1 1,1 1 0,0-1 0,1 1-1,5 1-1479,-1 1-1,1-1 1,0-1-1,11 2 1,-10-1 481,9 0-2517,0 0 0,0-1 0,29-2 0,-6-3 571,-4-1 1025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1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19 118 1088,'0'0'1748,"-8"1"4903,11 3-4891,-3-4-1696,0 0 0,0 0 0,0 0-1,-1 0 1,1 0 0,0 0-1,0 0 1,-1 0 0,1 0 0,0 0-1,0 1 1,0-1 0,-1 0-1,1 0 1,0 0 0,0 0-1,0 0 1,0 0 0,-1 1 0,1-1-1,0 0 1,0 0 0,0 0-1,0 0 1,0 1 0,0-1 0,-1 0-1,1 0 1,0 1 0,0-1-1,0 0 1,0 0 0,0 0-1,0 1 1,0-1 0,0 0 0,-3 2 427,-3 1 4287,13-1-2790,-5-2-1091,6 0 2668,-14-2-2754,7-1 1049,-1 3-1825,0 0-1,0 0 1,0-1-1,1 1 1,-1 0-1,0 0 1,0 0-1,0 0 1,0 0 0,1 0-1,-1 0 1,0 0-1,0 0 1,0 0-1,0 0 1,1 0-1,-1 0 1,0 0-1,0 0 1,0 0 0,0 0-1,1 0 1,-1 0-1,0 0 1,0 0-1,0 0 1,0 0-1,1 0 1,-1 0-1,0 0 1,0 1 0,0-1-1,0 0 1,0 0-1,1 0 1,-1 0-1,0 0 1,0 0-1,0 1 1,0-1-1,0 0 1,0 0 0,0 0-1,0 0 1,0 1-1,1-1 1,-1 0-1,0 0 1,0 0-1,0 0 1,0 1-1,0-1 1,0 0-1,0 0 1,0 0 0,0 1-1,0 0 91,30 8-323,37 18 237,-29-16-38,19 1-54,-21-12 66,-32-2 46,22-2-61,9 3-13,-31 1 21,0-1-1,0 1 1,0 0-1,0 0 1,0 0 0,1 0-1,-1 1 1,0 0 0,0 0-1,8 3 1,32 7 133,-41-10-144,0-1-1,0-1 0,-1 1 1,1 0-1,0-1 1,0 1-1,-1-1 1,1 0-1,0 0 1,-1 0-1,1 0 1,2-2-1,3-2 24,-6 3-17,0 1-1,0 0 1,0 0-1,0 1 1,0-1-1,1 0 1,-1 1-1,0-1 1,1 1 0,-1 0-1,0 0 1,1 0-1,-1 0 1,0 0-1,1 0 1,1 1-1,-1-1-6,44 0 25,-44 0-16,0 0 1,-1 0-1,1 0 0,0 0 0,0 1 0,0-1 1,0 1-1,-1 0 0,1 0 0,4 2 1,6 2 7,33-1 66,-45-4-75,0-2 149,-1 1 0,0-1 0,0 0 0,1 0 0,-1 0 0,1 1 0,0-1 0,-1 0 0,1 1 0,0-1 0,0 1 0,2-3 0,-2 2-107,0 1 1,0-1-1,0 1 0,0-1 0,0 0 1,-1 1-1,1-1 0,0 0 1,-1 0-1,1 1 0,-1-1 1,1-3-1,-1 3-44,0 1 0,0 0 0,1-1 0,-1 1 0,1 0 0,-1-1 0,1 1 0,0 0 0,0 0 0,-1 0 0,1-1 0,0 1 0,0 0 0,0 0 0,2-1 0,2-3 0,-3-1 0,-2 1 0,1 1 0,7 3 0,2 1 0,-1 0 0,1 1 0,-1 2 0,1-1 0,0 1 0,-1-2 0,2 1 0,-4-2 0,2-13 0,10-24 0,-17 32 0,1 0 0,0 0 0,0 0 0,0 0 0,0 0 0,1 1 0,4-5 0,-6 7 0,-2 1 0,1 0 0,-1 1 0,1-1 0,-1 0 0,1 1 0,-1-1 0,1 1 0,0-1 0,-1 1 0,1-1 0,0 1 0,-1 0 0,1-1 0,0 1 0,0 0 0,-1 0 0,1-1 0,0 1 0,0 0 0,0 0 0,-1 0 0,1 0 0,0 0 0,0 0 0,1 0 0,1 0 0,1 0 0,-1 0 0,1 1 0,-1-1 0,1 1 0,-1 0 0,1-1 0,-1 2 0,0-1 0,1 0 0,5 4 0,11 4 0,-1-2 0,-10-3 0,-9-1 0,1-1 0,18-1 0,-11-2 0,-5-8 0,-3 8 0,3-2 0,-3 2 0,1 0 0,0 0 0,0 0 0,-1-1 0,1 1 0,-1 0 0,1 0 0,-1 0 0,0-1 0,1 1 0,-1 0 0,0-1 0,0 1 0,0 0 0,0-1 0,0 1 0,0 0 0,0-1 0,0 1 0,0 0 0,-1-2 0,1-3 0,1 2 0,0 4 0,-1 0 0,0 0 0,1 0 0,-1 0 0,0 0 0,1 0 0,-1 0 0,1 0 0,-1 0 0,0 0 0,1 0 0,-1 0 0,0 0 0,1 1 0,-1-1 0,0 0 0,1 0 0,-1 0 0,0 1 0,0-1 0,1 0 0,-1 0 0,0 1 0,0-1 0,1 0 0,-1 0 0,0 1 0,0-1 0,0 0 0,0 1 0,1-1 0,-1 0 0,0 1 0,0-1 0,0 0 0,0 1 0,0-1 0,0 0 0,0 1 0,0-1 0,0 1 0,0-1 0,0 1 0,35 47 0,-34-46 0,8 12 0,-6-9 0,3-5 0,-4-5 0,-2 0 0,0 4 0,-1 1 0,1-1 0,0 1 0,0-1 0,0 1 0,0-1 0,0 1 0,0-1 0,0 1 0,0-1 0,0 0 0,0 1 0,1-1 0,-1 1 0,0-1 0,0 1 0,0-1 0,1 1 0,-1-1 0,0 1 0,1 0 0,-1-1 0,0 1 0,1-1 0,-1 1 0,0-1 0,1 1 0,-1 0 0,1-1 0,0 1 0,2-7 0,-3 7 0,0 0 0,0 0 0,0 0 0,1-1 0,-1 1 0,0 0 0,0 0 0,0 0 0,0-1 0,0 1 0,0 0 0,0 0 0,1 0 0,-1 0 0,0 0 0,0-1 0,0 1 0,0 0 0,1 0 0,-1 0 0,0 0 0,0 0 0,0 0 0,1 0 0,-1-1 0,0 1 0,0 0 0,0 0 0,1 0 0,-1 0 0,0 0 0,0 0 0,0 0 0,1 0 0,-1 0 0,0 0 0,0 0 0,0 0 0,1 1 0,-1-1 0,0 0 0,0 0 0,0 0 0,1 0 0,-1 0 0,0 0 0,0 0 0,0 0 0,0 1 0,1-1 0,-1 0 0,0 0 0,0 0 0,0 0 0,0 1 0,0-1 0,0 0 0,1 0 0,-1 0 0,0 1 0,0-1 0,0 0 0,9 11 0,20 21 0,-27-31 0,1 0 0,-1 1 0,0-1 0,0 1 0,0-1 0,0 1 0,-1 0 0,1 0 0,0 0 0,-1 0 0,1 0 0,-1 1 0,0-1 0,1 0 0,0 4 0,-2-6 0,0 0 0,0 1 0,0-1 0,0 0 0,0 0 0,0 1 0,0-1 0,0 0 0,1 1 0,-1-1 0,0 0 0,0 0 0,0 0 0,0 1 0,0-1 0,1 0 0,-1 0 0,0 1 0,0-1 0,1 0 0,-1 0 0,0 0 0,0 0 0,1 0 0,-1 1 0,0-1 0,0 0 0,1 0 0,-1 0 0,0 0 0,0 0 0,1 0 0,-1 0 0,1 0 0,-1-1 0,0 1 0,0-1 0,0 1 0,0-1 0,0 0 0,0 1 0,0-1 0,0 0 0,0 1 0,0-1 0,0 0 0,-1 1 0,1-1 0,0 1 0,0-1 0,-1 1 0,1-1 0,0 0 0,-1 1 0,1-1 0,0 1 0,-1-1 0,1 1 0,-1 0 0,1-1 0,-1 1 0,1-1 0,-1 1 0,1 0 0,-2-1 0,0-1 0,1 0 0,-1 0 0,0 0 0,1 0 0,-1-1 0,1 1 0,0 0 0,-1-1 0,1 1 0,1-1 0,-2-3 0,2 5 0,0 1 0,0 0 0,0-1 0,0 1 0,0 0 0,0 0 0,0-1 0,0 1 0,0 0 0,0-1 0,0 1 0,0 0 0,0 0 0,0-1 0,-1 1 0,1 0 0,0-1 0,0 1 0,0 0 0,0 0 0,0-1 0,-1 1 0,1 0 0,0 0 0,0 0 0,-1-1 0,1 1 0,0 0 0,0 0 0,0 0 0,-1 0 0,1-1 0,-1 1 0,1 0 0,-1 0 0,1-1 0,0 1 0,-1 0 0,1-1 0,-1 1 0,1 0 0,0-1 0,-1 1 0,1-1 0,0 1 0,0-1 0,-1 1 0,1 0 0,0-1 0,0 1 0,0-1 0,0 1 0,0-1 0,0 1 0,-1-1 0,1 1 0,0-1 0,0 1 0,0-1 0,1 1 0,-1-1 0,0 1 0,0-2 0,0-1 0,0 6 0,0-1 0,0-1 0,0 1 0,1-1 0,-1 1 0,0-1 0,0 1 0,1-1 0,-1 1 0,1-1 0,0 0 0,-1 1 0,1-1 0,0 0 0,0 0 0,0 1 0,0-1 0,1 1 0,-1-1 0,-1 0 0,1-1 0,0 1 0,0 0 0,-1 0 0,1 0 0,-1 0 0,1 0 0,-1 0 0,1 0 0,-1 0 0,0 0 0,1 0 0,-1 0 0,0 0 0,0 2 0,0-1 0,0 0 0,1-1 0,-1 1 0,0 0 0,1 0 0,-1-1 0,1 1 0,0-1 0,-1 1 0,1 0 0,0-1 0,2 3 0,-2-2 0,0 0 0,1 0 0,-1 0 0,0 1 0,0-1 0,-1 0 0,1 0 0,0 1 0,-1-1 0,1 1 0,-1-1 0,0 5 0,-1-3 0,-8-9 0,8 1 0,-5-1 0,4-3 0,2 6 0,-9 1 0,-15 7-6136,-16 18-9853,18-11 8331,12-8 5278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47 267 1884,'31'14'3446,"15"10"6962,-41-21-9370,-4-2-885,-1-1 0,1 0 1,0 1-1,-1-1 1,1 1-1,-1-1 1,1 1-1,0-1 1,-1 1-1,1 0 1,-1-1-1,1 1 1,-1 0-1,0-1 1,1 1-1,-1 0 1,1-1-1,-1 1 1,0 0-1,0 0 1,0-1-1,1 1 0,-1 0 1,0 0-1,0 0 1,0-1-1,0 1 1,0 0-1,0 0 1,-1 0-1,1-1 1,0 1-1,0 0 1,0 0-1,-1-1 1,1 1-1,0 0 1,-1 0-1,1-1 1,-1 1-1,1 0 1,-1-1-1,1 1 0,-1-1 1,1 1-1,-2 0 1,-36 30 5372,27-23-4033,-10 2 285,19-10-1779,0 1-1,0 0 0,0-1 0,0 1 1,0 0-1,0 0 0,1 0 0,-1 0 0,0 0 1,-2 2-1,4-2 2,0-1 0,-1 1 0,1-1 0,0 0 0,0 1 0,-1-1 0,1 0 0,0 1 0,-1-1 0,1 0 0,-1 0 0,1 1 0,0-1 0,-1 0 0,1 0 0,-1 0 0,1 0 0,-1 1 0,1-1 0,-1 0 0,1 0 0,-1 0 0,1 0 0,0 0 0,-1 0 0,1 0 0,-1 0 0,1-1 0,-1 1 0,1 0 0,-1 0 0,1 0 0,0 0 0,-1 0 0,0-1 0,-11-17 0,1-23 0,11 10 0,1 0 0,1 0 0,2 1 0,8-32 0,-7 40 0,2 0 0,1 0 0,0 1 0,18-30 0,-25 49 0,-1 1 0,1 0 0,-1 0 0,1 0 0,0-1 0,0 1 0,-1 0 0,1 0 0,0 0 0,0 0 0,0 0 0,0 1 0,0-1 0,0 0 0,0 0 0,1 1 0,-1-1 0,0 0 0,0 1 0,0-1 0,1 1 0,-1 0 0,0-1 0,1 1 0,1 0 0,-1 0 0,-1 1 0,1 0 0,0 0 0,-1-1 0,1 1 0,-1 0 0,0 0 0,1 0 0,-1 0 0,0 1 0,1-1 0,-1 0 0,0 1 0,0-1 0,0 0 0,1 3 0,4 7 0,0 1 0,-1-1 0,0 1 0,3 15 0,1 15 0,-2 0 0,3 77 0,-1-2 0,-6-83 0,3 15 0,-4-24 696,-2-17-1913,5-77-20090,8 8 13381,-4 31 5549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4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273 680 128,'3'2'389,"12"8"1005,0 2 0,13 12 0,-23-19-625,-1-1 1,-1 1 0,1-1 0,0 1-1,-1 0 1,0 1 0,0-1 0,-1 0-1,0 1 1,3 8 0,-2-4 925,0 0 0,0-1 0,1 1 0,0-1 1,6 10-1,-10-19-1547,0 0 1,0 0 0,0 1-1,0-1 1,0 0-1,0 1 1,0-1 0,0 0-1,0 1 1,0-1-1,0 0 1,0 0 0,0 1-1,0-1 1,0 0-1,0 1 1,-1-1 0,1 0-1,0 0 1,0 0-1,0 1 1,0-1 0,-1 0-1,1 0 1,0 1-1,0-1 1,-1 0 0,1 0-1,0 0 1,0 0-1,-1 0 1,1 1 0,0-1-1,0 0 1,-1 0 0,1 0-1,0 0 1,-1 0-1,1 0 1,-1 0 0,1 0-95,0 0 0,-1 0 0,1 0 0,-1 0 0,1 0 0,-1 0 0,1-1 0,0 1 0,-1 0 0,1 0 0,-1 0 0,1 0 0,0-1 0,-1 1 1,1 0-1,0-1 0,-1 1 0,1 0 0,0 0 0,-1-1 0,1 1 0,0-1 0,0 1 0,-1 0 0,1-1 0,0 1 0,0-1 0,0 1 0,-1 0 0,1-1 1,0 1-1,0-1 0,0 1 0,0-1 0,0 1 0,0 0 0,0-1 0,0 1 0,0-1 0,0 1 0,1-2 0,-9-172 480,-48-291-1,50 433-455,-11-40 0,14 62-299,0 1-1,-1 0 1,1 0 0,-2 0 0,1 0-1,-2 1 1,1 0 0,-12-14-1,15 21-138,1-1-1,-1 0 1,0 1-1,0 0 1,0-1-1,0 1 1,0 0-1,0 0 1,0 0-1,-1 0 1,1 1-1,0-1 1,0 0-1,-1 1 1,1 0-1,0-1 1,-1 1-1,1 0 1,0 0-1,-1 1 1,1-1-1,0 0 1,-1 1-1,1-1 1,0 1-1,-5 2 1,-2 1-1219,0 1 0,1 0 0,-1 1 0,-13 12 0,13-11 686,-2 4-233,0 0 1,0 0-1,1 1 1,1 0-1,0 1 1,0 0-1,2 0 1,-13 29-1,0 9-898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4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1 603 336,'12'5'673,"2"2"1157,1-1 0,0-1 0,28 6 0,-40-10-1561,0 0 0,0-1-1,-1 0 1,1 1 0,0-1-1,0 0 1,-1 0 0,1-1 0,0 1-1,0 0 1,-1-1 0,1 0 0,0 0-1,-1 0 1,1 0 0,-1 0-1,1 0 1,-1-1 0,0 1 0,1-1-1,-1 1 1,0-1 0,0 0 0,0 0-1,0 0 1,0 0 0,-1 0-1,3-5 1,11-22 1326,62-120 3595,51-66-2740,-106 187-2519,0 2 0,51-46 0,-59 60-475,0 1 0,1 0 0,28-14 0,-35 20-308,0 1 1,1 0-1,0 1 0,0 0 1,0 0-1,0 1 0,0 0 0,16-1 1,-23 3 434,0 0-1,1 1 1,-1-1 0,0 0 0,1 1 0,-1 0-1,0-1 1,0 1 0,1 0 0,-1 0 0,0 0 0,0 0-1,0 0 1,0 1 0,-1-1 0,1 1 0,0-1-1,2 3 1,0 2-568,1 1 0,-1-1 0,0 1-1,3 8 1,-6-14 897,15 29-1968</inkml:trace>
  <inkml:trace contextRef="#ctx0" brushRef="#br0" timeOffset="1">1466 736 1196,'24'6'1386,"-12"-3"-62,1 0 1,-1 0-1,1-1 1,-1 0 0,1-2-1,15 0 1,-25 0-944,0-1-1,0 0 1,0 0 0,-1-1 0,1 1 0,0-1 0,-1 1 0,1-1-1,-1 0 1,0 0 0,0 0 0,4-4 0,26-34 1954,-19 22-1591,1 0-528,-1-1-1,-1 0 1,-1-1 0,0 0 0,-2-1 0,12-36 0,-20 53-445,-1 0 0,0 1 1,0-1-1,0 0 0,0 0 1,-1 0-1,1 0 0,-1 0 1,0 0-1,0 1 0,-1-1 0,1 0 1,-1 1-1,0-1 0,0 1 1,0-1-1,0 1 0,0 0 1,-1 0-1,0 0 0,1 0 1,-5-3-1,-11-10-2027,-1 0 0,-29-19 0,31 23 1052,-84-55-4759,46 32 3971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4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56,'10'-1'1941,"1"0"-1,0-1 1,0 0-1,13-5 1,19-4 7952,-30 9-8869,-1 0 0,1 1-1,0 1 1,18 2 0,-10 1-616,-1 0 0,22 7 0,117 51-1933,-155-59 1519,13 4-819,-1 2-1,1 0 0,-1 1 0,-1 1 1,0 0-1,0 1 0,-1 1 1,16 17-1,16 25-6349,61 90 1,-71-92 4954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0 808 1856,'28'15'2008,"12"6"4792,-38-20-6209,0 0 0,1 0 0,-1 0 0,0-1 0,1 1 0,-1-1 0,1 0 0,-1 0 0,0 0 0,1 0 0,-1 0 0,1 0 0,-1 0 0,5-2 0,-7 2-469,1-1-1,0 1 1,-1 0 0,1-1-1,0 1 1,-1-1 0,1 1 0,-1-1-1,1 1 1,-1-1 0,1 1-1,-1-1 1,1 0 0,-1 1-1,0-1 1,1 0 0,-1 1-1,0-1 1,0 0 0,1 1-1,-1-1 1,0 0 0,0 1-1,0-1 1,0 0 0,0 0-1,0 1 1,0-1 0,0 0-1,0 0 1,0 1 0,0-1-1,-1-1 1,-10-28 2226,5 16-1567,-13-47 1104,-16-92-1,19 53-1387,-5-171-1,21 270-495,0-1 0,0 1 0,-1-1 0,1 1 0,0 0 0,1-1 1,-1 1-1,0 0 0,0-1 0,0 1 0,1 0 0,-1-1 0,1 1 0,-1 0 0,1 0 0,0-1 0,-1 1 1,1 0-1,0 0 0,0 0 0,0 0 0,0 0 0,1-1 0,-1 2 0,0 0 1,0 0-1,0-1 0,1 1 0,-1 1 1,0-1-1,0 0 0,0 0 0,0 0 1,1 0-1,-1 1 0,0-1 1,0 1-1,0-1 0,0 1 0,0-1 1,0 1-1,0 0 0,0-1 0,1 2 1,7 5 1,-1 1 1,0 0 0,0 0 0,6 10-1,27 38-15,-2 1-1,36 75 1,8 13-15,-65-117 21,0-2 0,36 38 0,-52-61 19,0-1-1,0 1 1,1-1 0,-1 1-1,1-1 1,0 0 0,-1 0-1,1 0 1,0 0 0,0-1-1,0 1 1,0-1-1,1 0 1,-1 0 0,0 0-1,1 0 1,-1-1 0,0 1-1,1-1 1,-1 0 0,1 0-1,-1 0 1,0 0-1,1-1 1,-1 1 0,0-1-1,1 0 1,-1 0 0,0 0-1,0 0 1,0-1-1,0 1 1,5-4 0,7-6 102,-1 0 0,0-1 0,-1 0 0,-1-1 1,14-17-1,-10 11-44,10-11-50,-13 14-20,0 0 0,2 1 0,-1 0 0,2 1 0,0 1 0,1 0 0,25-14 0,-32 22 2,1 0 0,0 1-1,0 1 1,0 0 0,0 0 0,1 1-1,-1 0 1,1 1 0,16 1 0,-20 0-27,-1 1 1,1 0-1,0 1 0,-1 0 1,1 0-1,-1 0 1,1 1-1,-1 0 0,0 1 1,0-1-1,-1 1 1,1 1-1,-1-1 1,10 10-1,-4-2-985,-1 0 0,-1 0 1,0 1-1,-1 1 0,-1-1 0,0 1 1,6 16-1,3 13-6666,13 51 1,-21-61 3754,2-3 806,6-3 1174</inkml:trace>
  <inkml:trace contextRef="#ctx0" brushRef="#br0" timeOffset="1">2012 813 372,'15'-3'1142,"1"-1"-1,-1 0 1,1-1-1,-1-1 1,0 0-1,17-11 1,-25 13-359,0-1 0,-1 0 0,1 0 1,-1-1-1,0 0 0,0 0 0,0 0 1,-1 0-1,0-1 0,-1 0 0,1 0 0,-1-1 1,5-13-1,-3 5-222,0 1 0,-2-1 0,0 0-1,-1 0 1,0 0 0,-2 0 0,0 0 0,0-1 0,-2 1 0,0 0 0,-1-1 0,-4-20 0,-5-2-428,-1 0-1,-35-74 1,38 97-649,0 0-1,-1 0 0,-1 1 1,0 0-1,-1 0 0,-1 2 1,0-1-1,-1 2 1,-16-12-1,8 10-946,-1 2 0,0 1 0,-1 0 0,0 2 0,-1 1 0,0 1-1,0 1 1,0 1 0,-1 1 0,0 1 0,-28 1 0,6 6-1220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4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0 136,'21'11'2365,"1"-2"1,0-1-1,1 0 1,0-2-1,1 0 1,45 4-1,41-3 4696,-6-5-3618,304-5 1465,-7 1-6423,-249 4-3030,198 31-17861,-286-22 19726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526 453 1556,'9'3'1595,"-1"1"-1,1-1 1,0 0 0,13 2-1,3 1 3717,-24-5-5017,0-1 1,0 0-1,-1 1 0,1-1 0,0 0 1,0 0-1,0 1 0,-1-1 1,1 0-1,0 0 0,0 0 0,0 0 1,0 0-1,-1 0 0,1-1 1,0 1-1,0 0 0,0 0 0,-1 0 1,1-1-1,0 1 0,0 0 1,0-1-1,-1 1 0,1-1 0,0 1 1,-1-1-1,1 1 0,-1-1 1,1 0-1,0 1 0,-1-1 0,1 0 1,-1 1-1,0-1 0,1 0 1,-1 1-1,1-1 0,-1 0 0,0-1 1,1-3 985,0 0 1,-1-1 0,0 1-1,0 0 1,-1-9 0,0-4-3104,0 3 1823,-1 1 0,0-1 0,0 0 0,-8-21 0,-2-14 0,6 30 0,-1 1 0,0 0 0,-1 0 0,-1 0 0,-21-31 0,16 28 0,10 16 0,-1 0 0,-1 0 0,1 0 0,-1 0 0,0 1 0,-1 0 0,1 1 0,-12-7 0,-19-15 0,32 24 0,-1-1 0,0 2 0,0-1 0,0 0 0,-1 1 0,1 0 0,0 1 0,0 0 0,-1 0 0,-10 1 0,6-1 0,-17 3 0,0 0 0,1 2 0,-1 1 0,1 1 0,-29 13 0,-16 3 0,63-21 0,-1 1 0,0 0 0,0 0 0,0 2 0,-12 5 0,30-12 0,0 1 0,0 0 0,0 0 0,14 0 0,6 0 0,327-39 0,315 4 0,-626 36 0,0 1 0,50 9 0,-93-10-13,0 0 1,0 0-1,0 0 1,0 1-1,0-1 0,0 0 1,0 0-1,-1 0 0,1 1 1,0-1-1,0 0 1,0 1-1,-1-1 0,1 1 1,0-1-1,0 1 0,-1-1 1,1 1-1,0 0 1,-1-1-1,1 1 0,-1 0 1,1-1-1,-1 1 0,1 0 1,-1 0-1,1-1 1,-1 1-1,0 0 0,1 0 1,-1 0-1,0 0 1,0 0-1,0 0 0,0-1 1,0 1-1,0 0 0,0 0 1,0 0-1,0 0 1,0 0-1,0 0 0,0-1 1,-1 1-1,1 0 0,0 0 1,-1 0-1,0 1 1,-1 2-1116,0 1 0,-1-1 0,0 0 0,0 0 0,0 0 0,-6 4 0,-11 10-6781,17-16 6820,-1 0-1,1 1 1,0 0-1,0 0 1,0 0-1,0 0 1,1 0-1,-1 1 1,1-1-1,0 1 1,0 0-1,-2 4 1,-4 7-908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1552,'28'-5'4456,"-1"0"9823,-3 5-7695,-22 0-4994,-10 0 1071,7 0-2610,1 0 0,-1 0 0,1 0 0,-1 0 0,0 0 0,1 0 0,-1 0 0,1 0 0,-1 0 0,0 1 1,1-1-1,-1 0 0,1 0 0,-1 1 0,1-1 0,-1 0 0,1 1 0,-1-1 0,1 0 0,-1 1 0,1-1 1,-1 1-1,1-1 0,-1 1 0,1-1 0,0 1 0,0-1 0,-1 2 0,2 19 272,19 26-601,-17-41 397,6 9-119,0 0 0,2 0 0,-1-1 0,25 24 0,-7-8 0,-17-19 0,2 0 0,-1 0 0,18 10 0,19 17 0,-34-23 0,0 1 0,15 22 0,1 1 0,-30-38 0,-1-1 0,1 0 0,-1 1 0,0-1 0,0 0 0,1 1 0,-1-1 0,0 0 0,0 0 0,1 0 0,-1 1 0,0-1 0,1 0 0,-1 0 0,0 0 0,1 1 0,-1-1 0,0 0 0,1 0 0,-1 0 0,1 0 0,-1 0 0,0 0 0,1 0 0,-1 0 0,0 0 0,1 0 0,0 0 0,-36-10-206,-2-1-4943,1 2-7126,-46-18 1,71 22 9947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1 296,'4'1'667,"1"0"0,-1 0 0,0 1 0,1 0 0,-1 0 0,0 0 0,6 4 0,-9-5-296,0 1 0,1-1 0,-1 1 1,0-1-1,0 1 0,0 0 0,0-1 0,0 1 0,0 0 1,0 0-1,-1 0 0,1 0 0,-1 0 0,1 0 0,-1 0 1,0 0-1,0 0 0,0 0 0,0 2 0,0 8 982,1-5-536,-1-1 0,0 1 0,0 0 0,-1 0 0,0-1 0,0 1-1,0-1 1,-1 1 0,0-1 0,0 1 0,-1-1 0,-3 6 0,-5 8 1094,7-12-1397,0 0 0,0-1 0,-1 0 0,1 0 0,-2 0 1,1-1-1,-1 1 0,0-1 0,-10 8 0,8-8-208,8-4-282,0-1 0,-1 0 0,1 1 0,-1-1 1,1 0-1,-1 1 0,0-1 0,1 0 1,-1 0-1,0 0 0,0 1 0,0-1 1,0 0-1,-2 1 0,2 0-57,0 0 0,0-1 0,0 1-1,0 0 1,0 0 0,0 0 0,1 0 0,-1 0 0,1 0 0,-1-1-1,1 1 1,0 1 0,0 2 0,54-45-32064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726 621 404,'55'3'6447,"-29"-1"1110,1-2 6404,-18-5-9656,9-21-4212,-17 18-93,0 1 0,0 0 0,-1-1 0,0 1 0,-1-1 0,1 1 0,-1 0 0,-1-1 0,1 1 0,-1 0 0,-6-13 0,3 4 0,-5-13 0,-1 0 0,-1 1 0,-2 1 0,-33-49 0,17 34 0,-1 2 0,-43-42 0,60 69 0,-1-1 0,0 2 0,-1 0 0,0 1 0,-1 0 0,-26-11 0,30 16 0,-1 1 0,1 0 0,-1 1 0,0 1 0,1 0 0,-2 1 0,1 1 0,0 0 0,-25 2 0,14 1 0,0 2 0,0 1 0,0 0 0,0 2 0,-39 17 0,-47 27 0,100-41 0,7-6 0,10-3 0,91-5 0,123-22 0,-6 0 0,84 9 43,-232 17-221,0 3 1,98 16-1,-128-8-5532,6 14-7184,3 1 2713,-19-16 7561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1872,'32'12'4548,"-10"-2"2967,-1-7 10212,-20-3-17669,0-1 1,0 0-1,0 1 1,0-1-1,0 0 1,0 0-1,0 0 1,0 0-1,0 0 1,0 0 0,0 0-1,0 0 1,-1 0-1,1 0 1,0 0-1,-1 0 1,1 0-1,-1-1 1,1-1-1,-1 2-62,1 0 0,-1 0 0,0 0 0,1 0 0,-1 0 0,1 0 0,-1 0 0,1 0 0,-1 0 0,1 0-1,0 0 1,-1 0 0,1 1 0,0-1 0,1-1 0,17-12 4,1 1 0,0 0 0,0 2 0,45-19 0,-46 23 0,19-6 0,42-10 0,-69 21 0,-1 0 0,1 1 0,0 0 0,0 0 0,0 1 0,-1 0 0,1 1 0,21 5 0,-30-6 0,0 1 0,-1-1 0,1 1 0,0-1 0,0 1 0,-1 0 0,1 0 0,0 0 0,-1 0 0,1 0 0,-1 0 0,1 0 0,-1 0 0,0 1 0,1-1 0,-1 1 0,0-1 0,0 1 0,0-1 0,0 1 0,0 0 0,0 1 0,0 2 0,0 0 0,0-1 0,-1 1 0,0 0 0,0 0 0,-2 9 0,2-9 0,-1 1 0,1 0 0,0-1 0,0 1 0,0-1 0,1 1 0,1 7 0,1-3 0,-1 1 0,-1 0 0,1 0 0,-2 0 0,0-1 0,0 1 0,-1 0 0,0 0 0,-6 20 0,1 8 0,5-28 0,0-1 0,1 1 0,0-1 0,0 1 0,2 0 0,-1-1 0,1 0 0,1 1 0,0-1 0,0 0 0,1 0 0,0 0 0,6 10 0,-5-13 0,-1 0 0,1-1 0,0 1 0,0-1 0,1 0 0,0 0 0,0-1 0,0 0 0,0 0 0,1 0 0,0-1 0,0 0 0,1 0 0,-1-1 0,1 0 0,-1 0 0,11 2 0,56 7 0,129 4 0,-81-8 0,-88-8-569,-27 0-856,0-1-1,-1 2 1,1-1 0,0 1-1,-1 0 1,11 3 0,-16-4 1114,-1 0 0,1 1 1,-1-1-1,1 0 1,-1 1-1,1-1 0,-1 0 1,1 1-1,-1-1 0,0 1 1,1-1-1,-1 1 1,0-1-1,1 1 0,-1-1 1,0 1-1,0 0 0,1-1 1,-1 1-1,0-1 1,0 1-1,0 0 0,0-1 1,0 1-1,0 0 0,0-1 1,0 1-1,0-1 1,0 1-1,0 0 0,0-1 1,0 1-1,-1-1 0,1 1 1,0 0-1,0-1 1,-1 1-1,1 0 0,-16 28-5614,9-19 4196,-2 6-371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1444,'16'37'16802,"6"33"-4690,18 32-9660,-7-22-2495,-12-26 43,49 89 0,-68-139 0,0 0 0,1-1 0,-1 1 0,1-1 0,0 0 0,0 0 0,0 0 0,1 0 0,-1 0 0,1 0 0,0-1 0,7 4 0,-10-5 0,1-1 0,0 1 0,0-1 0,-1 0 0,1 0 0,0 0 0,0 0 0,-1 0 0,1 0 0,0 0 0,0 0 0,-1 0 0,1-1 0,0 1 0,-1-1 0,1 0 0,0 1 0,-1-1 0,1 0 0,-1 0 0,1 0 0,-1 0 0,1 0 0,-1 0 0,0 0 0,0-1 0,1 1 0,-1 0 0,0-1 0,0 1 0,0-1 0,0 1 0,0-3 0,10-16 0,-1-1 0,-1 0 0,-1 0 0,-1-1 0,-1 0 0,-1-1 0,4-41 0,-4 39 0,14-47 0,-6 26 0,-13 45 0,0-1 0,0 1 0,0 0 0,1 0 0,-1-1 0,0 1 0,1 0 0,-1 0 0,1 0 0,0-1 0,-1 1 0,1 0 0,0 0 0,0 0 0,-1 0 0,1 0 0,0 1 0,0-1 0,0 0 0,1-1 0,-1 2 0,0 0 0,0 0 0,0 1 0,-1-1 0,1 0 0,0 0 0,-1 1 0,1-1 0,0 0 0,-1 1 0,1-1 0,0 0 0,-1 1 0,1-1 0,0 1 0,-1-1 0,1 1 0,-1-1 0,1 1 0,-1 0 0,1-1 0,-1 1 0,1 1 0,4 8 0,1 0 0,-2 0 0,5 13 0,10 25 0,39 68 0,-26-56 0,-15-38-1271,-13-19-169,-1-1 0,1 1 0,0-1 0,0 0-1,0 0 1,0 0 0,6 1 0,33 5-11793,-14-5 8918,-18-2 4520,16 3-2425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3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230 103 1028,'43'3'3074,"-33"-2"-2009,1 0 1,-1 0 0,1-1 0,-1-1 0,1 0 0,10-2 0,-6 1 955,-4-2 6784,-20-11-2700,2 7-4616,-17-18 1166,18 21-2643,0-1-1,0 1 1,-1 1 0,0-1 0,0 1-1,0 0 1,-1 1 0,1 0 0,-1 0-1,-9-2 1,15 4-12,0 1 0,0 0 0,0-1 0,0 1 0,0 0 0,0 0 0,0 0 0,0 0 0,0 1 0,0-1 0,1 0 0,-1 1 0,0-1 0,0 1 0,0 0 0,0 0 0,0 0 0,1 0 0,-3 1 0,-1 1 0,-13 6 0,1 2 0,0-1 0,-24 22 0,35-27 0,-2 2 0,0 0 0,0 1 0,1 1 0,0-1 0,1 1 0,0 0 0,-5 11 0,-30 70 0,39-86 0,0 1 0,1 0 0,-1 0 0,1 0 0,0 0 0,0 0 0,1 0 0,-1 0 0,1 0 0,0 0 0,0 0 0,1 0 0,0 0 0,0 0 0,0 0 0,0 0 0,1 0 0,-1 0 0,1-1 0,1 1 0,-1-1 0,1 1 0,-1-1 0,1 0 0,0 0 0,1 0 0,-1 0 0,1-1 0,7 6 0,-1-1 0,0 0 0,1 0 0,0-2 0,0 1 0,1-1 0,0-1 0,0 0 0,0-1 0,1 0 0,-1-1 0,1 0 0,0-1 0,0 0 0,0-1 0,0-1 0,0 0 0,0 0 0,0-2 0,0 0 0,18-4 0,2-5 0,0-1 0,54-29 0,-76 35 0,0-1 0,0 0 0,-1-1 0,0 0 0,-1 0 0,0-1 0,0 0 0,-1-1 0,0 1 0,0-2 0,7-14 0,-13 22 0,-1-1 0,1 0 0,-1 0 0,0 0 0,0-1 0,0 1 0,0 0 0,-1 0 0,1 0 0,-1-1 0,-1 1 0,0-6 0,1-24 0,27 63 0,-15-14 0,0-1 0,1 1 0,0-2 0,1 0 0,17 12 0,4 0 0,43 22 0,-35-28 4,-35-16-21,-1 0 0,1 1 0,-1-1 0,1 1 0,-1 1 0,7 5 0,-14-10-88,0 0 0,0 0 0,1 0-1,-1 0 1,0 0 0,0 0 0,0 1-1,1-1 1,-1 0 0,0 0 0,0 0 0,0 0-1,0 0 1,1 0 0,-1 1 0,0-1-1,0 0 1,0 0 0,0 0 0,0 0 0,0 1-1,1-1 1,-1 0 0,0 0 0,0 0-1,0 1 1,0-1 0,0 0 0,0 0-1,0 1 1,0-1 0,0 0 0,0 0 0,0 0-1,0 1 1,0-1 0,0 0 0,0 0-1,0 0 1,0 1 0,0-1 0,0 0-1,-1 0 1,1 0 0,0 1 0,0-1 0,0 0-1,-14 1-7340,-21-9-7573,28 4 11877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3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1272,'26'6'2281,"-24"-6"-1149,1 0-1,0 0 1,0 1-1,-1-1 1,1 1 0,0 0-1,0 0 1,-1 0-1,1 0 1,-1 0-1,1 0 1,-1 1 0,0-1-1,1 1 1,-1 0-1,0 0 1,0-1-1,0 1 1,0 1 0,0-1-1,-1 0 1,1 0-1,2 4 1,3 8 676,-6-12-1795,0 0 0,0 0 0,0 0 0,0 0 0,0-1 0,0 1 0,-1 0 0,1 0 1,-1 1-1,1-1 0,-1 0 0,0 0 0,0 0 0,0 0 0,0 0 0,0 0 0,0 0 0,-1 4 0,-18 51-13,16-44 0,-2 0 0,1 0 0,-14 23 0,11-24 0,2 0 0,-1 0 0,-6 26 0,10-29 43,0 1-1,-1 0 1,0-1-1,-1 0 1,0 1 0,0-1-1,-6 9 1,8-16-219,0 1 0,-1 0-1,1-1 1,-1 1 0,1-1 0,-1 0 0,0 0 0,0 0 0,0 0 0,0 0 0,0-1 0,0 1 0,-1-1 0,1 0 0,-1 0 0,1 0-1,0-1 1,-1 1 0,1-1 0,-1 0 0,1 1 0,-1-2 0,-5 0 0,1 1-1851,-1-1 1,1 0-1,0-1 1,0 0-1,-9-3 0,13 3 1096,1 0 0,0 0 0,-1 0 0,1 0-1,0 0 1,0-1 0,0 1 0,1-1 0,-1 0-1,1 0 1,-1 0 0,1 0 0,-2-4 0,-5-8-1775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703 896 1432,'36'8'2507,"18"2"6094,-50-9-7996,-1-1 0,1 0 0,-1 0 0,1 0 0,0 0 0,-1-1 1,1 1-1,-1-1 0,1 0 0,-1 0 0,6-3 0,-7 3-388,0 1 1,-1-1-1,1 0 0,-1 0 0,1 0 1,-1 0-1,1 0 0,-1 0 0,0 0 1,1 0-1,-1-1 0,0 1 0,0 0 1,0-1-1,0 1 0,0-1 0,0 1 1,-1-1-1,1 0 0,0 1 0,-1-1 1,1 0-1,-1 1 0,0-1 0,1-3 1,6-21 2033,-5 20-1674,0-1 0,0 1-1,-1-1 1,0 0 0,0-12 0,0 3 161,-1-17-449,-1 0 0,-8-47 0,-6-25-289,12 76 0,-1 1 0,-1-1 0,-1 1 0,-1 0 0,-2 0 0,-16-34 0,15 41 0,-1 1 0,-1 1 0,-1 0 0,0 0 0,-2 2 0,0-1 0,-1 2 0,0 0 0,-34-24 0,31 28 0,-1 0 0,1 2 0,-2 0 0,1 2 0,-1 0 0,-1 1 0,1 1 0,-1 1 0,0 1 0,-28-1 0,21 4 0,-1 2 0,1 1 0,-1 1 0,1 2 0,0 1 0,0 1 0,1 1 0,0 2 0,0 1 0,-44 24 0,71-35 0,1 1 0,-1-1 0,0 0 0,0 1 0,0-1 0,1 1 0,-1-1 0,0 1 0,1 0 0,-1-1 0,0 1 0,1 0 0,-1-1 0,1 1 0,-1 0 0,1 0 0,-1-1 0,1 3 0,0-3 0,0 0 0,0 1 0,0-1 0,0 1 0,0-1 0,0 1 0,1-1 0,-1 0 0,0 1 0,0-1 0,0 0 0,1 1 0,-1-1 0,0 1 0,1-1 0,-1 0 0,0 0 0,1 1 0,-1-1 0,0 0 0,1 0 0,-1 1 0,1-1 0,0 0 0,28 8 0,17-6 0,-1-1 0,88-11 0,-53 2 0,201-17 0,74-6 0,-5 27 0,-301 10-2369,-36-3-409,0 1-1,0 0 0,0 1 0,-1 0 0,1 1 0,-1 0 0,11 9 0,21 16-1442,-8-4 1355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42 116 396,'-4'17'16356,"2"-15"-15187,2-1-711,-1 0 1,0 0-1,0-1 1,0 1 0,0 0-1,0-1 1,0 1 0,-1-1-1,1 1 1,0-1-1,0 0 1,0 1 0,0-1-1,-1 0 1,1 0-1,0 0 1,0 0 0,0 0-1,-1 0 1,1 0 0,0 0-1,0 0 1,0-1-1,-1 1 1,0-1 0,2 1-393,-1 0 0,1 0 0,0-1 0,0 1 0,-1 0 0,1 0 0,0 0 0,-1 0 0,1-1 0,0 1 0,0 0 0,-1 0 0,1-1 0,0 1 0,0 0 0,0 0 0,0-1 0,-1 1 0,1 0 0,0-1 0,0 1 0,0 0 0,0 0 0,0-1 0,0 1 0,0 0 0,0-1 0,0 1 0,0 0 0,0-1 0,0 1 0,0 0 0,0-1 0,0 1 0,0 0 0,0-1 0,0 1 0,0 0 0,1-1 0,-1 1 0,0 0 0,0 0 0,0-1 0,0 1 0,1 0 0,-1-1 0,14-18-431,-7 10 550,0 1-185,0-1 0,0 2 0,0-1 0,1 1 0,0 0 0,1 0 0,-1 1 0,1 1 0,1-1 0,-1 1 0,1 1 0,0 0 0,0 0 0,0 1 0,0 0 0,1 1 0,-1 0 0,1 1 0,-1 0 0,1 0 0,-1 1 0,1 1 0,14 2 0,-16-2 0,-1 2 0,1-1 0,-1 1 0,0 1 0,0-1 0,0 1 0,-1 1 0,13 8 0,-17-10 0,-1-1 0,1 1 0,0-1 0,-1 1 0,0 0 0,1 0 0,-1 0 0,-1 1 0,1-1 0,0 0 0,-1 1 0,1-1 0,-1 1 0,0-1 0,0 1 0,-1 0 0,1-1 0,-1 1 0,0 0 0,0-1 0,0 1 0,0 0 0,-1 4 0,-18 167 0,16-150 0,-2 1 0,-12 40 0,-1-1 0,17-59 0,0 0 0,0 1 0,1-1 0,-1 0 0,2 0 0,-1 0 0,0 0 0,1 0 0,2 7 0,-1-11 0,0 1 0,0 0 0,0-1 0,0 1 0,1-1 0,-1 0 0,1 1 0,0-1 0,-1-1 0,1 1 0,0 0 0,0-1 0,0 1 0,0-1 0,1 0 0,-1 0 0,0 0 0,6 0 0,58 10 0,-31-10 60,0-1 0,0-1 0,39-7 0,105-27-1176,-68 12-8232,-91 17 5763,7-10-6890,-13 7 5038,-6 4 3135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830 474 204,'-31'8'2551,"0"-2"0,-1-1 0,1-2 0,-35 0 0,-126-13 9605,186 9-11718,0 0 0,0 0 0,0-1 1,0 0-1,0 0 0,0 0 0,1 0 0,-9-6 0,13 8-369,0-1-1,0 0 0,0 1 1,0-1-1,0 0 0,0 0 1,0 0-1,1 1 0,-1-1 1,0 0-1,0 0 0,1 0 1,-1 0-1,0-1 0,1 1 1,-1 0-1,1 0 0,0 0 1,-1 0-1,1 0 0,0-1 1,0 1-1,0 0 0,0 0 1,0-1-1,0 1 0,0 0 1,0 0-1,0 0 0,0-1 1,1 1-1,-1 0 0,1 0 1,-1 0-1,1 0 0,-1 0 1,1 0-1,-1 0 0,1 0 1,0 0-1,0 0 0,0 0 1,-1 0-1,1 0 0,0 0 1,0 1-1,2-2 0,2-2-16,0 0-1,0 1 1,1-1-1,-1 2 1,0-1-1,1 0 0,0 1 1,10-3-1,51-8-92,-65 13 48,74-11-7,0 4 0,77 2 0,-114 6 0,0 2 0,-1 2 0,0 1 0,0 2 0,73 24 0,-102-28 0,0 0 0,0 0 0,0 1 0,-1 0 0,0 0 0,0 1 0,0 0 0,6 8 0,-10-10 0,0 0 0,-1 1 0,0-1 0,0 1 0,0 0 0,0 0 0,-1 0 0,0 0 0,0 0 0,0 1 0,0-1 0,-1 1 0,0-1 0,0 1 0,-1 10 0,1 1 0,-1-8 0,0-1 0,0 0 0,0 1 0,-1-1 0,0 0 0,-1 0 0,0 1 0,-3 8 0,-6 8 0,-1-1 0,-17 25 0,26-43 0,-1 0 0,-1 0 0,1-1 0,-1 0 0,0 0 0,0 0 0,0 0 0,0-1 0,-1 0 0,0 0 0,0-1 0,0 1 0,-12 3 0,13-6 0,1 0 0,0-1 0,0 0 0,-1 0 0,1 0 0,0 0 0,0-1 0,-1 0 0,1 0 0,0 0 0,0 0 0,0-1 0,-5-1 0,-49-30 0,52 29 0,-33-24 0,1-2 0,1-1 0,-38-42 0,-10-10 0,-222-199 0,236 212 0,-25-22 0,80 78 0,-1 2 0,0-1 0,-1 2 0,-21-11 0,33 20 55,0-1-1,0 1 1,0 0 0,-1 1 0,1 0-1,-13-2 1,-9 7-1340,26-3 736,0 0 1,0-1-1,0 1 0,0 0 0,0 1 0,0-1 0,0 0 0,1 0 0,-1 1 1,-1 1-1,2-2 52,1 0 1,-1-1-1,1 1 1,-1-1-1,1 1 1,0 0 0,-1 0-1,1-1 1,0 1-1,0 0 1,-1-1-1,1 1 1,0 0-1,0 0 1,0-1-1,0 1 1,0 0 0,0 0-1,0 0 1,7 15-5436,16 8 270,3-12 2645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6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6 1648,'64'-4'7696,"0"2"-1,120 13 0,-139-4-3950,61 18 1,-67-13-3475,69 31 0,-27-2-271,-1 3 0,-2 3 0,-2 4 0,71 63 0,-121-91 0,-1 1 0,-1 2 0,-1 0 0,-2 1 0,25 39 0,-36-48 0,0 0 0,-1 1 0,-1 0 0,-1 0 0,-1 0 0,0 1 0,-1 0 0,-2 0 0,0 1 0,1 25 0,-5-30 0,-1 0 1,0-1-1,-1 1 0,-1-1 1,0 0-1,-1 0 0,-1 0 1,0-1-1,-1 0 1,-10 16-1,-9 10-17,-1-2 1,-38 41-1,-9 1-2713,-3-4 1,-96 74-1,-192 111-9001,-40-26 3283,404-234 8431,-210 117-2983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1328 744,'5'4'927,"0"0"0,-1 1 0,1 0 0,-1 0 0,0 0-1,5 8 1,-8-10 333,1 0-1,-1 0 1,0 0-1,0 0 1,3 14 13638,-12-30-12631,-24-68-195,4 40-2072,-35-40 0,38 50 0,-50-61 0,-60-82 0,18 18 0,-54-82 0,152 206 0,1 0 0,2-1 0,1 0 0,2-1 0,-17-68 0,26 87 0,1 0 0,1 0 0,0 0 0,2-1 0,0-22 0,1 34 0,-1-1 0,1 1 0,0 0 0,0 0 0,1 0 0,-1-1 0,1 1 0,0 1 0,0-1 0,0 0 0,1 0 0,-1 1 0,1-1 0,0 1 0,0 0 0,0 0 0,0 0 0,1 0 0,-1 1 0,1-1 0,-1 1 0,1 0 0,0 0 0,7-3 0,13-2 0,1 1 0,-1 1 0,1 2 0,0 0 0,0 1 0,0 1 0,0 2 0,0 1 0,50 9 0,-57-7 0,1 2 0,-1 0 0,0 1 0,-1 0 0,17 11 0,-25-12 0,0-1 0,0 1 0,-1 0 0,0 1 0,0 0 0,-1 0 0,0 1 0,0 0 0,-1 0 0,10 17 0,-9-12 0,-1 0 0,0 0 0,0 0 0,-2 0 0,0 1 0,0 0 0,-1 0 0,-1 0 0,1 24 0,-3-17 0,-1 1 0,0-1 0,-2 0 0,-1 0 0,-1 0 0,0-1 0,-13 32 0,-17 23 0,-9 24 0,43-97 26,0 0 0,0 1 0,1-1 0,-1 0 0,1 1 0,0-1 0,0 0 0,0 1 0,0-1 0,0 0 0,0 1 0,1 3 0,0-4-820,0 1 0,0-1 1,1 0-1,-1 0 0,0 0 0,1 0 1,-1 0-1,1 0 0,-1-1 0,1 1 0,0-1 1,0 1-1,0-1 0,0 1 0,0-1 1,4 2-1,1 0-2139,0 0 1,1-1-1,-1 0 1,13 2-1,10 0 1195,7 0-748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8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325 752 1088,'38'15'2292,"21"6"3770,-51-18-3862,1-1 0,0 0 0,-1-1 0,15 1 0,-22-2-2085,-1 0 0,0 0 0,1 0 0,-1 0 0,0 0-1,1 0 1,-1 0 0,0 0 0,1 0 0,-1 0 0,0 0 0,1-1 0,-1 1 0,0 0 0,0 0 0,1 0 0,-1 0 0,0-1 0,1 1-1,-1 0 1,0 0 0,0-1 0,0 1 0,1 0 0,-1 0 0,0-1 0,0 1 0,0 0 0,0-1 0,0 1 0,1 0 0,-1-1 0,0 1-1,-2-16 2717,-13-20 413,13 32-2925,-36-65 304,-3 2-1,-69-87 1,56 81-467,-34-71-156,77 125 0,-19-39 0,17 32 0,-28-44 0,13 25 0,28 45-36,0-1 0,0 1-1,0-1 1,0 1 0,-1-1 0,1 1 0,0-1-1,0 1 1,-1-1 0,1 1 0,0-1-1,-1 1 1,1 0 0,-1-1 0,1 1 0,0-1-1,-1 1 1,1 0 0,-1-1 0,1 1 0,-1 0-1,1 0 1,-1-1 0,1 1 0,-1 0 0,1 0-1,-1 0 1,1 0 0,-2 0 0,-1 6-935,9 80-12532,-7-31 7861,4 78-3617,4-87 7229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0 809 444,'27'15'1253,"-11"-4"741,1-2-1,24 10 1,-35-17-1233,0 0-1,0 0 0,0-1 0,0 0 0,0 0 0,0-1 0,0 1 1,0-1-1,0 0 0,0-1 0,11-2 0,-2-1 635,0-1 0,-1-1-1,1 0 1,-1-1 0,0-1-1,-1 0 1,17-14-1,84-78 3644,-96 82-5266,229-195 228,-196 177 0,1 2 0,2 2 0,70-31 0,-93 49-192,26-11 115,66-20 0,-101 39-1175,1 1 0,26-2-1,-33 5-661,0 2-1,-1 0 0,1 0 1,17 4-1,-25-2 953,-1 0-1,1 1 1,0 0-1,-1 0 1,1 1-1,-1 0 1,0 0 0,0 0-1,0 1 1,-1 0-1,0 1 1,0-1-1,0 1 1,6 9-1,23 24-2191</inkml:trace>
  <inkml:trace contextRef="#ctx0" brushRef="#br0" timeOffset="1">2012 855 296,'72'14'5992,"-66"-13"-4650,1 0-1,-1-1 0,1 0 0,0 0 1,-1 0-1,1-1 0,-1 0 0,12-4 1,-15 4-623,0-1 0,-1 0 0,1 0 0,-1 0 0,0 0 1,1-1-1,-1 1 0,0 0 0,0-1 0,0 0 0,-1 1 1,1-1-1,-1 0 0,0 0 0,2-3 0,10-44 2115,-11 25-2823,-1 0-1,-1 0 1,-1 0-1,-2 1 1,-5-27-1,-1-10-6,8 53-107,-1 1-1,0 0 1,-1-1-1,0 1 1,0 0-1,0 1 1,-1-1-1,0 1 1,0-1-1,0 1 1,-1 0 0,0 1-1,0-1 1,-1 1-1,0 0 1,0 0-1,-8-4 1,-13-9-3563,-1 2 0,-51-21 1,67 32 2213,-159-78-13214,124 57 11888</inkml:trace>
  <inkml:trace contextRef="#ctx0" brushRef="#br0" timeOffset="2">1575 46 612,'4'-3'1188,"0"-1"-1,1 1 0,0 0 1,0 1-1,-1-1 1,2 1-1,-1 0 1,7-2-1,3-1 4524,38-8 4047,-43 12-9014,1 0-1,0 1 1,-1 1-1,1-1 1,18 5 0,-7 0-446,149 37 437,-151-35-1810,0 0 0,-1 2 0,0 0 0,-1 1 0,1 1 0,20 17 0,-2 3-4479,-2 2 0,-2 1 0,50 66 0,-54-58 3372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0 497 2068,'43'14'3722,"25"7"9688,-66-21-12966,0 1 1,-1-1 0,1 0-1,0 0 1,-1 0-1,1 0 1,0 0 0,0-1-1,-1 1 1,1 0 0,0-1-1,-1 1 1,1-1-1,-1 0 1,1 0 0,0 1-1,1-3 1,-1 2-44,0-1 0,0 0-1,0 0 1,0 0 0,-1 0 0,1-1 0,-1 1 0,1 0 0,-1-1-1,2-2 1,-1-1-285,0 1-1,-1-1 1,1 0-1,-1 0 1,0 1-1,-1-1 1,1 0-1,-1 0 1,-1-11-1,-6-29-115,2 5 0,-20-75 0,17 85 0,-7-53 0,5 19 0,9 63 0,1-1 0,-1 0 0,1 1 0,0-1 0,0 0 0,0 0 0,0 1 0,0-1 0,0 0 0,1 0 0,1-4 0,-2 6 0,0 1 0,1-1 0,-1 1 0,0-1 0,1 0 0,-1 1 0,1-1 0,-1 1 0,1-1 0,-1 1 0,1 0 0,-1-1 0,1 1 0,0 0 0,-1-1 0,1 1 0,-1 0 0,1-1 0,0 1 0,-1 0 0,1 0 0,0 0 0,-1 0 0,1 0 0,0 0 0,0 0 0,-1 0 0,1 0 0,0 0 0,4 2 0,-1-1 0,1 1 0,-1 0 0,0 0 0,0 0 0,0 1 0,0 0 0,0-1 0,-1 1 0,1 1 0,-1-1 0,4 5 0,9 13 0,0 1 0,20 40 0,-6-11 0,5 8 0,32 78 0,-48-108 0,-15-24 0,-1-1 0,0 0 0,0 1 0,0 0 0,-1 0 0,4 8 0,-6-11 0,0-1 0,0 1 0,1 0 0,-1-1 0,1 1 0,-1-1 0,1 0 0,-1 1 0,1-1 0,0 1 0,0-1 0,0 0 0,0 0 0,0 1 0,0-1 0,0 0 0,0 0 0,0 0 0,1 0 0,-1 0 0,0 0 0,1-1 0,-1 1 0,1 0 0,-1-1 0,0 1 0,1-1 0,1 1 0,0-1 0,0-1 0,-1 1 0,1-1 0,0 1 0,-1-1 0,1 0 0,-1 0 0,1 0 0,-1 0 0,1-1 0,-1 1 0,0-1 0,0 1 0,1-1 0,-1 0 0,3-3 0,39-48 0,-32 38 0,0 0 0,22-19 0,20-13 0,73-47 0,-99 76 0,1 1 0,0 1 0,1 2 0,62-20 0,-82 31 37,0 1-1,-1 0 1,1 0-1,0 1 1,0 0-1,0 1 1,0 0-1,0 1 1,0 0-1,12 3 1,-16-2-163,-1 0 0,1 0 0,-1 0 0,0 1 0,0 0 0,0 0 0,0 0 0,0 0 0,8 8 1,-9-6-537,0 0 0,0 0 1,0 1-1,0-1 1,5 12-1,1 7-3933,-1 0 0,6 31 0,-9-32 1780,1 0-1,1 0 1,11 23 0,7-4 449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1177 448,'4'3'510,"8"9"2178,0-1-1,21 13 0,-31-22-1960,1 0-1,-1-1 1,0 1-1,1-1 1,0 0 0,-1 0-1,1 0 1,-1 0-1,1 0 1,0 0-1,0-1 1,0 1-1,-1-1 1,1 0-1,0 0 1,0 0-1,0 0 1,0 0-1,-1-1 1,1 1-1,0-1 1,3-1-1,-4 1-374,-1 0-1,0 0 0,1 0 0,-1 0 0,0 0 1,0-1-1,1 1 0,-1 0 0,0-1 1,0 1-1,-1-1 0,1 1 0,0-1 0,1-2 1,2-29 1426,-5 18-1846,-1 1 1,-4-23-1,4 30 261,-20-76-193,-60-148 0,48 142 0,-8-21 0,-4 3 0,-100-171 0,124 245-740,-27-32 0,31 45-1316,0 1 0,-30-24-1,45 40 1583,-1 0-1,0 0 0,0 0 0,0 0 1,-1 1-1,1-1 0,-1 1 1,0 0-1,1 1 0,-1-1 0,0 1 1,0 0-1,0 0 0,0 0 1,0 1-1,0 0 0,0 0 1,0 0-1,0 1 0,0-1 0,0 1 1,0 0-1,1 1 0,-1-1 1,0 1-1,0 0 0,1 0 0,0 0 1,-1 1-1,1 0 0,0 0 1,0 0-1,0 0 0,0 0 0,1 1 1,0 0-1,-6 7 0,1 2-28,0 1-1,0 1 1,2-1-1,0 1 1,0 0-1,-6 30 0,11-36 1077,0 0-1,0 0 0,1 0 0,0 1 1,3 16-1,-2-19 224,0-1 0,1 0 0,0 1 0,1-1 0,-1 0 0,1 0 0,0 0 1,1-1-1,3 6 0,-3-7-216,-1-1 0,1 0 0,0 0 1,0 0-1,0-1 0,1 1 0,-1-1 0,1 0 1,-1-1-1,1 1 0,-1-1 0,1 0 1,0 0-1,0 0 0,0 0 0,0-1 0,-1 0 1,1 0-1,10-2 0,8 0 1157,0-1-1,40-12 1,19-13-1404,-1-4-1,96-52 1,-9 4-327,-118 57-106,13-5 110,-20 13-4632,-70 50-22133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0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920 1023 692,'12'-3'1204,"0"0"0,0-2 0,0 1 0,0-2 0,13-8 0,-21 11-329,1 0-1,-1 0 0,0-1 0,0 0 1,-1 0-1,1 0 0,-1 0 1,0-1-1,0 1 0,0-1 0,-1 0 1,1 0-1,-1 0 0,3-10 1,6-39 6099,-7 1-3404,-5 40-3462,0 0 1,0 0-1,-1 0 1,-1 0-1,0 0 0,-1 0 1,0 1-1,-1 0 0,-1 0 1,-8-15-1,-7-5-108,-1 1 0,-1 1 0,-1 1 0,-2 1 0,-50-41 0,-161-103 0,203 149 0,-41-28 0,-1 4 0,-154-69 0,218 111 6,-1 0 1,-1 1-1,1 1 1,0 0-1,-23-1 1,33 3-23,0 1 1,0 0-1,0 0 1,-1 0-1,1 0 1,0 1-1,0-1 1,0 1 0,0 0-1,0 0 1,0 0-1,0 0 1,0 1-1,0-1 1,1 1 0,-1 0-1,0 0 1,1 0-1,-1 0 1,1 0-1,0 0 1,0 0-1,0 1 1,0 0 0,0-1-1,0 1 1,1 0-1,0-1 1,-1 1-1,0 4 1,1-4-99,0 0 0,0 0 0,1 1 0,0-1 0,-1 1 0,1-1 0,0 0 0,1 1 0,-1-1 0,0 1 0,1-1 0,0 0 0,0 1 0,0-1 0,2 4 0,0-1 9,0 0 1,1 0-1,0 0 1,0-1-1,0 0 1,1 1-1,5 4 1,4 1 56,0 0 1,1 0-1,0-2 1,29 15-1,6-3 381,2-3-1,0-1 1,1-3-1,0-2 1,1-3-1,1-2 1,-1-2-1,67-3 1,59-11-119,201-36 0,-312 35-297,50-7 552,35-5-4200,280-29-17438,-248 38 14741,-69 8 4524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1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 82 1132,'8'-1'1217,"0"-1"0,1 0 0,-1 0 0,0-1 0,-1 0 0,1-1 0,0 1 0,8-7 0,-15 9-978,-1 0 0,1-1 0,-1 1 0,1 0-1,-1 0 1,0 0 0,0 0 0,0-1 0,1 1 0,-1 0 0,0 0-1,0 0 1,0-1 0,-1 1 0,1 0 0,0 0 0,0 0-1,-1-1 1,1 1 0,-1 0 0,1 0 0,-1 0 0,1 0 0,-1 0-1,0 0 1,1 0 0,-1 0 0,0 0 0,0 0 0,0 0 0,0 1-1,0-1 1,0 0 0,0 1 0,0-1 0,0 0 0,0 1 0,0-1-1,-1 1 1,-57-10 8686,-33 8-6548,59 2-2551,-8 2 174,0 1 0,1 2 0,0 2 0,0 1 0,-51 18 0,42-8 0,2 1 0,0 3 0,-78 49 0,86-44 0,2 2 0,2 2 0,0 1 0,3 2 0,0 1 0,2 2 0,-40 64 0,46-60 0,2 0 0,1 1 0,2 1 0,2 1 0,3 1 0,1 0 0,-13 84 0,17-55 0,1 117 0,10-159 0,0 1 0,3-1 0,0 0 0,2-1 0,1 1 0,15 34 0,-13-42 0,-2-1 0,0-1 0,2 0 0,1-1 0,1 0 0,0 0 0,29 34 0,-16-29 0,1-1 0,0-1 0,2-2 0,1 0 0,1-2 0,1-2 0,0 0 0,59 23 0,9-7 100,107 22 0,-141-42-4302,0-1-4538,-63-12 7882,1-1 1,-1 1-1,0-1 1,1 1 0,-1 0-1,0 0 1,0 0 0,0 0-1,0 1 1,0-1 0,0 0-1,0 1 1,0 0 0,-1-1-1,1 1 1,2 3 0,-2-2-59,8 7-2202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1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40 432,'8'1'3394,"-6"-1"-2685,-1 0 1,1 1-1,-1-1 1,1 0 0,-1 0-1,1 0 1,-1 0-1,0 0 1,1 0 0,-1-1-1,1 1 1,-1 0 0,1-1-1,-1 1 1,0-1-1,1 1 1,2-4 2625,-13 0 3707,-7-5-948,4 7-5687,-15-3-407,20 4 0,7-2 0,9 2 0,105-5 0,-60 3 0,60 2 0,-54 4 0,-26-2 0,0 1 0,-1 1 0,50 12 0,-76-13 0,3 1 0,-1-1 0,0 2 0,1-1 0,12 8 0,-20-10 0,-1-1 0,0 1 0,0 0 0,1 0 0,-1 0 0,0 0 0,0 0 0,0 0 0,0 0 0,0 0 0,0 0 0,0 1 0,-1-1 0,1 0 0,0 1 0,-1-1 0,1 0 0,-1 1 0,1-1 0,-1 1 0,0-1 0,1 0 0,-1 1 0,0-1 0,0 1 0,0-1 0,0 1 0,0-1 0,-1 1 0,1-1 0,0 1 0,-1-1 0,1 1 0,-1-1 0,1 0 0,-2 3 0,-8 11 0,-1 1 0,0-1 0,-1-1 0,-1 0 0,0-1 0,-1 0 0,-30 20 0,34-25 0,0-1 0,0-1 0,0 0 0,0-1 0,-1 0 0,-13 3 0,15-5 0,0 0 0,0 1 0,0 0 0,1 0 0,0 1 0,0 0 0,0 1 0,0-1 0,-11 12 0,19-16 0,-1 0 0,1 0 0,0 0 0,-1 0 0,1 0 0,0 0 0,0 0 0,0 0 0,0 0 0,0 0 0,0 0 0,0-1 0,0 1 0,1 0 0,-1 0 0,0 0 0,0 0 0,1 0 0,-1 0 0,1 0 0,-1 0 0,1-1 0,-1 1 0,1 0 0,-1 0 0,2 0 0,20 21 0,-14-17 0,16 7 0,-1 2 0,-1 1 0,26 21 0,-47-34 0,1-1 0,0 1 0,-1 0 0,1 0 0,-1-1 0,0 1 0,0 0 0,0 0 0,0 0 0,0 1 0,0-1 0,0 0 0,0 0 0,-1 0 0,1 1 0,-1-1 0,0 0 0,0 1 0,0 3 0,-1-1 0,0-1 0,0 0 0,0 1 0,-1-1 0,1 0 0,-1 0 0,0 0 0,0 0 0,-6 6 0,-2 3 0,-1 0 0,-1-2 0,0 1 0,-21 14 0,-5 0 0,-1-1 0,-2-2 0,-77 31 0,10-3 0,60-34 1316,23-7-4895,-35 9 0,53-17 1885,0-1 0,-1 0 0,1 0 0,0-1 0,-1 1 0,1-2 0,0 1 0,-1-1 1,-10-3-1,17 4 1448,1 0 0,-1 0 0,1 0 0,-1 0 0,1 0 0,-1 0 1,1 0-1,-1 0 0,1 0 0,-1-1 0,1 1 0,0 0 0,-1 0 0,1-1 1,-1 1-1,1 0 0,-1-1 0,1 1 0,0 0 0,-1-1 0,1 1 1,0-1-1,-1 1 0,1-1 0,0 1 0,0 0 0,-1-1 0,1 1 0,0-2 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1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7 844,'28'-3'2708,"-25"2"-1855,1 0 0,0 0 0,-1 1 0,1-1 0,0 1-1,-1 0 1,1 1 0,0-1 0,0 0 0,-1 1 0,1 0 0,5 2 0,1 2 2252,-9-4-2650,1-1 1,0 1-1,-1 0 0,1 0 1,-1 0-1,1-1 1,-1 2-1,0-1 0,1 0 1,-1 0-1,0 0 1,0 1-1,0-1 1,0 0-1,0 1 0,0-1 1,0 1-1,0 0 1,-1-1-1,2 4 1,-1 0 76,0 1 1,0 0 0,-1-1-1,1 1 1,-1 0 0,-1-1-1,1 1 1,-1 0 0,-2 6-1,-17 55-506,6-26 80,3-7-106,-1-1 0,-22 40 0,8-17 0,11-25 0,9-19 0,0 0 0,1 0 0,1 1 0,-6 20 0,9-24-124,-1-1 1,0 0-1,-1 0 0,0 0 0,0 0 1,0 0-1,-8 10 0,10-16-397,-1 1 0,0-1-1,0 0 1,0 0 0,0 0 0,-1 0 0,1-1 0,0 1-1,-1-1 1,-4 3 0,5-3-392,-1 0 0,0 0 0,0-1 1,0 1-1,0-1 0,0 0 0,0 0 0,0 0 0,1 0 0,-1 0 0,0 0 1,-4-2-1,3 0-138,0 1 0,0-2 1,0 1-1,0 0 1,0-1-1,1 0 1,-1 0-1,1 0 0,-1 0 1,-3-6-1,-4-6-1149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1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57 916,'10'-25'11492,"-10"21"-10530,0 3-473,0 1-1,0-1 0,1 0 1,-1 0-1,0 1 1,0-1-1,0 0 0,0 0 1,0 1-1,0-1 0,0 0 1,0 1-1,-1-1 0,1 0 1,0 0-1,0 1 1,0-1-1,-1 0 0,1 1 1,-1-1-1,1 0 0,-3-2 2443,3 3-2443,-1-1 0,0 1 1,1-1-1,-1 1 0,-1-1 1,1-3 2127,-7 3-2440,-1 2-176,2 3 0,31 22 0,-23-25 0,1 1 0,-1-1 0,0 1 0,1-1 0,-1 1 0,1-1 0,0 0 0,0 0 0,-1 0 0,4 2 0,13 6 0,-11-4 0,-4 0 0,14 10 0,-6-4 0,59 56 0,-48-46 0,22 29 0,-18-19 0,-5-5 0,19 31 0,-1-2 0,34 59 0,-62-97 0,0 1 0,-1 1 0,-1-1 0,-1 1 0,-1 1 0,0 0 0,-2 0 0,0 0 0,-1 1 0,-2-1 0,0 1 0,-1 41 0,-1 77 0,0-138 0,1-1 0,0 1 0,-1-1 0,1 0 0,0 1 0,-1-1 0,1 1 0,0-1 0,-1 0 0,1 0 0,0 1 0,-1-1 0,1 0 0,0 0 0,0 0 0,-1 0 0,1 0 0,0 0 0,0 0 0,-1 0 0,1 0 0,0 0 0,1-1 0,-2 1 0,1 0-2,0 0 0,-1 0 0,1 0 0,0 0 0,-1 0 0,1 0 0,0-1 0,-1 1 0,1 0 0,0-1 0,-1 1 0,1 0 0,0-1 0,-1 1 0,1-1 0,-1 1 0,1-1 0,-1 1 0,1-1 0,-1 1 0,1-1 0,-1 1 0,0-1 0,1 0 0,-1 1 0,0-1 0,1 0 0,-1 1 0,0-1 0,0 0 0,0 0 0,0 1 0,1-1 0,-1 0 0,0 1 0,0-1 0,-1 0 0,1 0 0,0 1 0,0-1 0,0 0 0,0 1 0,0-1 0,-1 0 0,1 1 0,0-1 0,-1 0 0,1 1 0,-1-2-1,-3-4-706,-1 1 0,1-1-1,-1 1 1,-7-7-1,2 3-3066,-2-5-1500,0 0-1,1 0 1,-18-31-1,20 29 2300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1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1092,'14'0'10559,"-4"1"-3687,4 4-481,-13-3-6010,0-1 0,0 1 0,0 0 0,0-1 0,0 1 1,-1 0-1,1 0 0,-1 0 0,1 0 0,-1 0 0,0 0 1,1 0-1,-1 0 0,0 0 0,0-1 0,-1 5 1,0-1-232,0 0 0,0 1 1,0-1-1,-1 0 1,0 0-1,0-1 1,0 1-1,-4 5 0,-3 11-130,-1-1-20,0-1 0,-19 29 0,-6 9 0,16-30 0,15-21 0,0-1 0,0 1 0,0 0 0,-5 11 0,2 1 0,3-11 0,1 0 0,0 0 0,0 1 0,1-1 0,0 1 0,-1 11 0,3-18-1,0 0 1,0 0-1,0-1 0,0 1 0,0 0 1,-1-1-1,1 1 0,0 0 0,0 0 1,0-1-1,-1 1 0,1-1 0,0 1 1,-1 0-1,1-1 0,-1 1 1,1-1-1,-1 1 0,1-1 0,-1 1 1,1-1-1,-1 1 0,1-1 0,-1 1 1,1-1-1,-1 0 0,0 1 1,1-1-1,-2 1 0,-26-1-2674,-23-17-5842,47 16 7800,-48-27-9020,49 25 9084,0 1 0,-1-1 0,1 1 0,0-1-1,1 0 1,-1 0 0,0 0 0,1-1 0,0 1 0,0-1 0,-3-5 0,-4-13-1857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1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48 1280,'98'-2'19934,"-107"-2"-20649,-20-7 1722,22 10-794,0-1 0,0 0 0,1-1 0,-10-4 0,8 4 200,1 0 1,0 1-1,-1 0 1,0 0-1,1 0 0,-1 1 1,0 1-1,0-1 1,0 1-1,1 0 1,-1 1-1,0 0 1,0 0-1,0 1 0,1 0 1,-11 4-1,8-3-344,1 1 0,0 0 0,0 0 0,1 1 0,-1 0 0,1 0-1,0 1 1,0 0 0,1 0 0,0 1 0,0 0 0,0 1 0,-9 13-1,14-16-41,0 0-1,0 0 0,1 1 0,-1-1 0,1 0 1,0 1-1,1-1 0,-1 1 0,1-1 0,0 1 0,1 0 1,-1-1-1,1 1 0,0-1 0,1 0 0,-1 1 1,1-1-1,0 0 0,0 0 0,1 0 0,3 7 1,-1-5 15,-1-1 0,1 1 0,1-1 0,-1 1 0,1-2 0,0 1 0,0 0 0,1-1 0,-1-1 0,1 1 0,0-1 0,1 0 0,-1 0 0,10 2 0,18 5 16,51 10 0,-55-15-60,0 2 1,59 21 0,-34-8 18,-38-15-4,0 1 1,23 11 0,-36-15-7,-1 0 1,0-1 0,0 1-1,0 1 1,-1-1 0,7 8-1,-9-11-4,-1 1 0,1 0-1,0 0 1,0 1 0,-1-1 0,1 0-1,0 0 1,-1 0 0,1 0 0,-1 1-1,0-1 1,1 0 0,-1 0 0,0 1-1,0-1 1,1 0 0,-1 1-1,0-1 1,-1 0 0,1 0 0,0 1-1,0-1 1,0 0 0,-1 1 0,0 1-1,-3 2 6,1 0 0,-1-1-1,0 1 1,-1-1 0,1 0-1,-1 0 1,0 0 0,0-1-1,0 0 1,0 1 0,-1-2-1,-10 5 1,-9 2 2,-45 9 1,42-11-11,-227 47-1220,169-40-2145,-1-3-3752,71-9 3672,1-1 0,-1-1 0,-25-3 0,30-2 636,2-4 415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1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947 6 456,'-27'-6'11664,"42"14"-2285,71 31-5420,178 68 2051,-215-85-5489,239 113 343,-207-93-907,108 76 0,-132-78 43,89 85 0,-123-103 0,-2 1 0,-1 2 0,-1 0 0,-1 1 0,-2 0 0,18 37 0,-26-39 0,0 0 0,-1 0 0,-2 1 0,0-1 0,-2 1 0,0 0 0,-2 1 0,-1-1 0,-1 0 0,-1 0 0,-7 30 0,1-21 0,-1-1 0,-2 0 0,-2-1 0,-1 0 0,-1-1 0,-1 0 0,-2-2 0,-38 49 0,-9-1 0,-127 117 0,63-84 0,-219 144 0,341-249 0,-343 216-615,110-84-6286,-156 71-8611,131-78 8318,144-69 5021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7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492 138 160,'9'-1'729,"0"0"-1,0 0 1,0-1 0,0 0 0,0 0-1,0-1 1,0-1 0,-1 1 0,0-1-1,0-1 1,0 1 0,0-1 0,0-1-1,8-8 1,-8 5 319,0 0 0,1 1 0,0 0 0,0 1 0,12-8 0,-20 15-760,0-1 1,0 1-1,0-1 1,0 1-1,0-1 1,0 1-1,0-1 1,0 0-1,-1 1 1,1-1-1,0 0 1,0 0-1,0 1 1,-1-1-1,1 0 1,-1 0-1,1 0 1,-1 0-1,1 0 1,-1 0-1,1 0 0,-1 0 1,0 0-1,1 0 1,-1 0-1,0-1 1,-2-1 2365,-23 3 2291,16 2-4945,1 0 0,-1 0 0,1 1 0,0 0 0,0 1 0,0-1 0,0 1 0,0 1 0,1 0 0,0 0 0,-8 8 0,-47 34 0,38-31 0,2 1 0,-40 41 0,44-38 0,-10 10 0,1 2 0,-38 61 0,30-37 0,11-19 0,-34 75 0,27-42 0,10-23 0,1 1 0,2 2 0,-10 51 0,15-37 0,2 1 0,-2 103 0,13-131 0,2 1 0,2-1 0,1 0 0,1 0 0,3-1 0,18 54 0,-16-64 0,0-1 0,2-1 0,1 0 0,0-1 0,2-1 0,1 0 0,0-1 0,2 0 0,33 27 0,-3-11 0,1-2 0,3-3 0,64 30 0,-5-3 0,-111-58-3,1-1 0,0 1 0,0 0 1,-1 0-1,1 1 0,-1-1 0,1 0 0,-1 0 0,1 1 0,-1-1 0,0 1 0,0-1 1,1 1-1,-1 0 0,0-1 0,-1 1 0,2 2 0,-2-3-89,0 0 0,0 0 0,-1 0 0,1 0 0,0 0 0,-1 0 0,1 0 0,-1 0 0,1-1-1,-1 1 1,1 0 0,-1 0 0,1-1 0,-1 1 0,0 0 0,0-1 0,1 1 0,-1-1 0,0 1 0,0-1 0,0 1 0,1-1 0,-1 1-1,0-1 1,0 0 0,0 1 0,0-1 0,0 0 0,0 0 0,0 0 0,0 0 0,0 0 0,-1 0 0,-7 2-2846,0 0 0,0-1 0,-1 0 0,1-1 0,0 0 0,-1 0 0,-16-3 0,18 0-579,7-6 1297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398 807 984,'5'3'1432,"-5"-3"-1046,1 0-1,0 0 0,0 1 1,-1-1-1,1 0 0,0 1 0,-1-1 1,1 1-1,0-1 0,-1 1 0,1-1 1,-1 1-1,1-1 0,-1 1 0,4 6 5441,-2-7-5030,0-1 0,1 1 0,-1 0 0,1-1 1,-1 1-1,0-1 0,0 0 0,1 0 0,-1 0 1,0 0-1,0 0 0,4-3 0,-3 1 8,1 0 0,-1 0 1,0-1-1,1 1 0,-2-1 0,4-4 0,3-8 127,-1 0 0,10-29 0,-11 28-957,1-20 26,-7 30 0,0 0 0,1 1 0,0-1 0,4-10 0,51-122 0,-34 79 0,-18 44 0,-1 0 0,-1 0 0,0 0 0,-1-1 0,-1 1 0,-1-30 0,0 40 0,9-67 0,-4 46 0,-4 25 0,0 0 0,0 0 0,0-1 0,-1 1 0,1-1 0,-1 1 0,1 0 0,-1-1 0,0 1 0,0-1 0,0 1 0,0-1 0,0 1 0,-1 0 0,1-1 0,-1 1 0,0-1 0,1 1 0,-1 0 0,0 0 0,0-1 0,-1 1 0,-1-2 0,-14-16 0,16 18 0,0 0 0,-1 0 0,1 0 0,-1 0 0,1 1 0,-1-1 0,0 0 0,0 1 0,0 0 0,0-1 0,0 1 0,0 0 0,0 0 0,0 0 0,0 0 0,-1 0 0,-2 0 0,-26-7 0,21 6 0,0 0 0,0 0 0,0 1 0,-13-1 0,-33 1 0,21 0 0,0 1 0,-56 7 0,17 6 0,-70 15 0,142-27 0,-4-1 0,0 1 0,-1 0 0,1 0 0,0 0 0,0 1 0,0 0 0,-10 5 0,22-7 0,328-23 0,-202 10 0,113-14 0,100-7 0,-329 33 0,5-1 0,0 1 0,0 1 0,0 1 0,34 6 0,-60-2-1973,1 0 1,-1 0-1,0 0 1,-1-1-1,1 0 1,-7 5-1,-28 23-6823,30-22 6800,1 0-1,1 1 1,-11 17 0,1-2-42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3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1429 51 320,'28'6'29515,"-28"-2"-26583,1 0-2932,5-2 0,-4 1 0,-2-7 0,5-19 0,-1 5 0,-4-2 0,1 16 0,7 4 0,-7 3 0,4 0 0,-1 1 0,0-1 0,0 1 0,-1 0 0,1 0 0,-1 0 0,0 1 0,0-1 0,0 1 0,0 0 0,-1 0 0,3 7 0,2 9 0,10 40 0,-8 6 0,-7-57 0,-1-1 0,-1 1 0,0 0 0,0 0 0,-1 0 0,-3 15 0,-1 29 0,5 12 0,0-66 0,0 0 0,0 0 0,0 1 0,0-1 0,0 0 0,0 0 0,0 0 0,0 1 0,0-1 0,0 0 0,0 0 0,0 0 0,0 1 0,0-1 0,0 0 0,-1 0 0,1 0 0,0 1 0,0-1 0,0 0 0,0 0 0,0 0 0,0 0 0,-1 0 0,1 1 0,0-1 0,0 0 0,0 0 0,0 0 0,-1 0 0,1 0 0,0 0 0,0 0 0,0 1 0,0-1 0,-1 0 0,1 0 0,0 0 0,0 0 0,0 0 0,-1 0 0,1 0 0,0 0 0,-1 0 0,1 0 0,0 0 0,0 0 0,0 0 0,0 0 0,-1 0 0,1 0 0,0 0 0,0 0 0,0 0 0,0 0 0,-1 0 0,1 1 0,0-1 0,0 0 0,0 0 0,0 0 0,0 0 0,-1 0 0,1 0 0,0 0 0,0 1 0,0-1 0,0 0 0,0 0 0,0 0 0,0 0 0,0 1 0,0-1 0,0 0 0,0 0 0,0 0 0,-1 0 0,1 1 0,0-1 0,0 0 0,0 0 0,1 0 0,-1 1 0,-2 4 0,-6-1 0,-1-3 0,0-1 0,-5 2 0,11 2 0,3-4 0,0 0 0,0 1 0,0-1 0,0 0 0,0 1 0,-1-1 0,1 0 0,0 0 0,0 1 0,0-1 0,0 0 0,-1 0 0,1 0 0,0 1 0,0-1 0,-1 0 0,1 0 0,0 0 0,0 0 0,-1 1 0,1-1 0,0 0 0,-1 0 0,1 0 0,0 0 0,-1 0 0,1 0 0,0 0 0,0 0 0,-1 0 0,1 0 0,0 0 0,-1 0 0,1 0 0,0 0 0,-1 0 0,1 0 0,0 0 0,0 0 0,-1-1 0,-8 0 0,-2 0 0,1-1 0,-1 1 0,-17 1 0,24 0 0,-28 2 0,0 2 0,-61 14 0,85-16 0,-69 19 0,-92 38 0,97-31 0,-118 28 0,-284 55 0,311-58 0,137-38 0,24-10 0,0 2 0,6 1 0,2 2 0,-6-9 0,1 0 0,0 0 0,0 1 0,0-1 0,0 0 0,0 0 0,0 0 0,0 0 0,0 0 0,0 0 0,0-1 0,0 1 0,1 0 0,-1 0 0,0-1 0,1 1 0,-1-1 0,0 1 0,1-1 0,-1 0 0,1 0 0,-1 1 0,0-1 0,1 0 0,-1 0 0,1 0 0,-1-1 0,1 1 0,-1 0 0,0 0 0,1-1 0,-1 1 0,1-1 0,-1 1 0,0-1 0,0 0 0,2 0 0,1-1 0,-1-1 0,1 1 0,-1-1 0,0 1 0,0-1 0,0 0 0,-1 0 0,1 0 0,-1-1 0,1 1 0,-1 0 0,0-1 0,0 0 0,-1 1 0,3-8 0,-1 0 0,-1 0 0,0 0 0,-1 0 0,0 0 0,-1-12 0,0 2 0,1-15 0,-1 1 0,-3-1 0,-11-62 0,5 53 0,6 31 0,3 14 0,0-1 0,0 1 0,0 0 0,0 0 0,0-1 0,0 1 0,0 0 0,0 0 0,0 0 0,0-1 0,0 1 0,0 0 0,0 0 0,0-1 0,0 1 0,0 0 0,0 0 0,1 0 0,-1-1 0,0 1 0,0 0 0,0 0 0,0 0 0,0-1 0,0 1 0,1 0 0,-1 0 0,0 0 0,0 0 0,0-1 0,0 1 0,1 0 0,-1 0 0,0 0 0,0 0 0,0 0 0,1 0 0,-1 0 0,0 0 0,0 0 0,1 0 0,-1-1 0,0 1 0,0 0 0,0 0 0,1 0 0,-1 0 0,0 1 0,0-1 0,1 0 0,-1 0 0,0 0 0,0 0 0,0 0 0,1 0 0,-1 0 0,0 0 0,0 0 0,1 1 0,2 8 0,-2-8 0,0 1 0,0-1 0,-1 0 0,1 1 0,0-1 0,-1 0 0,1 1 0,0-1 0,-1 1 0,0-1 0,1 1 0,-1 0 0,0-1 0,0 1 0,0-1 0,0 1 0,0-1 0,0 1 0,-1 1 0,1 7 0,-1-5 0,-7-1 0,8-3 0,-1-1 0,1 0 0,-1 1 0,0-1 0,1 0 0,-1 0 0,0 0 0,1 0 0,-1 0 0,1 0 0,-1 0 0,0 0 0,1 0 0,-1 0 0,0 0 0,1 0 0,-1 0 0,1 0 0,-1 0 0,0-1 0,1 1 0,-1 0 0,1-1 0,-1 1 0,1 0 0,-2-1 0,0-1 0,-22-2 1025,-18-4-7409,0-6-7732,13 2 4823,12 3 6414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19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36 177 1728,'54'-19'14143,"-53"18"-13536,0 0 0,0-1 0,0 1 0,0 0 1,0 0-1,0 0 0,-1-1 0,1 1 0,0 0 0,-1-1 1,0-10 9366,0 12-9971,0 0 0,0 1 0,0-1 1,0 0-1,1 0 0,-1 0 0,0 0 0,0 1 1,0-1-1,0 0 0,0 0 0,0 0 1,0 1-1,0-1 0,1 0 0,-1 0 1,0 0-1,0 1 0,0-1 0,0 0 0,0 0 1,0 1-1,0-1 0,0 0 0,-1 0 1,1 0-1,0 1 0,0-1 0,0 0 0,0 0 1,0 0-1,0 1 0,0-1 0,0 0 1,0 0-1,-1 0 0,1 1 0,0-1 0,0 0 1,0 0-1,0 0 0,-1 0 0,1 0 1,0 0-1,0 1 0,0-1 0,-1 0 1,1 0-1,0 0 0,0 0 0,0 0 0,-1 0 1,1 0-1,0 0 0,0 0 0,-1 0 1,1 0-1,0 0 0,0 0 0,0 0 0,-1 0 1,1 0-1,0 0 0,0 0 0,0 0 1,-1 0-1,1 0 0,0-1 0,-1 1 0,2 1 15,8 11-18,1 1 0,-2 0 0,0 0 0,0 0 0,-1 1 0,5 15 0,-5-13 0,1-1 0,1 0 0,1-1 0,15 19 0,14 23 0,-28-39 0,0 0 0,0 0 0,2-1 0,0 0 0,21 18 0,-5-13 0,-22-20 0,-6-2 0,0 1 0,-1 0 0,1-1 0,0 1 0,-1-1 0,1 1 0,0-1 0,-1 1 0,1-1 0,-1 1 0,1-1 0,-1 0 0,1 1 0,-1-1 0,0 0 0,1 1 0,-1-1 0,0 0 0,1 1 0,-1-1 0,0 0 0,0 0 0,0 1 0,0-1 0,0 0 0,0 0 0,0 0 0,0 1 0,0-1 0,0 0 0,0 0 0,0 1 0,0-1 0,-1 0 0,1-1 0,-1 1 0,0-21 0,-1 0 0,-2 0 0,0 1 0,-1-1 0,-1 1 0,-2 0 0,0 1 0,-17-33 0,10 20 0,7 14 0,-1 1 0,-12-20 0,-8-6 0,19 26 0,-1 2 0,-1 0 0,0 0 0,-14-14 0,13 18 0,-12-11 0,24 23 0,1 0 0,0 0 0,0 0 0,0-1 0,0 1 0,-1 0 0,1 0 0,0 0 0,0 0 0,0 0 0,-1-1 0,1 1 0,0 0 0,0 0 0,0 0 0,-1 0 0,1 0 0,0 0 0,0 0 0,-1 0 0,1 0 0,0 0 0,0 0 0,0 0 0,-1 0 0,1 0 0,0 0 0,0 0 0,-1 0 0,1 0 0,0 0 0,0 1 0,0-1 0,-1 0 0,1 0 0,0 0 0,0 0 0,0 0 0,-1 1 0,1-1 0,0 0 0,0 0 0,0 0 0,0 0 0,0 1 0,0-1 0,-1 0 0,1 0 0,0 1 0,0-1 0,0 0 0,0 0 0,0 0 0,0 1 0,0-1 0,0 0 0,0 0 0,0 1 0,0-1 0,0 0 0,2 12 0,51 111 0,-49-111 0,8 27 0,34 73 0,-41-101 0,0 0 0,-1 0 0,3 12 0,-5-16 0,-1 0 0,2 0 0,-1 0 0,1 0 0,0 0 0,1-1 0,-1 1 0,10 10 0,2-3 0,-12-12 0,-1 0 0,1 0 0,-1 0 0,0 0 0,1 0 0,-1 1 0,0-1 0,0 1 0,-1-1 0,1 1 0,0 0 0,-1-1 0,0 1 0,1 0 0,0 4 0,3 9 0,-4-13 0,-9-1 0,-85 9-1607,48-9-7209,1-3 0,-89-12 0,104 8 5608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2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2858 73 1020,'-30'-1'5360,"-16"-1"-2183,-31-1 3846,75 3-5791,-6-4 2098,8 3-3142,0 1 0,-1 0 0,1-1 0,-1 1 0,1-1 0,0 1 1,-1 0-1,1-1 0,-1 1 0,1 0 0,-1 0 0,1-1 0,-1 1 0,1 0 0,-1 0 0,1 0 0,-1-1 0,1 1 0,-1 0 0,1 0 0,-1 0 1,0 0-1,-63 2 6754,-33 6-6746,86-7-35,6 0-161,-298 18 0,266-16 0,30-2 0,0-1 0,0 1 0,0-1 0,0 0 0,0-1 0,0 1 0,-8-3 0,30 5 0,1-1 0,22 0 0,11 0 0,397 13 0,-440-14 0,-12 0 0,-540 0 0,540 0 0,10 0 0,7-4 0,0 0 0,0 1 0,0 1 0,0 0 0,1 0 0,-1 1 0,1 0 0,18 2 0,25-2 0,53-1 0,-43 3 0,-165-10 0,-28-3 0,-143 2 0,-48 10 0,208 5 0,92-7 0,12 0 0,15 1 0,30 2 0,-2-1 0,54-5 0,-75 4 0,1 0 0,26 3 0,-24-1 0,0 0 0,20-3 0,44 0 0,-56 2 0,38-3 0,136-18 0,-111 16 0,11 0 0,-9 0 0,-44 4 0,-39 0 0,-15 3 0,0-1 0,-1 1 0,1-2 0,0 1 0,0-1 0,-1 0 0,1-1 0,-8-1 0,-20 0 0,-256-8 0,227 10 0,447 0 0,-377 0 0,-12 0 0,-158 10 0,100-10 0,55-1 0,2-2 0,10 2 0,0 4 0,-11 4 0,-18 4 0,21-8 0,1 0 0,-1 0 0,0-1 0,-1 1 0,-7 1 0,-14 9 0,-29 30 0,37-31 0,1 2 0,1 0 0,-19 20 0,-75 74 0,43-39 0,42-46 0,2 2 0,-29 37 0,29-32 0,-41 40 0,-20 25 0,-6 8 0,76-87 0,0-1 0,-22 18 0,-3 3 0,10-8 0,-44 32 0,-14 12 0,1 0 0,-19 19 0,-29 28 0,17-8 0,88-88 0,25-20 0,1 1 0,-1-1 0,1 1 0,0 0 0,-6 6 0,-6 10 0,-35 32 0,30-37 0,17-12 0,0-1 0,0 1 0,1-1 0,-1 1 0,1 0 0,0 0 0,-4 6 0,-49 56 0,48-61 0,7-4 0,1 0 0,-1 0 0,0 0 0,0 0 0,0 0 0,1 0 0,-1 0 0,0 0 0,0 0 0,1 0 0,-1 0 0,0 0 0,0-1 0,1 1 0,-1 0 0,0-1 0,1 1 0,-1 0 0,0-1 0,1 1 0,-1-1 0,1 1 0,-1-1 0,1 1 0,-1-1 0,1 1 0,-1-1 0,1 0 0,-1 1 0,1-1 0,0 0 0,-1 1 0,1-2 0,-9-10 0,-4 6-389,0 0-1,-1 1 1,-24-5-1,-10-4-4185,10 0 33,1-1 0,0-2-1,2-1 1,-52-36-1,40 18 1685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3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4142 1 1444,'17'4'1948,"-13"-4"-893,1 1 1,-1 0-1,1 0 1,-1 1-1,0-1 1,0 1-1,1 0 1,6 4-1,-11-5-1011,0-1 1,0 0-1,0 0 0,1 1 0,-1-1 1,0 0-1,0 1 0,0-1 0,0 0 1,0 0-1,0 1 0,0-1 0,1 0 1,-1 1-1,0-1 0,0 0 0,0 1 0,0-1 1,0 0-1,0 1 0,-1-1 0,1 0 1,0 1-1,0-1 0,0 0 0,0 1 1,0-1-1,0 0 0,0 1 0,-1-1 1,1 0-1,0 0 0,0 1 0,0-1 1,-1 0-1,1 0 0,0 0 0,0 1 0,-1-1 1,-11 7 1933,10-6-1586,1 0 740,-15 9 10485,10 10-9008,-1 2-2231,-2-11-378,-1 0 0,0 0 0,-1-1 0,0 0 0,0-1 0,-18 11 0,2-1 0,-19 13 0,28-20 0,0 1 0,1 0 0,-30 30 0,-26 24 0,-45 50 0,99-98 0,-36 29 0,-6 4 0,-38 28 0,5 7 0,-6-3 0,0 37 0,55-70 0,34-39 0,1-1 0,-2 0 0,-20 16 0,-11 10 0,31-28 0,0 1 0,0-2 0,-1 1 0,-21 9 0,18-10 0,1 1 0,-26 19 0,10-4 0,-60 34 0,52-35 0,-38 30 0,-58 54 0,17-5 0,91-81 0,18-14 0,0 0 0,0 1 0,0 0 0,1 0 0,-11 15 0,14-16 0,-1 0 0,0-1 0,0 0 0,0 0 0,-9 7 0,-24 23 0,-79 95 0,45-53 0,-82 103 0,91-99 0,15-24 0,-46 74 0,30-14 0,49-92 0,-21 29 0,20-34 0,-24 38 0,-3 5 0,22-36 0,-93 107 0,26-32 0,73-80 0,15-20 0,-1 0 0,1-1 0,-1 1 0,0 0 0,0-1 0,0 1 0,-1-1 0,-4 4 0,-55 47 0,15-3 0,45-49 0,-50 39 0,48-36 0,0-1 0,1 1 0,-1 0 0,1 0 0,0 1 0,0-1 0,0 0 0,1 1 0,-5 10 0,6-11 0,-1 0 0,0 0 0,0 0 0,0 0 0,-1 0 0,-4 6 0,-12 18 0,13-18 0,0-1 0,-1 1 0,-12 12 0,-15 23 0,28-37 0,0-1 0,0 0 0,0-1 0,-1 0 0,0 1 0,-11 6 0,-27 25 0,-36 69 0,68-82 0,12-22 0,0 0 0,0 0 0,-1 0 0,1 0 0,-1 0 0,0-1 0,1 1 0,-1 0 0,0-1 0,-1 0 0,1 1 0,-3 1 0,-22 18 0,12-10 0,-33 21 0,21-7 0,-46 34 0,59-44 0,12-14 0,1 0 0,-1 1 0,0-1 0,0 0 0,0 0 0,0 0 0,-1-1 0,-3 4 0,4-4 0,-1 1 0,2-1 0,-1 1 0,0 0 0,0 0 0,1 0 0,-1 0 0,1 0 0,-1 0 0,-1 3 0,-13 17 0,13-18 0,-1 0 0,1 1 0,0-1 0,0 1 0,1 0 0,-1 0 0,-1 6 0,-9 14 0,8-14 0,4-8 0,0 0 0,0-1 0,-1 1 0,1-1 0,-1 0 0,1 1 0,-1-1 0,0 0 0,1 0 0,-6 3 0,6-4 0,0 0 0,1 0 0,-1 0 0,0 0 0,0 0 0,0 0 0,1 0 0,-1 0 0,0 0 0,1 0 0,-1 1 0,1-1 0,-1 0 0,1 0 0,0 1 0,-1-1 0,1 2 0,-8 16 0,7-17 0,0-1 0,0 1 0,0-1 0,0 1 0,1-1 0,-1 1 0,0 0 0,1-1 0,0 1 0,-1 0 0,1-1 0,0 1 0,0 0 0,0-1 0,0 1 0,0 3 0,0-3 0,-1 0 0,0 0 0,1 0 0,-1-1 0,0 1 0,0 0 0,0 0 0,0-1 0,-1 1 0,1-1 0,0 1 0,-1-1 0,-1 2 0,-7 9 0,10-12 0,-1 1 0,1 0 0,-1 0 0,1 0 0,-1-1 0,1 1 0,0 0 0,-1 0 0,1 0 0,0 0 0,0 0 0,0 0 0,0 0 0,0 0 0,0-1 0,0 1 0,0 0 0,0 0 0,0 0 0,0 0 0,0 0 0,1 0 0,0 1 0,-2 6 0,-14 12 0,5 6 0,10-21 0,0 0 0,0 0 0,-35-51 0,21 17 0,-20-28 0,19 33 0,2-1 0,-13-29 0,22 43 0,0 1 0,1 0 0,-2 0 0,1 1 0,-1-1 0,-1 1 0,-10-14 0,14 21 0,-1 0 0,1 0 0,0-1 0,0 1 0,0-1 0,0 0 0,1 1 0,-1-1 0,1 0 0,0 0 0,-1 0 0,1 0 0,1 0 0,-1 0 0,0-1 0,1 1 0,-1-6 0,-2 0 0,2 8 0,0 1 0,1-1 0,-1 0 0,1 1 0,-1-1 0,1 0 0,0 1 0,-1-1 0,1 0 0,0 0 0,-1 1 0,1-1 0,0 0 0,0 0 0,0 0 0,0 0 0,0 1 0,0-1 0,0 0 0,0 0 0,0-1 0,0 0 0,-6 5 0,5-3 0,0 1 0,1-1 0,0 0 0,0 0 0,0 0 0,-1 0 0,1 1 0,0-1 0,0 0 0,0 0 0,0 1 0,0-1 0,-1 0 0,1 0 0,0 1 0,0-1 0,0 0 0,0 0 0,0 1 0,0-1 0,0 0 0,0 0 0,0 1 0,0-1 0,0 0 0,0 1 0,0-1 0,0 0 0,0 0 0,1 1 0,-1-1 0,0 0 0,0 0 0,0 1 0,0-1 0,0 0 0,1 0 0,-1 0 0,0 1 0,0-1 0,0 0 0,1 0 0,-1 0 0,0 1 0,6 3 0,17 18 0,10 13 0,32 40 0,-48-54 0,-11-14 0,0-1 0,-1 1 0,0 0 0,-1 0 0,6 12 0,15 20 0,-20-33 0,0 1 0,0 0 0,0 1 0,5 12 0,62 132 0,-58-124 0,-10-23 0,-1 0 0,-1 1 0,1-1 0,-1 1 0,0 0 0,0 0 0,-1-1 0,1 1 0,-1 0 0,0 7 0,-2-9 0,4 3 0,22 8 0,-16-10 0,0 0 0,-7-5 0,0 0 0,0 0 0,0 0 0,0 0 0,-1 0 0,1 0 0,0 0 0,0-1 0,0 1 0,0-1 0,-1 1 0,1-1 0,0 0 0,-1 0 0,1 1 0,0-1 0,-1 0 0,1 0 0,-1-1 0,0 1 0,1 0 0,-1 0 0,0-1 0,0 1 0,1-1 0,-1 1 0,0-1 0,-1 0 0,2-2 0,9-10 0,209-148 0,-152 115 0,41-18 0,-71 43 0,116-55 0,-154 77 0,1-1 0,0 1 0,0 0 0,-1 0 0,1-1 0,0 1 0,-1 0 0,1-1 0,0 1 0,-1 0 0,1-1 0,0 1 0,-1-1 0,1 1 0,-1-1 0,1 0 0,-1 1 0,1-1 0,-1 1 0,1-1 0,-1 0 0,0 1 0,1-1 0,-1 0 0,0 0 0,0 1 0,1-1 0,-1 0 0,0 0 0,0 1 0,0-1 0,0 0 0,0 0 0,0 1 0,0-1 0,0 0 0,0 0 0,-1 0 0,1 1 0,0-1 0,0 0 0,-1 1 0,1-1 0,0 0 0,-1 1 0,1-1 0,-1 0 0,1 1 0,-1-1 0,1 1 0,-1-1 0,1 1 0,-1-1 0,0 1 0,1-1 0,-1 1 0,0-1 0,-8-5 0,0 1 0,-1 1 0,-16-7 0,9 4 0,-3-1-439,-1 0-1,0 2 1,-29-6-1,-40 1-8101,4 11-3851,12 9 4382,37-4 6028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3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 1564,'3'6'12645,"-3"-6"-12438,-17 4 5264,-32-4-2464,41 0-929,-42-1 4575,14 0-6082,-62 7 0,54-5-571,35-1 0,1 0 0,-1 0 0,0 1 0,-12 2 0,5 2 0,18-4 0,3 0 0,46 10 0,1-2 0,60 3 0,-34-5 0,645 46 0,-523-33 0,-81-6 0,-113-13 0,-1 0 0,1-1 0,-1 1 0,1-1 0,0 0 0,-1 0 0,1-1 0,5-1 0,-28-2 0,-441-1 0,22-5 0,-6-1 0,184 6 0,257 5 0,-15-3 0,12 2 0,10 0 0,702 1 0,-703-1 0,-7 0 0,-10-2 0,-13 4-1484,-45 8-1,27-3-3219,-99 22-8358,3 15 4583,67-17 5802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3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420 262 120,'5'9'978,"15"23"6748,-17-29-5874,-1 0 0,1 0 1,0 0-1,0 0 0,11 7 9939,-25-15-9167,-53-61-2334,50 50-294,0 0 0,-2 1 1,1 1-1,-1 1 0,-22-15 0,-20-9 102,20 11-2375,-6 1-5817,-80-30-11082,104 44 16638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0 248,'18'10'16634,"0"-6"-8133,-9-2-8215,13 3-528,0-1 1,27 2-1,30 4-5088,13 5-10615,-73-14 13548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3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1 182 172,'30'14'2825,"-4"8"5268,-26-22-7891,1 1 0,-1-1 0,0 1 0,1-1 0,-1 1 0,0-1 0,1 0-1,-1 1 1,1-1 0,-1 1 0,1-1 0,-1 0 0,1 0 0,-1 1 0,1-1-1,-1 0 1,1 0 0,-1 1 0,1-1 0,-1 0 0,1 0 0,-1 0 0,1 0 0,0 0-1,-1 0 1,1 0 0,-1 0 0,1 0 0,-1 0 0,1 0 0,0 0 0,-1-1-1,1 1 1,-1 0 0,1 0 0,-1 0 0,1-1 0,-1 1 0,1 0 0,-1-1-1,1 1 1,-1 0 0,0-1 0,1 1 0,-1-1 0,1 1 0,-1-1 0,0 1 0,1-1-1,-1 1 1,0-1 0,0 1 0,0-1 0,1 1 0,-1-1 0,0 1 0,0-1-1,0 1 1,0-1 0,0 0 0,0 1 0,0-1 0,0 1 0,0-1 0,0 0-1,0 1 1,-1-2 0,-2-10 317,1 0-1,-1 0 0,2-1 1,0 0-1,0 1 1,1-1-1,3-16 0,-2-7 34,8-7-220,-9 43-332,0-1 0,0 1-1,-1 0 1,1-1 0,0 1-1,0 0 1,0-1 0,0 1-1,0 0 1,0-1 0,0 1-1,0 0 1,0-1 0,0 1-1,0 0 1,0-1 0,1 1-1,-1 0 1,0-1 0,0 1-1,0 0 1,0-1 0,1 1-1,-1 0 1,0 0 0,0-1-1,0 1 1,1 0 0,-1 0-1,0-1 1,0 1 0,1 0-1,-1 0 1,0 0 0,1 0-1,-1-1 1,0 1 0,1 0-1,-1 0 1,0 0 0,1 0-1,-1 0 1,0 0 0,1 0-1,-1 0 1,0 0 0,1 0-1,-1 0 1,0 0 0,1 0-1,-1 0 1,0 0 0,1 0-1,-1 0 1,0 0 0,1 1-1,-1-1 1,0 0 0,1 0-1,-1 0 1,0 1 0,0-1-1,1 0 1,-1 0 0,0 0-1,0 1 1,1-1 0,24 25-19,-16-16 29,35 33 154,63 77 0,-51-54 1518,-55-63-1597,1 0-1,0 0 1,0 0 0,0 0-1,1 0 1,-1 0 0,0 0-1,1-1 1,-1 1-1,3 0 1,-4-2-85,0 0 0,0 0 1,0 0-1,-1 0 0,1 0 0,0 0 1,0 0-1,0-1 0,-1 1 0,1 0 1,0 0-1,0-1 0,-1 1 0,1-1 1,0 1-1,0-1 0,-1 1 0,1-1 1,-1 1-1,1-1 0,0 1 0,-1-1 1,1 0-1,-1 0 0,0 1 0,1-1 1,-1 0-1,1 1 0,-1-1 0,0 0 0,0 0 1,1-1-1,0 0 0,5-11 0,-1 0 0,7-26 0,-7 10 0,-4 22 0,0 0 0,0 0 0,1 0 0,-1 0 0,2 0 0,-1 0 0,1 0 0,0 1 0,5-9 0,2 1 0,-6 9 0,0-1 0,0 1 0,0 0 0,0 0 0,1 1 0,7-6 0,-10 9 0,0 0 0,-1 0 0,1 0 0,0 0 0,0 1 0,0-1 0,0 1 0,0-1 0,0 1 0,0 0 0,0 0 0,0 0 0,0 0 0,1 0 0,-1 0 0,0 1 0,0-1 0,0 1 0,0-1 0,-1 1 0,1 0 0,0 0 0,0 0 0,3 2 0,-2-2-59,0 1 0,0 0 0,0 0 0,0 0 0,-1 0 0,1 0 0,-1 1-1,1-1 1,-1 1 0,0-1 0,0 1 0,0 0 0,0 0 0,-1 0 0,3 6 0,-3-4-641,1 1-1,-1-1 1,0 1 0,-1-1 0,1 10 0,-2-8-759,0 0 0,0-1 0,0 1 0,-1 0 0,0-1 0,0 1 0,-1-1 0,-4 9 0,-8 24-6878,15-23 5168,7-5 801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519 418 1588,'1'0'337,"1"0"0,-1 0 0,0-1 0,0 1 0,0-1 0,0 1 0,0-1 0,0 1 0,0-1 0,0 0 0,0 1 0,0-1 0,0 0 0,0 0 0,-1 1 0,1-1 0,0 0-1,0 0 1,-1 0 0,1 0 0,-1 0 0,1 0 0,-1 0 0,1-2 0,-1 1 135,1 0-1,-1-1 1,-1 1-1,1 0 1,0 0 0,0 0-1,-1 0 1,1 0-1,-1 0 1,0 0-1,0 0 1,-1-3 0,-4-5 608,0 1 0,-1 0 1,0 0-1,-12-11 1,-32-38 1166,-14-13-1397,38 45-1094,8 7-1018,-1 1 1,-1 0-1,0 2 0,-26-15 1,31 22-308,0 1 1,-1 1 0,1 1 0,-1 0-1,-1 1 1,1 1 0,-1 0-1,0 1 1,-26 0 0,22 7-495</inkml:trace>
  <inkml:trace contextRef="#ctx0" brushRef="#br0" timeOffset="1">55 85 328,'129'11'8915,"0"-11"-3830,130-21-1740,-84 6-3038,-3-7-2385,-106 12-3613,105-4 1,-116 14 3263,0 0 509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51 788,'-5'1'10579,"-17"-2"-4900,-25-7 3271,8 3-2818,14-2-5493,13 3-639,0 1 0,0 1 0,-18-2 0,18 3 0,-1-1 0,1 0 0,-18-6 0,26 5 0,-21 1 0,515 28 0,-409-17 0,-9 0 0,84-2 0,-245-21 0,-79 1 0,-256-11 0,517 40 0,-4-6 0,146 0 0,-169-4 0,-54-4 0,-1 0 0,1-1 0,0 0 0,0-1 0,18-3 0,-19 0 0,-67 17-3638,-77 25-16297,77-16 15045,28-8 2162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6820 273 1020,'101'-46'9228,"-20"1"-7753,-39 38-1356,7-18 9008,-55 27-8662,6 0-384,6-1-5,-1-1 97,-13 0 801,-15 0 2448,21 0-3204,3 6 2212,-1-5-2415,0-1-1,0 0 1,0 0-1,0 1 1,0-1-1,0 0 1,-1 0-1,1 0 1,0 1-1,0-1 1,0 0-1,0 0 1,0 0-1,0 1 1,-1-1-1,1 0 1,0 0-1,0 0 1,0 1-1,0-1 1,-1 0-1,1 0 1,0 0-1,0 0 1,0 0-1,-1 0 1,1 0-1,0 1 1,0-1-1,-1 0 1,1 0-1,0 0 1,0 0 0,-1 0-1,1 0 1,0 0-1,0 0 1,-1 0-1,1 0 1,0 0-1,0 0 1,0 0-1,-1-1 1,1 1-1,0 0 1,0 0-1,-1 0 1,1 0-1,0 0 1,0 0-1,-1-1 1,10-18-152,-9 17 134,0-32 17,0 33-12,0-25 123,1 26-127,-1 0 0,0-1 1,0 1-1,0 0 0,0 0 0,0-1 0,0 1 1,0 0-1,0-1 0,0 1 0,0 0 0,0-1 0,0 1 1,0 0-1,0 0 0,0-1 0,0 1 0,0 0 1,0-1-1,0 1 0,0 0 0,-1 0 0,1-1 0,0 1 1,0 0-1,0 0 0,0-1 0,-1 1 0,1 0 1,0 0-1,0-1 0,-1 1 0,1 0 0,0 0 0,0 0 1,-1 0-1,1-1 0,0 1 0,0 0 0,-1 0 1,1 0-1,0 0 0,-1 0 0,1 0 0,0 0 0,-1 0 1,1 0-1,0 0 0,0 0 0,-1 0 0,-1 1 415,2-6-430,0 4 6,0 0-87,0 0 98,0 1 0,0-1 0,0 0 0,0 1 1,0-1-1,1 0 0,-1 1 0,0-1 0,0 0 0,0 1 0,1-1 0,-1 0 0,0 1 0,0-1 1,1 0-1,-1 1 0,1-1 0,-1 1 0,1-1 0,-1 1 0,1-1 0,-1 1 0,1-1 0,-1 1 1,1 0-1,-1-1 0,2 0 0,-1 1-1,-1 0 1,1 0-1,-1-1 1,1 1-1,-1 0 1,1 0-1,-1-1 1,0 1-1,1-1 1,-1 1-1,1 0 1,-1-1-1,0 1 0,1-1 1,-1 1-1,0-1 1,0 1-1,1-1 1,-1 1-1,0-1 1,0 1-1,0-1 1,0 0-1,1 1 1,-1-1-1,0 1 1,0-2-1,0 0 2,1 0-1,0-1 1,0 1-1,0 0 1,0 0-1,0 0 1,1 0-1,-1 0 1,1 0-1,-1 0 1,1 0-1,0 1 1,1-3-1,5-2 78,-8 6-33,-18 5 57,18-5 291,-11 4-164,1 1 1,0 0-1,0 0 1,0 1-1,1 0 0,-12 10 1,10-9-64,0-1-1,0 0 1,-1 0 0,-16 5 0,16-7-174,0 1 0,1 0 1,-1 1-1,-13 9 0,3-1 8,0-1 0,-1-1 0,-46 17 0,10-5 0,-212 94 0,221-98 0,18-8 0,-41 23 0,-24 14 0,-112 39 0,144-62 0,-141 48 0,90-34 0,-373 170 0,389-164 0,14-6 0,-377 166 0,424-190 0,-856 387 0,758-333 0,-163 94 0,246-128 0,-394 242 0,318-210 0,-68 42 0,98-46 0,-282 170 0,310-195 0,-84 51 0,70-31 0,-64 39 0,70-49 0,-39 20 0,78-47 0,-71 53 0,52-34 0,-111 76 0,102-76 0,38-25 0,2-1 0,19-10 0,0 0 0,1 1 0,-1 0 0,-15 13 0,2-2 0,19-15 0,1 0 0,0 0 0,0 0 0,0 1 0,0-1 0,0 1 0,0 0 0,0 0 0,1 0 0,0 0 0,-1 0 0,1 0 0,-1 4 0,0-1 0,0 0 0,0 0 0,0-1 0,-1 1 0,0-1 0,0 0 0,0 0 0,-10 8 0,-47 35 0,20-17 0,10-12 0,27-18 0,0 1 0,1 0 0,-1 0 0,0 1 0,1-1 0,-1 1 0,-5 5 0,9-7 0,0-1 0,0 1 0,0-1 0,-1 1 0,1-1 0,0 0 0,0 1 0,-1-1 0,1 1 0,0-1 0,-1 0 0,1 1 0,0-1 0,-1 0 0,1 1 0,-1-1 0,1 0 0,0 0 0,-1 1 0,1-1 0,-1 0 0,1 0 0,-1 0 0,1 0 0,-1 0 0,1 1 0,-1-1 0,1 0 0,-1 0 0,0 0 0,-11 2 0,9 1 0,-5-6 0,-1-2 0,0-1 0,0 1 0,-15-14 0,21 16 0,1 0 0,-1 0 0,1 0 0,0-1 0,0 1 0,0-1 0,0 1 0,1-1 0,0 0 0,-2-4 0,-24-75 0,22 65 0,3 7 0,0 0 0,-1 0 0,-1 0 0,0 1 0,0-1 0,-1 1 0,-9-13 0,11 18 0,1 1 0,-1-1 0,1 0 0,0 0 0,0 0 0,1-1 0,-2-7 0,-6-17 0,7 6 0,2 7 0,-1 13 0,7 10 0,20 18 0,-1-8 0,41 35 0,-34-25 0,-22-16 0,0 0 0,0 0 0,-1 1 0,-1 0 0,13 22 0,12 15 0,3 6 0,-25-37 0,0 0 0,15 17 0,-18-24 0,-1 1 0,0 0 0,-1 0 0,0 1 0,-1 0 0,0 0 0,-1 0 0,0 0 0,-1 1 0,3 18 0,-4-19 0,2 3 0,1 1 0,0-1 0,1 0 0,11 22 0,-15-35 0,-1 0 0,1 0 0,0 0 0,0 0 0,0-1 0,0 1 0,1-1 0,-1 1 0,0-1 0,1 0 0,-1 0 0,1 0 0,-1 0 0,1 0 0,-1-1 0,1 1 0,0-1 0,-1 1 0,1-1 0,3 0 0,12 0 0,0-1 0,19-3 0,-7 0 0,31-3 0,0-3 0,-1-2 0,81-28 0,171-81 0,-159 49 0,-134 61 0,-22 9 0,1 0 0,-1 0 0,1 0 0,-1 0 0,0 0 0,1 1 0,-1-1-1,0 1 1,-5-2 0,-4-3-32,8 4-1984,0-1-1,0-1 0,1 1 1,-1 0-1,1-1 0,0 0 1,-4-5-1,-5-19-7833,12 12 6975,7 0 463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33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2 88,'16'-1'20942,"-36"3"-10780,4 2-11180,-11 6 1723,-1 2 0,1 1 0,-37 24 0,54-30-725,-1 1-1,1 0 0,1 1 1,-1 0-1,1 0 0,1 1 1,0 0-1,0 0 0,1 1 1,-10 20-1,14-25 21,1 0 0,-1 0 0,1 0 0,0 0 0,1 1 0,-1-1 0,1 0 0,1 1 0,-1-1 0,1 1 0,0-1 0,0 0 0,1 1 0,0-1 0,0 1 0,1-1 0,-1 0 0,1 0 0,1 0 0,-1 0 0,1 0 0,0 0 0,4 5 0,3 4 0,1 0 0,1 0 0,0-2 0,24 22 0,-33-32 0,0 1 0,-1 0 0,1 0 0,-1 0 0,1 0 0,-1 0 0,0 0 0,-1 1 0,1-1 0,-1 1 0,0-1 0,0 1 0,0-1 0,-1 1 0,1 0 0,-1-1 0,-1 9 0,-4 1 0,1-1 0,-2 0 0,0 0 0,-10 15 0,-9 20 0,6-14 0,14-25 0,0 0 0,1 0 0,-1 1 0,-3 14 0,7-21 0,1 0 0,-1 0 0,1 0 0,-1 1 0,1-1 0,1 0 0,-1 0 0,0 0 0,1 1 0,-1-1 0,1 0 0,0 0 0,0 0 0,0 0 0,1 0 0,-1 0 0,1 0 0,2 4 0,-1-3-398,0-1 0,0 1-1,0-1 1,1 0 0,-1 0 0,4 3-1,-1-3-1239,-1 0-1,1 0 1,-1 0-1,1-1 1,0 0-1,11 3 1,39 0-10193,-19-6 8400,0-3 903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6 1316,'-82'-1'14379,"0"-1"-3878,0 1-4528,0 0-5375,95 2-598,0 0 0,0 2 0,15 3 0,14 3 0,318 28 0,-201-23 0,660 17 0,-528-41 0,-282 9 0,1-2 0,-8 2 0,1 0 0,0 0 0,0 1 0,0-1 0,-1 1 0,1-1 0,0 1 0,0 0 0,0 1 0,5 0 0,19 1 0,-17-4-35,-13-1 122,-23-2-790,-146 10-20661,99-2 15071,57-2 5387,-31 0-1739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 1252,'20'-5'2890,"0"2"-1,0 0 0,36-1 1,2-6 7039,-44 15-5885,-12-2-2840,-9-1 1723,7-2-2881,-1 0 0,1 0 1,0 0-1,-1 0 0,1 0 1,-1 0-1,1 0 0,-1 0 1,1 0-1,0 0 0,-1 0 1,1 1-1,0-1 0,-1 0 1,1 0-1,0 0 0,-1 1 1,1-1-1,0 0 0,-1 0 1,1 1-1,0-1 0,-1 0 1,1 1-1,0-1 0,0 0 1,0 1-1,-1-1 0,1 1 1,0-1-1,0 0 0,0 1 1,0-1-1,0 0 0,0 1 1,0-1-1,-1 1 0,1-1 1,1 1-1,-3 3-46,-4-2 0,4 2 0,2 1 0,0 1 0,2-1 0,4 0 0,3 6 0,-9-11 0,0 0 0,1 0 0,-1 0 0,0 0 0,0 0 0,0 0 0,0 0 0,1 1 0,-1-1 0,0 0 0,0 0 0,0 0 0,0 0 0,0 0 0,1 0 0,-1 1 0,0-1 0,0 0 0,0 0 0,0 0 0,0 0 0,0 1 0,0-1 0,0 0 0,0 0 0,0 0 0,0 0 0,0 1 0,0-1 0,0 0 0,0 0 0,0 0 0,0 0 0,0 1 0,0-1 0,0 0 0,0 0 0,0 0 0,0 1 0,0-1 0,0 0 0,-1 19 0,6-9-223,-5-10 155,0 0 0,0 0-1,1 0 1,-1 0 0,0 1-1,0-1 1,0 0 0,0 0-1,1 0 1,-1 1 0,0-1-1,0 0 1,0 0-1,0 0 1,0 1 0,0-1-1,0 0 1,0 0 0,0 0-1,1 1 1,-1-1 0,0 0-1,0 0 1,0 1 0,0-1-1,0 0 1,0 0 0,-1 1-1,1-1 1,0 0 0,0 0-1,0 0 1,0 1-1,0-1 1,0 0 0,0 0-1,0 1 1,0-1 0,-1 0-1,1 0 1,0 0 0,0 0-1,0 1 1,0-1 0,-1 0-1,1 0 1,0 0 0,0 0-1,0 0 1,-1 0 0,1 1-1,0-1 1,0 0 0,0 0-1,-1 0 1,1 0-1,0 0 1,0 0 0,-1 0-1,1 0 1,0 0 0,0 0-1,-1 0 1,1 0 0,0 0-1,0 0 1,-1 0 0,1 0-1,0-1 1,-21 5-6867,-8-3 2099,-5 0 1003,-101 15-6173,90-11 8040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71 336,'31'-2'2883,"3"-1"4300,-34 3-7112,0 0 0,1 0 1,-1 0-1,0 0 0,0 0 1,0 0-1,0 0 0,0 0 1,0 1-1,1-1 0,-1 0 1,0 0-1,0 0 0,0 0 1,0 0-1,0 0 1,0-1-1,1 1 0,-1 0 1,0 0-1,0 0 0,0 0 1,0 0-1,0 0 0,0 0 1,0 0-1,1 0 0,-1 0 1,0 0-1,0 0 0,0 0 1,0 0-1,0-1 0,0 1 1,0 0-1,0 0 0,0 0 1,0 0-1,0 0 1,0 0-1,1 0 0,-1-1 1,0 1-1,0 0 0,0 0 1,0 0-1,0 0 0,0 0 1,0 0-1,0 0 0,0-1 1,0 1-1,0 0 0,0 0 1,0 0-1,0 0 0,-1 0 1,1 0-1,0-1 0,0 1 1,0 0-1,0 0 1,0 0-1,0 0 0,-11-10 3784,-20-7 897,-9 7-544,-61-9 0,75 16-4107,-1 1 0,0 1-1,0 2 1,0 0 0,1 2-1,-29 7 1,42-8-101,9-1 0,0-1 0,-1 1 0,1 0 0,-1 0 0,1 0 0,0 1 0,0-1 0,0 1 0,0 0 0,0 0 0,0 1 0,0-1 0,1 1 0,-1 0 0,-4 5 0,0 3 0,7-10 0,0 1 0,0-1 0,0 1 0,1-1 0,-1 1 0,0-1 0,0 1 0,1 0 0,-1-1 0,1 1 0,0 0 0,-1-1 0,1 1 0,0 0 0,0 0 0,0 3 0,0-5 0,1 13 0,4-10 0,6 2 0,-10-1 0,0-2 0,0-1 0,-1 0 0,1 0 0,0 0 0,-1 1 0,1-1 0,0 0 0,0 0 0,0 0 0,0 0 0,0 0 0,0-1 0,0 1 0,0 0 0,2 1 0,1 1 0,9 12 0,-11-11 0,1-1 0,0 1 0,0-1 0,0 0 0,0 0 0,1 0 0,6 5 0,16 17 0,-25-19 0,-1-1 0,2 0 0,3 4 0,-8-6 0,2-2 0,6 2 0,-2 0 0,3-1 0,-4 2 0,-2 0 0,-9-7-2134,-38 10-11271,30-6 9488,0-2 0,-21-2-1,20-2 1014,0 0 740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455 325 324,'48'-26'20191,"-54"21"-16743,-8 0-1953,0 5-567,1 0 1,0 1 0,-1 1 0,1 0-1,0 1 1,-14 5 0,14-3-727,1 0 0,0 1 0,-19 13 0,14-7-202,-1-1 0,1 1 0,1 1 0,-16 15 0,7-5 0,16-14 0,-1 0 0,1 0 0,-9 13 0,-7 12 0,12-17 0,0 1 0,-11 21 0,9-11 0,8-18 0,1 0 0,1 0 0,0 0 0,0 1 0,1 0 0,0 0 0,1 0 0,0 0 0,-2 24 0,6-29 0,-1 0 0,1-1 0,0 1 0,0 0 0,1 0 0,-1 0 0,1-1 0,1 1 0,-1-1 0,1 0 0,0 0 0,0 1 0,0-2 0,5 6 0,2 0 0,-9-9 0,0 0 0,0 0 0,0 0 0,0 0 0,0 0 0,0-1 0,1 1 0,-1 0 0,0-1 0,0 1 0,0 0 0,1-1 0,-1 0 0,0 1 0,1-1 0,-1 0 0,0 0 0,1 1 0,-1-1 0,0 0 0,1 0 0,2-1 0,12 0 0,0 0 0,-1-2 0,1 0 0,0 0 0,-1-1 0,0-1 0,17-8 0,7-6 0,52-32 0,-64 33 0,0-2 0,-2-1 0,0 0 0,-1-2 0,-2-1 0,0-1 0,-2 0 0,0-2 0,-2 0 0,-1-1 0,24-56 0,-32 57 0,-2 0 0,0 0 0,-2 0 0,2-42 0,-4 37 0,0-32 0,-3 45 0,0 1 0,6-35 0,-2 14 0,-3 26 0,7 40 0,-4 9 0,0 0 0,-3 0 0,-1 0 0,-8 67 0,7-90 0,-5 28 0,-12 44 0,4-17 0,-49 260 0,54-266-542,7-52-1245,39-45-28147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82 209 1364,'3'0'170,"19"2"4512,-22-2-4406,1 0-1,-1 0 1,1 0-1,0 0 1,-1 0-1,1 1 0,-1-1 1,1 0-1,-1 0 1,1 1-1,-1-1 1,1 0-1,-1 1 1,1-1-1,-1 0 1,0 1-1,1-1 0,-1 1 1,0-1-1,1 1 1,-1-1-1,0 1 1,1-1-1,-1 1 1,0-1-1,0 1 1,0-1-1,1 1 0,-1 0 1,0 0-1,-1 0 42,1 0 1,-1 0-1,1 0 0,-1-1 0,0 1 0,1 0 0,-1 0 0,0-1 0,1 1 0,-1-1 0,0 1 1,0-1-1,0 1 0,0-1 0,1 1 0,-1-1 0,0 0 0,0 1 0,0-1 0,0 0 0,0 0 1,-2 1-1,-23 2 3340,23-2-3430,0-1 1,0 0-1,-1 0 1,1-1-1,0 1 1,0-1 0,0 0-1,0 1 1,0-1-1,0-1 1,0 1-1,0 0 1,0-1-1,0 1 1,1-1 0,-1 0-1,0 0 1,1 0-1,0 0 1,-3-4-1,4 4-195,-1-1-1,1 1 1,0-1-1,0 0 1,0 1-1,1-1 0,-1 0 1,1 0-1,-1 0 1,1 0-1,0 0 1,0 1-1,0-1 1,0 0-1,1 0 0,-1 0 1,1 0-1,0 1 1,0-1-1,0 0 1,0 0-1,2-2 1,3-5-29,0-1 1,1 1-1,1 1 1,0-1-1,0 1 1,1 1-1,0-1 1,0 2-1,1-1 1,19-10-1,-11 5-1,-14 10-4,1 0 1,0 0 0,-1 1-1,1 0 1,0-1 0,0 1 0,1 1-1,-1-1 1,0 1 0,0 0 0,1 0-1,-1 1 1,1 0 0,10 0 0,-13 1 3,1-1 0,0 1 0,-1 0 0,1 1 0,-1-1 0,1 1 0,-1-1 0,0 1 0,0 0 0,1 0 0,-1 0 0,-1 1 0,1-1 0,0 1 0,0 0 0,-1 0 0,0 0 0,0 0 0,1 0 0,-2 0 0,1 0 0,2 5 1,16 54-582,-9-22-1396,5-4-4118,-16-36 5839,1 1 0,-1 0-1,1 0 1,-1 0-1,1 0 1,0-1-1,-1 1 1,1 0-1,0-1 1,0 1-1,0 0 1,-1-1 0,1 1-1,0-1 1,0 1-1,0-1 1,0 0-1,0 1 1,0-1-1,0 0 1,0 0 0,0 1-1,0-1 1,0 0-1,0 0 1,0 0-1,0 0 1,0-1-1,0 1 1,0 0-1,0 0 1,0 0 0,0-1-1,0 1 1,0-1-1,1 0 1,-1 1-171,1-1 1,-1 0-1,0 0 1,1 0-1,-1 0 0,0 0 1,0 0-1,0 0 1,0-1-1,0 1 1,0 0-1,0-1 0,0 1 1,-1 0-1,1-1 1,0 1-1,-1-1 1,1 1-1,-1-1 0,0 1 1,1-3-1,0-12-1584,7-4 384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1 237 760,'13'-6'1634,"12"-5"1265,-18 3 2613,-6 8-5342,-1-1-1,6 3 5600,-5-1-5599,-1-1-1,0 0 1,0 0 0,0 0-1,0 1 1,0-1 0,0 0-1,0 0 1,0 1 0,0-1-1,9 11 2782,-8-7-2345,0 0-1,-1 1 1,1-1 0,-1 0-1,0 0 1,0 0 0,-1 5-1,2 24 1958,3-13-1499,12 42 505,-15-57-1521,1-1 1,0 1-1,1 0 0,-1-1 0,1 1 0,0-1 0,0 0 1,0 0-1,8 7 0,5 3 6,-10-8-30,0 0 1,1-1 0,0 1-1,8 3 1,-12-7-20,-1-1 1,1 0-1,0 0 1,0 0-1,0-1 0,0 1 1,0 0-1,0-1 1,-1 0-1,1 0 1,0 0-1,0 0 1,0 0-1,0-1 0,0 1 1,3-2-1,3-1 3,1-1-1,-1 0 0,0-1 0,-1 0 0,1-1 0,-1 0 1,0 0-1,-1 0 0,1-1 0,6-9 0,13-16-36,25-36 0,-48 61 22,-1 2 1,12-18-48,-15 23 53,0 1 0,0-1-1,0 0 1,0 0 0,0 1-1,0-1 1,0 0 0,0 0-1,0 0 1,0 1 0,1-1-1,-1 0 1,0 0 0,0 1-1,0-1 1,0 0 0,0 0-1,0 0 1,0 0 0,1 1-1,-1-1 1,0 0 0,0 0-1,0 0 1,1 0 0,-1 1-1,0-1 1,0 0 0,0 0-1,1 0 1,-1 0 0,0 0-1,0 0 1,0 0 0,1 0-1,-1 0 1,0 0 0,0 0-1,1 0 1,-1 0 0,0 0-1,0 0 1,1 0 0,-1 0-1,0 0 1,0 0 0,0 0-1,1 0 1,-1 0 0,0 0-1,0 0 1,0-1 0,1 1-1,-1 0 1,0 0 0,0 0-1,1 2-12,-1 1 0,1 0-1,0 0 1,0 0-1,0-1 1,0 1-1,0 0 1,2 2 0,7 19-230,-6-7-7,-2-9-322,-1 0 0,1 0 1,0-1-1,1 1 0,0-1 0,0 0 1,0 1-1,1-1 0,0-1 0,1 1 1,0-1-1,6 8 0,-3-7-781,26 23-4626,-33-29 5757,0 0 1,0 0-1,0 0 0,1 0 1,-1 0-1,0-1 0,0 1 1,1 0-1,-1-1 0,1 1 1,-1-1-1,0 0 1,1 1-1,-1-1 0,1 0 1,-1 0-1,1 0 0,-1 0 1,1 0-1,-1 0 0,1 0 1,2-1-1,-4 0 235,1 1 0,-1 0 0,1 0-1,-1 0 1,1-1 0,-1 1 0,1 0 0,-1-1 0,0 1 0,1 0-1,-1-1 1,1 1 0,-1-1 0,0 1 0,1-1 0,-1 1-1,0 0 1,1-1 0,-1 1 0,0-1 0,0 1 0,0-1-1,1 0 1,-1 1 0,0-1 0,0 1 0,0-1 0,0 1 0,0-1-1,0 1 1,0-1 0,0 0 0,0 1 0,0-1 0,-1 1-1,1-1 1,0 1 0,0-1 0,0 1 0,-1-1 0,1 1-1,0-1 1,-23-21 1589,21 21-1496,-1-1 0,1 0 0,0 0 0,0 0 0,0-1 0,0 1 0,0 0 0,-2-4 0,1-3 174,1-1 0,0 0-1,1 1 1,-1-1 0,2 0 0,0 0-1,0 0 1,0 0 0,2 0 0,-1 0-1,6-19 1,-4 24-104,-1 0 0,1 0-1,1 0 1,-1 0 0,1 0 0,-1 1 0,1 0-1,1 0 1,-1 0 0,0 0 0,1 1 0,0-1-1,0 1 1,0 1 0,0-1 0,1 1-1,5-3 1,-7 4-52,1 0 0,0 0-1,0 0 1,0 0 0,-1 1-1,1 0 1,0 0 0,0 0-1,0 0 1,0 1-1,0 0 1,-1 0 0,1 0-1,0 1 1,-1 0 0,10 4-1,-10-3-38,1 1-1,0-1 1,-1 1-1,0 0 0,0 1 1,0-1-1,0 1 0,-1-1 1,0 1-1,0 0 0,0 0 1,0 1-1,-1-1 1,2 6-1,3 9 85,-2-1 0,0 1 0,-1 0 0,-1 1 0,-1-1 1,0 24-1,-2-42-66,0 0 0,0 0 0,0 0 0,0 0 1,0 0-1,-1 0 0,1-1 0,0 1 0,-1 0 0,1 0 1,-1 0-1,0 0 0,0-1 0,0 1 0,0 0 0,0-1 1,0 1-1,0-1 0,0 1 0,-2 1 0,1-2 23,1 0 0,-1-1 0,0 1 0,1-1 1,-1 1-1,1-1 0,-1 0 0,0 0 0,1 0 0,-1 1 0,0-2 0,1 1 0,-1 0 0,0 0 0,1 0 0,-1-1 0,0 1 0,-2-2 0,-6-2 240,0-1 0,0 0 0,1-1 0,-1 0 0,-15-14-1,-36-36-333,2-2 0,2-3-1,-81-116 1,134 172-39,-22-38 27,25 42-23,0 0-1,1 0 1,-1-1 0,0 1-1,1 0 1,0-1-1,-1 1 1,1 0 0,0-1-1,-1 1 1,1-1-1,0 1 1,0-1 0,0 1-1,0-1 1,0 1-1,1 0 1,-1-1-1,0 1 1,1-1 0,-1 1-1,1 0 1,-1-1-1,1 1 1,0 0 0,-1 0-1,1-1 1,1 0-1,8-9-1198,-9 10 895,0 0 0,0 0 0,0 0 0,0 0 0,0 0 0,0 0 0,0 0 0,0 1 0,0-1 0,1 0 0,-1 1 0,0-1 1,0 1-1,1-1 0,-1 1 0,0 0 0,1-1 0,-1 1 0,0 0 0,1 0 0,1 0 0,20-1-3294,41 3-11773,-42 0 12958,4-1 87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4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1432,'3'-2'1382,"1"0"1,0 0-1,0 0 1,0 0-1,0 1 0,0-1 1,1 1-1,-1 0 0,0 0 1,7 0-1,-8 2-597,-1-1-1,0 0 1,0 1 0,1-1-1,-1 1 1,0 0 0,0 0-1,0-1 1,0 2 0,4 1-1,13 14 285,68 98 4259,-61-77-4790,45 49 1,-63-79-613,177 176 153,-96-115-2520,-72-58 1963,1-3-4549,-17-7 4614,-1-1 207,0 0 0,1 0 0,-1 0 0,0 0 0,0 1 0,1-1 0,-1 0 0,0 0 0,0 0 0,1 0 0,-1 0 0,0 0-1,1 0 1,-1 0 0,0 0 0,1 0 0,-1 0 0,0 0 0,0 0 0,1-1 0,-1 1 0,0 0 0,0 0 0,1 0 0,-1 0 0,0 0-1,0-1 1,2 0-824,-11-17-6001,4 11 5504,2 4 832,1-1 0,-1 0 0,0-1 0,1 1 0,0 0 0,0-1-1,0 1 1,0-1 0,0-5 0,-6-11-1161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5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94 684,'11'-1'1426,"-10"0"-1050,0 1 0,0 0 0,0-1 0,0 1 0,0 0 0,0-1 0,0 1 0,0 0 0,1 0 0,-1 0 0,0 0 0,0 0 0,0 0 0,0 0-1,0 1 1,0-1 0,0 0 0,0 1 0,0-1 0,0 0 0,0 1 0,1 0 0,-2 1 70,1-1-1,-1 1 1,0-1 0,0 1 0,1-1-1,-1 1 1,1-1 0,-1 0-1,1 1 1,0-1 0,0 0 0,-1 0-1,3 3 1,29 23 3071,-28-25-3306,0 1 0,0 0-1,0 0 1,-1 1 0,1-1 0,4 6-1,-8-8-192,1 0-1,0-1 1,0 1-1,0 0 1,0-1-1,0 1 1,0-1-1,0 1 1,0-1 0,0 0-1,0 1 1,0-1-1,0 0 1,0 0-1,0 0 1,0 0-1,0 0 1,0 0-1,0 0 1,0 0-1,0 0 1,0 0-1,2-1 1,30-7-45,-26 6 35,-2 0-9,0 0 1,-1 0-1,1 0 0,0-1 0,-1 1 0,1-1 0,-1 0 0,0-1 0,0 1 0,0-1 0,-1 1 0,1-1 1,-1 0-1,0-1 0,0 1 0,0-1 0,-1 1 0,0-1 0,1 0 0,-2 0 0,1 1 0,0-2 0,-1 1 1,0 0-1,0 0 0,-1 0 0,0 0 0,1-1 0,-2 1 0,1 0 0,0 0 0,-3-7 0,2 10 3,0 0-1,0 1 0,0-1 0,0 1 0,0-1 1,0 1-1,-1 0 0,1 0 0,0-1 0,-1 1 1,1 0-1,-1 0 0,0 0 0,1 1 0,-1-1 1,0 0-1,1 0 0,-1 1 0,0 0 1,0-1-1,0 1 0,1 0 0,-1-1 0,0 1 1,0 0-1,0 1 0,0-1 0,1 0 0,-1 0 1,-2 1-1,-7 1 111,1 0-1,-1 1 1,-14 6 0,15-6 107,1 1-1,1 1 1,-1-1-1,1 2 1,-1-1-1,1 1 1,1 0 0,-1 1-1,1 0 1,1 0-1,-1 0 1,1 1-1,0 0 1,1 0-1,0 1 1,-8 16-1,11-19-155,-1 1-1,2 0 1,-1-1-1,0 1 0,1 0 1,1 0-1,-1 0 1,1 0-1,0 0 0,0 0 1,1 0-1,0 0 1,1-1-1,-1 1 0,1 0 1,0-1-1,1 1 1,0-1-1,0 1 0,0-1 1,1 0-1,-1-1 0,2 1 1,4 6-1,6 3-544,1 0-1,0-1 1,0-1-1,2 0 0,0-1 1,33 16-1,-25-15-3206,0-2-1,36 9 1,-52-18 1712,0 0 1,1-1 0,-1 0 0,13-1 0,-5 0-434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0:5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887 284 1356,'-148'13'3217,"-475"50"18928,597-59-20648,11-3-390,0 1 1,1 1-1,-26 9 1,40-12-1106,-1 0 1,1 0-1,0 0 1,0 0-1,0 0 1,-1 0-1,1 0 1,0 0-1,0 0 0,0 0 1,-1 0-1,1 0 1,0 0-1,0 0 1,0 0-1,0 0 0,-1 0 1,1 1-1,0-1 1,0 0-1,0 0 1,0 0-1,-1 0 1,1 0-1,0 1 0,0-1 1,0 0-1,0 0 1,0 0-1,0 0 1,0 1-1,0-1 1,0 0-1,0 0 0,-1 0 1,1 1-1,0-1 1,0 0-1,0 0 1,0 0-1,0 1 1,0-1-1,0 0 0,1 0 1,-1 0-1,0 1 1,11 5 15,24 2-29,34 3 11,101 2 0,82-12 0,451-39 0,3-34 0,-592 60 0,697-87 0,-30 3 0,-524 66 0,512-42 0,-709 69-133,40-2 81,-30 7-3341,-68-2 3353,27 5-6352,-29-5 6210,1 0 0,-1 0 1,0 0-1,1 1 0,-1-1 0,0 0 0,0 0 0,1 0 0,-1 0 0,0 1 0,0-1 0,0 0 0,1 0 0,-1 1 0,0-1 0,0 0 0,0 0 0,0 1 0,1-1 0,-1 0 0,0 1 1,0-1-1,0 0 0,0 1 0,0-1 0,0 0 0,0 1 0,0-1 0,0 1 0,-11 12-5261,-38 18-1500,29-21 5463,-26 16-1121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3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1 884,'-8'0'2055,"0"1"-1,-1 1 1,-14 4 0,-10 0 3755,33-5-5717,1-1 0,-1 0 0,0 0 0,0 1 0,0-1-1,0 0 1,0 0 0,0 1 0,0-1 0,0 0 0,0 0-1,0 0 1,1 1 0,-1-1 0,0 0 0,0 0-1,0 0 1,0 1 0,1-1 0,-1 0 0,0 0 0,0 0-1,0 0 1,1 1 0,-1-1 0,0 0 0,0 0 0,1 0-1,-1 0 1,0 0 0,0 0 0,1 0 0,-1 0 0,0 0-1,0 0 1,1 0 0,-1 0 0,0 0 0,0 0 0,1 0-1,-1 0 1,0 0 0,0 0 0,1 0 0,-1 0 0,1-1-1,67-7 2890,-7 0-1227,313 9 2378,-151 4-3234,185 5-350,-264-1-802,-53 2-5230,-90-11 5144,0 0 1,-1 1-1,1-1 1,0 0 0,-1 0-1,1 1 1,-1-1-1,1 0 1,-1 1 0,1-1-1,0 1 1,-1-1 0,1 0-1,-1 1 1,0 0-1,1-1 1,-1 1 0,1-1-1,-1 1 1,0-1 0,0 1-1,1 0 1,-1-1-1,0 1 1,0 0 0,0-1-1,1 1 1,-1 0-1,0-1 1,0 1 0,0 0-1,0-1 1,0 1 0,0 0-1,-1-1 1,1 1-1,0-1 1,0 1 0,0 0-1,-1 0 1,3 20-4333,8-3 1848,7-1 697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3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310 613 1156,'1'0'386,"39"-4"10590,-40 4-10599,1 0 0,0 0 0,0 0 0,-1 0 0,1-1 0,0 1 0,0 0 0,-1-1 0,1 1 0,-1-1 0,1 1 0,0 0 0,-1-1 0,1 1 0,-1-1 0,1 0 0,-1 1-1,1-1 1,-1 1 0,1-1 0,-1 0 0,0 1 0,1-1 0,-1 0 0,0 0 0,0 1 0,1-1 0,-1 0 0,0 0 0,0 1 0,0-1 0,0 0 0,0 0 0,0 1 0,0-1 0,0 0 0,0 0 0,-1 1 0,1-1 0,0 0 0,0 0 0,-1 1-1,1-1 1,-1 0 0,-55-140 3230,-14-32-3928,17 26 321,45 127-851,4 8 1073,-1 1 0,0 0 0,-1 0 0,0 1 0,-12-17 0,17 25-531,-1 0 0,0 1 1,1-1-1,-1 1 1,0-1-1,0 1 0,0-1 1,0 1-1,-1 0 0,1 0 1,0 0-1,0 1 1,-1-1-1,-3 0 0,4 0-563,-1 1-1,0 1 0,0-1 1,1 0-1,-1 1 0,0-1 0,1 1 1,-1 0-1,1 0 0,-1 0 1,1 0-1,-1 0 0,1 1 1,0-1-1,-4 4 0,1-2-603,1 1-1,0-1 1,1 1-1,-1 0 1,0 0 0,1 1-1,-5 8 1,-1 7-820</inkml:trace>
  <inkml:trace contextRef="#ctx0" brushRef="#br0" timeOffset="1">1 209 1036,'11'20'3136,"-6"-11"-1330,0 0 1,0-1 0,1 0 0,9 11 0,-11-16-1471,-1 0 0,1 0 1,-1-1-1,1 1 0,0-1 0,0 0 0,0 0 1,0 0-1,0-1 0,1 1 0,-1-1 1,0 0-1,7 0 0,2 1 6,0-1 1,1-1-1,-1 0 1,0-1-1,0 0 0,0-1 1,1-1-1,-2 0 1,1-1-1,23-9 0,38-26-710,-3-8-3540,26-16-9851,-78 53 11323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36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1 364,'-20'6'7113,"9"-2"-5525,1 0 1,-1 0-1,0-1 1,-17 3 0,-9 2 2466,-2 1 1503,27-6-2068,47 2-2611,80 9-612,295 23 2398,-326-33-2358,358-3-181,-397-2-126,-31 1 0,0 0 0,-1-1 0,1-1 0,16-4 0,-26 5 0,0 0 0,-1 0 0,1 1 0,0-1 0,0 1 0,-1 0 0,5 0 0,1 0 0,0 0 0,-1 0 0,1-1 0,0-1 0,-1 1 0,16-6 0,-15 6 0,18 1 0,-18-1 0,-5 0 0,0 0 0,1 1 0,-1-1 0,0 1 0,1 0 0,-1 0 0,0 1 0,6 0 0,10 1 0,179 3 0,-42 0 0,42 10 0,-43-9 0,-141-7 0,-1 2 0,1 0 0,-1 1 0,18 4 0,-28-5 0,1 0 0,0 0 0,0-1 0,-1 1 0,1-1 0,0 0 0,6-1 0,28-1 0,-24 2 0,-4 0 0,-2 0 0,0 0 0,14 0 0,-28 0 0,-2 1 0,4 4 21,4-10-531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3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12 288,'-6'-7'12536,"5"7"-12053,-18-4 7838,-32 4 113,28 1-5729,10-3-2705,-3 8 0,10-4 0,5 2 0,2-3 0,0 0 0,0-1 0,0 1 0,0 0 0,0-1 0,0 1 0,0-1 0,1 1 0,-1-1 0,0 0 0,0 1 0,1-1 0,-1 0 0,0 0 0,0 0 0,1 0 0,-1 0 0,0 0 0,2-1 0,-1 1 0,1014 86 0,180-60 0,-1189-25 0,-51-8 0,-19-4 953,42 9-3941,-1 2 1,-33 4-1,18 1-3686,0 2 0,-48 16-1,41-12 3501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38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9 324,'46'5'16677,"-47"-5"-16288,0-1 1,0 0-1,0 1 1,1-1-1,-1 1 1,0-1-1,0 1 1,0 0-1,0-1 1,0 1-1,0 0 1,0 0-1,0-1 1,0 1-1,0 0 1,0 0-1,0 0 1,0 0-1,-1 1 1,-33-1 4543,24 0-3634,-33 0 445,545 0-1744,-495 0 0,-12 0 0,-94 3 0,46-1 0,-82-6 0,119 2 0,-67-2 0,76 3 0,5-1 0,-2 2-1487,0 0 1,0 1-1,0-1 1,0 1-1,0 1 0,0-1 1,0 1-1,0 0 0,1 0 1,-1 0-1,0 1 1,1-1-1,-5 5 0,6-5 708,1 0 0,-1 0-1,1 1 1,0-1-1,0 0 1,0 1 0,0 0-1,1-1 1,-1 1-1,1 0 1,-2 4 0,1 9-1419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4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21 488,'-21'0'7433,"-21"4"-2940,-12-2 11219,57-4-15689,0 2 1,1-1-1,-1 0 0,0 1 1,0-1-1,1 1 1,-1 0-1,0 0 0,0 0 1,6 2-1,24-1 106,291-11 2324,-288 10-699,-197 16-1706,154-16-48,4-1 0,-1 1 0,1 0 0,-1 1 0,1-1 0,0 1 0,-1-1 0,1 1 0,0 0 0,0 0 0,-1 0 0,1 1 0,-4 2 0,7-1 0,2-2 0,0 1 0,0-1 0,0 0 0,0-1 0,0 1 0,0 0 0,1-1 0,-1 1 0,0-1 0,0 0 0,1 0 0,-1 0 0,0 0 0,1 0 0,1 0 0,13-1 0,-13 2 0,33 4 0,1-2 0,-1-1 0,0-2 0,53-6 0,-54 0-334,-45-5-8559,-6 4 5434,-1 0 1,0 2-1,0 0 0,-1 0 0,-18-2 1,24 3 1186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4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52,'3'-2'1447,"22"-2"17651,2 9-17023,21-1-632,-22-3-898,293 20 3064,378 14-719,-549-30-2147,502 2 69,-470-8-759,328-9-53,-429 10 0,189 4 0,275 7 0,-521-11 0,468 11 0,112-11 0,-360 10 0,107-15 0,-150 0 0,-71 5 0,-122-1-2,1-1-1,0 1 1,0-1 0,-1-1 0,1 1-1,-1-1 1,1 0 0,-1 0 0,0-1-1,7-5 1,9-5-266,-17 10 1333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49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1036,'-8'0'8230,"43"0"-4353,-11 1-2719,35 7 0,-37-5-592,-1-2 0,29-1 0,11 1 341,530 26 3556,-127-12-118,-272-5-1366,-191-20-1949,2 10-891,14-1-7664,-17 0 7355,0 1 1,1 0-1,-1 0 1,0 0-1,0-1 0,1 1 1,-1 0-1,0 0 1,0-1-1,0 1 0,1 0 1,-1-1-1,0 1 1,0 0-1,0 0 0,0-1 1,0 1-1,0 0 1,1-1-1,-1 1 0,0 0 1,0-1-1,0 1 0,0 0 1,0-1-1,0 1 1,0 0-1,-1-1 0,1 1 1,0 0-1,0-1 1,0 1-1,0 0 0,0-1 1,0 1-1,-1 0 1,1 0-1,0-1 0,0 1 1,0 0-1,-1 0 0,1-1 1,0 1-1,0 0 1,-1 0-1,1-1 0,0 1 1,0 0-1,-1 0 1,1 0-1,-1 0 0,-7-6-5198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24:5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47 560,'16'-9'17266,"-11"8"-16997,195-9 4601,-45 8-3076,136 3 666,543 24 874,-369-19-2849,-620-41-13550,-91 15-1817,182 19 12491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4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15 196,'-107'5'8029,"-84"-21"-5204,148 14-2275,33 1-412,0 0 1,-1 1-1,1 0 0,-19 3 0,24-2-84,-33 2 167,33-1-176,29-2-116,13 0 52,0 2-1,41 6 0,-15-4 11,-14-1-5,148 11-20,-106-4 161,-103-6 1243,-21 3 1056,5-5-2114,0 2 0,1 2 0,0 0-1,-49 19 1,65-21-259,-2 0-32,2 2 0,-1 0 0,1 0 0,-17 12 0,-8 6 28,34-23-51,0 1 0,0 0-1,0 0 1,0 0 0,0 0 0,1 0-1,-1 0 1,1 1 0,0-1 0,-1 1 0,1-1-1,0 1 1,0-1 0,1 1 0,-1-1-1,0 1 1,1 0 0,0-1 0,0 1-1,0 0 1,0-1 0,0 1 0,0 0 0,0-1-1,1 1 1,1 3 0,0 5 7,0-1 0,2 1 0,-1-1 1,1 0-1,1 0 0,5 10 0,52 86 29,-58-92-20,-4-13-14,0-1 0,0 1 0,0 0 0,0-1 0,0 1 1,0-1-1,0 1 0,1 0 0,-1-1 0,0 1 0,0 0 0,1-1 0,-1 1 1,0-1-1,1 1 0,-1-1 0,0 1 0,1-1 0,-1 1 0,1-1 0,-1 1 1,2 0-1,-1 0 1,0 0-1,0 0 1,0 0 0,0 0 0,0 1 0,-1-1 0,1 0 0,0 1 0,-1-1 0,1 1 0,-1-1 0,1 0-1,-1 1 1,0-1 0,1 1 0,-1-1 0,0 1 0,0 0 0,0 1 0,-7 32 28,3-9 1,-5 17 13,9-37-34,0-5-8,0-1 0,0 1 0,1-1 0,-1 1 0,0 0 0,0-1 0,0 1 0,0 0-1,0-1 1,0 1 0,0 0 0,-1-1 0,1 1 0,0 0 0,0-1 0,0 1-1,-1-1 1,1 1 0,0 0 0,0-1 0,-1 1 0,1-1 0,-1 1 0,1-1 0,0 1-1,-1-1 1,1 1 0,-1-1 0,1 0 0,-1 1 0,0-1 0,1 0 0,-1 1-1,0-1 1,-1 1-1,1-1 0,0 1 0,0-1 0,0 1 1,0-1-1,0 1 0,0 0 0,0-1 0,0 1 0,0 0 0,0 0 0,1 0 0,-1-1 0,0 1 0,0 0 0,1 0 0,-1 0 0,1 0 0,-1 1 0,1-1 0,-1 0 0,1 0 0,0 0 0,-1 0 0,1 0 0,0 1 0,0-1 0,0 0 1,0 0-1,0 0 0,0 1 0,0-1 0,0 0 0,1 0 0,-1 0 0,1 2 0,0 0-1,-1 0 0,1-1 0,1 1-1,-1 0 1,0-1 0,1 1 0,-1-1 0,1 1 0,-1-1 0,1 0 0,0 0 0,0 0 0,0 0 0,1 0-1,2 2 1,38 37-41,-39-39 20,0 0 1,1-1 0,-1 0 0,1 1-1,0-2 1,-1 1 0,1 0 0,0-1-1,8 0 1,-11 0-496,-22 4-2398,-107 3-8168,92-3 8677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26 776,'0'-1'240,"0"0"0,0 0-1,0 1 1,0-1 0,1 0 0,-1 0 0,0 0-1,0 0 1,0 0 0,1 1 0,-1-1-1,0 0 1,1 0 0,-1 0 0,1 1-1,-1-1 1,1 0 0,-1 1 0,1-1 0,0 0-1,-1 1 1,1-1 0,0 1 0,-1-1-1,1 1 1,0-1 0,0 1 0,0 0 0,-1-1-1,1 1 1,0 0 0,0 0 0,0-1-1,0 1 1,-1 0 0,1 0 0,0 0 0,2 0-1,11-4 1847,-23 25 563,0 21-1456,10-10-886,11 54 0,-6-46-230,-3-27-45,1 0 0,0 0-1,10 23 1,5 16 49,-12-31-19,1-1-1,1 1 1,12 18 0,6 14 185,47 96 621,-69-137-830,1-1 0,1 1 1,-1-1-1,12 14 0,-14-21-40,0 1 0,0-1 0,0 0 0,1 0 1,-1-1-1,1 1 0,0-1 0,0 0 0,0 0 0,1-1 0,10 5 0,3-6-774,-14-3-303,-12-2-601,-83-26-9424,63 19 8651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1 236,'0'0'3776,"27"6"6984,19 16-8901,1 1-1748,-26-8-34,-20-15-103,-1 1 0,1-1-1,0 0 1,-1 1 0,1-1 0,-1 1-1,1-1 1,0 1 0,-1-1-1,1 1 1,-1-1 0,0 1 0,1-1-1,-1 1 1,1 0 0,-1-1 0,0 1-1,1 0 1,-1-1 0,0 1 0,0 0-1,1 0 1,-1-1 0,0 1-1,0 0 1,0-1 0,0 1 0,0 0-1,0 0 1,-1 1 0,-4 1-567,-1 1 1,1-1 0,-1 0-1,0-1 1,-8 3-1,-15 6-1890,-80 41-5549,65-32 6177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3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109 517 1620,'-1'3'6381,"-8"15"-517,-26 44 5585,22-28-7808,-11 49 1,14-30-3600,2 0 1,3 0-1,1 70 1,4-112-43,1 0 0,1 0 0,-1 0 0,2 0 0,-1 0 0,9 20 0,-11-30 0,1 0 0,-1 0 0,1 0 0,0 0 0,-1 1 0,1-1 0,0 0 0,0-1 0,0 1 0,0 0 0,0 0 0,0 0 0,0 0 0,0-1 0,0 1 0,0-1 0,0 1 0,0 0 0,0-1 0,1 0 0,-1 1 0,0-1 0,0 0 0,1 0 0,-1 1 0,0-1 0,0 0 0,1 0 0,-1-1 0,0 1 0,0 0 0,1 0 0,-1 0 0,0-1 0,3 0 0,0-1 0,0 0 0,0 0 0,0 0 0,0 0 0,-1-1 0,1 0 0,-1 1 0,1-1 0,2-4 0,6-8 0,-1 0 0,0 0 0,-2-1 0,0 0 0,0-1 0,-2 0 0,0-1 0,6-24 0,1-19 0,8-71 0,-18 108 0,2-49 0,-3-106 0,-3 109 0,-1 7 0,-2 1 0,-3-1 0,-19-86 0,23 112 0,22 140 0,-15-70 0,13 38 0,3 25 0,13 73 0,-12-72 0,24 91 0,-15-90 0,-21-73 0,-1 0 0,-2 1 0,6 31 0,-12-43-59,3 27-1514,-6-14-3942,-8 18-10793,9-29 9118,1-10 5200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4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172 604 1048,'0'0'284,"1"1"1,-1-1-1,0 0 1,1 1-1,-1-1 0,0 1 1,0-1-1,1 0 0,-1 0 1,1 1-1,-1-1 1,0 0-1,1 1 0,-1-1 1,1 0-1,-1 0 0,0 0 1,1 0-1,-1 1 0,1-1 1,-1 0-1,1 0 1,-1 0-1,1 0 0,-1 0 1,1 0-1,0 0 0,3-1 1173,-9 1-1274,3 0 145,28 5 170,-24-5-520,5-1 23,-14 0-17,0 1 23,14 3 66,38 6 838,-42-9-946,5-4 1727,-11-12-346,-78-209 3017,77 212-4264,-1 0-1,-12-21 1,10 23-17,2-1 1,-1 0-1,-4-17 0,-15-34 243,18 48-178,1 0 0,0-1 0,-3-17 1,7 26-17,1 0 0,-1 0 0,0 0 0,-1 0 0,0 1 0,0-1 0,0 1 1,-1 0-1,0-1 0,0 2 0,0-1 0,-1 0 0,0 1 0,0 0 0,0 0 1,-1 0-1,-6-3 0,57 39 2356,-12 4-2345,-1 0-1,-2 3 0,40 64 0,-54-78-118,5 12-10,-1 0-1,15 40 1,25 47-26,-57-118 15,0-1 0,-1 0 0,0 1-1,0 0 1,0-1 0,-1 1 0,3 9 0,-4-14 34,-1-2 5,1 0-1,0 0 1,-1 0-1,0 0 0,1 0 1,-1 0-1,0 1 1,0-1-1,-1-2 0,1-3 22,-1 0 0,1 0-1,1 0 1,0-1 0,0 1-1,1-11 1,0-8 45,-1-10-29,-1 9-51,1 1-1,2-1 1,7-40 0,3 2-8,-7 39-2,0 0 1,9-25-1,-5 23-1,-8 22-21,1 0 1,-1 0 0,2 0-1,-1 0 1,0 1 0,1-1 0,0 1-1,6-8 1,-8 12 2,0 1 1,0-1-1,0 0 1,0 0-1,0 1 0,1-1 1,-1 1-1,0-1 1,0 1-1,1-1 0,-1 1 1,0 0-1,1-1 1,-1 1-1,0 0 0,1 0 1,-1 0-1,0 0 1,1 0-1,-1 1 0,0-1 1,1 0-1,-1 1 1,0-1-1,3 2 0,26 15 72,-18-6-33,-1 0 0,0 1 0,0 1 0,-1-1 1,-1 2-1,0-1 0,-1 1 0,-1 0 0,0 1 0,-1 0 0,0 0 0,5 27 1,-1-14-11,0-2 0,2 0 1,22 37-1,11 24-16,-33-63-135,22 34 1,1-8-3160,-35-49 2953,1 0 0,-1 0 0,0 0 0,1 0 0,-1 0 0,0 0 0,0 0 0,1 0 0,-1 0 0,0 0 0,0 0 0,0 0 0,0 0 0,0 1 0,-1-1 0,1 0 0,0 0-1,0 0 1,-1 0 0,1 0 0,0 0 0,-1 0 0,1-1 0,-1 1 0,0 0 0,1 0 0,-1 0 0,0 0 0,1 0 0,-2 0 0,1 0-305,0 1 0,0-1 1,0 0-1,0 0 0,0 1 0,1-1 0,-1 1 0,0-1 1,1 1-1,-1-1 0,1 1 0,-1 1 0,9-2-2572,9-1 647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383 711 1056,'3'0'606,"1"0"0,0 0-1,0 0 1,0 0 0,-1-1-1,1 0 1,0 1 0,-1-1-1,1-1 1,-1 1 0,5-2 0,-7 1-296,1 1 0,-1-1 0,1 1 0,-1-1 0,0 0 0,0 1 0,0-1 0,0 0 0,0 0 0,0 0 0,0 0 0,-1 0 0,1 0 1,-1 0-1,0 0 0,1 0 0,-1 0 0,0 0 0,0 0 0,-1-4 0,0-5 100,-1 1 1,0 0-1,-1 1 1,0-1-1,-1 0 1,0 1-1,-1 0 1,0 0-1,0 0 1,-8-10-1,-12-24 761,-121-217 2271,75 136-3206,25 32-478,46 90 8,-1 1 1,1-1 0,-1 1 0,0 0-1,1-1 1,-1 1 0,0 0 0,0 0-1,0 0 1,0-1 0,0 1 0,0 0 0,0 0-1,0 0 1,0 1 0,-1-1 0,1 0-1,0 0 1,-1 1 0,1-1 0,0 1 0,-3-2-1,0 2-634,1 1 0,-1-1 0,1 0 0,-1 1 0,1 0 0,-1 0 0,1 0-1,0 0 1,-6 3 0,-26 17-5339,24-7 3762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1080,'9'35'11856,"-9"-35"-11766,1 1 1,-1-1 0,1 1-1,-1-1 1,1 1-1,0-1 1,-1 0 0,1 1-1,0-1 1,-1 0-1,1 1 1,0-1 0,-1 0-1,1 0 1,0 0-1,-1 0 1,1 0 0,0 1-1,0-1 1,-1 0-1,1-1 1,1 1 0,24 1-71,-21-1 52,159-5 266,0-8 1,207-41-1,-183 13-200,-88 11-2256,-97 29 145,-4 1 1302,-1 0 0,0 1 0,0-1 0,1 0 0,-1 0 0,0 1 0,1 0 0,-1-1 0,0 1 0,1 0 0,-1-1-1,1 1 1,-1 0 0,-2 2 0,4 3-1245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0 952,'1'0'323,"0"0"-1,1 0 1,-1 0-1,0 0 1,0 0-1,1 1 1,-1-1-1,0 0 1,0 1-1,0-1 1,1 0-1,-1 1 1,0-1-1,0 1 1,0 0-1,0-1 1,0 1-1,0 0 1,0 0-1,0 0 1,0-1-1,0 3 1,0-3-59,-1 1-1,0 0 1,0-1 0,1 1 0,-1 0-1,0 0 1,0 0 0,0-1 0,0 1-1,0 0 1,0 0 0,0 0 0,0-1-1,0 1 1,-1 0 0,1 0 0,0-1 0,-1 2-1,-8 12 92,-38 45 2557,-14 16-136,12-19-1263,33-36-989,-1-1-1,-38 33 1,22-26-151,-22 17 116,-86 52-1,128-88-703,0-1 1,-1 0 0,0-1 0,-19 4 0,25-7-718,0 0 1,-1-1 0,1 0-1,-1 0 1,1-1 0,0 0-1,-1-1 1,1 0 0,-10-2-1,-1-7-2923,18 10 3667,1-1 0,-1 1 0,1 0 0,-1-1 0,1 1 0,-1-1 0,1 1 0,-1-1 0,1 0 0,-1 1 1,1-1-1,0 1 0,-1-1 0,1 0 0,0 1 0,0-1 0,0 0 0,-1 1 0,1-1 0,0 0 0,0 1 0,0-1 0,0 0 0,0 1 0,0-1 0,0 0 1,0 0-1,0 1 0,1-2 0,7-8-2268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774 518 1768,'-11'-7'2264,"0"-1"1,1 0-1,-16-16 0,-9-8 269,-91-87 290,25 21-1983,66 66-680,18 15-592,0 1 1,-1 1 0,-1 1 0,0 0-1,-1 2 1,-34-17 0,7 12-3208,-51-10 0,34 10 183,18 6 1064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1500,'10'-3'2889,"1"0"-1,0 1 1,0 0-1,15 0 1,-18 2-2614,0 1 0,-1 0 0,1 0 1,10 3-1,54 13-107,-40-11-643,47 17 0,-61-12-2003,-17-10 2109,-1 0-1,1 0 1,0 0-1,0 0 1,-1 0 0,1 0-1,-1 0 1,1 0-1,-1 0 1,1 0 0,-1 0-1,0 1 1,1-1 0,-1 0-1,0 0 1,0 2-1,0-2 189,0 0 0,0-1 0,1 1 0,-1 0 0,0 0 0,0 0 0,1 0 0,-1-1 0,0 1 0,1 0 0,-1 0 0,1-1 0,-1 1-1,1 0 1,-1-1 0,1 1 0,-1-1 0,1 1 0,0 0 0,-1-1 0,1 1 0,0-1 0,-1 0 0,2 1 0,3 2-562,6 8-1355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237 426 1276,'21'2'2304,"-19"-2"-1625,1 1 1,-1-1 0,0 0-1,0 0 1,1 0-1,-1 0 1,0 0 0,1 0-1,-1-1 1,0 1-1,0-1 1,3-1-1,-5 1-431,-1-1 0,1 0 0,-1 0 0,0 0 0,0 0 0,0 1 0,0-1 0,-1 0-1,1 1 1,0-1 0,-1 1 0,1 0 0,-4-3 0,-17-20 714,0-1-1,-21-33 1,-5-4-180,22 29-475,1 0 0,2-2-1,-21-42 1,40 71-88,1-1 1,0 1 0,1-1 0,-4-13-1,6 19 258,9 13 550,47 91 242,24 34-997,20 31-116,-8-10 474,-89-150-629,13 16 403,-16-23-394,0-1 1,0 0-1,0 0 1,1 0-1,-1 0 1,0 0-1,0 0 0,1 0 1,-1 0-1,0 0 1,0 1-1,1-1 1,-1 0-1,0 0 1,0 0-1,1 0 0,-1 0 1,0 0-1,0 0 1,0-1-1,1 1 1,-1 0-1,0 0 0,0 0 1,1 0-1,-1 0 1,0 0-1,0 0 1,0 0-1,1-1 1,-1 1-1,0 0 0,0 0 1,1 0-1,6-17 407,-5 7-322,0-1-1,-2 1 1,1 0-1,-1 0 1,-1-1-1,1 1 1,-5-17-1,-1-32 22,5 7-67,0 14-15,2 0 0,9-69-1,0 33-12,-7 46-40,1 1 0,8-28 0,-12 54 19,0 0 0,1-1 0,-1 1 0,1 0 1,-1 0-1,1 0 0,-1 0 0,1 0 1,0 0-1,-1 0 0,1 0 0,0 1 0,0-1 1,-1 0-1,1 0 0,0 1 0,0-1 1,0 0-1,0 1 0,0-1 0,0 1 0,0-1 1,2 0-1,0 1 4,-1 0 1,0 0-1,1 0 1,-1 0-1,1 0 1,-1 0-1,1 1 1,-1-1 0,0 1-1,5 1 1,3 2 12,0 1 1,0 0 0,-1 1 0,11 7 0,16 17 48,0 1 0,49 58 0,-61-60-302,2-2 1,1 0-1,1-2 1,2-1-1,39 25 1,-37-30 458,-15-8-3943,1-1 0,24 10 0,-36-18 2638,0 0-1,0 0 0,0-1 1,0 0-1,0 0 0,0 0 0,1-1 1,-1 0-1,0 0 0,0 0 1,12-3-1,17-7-1210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7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656 766 356,'43'8'2651,"-23"-4"353,0-1 0,23 1 0,-43-4-2899,1 0 0,-1 0 0,1 0-1,0 0 1,-1 0 0,1 0 0,-1 0 0,1-1 0,0 1-1,-1 0 1,1 0 0,-1-1 0,1 1 0,-1 0 0,1 0-1,-1-1 1,1 1 0,-1-1 0,1 1 0,-1 0 0,0-1-1,1 1 1,-1-1 0,0 1 0,1-1 0,-1 1 0,0-1 0,1 1-1,-1-1 1,0 1 0,0-1 0,0 0 0,0 1 0,1-1-1,-1 0 1,-5-21 1637,-61-110 1970,-152-175-2262,167 241-1444,24 31-589,-1 1 0,-34-31 0,51 54-329,-2 1 1,1 0-1,-1 1 0,-1 0 0,0 1 1,0 1-1,0 0 0,-29-9 0,23 10-720,-1 1-1,1 1 1,0 0-1,-1 2 1,-31 0-1,14 9-692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5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1080,'18'6'2809,"1"0"1,27 4-1,39-2 1546,88-15-2256,-130 4-2045,534-37 528,-122 8-1727,-151 12-3686,-241 17 951,82 8 1,-89 3 1760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2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419 246 580,'20'-10'5997,"-18"8"-5854,0 0 0,0 0 0,1 0 0,-1 1 0,1-1-1,-1 1 1,1-1 0,-1 1 0,1 0 0,0 0 0,-1 0-1,1 0 1,0 1 0,0-1 0,5 1 0,25-6 927,-31 6-983,-2 0-58,0 0-1,1-1 0,-1 1 0,1 0 1,-1 0-1,1-1 0,-1 1 0,1 0 1,-1 0-1,1 0 0,-1 0 0,1 0 1,-1 0-1,1-1 0,-1 1 0,1 0 1,-1 0-1,1 1 0,-1-1 1,1 0-1,0 0 0,-1 0 0,1 0 1,-1 0-1,1 1 0,-13-4 613,1 2 55,10 1-666,1 0 0,0 0 0,0 1 0,0-1-1,-1 0 1,1 0 0,0 0 0,0 0 0,-1 0 0,1 0 0,0 0 0,0 0 0,-1 0 0,1 0 0,0 0 0,0 0 0,-1 0 0,1 0 0,0 0 0,0 0 0,0 0 0,-1-1 0,1 1 0,0 0 0,0 0 0,0 0 0,-1 0 0,1 0 0,0 0 0,0-1 0,0 1 0,-1 0 0,1 0 0,0 0 0,0 0-1,0-1 1,0 1 0,0 0 0,0 0 0,0-1 0,-1 1 0,1 0 0,0 0 0,0 0 0,0-1 0,0 1 0,0 0 0,0 0 0,0-1 0,0 1 0,0 0 0,0-1 0,-1 0 112,0-1 0,0 0 0,-1 1-1,1-1 1,-1 1 0,1-1 0,-1 1 0,0 0 0,0 0 0,1 0 0,-1 0-1,0 0 1,-3-1 0,-6-4 139,-34-27 432,26 18-272,0 1 0,-1 0-1,0 2 1,-39-17 0,12 10 376,30 11 70,-1 0 1,-1 2-1,-25-7 0,37 12-709,1 1 0,-1-1 0,1 1 0,0 0 0,-1 0 0,1 1 1,-1-1-1,1 2 0,0-1 0,-1 1 0,1 0 0,0 0 0,0 0 0,-7 5 0,10-6-175,1 1 1,0-1-1,0 0 0,-1 1 1,1 0-1,0-1 0,0 1 1,1 0-1,-1 0 0,0 0 0,1 0 1,-1 0-1,1 0 0,0 1 1,-1-1-1,1 0 0,0 1 1,0-1-1,1 1 0,-1-1 1,1 1-1,-1 0 0,1-1 0,0 1 1,0 3-1,0 0-3,1 0 0,-1-1 0,1 1-1,1 0 1,-1-1 0,1 1 0,0-1 0,0 1 0,1-1 0,0 0-1,4 7 1,6 5 4,26 28-1,-6-7 12,-22-27-14,0 0-1,1 0 1,0-1-1,1-1 1,0 0-1,1-1 1,18 9-1,24 15 1,-16-10-2,76 31 1,-91-43 1,152 54 24,-90-35-34,-20-6-28,-27-11 25,-1 2 0,61 30 0,-66-29 17,-32-14 10,-14 9 74,-8-2-49,0-1 0,0-1-1,-1 0 1,0-2 0,0 0 0,-24 0 0,-10 3-24,-14 3-60,8-1 55,-65 18 1,109-23-77,-13 6 104,30-10-48,0 0 0,-1 0 0,1 0 0,0 0 0,0 1 0,0-1 1,0 0-1,0 0 0,0 0 0,0 0 0,0 1 0,0-1 0,0 0 0,-1 0 0,1 0 0,0 0 0,0 1 0,0-1 1,0 0-1,0 0 0,0 0 0,0 1 0,0-1 0,0 0 0,1 0 0,-1 0 0,0 1 0,0-1 0,0 0 1,0 0-1,0 0 0,0 0 0,0 1 0,0-1 0,0 0 0,1 0 0,-1 0 0,0 0 0,0 0 0,0 0 1,0 1-1,0-1 0,1 0 0,19 10-996,-2-4-318,23 9-4241,-40-15 5134,1 1 1,-1 0-1,0-1 1,0 1-1,1 0 1,-1 0-1,0 0 1,0 0-1,0 0 1,0 0-1,0 1 1,0-1-1,0 0 1,0 0-1,-1 1 1,1-1-1,0 0 1,-1 1 0,1-1-1,-1 1 1,0-1-1,1 1 1,-1 1-1,5 6-4029,-2-7 3491,-2 4-1041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0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1030 37 212,'2'16'6429,"-2"-16"-6292,1 0 0,-1 1 0,1-1 1,-1 0-1,0 0 0,1 1 1,-1-1-1,0 0 0,1 0 0,-1 1 1,0-1-1,0 0 0,1 1 1,-1-1-1,0 1 0,0-1 0,1 0 1,-1 1-1,0-1 0,0 1 1,0-1-1,0 0 0,0 1 0,0-1 1,0 1-1,0-1 0,0 1 0,0 0 1,2 8 3415,5-7-2888,-6 0-384,-8-1-73,6-1 871,-1 2 38,-2-7 1469,-1-2 193,-28-45 347,25 42-1646,8 9-1470,0 1 1,0 0-1,0 0 0,0 0 1,0 0-1,0 0 0,0-1 1,0 1-1,0 0 0,0 0 1,0 0-1,0 0 0,0 0 1,0-1-1,0 1 0,0 0 0,0 0 1,0 0-1,0 0 0,0 0 1,0-1-1,0 1 0,0 0 1,0 0-1,0 0 0,0 0 1,1 0-1,-1 0 0,0-1 0,0 1 1,0 0-1,0 0 0,0 0 1,0 0-1,1 0 0,-1 0 1,0 0-1,0 0 0,0 0 1,0 0-1,0 0 0,1 0 1,-1 0-1,0 0 0,0 0 0,0 0 1,0 0-1,1 0 0,-1 0 1,0 0-1,0 0 0,0 0 1,0 0-1,1 0 0,8 11-156,-7-9 145,0 1-1,0-1 1,0 0 0,-1 1 0,1-1 0,0 1 0,-1 0 0,0-1 0,0 1 0,0 0 0,1 3 0,7 15 16,-4-13-8,-1 0 0,0 1 0,-1-1 0,0 1 0,0 0 0,-1 0 1,0 0-1,-1 0 0,0 0 0,0 0 0,-1 0 0,-1 17 1,1-18 12,-1-7 6,1 0 1,-1 1-1,1-1 1,-1 0-1,1 0 1,-1 1-1,0-1 1,0 0-1,0 0 1,0 0-1,0 0 1,0 0-1,0 0 1,0 0-1,0-1 1,0 1-1,-2 1 1,-26 14 798,20-11-383,3-2-227,0 0 0,-1-1 0,1 0 0,-1 0 0,0 0 0,0-1 0,0 0 0,-12 1 0,-60-6 786,21 0-946,-99-3-55,83 3 0,-74 4 0,84 1 0,46-2 0,-1 1 0,-31 5 0,-3-4 0,135-2 0,100 6 0,-126 1 0,78 4 0,-131-10 0,0 0 0,0 0 0,0 0 0,0 1 0,0-1 0,1 1 0,-1 0 0,0-1 0,0 1 0,0 0 0,-1 1 0,1-1 0,3 3 0,-16 10 0,-1-9 0,1-1 0,-1 1 0,0-2 0,0 0 0,-18 3 0,-66 5 0,48-7 0,-88 7 0,-83 13 0,198-22 0,17 2 0,9 2 0,12 3 0,5-3 0,0-2 0,0-1 0,0-1 0,35 0 0,98-13 0,-137 10 0,24-6 0,23-1 0,-60 7 0,-7-1 0,-14 1 0,-168 17 0,140-13 0,-258 8 0,300-11 0,1 0 0,-1 0 0,0 0 0,0 0 0,0-1 0,1 1 0,-1 0 0,0 0 0,0 0 0,1-1 0,-1 1 0,0 0 0,0-1 0,1 1 0,-1-1 0,0 1 0,1-1 0,-1 1 0,1-1 0,-1 1 0,1-1 0,-1 1 0,1-1 0,-1 0 0,1 1 0,-1-1 0,1 0 0,0 1 0,-1-1 0,1 0 0,0 0 0,0 0 0,0 1 0,-1-1 0,1 0 0,0 0 0,0 1 0,0-1 0,0-2 0,8-33 0,-5 23 0,6-33 0,-9 24 0,0 19 0,0 12-2482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2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18 140,'-1'-1'352,"0"0"1,1-1-1,-1 1 0,0 0 0,0 0 1,0 0-1,0 0 0,0 0 0,0 1 1,0-1-1,0 0 0,0 0 0,-1 1 1,1-1-1,0 1 0,0-1 1,-2 0-1,-5 0 3422,18 8-2343,-9-6-1421,1 0 0,-1 0 0,1 0 0,-1 1 0,0-1 0,0 1 0,0-1 0,1 1 0,-1-1 0,-1 1 0,1 0 0,0-1 0,0 1 0,-1 0 0,1 0 0,-1 0 0,1 3 0,9 19 45,7-2-52,4 6 13,0-1 0,28 26-1,31 25 13,31 28 3,199 123 103,-296-221-126,1 0 0,-1-1 0,2-1 0,16 5 0,-29-10 15,1 0-1,0 0 1,-1-1 0,1 1-1,0-1 1,0 0 0,-1 0 0,1 0-1,0-1 1,0 1 0,3-2-1,-5 2 7,-1-1-1,1 0 1,-1 1-1,0-1 1,1 0-1,-1 0 1,0 0-1,0 0 1,1 0-1,-1 0 1,0 0-1,0 0 1,0 0-1,0 0 1,-1-1-1,1 1 1,0 0-1,0-1 1,-1 1-1,1-1 1,-1 1-1,1-1 1,-1 1-1,0-1 1,1 1-1,-1-1 1,0 1-1,0-1 1,0-1-1,-1-17 120,-1-1 1,-1 1-1,0 0 0,-2 0 0,0 1 0,-1-1 0,-11-22 0,0 6-118,-1 1 0,-42-59-1,36 56-21,15 23-13,0 1 0,-22-25 1,13 22 6,11 11 22,0-1 1,1 0-1,0 1 1,0-2-1,0 1 1,-9-17 0,15 23 2,-1 0 1,1 1-1,-1-1 1,1 0-1,0 0 1,0 0-1,-1 0 1,1 0-1,0 0 1,0 0-1,0 1 1,0-1-1,0 0 1,0 0-1,0 0 1,0 0-1,1-1 1,-1 2-14,1-1 0,-1 1 0,0 0 0,1 0 0,-1 0 0,1 0 0,-1 0 0,0 0 0,1 0 0,-1 0-1,1 0 1,-1 0 0,0 0 0,1 0 0,-1 0 0,1 0 0,-1 1 0,0-1 0,1 0 0,-1 0 0,0 0 0,1 0 0,-1 1 0,0-1 0,1 0 0,-1 1 0,32 25 291,-27-21-340,167 168 197,46 11-99,-181-157-51,2-1 0,1-1 0,0-3 0,50 20 0,-57-28-41,-2-1-538,1-1-1,54 12 0,-69-21-529,10 3-1715,-6-5-4590,-4-1 5265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2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410 464 76,'0'0'268,"0"1"-1,0-1 1,0 0-1,0 1 1,0-1 0,0 1-1,0-1 1,0 1 0,0-1-1,0 0 1,0 1-1,-1-1 1,1 0 0,0 1-1,0-1 1,-2 2 1338,2-2-1339,0 1 1,-1-1-1,1 0 1,0 0 0,-1 0-1,1 1 1,-1-1 0,1 0-1,-1 0 1,-15-1 1722,13 0-1954,0-1 1,0 1-1,1 0 0,-1 0 1,0-1-1,1 0 1,-1 0-1,1 1 0,0-1 1,-3-3-1,-84-102 801,32 41-722,-60-58 9,34 27 194,73 83-13,22 17-21,24 19-18,25 32-108,75 82-1,3 37-64,-78-92 33,46 69 319,-88-121-331,84 131 678,-91-141-700,-10-14-49,1-1 0,0 1-1,0 0 1,0-1 0,1 0 0,-1 0-1,8 7 1,-12-33 785,-5 7-595,1 0 0,-5-26 1,-3-10-4,-14-40-129,4-1-1,3-1 0,-8-115 1,25 169-109,4-59-1,0 85 7,1 0 0,0 0 0,0 0 0,2 0 0,-1 0 0,2 1 0,0 0-1,8-15 1,-12 26 2,0-1 0,0 0 0,1 1 0,-1 0 0,1-1-1,-1 1 1,1 0 0,0 0 0,0 0 0,-1 0 0,1 0 0,0 0-1,0 0 1,0 1 0,0-1 0,0 1 0,0-1 0,0 1 0,0 0-1,0 0 1,0 0 0,0 0 0,0 0 0,0 0 0,0 0 0,0 1-1,0-1 1,3 2 0,6 1 10,1 1 0,-1 1-1,16 7 1,-24-10-5,21 12 13,-1 0 0,-1 1 0,0 1 0,23 23 0,71 83 47,-12 19-14,-35-43-17,-38-54 5,28 55 0,17 24-3,-65-111-29,-6-13 4,-3-11 20,-2 12-28,-1-15 13,-1 0 1,-1 0 0,-7-24-1,-2-9 0,-6-56-11,5 1 0,-1-138-1,14 235-6,0 1-1,0-1 0,1 1 1,-1-1-1,1 1 0,1-1 0,-1 1 1,3-8-1,-3 12 2,0-1-1,0 1 1,0-1 0,1 1-1,-1-1 1,0 1-1,0 0 1,1 0 0,-1 0-1,1-1 1,-1 1-1,1 1 1,-1-1 0,1 0-1,0 0 1,-1 0-1,1 1 1,0-1 0,-1 1-1,1 0 1,0-1-1,0 1 1,0 0 0,0 0-1,-1 0 1,1 0-1,0 0 1,2 1 0,11 2 1,-1 0-1,1 1 1,-1 0 0,0 1 0,0 1 0,-1 1 0,0-1 0,15 11-1,96 77 53,-55-40-9,62 55 15,143 130-35,-249-217-27,44 33-13,2-2 0,2-3-1,2-4 1,89 41 0,-106-62-257,64 33-1407,-44-13-3288,-25-4-3591,-42-35 6320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2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21 292,'0'-5'1775,"-1"-8"5571,-6 10-6121,6 3-919,28 6 553,-25-5-805,0 0 0,0 0 0,0 0 0,0 0 0,0 0 0,0 0 0,-1 0 0,1 1 0,0-1 0,-1 1 0,1 0 0,-1-1 0,1 1 0,-1 0 0,2 3 0,14 35 70,-1-3-92,6-2 11,17 41 0,-36-69-41,35 86 40,126 213 398,-104-190-101,-7-11 85,69 99 1,-21-34 2,-47-75-51,-48-82-245,0-1 0,9 26 0,5 13 246,-10-27-157,0 1-1,-2 1 1,-1 0-1,6 39 0,13 46 171,39 147-15,-60-235-355,3 6 57,-5-23 9,-1 1 0,0-1-1,-1 1 1,0-1 0,0 1-1,0 7 1,0-14-83,0 1 0,0 0 0,0 0 0,0 0 0,-1 0 1,1-1-1,0 1 0,0 0 0,0-1 0,1 1 0,-1-1 0,0 1 0,0-1 0,0 1 0,0-1 0,0 0 1,1 0-1,-1 0 0,0 1 0,2-1 0,33 4-6,-30-3 9,588 19 32,-469-21-19,255-4 153,185 0 227,-561 6-419,1 0 1,-1 0-1,1 1 0,-1 0 1,1 0-1,-1 0 0,0 0 1,0 0-1,0 1 0,6 5 0,-10-8-66,0 1-1,0-1 1,0 1-1,0-1 0,0 1 1,0-1-1,0 1 0,0-1 1,0 1-1,0-1 0,0 1 1,0-1-1,0 1 1,0-1-1,-1 0 0,1 1 1,0-1-1,0 1 0,-1-1 1,1 1-1,0-1 1,-1 0-1,1 1 0,0-1 1,-1 0-1,1 1 0,0-1 1,-1 0-1,1 1 1,-1-1-1,1 0 0,-1 0 1,1 0-1,0 1 0,-1-1 1,1 0-1,-1 0 0,1 0 1,-2 0-1,-22 10-2936,22-10 2705,-3 2-486,-1-1-1,0 0 0,0 0 1,0 0-1,0-1 0,0 0 0,0-1 1,0 1-1,-6-2 0,5 1-143,-19 0-1471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20,'18'10'22308,"-10"-9"-25524,39 15 3340,152 61-153,-93-38 12,162 85-1,-222-98 41,-1 3-1,53 44 0,-94-69 85,1 0-1,-1 1 1,1-1 0,-1 1-1,-1 0 1,1 0-1,-1 1 1,0-1 0,0 1-1,0-1 1,-1 1 0,3 10-1,-5-15 10,0 1 0,-1 0 0,1-1 0,-1 1 0,1 0 0,-1-1 0,0 1-1,1-1 1,-1 1 0,0-1 0,0 0 0,0 1 0,0-1 0,-1 0 0,1 1 0,0-1 0,0 0 0,-1 0-1,1 0 1,-1 0 0,-2 1 0,-37 16 588,32-15-479,-107 45 486,-30 10-617,117-47-105,24-8-121,-1 0 0,0-1 1,-1 0-1,1-1 0,0 1 0,0-1 1,-1 0-1,-8 0 0,-159 9-12566,10-5 3686,102-5 7126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4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6 624,'0'0'2861,"-17"-5"1607,15 5-3822,4 0-456,0-1-1,-1 1 1,1 1 0,0-1 0,-1 0 0,1 0 0,0 1 0,-1-1-1,1 0 1,-1 1 0,1 0 0,-1-1 0,2 2 0,-1-1-13,5 4-66,0 1 0,-1 0 1,0 1-1,0-1 1,0 1-1,-1 0 0,0 1 1,6 12-1,12 15-64,-16-24-41,0 0 0,-1 1 0,-1-1 0,0 1 0,0 1 0,-1-1 0,2 15 0,-2-11 12,1-1 1,0 0 0,9 19 0,4 3-1,-1 1 1,22 76-1,9 11-56,-12-36 1,-10-26 19,-17-45 18,-1 0 1,11 39 0,-4-7 39,-10-37-25,-1 0 0,-1 0 0,0 1-1,0-1 1,0 24 0,8 183 127,-3-119-93,-7 133-1,-2-109-9,-2-90-21,0-1 1,-17 63-1,17-80-6,-6 8 24,8-21-24,-1-1 0,1 0 0,0 1 0,0 0 0,0-1 0,1 1 0,-1 0 0,1 5 0,0-1 3,-1-7-14,1-1 0,0 1 0,-1 0 0,1-1 0,0 1 1,0 0-1,0-1 0,0 1 0,0 0 0,0-1 1,0 1-1,0 0 0,0-1 0,0 1 0,0 0 0,0-1 1,0 1-1,1 0 0,-1-1 0,0 1 0,0 0 1,1-1-1,-1 1 0,0-1 0,1 1 0,-1 0 0,1-1 1,-1 1-1,1-1 0,-1 1 0,1-1 0,-1 0 0,1 1 1,-1-1-1,1 1 0,0-1 0,-1 0 0,2 1 1,45 18-29,-12-14 38,56 0 1,-26-3-6,478 50 63,-405-27-58,43 6 19,-169-29-25,0 0 1,0 1 0,0 0-1,16 7 1,-25-9-3,1 0 0,0 0 0,-1 0 0,1-1 0,0 1 0,0-1 0,4 0 0,-8 0-9,0 0 0,1 0-1,-1 0 1,0 0 0,1 0-1,-1 0 1,0 0 0,0 0-1,1 0 1,-1 0 0,0 0-1,0 0 1,1 0 0,-1 0-1,0 0 1,1 0 0,-1 0 0,0 0-1,0 0 1,1 0 0,-1 0-1,0 0 1,0 0 0,1 1-1,-1-1 1,0 0 0,0 0-1,1 0 1,-1 0 0,0 1 0,0-1-1,0 0 1,1 0 0,-1 1-1,0-1 1,0 0 0,0 0-1,0 1 1,0-1 0,0 0-1,1 0 1,-1 1 0,0-1 0,0 1-1,-1 0-167,0 0 0,-1 0 0,1 0-1,0 0 1,0 0 0,-1 0 0,1 0 0,0-1-1,-1 1 1,1 0 0,-1-1 0,1 1 0,-1-1-1,1 0 1,-1 1 0,1-1 0,-1 0 0,1 0 0,-1 0-1,-2 0 1,-8 2-1564,9-1 1241,0 0 0,1 0 1,-1 0-1,0-1 1,0 1-1,0-1 0,1 0 1,-5 0-1,-11 0-1574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16 264,'20'-14'6805,"-17"13"-6543,0 1 0,-1-1 0,1 1 0,0 0 0,0 0 0,0 1-1,0-1 1,-1 1 0,1-1 0,0 1 0,0 0 0,-1 0 0,4 1 0,5 2-312,-1-1 92,75 20 350,140 59 0,-157-51-289,1-1 120,-2 2 0,80 54 0,-132-76-20,0 2-1,-1 0 1,-1 0-1,0 2 1,0-1-1,-1 2 1,-1 0-1,0 0 0,-1 1 1,11 25-1,-19-38-142,-1 0 0,0 1 0,0-1 0,-1 1 0,1-1 0,-1 1 0,1-1-1,-1 1 1,0 0 0,-1-1 0,1 1 0,0-1 0,-1 1 0,0-1 0,0 1 0,-3 6-1,1-4 12,0-1 0,-1 1 0,1-1-1,-1 0 1,-1 0 0,1 0 0,-1 0-1,-8 6 1,-6 2 33,1-1 0,-2-1-1,0-1 1,-31 12 0,-49 12-214,-1-4 0,-132 20 0,74-14-7924,91-27 3359,47-8 2561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0 472,'-9'6'9538,"38"35"-8990,-20-20-540,2 0-1,0 0 1,1-1 0,18 21 0,5 9 8,57 76 24,-30-47-5,-45-58-17,0 0 0,-1 1 1,25 47-1,42 77 235,-47-88-75,42 85 243,-67-120-365,-2 0 0,-1 1 0,0 0 0,5 36 0,0 27 119,-5 1 1,-3 0-1,-11 149 0,3-139-66,4-78-54,0 1 0,-2 0 0,-1 0 0,0 0 0,-2-1 0,0 1 0,-12 35 0,-65 164 615,58-136-617,-28 83 14,40-136-49,1 2 1,2-1 0,-8 60 0,8 102-13,17-141 4,-8-48-11,-1 0 0,2 1 0,-1-1 1,1 0-1,-1 0 0,1 0 0,1 0 0,-1-1 0,1 1 1,0-1-1,0 1 0,0-1 0,7 7 0,-4-4 0,-1 0 0,0 1 0,8 13-1,-10-17 3,1 0 0,-1-1 0,1 1 0,0-1-1,0 0 1,0 0 0,1-1 0,-1 1 0,1-1-1,4 2 1,3 2 0,5 0-7,1 0-1,-1-1 0,1-1 1,0 0-1,30 1 0,123 12-25,77 4 120,72 4-37,-216-13-34,110 28 1,-33-5-26,-117-21 42,-49-9-222,0-2 0,1 0 0,27 2 0,-43-5 147,0 0 0,0 0 0,0 0-1,0 0 1,0 1 0,0-1 0,-1 0 0,1 0 0,0 0-1,0 0 1,0 0 0,0 0 0,0 0 0,0 0-1,0 0 1,0 0 0,0 0 0,0 0 0,-1 0 0,1 1-1,0-1 1,0 0 0,0 0 0,0 0 0,0 0-1,0 0 1,0 0 0,0 0 0,0 1 0,0-1 0,0 0-1,0 0 1,0 0 0,0 0 0,0 0 0,0 0-1,0 0 1,0 1 0,0-1 0,0 0 0,0 0 0,0 0-1,0 0 1,0 0 0,0 0 0,0 0 0,1 0-1,-1 1 1,0-1 0,0 0 0,0 0 0,0 0 0,0 0-1,0 0 1,0 0 0,0 0 0,0 0 0,0 0-1,1 0 1,-1 0 0,0 0 0,0 0 0,0 0-1,0 0 1,-5 2-592,0-1 1,0 0-1,0-1 0,0 1 0,0-1 0,0 0 0,0 0 0,0-1 1,0 1-1,0-1 0,0 0 0,0-1 0,-8-3 0,12 5 580,-17-5-1714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1 676,'0'0'1567,"11"5"3487,-6-1-4534,1 1 1,-1-1 0,1 0 0,11 6 0,8 4-97,6 4-340,1-2 1,1 0 0,0-3-1,39 12 1,74 21-81,238 86 220,-313-103-37,-2 4 1,0 2 0,81 57-1,-145-88-180,7 3 67,-1 2 0,0 0 0,0 0 0,17 20 0,-26-27-57,0 1-1,0-1 1,-1 0 0,1 1 0,-1-1-1,0 1 1,1-1 0,-1 1 0,0 0-1,-1-1 1,1 1 0,0 0 0,-1 0-1,0-1 1,1 1 0,-1 0 0,0 0 0,0 0-1,-1 0 1,1-1 0,-1 1 0,1 0-1,-1 0 1,0-1 0,0 1 0,0 0-1,0-1 1,-1 1 0,1-1 0,-1 1-1,-1 1 1,-3 3-6,-1 0 0,1 0 0,-1-1 0,0 0 0,-1 0 0,1-1 1,-1 0-1,0 0 0,-9 4 0,-12 2-219,-41 13 0,33-13-136,-68 19-3314,-121 17 0,174-37 2410,-29 5-730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22 668,'7'-4'1765,"-4"2"-1111,1 0-1,-1 0 0,1 0 0,0 0 0,-1 1 1,1-1-1,0 1 0,7-1 0,-2 1 993,-6 3-1579,-3-2-57,1 0 1,-1 0-1,0 0 1,0 0-1,1 0 1,-1 1-1,0-1 1,0 0-1,0 0 1,1 0-1,-1 0 1,0 1-1,0-1 1,0 0-1,1 0 1,-1 1-1,0-1 1,0 0-1,0 0 1,0 1-1,0-1 1,0 0-1,0 0 1,1 1-1,-1-1 1,0 0-1,0 1 1,0-1-1,0 0 1,0 0-1,0 1 1,0-1-1,0 0 1,-1 1-1,1-1 1,2 1 8,-1 0 1,1 0-1,-1 0 1,1 0-1,0-1 0,0 1 1,-1 0-1,1-1 1,0 0-1,0 1 0,2-1 1,8 3 200,0 33 686,13 35 347,-16-17-897,6-8-314,3 0 0,34 64 0,60 83-8,-64-113-44,-3 11 238,-8-14 138,56 113 770,-77-158-1012,-8-15-37,21 31 0,-22-38-63,30 40 103,48 49 0,-54-62-14,-1 1-1,-2 1 0,27 50 0,-35-53 83,-2 1 0,-1 0 0,-2 1 1,11 44-1,25 160 828,-39-173-640,3 128-1,-13-168-369,8 49 0,-5-42-35,-2-22 19,0 0 0,1-1 0,8 20 0,4 12 18,-10-25 7,2 1-1,0-1 1,14 25-1,-14-30-19,-1 0 0,-1 0-1,6 21 1,2 6 0,-11-32 2,-1 0 0,0 0 0,-1 0 0,0 0 0,-1 0 0,0 0 0,0 0 0,-1 0 0,0 0 0,-1 0 0,0 0 0,-5 14 0,0 2 0,-4 16-9,-21 51 1,13-44 4,11-21 2,-8 45 0,2-11-32,2-27 48,10-29 15,-1-1 1,1 1 0,1 0 0,-1 1 0,1-1 0,0 0 0,0 10 0,-9 30 54,20-14 648,-10-22-162,0-7-460,0-1-1,1 1 0,-1-1 0,0 1 1,-1-1-1,1 1 0,0-1 0,-1 1 1,1-1-1,-1 0 0,0 1 1,0-1-1,0 0 0,-2 4 0,2-3 71,0 0 0,1 0 0,-1 0-1,1 0 1,-1 0 0,1 0 0,0 0-1,1 0 1,-1 0 0,1 4 0,-1 2 31,2-9-213,4 0-7,61-5-10,314-8-36,-1 1 160,-370 13 488,-12 4-93,-26 8 206,-12 9-450,37-20-298,0 0-1,0 0 1,0 0-1,-1 0 1,1-1-1,0 1 1,-1-1-1,1 0 1,-1 0 0,-6 1-1,-43 6-3738,1-3-994,0 1-3135,-94-2 0,108-4 5948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3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9 672,'11'-3'1327,"1"1"1,-1 0-1,0 1 0,1 0 1,15 2-1,-6 0-393,1 2 0,24 6 1,122 46-132,-164-54-737,42 17 405,-1 3-1,0 1 0,-2 3 0,72 53 0,-52-33 55,-25-18-159,-1 1-1,51 50 1,-52-41-138,-6-7 82,-2 1 1,40 56 0,-62-78-165,-1 0 0,-1 0 1,0 0-1,0 1 0,-1-1 0,0 1 1,0 0-1,-1 0 0,-1 0 0,0 0 1,0 0-1,-1 1 0,0-1 1,0 0-1,-2 0 0,1 0 0,-1 0 1,0 0-1,-1 0 0,0-1 0,-1 1 1,0-1-1,-1 0 0,0 0 0,0 0 1,0 0-1,-1-1 0,-1 0 0,1-1 1,-1 1-1,-1-1 0,-8 7 0,-6 1 148,-30 17 0,-20 14-57,57-37-225,12-8-261,1 0 0,-1 0 0,0 1 0,1 0 0,-1-1 1,1 1-1,0 0 0,0 0 0,0 0 0,-3 3 1,-13-5-4123,9 0 3132,0 0-1,1-1 1,-1 0-1,0-1 1,1 0-1,-1 0 1,1-1-1,0 0 1,-15-8-1,-4-4-1169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0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2166 143 1308,'11'14'14293,"-11"-14"-14180,0 0 0,1 0 0,-1 0 0,0 0 0,0 0 0,0 0 0,1 1-1,-1-1 1,0 0 0,0 0 0,0 0 0,1 0 0,-1 0 0,0 0 0,0 0 0,0 1-1,0-1 1,0 0 0,1 0 0,-1 0 0,0 0 0,0 1 0,0-1 0,0 0-1,0 0 1,0 0 0,0 1 0,0-1 0,0 0 0,0 0 0,0 0 0,0 1 0,0-1-1,0 0 1,0 0 0,0 1 0,0-1 0,0 0 0,0 0 0,0 0 0,0 1-1,-10 6 3557,7-6-3686,0 0 317,1 0-1,0 0 1,-1-1-1,0 1 1,1-1-1,-1 0 0,1 0 1,-1 0-1,1 0 1,-1 0-1,-3-1 1,-9-1 1060,3 1-666,0-1-1,0 0 1,1-1-1,-22-8 1,-31-6-343,54 15-351,-15-1 0,-41-2 0,-19 7 0,-75-3 0,123-1 0,-209-16 0,-610-45 0,694 54 0,126 7 0,-145-11 0,107 12 0,193 6 0,579-10 0,-609-3 0,-3 0 0,-14 4 0,-95 9 0,-37 11 0,14-3 0,-283 48 0,260-50 0,-139 15 0,-111 20 0,303-43 0,14-3 0,0 0 0,-1 0 0,1 0 0,0 0 0,0 1 0,0-1 0,0 1 0,0 0 0,0-1 0,0 1 0,0 0 0,-2 2 0,4-3 0,-1 0 0,1 0 0,0 0 0,0 0 0,0 0 0,0 0 0,0 0 0,0 1 0,0-1 0,0 0 0,0 0 0,0 0 0,0 0 0,0 0 0,0 0 0,0 1 0,0-1 0,0 0 0,0 0 0,0 0 0,0 0 0,0 0 0,0 1 0,0-1 0,0 0 0,0 0 0,0 0 0,0 0 0,0 0 0,0 0 0,0 0 0,0 1 0,0-1 0,0 0 0,0 0 0,1 0 0,-1 0 0,0 0 0,0 0 0,0 0 0,0 0 0,0 0 0,0 1 0,0-1 0,0 0 0,1 0 0,-1 0 0,0 0 0,0 0 0,11 4 0,1-1 0,-1 0 0,1 0 0,-1-1 0,1 0 0,12-1 0,-2 1 0,77 6 0,153-7 0,99-28 0,-217 15 0,259 1 0,-369 11 0,-532 21 0,112-2 0,275-13 0,119-4 0,10 1 0,13 2 0,211 7 0,234-19 0,-309-2 0,143-2 0,-346 6 0,-806 46 0,723-31 0,48-10 0,79 1 0,6 1 0,16 4 0,33 6 0,33-3 0,114-2 0,90-17 0,-261 8 0,45-2 0,218-6 0,-284 14 138,-11 6-3539,-15 14-7117,12-17 7151,4-4 2125,0 0 0,1 1 0,-1-1 0,0 1 0,1 0 0,0-1 0,-1 7 0,-1 3-1315,1 2 123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00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1 120,'-27'36'8829,"23"-32"-8680,1 0 0,0 1 1,0-1-1,1 1 0,0 0 1,-1 0-1,2 0 0,-1 0 1,0 0-1,1 1 0,-1 9 1,-5 19 122,5-22-178,0 0-1,1 0 1,0 0 0,1-1 0,2 20-1,0 7 54,-2-36-141,0 1 0,0-1 0,-1 0 0,1 0 1,-1 1-1,1-1 0,-1 0 0,0 0 0,0 0 1,0 0-1,0 0 0,0 0 0,0 0 0,-1 0 0,1 0 1,-1-1-1,1 1 0,-1 0 0,0-1 0,1 1 1,-5 1-1,0 0-610,0 0 1,0-1 0,0 0-1,0 0 1,-1 0 0,1-1-1,-1 0 1,1 0 0,-1-1-1,0 0 1,1 0 0,-1 0-1,0-1 1,1 0 0,-10-3-1,-10-1-1268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0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10 132,'12'-3'1408,"-1"1"0,1 0 0,0 1 1,0 0-1,0 1 0,19 1 0,-14 1-1175,-1 1-1,1 1 1,30 11-1,-46-15-315,-1 0 0,1 0-1,0 0 1,0 1 0,0-1 0,-1 0 0,1 1-1,0-1 1,0 1 0,-1-1 0,1 0 0,0 1 0,-1 0-1,1-1 1,0 1 0,-1-1 0,1 1 0,-1 0-1,1-1 1,-1 1 0,1 0 0,-1 0 0,0-1-1,1 1 1,-1 0 0,0 0 0,0 0 0,0-1 0,1 2-1,-11 19-3840,4-13 3048,-3 7-1119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01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1 458 240,'1'0'227,"-1"1"-1,1-1 1,0 0 0,0 0 0,0 0-1,-1 0 1,1 0 0,0 0-1,0 0 1,-1 0 0,1-1 0,0 1-1,0 0 1,-1 0 0,1-1-1,0 1 1,-1 0 0,1-1 0,0 1-1,-1-1 1,1 1 0,-1-1-1,1 1 1,-1-1 0,1 1 0,-1-1-1,1 1 1,-1-1 0,1 0-1,-1 1 1,0-1 0,1 0 0,-1 1-1,0-1 1,1 0 0,-1-1-1,-5-15 1955,4 10-2089,0 1 0,0 0 0,1-1 0,0 1 0,1 0-1,0-8 1,1-14 206,-2 27-192,1 1-78,-1 0 0,0 0 1,1 0-1,-1 0 0,1 0 1,-1 0-1,1 0 0,-1 1 1,0-1-1,1 0 0,-1 0 1,0 0-1,1 1 0,-1-1 0,0 0 1,1 0-1,-1 1 0,0-1 1,1 0-1,-1 1 0,0-1 1,0 1-1,0-1 0,1 0 1,-1 1-1,0-1 0,0 0 1,0 1-1,0 0 0,0-1-2,1 1-1,-1-1 0,0 0 0,0 1 1,0-1-1,0 0 0,0 1 1,0-1-1,1 0 0,-1 1 1,0-1-1,0 0 0,1 0 1,-1 1-1,0-1 0,0 0 1,1 0-1,-1 1 0,0-1 0,1 0 1,-1 0-1,0 0 0,1 0 1,-1 1-1,0-1 0,1 0 1,-1 0-1,1 0 0,0 0 549,-1 7 273,-2-8-135,-3-4-529,5 4-159,0 1 0,0-1 0,-1 0 0,1 1 0,1-1 0,-1 0-1,0 1 1,0-1 0,0 0 0,0 1 0,0-1 0,0 1-1,1-1 1,-1 0 0,0 1 0,1-1 0,-1 1 0,0-1 0,1 1-1,-1-1 1,0 1 0,1-1 0,-1 1 0,1-1 0,0 1 0,19-53 717,-17 42-675,0 1 0,-1-1 0,0 1 1,0-1-1,-1 0 0,-1 1 0,0-1 0,0 0 1,-3-11-1,2-19 171,0 18-120,0 13-83,1 0 1,0 1-1,0-1 1,1 1-1,1-1 0,-1 1 1,4-11-1,-3-1 71,-1 18 131,5 10-23,-3-4-156,-1 1 0,0 0 0,0-1-1,0 1 1,0 0 0,-1 0 0,1 0-1,-1 0 1,0 1 0,0 4 0,9 26 57,-4-17-89,0-1-1,-1 1 1,3 31-1,-4-28 7,11 43-1,-12-57-21,-1 0 0,-1 0 1,1 0-1,-1 0 0,1 14 1,-2-21-8,0-1-1,0 1 1,0 0 0,0 0 0,-1 0 0,1-1-1,0 1 1,0 0 0,0 0 0,0 0 0,0 0-1,0-1 1,-1 1 0,1 0 0,0 0 0,0 0-1,0 0 1,0 0 0,-1 0 0,1-1 0,0 1-1,0 0 1,0 0 0,0 0 0,-1 0 0,1 0-1,0 0 1,0 0 0,0 0 0,-1 0 0,1 0 0,0 0-1,0 0 1,0 0 0,-1 0 0,1 0 0,0 0-1,0 0 1,0 0 0,-1 0 0,1 1 0,0-1-1,0 0 1,0 0 0,-1 0 0,1 0 0,0 0-1,0 0 1,0 0 0,0 1 0,0-1 0,-1 0-1,1 0 1,0 0 0,0 0 0,0 1 0,0-1-1,0 0 1,0 0 0,0 1 0,1-19 72,1 0 0,0 0 1,2 0-1,0 1 0,1 0 0,1 0 1,7-17-1,2 3-76,0 0-1,36-50 1,-49 79-1,-1 0 0,1 0 0,0 0 0,0 0 0,0 1 0,0-1 0,0 1 0,0-1 0,0 1 1,1 0-1,-1-1 0,0 1 0,1 1 0,-1-1 0,1 0 0,-1 0 0,1 1 0,0 0 0,-1-1 0,1 1 1,-1 0-1,1 0 0,0 0 0,-1 1 0,1-1 0,-1 1 0,1-1 0,-1 1 0,1 0 0,-1 0 1,1 0-1,-1 0 0,3 2 0,6 3 15,0 1-1,-1 0 1,0 0 0,0 1-1,11 11 1,-6-2 25,-1 1-1,0 0 1,13 24-1,-13-19-16,29 34 0,-35-48-46,-3-4-19,0 0 0,-1 1-1,1-1 1,-1 1 0,0 0 0,3 7 0,-7-11-89,1-1-1,-1 0 1,0 1-1,1-1 1,-1 0 0,0 1-1,0-1 1,0 0-1,0 1 1,0-1-1,0 0 1,-1 1 0,1-1-1,0 0 1,-1 0-1,1 1 1,-1-1-1,1 0 1,-1 0 0,1 0-1,-1 1 1,0-1-1,0 0 1,0 0-1,1 0 1,-1 0 0,0 0-1,0-1 1,0 1-1,-1 0 1,1 0-1,0-1 1,0 1 0,0 0-1,0-1 1,-1 1-1,1-1 1,-3 1-1,0 1-1216,-1 0 0,0-1 0,0 1 0,0-1 0,0 0 1,-10 1-1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0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273 491 404,'21'4'3796,"-12"-4"1615,-13-14-2087,-6-7-2398,-2 2 0,0-1 1,-20-23-1,19 26-763,0-1 0,1-1-1,0 1 1,-8-23 0,9 14-62,-15-53 1,24 70-135,0-1-1,1 1 1,0 0-1,1-1 1,0 1-1,0 0 1,1-1-1,4-18 1,-4 28-102,-1 0 0,1 0 1,-1-1-1,1 1 1,-1 0-1,0-1 1,1 1-1,-1 0 0,0-1 1,0 1-1,0 0 1,0-1-1,0 1 1,-1-1-1,1 1 0,0 0 1,-1-1-1,1 1 1,0 0-1,-1 0 0,0-1 1,1 1-1,-1 0 1,0 0-1,1 0 1,-1 0-1,0 0 0,0 0 1,0 0-1,0 0 1,0 0-1,0 0 1,0 0-1,-1 1 0,1-1 1,0 0-1,0 1 1,0-1-1,-1 1 0,1-1 1,0 1-1,-1 0 1,1-1-1,0 1 1,-1 0-1,1 0 0,-2 0 1,-4 0-690,0 1 0,0 0 0,0 0-1,0 0 1,1 1 0,-1 0 0,0 0 0,-6 4 0,-15 8-1427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0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1088,'53'4'2948,"0"-2"0,91-7 0,-45-1-2220,484-27 256,-368 19-987,-174 12-749,1 1 1,48 6-1,-74-3-63,0 0 1,1 2-1,-1 0 0,-1 1 1,1 0-1,-1 1 0,0 1 1,21 13-1,-7 0-1059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911 17 104,'-6'-4'1947,"3"3"-1283,1-1 0,-1 1 0,1 0 0,-1-1 0,0 1 0,0 0 0,1 1 0,-1-1 0,0 0 0,0 1 0,0 0 0,-5 0 0,-136-1 4428,73 5-3045,-11 1 1199,-99 18 1,156-18-2879,0 1 0,0 2 0,1 0 0,0 1 0,1 2 0,0 0 0,0 1 0,-25 20 0,17-10-229,15-11-95,0 0 1,1 1-1,-16 17 0,27-25-41,1 0 0,-1 1-1,1-1 1,0 1 0,0 0 0,0 0-1,1 0 1,0 0 0,0 0-1,0 1 1,1-1 0,-1 1-1,1-1 1,0 1 0,1 8 0,0-5-6,0 0-1,1-1 1,0 1 0,0 0 0,1 0 0,0-1 0,1 1 0,0-1 0,0 0 0,1 0 0,0 0 0,1 0 0,-1 0 0,1-1 0,1 0 0,7 8 0,5 2-7,1-2 1,0 0-1,1-1 1,1-1 0,0-1-1,1-1 1,0-1-1,1-1 1,36 10 0,-10-6-6,1-2 1,0-2 0,84 3-1,-83-11-259,1-3 0,77-10-1,-95 5-1535,47-14 0,-58 13-1238,0-1-1,36-19 0,33-19-7902,-64 32 8480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569 692 1424,'21'-3'7588,"-17"-2"-5107,-11-3-1735,-74-70 1832,26 28-1831,2-3 1,2-2 0,-50-71 0,-21-22 286,79 93-498,32 40-265,0 0-1,-2 1 0,-17-16 1,29 29-237,0 0 0,0 0 0,0 0 1,0 1-1,0-1 0,0 0 0,0 0 0,0 0 1,0-1-1,0 1 0,1 0 0,-1 0 0,0 0 1,1-1-1,-1 1 0,1 0 0,0 0 0,-1-1 0,1 1 1,0 0-1,-1-1 0,1 1 0,0-1 0,1-1 1,-1 2-18,0 1 0,0 0 0,0-1 1,1 1-1,-1 0 0,0-1 1,1 1-1,-1 0 0,0 0 1,1-1-1,-1 1 0,0 0 0,1 0 1,-1-1-1,1 1 0,-1 0 1,0 0-1,1 0 0,-1 0 1,1 0-1,-1 0 0,1-1 0,-1 1 1,1 0-1,0 1 0,20 6 214,0 8-160,-1 0-1,0 2 0,-1 1 1,-1 0-1,0 1 1,14 23-1,11 8-76,92 119 47,-81-98-6,117 162 171,6 8 142,-173-236-332,1 3 3,2 0 0,-1-1 0,1 0 0,0 0 1,10 8-1,-17-15-11,1 0 1,-1 0-1,0 0 1,1 0-1,-1 0 1,0 0-1,1 0 1,-1 0-1,1 0 1,-1-1-1,0 1 1,1 0-1,-1 0 1,0 0-1,1 0 1,-1 0-1,0-1 1,1 1-1,-1 0 1,0 0-1,1-1 1,-1 1-1,0 0 1,0 0-1,1-1 1,-1 1-1,0 0 1,0-1-1,0 1 1,1 0-1,-1-1 1,0 1-1,0 0 1,0-1-1,0 1 1,0-1-1,0 1 0,0 0 1,0-1-1,0 1 1,0-1-1,0 1 1,0 0-1,0-1 1,0 1-1,0-1 1,0-22 207,0 22-182,2-36 196,2 1 0,13-61 0,-3 26-169,-7 40-48,1 0 0,17-39 0,0-1-1,-21 57-9,47-130-72,-51 144 68,0-1 0,0 1 0,0-1 1,0 1-1,1 0 0,-1-1 0,0 1 1,0-1-1,0 1 0,1 0 0,-1-1 1,0 1-1,1-1 0,-1 1 0,0 0 1,1 0-1,-1-1 0,1 1 0,-1 0 1,0 0-1,1-1 0,-1 1 0,1 0 1,-1 0-1,0 0 0,1 0 0,-1 0 1,1-1-1,-1 1 0,1 0 0,-1 0 1,1 0-1,0 0 0,12 12-9,6 20 18,25 90 46,-41-113-88,-1 1-1,0-1 1,2 18 0,4 20-306,-2-20-321,-5-22 342,0-1 0,0 1-1,0-1 1,0 1-1,1-1 1,-1 0 0,4 5-1,-5-8 105,1 1-1,0-1 0,0 0 1,-1 0-1,1 1 0,0-1 1,-1 0-1,1 1 1,-1-1-1,0 1 0,0-1 1,1 1-1,-1-1 0,0 1 1,0-1-1,-1 2 0,-12 17-6727,12-19 6603,16-1-7810,-4-5 6344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327 323 972,'0'-1'253,"0"0"-1,-1 0 1,1 1 0,-1-1-1,1 0 1,-1 1 0,1-1 0,-1 1-1,0-1 1,1 1 0,-1-1-1,1 1 1,-1-1 0,0 1-1,0-1 1,1 1 0,-1 0-1,0-1 1,0 1 0,1 0-1,-1 0 1,0 0 0,0-1-1,0 1 1,1 0 0,-1 0-1,0 0 1,0 0 0,-1 1 0,-32-1 3201,27 0-2765,-11 0 68,0 0-1,0 1 1,1 1 0,-1 1-1,0 0 1,1 2 0,0 0-1,0 0 1,-25 13 0,36-14-654,1 1 1,0 0-1,0 0 1,0 0 0,1 0-1,0 1 1,0-1 0,0 1-1,1 0 1,0 0 0,0 1-1,0-1 1,1 1 0,0-1-1,0 1 1,0 0-1,1 0 1,0-1 0,1 1-1,-1 0 1,2 11 0,1-4-66,0 1 1,1 0 0,1-1-1,0 0 1,1 0 0,8 17-1,-9-22-34,0-1 0,0-1 0,1 1-1,-1 0 1,2-1 0,-1 0-1,1-1 1,0 1 0,0-1 0,1 0-1,0 0 1,0-1 0,14 8-1,-5-5-5,-12-6 3,0 0 0,-1 0 0,1 0 0,0-1 0,1 1 0,-1-1 0,0 0 0,0 0 0,1-1 0,-1 1 0,0-1 0,1 0 0,-1 0 0,0 0 0,1-1 0,6-1 0,-7 1 5,0 0-1,1 0 1,-1-1-1,0 0 1,0 0-1,0 0 1,0-1-1,0 1 1,0-1-1,-1 0 1,1 0 0,-1 0-1,5-6 1,0-2 14,0-1 0,-1 0 0,7-15 0,6-12 5,-6 15 35,-2-1-1,-1 0 0,9-29 0,-14 18-253,-5 32-2518,0 10 2184,0 0 0,0-1 0,0 1-1,1 0 1,0-1 0,0 1 0,0-1 0,1 0 0,0 0 0,3 6 0,16 31-1897,-15-24 1451,1 0 0,1-1-1,0 0 1,2 0-1,12 15 1,69 75-2224,-51-63 3084,-30-32 668,2-1 0,-1 0 0,16 9 0,8 7 2731,-24-20-1304,-9-6-563,-9-5-508,-2-3-452,0 0-1,1-1 1,0 0 0,0-1 0,-11-17 0,-12-22-55,2-1 1,-41-100 0,53 98-355,-15-78 0,20 74-61,-20-57 1,102 381-2301,-66-248 2299,-3-13 1,0 0 1,0 0 0,1-1 0,0 1 0,0-1-1,4 8 1,-5-14 18,-1 1-1,0 0 1,1 0-1,0-1 1,-1 1 0,1-1-1,0 1 1,0-1-1,-1 0 1,1 0 0,0 0-1,0 0 1,1 0-1,-1 0 1,0 0-1,0-1 1,0 1 0,0-1-1,1 0 1,-1 1-1,0-1 1,0 0-1,1 0 1,-1-1 0,0 1-1,5-1 1,7-3 99,0 0 0,-1 0 0,1-1 0,-1-1 0,0-1 0,0 1 0,13-11 0,83-69 572,-48 37-507,263-176 57,-276 196-410,114-65-176,-131 79-1392,0 1 1,1 1 0,46-11-1,-71 22 874,0 1 0,0 0 0,0 0 0,0 1 0,15 0 0,5 4-1434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21 164,'0'-1'372,"1"0"0,-1 0-1,1 0 1,0 0 0,-1 1 0,1-1 0,0 0-1,0 0 1,0 0 0,0 1 0,0-1 0,0 0-1,0 1 1,0-1 0,0 1 0,0-1 0,0 1-1,0-1 1,0 1 0,0 0 0,3-1 0,27-4 7189,-21 16-4368,-9-11-3152,-1 0-1,0 0 1,1 1 0,-1-1 0,1 0-1,-1 0 1,0 0 0,1 0 0,-1 1-1,0-1 1,1 0 0,-1 1 0,0-1-1,1 0 1,-1 0 0,0 1 0,0-1-1,0 1 1,1-1 0,-1 0 0,0 1-1,0-1 1,0 0 0,0 1 0,0-1-1,1 1 1,-1-1 0,0 0 0,0 1-1,0-1 1,0 1 0,0-1 0,0 0-1,0 1 1,-1-1 0,1 1 0,0-1-1,0 1 1,-9 20 1054,1-4-519,4-6-367,0 0 0,-1 0 0,0-1 0,-13 19 0,-10 21 186,-45 97 817,64-132-1105,-1 0 0,-1-1 0,0 0-1,-1 0 1,-1-2 0,-19 17 0,29-27-293,0 0-1,0 0 0,0 0 1,0-1-1,0 0 0,0 1 1,-1-1-1,1 0 0,0-1 1,0 1-1,-1-1 0,-6 1 1,-44-4-6430,37 1 4628,-4 0-952,14 2 1884,-1 0 0,1 0 0,0-1 1,1 0-1,-1-1 0,0 1 0,0-2 0,-7-2 1,5 0-955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6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520 507 1216,'5'5'1062,"0"-1"-1,0 2 1,0-1 0,6 9-1,-9-11-189,-1 0-1,1 0 0,0 0 0,-1 0 0,0 0 0,0 0 0,0 1 0,0-1 0,0 0 0,0 1 0,-1 4 0,-18-20 3853,-2-9-2263,-34-25 0,-19-20-638,9 2-969,-54-59-130,82 81-659,18 22-281,1 0 0,-20-32 0,17 24-2178,-14-4-7633,17 16 5437,-12-16-5656,20 22 8258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0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786 84 964,'-76'-4'6858,"-38"-9"-4585,-4-2-2004,-219-19 1593,290 32-1787,34 2-72,0-1 0,0 0 0,-21-5 0,33 6-5,1-1 0,-1 1 0,0-1-1,0 1 1,0 0 0,1-1 0,-1 1-1,0 0 1,0 0 0,0 0 0,0 0 0,0 0-1,0 0 1,0 0 0,1 0 0,-1 0 0,0 0-1,0 0 1,0 0 0,0 1 0,0-1 0,-1 1-1,3-1 2,-1 0-1,0 1 0,1-1 1,-1 0-1,1 0 0,-1 0 1,1 1-1,-1-1 0,0 0 1,1 0-1,-1 0 0,1 0 0,-1 0 1,1 0-1,-1 0 0,1 0 1,-1 0-1,1 0 0,-1 0 1,1 0-1,-1-1 0,0 1 1,1 0-1,-1 0 0,1 0 1,-1 0-1,0-1 0,1 1 0,0-1 1,4 0-455,1 0 1,0-1 0,0 2-1,0-1 1,0 1-1,-1 0 1,10 1 0,-1-1-400,5 15-5691,-18-15 5486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 1108,'-3'-2'1301,"-1"1"-1,1-1 1,0 1 0,0 0-1,-1 0 1,1 0 0,0 0 0,-1 1-1,1 0 1,-10 0 9090,20 8-7379,14-3-3131,-13-3 269,84 26-1533,-2-1-5065,-69-20 2320,-1 0 0,30 16 0,4 8-882,-26-11 2970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7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292 481 1096,'18'12'3082,"27"22"0,-18-13-72,-25-19-2745,0-1 1,0 1-1,0 0 0,0 0 0,-1 0 0,1 0 1,-1 0-1,1 1 0,-1-1 0,2 4 0,3-2 1995,-6-4-2222,0-1 1,0 1-1,0 0 1,0-1-1,0 1 1,0 0-1,0-1 1,0 1-1,0 0 1,0 0-1,0-1 1,0 1 0,0 0-1,0-1 1,0 1-1,0 0 1,0-1-1,0 1 1,0 0-1,0 0 1,-1-1-1,1 1 1,0 0-1,0-1 1,0 1-1,0 0 1,-1 0-1,1 0 1,0-1-1,0 1 1,-1 0-1,1 0 1,0 0-1,0-1 1,-1 1-1,1 0 1,0 0-1,0 0 1,-1 0 0,1 0-1,0 0 1,-1 0-1,1 0 1,-69-59 879,3-2 1,-69-84 0,44 32-860,53 57-19,36 46 23,10 12 70,13 10 179,17 22-28,-1 0 1,-2 3 0,-1 1 0,30 45 0,45 76 833,-105-154-1070,2 4 83,1 0 0,1-1 0,-1 0 0,2 0 0,12 10 1,-19-44 1456,-4-21-898,-10-55 0,6 65-642,2 1 0,1-1-1,4-56 1,17-55-51,-17 145 2,-1 1 0,1-1 0,-1 0 0,1 0 0,0 0 0,0 0 0,0 1 0,1-1 0,-1 0 0,1 1 0,-1-1 0,1 1 0,0 0 0,0-1 0,0 1 0,0 0 0,0 0 0,0 0 0,3-1 0,-1 1 8,0 1-1,0-1 1,0 1-1,0 0 1,0 0-1,0 0 1,0 0 0,0 1-1,0 0 1,0 0-1,0 0 1,5 1 0,7 2 32,0 0 1,0 1-1,0 1 1,-1 1-1,28 14 1,-7 0 18,0 2 1,54 44 0,60 65-944,-100-85-100,70 57-5266,-85-74 2477,-24-21 2330,0 0-1,0-1 1,1 0 0,0 0-1,0-2 1,0 0 0,1 0-1,20 4 1,4-3-647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717 831 404,'20'6'2298,"1"-2"0,0 0 0,33 1 0,-53-5-2208,-1 0-1,1 1 0,-1-1 1,1 0-1,-1 0 1,1 0-1,-1 0 1,0 0-1,1 0 0,-1 0 1,1 0-1,-1 0 1,1 0-1,-1 0 1,0 0-1,1-1 0,-1 1 1,1 0-1,-1 0 1,1 0-1,-1 0 1,0-1-1,1 1 0,-1 0 1,0-1-1,1 1 1,-1 0-1,0 0 1,1-1-1,-1 1 0,0-1 1,0 1-1,1 0 1,-1-1-1,0 1 1,0-1-1,0 1 0,0 0 1,1-1-1,-1 1 1,0-1-1,0 1 0,0-1 1,0 1-1,0 0 1,0-1-1,0 1 1,0-1-1,0 1 0,0-1 1,-1 1-1,1-1 1,0 1-1,0 0 1,0-1-1,0 1 0,-1-1 1,1 1-1,0 0 1,0-1-1,-1 1 1,1 0-1,-1-1 0,-26-31 1524,16 21-992,-232-252 2109,-30-36-2738,252 272-23,-77-110-749,94 132 450,0 0-1,-1 0 1,1 0 0,-1 0 0,0 1-1,0-1 1,0 1 0,-1 1-1,0-1 1,1 1 0,-10-4 0,11 5-65,1 1 1,-1 0 0,1-1-1,-1 2 1,0-1-1,1 0 1,-1 1 0,0-1-1,0 1 1,1 0-1,-1 0 1,0 1 0,0-1-1,1 1 1,-1 0-1,0 0 1,1 0 0,-1 0-1,1 1 1,-1-1-1,-2 3 1,4-2 134,1-1 0,-1 1 0,1-1 0,-1 1 1,1 0-1,0 0 0,-1 0 0,1 0 0,0 0 0,1 0 0,-1 0 0,0 0 0,0 0 1,1 0-1,-1 0 0,1 1 0,0-1 0,0 4 0,6 24-1558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1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1 159 960,'2'5'660,"1"-1"1,0-1-1,0 1 0,0 0 0,0-1 0,1 1 1,0-1-1,-1 0 0,1 0 0,0-1 1,1 1-1,-1-1 0,0 0 0,1 0 0,-1 0 1,1 0-1,8 1 0,29-1 66,57-17-445,144-39 1,-194 42-249,96-26-63,94-22-648,-75 31-2736,-21 23-3404,-106 6 4768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137 200 168,'37'5'8781,"-39"-4"-8686,1-1-1,-1 0 0,1 0 0,-1 0 0,1 0 0,-1 0 0,0 0 1,1 0-1,0-1 0,-1 1 0,1-1 0,-1 1 0,1-1 0,-1 1 1,1-1-1,0 0 0,-1 1 0,1-1 0,0 0 0,0 0 0,0 0 0,0 0 1,0 0-1,0-1 0,-2-1 0,3 0 32,0 1 1,0-1-1,0 0 0,0 0 1,0 0-1,-1 1 0,0-1 1,1 0-1,-1 1 0,0-1 1,-2-4-1,-4-3 250,-23-35 482,29 41-850,0 0-1,0 1 1,1-1 0,-1 0 0,1 0 0,0 0 0,0 0 0,0 0 0,2-6 0,-1-1-205,-1 9 33,-1 1 0,1 0 0,0 0 0,0-1 0,0 1 0,-1 0 1,1 0-1,-1-1 0,1 1 0,-1 0 0,1 0 0,-1 0 0,0 0 0,0 0 0,1 0 0,-1 0 0,0 0 0,0 0 0,0 0 0,0 1 0,0-1 0,0 0 0,0 1 0,0-1 0,-1 0 0,1 1 0,-2-1 0,-37-7-4712,29 7 3805,-7-3-980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26 984,'5'0'1052,"12"-1"5791,-28-7-4862,37-3-1862,37 6-551,-63 5 396,1 0 0,-1 0 0,0 0 0,0 0 1,0 0-1,0 0 0,0 0 0,1 0 0,-1 0 0,0 0 0,0 0 0,0 0 1,0 0-1,0 0 0,1 0 0,-1 0 0,0 0 0,0 0 0,0 1 0,0-1 1,0 0-1,0 0 0,0 0 0,1 0 0,-1 0 0,0 0 0,0 0 0,0 1 0,0-1 1,0 0-1,0 0 0,0 0 0,0 0 0,0 0 0,0 0 0,0 1 0,0-1 1,0 0-1,0 0 0,0 0 0,0 0 0,0 1 0,0-1 0,0 0 0,0 0 1,0 0-1,0 0 0,0 0 0,0 1 0,0-1 0,0 0 0,0 0 0,0 0 1,-7 13-2948,0 0 34,-1-3 1127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1 255 572,'21'6'3700,"-20"-5"-3344,1 0-1,-1-1 1,0 1 0,0-1 0,1 1 0,-1-1-1,1 1 1,-1-1 0,0 0 0,1 0-1,-1 0 1,0 0 0,1 0 0,-1 0-1,3 0 1,-4-23 1530,-1 15-1717,0 0 1,-1-1-1,0 1 0,-1 0 1,-3-8-1,-5-18 116,7 11-132,1 1-1,1-1 1,1-40-1,1 52-133,0 11-17,0 0-1,0-1 1,0 1-1,0-1 1,0 1 0,0-1-1,0 1 1,0 0-1,0-1 1,1 1 0,-1 0-1,0-1 1,0 1 0,0-1-1,1 1 1,-1 0-1,0-1 1,1 1 0,-1 0-1,0 0 1,0-1-1,1 1 1,-1 0 0,1 0-1,-1-1 1,0 1-1,1 0 1,-1 0 0,0 0-1,1 0 1,-1-1 0,1 1-1,-1 0 1,0 0-1,1 0 1,-1 0 0,1 0-1,-1 0 1,1 0-1,-1 0 1,0 0 0,1 1-1,-1-1 1,1 0-1,-1 0 1,0 0 0,1 0-1,0 1 1,20 12 315,63 69 595,-59-56-716,39 50 1,30 37 332,-73-89-426,-20-23-92,0 0 0,-1 0-1,1 0 1,0 0 0,0 0-1,-1-1 1,1 1 0,0 0-1,0 0 1,0 0-1,0-1 1,0 1 0,0 0-1,0-1 1,0 1 0,1-1-1,0 1 1,-1-3 47,0 1-1,-1-1 1,1 1 0,-1-1 0,1 0 0,-1 0-1,0 1 1,0-1 0,0 0 0,0 0 0,0 1-1,0-4 1,0-37 377,7-51 1,-4 75-430,0 1-1,1-1 1,1 1 0,1 0 0,11-24 0,-9 23-5,-7 14-2,1 1 0,-1-1-1,1 0 1,0 0 0,0 1 0,0-1 0,5-4 0,-6 7 1,0 0 0,0 1 0,1-1 0,-1 0 1,0 1-1,0-1 0,0 1 0,1 0 0,-1-1 0,0 1 1,0 0-1,1 0 0,-1-1 0,0 1 0,1 0 1,-1 0-1,0 1 0,1-1 0,-1 0 0,0 0 0,0 1 1,1-1-1,-1 0 0,0 1 0,0 0 0,1-1 0,-1 1 1,0-1-1,1 2 0,22 15 28,0 0 0,-2 1-1,29 30 1,9 6-421,-50-45-172,-1 0 1,0 0-1,-1 1 0,9 13 1,-8-9-1445,-1-1 1,0 2-1,5 14 0,-12-25 1661,1-1 0,0 0 0,-1 0 0,1 0-1,0 0 1,1 0 0,-1-1 0,0 1 0,1 0 0,0-1-1,-1 0 1,1 0 0,5 3 0,20 12-1493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583 624 1312,'2'-2'357,"-1"0"0,0 0 0,1-1 0,-1 1-1,0-1 1,-1 1 0,1-1 0,0 1 0,-1-1 0,1 0 0,-1 1-1,0-1 1,0 0 0,0 1 0,0-1 0,0 0 0,-1 1 0,1-1 0,-1 0-1,0 1 1,0-1 0,0 1 0,0-1 0,-2-3 0,-5-8 580,1 0 1,-19-23-1,21 31-829,-178-210 1893,96 117-1829,49 54-194,-83-77 0,120 122-16,1-1 0,-1 1 0,1 0 0,-1-1 0,1 1 0,-1 0 1,0 0-1,1-1 0,-1 1 0,0 0 0,1 0 0,-1 0 0,0 0 0,1 0 1,-1 0-1,0 0 0,1 0 0,-1 0 0,0 0 0,1 0 0,-1 0 0,0 1 0,1-1 1,-1 0-1,1 0 0,-1 1 0,0-1 0,1 0 0,-1 1 0,1-1 0,-1 1 1,1-1-1,-1 0 0,1 1 0,-1-1 0,1 1 0,0 0 0,-1-1 0,1 1 1,0-1-1,-1 1 0,1 0 0,-19 37-1330,9-15 891,3-15 424,0 2 0,1-1 1,1 1-1,-1 0 0,2 0 0,-1 0 0,1 1 0,1 0 0,0-1 1,-3 24-1,6-32 91,0 0 0,1-1 0,-1 1 1,1 0-1,-1 0 0,1 0 1,0 0-1,-1-1 0,1 1 0,0 0 1,0 0-1,1-1 0,-1 1 0,0-1 1,0 1-1,1-1 0,-1 0 0,1 0 1,-1 1-1,1-1 0,-1 0 1,1 0-1,0 0 0,0-1 0,-1 1 1,1 0-1,0-1 0,0 1 0,0-1 1,0 1-1,0-1 0,4 0 0,9 2-32,2-1-1,-1-1 1,18-2-1,-8 1 49,430-14 80,-165 3-160,-254 11 40,165 1-2381,-169 2 1069,0 1 1,0 2-1,0 1 0,33 12 0,-12 1-886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4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80 552,'21'-7'2830,"-18"5"-1997,0 1 0,1 0 0,-1 0 0,1 0 0,-1 0 0,1 1 0,4-1 0,-7 1 342,7 0-98,-12 0-597,-1 0-1,1 0 1,0 0 0,-1 0-1,1-1 1,0 0 0,0 0-1,-1 0 1,1-1 0,0 1 0,0-1-1,0 0 1,1 0 0,-1 0-1,-5-4 1,4 2-184,0 1 0,-1 0 0,1 1 0,0-1 0,-1 1 0,1 0 0,-13-2 0,-45-7 965,53 10-1053,-7-3 162,0 2 1,0 1 0,0 0 0,-1 1 0,1 0 0,0 2 0,0 0 0,0 1 0,-29 9 0,41-10-292,0 1-1,1-1 0,-1 1 1,1 1-1,0-1 1,0 0-1,0 1 0,0 0 1,1 0-1,-1 0 0,1 1 1,0-1-1,0 1 1,-3 8-1,5-10-72,-1 0 1,1-1-1,0 1 0,1 0 1,-1 0-1,1 0 0,-1 0 1,1 0-1,0 0 0,0 0 1,0 0-1,0 0 0,1 0 1,-1 0-1,1 0 0,0 0 1,-1 0-1,2 0 0,-1-1 1,0 1-1,0 0 0,1-1 1,0 1-1,-1-1 0,1 1 1,0-1-1,0 0 0,5 4 1,20 14-9,1-2-1,1-1 1,1-1 0,1-2 0,45 16 0,-25-11 15,57 32 0,-76-34-5,-21-13-1,0 1 0,-1 1 0,0 0 0,0 1-1,0-1 1,13 14 0,-10-6 10,-10-12-15,0 1 1,-1 0 0,1 0-1,-1 0 1,1 0 0,-1 0-1,0 0 1,0 1 0,0-1 0,-1 0-1,1 1 1,-1 0 0,0-1-1,0 1 1,0 0 0,0 0 0,-1 0-1,1-1 1,-1 6 0,-1-2-4,1 0 1,-1 0 0,-1 0 0,1 0 0,-1 0-1,0 0 1,-1-1 0,1 1 0,-1-1 0,-1 0-1,1 0 1,-1 0 0,0 0 0,0-1-1,-6 6 1,3-4-48,0-1 0,0 1 0,0-1 0,-1-1 0,0 1 0,0-1 0,-1-1 0,1 1 0,-1-2 0,-13 5 0,0-1-941,10-3-947,1-1 0,0 0 0,-18 2 0,-28 2-5142,17 1-842,34-4 5236,12 1 748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665 655 1056,'2'-1'273,"-1"0"0,1 0 0,-1 0 0,1-1 0,-1 1 0,0 0 0,0-1 0,0 1 0,0-1 0,0 1 0,0-1-1,0 1 1,0-1 0,-1 0 0,1 0 0,0 1 0,-1-1 0,0 0 0,1 0 0,-1 1 0,0-1 0,0 0 0,0 0 0,0 0 0,0 1 0,0-1 0,-1 0 0,1 0 0,-1 0-1,1 1 1,-1-1 0,1 0 0,-1 1 0,-1-3 0,-4-8 393,0 1-1,-1-1 1,-12-16 0,13 20-577,-5-6 209,-2 1 1,-20-19-1,-6-5 231,30 30-159,0 1 1,0 1-1,-1 0 0,0 0 1,0 1-1,-16-4 1,21 6-218,-1 0 0,1-1 0,0 1 1,0-1-1,0 0 0,0 0 0,1 0 0,-1-1 1,1 0-1,-7-7 0,5 5-26,1 0 1,-1 1-1,-1 0 0,-9-6 0,13 9-80,1 0 0,-1-1 0,1 1 0,-1-1 0,1 1 0,0-1 0,-3-4 0,-11-14 285,-64-52 1506,27 32-826,-23-21-389,23 12-569,45 42-173,-8-13-980,16 20 1063,0 1 1,-1-1-1,1 1 1,0-1-1,0 0 0,0 1 1,1-1-1,-1 1 1,0-1-1,0 0 0,0 1 1,0-1-1,1 1 1,-1-1-1,0 1 0,0-1 1,1 1-1,-1-1 0,0 1 1,1-1-1,-1 1 1,1-1-1,-1 1 0,0-1 1,1 1-1,-1 0 1,1-1-1,-1 1 0,1 0 1,0 0-1,-1-1 0,1 1 1,-1 0-1,1 0 1,-1 0-1,1 0 0,0-1 1,-1 1-1,1 0 1,0 0-1,-13 14-9171,-9 4 3868,17 1 2470,-4 1 404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2:5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134 361 780,'10'6'7031,"9"9"-1056,-15-5-4506,1 15 13846,-2-28-13031,6-7-2371,-7 7 87,-1 1 0,1 0 0,0-1 0,-1 0 0,1 1 0,-1-1 0,0 0 0,0 0 0,0 1 0,0-1 0,0 0 0,-1 0 0,1-5 0,1 6 0,-2 1 0,1 0 0,0 0 0,0 0 0,-1 0 0,1 0 0,0-1 0,-1 1 0,1 0 0,-1 0 0,1 0 0,-1-1 0,0 1 0,0 0 0,1-3 0,0-1 0,5-5 0,-9 5 0,-1-2 0,3 5 0,1-1 0,0 1 0,-1-1 0,0 0 0,0 1 0,0-1 0,0 1 0,0 0 0,-2-4 0,2 4 0,-1 0 0,1 0 0,0-1 0,0 1 0,0 0 0,1-1 0,-1 1 0,0-1 0,1-2 0,-1 2 0,1 0 0,-1 0 0,1 0 0,-1 1 0,0-1 0,0 0 0,0 1 0,-3-4 0,3 3 0,-1 1 0,1-1 0,0 0 0,0 0 0,0 0 0,0 0 0,1 0 0,-2-5 0,2 7 0,-1 0 0,1-1 0,-1 1 0,1 0 0,-1 0 0,0 0 0,0 0 0,0 0 0,0-1 0,0 1 0,0 1 0,0-1 0,0 0 0,0 0 0,0 0 0,0 1 0,-1-1 0,-1 0 0,5 10 0,3-2 0,-1 0 0,0 1 0,0-1 0,-1 1 0,0 0 0,2 11 0,2 2 0,4 34 0,-3-13 0,-3 1 0,-5-37 0,0 0 0,0-1 0,1 1 0,-1 0 0,4 8 0,-3-10 0,0 0 0,0 0 0,-1 0 0,1 0 0,-1 0 0,0 0 0,0 0 0,-1 7 0,-1 17 0,3-25 0,-1-3 0,-1 0 0,1 0 0,0 0 0,0 1 0,0-1 0,-1 0 0,1 0 0,0 0 0,0 1 0,-1-1 0,1 0 0,0 0 0,-1 0 0,1 0 0,0 0 0,-1 0 0,1 0 0,0 0 0,0 0 0,-1 0 0,1 0 0,0 0 0,-1 0 0,1 0 0,0 0 0,-1 0 0,1 0 0,0 0 0,-1 0 0,1 0 0,0 0 0,0 0 0,-1-1 0,1 1 0,-1 0 0,0 0 0,0 0 0,0-1 0,0 1 0,0 0 0,0 0 0,0-1 0,1 1 0,-1-1 0,0 1 0,0-1 0,0 1 0,1-1 0,-1 1 0,0-1 0,1 0 0,-1 1 0,0-1 0,1 0 0,-1 0 0,1 1 0,-1-1 0,1 0 0,-1 0 0,1 0 0,0 0 0,-1 1 0,1-1 0,0 0 0,0 0 0,0 0 0,0 0 0,0 0 0,0 0 0,0-1 0,-1-6 0,-16-57 0,14 46 0,-14-37 0,0-10 0,7 22 0,7 26 0,-3 1 0,-4-9 0,-3-7 0,7 25 0,6 8 0,0 0 0,-1 0 0,1-1 0,0 1 0,0 0 0,-1-1 0,1 1 0,0 0 0,0-1 0,0 1 0,0 0 0,0-1 0,-1 1 0,1 0 0,0-1 0,0 1 0,0 0 0,0-1 0,0 1 0,0-1 0,0 1 0,0 0 0,0-1 0,0 1 0,1 0 0,-1-1 0,0 1 0,0-1 0,0 1 0,0 0 0,0-1 0,1 1 0,-1 0 0,0 0 0,0-1 0,1 1 0,-1 0 0,0-1 0,0 1 0,1 0 0,-1 0 0,0 0 0,0 0 0,0 0 0,0-1 0,0 1 0,0 0 0,0 0 0,0 0 0,1 0 0,-1-1 0,0 1 0,0 0 0,0 0 0,0 0 0,0 0 0,0-1 0,0 1 0,0 0 0,0 0 0,0 0 0,0-1 0,0 1 0,0 0 0,0 0 0,0 0 0,0 0 0,-1-1 0,1 1 0,0 0 0,0 0 0,0 0 0,0 0 0,0-1 0,0 1 0,0 0 0,-1 0 0,1 0 0,-12-15 0,11 14 0,0-1 0,-1-1 0,1 1 0,0-1 0,0 1 0,0-1 0,0 0 0,1 1 0,-1-1 0,1 0 0,-1 0 0,1 0 0,0-2 0,1-45 0,0 24 0,2 33 0,-2-4 0,0-1 0,0 0 0,0 0 0,0 0 0,-1 1 0,1-1 0,-1 0 0,0 1 0,1 2 0,8 31 0,1 4 0,-1 19 0,-8-45 0,1 1 0,5 24 0,-4-26 0,0 1 0,1 24 0,5 16 0,1-17 0,-10-32 0,1 0 0,0 1 0,0-1 0,1 0 0,0 0 0,0-1 0,0 1 0,0 0 0,0-1 0,1 1 0,6 7 0,-8-9 0,0 1 0,0 0 0,-1 0 0,1-1 0,-1 1 0,0 0 0,-1 7 0,1-6 0,0-5 0,0-1 0,0 1 0,0 0 0,0 0 0,0 0 0,0 0 0,0-1 0,0 1 0,0 0 0,0 0 0,0 0 0,0 0 0,0-1 0,0 1 0,0 0 0,0 0 0,0 0 0,1 0 0,-1 0 0,0-1 0,0 1 0,0 0 0,0 0 0,0 0 0,0 0 0,0 0 0,1 0 0,-1 0 0,0-1 0,0 1 0,0 0 0,0 0 0,0 0 0,1 0 0,-1 0 0,0 0 0,0 0 0,0 0 0,0 0 0,1 0 0,-1 0 0,0 0 0,0 0 0,0 0 0,0 0 0,1 0 0,-1 0 0,0 0 0,0 0 0,0 0 0,0 0 0,1 0 0,-1 1 0,0-1 0,0 0 0,0 0 0,0 0 0,0-1 0,-20-20 665,-1 1-3965,5 6-3840,0 2 0,-32-20 1,10 13 1548,17 8 3153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0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538 1446 1556,'8'2'970,"-4"0"-42,1-1 0,0 0-1,0 0 1,-1 0 0,1 0 0,0-1 0,6 0-1,-10 0-662,1 0 0,-1-1 0,1 1-1,-1-1 1,0 0 0,1 1 0,-1-1-1,0 0 1,1 0 0,-1 0-1,0 0 1,0 0 0,0 0 0,0 0-1,0 0 1,0 0 0,0 0 0,0-1-1,0 1 1,-1 0 0,1-1 0,0 1-1,-1 0 1,1-1 0,-1 1-1,0-1 1,1-2 0,0-4 392,0-1 1,0 1-1,-1-1 0,0 1 1,-1-1-1,0 0 0,0 1 1,-1 0-1,-3-11 0,-3-24 1787,1 12-1164,-1 0 1,-1 1-1,-2 0 1,-24-49-1,3 9-1293,-19-33 13,10 21 0,-56-112 0,-69-163 0,112 188 0,49 153 0,1-1 0,0 0 0,2 1 0,-2-21 0,4 37-38,0-1 1,0 1-1,0 0 1,0 0-1,0-1 1,0 1-1,0 0 1,0-1-1,0 1 1,0 0-1,-1 0 1,1-1-1,0 1 1,0 0-1,0 0 0,0-1 1,-1 1-1,1 0 1,0 0-1,0 0 1,0 0-1,-1-1 1,1 1-1,0 0 1,0 0-1,-1 0 1,1 0-1,0 0 1,0 0-1,-1-1 0,1 1 1,0 0-1,-1 0 1,1 0-1,0 0 1,0 0-1,-1 0 1,1 0-1,0 0 1,-1 0-1,1 0 1,0 1-1,0-1 1,-1 0-1,1 0 0,0 0 1,0 0-1,-1 0 1,1 0-1,0 1 1,0-1-1,-1 0 1,1 0-1,0 0 1,0 0-1,0 1 1,-1-1-1,1 0 0,0 0 1,0 1-1,0-1 1,0 0-1,-1 1 1,-13 13-6432,-9 36-7638,10-15 8383,3-9 2831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95 476,'1'1'267,"-1"0"-1,1-1 1,-1 1 0,1 0-1,-1 0 1,1-1 0,0 1 0,-1 0-1,1-1 1,0 1 0,-1-1-1,1 1 1,0-1 0,0 1-1,0-1 1,0 1 0,-1-1-1,1 0 1,0 1 0,0-1-1,0 0 1,0 0 0,0 0 0,0 0-1,0 0 1,0 0 0,0 0-1,0 0 1,0 0 0,0 0-1,-1 0 1,1 0 0,1-1-1,36-5 1297,87-16-1010,140-7 1,-137 18-475,177-23-755,-298 34 541,81-4-2767,-80 4 2177,-1 1-1,1 0 1,0 0-1,0 0 1,-1 1-1,1 0 1,-1 1-1,12 5 1,-9 1-1145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192 616 1200,'1'-1'487,"0"0"0,0 1 0,0-1 1,0 0-1,0 0 0,0 0 0,0 0 0,0 0 0,0 0 0,0 0 0,0 0 0,-1-1 1,1 1-1,-1 0 0,1 0 0,-1-1 0,1 0 0,-1-27 3896,-3 15-3569,-2 0 1,-9-24-1,3 10 582,-17-69 1214,16 49-1601,-20-47-1,26 80-920,1 0 0,0-1 0,2 1 0,-1-1 0,2 0-1,-2-19 1,-5-17-629,9 52 493,0 0 0,1 0 0,-1 0 0,0 0-1,0 0 1,0 1 0,0-1 0,0 0 0,0 0-1,0 0 1,0 0 0,0 0 0,0 0 0,1 0-1,-1 0 1,0 0 0,0 1 0,0-1 0,0 0 0,0 0-1,0 0 1,0 0 0,1 0 0,-1 0 0,0 0-1,0 0 1,0 0 0,0 0 0,0 0 0,1 0-1,-1 0 1,0 0 0,0 0 0,0 0 0,0 0-1,0 0 1,0 0 0,1 0 0,-1 0 0,0 0-1,0-1 1,0 1 0,0 0 0,0 0 0,0 0-1,0 0 1,1 0 0,-1 0 0,0 0 0,0 0-1,0 0 1,0-1 0,0 1 0,0 0 0,1 1-206,-1 0 0,1 1 0,-1-1 0,0 0 0,1 0 0,-1 1 0,0-1 0,0 0 0,0 1 0,0-1 0,0 0 0,0 1 0,0-1 0,0 0 0,-1 2 0,-2 5-1323,-1 1-1,0-1 1,-1 0-1,-10 15 0,9-15 35,0 2-1,0-1 0,-7 19 1,4-3-348</inkml:trace>
  <inkml:trace contextRef="#ctx0" brushRef="#br0" timeOffset="1">73 437 224,'7'0'1023,"-1"-1"-1,1 0 1,-1 1-1,0-2 1,0 1 0,1-1-1,10-5 1,-9 3-264,0 0 1,0-1-1,-1 0 1,1-1-1,6-6 1,6-8 240,-1-2 1,28-40-1,-29 36-478,27-29-1,-20 30-470,1 1 0,0 1 0,2 1 0,1 1 0,42-22 0,-50 32-841,0 2 0,39-12 0,-59 21 548,0-1 0,0 1-1,0 0 1,0-1 0,0 1 0,0 0-1,0 0 1,0 0 0,0-1 0,0 1 0,0 0-1,0 1 1,0-1 0,0 0 0,0 0 0,0 0-1,0 1 1,0-1 0,0 0 0,0 1-1,0-1 1,0 1 0,1 0 0,3 18-4580,-3-5 2797,5 6 27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265 712 756,'-2'0'657,"0"0"0,0-1 0,0 1 1,0-1-1,0 0 0,0 1 0,0-1 0,0 0 0,0 0 0,1 0 0,-1 0 1,0 0-1,1-1 0,-1 1 0,1-1 0,0 1 0,-2-2 0,-3-4 288,1 0 1,0-1-1,-8-15 0,2-2-643,1 1 0,-8-32 0,2-21-175,13 56-1189,0 1 0,-2 1 0,-15-39 0,11 40-1699,-1 0 0,-16-21 0,11 16 222,4 3 515</inkml:trace>
  <inkml:trace contextRef="#ctx0" brushRef="#br0" timeOffset="1">1 31 1144,'-1'-8'1979,"3"-12"9350,4 18-9424,23 3-999,0 1 1,40 9-1,61 21-4351,-118-27 2075,1 1 0,-1 0 0,0 2 0,0-1 0,0 1 1,-1 1-1,-1 0 0,1 0 0,11 15 0,5 2-482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236 394 1612,'0'0'212,"0"0"-1,0 1 1,0-1 0,-1 1-1,1-1 1,0 0 0,0 1-1,0-1 1,-1 0-1,1 1 1,0-1 0,0 0-1,-1 1 1,1-1 0,0 0-1,-1 1 1,1-1 0,0 0-1,-1 0 1,1 0-1,-1 1 1,1-1 0,0 0-1,-1 0 1,1 0 0,-1 0-1,1 0 1,0 0-1,-1 0 1,1 0 0,-1 1-1,1-2 1,0 1 0,-1 0-1,1 0 1,-1 0 0,1 0-1,-1 0 1,1 0-1,0 0 1,-1 0 0,1-1-1,0 1 1,-1 0 0,1 0-1,-1-1 1,1 1 0,0 0-1,-1-1 1,-25-12 3441,22 10-3467,-7-3 20,0-1 0,0 0 1,1-1-1,0 0 0,1 0 1,0-1-1,0-1 0,1 1 0,0-2 1,0 1-1,-6-14 0,-1-2-47,4 6 8,0 2-1,-22-28 0,39 46 861,-5 1-993,0-1 0,0 1 0,0-1 0,-1 1 0,1 0 0,0-1 1,0 1-1,-1 0 0,1 0 0,0 0 0,-1-1 0,1 1 0,-1 0 0,1 0 0,-1 0 0,1 1 1,4 8 146,-1 1 1,2-2 0,-1 1 0,10 11-1,-7-10-85,-1-1 0,0 2 0,7 17 0,12 52 344,-24-77-393,-1-1 1,1 1-1,0-1 1,1 1-1,-1-1 1,0 0 0,4 4-1,4 1 468,-10-8-498,0 0 0,-1 0 0,1 0 0,0 0 0,0 0 0,0-1 0,0 1 0,0 0 0,0 0 0,0 0-1,0 0 1,0 0 0,0 0 0,-1 0 0,1 0 0,0 0 0,0 0 0,0 0 0,0 0 0,0-1 0,0 1 0,0 0 0,0 0 0,0 0 0,0 0 0,0 0 0,0 0 0,0 0 0,0 0 0,0-1 0,0 1 0,0 0 0,0 0 0,0 0 0,0 0 0,0 0-1,0 0 1,0 0 0,0 0 0,0-1 0,0 1 0,0 0 0,0 0 0,0 0 0,0 0 0,1 0 0,-1 0 0,0 0 0,0 0 0,0 0 0,0 0 0,0 0 0,0 0 0,0-1 0,0 1 0,0 0 0,0 0 0,1 0 0,-1 0 0,0 0 0,0 0-1,0 0 1,0 0 0,0 0 0,0 0 0,0 0 0,-3-9 181,0-1-1,1 1 1,0-1 0,0 0-1,1 0 1,0-15-1,6-64-11,0 68-174,0 0 0,2 1-1,0 0 1,1 0 0,1 0 0,14-22 0,-20 37-10,0-1 0,0 1 1,1 0-1,0 0 0,-1 0 0,2 1 1,-1-1-1,1 1 0,-1 0 0,1 1 1,7-5-1,-8 6 4,0 0 0,0 0 0,0 1 0,0 0-1,1 0 1,-1 0 0,0 0 0,1 0 0,-1 1 0,0 0 0,1 0 0,-1 0 0,1 1-1,-1-1 1,0 1 0,1 0 0,4 2 0,14 6 53,1 1 0,-2 0 0,1 2 1,-2 1-1,36 27 0,92 91-666,-133-117 376,-5-4-262,34 35-1792,-21-14-4069,-31-47-7873,7 15 14068,1 0 0,-1 0 0,8-15-1643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11 140,'0'0'224,"0"-1"0,0 1 0,0-1 0,0 1 0,0-1 0,0 1 0,0 0 0,0-1 0,0 1 0,0-1-1,0 1 1,-1 0 0,1-1 0,0 1 0,0 0 0,0-1 0,-1 1 0,1 0 0,0-1 0,-1 1 0,1 0 0,0 0 0,0-1 0,-1 1 0,1 0 0,-1 0 0,1-1 0,0 1 0,-1 0-1,1 0 1,0 0 0,-1 0 0,-18 1 4234,-24 16-46,38-15-3827,-12 6 323,-1 0 1,2 1-1,-1 1 1,1 0-1,-17 16 1,28-22-744,0 1 1,0 0 0,1 0 0,0 0-1,0 1 1,0 0 0,1-1 0,-1 1-1,2 0 1,-1 1 0,0-1-1,1 1 1,1-1 0,-1 1 0,1-1-1,0 1 1,0 13 0,1-20-162,-1 1-1,1-1 1,0 1 0,0 0 0,0-1-1,0 1 1,0 0 0,0-1-1,1 1 1,-1-1 0,0 1 0,0 0-1,0-1 1,1 1 0,-1-1-1,0 1 1,0-1 0,1 1-1,-1-1 1,0 1 0,1-1 0,-1 1-1,1-1 1,-1 1 0,1-1-1,-1 0 1,1 1 0,-1-1 0,1 0-1,-1 1 1,2-1 0,0 0 5,-1 0-1,1 0 1,-1 0 0,1 0 0,-1 0 0,1-1 0,-1 1 0,1 0 0,-1-1 0,0 1-1,1-1 1,1-1 0,4-2 31,0 0 0,-1-1-1,0 0 1,9-9 0,5-9 1,34-36 116,-48 54-147,-1 0 0,0 1 1,1-1-1,0 1 0,0 1 1,0-1-1,1 1 0,10-4 0,-15 7-1,1-1 0,-1 1-1,1 0 1,-1 0-1,1 0 1,-1 0 0,0 1-1,1-1 1,-1 1 0,1-1-1,-1 1 1,0 0-1,1 0 1,-1 0 0,4 2-1,33 26 227,-27-20-182,121 109 605,-97-82-386,53 67 0,-87-100-260,4 3 56,-1 1-1,0 1 1,0-1 0,-1 1-1,0 0 1,-1 0 0,0 0-1,0 0 1,0 0 0,-1 1-1,-1-1 1,1 1 0,-1 0-1,0 11 1,-2-15-13,1 0 0,-1 1 0,0-1-1,0 0 1,-1 0 0,1 0 0,-1 0 0,0 0 0,-1 0 0,1 0 0,-1 0 0,0-1 0,0 1-1,-1-1 1,1 0 0,-1 0 0,0-1 0,0 1 0,0-1 0,0 1 0,-1-1 0,1 0 0,-1-1 0,-5 3-1,-16 6 0,1-2 0,-1-1 0,-1-1-1,-41 6 1,-115 4-475,140-14 127,-93 3-2271,1-3-3727,-64 2-6909,150-4 9640,4-1 681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62 564,'0'-2'371,"0"0"1,0 0-1,0 0 0,0 0 0,-1 0 0,1 0 1,0 0-1,-1 0 0,0 0 0,1 1 1,-1-1-1,0 0 0,0 0 0,0 1 1,0-1-1,-2-2 0,0 2 151,0 0 0,1 0 0,-1 0 1,0 0-1,0 1 0,0 0 0,-1-1 0,1 1 0,-5-1 0,-5-1 659,0 1-1,-1-1 0,-24 1 1,-82 10 1373,109-7-2263,-15 2 282,1 1 0,0 1 0,0 1 0,0 1 0,1 1 0,-32 16 0,52-23-512,1 1 0,0 0 0,0 0 0,0 0 1,0 0-1,0 0 0,0 1 0,1-1 0,-1 1 1,1-1-1,0 1 0,0 0 0,0 0 0,0 0 1,0 1-1,0-1 0,0 4 0,1-4-42,1 1 1,0-1-1,0 0 0,0 0 1,0 1-1,1-1 0,-1 0 0,1 1 1,0-1-1,0 0 0,0 0 1,1 0-1,-1 0 0,1 0 0,-1 0 1,4 3-1,4 5-13,1-1 1,-1 0-1,2-1 0,-1 0 0,1-1 1,0 0-1,1 0 0,0-2 1,20 10-1,5 3-8,37 20-32,1-2 0,113 36 0,-156-61 33,0 0 0,0 3-1,-2 0 1,33 23 0,-60-37 12,-1 0 1,0 0-1,0 1 0,0-1 1,0 1-1,0-1 1,-1 1-1,1 0 1,0 0-1,-1 0 1,1 0-1,-1 0 1,0 0-1,0 0 0,0 0 1,0 0-1,0 1 1,0-1-1,0 0 1,-1 1-1,1-1 1,-1 1-1,0-1 1,0 1-1,0-1 0,0 0 1,0 1-1,0-1 1,-1 1-1,1-1 1,-1 1-1,1-1 1,-1 0-1,0 0 1,0 1-1,0-1 0,0 0 1,-2 2-1,-2 3 40,0 0 0,-1-1 0,1 0 0,-1 0-1,-1-1 1,1 1 0,-1-1 0,0-1 0,-14 8-1,-79 32 12,-139 41 0,143-53-952,70-19-1666,26-12 2387,-1-1-1,1 0 1,0 0 0,0 1 0,-1-1 0,1 0 0,0 1 0,0-1 0,0 0-1,-1 1 1,1-1 0,0 0 0,0 1 0,0-1 0,0 1 0,0-1 0,0 0-1,0 1 1,0-1 0,0 1 0,0-1 0,0 0 0,0 1 0,0-1 0,0 1-1,0-1 1,0 0 0,0 1 0,0-1 0,1 0 0,-1 1 0,0-1 0,0 0-1,1 1 1,2 2-600,0-1-1,0 0 1,1 0-1,-1 0 1,1-1 0,-1 1-1,1-1 1,0 0-1,0 0 1,-1 0-1,7 1 1,43 7-2504,17 1 511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874 779 1464,'4'0'521,"27"-7"10560,-40-3-6607,-55-42 955,-27-34-2542,11 11-1845,-94-88-371,130 117-625,-66-88 0,52 60 194,43 56-1465,-2 1 0,-20-17-1,27 26-25,0 0-1,-1 1 1,0 0-1,0 1 1,-15-6 0,17 9 0,1 0 0,0 1 0,-1 0 0,1 0 0,-1 1 1,1 0-1,-1 1 0,-14 1 0,1 4-1657,4 4 749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9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1 362 912,'2'5'533,"1"-1"-1,0 0 1,0 0 0,0-1-1,0 1 1,0-1-1,1 1 1,-1-1 0,1 0-1,0 0 1,0-1 0,0 1-1,1-1 1,-1 0-1,0 0 1,1 0 0,0-1-1,-1 1 1,7 0 0,4-1-127,0 0 0,0-2 0,0 1 0,28-7 0,2 1-210,508-73 1139,-91 11-2810,-439 65-168,1 0 0,0 2 1,-1 1-1,1 1 0,-1 1 0,36 7 0,-38 0-292</inkml:trace>
  <inkml:trace contextRef="#ctx0" brushRef="#br0" timeOffset="1">1867 675 300,'5'1'907,"1"1"-1,-1-1 1,1 0 0,0-1-1,-1 1 1,1-1 0,-1 0-1,1 0 1,8-2 0,-14 2-785,0 0 0,1 0 0,-1 0-1,1-1 1,-1 1 0,0 0 0,1 0 0,-1 0 0,0-1 0,1 1 0,-1 0-1,0 0 1,1-1 0,-1 1 0,0 0 0,1-1 0,-1 1 0,0 0 0,0-1 0,1 1-1,-1 0 1,0-1 0,0 1 0,0-1 0,0 1 0,0 0 0,1-1 0,-1 1-1,0-1 1,0 0 0,-6-16 2149,-19-17 197,20 28-1798,-19-24 1171,-88-108 2871,0-7-2832,25 30-1466,46 61-340,26 33-295,-29-32 0,7 21-1850,32 29 1064,0 0 0,0 0 0,0 0 0,-1 0 0,-9-3 1,12 6 523,1-1 1,0 1 0,0-1-1,0 1 1,-1 0 0,1 0-1,0 0 1,0 0 0,-1 0 0,1 0-1,0 1 1,0-1 0,0 1-1,-1 0 1,-3 1 0,4 0 8,-1 0 1,1 0 0,0 0 0,0 0-1,0 0 1,0 0 0,0 1-1,0-1 1,0 1 0,1-1 0,-1 1-1,1 0 1,0-1 0,-2 7-1,-6 20-2150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2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1520,'6'5'1245,"0"1"-1,1-2 1,0 1 0,-1-1-1,15 7 1,-19-11-991,0 1 1,0 0 0,0-1 0,0 1-1,0-1 1,0 0 0,0 0-1,0 0 1,0 0 0,0 0-1,0 0 1,0 0 0,0-1-1,0 1 1,0-1 0,0 1-1,0-1 1,0 0 0,0 0-1,-1 0 1,1 0 0,0 0-1,-1 0 1,1 0 0,0-1-1,-1 1 1,3-3 0,70-86 2144,-50 58-2289,2 1 0,1 1-1,1 2 1,40-32 0,-35 36-278,80-53-3445,-110 75 3106,1 1-1,-1 1 1,1-1 0,-1 0-1,1 1 1,-1 0 0,1 0-1,-1 0 1,1 0 0,-1 1-1,1-1 1,-1 1 0,1 0-1,-1 0 1,0 0-1,1 0 1,-1 1 0,0 0-1,0-1 1,0 1 0,0 0-1,3 3 1,14 14-1958</inkml:trace>
  <inkml:trace contextRef="#ctx0" brushRef="#br0" timeOffset="1">865 579 1520,'8'0'5946,"-9"-10"-1777,-11-22 77,8 21-3807,-22-90 1034,5 15-1298,4 22-452,13 44-468,-1 0-1,-1 1 0,-17-37 0,-2 13-4254,-33-42 0,52 75 4106,-13-12-1504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57 1628,'0'-2'595,"-1"1"0,1-1 0,0 0 0,-1 1 0,1-1 0,-1 0 0,0 1 0,1-1 0,-1 1 0,0-1 0,0 1 0,0-1 0,0 1 0,0-1 0,-3-1 0,3 2 166,0-1 0,-1 1-1,1 0 1,0-1 0,0 1-1,0-1 1,0 1 0,0-1 0,1 0-1,-1 1 1,0-1 0,1 0-1,-1 1 1,1-1 0,-1-4 4120,20 25-3782,10 3-2194,-24-19 295,0 0 0,0 1 1,0 0-1,0 0 1,-1 0-1,0 0 0,8 11 1,-3-2-3079,1-1 0,21 22 0,8 0-959,-2-4 1805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0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37 605 1580,'0'0'262,"-1"1"0,1 0 0,-1 0 0,0 0 0,1-1 0,-1 1 0,0 0 0,0-1 0,1 1 0,-1 0 0,0-1 0,0 1 0,0-1 0,0 1 0,0-1 0,0 0 0,0 1 0,0-1 0,0 0 0,0 0 0,0 0 0,0 0 0,-1 0 0,1 0-10,0-1 1,0 1 0,0-1 0,1 1-1,-1-1 1,0 0 0,1 0-1,-1 1 1,0-1 0,1 0 0,-1 0-1,1 0 1,-1 1 0,1-1-1,0 0 1,-1 0 0,1 0 0,0 0-1,-1-1 1,0-5 186,0 1 0,1 0 0,-1-1 1,1 1-1,0 0 0,1-8 0,5-20 448,1 0 1,2 1-1,1 0 0,30-63 1,-37 89-798,81-146 1417,-70 132-1211,0 1 0,2 0 0,0 1 0,37-33-1,-50 49-253,1 1-1,-1-1 0,1 1 1,0-1-1,0 1 0,0 1 1,0-1-1,0 0 0,0 1 1,0 0-1,0 0 0,1 0 1,-1 0-1,0 1 0,1 0 1,4 0-1,-1 1 61,-1 0 1,1 1-1,-1 0 1,0 0-1,0 0 0,0 1 1,0 0-1,11 7 1,6 7 247,-1 0-1,-1 2 1,36 38 0,-52-51-321,61 59 233,-31-31-217,43 51 0,-24-28-739,-41-42-464,-14-14 857,1-1 1,0 1-1,0 0 0,0-1 0,0 1 0,0 0 0,-1 0 0,1-1 0,0 1 0,-1 0 1,1 0-1,-1 0 0,1 0 0,-1 0 0,1 0 0,-1 0 0,0 0 0,1 0 0,-1 0 1,0 0-1,0 0 0,0 1 0,0-1 0,0 0 0,0 0 0,0 0 0,0 0 1,0 0-1,0 0 0,-1 0 0,1 0 0,0 0 0,-1 0 0,1 0 0,-1 0 0,1 0 1,-1 0-1,0 0 0,1 0 0,-1 0 0,-1 1 0,-1 2-933,1 1 1,0-1-1,0 1 0,0 0 1,1-1-1,-1 1 0,0 6 0,1-7 822,0 16-1563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174 310 1928,'13'6'1541,"11"7"5458,-17-7-1034,-26-16-4027,11 4-1679,0-1 0,0 0 0,1 0 1,-12-15-1,0 1-62,8 10-133,1-1 1,1 0-1,0-1 1,0 0-1,1 0 1,1 0-1,0-1 0,-7-23 1,-7-8 12,18 40-74,0-1 1,0 1-1,0-1 1,0 0-1,1 0 0,0 0 1,0-1-1,1 1 1,-1-9-1,5 11-14,5 9 34,12 14 55,-15-13-60,5 5 36,0 1 0,-1 0 1,-1 0-1,8 17 0,24 31 117,-13-25-86,-18-21-68,1-1 1,0 0-1,1-1 1,0 0-1,1-1 0,0 0 1,19 11-1,-30-21-10,1 0 1,-1 0-1,1-1 0,-1 1 0,1 0 0,-1-1 0,1 0 1,-1 1-1,1-1 0,-1 0 0,1 0 0,-1 0 0,1 0 1,0 0-1,-1 0 0,1 0 0,-1 0 0,1-1 0,-1 1 1,1-1-1,-1 1 0,1-1 0,-1 1 0,1-1 0,-1 0 1,3-2-1,1-1 50,-1-1 0,1 0 0,-1 0 0,1 0 0,3-7 0,5-6 24,37-39 56,-28 34-132,31-44 1,-51 64-8,0 0-1,0 0 1,0 1 0,0-1 0,0 1-1,0-1 1,1 1 0,-1 0-1,1 0 1,0 0 0,-1 0 0,1 0-1,0 1 1,0-1 0,0 1-1,0 0 1,0 0 0,0 0 0,6 0-1,-4 1-1,0 0 0,0 1 0,0 0 0,0 0 0,0 0 0,-1 0 0,1 1 0,0 0 0,-1 0 0,1 0 0,-1 1 0,1-1 0,4 5 0,4 3-326,-1 2 0,0-1 0,0 1 0,-2 1 0,1 0 0,-2 1 0,1-1 0,10 24 1,-4-9-3612,24 32 1,-34-55 2921,-1 1 0,1 0 0,0-1-1,0 0 1,1-1 0,-1 1 0,14 5-1,6 1-984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57 1244,'27'-16'2670,"-23"15"-2061,-1-1 0,0 1 0,-1 0 0,1-1 0,0 0 0,0 0 0,-1 0-1,1 0 1,-1 0 0,5-5 0,-7 6-380,-1 0 1,1 0-1,0 0 0,0 1 0,-1-1 0,1 0 1,-1 0-1,1 1 0,-1-1 0,1 0 0,-1 1 0,1-1 1,-1 0-1,1 1 0,-1-1 0,0 1 0,0-1 0,1 1 1,-1-1-1,0 1 0,1 0 0,-1-1 0,0 1 0,0 0 1,0-1-1,0 1 0,1 0 0,-1 0 0,0 0 0,0 0 1,0 0-1,0 0 0,-1 0 0,-15 2 2543,16-1-2696,1-1 0,0 0 0,-1 1 0,1-1 0,0 0 0,0 1 0,-1-1 0,1 0 0,0 1 0,0-1 0,-1 0 0,1 1 0,0-1 0,0 1 0,0-1 0,0 0 0,0 1 0,0-1 0,-1 1 0,1-1 0,0 1 0,0-1 0,0 0 0,0 1 0,1-1 0,-1 1 0,0-1 0,0 1 0,0-1 0,0 0 0,0 1 0,0-1 0,1 1 0,-1 0 0,4 6 43,1 0 0,-1 0 0,1 0 0,0-1 0,1 1 0,0-1 0,0 0 0,0-1 1,0 0-1,1 0 0,0 0 0,8 4 0,17 7-169,51 20 1,-52-24 138,109 41-176,-64-26 125,124 63 1,-193-86-2,1 1 0,0 0-1,-1 1 1,0-1 0,0 1 0,0 0 0,-1 1 0,7 9 0,-12-15-22,0 1 0,1 0 1,-1 0-1,0 0 0,0 0 0,-1 1 0,1-1 0,0 0 1,-1 0-1,1 0 0,-1 1 0,0-1 0,0 0 0,0 1 0,0-1 1,0 0-1,0 0 0,0 1 0,-1-1 0,1 0 0,-1 0 1,0 0-1,0 1 0,0-1 0,0 0 0,0 0 0,0 0 1,0 0-1,-1-1 0,1 1 0,-1 0 0,1-1 0,-1 1 1,1 0-1,-1-1 0,-4 3 0,-11 6 14,-1 0 0,0-1-1,0-1 1,-1 0 0,0-2 0,0 0-1,-27 4 1,-216 43-679,-4-16-3811,-265 1-10306,417-35 11752,-3-6 545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19 148,'0'-1'456,"0"0"-1,0 1 1,0-1 0,0 0 0,0 0-1,0 1 1,0-1 0,-1 0-1,1 0 1,0 1 0,0-1-1,-1 0 1,1 1 0,0-1 0,-1 0-1,1 1 1,0-1 0,-1 1-1,1-1 1,-1 0 0,1 1 0,-1-1-1,1 1 1,-1 0 0,0-1-1,0 0 1,0 1-101,0 0 1,-1-1-1,1 1 1,0 0-1,0 0 1,0 0-1,-1 0 1,1 0-1,0 0 1,0 1-1,0-1 0,0 0 1,-1 0-1,1 1 1,-1 0-1,-1 0-163,0 0-1,0 1 0,1-1 1,-1 1-1,0 0 1,1 0-1,-1 0 1,1 0-1,0 0 1,0 1-1,0-1 0,0 1 1,-3 3-1,4-1-172,-1 0-1,0 0 1,1 0-1,0 0 1,0 0 0,1 0-1,0 0 1,-1 0-1,2 0 1,-1 0-1,0 0 1,1 0-1,0 0 1,0 0-1,1 0 1,-1 0 0,1 0-1,0-1 1,1 1-1,-1-1 1,1 1-1,0-1 1,0 0-1,0 0 1,0 0 0,1 0-1,7 6 1,27 36-55,-38-44 39,1-1 0,0 0 1,-1 0-1,1 0 1,-1 1-1,1-1 0,-1 0 1,0 0-1,1 1 1,-1-1-1,0 0 0,0 1 1,0-1-1,0 0 1,0 0-1,0 1 0,-1-1 1,1 0-1,0 1 1,-1-1-1,1 0 1,-1 0-1,1 1 0,-1-1 1,1 0-1,-1 0 1,0 0-1,0 0 0,1 0 1,-1 0-1,0 0 1,0 0-1,0 0 0,0 0 1,-2 0-1,-42 34 180,38-31-150,-23 14 81,-1-2 0,0-1-1,-54 18 1,46-19-114,-66 34 0,105-48-16,0 0 1,-1 0-1,1 0 0,-1 0 1,1 0-1,-1 1 0,1-1 1,0 0-1,-1 0 0,1 1 1,0-1-1,-1 0 0,1 0 1,0 1-1,-1-1 0,1 0 1,0 1-1,-1-1 0,1 1 1,0-1-1,0 0 0,0 1 1,-1-1-1,1 1 0,0-1 1,0 0-1,0 1 0,0-1 1,0 1-1,0-1 0,0 1 1,0-1-1,0 0 0,0 1 1,0-1-1,0 1 0,0-1 1,0 1-1,0-1 0,0 1 1,1-1-1,-1 0 0,0 1 1,19 13-1603,-3-1-1473,-14-10 2379,1 0-1,0 1 1,1-1-1,-1 0 0,0 0 1,1-1-1,0 1 1,-1-1-1,1 1 1,0-1-1,0-1 1,0 1-1,1 0 1,-1-1-1,0 0 0,0 0 1,8 1-1,23 7-1827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456 457 1404,'51'-21'5805,"-49"21"-5603,0-1-1,0 0 0,0 1 1,0-1-1,0 0 0,0 0 0,-1 0 1,1 0-1,0-1 0,-1 1 1,1 0-1,-1-1 0,1 1 1,-1-1-1,0 0 0,1 1 1,-1-1-1,0 0 0,1-3 0,0 1-5,-1 1 0,0-1 0,-1 0 0,1 0 0,-1 0 0,1 0 0,-1 0 0,-1 0 0,0-7-1,-1 0 22,0 1-1,-1 0 0,0-1 0,-1 1 0,0 1 1,-1-1-1,-6-9 0,-9-13 83,-3 1 0,0 1 0,-41-39 0,53 58-600,0 1 0,-1 0 0,0 1 0,-1 0 0,0 1 0,-1 1 0,1 0 0,-1 1 0,-1 0 0,1 1 0,-23-5 0,13 6-1691,0 0 0,0 2 0,0 1 0,-44 3 0,32 6-64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1480,'20'0'2270,"-1"-2"0,29-5 0,39-14 706,-4 0-2709,533-71-743,-585 88-253,-20 2-159,-1 0 0,1 1 1,0 0-1,0 1 0,1 0 1,-1 1-1,0 0 1,15 4-1,-15 3-895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55 540 936,'3'1'395,"1"0"1,-1 1-1,0-1 0,1 0 0,-1-1 0,0 1 1,1-1-1,-1 1 0,1-1 0,-1 0 1,0 0-1,1-1 0,-1 1 0,1-1 1,-1 1-1,0-1 0,1 0 0,-1-1 1,0 1-1,6-3 0,-5 1-114,0 1 1,-1 0-1,1-1 1,-1 1-1,1-1 1,-1 0-1,0 0 1,0 0-1,-1 0 1,1-1-1,-1 1 1,1-1-1,-1 0 1,0 0-1,0 0 1,1-6-1,2-19 1087,-1-1-1,-1 0 1,-2 1 0,-2-34-1,0 10-213,0 32-733,-2-1 0,-7-34 0,6 36-280,0 0-1,-1-35 1,5 53-174,0-1-1,0 1 0,0-1 1,0 1-1,-1 0 0,1-1 1,-1 1-1,1 0 0,-1-1 1,0 1-1,0 0 0,0 0 1,0 0-1,0 0 1,0 0-1,-1 0 0,-1-3 1,2 5-192,-1-1 1,1 0 0,-1 1 0,1-1 0,0 1-1,-1-1 1,1 1 0,-1 0 0,1-1 0,-1 1-1,1 0 1,-1 0 0,1 0 0,-1 0-1,1 0 1,-1 0 0,1 1 0,-1-1 0,1 1-1,-1-1 1,1 1 0,-1-1 0,1 1 0,0 0-1,-1-1 1,-1 3 0,-6 2-1262,-1 1-1,2 0 1,-1 0 0,1 1 0,0 0 0,0 1-1,1 0 1,0 0 0,-12 17 0,3 0-387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0 236 104,'11'3'1237,"0"0"0,0-1 0,1-1 0,-1 1 0,0-2 1,17 0-1,-21-1-882,-1 0 0,1 0 0,-1-1 0,1 0 0,-1 0 1,1 0-1,-1-1 0,0 0 0,0 0 0,-1-1 0,1 1 0,6-7 1,35-29 113,2 2 1,72-41-1,-92 59-970,-3 4-3261,-25 30-3400,-1-1 5034</inkml:trace>
  <inkml:trace contextRef="#ctx0" brushRef="#br0" timeOffset="1">446 441 1088,'3'-2'504,"0"0"-1,0 0 1,0-1-1,0 1 1,-1 0-1,1-1 1,-1 0-1,1 1 1,-1-1-1,0 0 1,0 0-1,-1-1 1,1 1-1,0 0 1,-1 0-1,0-1 1,1-4-1,1-6 92,-1 1 0,-1-1 0,-1-19 0,0 22-508,0 0 0,1 0 1,0 0-1,0 0 0,5-15 0,-3 15-187,1 1 1,-1-1-1,-1 0 1,0 0-1,0-20 1,-2 26-222,0-1 0,0 1 1,-1 0-1,0-1 0,0 1 0,-1 0 0,1 0 1,-1 0-1,0 0 0,0 0 0,-1 0 1,0 0-1,-4-6 0,-22-32-4153,12 18 2362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1368,'76'-6'10198,"0"0"-6782,-67 6-3522,0 0 0,0 1 0,0 0 0,0 1 1,0 0-1,11 4 0,-18-6-126,-1 1 0,1 0 0,-1-1 1,1 1-1,-1 0 0,1 0 1,-1 0-1,0 0 0,1 0 0,-1 0 1,0 0-1,0 1 0,0-1 0,0 0 1,0 1-1,0-1 0,0 0 1,0 1-1,-1-1 0,1 1 0,0 0 1,-1-1-1,1 1 0,0 3 0,-1 0-737,0 1-1,-1-1 0,1 1 0,-1-1 0,-2 11 0,1-10 456,1 14-1404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73 240 808,'3'0'646,"0"-1"0,0 1 0,0 0 0,0-1 1,-1 0-1,1 1 0,0-1 0,0 0 0,-1-1 0,1 1 0,3-2 0,-2 0-201,0 0 0,0-1 0,-1 1 0,1-1 0,-1 1 0,4-6-1,2-5-102,0 0-1,-2-1 1,7-16 0,-10 22 73,11-43 54,-4 11-194,-10 39-217,-1 1 1,1-1-1,-1 1 1,1-1-1,-1 1 1,0-1-1,0 0 1,0 1-1,0-1 1,0 0 0,0 1-1,-1-4 1,-3 6 1189,-3 13-304,-28 47 28,29-45-914,1 0 1,0 0-1,2 0 1,0 0-1,-2 26 1,-4 14 318,29-76 283,22-26-128,-30 31-464,0 2 0,1 0 0,15-12 0,-19 18-62,9-7-6,0 0 0,1 2 0,0 0-1,1 1 1,30-12 0,-42 20 14,0 1 1,-1 0 0,1 1 0,0-1 0,0 1 0,0 1 0,0 0 0,0 0 0,0 0 0,12 3 0,-16-2 22,1 0 0,-1 1 0,1 0 0,-1 0 0,0 0 0,0 0 0,0 0 0,0 1 0,0 0 0,0 0-1,-1 0 1,1 0 0,-1 1 0,0-1 0,0 1 0,0 0 0,-1 0 0,1 0 0,1 5 0,10 21 251,12 45 0,-19-50-270,2-1 0,0 0 0,19 33 0,-27-55-16,0 0 0,-1 0 0,2-1 0,-1 1 1,0 0-1,0 0 0,0 0 0,1-1 0,-1 1 0,1-1 0,0 1 0,-1-1 0,1 1 0,0-1 1,0 0-1,0 0 0,3 1 0,-3-2 13,0-1 0,0 1 0,1-1 0,-1 0 0,0 0 0,0 0 0,0 0 0,0-1 0,0 1 0,-1 0 0,1-1 0,0 1 0,0-1-1,-1 0 1,1 1 0,-1-1 0,2-2 0,10-12 92,27-25 56,-21 25-128,-18 14-32,0 1 1,0-1-1,1 1 1,-1 0-1,0-1 0,1 1 1,-1 0-1,1 0 0,0 0 1,-1 0-1,1 0 1,0 1-1,-1-1 0,1 0 1,0 1-1,0-1 0,0 1 1,-1 0-1,1 0 1,0-1-1,0 1 0,0 0 1,0 1-1,0-1 0,-1 0 1,1 0-1,0 1 1,0-1-1,0 1 0,-1 0 1,1-1-1,2 2 0,5 3 141,1 1 0,-1-1 0,0 2 0,0-1-1,-1 1 1,0 0 0,0 1 0,0 0-1,-1 0 1,0 1 0,-1 0 0,0 0-1,6 13 1,1-1 153,-11-19-250,-1 0-1,1 0 0,-1 0 0,0 0 0,1 0 0,-1 1 1,0-1-1,-1 0 0,1 1 0,0-1 0,-1 0 0,1 1 1,0 4-1,-2 1 104,0 0 0,-1 0 1,0 0-1,0 0 1,-1-1-1,0 1 0,0-1 1,-1 1-1,1-1 1,-2 0-1,1 0 0,-1-1 1,0 1-1,0-1 0,-1 0 1,0-1-1,0 1 1,-12 7-1,-5 3 42,1-1 1,-2-1-1,0-1 1,-36 13-1,-211 64-1959,88-40-6233,-80 32-8349,206-57 13852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3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704 496 1104,'6'-1'3603,"-7"1"-3226,0-1 0,0 0-1,0 0 1,0 1 0,0-1-1,0 1 1,0-1 0,0 1-1,0-1 1,-1 1 0,1-1 0,0 1-1,0 0 1,0 0 0,0 0-1,-1 0 1,1 0 0,-2 0-1,-27-2 2184,-30 1 285,24-1-943,-67 6 0,82-1-1678,1 1 0,-1 1 0,1 0 1,0 2-1,0 1 0,1 0 1,0 1-1,1 1 0,0 1 0,0 0 1,1 2-1,-18 16 0,12-7-245,2 1 1,0 2-1,1 0 0,1 1 0,2 0 0,0 2 0,-24 56 1,39-76 16,-1 0 1,1 1 0,0-1 0,1 1 0,0-1 0,0 1 0,1-1 0,0 1-1,0-1 1,1 1 0,1-1 0,-1 1 0,1-1 0,0 0 0,1 1 0,0-1-1,1-1 1,-1 1 0,1 0 0,1-1 0,-1 0 0,1 0 0,1 0 0,-1-1-1,1 1 1,0-1 0,1-1 0,-1 1 0,1-1 0,0 0 0,15 7 0,9 2 23,2-1 0,-1-2 0,1-1 1,1-2-1,0-1 0,0-2 0,45 2 1,-38-6 1,-1-2 1,1-1 0,-1-2 0,0-2-1,74-21 1,-97 21-11,-1-1-1,1 0 1,-2-1-1,1 0 0,-1-2 1,-1 0-1,0 0 1,0-1-1,-1-1 1,0-1-1,-1 1 1,12-18-1,-12 13 18,-1 1-1,0-2 0,-2 0 1,0 0-1,-1 0 1,-1-1-1,0 0 1,-2-1-1,0 0 1,3-27-1,30-555 46,-47 500-85,-1 30-4,21 88 232,-5 11-125,-1 0-1,3 48 1,2 15-33,4-5-21,34 176-41,-31-181-47,-8-35 18,1-1 1,2 0-1,20 46 1,-16-51-106,-8-19-911,1 1 0,1-1 1,22 33-1,-18-28-3498,-13-22 3740,0 0-1,0-1 1,0 1 0,1 0-1,-1-1 1,1 1-1,0-1 1,-1 1 0,1-1-1,0 0 1,1 0 0,-1 0-1,0 0 1,5 2-1,11 6-1787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28,'0'5'496,"-9"-5"180,18 5-420,-9 0-216,9-5-16,0 5-16,-9 0 4,18 6 0,-9-6-4,0 0 4,10 5-12,-1 0-12,0-5-104,0 6-212,0-1-124,1-5-52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410 248 1508,'-38'19'7181,"22"-11"-6629,0-2-1,0 0 0,0-1 1,-1 0-1,1-2 0,-1 0 1,0 0-1,0-2 0,-1 0 1,1-1-1,0-1 1,0 0-1,-29-7 0,40 6-494,0 0 1,0 0-1,0 0 0,1-1 1,-1 0-1,1 0 0,-1-1 1,1 0-1,0 0 0,0 0 1,1 0-1,-1-1 0,1 1 1,0-1-1,0 0 0,1-1 1,-1 1-1,1-1 0,0 1 1,1-1-1,-1 0 0,1 0 0,0 0 1,1 0-1,0 0 0,0-1 1,0 1-1,0 0 0,1-1 1,0 1-1,2-10 0,-1 12-53,0-1-1,1 1 1,0-1-1,0 1 1,0 0-1,0 0 1,1 0-1,0 0 1,0 1-1,0-1 1,0 1-1,0 0 1,1-1-1,4-2 1,8-6 3,33-18 0,-37 24-5,-1 1 0,1 1 0,0 0 0,0 0-1,1 1 1,-1 1 0,1 0 0,-1 1 0,1 0 0,0 1 0,-1 0 0,1 1-1,0 0 1,-1 1 0,1 1 0,-1 0 0,0 0 0,0 2 0,0-1 0,-1 1-1,1 1 1,-1 0 0,0 1 0,-1 0 0,0 0 0,16 16 0,-13-12-67,0 1 0,-2 1 0,1 0 0,-1 0 0,-1 1 0,-1 1 0,0 0 0,0 0 0,11 31 0,-20-45-19,1 0 0,-1 0 0,0 0 0,0 0 0,0 0 0,0 0 0,0 0 0,0 0-1,0 0 1,0 1 0,0-1 0,0 0 0,-1 0 0,1 0 0,0 0 0,-1-1 0,1 1 0,-1 0 0,1 0 0,-1 0-1,1 0 1,-1 0 0,0 0 0,1-1 0,-1 1 0,0 0 0,0 0 0,0-1 0,1 1 0,-3 0 0,0 1-520,1-1 0,-1 0 1,0 0-1,1 0 0,-1 0 1,0-1-1,0 1 0,1-1 1,-6 1-1,8-1 497,-1 0 1,1 0 0,0 0-1,-1 0 1,1 0-1,0 0 1,0 0-1,-1 0 1,1 0 0,0 0-1,-1 0 1,1 0-1,0 0 1,0 0 0,-1 0-1,1-1 1,0 1-1,-1 0 1,1 0-1,0 0 1,0 0 0,-1-1-1,1 1 1,0 0-1,0 0 1,0 0-1,-1-1 1,1 1 0,0 0-1,0 0 1,0-1-1,0 1 1,-1 0 0,1 0-1,0-1 1,0 1-1,0 0 1,0-1-1,-2-4-942,-5-5-1210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0 712,'1'0'233,"-1"0"-1,1 0 1,-1 0-1,1 0 0,-1 1 1,0-1-1,1 0 1,-1 0-1,1 0 1,-1 0-1,0 1 1,1-1-1,-1 0 1,0 0-1,1 0 1,-1 1-1,0-1 1,1 0-1,-1 1 1,0-1-1,1 0 1,-1 1-1,0-1 1,0 0-1,1 1 1,-2 11 1031,-1 0 1,0 0-1,-1-1 1,-4 14 0,-4 19-104,9-35-965,-1 9 171,0 0 1,1 0-1,1 0 0,3 32 1,-2-46-348,1 0 1,-1 0-1,1 0 1,0 0-1,1 0 1,-1 0-1,1 0 1,-1 0-1,1-1 1,0 1-1,1-1 1,-1 0-1,1 1 1,-1-1-1,1 0 1,0 0-1,0-1 1,0 1-1,1-1 1,-1 1-1,1-1 1,-1 0-1,1 0 1,-1-1 0,1 1-1,7 1 1,-1 0 16,0-1 1,0 0 0,1-1 0,-1-1-1,1 1 1,-1-1 0,0-1 0,1 0 0,15-4-1,-9 0 18,0 0-1,-1-1 1,0-1-1,0 0 1,16-11 0,10-11 63,-1-1 0,66-65 1,-104 92-118,4-4 5,16-13-3,-22 19-4,0 1 0,0-1 0,0 1 0,0-1 0,0 1 0,-1-1 0,1 1 0,0 0 0,0-1 0,0 1 0,0 0 0,0 0 0,0 0 0,0-1 0,0 1 0,0 0 0,0 1 0,0-1 0,0 0 0,0 0 0,0 0 0,0 0 0,2 2 0,-1 1 1,0 1-1,0 0 0,0 0 1,0 0-1,0 0 0,-1 0 1,0 1-1,0-1 1,1 8-1,-1-5-1,4 13-288,1 1 0,0-2 0,2 1 0,0-1 0,2 0 0,0 0 0,1-1 1,16 21-1,-25-36-282,0-1 0,0 1 0,-1 1 1,1-1-1,-1 0 0,0 0 0,1 6 0,-1-6-161,0 0-1,0 0 0,0 0 0,0 0 1,0-1-1,1 1 0,-1 0 0,1-1 1,3 5-1,4 3-1411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808 687 484,'0'0'793,"26"-1"8000,-141-66-5723,51 23-2289,49 35-647,-1-1 0,2-1 0,-1 0 0,-23-26 0,37 36-133,0 1 1,0-1-1,0 0 1,0 0-1,0 0 1,0 0-1,1-1 1,-1 1-1,1 0 1,-1 0-1,1 0 1,-1 0-1,1-1 0,-1 1 1,1 0-1,0 0 1,0-1-1,0 1 1,0 0-1,0-1 1,0 1-1,0 0 1,0 0-1,1-2 1,-1 1-2,1 0 0,1 1 0,-1 0 0,0-1 0,0 1 1,0 0-1,1-1 0,-1 1 0,0 0 0,1 0 0,-1 0 0,1 0 0,0 0 1,-1 0-1,3 0 0,7-3-2,1 1 1,-1 0 0,0 1-1,22-1 1,20 0 86,0 2 1,1 3 0,-1 2 0,0 3-1,-1 2 1,0 2 0,0 2-1,87 36 1,-120-40-59,-1 1 0,1 0-1,-2 1 1,0 2 0,0-1-1,19 20 1,-27-23-24,-1 1-1,0-1 0,0 2 1,0-1-1,-2 1 0,1 0 1,-1 0-1,-1 1 0,0 0 1,-1 0-1,5 18 0,-9-27 1,1 0-1,-1 0 0,0 1 0,0-1 0,0 0 0,0 0 0,-1 1 0,0-1 0,1 0 0,-1 0 1,0 0-1,0 0 0,-1 0 0,1 0 0,-1 0 0,1 0 0,-1 0 0,0-1 0,0 1 1,0-1-1,0 1 0,-1-1 0,1 0 0,-1 0 0,1 0 0,-6 3 0,4-2 25,-1-1 0,0 1 0,-1-1 0,1 0 0,0 0 0,-1 0 0,1-1 0,0 0 0,-1 0 0,0 0 0,1-1 0,-1 0 0,0 0 0,-7-1 0,-5-3 93,-1-1 0,1-1 0,1-1 0,-1 0 0,-18-12 0,-81-54 294,67 39-283,-94-72 110,35 24-137,-127-104-45,126 95-2,51 43-30,-53-42-2,69 56-75,29 22-205,0 0 0,-1 1 0,-24-13 0,34 21-174,0 1 0,0 0 0,0 0 0,0 1 0,0 0 0,0-1 0,-1 2 0,1-1 0,0 0 0,-1 1 0,1 0 0,0 1 0,-1-1 0,1 1 0,0 0 0,-9 3 0,11-4 0,2 0 310,1 0-1,-1 0 0,0 1 1,0-1-1,0 0 0,0 0 1,1 0-1,-1 0 1,0 1-1,0-1 0,0 0 1,1 1-1,-1-1 0,0 1 1,1-1-1,-1 1 0,0-1 1,1 1-1,-1-1 0,0 1 1,1 0-1,-1-1 0,1 1 1,-1 0-1,1-1 0,0 1 1,-1 0-1,1 0 0,0-1 1,-1 1-1,1 0 1,0 0-1,0 0 0,0-1 1,0 1-1,0 0 0,0 0 1,0 0-1,0 0 0,0-1 1,0 1-1,0 1 0,16 18-2320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8 212,'5'-2'764,"1"1"0,-1 0 1,0 0-1,1 0 0,-1 0 0,0 1 0,1 0 0,-1 0 0,1 0 1,8 2-1,-10 0-538,-1-1-1,1 1 1,-1 0 0,1 0-1,-1 0 1,0 1 0,1-1-1,-1 1 1,0-1 0,-1 1 0,1 0-1,0 0 1,-1 0 0,0 1-1,4 6 1,3 5-90,-1-1-1,-1 2 0,0-1 1,-1 1-1,0 0 1,4 26-1,34 162 365,-33-150-374,8 110-1,-15-107-98,18 91-1,-19-138-38,-1-1-1,1 1 1,1-1 0,0 0-1,0 0 1,1 0-1,7 9 1,-8-13-438,0 0-1,0 0 1,0-1-1,1 1 1,0-1-1,0 0 1,9 5-1,-13-9 250,0 1-1,-1-1 1,1 0-1,0 1 1,0-1-1,0 0 1,-1 0-1,1 0 1,0 1-1,0-1 0,0 0 1,0 0-1,0 0 1,-1 0-1,1-1 1,0 1-1,0 0 1,0 0-1,0 0 1,-1-1-1,1 1 1,0 0-1,0-1 1,-1 1-1,1-1 0,0 1 1,0-1-1,0 0 1,5-3-772,19-10-1152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1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1 136 700,'0'1'359,"1"1"-1,-1-1 1,1 1-1,0-1 1,0 0 0,0 1-1,-1-1 1,1 0-1,0 0 1,1 0 0,-1 0-1,0 0 1,0 0-1,0 0 1,1 0-1,-1 0 1,0 0 0,1-1-1,-1 1 1,1 0-1,1 0 1,34 11 1354,15 0-1093,-22-4-559,1 0 1,0-3 0,0 0-1,0-2 1,0-1-1,54-4 1,-66-1-40,11 0 81,-1-2 1,48-12 0,-69 14-67,-1 0 0,1 0 0,-1 0-1,1-1 1,-1 0 0,0 0 0,-1-1 0,1 0 0,-1 0 0,0 0 0,0-1-1,0 0 1,-1 0 0,8-12 0,-12 17-26,0-1 0,0 1 0,-1-1 0,1 1 0,0-1-1,-1 1 1,1-1 0,-1 0 0,0 1 0,1-1 0,-1 0 0,0 1 0,0-1-1,0 0 1,0 1 0,0-1 0,-1 0 0,1 1 0,0-1 0,-1 0 0,-1-2-1,1 1 17,-1 0-1,0 1 1,0-1-1,0 1 0,0-1 1,-1 1-1,1 0 0,-1 0 1,1 0-1,-6-3 0,-3 0 95,-1-1 0,1 2 1,-1 0-1,1 0 0,-17-2 0,6 2 151,0 1 1,-1 2-1,-28 1 1,39 0-131,0 1 0,0 1 0,1 0 0,-1 0 0,1 1 1,0 1-1,0 0 0,-12 6 0,20-9-116,1 1 0,-1-1 0,1 1 0,-1-1 0,1 1-1,0 0 1,0 0 0,0 0 0,0 0 0,0 1 0,1-1 0,-1 0 0,1 1 0,-1-1-1,1 1 1,0-1 0,0 1 0,0 0 0,-1 3 0,2-2-11,0 0 0,0 0 0,0 0 0,0 0 0,1 0 0,0 0 0,-1 0 0,2 0-1,-1-1 1,0 1 0,1 0 0,2 4 0,5 7-8,1 0 0,0-1-1,2 0 1,-1-1 0,16 14-1,-13-15-7,1 0 0,0-1 0,1 0 0,0-2 0,1 0 0,26 11 0,3-3-274,60 14 0,-21-12-2155,-65-16 446,0 0 1,0-2 0,0 0 0,23-2 0,-21-3-334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2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1368,'1'0'231,"-1"0"0,1 0 0,0 0 0,0 0 0,0 0 0,0 0 0,0 0-1,0 0 1,0 0 0,0 1 0,0-1 0,0 0 0,0 0 0,-1 1 0,1-1 0,0 1 0,0-1 0,0 1 0,-1-1-1,1 1 1,0 0 0,-1-1 0,1 1 0,0 0 0,-1-1 0,1 1 0,-1 0 0,1 0 0,-1 0 0,1-1 0,-1 1 0,0 0-1,1 0 1,-1 0 0,0 0 0,0 0 0,0 0 0,1 0 0,-1 0 0,0-1 0,-1 2 0,1 5 768,-1-1 1,-1 0 0,1 0 0,-1 0-1,-3 8 1,-2 5 469,4-9-751,-1 0 0,0 0 0,-1-1 0,0 0 1,0 0-1,-14 16 0,-6 12 1050,13-17-967,-68 128 1690,66-100-2363,13-41-257,0 0 0,0-1-1,-1 1 1,0-1 0,-1 0 0,0 0-1,1 0 1,-6 7 0,-11 11-5561,-7-6-3590,44-8-3096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419 426 1496,'18'3'12645,"-20"-12"-11469,0 0 0,0-1 0,-1 1 0,0 1-1,0-1 1,-1 0 0,-10-15 0,-8-21 324,13 26-1261,-1 0-1,0 1 1,-15-19-1,8 13-154,11 15-378,-1 0-1,0 0 0,-1 1 0,0 0 0,0 1 0,-1 0 1,0 0-1,-16-9 0,-3 1-5062,-51-18 1,26 12-130,18 6 2104,6 0 626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4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1268,'31'-10'16061,"104"17"-13596,-115-4-2792,0 0 0,0 2 1,0 0-1,30 13 0,-48-17-37,0 0-1,0 0 1,0 1-1,0-1 1,0 1-1,0 0 0,-1 0 1,1-1-1,0 1 1,-1 0-1,0 0 1,1 0-1,-1 0 0,0 1 1,0-1-1,0 0 1,-1 0-1,1 1 1,0-1-1,0 4 1,4 12-2725,22 24-2479,-2-17 3740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208 466 284,'-9'-9'8199,"-1"-6"-3599,-24-52-2689,5 9-1257,-35-79-45,50 108-393,-18-54 0,31 82-203,-7-10 282,2 2 570,13 14-143,1 3-498,-1 0 0,0 0 0,0 1 1,8 14-1,3 4 5,46 79 309,-29-38-188,-25-47-72,21 32 0,-18-33-65,4 6 732,24 26 0,-41-51-855,1 0 1,0 0-1,-1 0 0,1 0 1,0 0-1,0-1 1,0 1-1,0 0 1,-1 0-1,1-1 0,0 1 1,0-1-1,0 1 1,0-1-1,2 1 1,-2-1-26,0-1-1,0 0 1,-1 1 0,1-1 0,0 0 0,-1 0 0,1 0 0,0 1 0,-1-1 0,1 0 0,-1 0 0,1 0 0,-1 0 0,0 0 0,1 0 0,-1 0 0,0 0 0,0 0 0,1-2 0,10-66 1015,-3 12-730,3 6-137,-7 24-160,2-1 1,1 1-1,1 1 1,1-1-1,19-36 1,-19 46-41,-3 6-18,0 1 0,1-1 1,15-17-1,-21 26 3,1 0 1,0 0-1,0 1 0,-1-1 1,1 0-1,0 1 0,0 0 0,1-1 1,-1 1-1,0 0 0,0 0 1,0 0-1,1 1 0,-1-1 1,1 0-1,-1 1 0,0-1 1,1 1-1,-1 0 0,1 0 1,-1 0-1,1 0 0,-1 1 1,1-1-1,3 2 0,5 2 12,-1 1 1,1 0-1,-1 1 0,0 1 0,0-1 0,-1 1 0,0 1 1,0 0-1,14 17 0,5 10-91,29 48 0,-48-69 3,42 75-1384,6 10-3341,-33-58 613,-21-34 3082,0 0 0,1-1 0,0 1-1,0-1 1,1 0 0,0 0 0,0 0-1,0-1 1,12 10 0,15 1-1943,-4-5 596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4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756 916 124,'43'-4'2308,"-31"3"-629,0 1 1,0-2 0,-1 1 0,23-8-1,-33 8-1386,0 0-1,0 0 1,0 0-1,1 0 0,-2 0 1,1 0-1,0 0 1,0 0-1,0-1 0,0 1 1,-1 0-1,1-1 1,-1 1-1,1-1 0,-1 1 1,1 0-1,-1-1 1,0 1-1,0-1 0,0 1 1,0-1-1,0 1 1,0-2-1,-5-36 2833,-4 18-2199,-2 1 0,0 0-1,-1 0 1,-1 2 0,-24-28 0,6 6-327,-60-76 149,-46-64-494,94 121-746,-3 1 0,-56-53 0,88 97-510,0 1 1,-1 1-1,0 0 0,-1 1 0,-1 1 1,1 1-1,-24-11 0,32 17 244,0 0-1,0 0 1,0 1-1,-1 0 1,1 1-1,0-1 0,-1 1 1,1 1-1,-1 0 1,1 0-1,-1 1 1,1 0-1,0 0 1,-1 1-1,1 0 1,0 0-1,0 1 1,-13 6-1,-8 14-1928</inkml:trace>
  <inkml:trace contextRef="#ctx0" brushRef="#br0" timeOffset="1">91 450 1216,'20'6'2291,"-1"0"1,31 5-1,-22-7-736,35 0 0,123-13-638,-104 2-414,268-23-102,14-1-2073,-313 27 678,154-2-6106,-158 10 5057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1 680,'0'0'39,"1"0"-1,-1 0 1,0 1 0,0-1-1,0 0 1,0 1-1,0-1 1,0 0 0,0 0-1,0 1 1,-1-1-1,1 0 1,0 0 0,0 1-1,0-1 1,0 0-1,0 0 1,0 1 0,0-1-1,-1 0 1,1 0 0,0 1-1,0-1 1,0 0-1,-1 0 1,1 0 0,0 0-1,0 1 1,0-1-1,-1 0 1,1 0 0,0 0-1,0 0 1,-1 0-1,1 1 1,-1-1-11,1 0-1,0 0 0,0 0 1,0 0-1,-1 0 1,1 0-1,0 0 1,0 0-1,-1 0 0,1 1 1,0-1-1,0 0 1,0 0-1,0 0 1,-1 0-1,1 1 0,0-1 1,0 0-1,0 0 1,0 0-1,0 1 1,0-1-1,-1 0 0,1 0 1,0 0-1,0 1 1,0-1-1,0 0 1,0 0-1,0 1 0,0-1 1,0 0-1,0 0 1,0 1-1,0-1 1,0 1 179,9 3 6666,-9-10-9725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564 497 20,'0'0'5872,"-37"0"-1390,22 2-4343,1 0-1,-1 1 1,1 1-1,0 0 1,-24 12 0,11-6 84,-135 61 425,126-48-583,8-4-31,17-12-24,0 1-1,0 0 0,1 0 0,0 1 1,-13 16-1,-38 54-51,58-73 44,-1 1 0,1-1 0,0 1 0,0 0 0,0 0 0,1 0 0,0 0 0,1 0 0,0 1 0,-1 9 0,3-12-3,0-1-1,1 1 1,0-1-1,-1 1 1,1-1-1,1 0 1,3 6-1,5 11-28,-9-18 30,1 0 1,-1 0-1,1-1 1,-1 1-1,1-1 0,0 1 1,0-1-1,1 0 1,-1 0-1,0 0 1,1 0-1,5 2 1,44 13-8,-34-15 9,0-1 0,0-1 0,0-1 0,26-3 0,-19 1 17,-15 1 17,1 0 0,-1 0-1,0-1 1,-1-1 0,1 1-1,-1-2 1,1 0 0,-1 0-1,-1-1 1,1 0 0,-1 0-1,0-1 1,0 0 0,-1-1-1,13-15 1,-8 8 51,-1-2 0,-1 1 0,-1-1 1,0-1-1,-2 0 0,0 0 0,0-1 0,4-21 0,61-245 652,-67 257-650,-1-1 1,2-52-1,1-7 8,-6 60-68,0 0-1,-4-30 0,1 9 20,-8 8 122,9 41-9,0 37 281,3 26-304,15 82-1,-1-12-98,-10-84-39,2 0 0,25 76 0,-13-52 19,-16-58-11,1-1 1,0 0-1,9 16 0,-7-16-366,-1 0 1,9 25-1,-16-38 224,0 0 1,0 1-1,1-1 1,-1 0-1,0 1 1,0-1-1,0 0 0,0 1 1,-1-1-1,1 0 1,0 1-1,-1-1 1,1 0-1,-1 1 0,1-1 1,-1 0-1,1 0 1,-1 1-1,0-1 1,0 0-1,1 0 0,-3 2 1,-27 20-3856,8-6 686,10-2 1018,-5-4 330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20 184 376,'6'4'13765,"-13"-13"-14977,5 6 1244,-1-1-1,1 1 1,1 0-1,-1-1 1,0 1-1,1-1 1,0 0-1,0 0 1,0 1-1,0-1 1,0 0-1,1 0 1,0 0-1,0 0 1,0 0-1,0 0 1,1-5-1,2-6-39,0 0-1,1 0 0,6-16 0,-9 29 8,0 0-1,0 0 1,0 1-1,1-1 1,-1 0-1,1 0 0,-1 1 1,1-1-1,0 1 1,-1 0-1,1-1 1,0 1-1,0 0 1,0 0-1,0 0 1,0 0-1,0 0 0,0 0 1,0 1-1,0-1 1,3 1-1,-1-1 0,0 0 0,0 1 0,1-1 0,-1 1 0,0 0 0,0 1 0,1-1 0,-1 1 0,0-1 0,5 3 0,7 2 0,-14-4 2,1-1 0,0 1 0,-1 0 0,1 0 0,0 0 0,-1 0 0,1 0 0,-1 1 0,1-1 0,-1 1 0,0-1-1,0 1 1,0 0 0,0 0 0,0 0 0,0 0 0,0 1 0,-1-1 0,1 0 0,1 4 0,10 11 22,-12-16-19,0 0 0,0 0 0,0 1-1,0-1 1,0 0 0,0 0 0,0 0 0,-1 1 0,1-1 0,0 1-1,-1-1 1,1 0 0,-1 1 0,1-1 0,-1 1 0,0-1 0,0 1-1,0-1 1,1 3 0,-2-2 0,1 0-1,0 0 0,-1 0 1,1 0-1,-1 0 1,0 0-1,0 0 1,0 0-1,0 0 0,0 0 1,0 0-1,0-1 1,0 1-1,-4 3 1,4-4-38,0 0 0,0 0 0,0 1 0,0-1 1,0 0-1,0 1 0,0-1 0,1 1 1,-1-1-1,0 1 0,1 0 0,-1-1 0,1 1 1,-1 1-1,1-2-47,0-1 0,-1 1-1,1-1 1,0 0 0,0 1 0,-1-1 0,1 0 0,0 1 0,-1-1 0,1 0 0,-1 1-1,1-1 1,0 0 0,-1 0 0,1 1 0,-1-1 0,1 0 0,-1 0 0,1 0-1,-1 0 1,1 0 0,-1 1 0,1-1 0,-1 0 0,1 0 0,-1 0 0,1 0-1,0-1 1,-1 1 0,1 0 0,-1 0 0,1 0 0,-1 0 0,-19-4-2097,18 4 1790,-8-1-766,8 1 870,0 0 1,0 0-1,0-1 0,0 1 0,0 0 0,0-1 0,0 1 0,0-1 0,0 0 1,-2-1-1,1-7-1703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5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1 692,'2'0'310,"0"0"0,0 1 0,1-1 0,-1 1 0,0-1 0,0 1 0,0 0 0,0-1 0,0 1 0,0 0 0,0 1 0,-1-1 0,1 0 0,0 0 0,0 1 0,-1-1 0,1 1 0,-1 0 0,0-1 0,1 1 0,-1 0 0,2 2 0,1 4 347,0 1 1,-1-1-1,5 17 0,-3-10-577,1-1 0,1 0 0,0 0 0,1 0 0,0-1 1,1 0-1,16 18 0,-23-29-79,1 1 0,-1-1 1,1 1-1,0-1 0,0 0 1,0 0-1,1 0 0,-1-1 1,0 1-1,1-1 0,-1 0 1,1 0-1,-1 0 1,1 0-1,0 0 0,-1-1 1,1 0-1,0 0 0,-1 0 1,1 0-1,6-2 0,-4 1 14,0 0-1,-1-1 1,1 0 0,-1 0-1,0 0 1,1-1-1,-1 1 1,0-1 0,-1-1-1,1 1 1,0-1 0,-1 1-1,4-6 1,36-32 200,-43 41-213,-1 0 0,0-1 0,0 1 0,1 0 0,-1-1 0,0 1 0,1 0 0,-1-1 0,1 1 0,-1 0 0,0 0 0,1-1 0,-1 1 0,1 0 0,-1 0 0,1 0 0,-1 0 0,1 0 0,-1-1 0,1 1 0,-1 0 0,0 0 0,1 0 0,-1 0 0,1 0 0,-1 1 0,1-1 0,-1 0 0,1 0 0,-1 0 0,1 0 0,-1 0 0,1 1 0,-1-1 0,0 0-1,1 1 1,14 18 44,2 29 1,-16-46-44,0 1-1,14 39 11,-14-40-13,0 1 0,0-1-1,0 0 1,0 0 0,0 0 0,1 0 0,-1 0 0,1-1 0,0 1 0,-1 0 0,1-1 0,0 1 0,0-1 0,4 3 0,10 2-876,-28-9-1634,-25-14-2074,26 2 2603,2 0 240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316 423 988,'15'2'3463,"-5"-2"525,-8-18-1705,-1 13-2180,0 0-1,1 0 1,0 0 0,0 0-1,0 0 1,5-9-1,2-3-2,-8 15-99,0-1 0,0 1 0,0-1 0,1 1 0,-1-1 0,1 1 0,0 0 0,0 0 1,0-1-1,0 1 0,0 1 0,0-1 0,0 0 0,0 0 0,1 1 0,-1-1 0,1 1 0,-1 0 1,1 0-1,0 0 0,-1 0 0,1 0 0,0 1 0,0-1 0,-1 1 0,1 0 0,0 0 0,0 0 0,0 0 1,0 0-1,-1 0 0,1 1 0,0 0 0,0-1 0,-1 1 0,1 0 0,0 0 0,3 2 0,9 6 42,-1 0-1,0 1 0,0 0 0,18 19 0,-21-18-8,0 0-1,-1 1 1,-1 0-1,0 1 1,-1 0-1,0 0 1,-1 1-1,0 0 1,-2 0-1,1 1 1,5 26-1,-10-38-14,1 1 0,-1 0 0,-1 1 0,1-1 0,0 0 1,-1 0-1,0 0 0,0 0 0,0 0 0,-1 0 0,1 1 0,-1-1 0,0 0 0,0 0 0,0 0 0,-1-1 0,0 1 0,1 0 0,-6 7 0,6-10 12,0 1 0,0 0-1,0 0 1,0 0-1,0 0 1,0 0-1,1 0 1,-1 0-1,1 0 1,-1 0 0,1 0-1,0 0 1,0 0-1,0 0 1,0 4-1,0-4 48,0-2-66,0 0 1,0 1-1,0-1 0,0 0 0,0 0 1,-1 0-1,1 0 0,0 0 0,0 1 1,0-1-1,0 0 0,0 0 0,-1 0 1,1 0-1,0 0 0,0 0 0,0 0 1,0 0-1,-1 0 0,1 0 0,0 0 1,0 0-1,0 0 0,0 0 0,-1 0 1,1 0-1,0 0 0,0 0 0,0 0 1,-1 0-1,1 0 0,0 0 0,0 0 1,0 0-1,0 0 0,-1 0 0,1 0 1,0 0-1,0-1 0,0 1 0,0 0 1,0 0-1,-1 0 0,1 0 0,0 0 1,0 0-1,0-1 0,0 1 0,0 0 1,0 0-1,0 0 0,0 0 0,0-1 1,-1 1-1,1 0 0,0-1 0,-14-13 570,7 8-451,-41-43 212,2-2 0,-69-99 0,52 71-296,9 14-28,-42-47 1,3 5-6,88 100-166,-1 1 0,1-1 0,-1 1-1,-8-7 1,12 11-138,0 1 0,1 0 0,-1 0 0,0 0 0,1 0 0,-1 1 0,0-1 0,0 0 0,0 1 0,0-1 0,0 1 0,0 0 0,0-1 0,0 1 0,0 0 0,0 0 0,0 0 0,0 1 0,0-1 0,0 0-1,0 1 1,-2 0 0,3-1 217,1 0 0,0 0 0,0 0 0,-1 0 0,1 1 0,0-1 0,-1 0 0,1 0 0,0 0 0,-1 0-1,1 0 1,0 0 0,0 0 0,-1 1 0,1-1 0,0 0 0,0 0 0,-1 0 0,1 1 0,0-1 0,0 0-1,0 0 1,-1 1 0,1-1 0,0 0 0,0 0 0,0 1 0,0-1 0,0 0 0,0 1 0,-1-1 0,1 0-1,0 1 1,0-1 0,0 0 0,0 0 0,0 1 0,0-1 0,0 0 0,0 1 0,0-1 0,0 0 0,1 1-1,-1-1 1,0 0 0,0 1 0,0-1 0,0 0 0,0 0 0,1 1 0,-1-1 0,0 0 0,0 0 0,0 1-1,1-1 1,-1 0 0,0 0 0,0 0 0,1 1 0,-1-1 0,2 3-385,7 11-1705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1148,'3'0'499,"1"0"0,-1 0 0,0 0 0,0 0 0,1 0 0,-1 0 0,0 1 0,0 0 0,0 0 0,0 0 0,0 0 0,0 0 0,0 0 0,0 1 0,0-1 1,3 4-1,-4-2-206,1 1-73,0 1 0,0 0 0,-1-1 0,1 1-1,-1 1 1,0-1 0,-1 0 0,1 0 0,-1 1-1,0-1 1,0 10 0,7 139 408,-3-27-561,2 10-6,9-69-37,-8-38-128,-7-29-28,-1 0 0,1 1 0,-1-1-1,0 1 1,0-1 0,1 1 0,-1-1 0,0 0-1,0 1 1,0-1 0,-1 1 0,1-1 0,0 1-1,0-1 1,-1 1 0,1-1 0,-1 0 0,1 1-1,-1-1 1,0 0 0,1 0 0,-1 1 0,0-1-1,0 0 1,0 0 0,-2 2 0,2-3-120,0 1 1,0-1 0,0 0-1,-1 0 1,1 1-1,0-1 1,0 0 0,0 0-1,-1 0 1,1 0 0,0 0-1,0 0 1,-1-1-1,1 1 1,0 0 0,0-1-1,0 1 1,0-1-1,0 1 1,-1-1 0,1 1-1,0-1 1,0 0 0,0 0-1,0 1 1,1-1-1,-1 0 1,0 0 0,0 0-1,-1-2 1,-7-7-1546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1436,'90'44'6759,"4"-7"-4829,-85-35-1911,0 1 0,0-2 0,0 1 0,0-2 0,0 1-1,0-1 1,0 0 0,0-1 0,0 0 0,0-1 0,9-2 0,-5 1 18,-1-1 0,0-1-1,-1 0 1,1 0 0,-1-1 0,0-1 0,14-10-1,-21 13-29,0 0 0,0 0 0,0 0 0,-1 0 0,0-1 0,0 1-1,0-1 1,0 0 0,-1 0 0,0 0 0,0 0 0,0 0 0,-1 0 0,0-1 0,0 1-1,0 0 1,0-1 0,-1 1 0,0-1 0,0 1 0,-1-1 0,1 1 0,-1-1-1,-3-7 1,2 7 6,-1 1-1,1 0 1,-2 0-1,1 0 1,0 0-1,-1 1 0,0-1 1,0 1-1,0 0 1,-1 0-1,1 0 1,-1 1-1,0 0 0,0 0 1,0 0-1,0 0 1,-1 1-1,1 0 1,-1 0-1,1 0 0,-1 1 1,-6-1-1,-2 0 31,0 0 0,0 1-1,1 1 1,-1 1-1,0 0 1,0 0 0,1 1-1,-1 1 1,1 0-1,-23 10 1,29-10-31,-1 0 1,1 1 0,0 0-1,0 1 1,1-1-1,-1 1 1,1 0-1,0 1 1,1 0-1,-1 0 1,1 0-1,0 0 1,1 1-1,-1 0 1,1 0 0,1 0-1,-1 0 1,1 1-1,-3 12 1,4-9-8,0 0 1,0 0-1,1 0 1,1 0-1,0 0 1,1 0-1,0 1 1,0-1 0,1 0-1,1 0 1,-1-1-1,2 1 1,9 20-1,-6-17-6,1-1 0,0 0 1,1 0-1,0-1 0,1 0 0,1 0 0,-1-1 0,2 0 0,20 14 0,-6-9-297,52 25-1,-9-6-6539,-59-30 4783,-1-4 189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664 431 1132,'8'10'25846,"-21"-17"-24374,-58-34 2832,33 19-4300,1-2 1,-47-41-1,23 16-4,-99-60 0,97 69 0,-73-38 0,127 73 0,11 5 0,23 9 0,39 19 0,-14 0 0,62 45 0,-20-12 0,-47-32 0,-1 3 0,39 36 0,-38-22 0,-44-46 0,0 1 0,0-1 0,0 1 0,-1 0 0,1-1 0,0 1 0,-1 0 0,1-1 0,0 1 0,-1 0 0,1 0 0,-1 0 0,1-1 0,-1 1 0,1 0 0,-1 0 0,0 0 0,1 0 0,-1 0 0,0 0 0,0 0 0,0 0 0,0 0 0,0 0 0,0 0 0,0 0 0,0 0 0,0-1 0,0 1 0,0 0 0,-1 0 0,1 0 0,0 0 0,-2 2 0,2-3 0,-1 1 0,0 0 0,0-1 0,0 1 0,-1-1 0,1 1 0,0-1 0,0 0 0,0 1 0,0-1 0,0 0 0,0 0 0,0 0 0,-1 0 0,1 0 0,0 0 0,0 0 0,0 0 0,0 0 0,0-1 0,-1 1 0,1 0 0,0-1 0,-1 0 0,-14-6 0,1 1-3632,14 6 2143,-1 0 0,0 1 0,0-1 0,0 0 0,0 0 0,1 1 0,-1-1 0,0 1 0,0 0 0,-6 3-4467,5-2 4630,11 4-4809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1494 744 1420,'-4'4'926,"0"0"-1,-1 0 1,1-1 0,-1 1-1,0-1 1,0 0 0,0-1-1,0 1 1,0-1 0,-10 3-1,-57 9 2710,42-10-1779,-34 5 966,-1-3 1,0-3-1,-84-6 1,-189-43 1417,262 31-4211,1-4 0,0-3-1,2-3 1,-82-41 0,130 53-29,0-1 0,-28-22 0,43 30 0,1-2 0,1 1 0,-1-1 0,1 0 0,1-1 0,0 0 0,0 0 0,-7-13 0,12 18 0,0 0 0,1-1 0,-1 1 0,1-1 0,-1 1 0,1-1 0,1 0 0,-1 0 0,1 1 0,0-1 0,0 0 0,0 0 0,0 0 0,3-7 0,-1 5 0,0 0 0,1 0 0,0 0 0,0 1 0,1-1 0,0 1 0,0 0 0,8-10 0,2 1 0,1 1 0,0 0 0,1 1 0,1 1 0,33-19 0,14-2 0,0 2 0,3 4 0,0 3 0,101-23 0,-59 24 0,2 6 0,127-5 0,-169 19 0,0 3 0,0 3 0,-1 3 0,1 3 0,-1 3 0,85 27 0,-137-34 0,-1 1 0,1 0 0,-2 1 0,1 1 0,22 16 0,-31-19 0,0 0 0,0 0 0,0 1 0,-1 0 0,1 0 0,-1 0 0,-1 1 0,1 0 0,-1 0 0,-1 0 0,1 0 0,-1 1 0,3 12 0,-2 2 0,-1 0 0,-1 0 0,-1 0 0,-1 0 0,-5 39 0,0 24 0,5-71-67,-2 1 0,0 0 0,0-1 1,-1 1-1,-9 21 0,9-28-882,0 0-1,-1 0 1,0 0 0,0 0 0,-1-1-1,-7 9 1,8-11 40,-48 59-11677,47-57 11537,1-1 0,0 1 0,1 0-1,-1 0 1,1 1 0,1-1 0,0 0 0,-3 12 0,4 13-1251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9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186 436 788,'-11'-1'5630,"-29"-12"3481,4-7-3993,25 11-4406,1 1 0,0-1 0,1-1 0,0 0 0,0 0 0,1-1 0,-10-17 0,15 22-552,1 0-1,-1 0 1,2 0 0,-1 0-1,1 0 1,0 0-1,0 0 1,0 0 0,1-1-1,0 1 1,2-11-1,-1 6-9,1 0-1,0 0 0,1 0 0,0 0 0,8-17 0,-6 18-120,1 1 0,0 0 0,1 1-1,0 0 1,0 0 0,1 0-1,0 1 1,0 0 0,1 0 0,0 1-1,0 0 1,0 1 0,1 0 0,0 1-1,0 0 1,16-5 0,-8 4-16,0 1 0,0 0 1,0 1-1,1 1 0,-1 1 1,1 1-1,-1 0 0,34 5 0,-43-3 32,-1 0 0,1 1-1,0-1 1,-1 2-1,1-1 1,-1 1-1,0 0 1,0 1-1,-1 0 1,13 10 0,-16-11 8,0 1 1,0-1 0,0 0-1,-1 1 1,1 0 0,-1 0-1,-1 0 1,1 0 0,-1 0 0,0 1-1,0-1 1,0 1 0,-1-1-1,1 1 1,-1-1 0,-1 1-1,1 8 1,-2 6 114,-1 1-1,0-1 0,-2 0 0,0 0 1,-1-1-1,-11 27 0,-57 109 260,34-79-476,-39 57 49,20-35 0,35-63 0,17-27 0,0 1 0,1-1 0,-8 19 0,12-26 0,1 0 0,0-1 0,0 1 0,0 0 0,0 0 0,-1-1 0,1 1 0,0 0 0,1 0 0,-1 0 0,0-1 0,0 1 0,0 0 0,0 0 0,1 0 0,-1-1 0,0 1 0,1 0 0,-1-1 0,0 1 0,1 0 0,-1-1 0,1 1 0,-1 0 0,1-1 0,0 1 0,-1-1 0,1 1 0,-1-1 0,1 1 0,0-1 0,-1 0 0,1 1 0,0-1 0,0 0 0,-1 1 0,1-1 0,0 0 0,0 0 0,0 0 0,-1 0 0,1 0 0,1 0 0,33 2 0,-14-5-5,0-1 1,0-1-1,31-10 0,7-3-655,22-4-2981,14-3-3007,-1 5-3637,-82 18 7965,0 0 1,0 1 0,23 2-1,-22 3 408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4:5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1637 1113 612,'0'4'357,"-1"0"0,0 0 1,0 0-1,0 0 0,0 0 0,-1 0 0,0 0 1,1 0-1,-1-1 0,-1 1 0,1-1 0,-1 1 1,1-1-1,-1 0 0,0 0 0,0 0 0,0 0 1,-1-1-1,-4 4 0,-8 5 1470,0-1 1,-33 14-1,-21 5 3161,-97 27 0,-83-2 1556,-4-30-3377,4-30-3325,203 3 158,-1-2 0,1-3 0,0-1 0,-83-29 0,115 32 0,1-1 0,-1 0 0,1-1 0,1-1 0,0 0 0,0-1 0,-20-20 0,25 22 0,1-1 0,0 0 0,1 0 0,0 0 0,1-1 0,0 0 0,0 0 0,1 0 0,0-1 0,1 0 0,0 1 0,-2-16 0,4 11 0,0 0 0,1 1 0,1-1 0,0 1 0,1-1 0,0 1 0,1 0 0,10-27 0,4-1 0,34-62 0,-19 50 0,1 1 0,4 1 0,1 3 0,2 0 0,3 3 0,1 2 0,93-72 0,-76 72 0,3 3 0,1 3 0,1 2 0,2 3 0,2 4 0,89-26 0,-103 39 0,1 4 0,0 1 0,1 3 0,0 3 0,0 2 0,0 3 0,0 2 0,0 3 0,0 3 0,0 1 0,-2 4 0,1 2 0,69 28 0,-90-28 0,0 2 0,0 2 0,-2 1 0,0 1 0,-2 2 0,0 1 0,-2 2 0,-1 1 0,-1 1 0,45 59 0,-35-38 0,-3 1 0,-1 2 0,38 82 0,-69-126-34,0 0 1,-1 0-1,0 0 1,-1 1-1,0-1 1,0 0-1,0 1 0,-1-1 1,-1 1-1,1-1 1,-2 1-1,1-1 0,-1 0 1,0 0-1,0 1 1,-1-1-1,0-1 1,-5 9-1,-7 11-2230,-2 0-1,-1-1 1,-30 35-1,32-41-432,-83 109-8237,7 7 3652,46-65 5264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9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 1 420,'0'10'4207,"-1"14"3575,-6-13-5339,5-10-1955,0 0 0,0 1-1,0 0 1,1-1 0,-1 1 0,0 0 0,1 0-1,-1-1 1,1 1 0,-2 3 0,1-1 54,-1-1 0,0 0-1,0 0 1,0 0 0,-1 0 0,1 0 0,0-1-1,-8 4 1,-52 35 3999,45-21-3911,15-8-637,2-11 7,0 0 1,0 0-1,0 0 0,1-1 0,-1 1 1,0 0-1,1 0 0,-1 0 0,1 0 1,-1 0-1,1 1 0,0-1 1,-1 0-1,1 0 0,0 0 0,0 2 1,-7 13 93,7-15-78,0-1 0,-1 0 1,1 1-1,0-1 0,0 1 1,-1-1-1,1 1 0,0-1 1,0 1-1,0-1 0,0 0 0,-1 1 1,1-1-1,0 1 0,0-1 1,0 1-1,0-1 0,0 1 1,0-1-1,0 1 0,1-1 1,-1 1-1,0-1 0,0 1 0,0-1 1,0 1-1,1-1 0,-1 1 1,0 2 1920,7 2-1937,-5-3 0,-2-5 0,0-2 0,0 0 0,0-5 0,0 9 0,-1 1 0,1-1 0,0 0 0,0 0 0,0 1 0,0-1 0,0 0 0,0 0 0,0 1 0,0-1 0,0 0 0,0 0 0,0 0 0,0 1 0,0-1 0,1 0 0,-1 1 0,0-1 0,1 0 0,-1 0 0,0 1 0,1-1 0,-1 1 0,1-1 0,-1 0 0,1 1 0,-1-1 0,1 1 0,0-1 0,1 0 0,-1-14 0,-1 13 0,-6 5 0,4-3 0,1 5 0,1-5 0,-1 1 0,1 0 0,-1-1 0,1 1 0,-1-1 0,1 1 0,-1-1 0,1 1 0,-1-1 0,0 1 0,1-1 0,-1 1 0,0-1 0,1 0 0,-1 1 0,0-1 0,0 0 0,1 0 0,-1 0 0,0 1 0,0-1 0,1 0 0,-1 0 0,0 0 0,-1 0 0,-15 1 0,1 0 0,0 0 0,0 2 0,-18 4 0,-13 2 0,8-5 0,21-2 0,1 0 0,-36 9 0,53-11 0,0 0 0,0 0 0,0 0 0,0 0 0,0 0 0,0 0 0,0 1 0,0-1 0,0 0 0,0 0 0,0 0 0,0 0 0,0 0 0,0 0 0,0 0 0,0 0 0,0 0 0,0 1 0,0-1 0,0 0 0,0 0 0,0 0 0,0 0 0,0 0 0,0 0 0,0 0 0,0 0 0,0 1 0,0-1 0,0 0 0,0 0 0,0 0 0,0 0 0,0 0 0,0 0 0,0 0 0,0 0 0,0 0 0,0 0 0,0 0 0,-1 1 0,1-1 0,0 0 0,0 0 0,0 0 0,0 0 0,0 0 0,0 0 0,0 0 0,0 0 0,0 0 0,-1 0 0,1 0 0,0 0 0,0 0 0,16 3 0,24 1 0,-8-6 0,0-2 0,-1-1 0,1-2 0,-1-1 0,56-22 0,-48 15 0,-113 19 0,60-3 0,0 1 0,0 0 0,1 1 0,-20 6 0,-36 6 0,26-8 0,-58 17 0,98-21 0,2-3 0,1 1 0,0-1 0,-1 1 0,1-1 0,-1 1 0,1-1 0,-1 1 0,1-1 0,-1 0 0,1 1 0,-1-1 0,1 0 0,-1 0 0,0 1 0,1-1 0,-1 0 0,1 0 0,-1 0 0,0 0 0,1 0 0,-1 0 0,1 0 0,-1 0 0,-1 0 0,-4 0 0,14-1 0,13-4 0,0-1 0,28-13 0,22-7 0,-35 12 0,-30 14 0,-8 2 0,-11 5 0,-30 2 0,0-2 0,0-1 0,-58-1 0,2 0 0,69-3 0,10-1 0,1 0 0,-38 9 0,57-10 0,0 0 0,0 0 0,0 0 0,0 0 0,1 0 0,-1 0 0,0 0 0,0 0 0,0 0 0,0 0 0,0 0 0,0 0 0,0 0 0,0 0 0,0 0 0,0 0 0,0 0 0,0 1 0,0-1 0,0 0 0,0 0 0,0 0 0,1 0 0,-1 0 0,0 0 0,0 0 0,0 0 0,0 0 0,0 0 0,0 0 0,0 0 0,0 0 0,0 1 0,0-1 0,0 0 0,0 0 0,0 0 0,0 0 0,0 0 0,0 0 0,0 0 0,0 0 0,0 0 0,0 0 0,-1 0 0,1 0 0,0 1 0,0-1 0,0 0 0,0 0 0,0 0 0,0 0 0,0 0 0,0 0 0,0 0 0,13 4 0,19 0 0,57-8 0,105-20 0,-97 11 0,-27 2 0,-39 5 0,60-3 0,-61 5 0,14-2 0,-37 7 0,-11 1 0,-8 0 0,-3-1 0,1 1 0,-26 6 0,26-5 0,0 0 0,-26 1 0,33-3 0,6 0 0,-1 0 0,0 0 0,1-1 0,-1 1 0,0-1 0,0 1 0,0-1 0,0 0 0,1 0 0,-1 0 0,0 0 0,0 0 0,0 0 0,-2-1 0,47-2 0,64-11 0,-60 6 0,73-3 0,-64 6 0,-51 5 0,-8-2 0,-11 0 0,9 1 0,-322 11 0,198-5 0,128-5 0,1 0 0,0 0 0,-1 0 0,1-1 0,-1 1 0,1 0 0,-1 0 0,1 0 0,0 0 0,-1 0 0,1 0 0,-1 0 0,1 0 0,-1 0 0,1 0 0,-1 0 0,1 1 0,0-1 0,-1 0 0,1 0 0,-1 0 0,1 0 0,0 1 0,-1-1 0,1 0 0,0 0 0,-1 1 0,1-1 0,0 0 0,-1 1 0,1-1 0,10 8 0,-9-8 0,7 3 0,-1 0 0,1 0 0,0-1 0,0 0 0,0-1 0,0 0 0,0 0 0,0-1 0,1 0 0,7-1 0,-1 1 0,-6-1 0,-53 1 0,27 0 0,13-1 0,1 0 0,0 0 0,-1 1 0,1-1 0,0 0 0,-1 1 0,1 0 0,-1 0 0,-4 1 0,2-1 0,12 1 0,-4-1 3,-1 1-1,1 0 1,0-1 0,0 1 0,0-1-1,0 0 1,-1 1 0,1-1-1,0 0 1,0 0 0,0 0 0,0 0-1,0-1 1,0 1 0,0 0 0,-1-1-1,1 1 1,3-3 0,-4 2-39,0 0 0,0 0 1,-1 0-1,1 0 1,0 0-1,-1-1 0,1 1 1,-1 0-1,1-1 1,-1 1-1,0 0 0,1-1 1,-1 1-1,0-1 0,0 1 1,0 0-1,-1-3 1,1 2-920,-1 1 0,0-1 0,1 1 0,-1-1 0,0 1 0,0-1 0,0 1 0,0-1 0,0 1 1,-1 0-1,1 0 0,0 0 0,-1-1 0,1 1 0,-1 0 0,1 1 0,-1-1 0,-1-1 0,1 1-30,-1 0-1,2 0 0,-1-1 0,0 1 0,0 0 1,0-1-1,1 0 0,-1 1 0,-2-4 0,3-5-1922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0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706 124 472,'-36'-27'10642,"21"21"-8536,6 3-1239,1 0 0,1 0 0,-1-1 0,0 0 0,1-1 0,0 1 0,0-2 0,-8-6 0,-9-5 1984,23 17-2636,0-1 0,-1 1 0,1 0 0,0-1-1,0 0 1,0 1 0,0-1 0,0 0-1,0 1 1,0-1 0,0 0 0,0 0-1,0 0 1,1 0 0,-1 0 0,0 0-1,0 0 1,1 0 0,-1 0 0,1 0 0,-1 0-1,1-1 1,-1 1 0,1 0 0,0 0-1,0 0 1,0-1 0,-1 1 0,1-2 804,22 13-737,10-1-268,-4-3 21,0 2 1,-1 1 0,1 2-1,-2 0 1,47 28 0,-71-38-33,0 1 1,0-1-1,0 1 1,0-1 0,-1 1-1,1 0 1,0-1-1,-1 1 1,0 0 0,1 0-1,-1 0 1,0 0-1,0 0 1,0 0 0,0 1-1,-1-1 1,1 0-1,0 0 1,-1 1 0,0-1-1,1 3 1,-2-2-2,1-1 1,-1 1-1,1 0 1,-1 0-1,0-1 1,0 1-1,0-1 1,0 1-1,-1-1 0,1 1 1,-1-1-1,1 0 1,-1 0-1,0 1 1,0-1-1,0-1 1,0 1-1,-3 2 1,-10 7 1,0-1 0,-1-1-1,0 0 1,-1-1 0,0-1 0,-22 6 0,-112 23 10,67-18-5,65-14-9,14-3-7,0-1 0,0 1 0,0 0 0,0 1 0,0-1 0,0 1 0,0 0 0,1 0 0,-6 4 0,11-4-2,1 0 0,-1 0 1,1 0-1,-1 0 1,1 0-1,0 0 0,0-1 1,0 1-1,0 0 1,0-1-1,3 2 0,-2-1 2,15 11 4,-7-6 3,-1 1 0,0 0-1,14 16 1,-21-21 0,0 1 0,-1-1 0,1 1 0,-1 0 0,0 0 0,0 0 0,0 0 0,-1 0 0,1 0 0,-1 1 0,0-1 0,0 0 0,-1 1 0,1 7 0,-2-7 1,1 0 0,-1 0 0,0 0-1,0-1 1,-1 1 0,0-1 0,1 1 0,-1-1 0,-1 1 0,1-1 0,-1 0 0,0 0-1,1 0 1,-2 0 0,1-1 0,0 1 0,-1-1 0,0 0 0,0 0 0,1 0 0,-2-1-1,1 1 1,0-1 0,-6 2 0,-12 6-48,-2-1 0,1-1 0,-35 7 0,40-10-63,-35 7-767,-47 14-5935,80-20 1960,1 1 0,-36 18 0,54-24 4715,-11 7-2811,12-7 2861,0-1 1,0 0-1,-1 0 1,1 1-1,0-1 0,0 0 1,0 1-1,0-1 1,0 0-1,0 1 0,0-1 1,0 0-1,0 1 1,0-1-1,0 0 0,0 1 1,0-1-1,0 0 1,0 1-1,1-1 0,-1 0 1,0 1-1,0-1 1,0 0-1,0 0 0,0 1 1,1-1-1,-1 0 1,0 0-1,0 1 0,1-1 1,-1 0-1,0 0 1,0 0-1,1 1 0,-1-1 1,1 0-1,8 6-2139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0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1199 1152,'-2'2'341,"0"-1"0,-1 1 1,1-1-1,0 0 0,-1 0 0,1 0 0,-1 0 0,1 0 1,-1 0-1,1 0 0,-1-1 0,0 1 0,-4-1 0,-43 1 3064,36-1-2494,-65-3 1036,0-3 1,1-4 0,0-4-1,-150-46 1,187 46-1051,0-1 1,-52-30-1,78 37-596,0-1-1,1 0 0,0-1 0,0-1 0,1 0 1,0-1-1,1-1 0,-18-24 0,25 30-201,1-1 0,0 1 0,1 0 0,0-1 0,0 0 0,1 0 0,0 0 0,0 0 0,1 0 0,0 0 0,0 0 0,1 0 0,0-1 0,0 1 0,1 0 0,0 0 0,1 0 0,-1 0 0,2 0 0,-1 0 0,1 0 0,0 1 0,6-10 0,4-6 37,2 1 0,0 0 0,1 1 0,1 1 0,35-33 1,1 7-20,1 2 0,3 2 1,1 3-1,122-62 1,-50 43-38,194-60 1,-207 85-43,1 5 0,220-24 0,-267 46-1,120 5 0,-156 4-25,0 0 0,0 3-1,-1 1 1,0 1 0,46 18 0,-68-21-5,0 0 0,-1 1 0,1 1 0,-1 0 0,0 0 0,-1 1 0,0 0 0,0 1 0,-1 0 0,0 1 0,12 15 0,-17-17-3,1 0 1,-1 0-1,0 0 1,0 1-1,-1-1 1,-1 1-1,1 0 1,-1 0-1,-1 0 1,0 0-1,0 0 1,0 0-1,-1 0 1,-1 0-1,0 0 1,-3 18-1,-3-2-6,-1-1 0,-1 0 0,0 0 0,-2-1 0,-1 0 0,-1-1 0,-21 29 0,-8 2-31,-76 75 1,19-37-970,-150 105 1,113-93-3798,53-44-201,50-38 1328,2 3 0,-52 47 0,76-63 2865,0 0-1,1 1 0,-6 11 0,12-20 802,-28 46-2598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0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874 974 636,'25'11'2598,"-6"-3"5269,-20-9-7538,0 1 0,0 0-1,0-1 1,0 1 0,0-1 0,0 1-1,1-1 1,-1 1 0,0-1 0,0 0 0,0 0-1,0 1 1,1-1 0,-1 0 0,-1-2-1,-11-10 2739,-80-61 4315,-37-53-2552,-152-214-3786,207 243-961,50 66-83,-94-134 0,107 146-308,-1 1-1,-1 1 1,-30-32 0,29 40-2279,-18-1-5908,31 10 7721,1 1-1,-1 0 1,0 0-1,0 0 1,0 0-1,0 0 1,0 0-1,0 0 1,0 1-1,-3 0 1,4 0 510,1-1 0,-1 0 1,0 1-1,1-1 0,-1 1 0,1-1 0,-1 1 1,0-1-1,1 1 0,-1-1 0,1 1 0,0 0 1,-1-1-1,1 1 0,-1 0 0,1-1 0,0 1 1,0 0-1,-1-1 0,1 1 0,0 0 0,0 0 1,0-1-1,0 1 0,0 0 0,0 1 0,0 4-2966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0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1593 391 316,'0'2'451,"-1"0"1,1 0-1,-1 0 0,1 0 1,-1 0-1,0 0 0,0-1 1,1 1-1,-1 0 0,-1 0 1,1-1-1,0 1 0,0-1 1,-1 1-1,1-1 0,0 0 0,-1 1 1,0-1-1,1 0 0,-4 2 1,-43 20 4858,29-15-4069,-26 14 657,1 1-387,-1-3 1,-1-1-1,-93 25 0,81-32-1019,0-3 0,0-2 0,-1-3-1,0-2 1,0-3 0,1-2 0,-87-17 0,88 8-369,0-3 0,-103-43 1,133 46-110,0-2 1,1 0 0,1-2 0,0-1-1,2-1 1,0-1 0,-35-37 0,40 35 1,0 0 0,2-2 1,-19-32-1,30 47-16,1-1 0,0 0 1,0-1-1,0 1 0,2-1 1,-1 1-1,1-1 0,0 0 1,1 0-1,0 0 0,1 0 1,1-15-1,0 20-72,0 1 1,0-1-1,0 0 1,1 1-1,0-1 0,0 1 1,0 0-1,1 0 1,-1 0-1,1 0 0,0 0 1,0 0-1,0 1 0,1-1 1,-1 1-1,7-5 1,-7 7-213,-1-1 1,1 1-1,-1 0 1,1-1 0,0 1-1,0 1 1,-1-1-1,1 0 1,0 1-1,0-1 1,0 1 0,4 0-1,-5 0-251,1 0 0,0 1 0,0 0 1,0-1-1,0 1 0,-1 0 0,1 0 0,0 1 0,-1-1 0,1 0 0,-1 1 0,0 0 1,1-1-1,1 3 0,105 92-11524,-55-55 9319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0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2330 1545 1740,'-7'10'885,"0"0"-1,-1-1 1,0 0-1,-1 0 1,0-1 0,0 0-1,-1-1 1,0 0-1,0 0 1,-1-1-1,1 0 1,-19 6-1,-1-1 771,0-1-1,0-2 1,-55 8-1,-36-3 1069,0-5 0,-218-15-1,-241-68 1299,489 58-3647,-131-41 0,192 48-377,0-2 0,1 0 0,1-2 0,0-1 0,0-1 0,2-1 0,0-2 0,-24-23 0,41 33 3,0 0 0,1-1 0,1 0 0,-1 0 0,2-1 0,-1 0 0,1 0 0,1 0 0,0-1 0,1 0 0,0 0 0,1 0 0,0 0 0,1-1 0,0 1 0,1-1 0,1 0 0,0 1 0,0-1 0,2 1 0,-1-1 0,1 1 0,1-1 0,1 1 0,-1 0 0,7-12 0,5-8 0,2 2 0,1 0 0,1 1 0,2 1 0,1 1 0,1 0 0,1 2 0,40-33 0,23-10 0,128-75 0,-76 61 0,4 5 0,219-82 0,-179 94 0,325-71 0,-382 112 0,227-12 0,-271 34 0,0 3 0,0 4 0,147 29 0,-192-26 0,0 2 0,-1 1 0,-1 3 0,0 0 0,0 2 0,-2 2 0,40 26 0,-57-32 0,0 0 0,-1 2 0,0-1 0,-1 2 0,-1 0 0,0 0 0,-1 1 0,-1 1 0,0 0 0,-1 1 0,-1-1 0,-1 2 0,-1-1 0,0 1 0,5 24 0,-7-15 0,-1 1 0,-1 0 0,-1 0 0,-1 0 0,-2 0 0,-1 0 0,-2 0 0,-12 51 0,5-44 0,-1 1 0,-2-1 0,-2-1 0,-1-1 0,-2 0 0,-24 34 0,4-18 0,-1-2 0,-2-1 0,-3-2 0,-1-3 0,-2-1 0,-2-2 0,-1-3 0,-58 31 0,17-20 7,-1-5 0,-3-3 1,-1-5-1,-1-3 0,-157 26 0,-517 31-455,697-82 306,-485 40-12334,-70 25-4819,625-71 17194,-141 17-1995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4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1052,'-28'10'25820,"39"-9"-25330,-1 1 0,1-2 0,14 0 0,11 1-546,44 2-12,87-9-1,-8 0 66,-10 11 79,-148-5-61,-1-1 1,1 1-1,0 0 1,-1 0-1,1 0 0,-1 0 1,1 0-1,0 0 0,-1 0 1,1 0-1,0 0 1,-1 0-1,1 1 0,-1-1 1,1 0-1,0 0 1,-1 1-1,1-1 0,-1 0 1,1 0-1,-1 1 1,1-1-1,0 1 0,-17 7 2136,-75 17-1384,-155 68 1,236-88-768,0 1 0,1 1 0,0-1 0,0 2 0,0-1 0,1 1 0,1 1 0,-1-1 0,1 1 0,0 0 0,1 1 0,0 0 0,1 0 0,0 0 0,-6 19 0,10-23 0,0 0 0,1 0 0,-1-1 0,1 1 0,0 0 0,1-1 0,0 1 0,0 0 0,0-1 0,0 1 0,1 0 0,0-1 0,3 7 0,5 8 0,1 0 0,14 19 0,-2-3 0,-6-12 0,4 8 0,0 2 0,-19-32 0,0 0 0,0 0 0,0 0 0,0 0 0,-1 0 0,1 1 0,-1-1 0,0 1 0,0-1 0,0 1 0,0 0 0,0-1 0,0 1 0,-1 0 0,1-1 0,-1 1 0,0 0 0,0 0 0,0-1 0,0 1 0,0 0 0,0 0 0,-1 0 0,0-1 0,1 1 0,-1 0 0,-1 2 0,-47 87 0,46-89 0,0 0 0,0 0 0,0 0 0,-1-1 0,1 0 0,-1 1 0,0-1 0,1 0 0,-1-1 0,0 1 0,0-1 0,-7 2 0,-16 8 0,-10 5 0,44-8 0,-4-7 0,-1 0 0,1 0 0,0 0 0,-1 0 0,1-1 0,0 1 0,0-1 0,0 1 0,5-1 0,70 2 0,-34 0 0,75-6 0,13-9 0,64-9 0,-186 21 0,-187 11 0,-17 0 0,174-10 0,1 0 0,0 2 0,-34 6 0,45-7 0,8 0 0,1-1 0,-1 0 0,0 1 0,1-1 0,-1 0 0,0 1 0,1-1 0,-1 0 0,0 0 0,1 1 0,-1-1 0,1 0 0,-1 0 0,0 0 0,1 1 0,-1-1 0,1 0 0,-1 0 0,0 0 0,1 0 0,-1 0 0,1 0 0,-1 0 0,1 0 0,0 0 0,459-11 0,-368 6 0,-219 16 0,-62-7 0,-114-2 0,190-1 0,17 2 0,123-13 0,2-1 0,-27 10 0,0 0 0,0 0 0,0 0 0,0 0 0,0 0 0,0 0 0,0 1 0,0-1 0,1 1 0,-1 0 0,0-1 0,0 1 0,3 0 0,25-6 0,1-5 0,-7 6 0,-18 1 0,-12 3-118,-15-1-11366,18 2 10117,0-1 0,0 1 0,1 0 0,-1 0 0,0 0 0,0 0 1,0 0-1,0 1 0,-5 1 0,7-2 484,-7 1-3802,8 4 2837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3:4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0 749 772,'2'4'3544,"15"-9"10440,19-15-13467,-28 12-518,-1-1 1,0 0-1,-1 0 0,0 0 0,6-13 1,13-18-5,-20 31 29,0 1 1,-1-1 0,-1 0 0,1 0-1,-1 0 1,-1-1 0,0 1-1,2-20 1,1 0 145,-4 20-71,0 0 0,-1-1 1,0 1-1,-1 0 0,0 0 0,0-1 1,-1 1-1,0 0 0,-6-16 0,1 6 134,-1 0 0,-1 1 1,-18-27-1,-2-6 71,27 47-290,1 1 0,-1-1 0,1 0 0,0 1 0,0-1 0,1 0 0,-1 0 0,1 1 0,0-1 0,0 0 0,0 0 0,2-7 0,7-60 66,-6 57-73,-1 4 3,1-1-1,0 1 0,1 0 0,8-17 1,-10 14-37,-2 12 45,0 1-1,0 0 1,0-1 0,0 1 0,0 0 0,0 0 0,0-1-1,0 1 1,0 0 0,0 0 0,0-1 0,0 1 0,0 0-1,0 0 1,0-1 0,0 1 0,0 0 0,0 0 0,0-1-1,1 1 1,-1 0 0,0 0 0,0-1 0,0 1 0,0 0-1,1 0 1,-1 0 0,0-1 0,0 1 0,0 0 0,1 0-1,-1 0 1,0 0 0,0 0 0,1-1 0,-1 1 0,0 0-1,0 0 1,1 0 0,-1 0 0,0 0 0,0 0 0,1 0-1,-1 0 1,0 0 0,0 0 0,1 0 0,-1 0 0,0 0-1,1 0 1,-1 0 0,0 0 0,1 1 0,-3 1 58,1 0 1,0 0-1,0 1 1,0-1-1,0 1 1,0-1-1,1 1 1,-1-1-1,1 1 1,0 3-1,-11 189 515,-15 162 813,26-350-1390,1-1-1,-1 0 1,1 1-1,0-1 1,1 0-1,0 1 1,3 8-1,0-3-5,-5-11-7,1 0 0,-1 0 0,1 1 0,-1-1 0,1 0 0,-1 0 0,0 0 0,0 1 0,1-1 0,-1 0 0,0 0 0,0 1 0,0-1 0,-1 0 0,1 0-1,0 1 1,0-1 0,-1 0 0,1 0 0,-1 0 0,1 0 0,-1 1 0,1-1 0,-1 0 0,0 0 0,1 0 0,-1 0 0,0 0 0,0 0 0,0-1 0,0 1 0,0 0 0,0 0 0,0 0 0,0-1 0,0 1 0,0-1 0,0 1 0,-2 0 0,3-27 127,2 8-132,0 0-1,1-1 0,0 1 0,2 1 1,0-1-1,11-24 0,-7 20-2,-1 0 0,-2 0 0,6-33 0,-5 8 10,-1 4 33,1-56 0,-16 22 136,9 76-163,0 1 0,0-1 0,0 1 0,0-1 1,-1 1-1,1-1 0,0 1 0,0-1 0,0 1 0,-1-1 1,1 1-1,0 0 0,-1-1 0,1 1 0,0 0 1,-1-1-1,1 1 0,0 0 0,-1-1 0,1 1 0,-1 0 1,1 0-1,-1-1 0,1 1 0,-1 0 0,1 0 1,0 0-1,-1 0 0,1-1 0,-1 1 0,1 0 0,-1 0 1,1 0-1,-1 0 0,1 0 0,-1 0 0,1 0 0,-1 1 1,1-1-1,-1 0 0,-1 0 5,1 0 0,0 1-1,0-1 1,0 0 0,0 0 0,0 1-1,0-1 1,0 1 0,0-1 0,0 1 0,0-1-1,0 1 1,0 0 0,0-1 0,1 1-1,-1 0 1,0 0 0,-1 1 0,-1 9-3,0-1 0,0 0 0,1 1 1,0 0-1,1-1 0,0 1 0,1 0 1,0 0-1,3 17 0,0-5-10,1 0 0,1-1 0,13 35 0,44 69-122,-45-94-264,-15-29 90,0 0 0,-1 1 1,0-1-1,1 0 0,-1 1 1,-1 0-1,1-1 0,0 1 0,-1 0 1,0-1-1,0 7 0,0-8-36,0-1 0,-1 1 0,1 0 0,-1-1 0,1 1 0,-1-1 0,0 1 0,1 0 0,-1-1-1,0 0 1,0 1 0,0-1 0,0 1 0,0-1 0,0 0 0,-1 0 0,1 0 0,0 0 0,-1 0 0,1 0-1,-1 0 1,1 0 0,-1 0 0,1-1 0,-1 1 0,-2 0 0,-8 3-1266,-5 1-1480,-1-1 0,-25 4 0,8-7 743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0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92 180 384,'-6'-4'843,"3"2"-297,1 1 0,-1-1 1,1 1-1,-1 0 0,0 0 0,0 0 0,0 0 0,-4-1 1,6 1-473,0 1 0,0-1 0,0 0-1,0 0 1,0 0 0,0 0 0,0 0 0,0 0 0,1 0 0,-1 0 0,0-1 0,1 1 0,-1 0 0,1 0 0,-1 0 0,1-1 0,0 1 0,-1-3 0,-5-28 899,6 29-974,0 0 0,0 0-1,1 0 1,-1 0 0,1 0 0,-1 0 0,1 0 0,0 0 0,0 0 0,1 0 0,-1 0-1,0 1 1,1-1 0,0 0 0,-1 1 0,1 0 0,0-1 0,0 1 0,1 0 0,-1 0-1,0 0 1,1 0 0,-1 0 0,1 1 0,0-1 0,3-1 0,-6 3-51,0 0-1,0-1 1,0 1 0,0 0 0,0-1 0,0 1 0,0 0 0,0-1-1,0 1 1,0 0 0,-1 0 0,1-1 0,0 1 0,0 0 0,0-1-1,0 1 1,-1 0 0,1 0 0,0-1 0,0 1 0,0 0-1,-1 0 1,1-1 0,0 1 0,-1 0 0,1 0 0,0 0 0,0 0-1,-1-1 1,1 1 0,0 0 0,-1 0 0,1 0 0,0 0 0,-1 0-1,1 0 1,0 0 0,-1 0 0,1 0 0,0 0 0,-1 0-1,-16-6-1285,-19-9-1849,18 4 1640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0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1416 3 428,'-13'-2'10176,"6"5"-11452,-8 4 1476,-1-2 0,0 1 0,-1-2 0,1 0 1,-1-1-1,1-1 0,-1 0 0,-26-1 0,17 0-57,-1 1 0,1 1 0,-30 7-1,-11 1-23,54-10 8,-1 1 0,1 0 0,-24 8 0,34-9-19,0 0 0,0 0 0,0-1 0,-1 1 0,1-1 0,0 0 0,0 0 0,-1 0 0,1 0 0,0 0 0,-6-2 0,-11 0 305,19 2-300,39 0-130,255 9-62,-178-4 63,348 1 2,-407-6 28,23 6-7,-70-5 40,-11 2 60,-13 4 140,-98 9 890,-124 1-1,114-10-961,-304 9 132,-173 15-213,319 9-124,206-23 34,23-4 9,45-10-46,21-2 18,23 0 4,695-120 70,-527 80-23,-179 34-16,-13 1 7,1 2 1,23-2-1,-36 4-15,-28 0 24,23 0-27,-36 0 43,38 0-52,-1 0-1,1 0 1,0 0 0,0 0-1,0 0 1,0 0 0,0 0 0,0-1-1,0 1 1,0-1 0,0 0 0,-2-1-1,3 1-7,-6 1-3,6 0 16,12-2 22,-10 2-70,0-1 0,0 1 0,1 0-1,-1 0 1,0-1 0,1 1-1,-1 0 1,0 0 0,0 0-1,1 1 1,-1-1 0,0 0 0,1 0-1,-1 1 1,0-1 0,0 0-1,2 2 1,-29 9-5793,-47 10-2476,46-12 6162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1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38 400,'0'0'62,"-1"0"-1,1 0 1,0 0 0,0-1 0,-1 1-1,1 0 1,0 0 0,-1 0-1,1-1 1,0 1 0,0 0-1,-1 0 1,1-1 0,0 1 0,0 0-1,0-1 1,0 1 0,-1 0-1,1-1 1,0 1 0,0 0 0,0-1-1,0 1 1,0 0 0,0-1-1,0 1 1,0 0 0,0-1-1,0 1 1,0 0 0,0-1 0,0 1-1,0 0 1,0-1 0,11-11 2449,-9 10-2117,0 1 0,1-1 0,-1 1 0,1-1-1,-1 1 1,1 0 0,0 0 0,0 0 0,3-1-1,-5 2 840,-5 0-1017,-1-1 1,0 1-1,0 0 1,1 0 0,-11 1-1,10-1-120,-161 6 403,159-7-475,0 2 0,0-1 0,0 1 0,0 0 0,0 1 0,0-1 0,-9 5 0,16-6-26,0 0 1,1 0 0,-1 0-1,0 0 1,0 0 0,1 0-1,-1 0 1,0 0 0,0 0-1,1 0 1,-1 0 0,0 0-1,0 0 1,0 0 0,1 0-1,-1 1 1,0-1 0,0 0 0,0 0-1,1 0 1,-1 0 0,0 1-1,0-1 1,0 0 0,0 0-1,0 0 1,1 1 0,-1-1-1,0 0 1,0 0 0,0 0-1,0 1 1,0-1 0,0 0-1,0 0 1,0 1 0,0-1-1,0 0 1,0 0 0,0 1-1,0-1 1,0 0 0,0 0-1,0 1 1,0-1 0,0 0-1,0 0 1,0 0 0,0 1-1,-1-1 1,1 0 0,0 0-1,0 0 1,0 1 0,0-1-1,0 0 1,-1 0 0,1 0-1,0 0 1,0 1 0,0-1-1,-1 0 1,1 0 0,0 0-1,0 0 1,0 0 0,-1 0-1,20 4-7,227-9 23,-235 6 18,-14 1 3,-26 0 12,-3 0-7,-39 6 0,39-3 5,-41 1 0,40-5 152,-59 11-1,44-4-28,46-8-165,-1 0-1,1 1 0,0-1 1,0 1-1,-1-1 0,1 1 1,0 0-1,0 0 0,0 0 1,0 0-1,0 0 1,0 1-1,0-1 0,0 1 1,1-1-1,-3 3 0,3-2-3,0-1 0,0 1 0,1-1 0,-1 1 0,1-1 0,-1 1-1,1-1 1,0 1 0,0-1 0,-1 1 0,1-1 0,0 1 0,0 0-1,0-1 1,1 1 0,-1-1 0,0 1 0,1-1 0,-1 1 0,1-1-1,-1 1 1,2 1 0,13 25-12,-12-23 14,0-1 1,0 1 0,-1 0 0,0-1 0,0 1 0,0 0 0,0 0 0,-1 1 0,2 9 0,-3-9-1,1 0 0,0 0 0,0 0 0,1 0 0,2 7 0,-2-7 12,0 0 1,-1 0 0,1 0-1,-1 0 1,0 8 0,-1 237 112,0-245-124,-1-1 0,1 0 0,-1 1 0,-1-1-1,1 0 1,-1 0 0,0 0 0,0 0 0,0 0 0,-1 0-1,-4 7 1,-6 11 15,10-20-14,1 1 0,0-1 0,-1 1 0,0-1 0,0 0 0,0 0 0,0 0 0,-5 3 0,-17 18 29,20-19-26,-1 1 0,1-1 1,-1 0-1,-1-1 0,1 0 0,0 0 0,-1 0 0,-13 5 0,-1 1-27,19-9 13,31 15-44,-26-14 52,1 0 0,-1-1-1,1 1 1,-1-1 0,1 0 0,0 0 0,0-1 0,-1 1 0,1-1 0,0 0 0,0 0 0,-1 0 0,1 0 0,0-1 0,0 1 0,0-1 0,-1 0 0,5-2 0,26-3 812,-68-5 1522,18 4-2087,16 7-247,0 0 0,0 0 0,0 0 0,0 0 0,-1 0 0,1-1-1,0 1 1,0 0 0,0 0 0,0 0 0,0-1 0,0 1 0,0 0 0,0 0 0,0 0 0,0 0-1,0-1 1,-1 1 0,1 0 0,0 0 0,0 0 0,0-1 0,0 1 0,1 0 0,-1 0-1,0 0 1,0-1 0,0 1 0,0 0 0,0 0 0,0 0 0,0-1 0,0 1 0,0 0 0,0 0-1,0 0 1,1 0 0,-1-1 0,0 1 0,0 0 0,0 0 0,0 0 0,1 0 0,-1 0-1,0 0 1,0-1 0,0 1 0,0 0 0,1 0 0,-1 0 0,0 0 0,0 0 0,1 0 0,15-7-13,0 2 1,0 0-1,1 0 1,0 2-1,0 0 1,0 1 0,24-1-1,32-4-13,-30 2 30,75 0 0,-117 5 70,-28 4 48,-71 3-35,31-4-107,-139 8 16,306 4-33,-46-11-196,28 1-1543,-26-3-7164,-44-3 6200,-9-3 325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2121 667 292,'1'1'342,"0"0"1,0-1-1,0 1 1,0 0-1,-1-1 0,1 1 1,0 0-1,0 0 1,0 0-1,-1 0 0,1-1 1,0 1-1,-1 0 0,1 0 1,-1 0-1,1 1 1,-1-1-1,0 0 0,1 0 1,-1 0-1,0 0 1,0 0-1,0 0 0,0 0 1,0 1-1,0-1 1,0 1-1,4 22 10287,-4-24-10420,0 0-1,-1 1 1,1-1 0,0 0 0,0 1 0,0-1-1,-1 0 1,1 1 0,0-1 0,-1 0 0,1 1-1,0-1 1,-1 0 0,1 0 0,0 1 0,-1-1-1,1 0 1,-1 0 0,1 0 0,0 0 0,-1 0-1,1 0 1,-1 1 0,1-1 0,-1 0 0,1 0-1,0 0 1,-1 0 0,1 0 0,-1-1 0,1 1-1,0 0 1,-1 0 0,1 0 0,-1 0-1,1-1 1,-12-1 4402,8 0-4775,-8-8 259,11 10-96,0-1 1,0 0-1,-1 0 1,1 0-1,0 0 1,0 0-1,0 0 0,0 0 1,0 0-1,0 0 1,0 0-1,1-1 1,-2-1-1,-51-75 1,23 13 0,18 36 0,-17-30 0,-8-13 0,-39-76 0,-10 26 0,75 107 0,-42-44 0,21 25 0,31 33 0,-1 0 0,0-1 0,0 1 0,0 0 0,0 0 0,0 0 0,0 1 0,0-1 0,0 0 0,0 1 0,0 0 0,0-1 0,0 1 0,0 0 0,-1 0 0,1 0 0,0 0 0,0 0 0,-3 2 0,-49 11 0,33-8 0,-82 20 0,61-13 0,-68 10 0,-30-5 0,-166 15 0,201-25 0,-178 7 0,110-20 0,139 2 0,-42-11 0,22 4 0,20 0 0,27 8 0,0 1 0,1 0 0,-1 0 0,0 0 0,0 1 0,0 0 0,-13 0 0,2-4 0,35 25 0,9 33 0,-12-26 0,11 31 0,-15-34 0,1-1 0,16 25 0,-13-24 0,15 36 0,-24-49 0,0 0 0,1-1 0,7 10 0,4 5 0,20 41 0,-30-60 0,-7-4 0,1-1 0,1 0 0,-1 1 0,0-1 0,0 0 0,0 0 0,1 0 0,-1 0 0,0 0 0,1 0 0,-1 0 0,1 0 0,-1-1 0,1 1 0,-1 0 0,1-1 0,0 1 0,-1-1 0,3 0 0,23 7 0,-22-5 0,-18-13 0,12 10 0,0-1 0,2-11 0,-3 9 0,-4 2 0,6-1 0,8 2 0,1 1 0,0 0 0,54 0 0,-58 0 0,-1 0 0,0 0 0,1 0 0,-1 1 0,0-1 0,1 1 0,-1 0 0,6 2 0,0 0 0,-1-2 0,0-1 0,-1-1 0,-7-3 0,0-5 0,-2 1 0,1-1 0,-1 0 0,-1 1 0,1-1 0,-5-11 0,-18-62 0,21 77 0,2 3 0,0-1 0,0 0 0,0 1 0,0-1 0,0 0 0,0 0 0,1 0 0,-1-5 0,-1 5 0,-2-3 0,4 6 0,0 0 0,0 0 0,0 0 0,0 0 0,0 0 0,1 0 0,-1 0 0,0 0 0,0 0 0,0 0 0,0 0 0,0 1 0,0-1 0,0 0 0,0 0 0,0 0 0,0 0 0,0 0 0,0 0 0,0 0 0,1 0 0,-1 0 0,0 0 0,0 0 0,0 0 0,0 0 0,0 0 0,0 0 0,0 0 0,0 0 0,0 0 0,1 0 0,-1 0 0,0 0 0,0 0 0,0 0 0,0 0 0,0 0 0,0 0 0,0 0 0,0 0 0,0 0 0,1 0 0,-1 0 0,0 0 0,0 0 0,0-1 0,0 1 0,0 0 0,0 0 0,0 0 0,0 0 0,0 0 0,0 0 0,0 0 0,0 0 0,0 0 0,0 0 0,0 0 0,0-1 0,0 1 0,11 21 0,-8-17 0,0 0 0,0 0 0,0 1 0,-1 0 0,1-1 0,-1 1 0,0 0 0,-1 0 0,2 8 0,8 18 0,-6-21 0,0 0 0,-2 0 0,1 0 0,-1 1 0,0-1 0,-1 1 0,1 14 0,2-5 0,-4-19 0,-1 1 0,1-1 0,-1 0 0,1 0 0,-1 1 0,0-1 0,1 0 0,-1 1 0,0-1 0,0 0 0,0 1 0,0-1 0,0 0 0,0 1 0,0-1 0,0 0 0,-1 1 0,0 1 0,-7 21 0,7-20 0,0 0 0,0 0 0,0-1 0,-1 1 0,1 0 0,-1-1 0,0 0 0,0 1 0,0-1 0,-1 0 0,1 0 0,-5 4 0,-6 5 0,8-8 0,0 1 0,0-1 0,0 0 0,-1 0 0,1-1 0,-1 0 0,-6 3 0,-6-1 0,0 0 0,-1-1 0,1-1 0,-1-1 0,0 0 0,-34-2 0,34-1 0,-63 12 0,73-10 0,9-1 0,0 0 0,0 0 0,1 0 0,-1 0 0,0 0 0,0 0 0,1 0 0,-1 0 0,0 0 0,0 0 0,1 0 0,-1 1 0,0-1 0,0 0 0,0 0 0,1 0 0,-1 0 0,0 1 0,0-1 0,0 0 0,0 0 0,1 0 0,-1 1 0,0-1 0,0 0 0,0 0 0,0 1 0,0-1 0,0 0 0,0 0 0,0 1 0,0-1 0,0 0 0,0 0 0,0 1 0,0-1 0,0 0 0,0 0 0,0 1 0,0-1 0,0 0 0,0 0 0,0 1 0,0-1 0,0 0 0,0 0 0,0 1 0,-1-1 0,1 0 0,0 0 0,0 0 0,0 1 0,0-1 0,-1 0 0,1 0 0,0 0 0,0 0 0,0 1 0,-1-1 0,1 0 0,0 0 0,0 0 0,-1 0 0,1 0 0,0 0 0,0 0 0,-1 0 0,33 17 0,-1 0 0,-15 1-4515,14 16-8890,14 12 3194,-24-16 7015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1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200 137 44,'10'-26'8773,"-10"24"-8616,0 0 0,0 0 1,-1 0-1,1 0 0,0 0 1,-1 0-1,1 1 0,-1-1 1,1 0-1,-1 0 0,0 1 1,0-1-1,0 0 0,0 1 1,0-1-1,0 1 0,0-1 0,0 1 1,-1-1-1,1 1 0,-3-2 1,-2-1 120,0 1-1,0 1 1,0-1 0,-1 1 0,-7-2 0,14 4-264,-38-24 1750,37 23-1737,0 0-1,1 0 1,-1 0-1,0 0 1,1 0-1,-1 0 1,0-1-1,1 1 1,0 0-1,-1 0 1,1-1-1,0 1 1,0 0-1,0-1 1,-1-1-1,1-6 432,0 12 712,1 1-1176,0 0 0,0 0-1,0-1 1,0 1 0,0 0 0,1-1-1,0 1 1,-1-1 0,1 1 0,1-1-1,3 5 1,9 17-19,29 68 3,-39-79 68,0 2 0,-1-1 0,-1 0 0,0 1 0,0 21 0,1-2 223,0 13 987,-4 87 1,-2-53 207,1-64-925,-1 1-1,0-1 0,-2 0 0,0 0 1,-12 34-1,4-35-207,10-16-309,1 1-1,0-1 1,0 1-1,-1-1 1,1 0 0,0 1-1,0 0 1,1-1-1,-1 1 1,0 0 0,0-1-1,1 1 1,-1 2-1,1-4 7,-1 1-23,0 0-1,1 0 1,-1 0-1,0-1 1,1 1-1,-1 0 1,0-1-1,0 1 1,0-1-1,0 1 0,1-1 1,-1 1-1,0-1 1,0 1-1,0-1 1,0 0-1,0 1 1,-2-1-1,-8-10-2600,0 6 529,0 0 1,1 0-1,-1-1 1,1-1 0,0 0-1,1 0 1,-1-1-1,1 0 1,-15-16-1,13 8-251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2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1521 216 276,'15'4'2656,"-6"-1"1133,-15 6-796,1-6-2608,0 0 0,0 0 0,0-1 0,0 0 0,0 0 0,0 0 0,-1 0 1,-6 0-1,-17 7 442,-107 36 1291,-3-5 0,-187 27 0,246-56-651,-149 0 0,210-11-1381,-1-1-1,1-1 1,0-1 0,-36-10-1,47 11-67,0-1-1,0 0 0,0-1 0,1 1 0,-1-1 0,1-1 0,0 0 0,0 0 0,0 0 0,1-1 1,0 0-1,0 0 0,-7-10 0,-51-61 1,52 61-22,-1 0-1,-16-15 1,15 16 2,0 0 1,-13-20 0,17 22 18,-1 0 0,-15-15 1,-17-20 55,42 45-72,-1 1 0,0-1 0,0 0 0,0 1 0,0 0 0,0-1-1,-1 1 1,1 0 0,-1 0 0,1 0 0,-1 0 0,0 1 0,1-1 0,-1 1 0,0-1 0,-5 0 0,17 22 35,15 4-151,-20-20-403,1 0-1,0 0 1,-1 0 0,0 1 0,0-1 0,0 1 0,-1 0 0,0 1 0,0-1 0,0 0-1,2 7 1,-2 8-3096,-3-17 2849,0 1 1,1 0-1,-1 0 0,1-1 0,0 1 0,0 0 0,0-1 0,1 1 0,-1-1 0,1 0 0,0 1 0,0-1 1,2 4-1,13 7-1817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2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856 77 156,'32'-5'4119,"-2"0"3444,-36 0-3040,-24-15-2276,1 10-1523,0 1 0,-1 2-1,1 1 1,-1 2-1,0 1 1,-37 0-1,24 4-712,0 2-1,0 2 0,-73 18 1,85-13-15,0 1 1,0 2 0,1 1-1,1 1 1,1 1-1,-37 28 1,59-40 3,1 0 0,0 1 0,0 0 1,0-1-1,1 2 0,-1-1 0,1 0 0,0 1 1,1 0-1,0 0 0,0 0 0,0 0 0,0 1 0,-2 10 1,4-13-1,1 0-1,-1 1 1,1 0 0,0-1 0,0 1 0,0-1 0,1 1 0,0-1 0,-1 1 0,2-1 0,-1 0 0,0 1-1,1-1 1,0 0 0,0 0 0,0 0 0,0 0 0,1 0 0,0 0 0,-1-1 0,1 0 0,7 7 0,7 3 18,0 0 1,1 0 0,0-2 0,1 0 0,0-2 0,32 12 0,128 32 142,-144-44-157,39 7-62,39 11 24,-98-22 65,0 0 0,0 2 1,0-1-1,-1 2 0,15 10 0,-26-17-26,-1 1 0,0-1 0,1 1-1,-1 0 1,0 0 0,0 0 0,0 0 0,0 1 0,-1-1-1,1 0 1,-1 1 0,1-1 0,-1 1 0,0-1-1,0 1 1,0 0 0,0 0 0,0-1 0,0 7-1,-1-6 1,-1-1-1,1 1 1,-1 0-1,0 0 0,1-1 1,-2 1-1,1 0 0,0-1 1,0 1-1,-1-1 1,1 1-1,-1-1 0,0 0 1,0 0-1,0 0 0,0 0 1,0 0-1,0 0 1,0 0-1,-5 2 0,-15 9 12,0 0 0,-1-2-1,0 0 1,-27 8 0,-102 23 51,116-33-49,4-2 13,-41 4 1,-34-6-4003,52-8-4863,-104-17 0,131 15 6542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9:35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908 138 356,'-14'7'1716,"0"0"0,0-1 0,-1-1 1,0-1-1,-29 6 0,-81 2 1619,46-6-1494,-23-1 537,-31 4 2861,109-7-3973,16-2-295,16-2 626,320-17-37,-141 13-561,518 9 1444,-490 4-1974,375 23-453,-499-29-16,-84 0 0,-9 1 0,-12 0 0,-336-13 0,88 1 0,-542-21 0,129 2 0,579 28 0,-117-8 0,178 9 0,101 6 0,108-6 0,-79-2 0,375-11 0,-122 0 0,424-13 0,-620 18 0,-80 2 0,86 5 0,-580-29 0,242 21 0,-713-27 0,518 35 0,367 2 0,8 2 0,18 3 0,48 5 0,0-4 0,103-1 0,-90-5 0,709 2 0,-416-5 0,-312 2 0,357 9 0,-317-3 0,-284-11 0,-519-8 0,-2 1 0,705 11 0,-1 1 0,1 0 0,-1 0 0,0 0 0,1 0 0,-1 0 0,0 0 0,1 0 0,-1 0 0,1 0 0,-1 0 0,0 0 0,1 0 0,-1 1 0,1-1 0,-1 0 0,0 0 0,1 1 0,-1-1 0,1 0 0,-1 1 0,1-1 0,-1 1 0,17 6 0,94 7 0,183 1 0,-200-13 0,444 8 0,-426-5 0,-190 4 0,0 2 0,-854 41 0,467-32 0,414-17 0,20-2 0,-37 6 0,72-4 0,14 1 0,28 3 0,449-12 0,-2-41 0,-343 36 0,-223 5 0,-357 18 0,215-5 0,75 2 0,-51 0 0,183-10 0,1 0 0,0 1 0,0-1 0,-15 5 0,22-5 0,1 0 0,0 0 0,0 0 0,0 0 0,0 0 0,0 0 0,-1 0 0,1 0 0,0 0 0,0 0 0,0 1 0,0-1 0,0 0 0,0 0 0,-1 0 0,1 0 0,0 0 0,0 0 0,0 0 0,0 1 0,0-1 0,0 0 0,0 0 0,0 0 0,0 0 0,0 0 0,0 0 0,-1 1 0,1-1 0,0 0 0,0 0 0,0 0 0,0 0 0,0 1 0,0-1 0,0 0 0,0 0 0,0 0 0,0 0 0,1 0 0,-1 1 0,0-1 0,0 0 0,0 0 0,0 0 0,0 0 0,0 0 0,0 0 0,0 1 0,0-1 0,0 0 0,0 0 0,1 0 0,-1 0 0,0 0 0,0 0 0,0 0 0,14 11 0,21 6 0,-32-16-407,33 15 1425,-25-4-2577,-11-12 1301,0 1 1,0-1 0,0 1-1,0 0 1,0-1 0,0 1-1,0-1 1,0 1 0,0-1-1,0 1 1,-1 0 0,1-1-1,0 1 1,0-1 0,-1 1-1,1-1 1,0 1 0,0-1 0,-1 1-1,1-1 1,-1 1 0,1-1-1,0 0 1,-1 1 0,1-1-1,-1 1 1,-2 1-1661,1 0-1,-1 1 1,1-1 0,0 1-1,0-1 1,0 1 0,0 0-1,-1 3 1,-2 8-1680,3 1 718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2:1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62 1600,'14'13'4922,"-14"-13"-4857,0 1 0,0-1 0,0 0 0,1 0 1,-1 0-1,0 0 0,0 0 0,0 1 0,0-1 1,1 0-1,-1 0 0,0 0 0,0 1 1,0-1-1,0 0 0,0 0 0,0 0 0,0 1 1,0-1-1,1 0 0,-1 0 0,0 1 1,0-1-1,0 0 0,0 0 0,0 1 0,0-1 1,0 0-1,0 0 0,0 1 0,-1-1 0,1 0 1,0 0-1,0 0 0,0 1 0,0-1 1,0 0-1,0 0 0,0 0 0,-1 1 0,1-1 1,0 0-1,0 0 0,0 0 0,0 1 0,-1-1 1,1 0-1,0 0 0,0 0 0,0 0 1,-1 0-1,1 0 0,0 0 0,0 1 0,0-1 1,-1 0-1,1 0 0,0 0 0,0 0 1,-1 0-1,1 0 0,-1-1 42,-1 1-1,1-1 1,0 0 0,0 0-1,0 1 1,0-1-1,0 0 1,0 0 0,0 0-1,0 0 1,1 0 0,-1 0-1,0 0 1,1 0 0,-1-1-1,-1-1 1,-10-13 900,-20-7 3247,28 19-2531,-1 1 0,1-1 0,-1 1 0,0 0 1,-7-3-1,-21 0 2217,23 7-3893,0 0 1,0 0-1,0 1 0,0 0 0,0 1 0,0 0 0,1 0 0,-1 1 1,1 0-1,0 1 0,1 0 0,-1 0 0,1 1 0,0 0 1,0 1-1,0 0 0,-9 11 0,-8 12-47,12-15 0,0 1 0,-18 31 0,13-13 0,1 0 0,2 2 0,2 0 0,-13 53 0,25-86 0,1 0 0,0-1 0,0 1 0,0 0 0,0-1 0,0 1 0,1 0 0,-1-1 0,1 1 0,0-1 0,0 1 0,0-1 0,0 1 0,0-1 0,0 0 0,1 1 0,-1-1 0,1 0 0,-1 0 0,1 0 0,0 0 0,0 0 0,0 0 0,0-1 0,0 1 0,1-1 0,-1 1 0,4 1 0,2 1 0,0 0 0,1-1 0,-1 0 0,1 0 0,-1-1 0,1 0 0,14 2 0,10-3 0,-1-1 0,1-1 0,0-2 0,-1-1 0,32-8 0,-44 7 0,-1 2 0,1 0 0,-1 1 0,1 1 0,0 1 0,26 4 0,-44-4 0,0 0 0,0 1 0,0-1 0,-1 1 0,1 0 0,0-1 0,-1 1 0,1 0 0,0 0 0,-1 0 0,1 0 0,-1 1 0,0-1 0,1 0 0,-1 0 0,0 1 0,0-1 0,0 1 0,0-1 0,0 1 0,2 3 0,-2-1 0,0 0 0,0 1 0,0-1 0,0 0 0,-1 0 0,0 1 0,0-1 0,0 1 0,-1 5 0,0 1 0,-2 1 0,1 0 0,-2-1 0,0 0 0,0 0 0,-10 18 0,-49 69 0,15-26 0,6-11 0,24-22 0,18-37 0,-1-1 0,1 1 0,-1-1 0,1 1 0,0-1 0,0 1 0,0-1 0,0 1 0,0 0 0,0-1 0,0 1 0,0-1 0,1 1 0,-1-1 0,1 1 0,-1-1 0,1 0 0,-1 1 0,1-1 0,0 0 0,0 1 0,0-1 0,0 0 0,0 0 0,1 2 0,11 6 0,0 0 0,0 0 0,1-1 0,0-1 0,0-1 0,0 0 0,17 5 0,-1-2 0,-1 2 0,36 19 0,-55-24 0,0 1 0,0 0 0,0 0 0,-1 1 0,0 0 0,0 1 0,-1 0 0,0 0 0,6 11 0,-6-7-547,0 1-1,-1-1 1,7 22-1,-2 7-4701,-8-2-3291,6 26-5844,-10-55 12308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2:1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61 1284,'2'-3'333,"1"2"285,-1-2-1,0 1 0,0 0 0,0 0 0,0-1 1,-1 1-1,1-1 0,0 1 0,-1-1 0,0 0 0,0 0 1,0 1-1,0-1 0,0 0 0,-1 0 0,1 0 1,-1 0-1,1-5 863,-20 4 986,10 7-1839,-1 0-1,0 1 1,1 0-1,0 0 1,-15 10 0,21-12-536,0 0 1,1 0-1,-1 1 0,0-1 1,1 1-1,0-1 1,-1 1-1,1 0 1,0-1-1,0 1 0,1 0 1,-1 0-1,1 1 1,-1-1-1,1 0 1,0 0-1,0 1 0,1-1 1,-1 0-1,0 6 1,2-5-77,-1 1 0,1-1 0,0 0 0,0 1 0,0-1 0,0 0 0,1 1 0,0-1 1,0 0-1,0 0 0,0 0 0,1-1 0,-1 1 0,1 0 0,0-1 0,0 0 0,0 0 0,1 0 0,-1 0 1,1 0-1,7 4 0,-9-6 45,0 0-1,0 0 1,-1 1 0,1-1 0,0 1-1,-1-1 1,1 1 0,-1 0 0,1 0-1,-1 0 1,0 0 0,0 0 0,0 0-1,0 0 1,0 0 0,0 0 0,0 0-1,-1 0 1,1 1 0,-1 1 0,1 1 86,-1 0 0,0 0 0,0 0 0,-1-1 0,0 1 0,1 0 0,-2 0 0,-1 7 0,-3 28-11,2-8-74,-5 50 91,8-74-143,0-1 0,0 1 0,1-1 0,0 1 0,1 10 0,0 2 1,8 16-22,-9-31 9,1-1 1,-1 1 0,1-1 0,0 0 0,1 1-1,-1-1 1,1 0 0,0 0 0,0 0-1,0 0 1,0 0 0,1-1 0,-1 1 0,6 5-1,-5-7 4,0-1 0,0 1 0,0 1 0,0-1 0,-1 0 0,1 1 0,-1 0 0,1-1 0,-1 1 0,0 0 0,0 0 0,2 4 0,-4-6 6,0 1 0,1 0 0,-1 0 0,1 0 0,-1 0 0,1 0 0,0-1 0,0 1 0,-1 0 0,4 3 0,-3-4 1,0 1 0,0 0-1,0-1 1,0 1 0,0 0 0,-1 0-1,1 0 1,0 0 0,-1 0 0,0-1-1,1 3 1,0 10 74,-1-1 0,-1 1 0,0-1 0,-1 0 0,0 1 1,-1-1-1,-7 21 0,-18 58 102,23-80-163,0 1 0,1 0-1,0 0 1,1 1-1,1-1 1,0 1-1,0-1 1,2 1 0,-1 0-1,2-1 1,0 1-1,6 26 1,-4-22-1,3 4-19,12 10 5,-12-26-12,0 1 0,-1-1 0,0 1 0,0 0 0,0 1 0,-1-1 0,0 1 0,0 0 0,-1 0 0,0 0 0,2 10 0,13 135 77,-17-135-64,-1 0 0,-1 1 0,-1-1 0,-4 24 0,-1 6 8,-1 2 32,-2 0 1,-3-1 0,-1-1-1,-32 74 1,31-81-68,3 0 1,1 1-1,-6 47 1,16-80 20,1 1 1,-1-1 0,2 0-1,-1 0 1,4 14 0,1 21 7,-5-41-12,0 0 0,0 0 0,1 0 0,-1 0 0,1 0 0,0 0 0,0 0 0,0 0 0,1 0 0,-1 0 0,1-1-1,-1 1 1,1-1 0,0 1 0,0-1 0,0 1 0,0-1 0,0 0 0,1 0 0,-1 0 0,1 0 0,-1-1 0,6 3 0,5 3-17,1-2 0,0 1 1,27 5-1,-2 0 95,8 11-52,-45-21-20,0 0 0,0 1-1,0-1 1,-1 0 0,1 1-1,0-1 1,-1 1 0,1-1 0,-1 1-1,0 0 1,0-1 0,1 1 0,-1 0-1,0 0 1,-1 0 0,1 0 0,0 0-1,0 0 1,-1 0 0,1 0-1,-1 3 1,5 8 8,-5-12-10,1-1 0,-1 1 0,1 0 0,-1 0 0,0-1 0,1 1-1,-1 0 1,0 0 0,0-1 0,0 1 0,1 0 0,-1 0 0,0 0 0,0-1 0,0 1 0,0 0 0,0 0 0,-1 0 0,1-1 0,0 2 0,-15 27 1,-1-2 1,-33 45 0,30-46-17,10-11 7,0 0 0,1 1 1,0 0-1,2 0 0,-9 29 0,6-9 3,-7 60 0,14-69-3,1 0-1,2-1 1,0 1-1,2 0 1,1-1 0,1 1-1,10 28 1,-9-38 4,0 0 1,2 0-1,0-1 1,1 0-1,1 0 1,0-1-1,1 0 1,1-1-1,17 17 0,-18-18-347,1-1 0,-2 2 0,0-1 0,-1 1-1,0 1 1,-1 0 0,0 0 0,-2 0 0,1 1 0,-2 0-1,0 0 1,-1 1 0,-1-1 0,2 25 0,-4-20-977,-1 0 0,-1 0 0,0-1 1,-2 1-1,0 0 0,-1-1 1,-2 0-1,0 0 0,-1 0 1,0 0-1,-15 24 0,-1-5-1090,11-7 271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2:2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410 849 16,'7'-9'1594,"-4"-3"6696,-3 17-8395,0-5 198,-2 11-385,0-11 323,1 0 1,-1 1 0,0-1 0,1 0 0,-1 1 0,0 0-1,1-1 1,-1 1 0,1 0 0,-1 0 0,1 0 0,-1 0-1,1 0 1,0 0 0,0 1 0,-3 1 0,3-1 5,0-1 0,0 0 0,0 0 0,0 0 1,0 0-1,-1 0 0,1 0 0,0 0 0,-1 0 0,1 0 0,-1-1 1,1 1-1,-1 0 0,1-1 0,-1 1 0,-2-1 0,1 1 91,1 0-1,-1-1 1,1 1 0,0 0-1,-1 1 1,1-1-1,0 0 1,-1 1 0,1-1-1,0 1 1,0-1-1,0 1 1,1 0 0,-1 0-1,-2 3 1,3-4 81,-6 5 477,6-6-595,1 1-1,-1-1 1,0 0-1,1 1 1,-1-1 0,1 1-1,-1-1 1,1 1-1,-1-1 1,1 1-1,-1-1 1,1 1-1,0 0 1,-1-1-1,1 1 1,0-1-1,-1 1 1,1 0-1,0 0 1,0-1-1,0 1 1,-1 1-1,2-2 34,-1 0-112,1 0 1,-1 0-1,1 1 0,-1-1 0,1 0 1,-1 0-1,1 1 0,-1-1 0,0 0 1,1 1-1,-1-1 0,1 1 0,-1-1 1,0 1-1,1-1 0,-1 1 0,0-1 1,0 0-1,1 1 0,-1 0 0,0-1 1,0 1-1,0-1 0,0 2 0,9 31 94,-1-9-79,-3 0-2,2 0 0,0 0 0,21 45 0,-23-61-13,0 0 0,0 0 0,1-1 0,0 0 0,0 0-1,0 0 1,1-1 0,0 0 0,1-1 0,13 9 0,-19-13 4,1 0 0,-1 0 0,0 0 1,1 0-1,-1-1 0,1 1 0,-1-1 0,0 0 0,1 0 1,-1 0-1,1 0 0,-1 0 0,1 0 0,-1-1 0,1 1 1,-1-1-1,0 0 0,1 1 0,-1-1 0,0 0 0,0 0 1,1-1-1,-1 1 0,0 0 0,2-3 0,7-5 198,-1 0-1,0 0 0,13-17 1,-3 4 108,43-59 274,9-11-361,-63 82-235,-2 1 39,1 1 1,0-1 0,12-8 0,-16 15-29,-1-1 0,1 1 0,-1 0 0,1 1 0,0-1 0,0 1 0,0-1 0,0 1 0,0 0 0,1 1 0,-1-1 0,7 1 0,2 0 0,-1 1 0,0 1 0,0 0 1,0 1-1,0 0 0,0 1 0,0 1 1,-1-1-1,0 2 0,0 0 0,0 0 1,10 8-1,10 10 125,-1 2 0,39 41 0,-25-16 100,12 11 121,-29-34-184,19 16 56,-16-19-143,-20-16-64,1-1 1,-1 0-1,2 0 0,-1-1 0,14 6 1,-18-11-4,0 1 0,0-1 0,0-1 0,0 1 0,1-1 0,-1-1 0,1 1 1,-1-1-1,0 0 0,1-1 0,-1 0 0,0 0 0,1 0 0,-1-1 0,0 0 1,0-1-1,0 0 0,0 0 0,-1 0 0,1-1 0,-1 0 0,0 0 0,0 0 1,8-8-1,-6 6-9,0 1 1,0 1 0,0-1 0,16-5 0,12-6-23,-27 13 15,-1 0-1,0 0 1,1 1-1,0 1 1,-1 0-1,1 0 1,0 0-1,0 1 1,0 0-1,-1 1 1,14 2-1,-8 1 34,0 0-1,-1 1 1,0 0-1,0 1 1,0 0-1,-1 1 0,0 1 1,0 0-1,21 18 1,-10-8 9,13 18 27,19 0-12,-46-31-62,0 0 1,1-1-1,0 0 1,0-1 0,0 0-1,17 2 1,-14-4 9,0 0 0,0-2 0,0 1 1,0-2-1,22-4 0,0 0 2,19-3-12,91-8-12,-125 17 14,0 0-1,0 1 1,0 1 0,0 0 0,26 9 0,-25-6 63,0 2-1,-1 1 1,0 1-1,0 0 1,26 18-1,-28-15-31,0-1 0,1-1 0,1-1 0,-1-1 0,2 0 0,24 5 0,-40-13-15,0 0 0,0 0 0,0 0 0,0-1 0,-1 1-1,1-1 1,0-1 0,0 1 0,-1-1 0,1 1 0,-1-1 0,0-1-1,1 1 1,4-4 0,5-4 55,1 0-1,18-19 1,-22 20-57,0 1 1,0 0-1,1 0 0,0 1 1,0 1-1,1 0 1,18-5-1,3-3 10,-20 10-13,0-1 0,24-3 0,5-1 7,-1-1 16,-30 8-22,0 0-1,0-1 1,-1 0 0,1-1 0,16-9-1,-3 2 38,0 1-1,51-14 0,70-7 328,-1 0 280,-111 24-533,14-5 74,-26 4 97,1 2-1,-1 0 1,41-4 0,6-2 263,40-7 142,-70 13-394,0-1 1,67-22 0,78-52 1138,-141 60-1221,-5 3-129,0 2-1,0 2 0,1 2 0,1 1 0,0 2 0,46-5 0,-75 13-90,21-2 92,0 1 0,55 3 0,115 20 602,-132-13-640,-23-2 16,-1 1-1,81 23 1,-91-18-25,-11-5-41,-2 1 1,41 21 0,-44-19 15,0-1 1,39 13-1,-42-18-20,-10-2 3,0 0 0,0 0 1,1 1-1,10 5 0,-4 0 6,1-1-1,1 0 0,-1-1 1,1-1-1,19 4 1,-26-7-10,1-1 0,-1 0 1,1 0-1,-1-1 1,1 0-1,-1 0 1,1-1-1,-1-1 1,0 1-1,15-6 1,-10 3 22,0 0 0,28-3 0,14-3 74,89-16 268,-111 18-366,58-5 0,8-2-1,-77 12 0,-1 0 0,1 2 0,0 0 0,40 5 0,12 0 0,107 12 0,-165-15 0,-1 0 0,0 2 0,27 7 0,20 4 0,-34-9 0,-8-2 0,0 0 0,1-1 0,-1-1 0,30-3 0,19-6 0,131-10 0,-154 11 0,-36 4 0,0 1 0,-1 1 0,21-1 0,24-13 0,-48 13 0,-5-2 0,-2-1 0,0 4 0,0-1 0,1-1 0,-1 1 0,0-1 0,0 1 0,0-1 0,0 1 0,-1-1 0,1 1 0,-1-1 0,0 1 0,1-1 0,-1 1 0,0 0 0,-3-5 0,-5-34 0,0-20 0,7 50 0,1 0 0,-1 0 0,2-19 0,0 19 0,0 1 0,-1-1 0,0 1 0,-4-18 0,-11-46 0,13 54 0,-1 0 0,0 1 0,-13-32 0,5 8 0,10 35 0,0 0 0,0 0 0,0 0 0,-5-10 0,-5-23 0,4 5 0,-5 6 0,9 22 0,1-1 0,-1 1 0,1-1 0,1 0 0,-1 0 0,0-9 0,-6-34 0,0 11 0,9 27 0,1 10 0,-1 0 0,0 1 0,1-1 0,-2 0 0,1 1 0,0-1 0,-1 1 0,1-1 0,-1 1 0,0-1 0,0 1 0,-4-7 0,3-4 0,1 3 0,-1 8 0,0-1 0,0 0 0,0 1 0,0-1 0,1 0 0,0 0 0,0 0 0,0 0 0,0 0 0,0-1 0,1 1 0,0-5 0,0 7 0,-1 1 0,1-1 0,0 1 0,0-1 0,-1 1 0,1-1 0,-1 1 0,1-1 0,-1 1 0,0 0 0,0-1 0,1 1 0,-1 0 0,0-1 0,0 1 0,0 0 0,0 0 0,-1 0 0,1 0 0,-2-1 0,-9-11 0,10 12 0,1 0 0,-1-1 0,1 1 0,-1 0 0,1 0 0,-1 0 0,0 0 0,1 1 0,-1-1 0,0 0 0,0 1 0,0-1 0,0 1 0,0-1 0,1 1 0,-1 0 0,0 0 0,0 0 0,0 0 0,0 0 0,0 1 0,-4 0 0,-4 0 0,-33 2 0,-84 15 0,-18 16 0,119-30 0,-50 0 0,-6 0 0,13 7 0,27-3 0,-82 3 0,24-6 0,-29 11 0,-27-11 0,136-3 0,1 0 0,0 2 0,-1 0 0,2 2 0,-20 7 0,-15 11 0,39-17 0,0-1 0,-25 9 0,0 0 0,30-11 0,-1 0 0,0 0 0,-14 3 0,-36 8 0,42-10 0,1 0 0,-1-1 0,0-1 0,-23 1 0,-59 7 0,66-11 0,0-1 0,0-1 0,0-2 0,-39-9 0,16 2 0,43 9 0,-1-1 0,-25-7 0,14 3 0,23 7 0,-1-1 0,1 1 0,-1-1 0,1 0 0,0 0 0,0-1 0,-4-1 0,1 1 0,0-1 0,-1 1 0,1 0 0,0 1 0,-14-2 0,-11-3 0,-42-5 0,-18 1 0,85 9 0,-1 0 0,1 1 0,-1 0 0,1 0 0,-1 1 0,-10 1 0,-18 1 0,-83-3 0,107-2 0,9 2 0,0-1 0,1 1 0,-1-1 0,0 1 0,0 0 0,1-1 0,-1 1 0,0 0 0,1 0 0,-1 1 0,0-1 0,0 0 0,1 0 0,-1 1 0,0-1 0,1 1 0,-1 0 0,-2 0 0,-3 2 0,-1-1 0,0 0 0,1 0 0,-1 0 0,0-1 0,0-1 0,0 1 0,0-2 0,-10 0 0,-4 1 0,-97 5 0,40-16 0,51 6 0,-4-1 0,-37-12 0,6 6 0,-44-8 0,51 11 0,-2 3 0,43 5 0,1 0 0,-28-7 0,37 6 0,-1 1 0,0-1 0,0 1 0,0 0 0,-1 0 0,1 1 0,0 0 0,0 0 0,0 0 0,-6 2 0,0-1 0,0 1 0,0-1 0,0-1 0,-23-2 0,-1 0 0,-117 2 0,14 11 0,-68-22 0,78 16 0,84-5 0,18-1 0,0 1 0,-45 6 0,8 5 0,-1-3 0,-88-1 0,97-11 0,45 2 0,0 0 0,0 2 0,0-1 0,0 2 0,-18 1 0,16 1 0,0 0 0,-1-1 0,1-1 0,-1-1 0,1 1 0,-22-4 0,12 0 0,-41 0 0,-5-1 0,-39-8 0,87 7 0,-36-14 0,6 2 0,-2 2 0,39 8 0,13 6 0,0 0 0,-1 0 0,0 0 0,1 1 0,-1-1 0,1 0 0,-1 1 0,0-1 0,1 1 0,-1 0 0,0-1 0,0 1 0,-3 0 0,-10-1 0,0 0 0,-28-7 0,29 4 0,-1 2 0,-25-2 0,-42-2 0,-36 1 0,68 4 0,32-1 0,0 2 0,0 0 0,0 0 0,-35 8 0,-12-3 0,-78 10 0,128-15 0,12-1 0,0 1 0,0 0 0,0 0 0,0 0 0,0 0 0,0 1 0,0-1 0,0 1 0,0-1 0,0 1 0,-5 2 0,-56-7 0,-162 4 0,181 5 0,-11 0 0,-53 0 0,95-3 0,-27 1 0,-23-3 0,-27 6 0,71-5 0,17 0 0,-1-1 0,1 1 0,0-1 0,-1 0 0,1 0 0,-1-1 0,1 1 0,-4-2 0,5 2 0,0 0 0,0 0 0,0 0 0,0 0 0,0 0 0,0 0 0,0 0 0,0 1 0,0-1 0,0 1 0,0-1 0,0 1 0,0 0 0,1 0 0,-1 0 0,0 0 0,-2 2 0,-5 1 0,0-3 0,-82-1 0,82 1 0,0 2 0,0-2 0,-73-1 0,0 5 0,77-3 0,2 0 0,-16-1 0,9 0 0,11 0 0,-1-1 0,0 0 0,0 0 0,0 0 0,0 0 0,0 0 0,0 0 0,0 0 0,0 0 0,0 0 0,0 0 0,0 1 0,0-1 0,0 0 0,0 0 0,0 0 0,0 0 0,0 0 0,-1 0 0,1 0 0,0 0 0,0 0 0,0 0 0,0 0 0,0 0 0,0 0 0,0 0 0,0 0 0,0 1 0,0-1 0,1 0 0,-1 0 0,0 0 0,0 0 0,0 0 0,0 0 0,0 0 0,0 0 0,0 0 0,0 0 0,0 0 0,0 0 0,-37 1 0,-45-1 0,75 0 0,0 0 0,0-1 0,1 0 0,-1 0 0,-8-4 0,10 4 0,-5 0 0,1 1 0,0 0 0,0 0 0,0 0 0,1 1 0,7 3 0,2 1 0,5-4 0,-4 3 0,-1 0 0,1-1 0,0 0 0,-1 1 0,1-1 0,0 0 0,0 0 0,1 0 0,-1-1 0,6 6 0,-7-8 0,7 20 0,-7-18 0,-1-1 0,0 1 0,1-1 0,-1 1 0,1-1 0,-1 1 0,1-1 0,0 1 0,0-1 0,-1 0 0,1 1 0,0-1 0,3 2 0,-1 0 0,-1 0 0,1 0 0,0 1 0,-1-1 0,1 1 0,-1-1 0,0 1 0,0 0 0,-1 0 0,3 6 0,-4-7 0,1 0 0,-1 1 0,1-1 0,0-1 0,0 1 0,0 0 0,1 0 0,-1 0 0,3 3 0,-2-3 0,0 1 0,0-1 0,0 1 0,-1-1 0,0 1 0,1-1 0,-1 1 0,0 0 0,0 7 0,8 16 0,-9-26 0,0 0 0,1 1 0,-1-1 0,0 0 0,1 1 0,-1-1 0,1 0 0,-1 0 0,1 0 0,-1 1 0,1-1 0,0 0 0,0 0 0,1 1 0,-1-1 0,0 0 0,0 1 0,0-1 0,-1 0 0,1 0 0,0 1 0,-1-1 0,1 0 0,0 1 0,-1-1 0,0 1 0,1-1 0,-1 0 0,0 4 0,1-4 0,-1-1 0,0 1 0,0 0 0,1 0 0,-1 0 0,0 0 0,1 0 0,-1 0 0,1 0 0,-1-1 0,1 1 0,0 0 0,-1 0 0,1-1 0,0 1 0,1 1 0,-2-2 0,1 1 0,0 0 0,0-1 0,-1 1 0,1 0 0,-1-1 0,1 1 0,-1 0 0,1 0 0,-1 0 0,1-1 0,-1 1 0,1 0 0,-1 0 0,0 0 0,1 1 0,8 23 0,-10-16 0,0-7 0,1-1 0,0 0 0,0 1 0,0-1 0,0 1 0,0-1 0,0 1 0,0-1 0,0 1 0,0-1 0,1 1 0,-1-1 0,1 1 0,-1-1 0,1 0 0,-1 1 0,1-1 0,0 0 0,0 1 0,0-1 0,1 2 0,-1-1 0,0 0 0,0-1 0,-1 1 0,1 0 0,-1 0 0,0 0 0,1 0 0,-1 0 0,0 0 0,0 0 0,0-1 0,0 1 0,-1 0 0,1 0 0,-1 3 0,0-3 0,1 0 0,-1 0 0,1 0 0,0 0 0,0 0 0,0 1 0,0-1 0,0 0 0,1 0 0,-1 0 0,1 3 0,1-2 0,-1 0 0,0 1 0,0-1 0,-1 0 0,1 1 0,-1-1 0,1 1 0,-1 6 0,-1-7 0,1 0 0,0-1 0,0 1 0,1 0 0,-1 0 0,1 0 0,-1-1 0,1 1 0,0 0 0,0-1 0,0 1 0,3 4 0,8 28 0,-4-24 0,-6-9 0,0 0 0,-1 0 0,1 0 0,0 1 0,-1-1 0,1 0 0,-1 1 0,0-1 0,0 1 0,0 0 0,0 2 0,8 15 0,-8-18 0,0-1 0,0 1 0,0 1 0,0-1 0,0 0 0,0 0 0,0 0 0,-1 0 0,2 5 0,-2-5 0,0 0 0,1-1 0,-1 1 0,1-1 0,-1 1 0,1 0 0,0-1 0,0 1 0,-1-1 0,1 1 0,1 0 0,0 0 0,-1-1 0,0 1 0,0-1 0,-1 1 0,1-1 0,0 1 0,0 0 0,-1-1 0,1 1 0,-1 0 0,1 2 0,2 6 0,-2-8 0,0-1 0,0 0 0,-1 1 0,1-1 0,-1 0 0,1 1 0,-1-1 0,0 1 0,1-1 0,-1 1 0,0-1 0,0 3 0,4 11 0,-3-14 0,0 0 0,-1 1 0,1-1 0,-1 1 0,1-1 0,-1 1 0,0-1 0,1 0 0,-1 1 0,0-1 0,0 1 0,0 2 0,3 4 0,-2-6 0,0-1 0,0 0 0,-1 0 0,1 0 0,-1 1 0,1-1 0,-1 0 0,0 0 0,1 1 0,-1-1 0,0 0 0,0 1 0,0-1 0,0 0 0,0 2 0,0-1 0,0-1 0,0 0 0,0 1 0,0-1 0,0 0 0,0 1 0,0-1 0,1 0 0,-1 0 0,0 1 0,1-1 0,-1 0 0,1 0 0,-1 1 0,1-1 0,0 0 0,-1 0 0,3 2 0,-3-2 0,1 0 0,-1 1 0,1-1 0,-1 0 0,1 0 0,-1 1 0,0-1 0,0 0 0,1 1 0,-1-1 0,0 0 0,0 1 0,-1-1 0,1 0 0,-1 3 0,0 19 0,3-18 0,5 2 0,-7-6 0,-7 2 0,4 12 0,4-5 0,8 25 0,-9-9 0,8-15 0,-7-6 0,9-32-449,-10 23-222,3-115-21749,4 70 15367,1 28 5063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2:2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37 337 300,'-4'-3'11060,"-6"8"-10031,-12 3-105,81-15-950,-20 4 38,245-45 379,-93 9 595,-164 29-671,-21 7-56,1 0 0,-1 1 0,1 0 0,0 0 0,-1 1 0,11-2 0,-16 3-200,0-1 1,-1 1-1,1-1 1,0 1-1,-1-1 1,1 1-1,-1-1 1,1 0-1,-1 1 1,0-1-1,1 0 1,-1 1 0,1-1-1,-1 0 1,0 0-1,0 1 1,1-1-1,-1 0 1,0 0-1,0 0 1,0 1-1,0-1 1,0 0-1,0 0 1,0 1 0,0-2-1,-1-34 1105,1 25-751,0 9-341,-1 0 1,1 0 0,-1 0-1,0 0 1,1 1 0,-1-1-1,0 0 1,0 1 0,0-1-1,0 0 1,0 1 0,-1-1-1,1 1 1,0 0 0,-1-1-1,1 1 1,-4-2 0,-30-18 332,29 17-289,4 3-62,-22-4 144,24 5-184,1 0 1,-1 0 0,1 0-1,-1-1 1,1 1-1,-1 0 1,1 0 0,-1 0-1,1 0 1,-1 0 0,1 0-1,-1 0 1,0 0-1,1 1 1,-1-1 0,1 0-1,-1 0 1,1 0 0,-1 0-1,1 1 1,-1-1-1,0 0 1,1 1 0,-4-3 624,3 1-616,-4-3 973,-3-2-141,-17-8-171,22 12-664,-1 0-1,1 0 1,-1 1-1,1-1 1,-1 1 0,0-1-1,0 1 1,0 0-1,-5-2 1,-9 1-22,0-2-1,0 0 1,1-1-1,0 0 1,-16-9-1,139 44 9,47 4 57,-145-33-60,17 6 0,-8-2 46,-25-11 60,-84-40-102,67 35-13,20 10 5,0-1 1,0 0 0,0 0 0,0 0 0,0 0 0,0-1 0,1 0 0,-7-5-1,-4 1-7,13 7 5,1-1 0,0 1-1,0 0 1,-1 0 0,1 0-1,0 0 1,-1 0 0,1-1-1,0 1 1,-1 0 0,1 0-1,0 0 1,0 0 0,-1 0-1,1 0 1,0 0 0,-1 0-1,1 0 1,0 0 0,-1 0-1,1 0 1,0 1 0,-1-1-1,1 0 1,0 0 0,-1 0-1,1 0 1,0 0 0,0 1-1,-1-1 1,1 0 0,0 0-1,0 0 1,-1 1 0,1-1-1,0 0 1,-1 1 0,3 2-2,-1 0 1,1 0-1,0 0 1,0-1-1,0 1 1,0 0-1,0-1 1,5 5-1,9 11-14,21 32-1461,-30-43 219,0-1-1,0-1 1,1 1-1,14 7 1,-15-9 501,-6-3 737,0 0 1,0-1-1,0 1 0,1-1 0,-1 1 0,0-1 0,0 1 0,1-1 0,-1 0 0,0 0 0,0 1 0,1-1 1,-1 0-1,0 0 0,3-1 0,-4 1 22,1 0 0,-1 0 1,0 0-1,0 0 0,1 0 0,-1 0 0,0 0 1,0 0-1,1 0 0,-1 0 0,0 0 1,0 0-1,1 0 0,-1 0 0,0 0 0,0 0 1,1 1-1,-1-1 0,0 0 0,0 0 1,1 0-1,-1 0 0,0 0 0,0 1 0,0-1 1,0 0-1,1 0 0,-1 0 0,0 1 1,0-1-1,0 0 0,0 0 0,0 0 0,1 1 1,-1-1-1,0 0 0,0 0 0,0 1 0,0-1 1,0 1-1,-4 10-23,0-1 145,3-8 13,-1 0 1,0 0-1,0 0 0,0 0 0,0 0 0,0 0 1,0-1-1,-1 1 0,1-1 0,0 1 0,-1-1 1,1 0-1,-6 2 0,0 2 137,8-5-269,0 0 1,0 0-1,0 0 1,0 0 0,0 1-1,0-1 1,0 0-1,0 0 1,-1 0-1,1 0 1,0 1 0,0-1-1,0 0 1,1 0-1,-1 0 1,0 0-1,0 1 1,0-1 0,0 0-1,0 0 1,0 0-1,0 0 1,0 0 0,0 1-1,0-1 1,0 0-1,0 0 1,0 0-1,1 0 1,-1 0 0,0 0-1,0 1 1,0-1-1,0 0 1,0 0-1,0 0 1,1 0 0,-1 0-1,0 0 1,0 0-1,0 0 1,0 0-1,1 0 1,-1 0 0,0 0-1,0 0 1,0 0-1,0 0 1,1 0 0,-1 0-1,0 0 1,0 0-1,0 0 1,0 0-1,1 0 1,-1 0 0,0 0-1,0 0 1,3 25 90,15 32-124,-14-49 77,-1 0-1,0 1 1,-1-1 0,0 1 0,1 10-1,-12 21 604,0 2 173,0 15 124,8-48-768,-1 0 0,0-1 1,0 1-1,0-1 0,-1 1 0,-8 14 0,8-17-56,-1 9 285,-1 1 424,4-16-801,1 1 0,-1-1 0,1 1 0,-1-1 1,1 1-1,-1-1 0,1 1 0,-1 0 0,1-1 1,0 1-1,-1 0 0,1-1 0,0 1 0,0 0 1,-1-1-1,1 1 0,0 0 0,0-1 0,0 1 1,0 0-1,0 0 0,0-1 0,0 1 0,0 0 1,0-1-1,0 1 0,0 0 0,0 0 0,1-1 1,-1 1-1,0 0 0,1-1 0,-1 1 0,0 0 1,1-1-1,0 2 0,0-1-14,4 5 40,-5-6-60,0 0 0,0 0 1,1 0-1,-1 0 0,0 0 1,1 1-1,-1-1 0,0 0 0,0 0 1,0 0-1,1 0 0,-1 1 1,0-1-1,0 0 0,0 0 1,1 1-1,-1-1 0,0 0 0,0 0 1,0 1-1,0-1 0,0 0 1,1 1-1,-1-1 0,0 0 1,0 0-1,0 1 0,0-1 1,0 0-1,0 1 0,0-1 0,0 0 1,0 1-1,1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2:57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48 259 1000,'19'12'3128,"-17"-11"-2628,0 0-1,0 0 1,0-1-1,0 1 1,-1 0-1,1 0 1,0 1-1,-1-1 1,1 0-1,-1 0 1,1 1-1,-1-1 1,0 1-1,0-1 1,0 1-1,1 0 1,0 3-1,-2-5-418,0-1 0,0 1 0,0 0 1,0 0-1,1 0 0,-1 0 0,0 0 0,0 0 0,0 0 0,0-1 0,0 1 0,0 0 0,0 0 1,1 0-1,-1 0 0,0 0 0,0 0 0,0 0 0,0 0 0,0 0 0,1 0 0,-1 0 0,0 0 1,0 0-1,0 0 0,0 0 0,0 0 0,1 0 0,-1 0 0,0 0 0,0 0 0,0 0 0,0 0 1,0 0-1,1 0 0,-1 0 0,0 0 0,0 0 0,0 0 0,0 0 0,0 0 0,0 1 0,1-1 1,-1 0-1,0 0 0,0 0 0,0 0 0,0 0 0,0 0 0,0 0 0,0 1 0,0-1 0,0 0 1,0 0-1,0 0 0,0 0 0,0 0 0,0 1 0,1-1 0,-1 0 0,0 0 0,0 0 0,0 0 1,-1 1-1,2-2 54,-1 0 0,1 1 0,-1-1 0,0 0 0,1 0 0,-1 1 0,0-1 0,0 0 0,0 0 1,1 0-1,-1 1 0,0-1 0,0 0 0,0 0 0,0 1 0,0-1 0,-1 0 0,1 0 0,0 0 0,0 1 1,-1-2-1,-11-43 3134,11 37-2672,-1 0-1,1 0 1,-2 0-1,-5-13 1,-11-43 1394,-8-26-961,25 69-916,2 13-27,0 10 161,1 2-220,0 1 0,0 0 0,0-1 0,0 1 0,1-1 0,0 1 0,3 5 0,8 22 21,-2 5-19,1 0 0,24 50 0,-10-17 26,-4-6-28,-21-62-107,1 0 1,-1 0-1,0 0 0,0 0 1,-1 0-1,1 0 0,0 0 0,0 0 1,-1 1-1,0-1 0,1 0 0,-1 0 1,0 1-1,0-1 0,0 0 0,0 0 1,-1 1-1,1-1 0,-1 0 0,1 0 1,-2 4-1,0-4-381,1-1 0,-1 1 0,1-1 1,-1 0-1,1 1 0,-1-1 0,0 0 0,0 0 0,0 0 1,0 0-1,0 0 0,0 0 0,0-1 0,0 1 0,0-1 0,0 1 1,0-1-1,-3 0 0,-4 1-1959,-1-1 1,0 0-1,1-1 1,-19-3-1,-8-6-2278,7-1 1752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2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239 766 280,'2'3'725,"0"-1"1,-1 1-1,1 0 1,0-1-1,-1 1 1,1 0-1,-1 0 0,0 0 1,0 0-1,0 0 1,-1 0-1,1 0 1,0 3-1,-1 26 2965,0-15-3163,0-16-410,0-1-89,0 0-1,1 0 1,-1 1 0,0-1 0,1 0-1,-1 1 1,1-1 0,-1 0-1,0 0 1,1 0 0,-1 0-1,1 1 1,-1-1 0,0 0 0,1 0-1,-1 0 1,1 0 0,-1 0-1,1 0 1,-1 0 0,0 0 0,1 0-1,-1 0 1,1 0 0,-1 0-1,0 0 1,1-1 0,-1 1 0,1 0-1,-1 0 1,0 0 0,1-1-1,-1 1 1,1 0 0,-1 0-1,0-1 1,0 1 0,1 0 0,-1-1-1,0 1 1,1 0 0,-1-1-1,0 1 1,0 0 0,0-1 0,1 1-1,-1-1 1,0 1 0,0 0-1,0-1 1,0 1 0,0-1-1,0 1 1,0-1 0,0 1 0,0 0-1,0-1 1,0 1 0,0-1-1,0 1 1,0-1 0,0 0 0,-3-3 162,1 0 0,0 0 0,0 0 0,0-1 0,1 1 0,0 0 0,-1-1 1,2 0-1,-2-8 0,-7-28 105,2 21-243,1-1 0,-4-26 0,-4-13-88,-36-81-39,9 31 62,-13-22-36,48 113 53,-1 0 1,-1 1-1,-1 1 0,0-1 1,-14-19-1,19 31 66,6 17-1,-1-5-60,0-1 1,0 1-1,1 0 1,-1-1-1,1 1 1,1-1-1,2 6 1,6 16 9,55 148 80,-48-118-69,36 126 37,10 42-1,-18-48-27,-8-52-39,-5-24 62,-30-88-15,1 4 135,1-1 0,1 1 0,11 23 0,-21-66 3463,-1-20-3113,-2-19-316,3 0 1,5-74-1,1 40-172,3 13-18,4 0 0,36-150 0,-39 205-18,4-13-10,2 1 1,1 1-1,2 0 0,2 1 1,2 1-1,2 0 0,26-36 1,-42 68 5,1 1 0,-1 0 1,2 0-1,-1 1 1,1 0-1,0 0 0,0 0 1,1 1-1,10-6 0,-16 10 0,1 0-1,-1 0 0,1 0 0,0 0 0,0 0 0,-1 1 1,1-1-1,0 1 0,0-1 0,0 1 0,-1 0 0,1 0 1,0 1-1,0-1 0,0 1 0,0-1 0,-1 1 0,1 0 0,0 0 1,-1 0-1,1 0 0,-1 0 0,1 1 0,-1-1 0,1 1 1,-1-1-1,0 1 0,0 0 0,0 0 0,0 0 0,0 0 0,2 4 1,6 9 10,-1-1 1,0 2-1,-1-1 1,0 2 0,9 31-1,16 90 34,-25-101-20,-3-9-7,3 12 32,2 0 0,20 54-1,-24-77-31,-2-6-9,1 1 0,0-1 0,11 17 0,-14-25-9,0 0-1,0 0 1,1-1-1,-1 1 1,1-1-1,-1 1 0,1-1 1,0 0-1,0 0 1,0 0-1,0-1 1,0 1-1,0-1 1,0 1-1,1-1 1,-1 0-1,0-1 1,5 2-1,-1-2-146,-1 0 0,1 0 0,0 0 0,0-1-1,0 0 1,0 0 0,-1-1 0,1 0 0,-1 0 0,1 0-1,-1-1 1,8-4 0,-2 0-1420,-1-1-1,-1 0 1,1 0-1,-1-1 1,15-16-1,35-30-7179,-40 39 6527,7-6-339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2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41 404,'2'-1'643,"23"-8"2296,-24 9-2601,-1 0-1,1 0 0,-1-1 0,1 1 1,-1 0-1,1-1 0,-1 1 0,1 0 1,-1-1-1,1 1 0,-1-1 0,0 1 1,1-1-1,-1 1 0,0-1 0,1 1 1,-1-1-1,0 1 0,0-1 0,1 1 0,-1-2 1,-1 2-73,1-1 0,-1 0 1,0 1-1,1-1 0,-1 1 0,0-1 1,0 1-1,1 0 0,-1-1 1,0 1-1,0 0 0,0-1 0,0 1 1,0 0-1,1 0 0,-1 0 1,-1 0-1,-18-4 1054,19 4-1285,-13 0 258,1 1 1,-1 0-1,1 0 0,-1 2 0,1 0 1,0 0-1,0 1 0,1 1 0,-1 0 0,-18 10 1,21-9-277,0 1 0,0 0 0,1 1 0,0 0 1,0 1-1,1-1 0,0 2 0,1-1 1,-11 17-1,5-3-1,1 0-1,2 0 1,-11 35 0,16-41 3,1 0 0,1 1 0,-1 30 0,1-15 1,1-1-11,2 1 0,1-1 1,2 1-1,0-1 1,3 0-1,0 0 1,12 33-1,-16-61 1,-1 1 0,1 0 0,0 0 0,0-1 0,1 1-1,-1-1 1,1 0 0,0 0 0,0 0 0,1 0 0,-1 0 0,6 4 0,-7-7-4,0 0-1,0 0 1,-1-1 0,1 1-1,0 0 1,0-1 0,0 1-1,0-1 1,-1 0 0,1 0-1,0 1 1,0-1 0,0-1-1,0 1 1,0 0 0,0 0-1,0-1 1,0 1 0,-1-1-1,1 1 1,0-1 0,0 0-1,-1 0 1,1 0 0,0 0-1,-1 0 1,1 0 0,-1 0-1,1 0 1,-1-1 0,0 1-1,1-1 1,-1 1 0,1-3-1,19-24-25,-1-1 1,-2-1-1,-1 0 0,-1-1 0,19-53 0,2-4-2,-11 26 20,20-76-1,-10 26 11,-30 85-2,6-49 1,-10 65 17,-2 39-5,2 0 0,1-1 0,1 1 0,1-1 0,1 0 0,2 0 1,1-1-1,1 0 0,25 47 0,-20-43 4,-9-18-12,0 0 1,1 0-1,0-1 0,1 0 0,14 15 0,-15-19 14,0-1 0,0 0 0,1-1 0,0 1 0,0-1 0,1-1 0,-1 0 0,1 0 1,0-1-1,0 1 0,15 2 0,-16-5-175,0 0 0,0 0 1,0-1-1,0 0 0,0-1 1,9-1-1,-11 1-357,1 0-1,-1-1 1,0 0-1,0 0 1,0-1-1,0 0 1,-1 0-1,7-4 1,-8 4-449,0-1 0,0 1 0,-1-1 1,1 0-1,-1 0 0,0 0 0,0 0 0,2-5 0,7-10-3536,-2 4 2091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2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183 562 1040,'1'4'500,"1"-1"-1,-1 0 1,0 0-1,0 0 1,0 1 0,0-1-1,-1 0 1,1 1-1,-1-1 1,0 1-1,0-1 1,0 0 0,0 1-1,-1-1 1,1 1-1,-1-1 1,0 0 0,0 1-1,-3 4 1,2 8 1322,2-15-1754,0-1 0,0 1 0,0-1 0,0 1 0,0-1 0,0 1 0,0-1 0,0 1 0,0-1-1,0 1 1,0-1 0,-1 1 0,1-1 0,0 1 0,0-1 0,0 1 0,-1-1 0,1 1 0,0-1 0,0 1 0,-1-1 0,1 0 0,-1 1-1,1-1 1,0 1 0,-1-1 0,1 0 0,-1 1 0,1-1 0,0 0 0,-1 0 0,1 1 0,-1-1 0,1 0 0,-1 0 0,1 0 0,-1 0 0,1 0-1,-1 0 1,0 0 0,1 0 0,-1 0 0,1 0 0,-1 0 0,1 0 0,-1 0 0,0 0 0,-1-1-15,1 0 0,-1 0 0,1 0-1,-1 0 1,1 0 0,-1 0 0,1 0 0,0-1 0,0 1 0,-1-1 0,1 1 0,0-1 0,0 1 0,1-1 0,-1 1-1,0-1 1,0 0 0,1 0 0,-1 1 0,1-1 0,-1-3 0,-4-7 31,-7-14-75,1 0 0,0-1 1,2-1-1,2 1 0,-7-39 1,5 23-15,-53-276 53,60 290 62,3 17-16,17 27-26,-5 8-41,0 1-1,-2 0 0,-1 1 0,10 35 1,-5-17-2,-1-5 1,7 20 343,18 82 1,52 241 4059,-83-339-2295,-13-50 394,1-15-1927,-5-85 71,4 15-596,2 49-76,3-47 1,11-39-122,31-149 0,-40 268 106,1 0 0,0 1 0,0-1 0,1 1 0,0 0 1,1 0-1,0 1 0,12-16 0,-17 25 16,1-1 0,-1 1 0,1-1 0,-1 1 0,1-1 1,0 1-1,-1-1 0,1 1 0,0 0 0,0-1 0,-1 1 0,1 0 1,0 0-1,0 0 0,-1 0 0,1-1 0,0 1 0,0 0 1,0 0-1,-1 1 0,1-1 0,0 0 0,0 0 0,-1 0 0,1 0 1,0 1-1,0-1 0,-1 0 0,1 1 0,0-1 0,-1 0 1,1 1-1,0-1 0,-1 1 0,1-1 0,-1 1 0,1-1 0,0 2 1,23 27 60,-21-24-59,9 16 15,-1 1 1,-1-1-1,-1 2 1,-1 0-1,8 39 1,0-6 15,39 151 56,-19-61 28,-31-128-96,-1-8 4,-1 0 0,-1 0 0,2 19-1,-13-117 38,9-324-279,0 393 200,1 1 0,1-1 0,1 1 0,0 0 1,8-23-1,-11 40 16,0 1 1,0-1 0,1 1-1,-1-1 1,0 1 0,0-1-1,1 1 1,-1 0 0,0-1-1,1 1 1,-1-1 0,0 1-1,1 0 1,-1-1 0,1 1 0,-1 0-1,1 0 1,-1-1 0,0 1-1,1 0 1,-1 0 0,1 0-1,-1 0 1,1-1 0,-1 1-1,1 0 1,-1 0 0,1 0-1,-1 0 1,1 0 0,0 0-1,-1 0 1,1 0 0,-1 0-1,1 1 1,-1-1 0,1 0-1,-1 0 1,0 0 0,1 1-1,-1-1 1,1 0 0,-1 0-1,1 1 1,-1-1 0,0 0 0,1 1-1,-1-1 1,0 1 0,1-1-1,-1 0 1,0 1 0,1-1-1,-1 1 1,0 0 0,20 25 3,10 31 49,39 106 1,-19-41 0,-34-85-50,2-1-1,1 0 1,1-2-1,50 62 1,-66-91-58,1 0 1,0-1-1,1 0 0,-1 0 0,1 0 1,-1 0-1,1-1 0,10 4 1,-14-6-145,0-1 0,0 1 0,0-1 0,0 1 0,0-1 0,0 0 0,0 0 0,1 0 0,-1 0 0,0 0 0,0 0 0,0 0 0,2-1 0,-2 0-124,-1 0 0,0 1-1,0-1 1,1 0 0,-1 0 0,0 0 0,0 0 0,0 0 0,0 0 0,0 0 0,0 0 0,-1 0 0,1 0 0,0 0 0,0-1-1,-1 1 1,1 0 0,-1 0 0,1-1 0,-1 1 0,1-2 0,-1-1-551,1 0-1,-1 1 1,0-1 0,0 1-1,-1-1 1,1 0-1,-1 1 1,-1-6 0,-3-19-3547,5 2 1225,0 1 625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2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2 320 1580,'1'1'325,"-1"-1"0,1 1 0,0 0 0,-1-1-1,1 1 1,-1 0 0,1 0 0,-1-1 0,1 1 0,-1 0 0,0 0 0,1 0-1,-1 0 1,0 0 0,0 0 0,1-1 0,-1 1 0,0 0 0,0 0-1,0 0 1,0 0 0,0 0 0,0 0 0,-1 0 0,1 0 0,0 0 0,0 0-1,-1-1 1,1 1 0,0 0 0,-1 0 0,1 0 0,-1 0 0,0 0-1,0 1-115,1-1 0,-1 1 0,0 0 0,1-1 0,-1 1 0,1 0 0,0 0 0,-1-1 0,1 1 0,0 0 0,0 0 0,0 0 0,0-1 0,1 1 0,-1 0 0,0 0 0,1-1 0,0 4 0,3-1-183,-1-1 1,1 1 0,-1 0-1,1-1 1,0 0 0,0 0-1,1 0 1,-1 0-1,0-1 1,1 0 0,0 0-1,-1 0 1,1 0-1,0-1 1,0 0 0,0 0-1,0 0 1,7 0-1,-1 0 2,1 0 1,-1-1-1,1-1 0,-1 1 0,1-2 0,-1 0 0,17-4 1,-20 3 16,1-1 0,0 1 0,-1-1 0,0-1 0,0 1 0,0-1 0,-1-1 0,1 0 0,-1 0 0,-1 0 0,1-1 0,-1 1 0,0-2 0,0 1 0,-1-1 0,0 0 0,-1 0 0,0 0 0,0 0 0,0-1 1,-1 0-1,-1 0 0,1 0 0,0-10 0,-1 7 87,-1-1 0,0 1 0,-1-1 0,-1 1 0,0-1 0,0 0 0,-5-15 0,4 19 45,-1 1 0,0 0 0,0 0 0,0 1-1,-1-1 1,0 1 0,-1-1 0,0 1 0,0 1 0,0-1 0,-1 1-1,-6-6 1,9 9-89,-1 0-1,1 0 0,-1 1 0,1-1 0,-1 1 0,0 0 0,0 0 1,0 0-1,0 1 0,0-1 0,-1 1 0,1 0 0,0 0 0,-1 1 1,1-1-1,0 1 0,-1 0 0,1 0 0,-1 0 0,1 1 0,0-1 1,-1 1-1,1 0 0,0 1 0,0-1 0,-1 1 0,1 0 0,0 0 1,1 0-1,-1 0 0,0 1 0,-5 4 0,1 0-63,1 0 1,-1 1-1,1 0 1,0 1-1,1 0 0,0 0 1,1 0-1,0 0 0,0 1 1,1 0-1,0 0 0,-3 15 1,-3 27 17,3 1 0,2 0 0,2 0 1,2 0-1,3 1 0,3-1 0,1 0 0,17 64 1,-17-91-28,1-1 1,2 0 0,0 0 0,2-1 0,0 0 0,2 0-1,0-2 1,2 0 0,26 32 0,-36-49 12,0 0 1,0 0 0,1 0 0,-1-1-1,1 0 1,0-1 0,0 1-1,0-1 1,1 0 0,-1 0 0,1-1-1,-1 0 1,1 0 0,12 1-1,-10-3-177,0 0 0,0 0-1,0-1 1,-1 0-1,1-1 1,0 0 0,-1 0-1,0-1 1,1 0-1,9-6 1,2-1-1007,-1-1 1,0-2-1,23-18 0,44-46-7349,-77 68 7094,79-62-5574,-50 39 4558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2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16 108,'0'0'238,"0"-1"-1,0 0 1,0 1-1,0-1 1,0 1 0,0-1-1,-1 0 1,1 1-1,0-1 1,0 1 0,0-1-1,-1 1 1,1-1-1,0 0 1,-1 1 0,1-1-1,-1 1 1,1 0-1,0-1 1,-1 1 0,1-1-1,-1 1 1,1 0-1,-1-1 1,0 1 0,1 0-1,-1-1 1,0 1-1,-23-2 3437,-25 14 423,44-10-3851,-17 4 667,1 2-1,0 1 1,1 0-1,-28 18 1,31-16-349,3-2-252,0 0 0,2 0 0,-21 20-1,30-27-301,1 1 1,-1 0-1,1 0 0,0 0 0,0 0 0,0 0 0,0 0 0,1 1 0,-1-1 0,1 0 0,0 1 0,0-1 1,0 1-1,0 0 0,1-1 0,-1 1 0,1 0 0,0-1 0,0 1 0,0 0 0,2 6 0,4 8 8,0 0 0,2-1-1,0 0 1,1 0-1,17 24 1,0 1 24,-22-36-11,-1 1 0,-1-1 0,1 1 0,-1 0 0,0 0 0,-1 0 0,0 0 0,0 0 0,0 0 0,-1 0 0,0 0 0,0 0 0,-1 0 0,0 0 0,0 0 0,-1 0 0,0 0 0,-3 8 0,-23 35 415,15-25-306,-1-1 0,-1 0 0,-23 26 0,13-20-158,1 0 0,1 2 0,2 0 0,1 2 0,-31 70 0,49-100-324,1 0-1,-1 1 1,0-1 0,1 0-1,0 1 1,0-1 0,0 0-1,1 1 1,0-1 0,-1 1-1,2-1 1,0 9 0,20-23-12537,-12 1 10123,8-2 395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3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1364 1516,'53'72'10334,"-52"-85"-6105,-2-27-2349,-32-107 1497,11 54-2001,-17-66 335,16 75-984,-13-107-1,14-90-279,22 245-439,2 1 0,1-1 0,1 0 0,2 1 0,20-63 0,-22 87-8,0 1 0,0 0 0,1 1 1,0-1-1,1 1 0,0 0 0,1 0 0,0 1 0,0 0 0,0 0 0,1 0 0,11-7 1,-13 11-4,0 1 1,0-1-1,0 2 1,0-1 0,0 1-1,1-1 1,-1 2-1,1-1 1,-1 1 0,1 0-1,-1 0 1,1 1 0,0 0-1,0 0 1,-1 0-1,1 1 1,-1 0 0,1 1-1,-1-1 1,12 6-1,-7-4 9,-1 1-1,-1 1 0,1 0 0,0 0 0,-1 1 0,0 0 0,14 14 0,-18-15 8,-1 0 0,1 0-1,-1 1 1,-1-1-1,1 1 1,-1 0-1,0 0 1,0 1-1,-1-1 1,0 1-1,0-1 1,0 1 0,0 10-1,0-2 11,-2 0-1,0 0 1,-1 1-1,0-1 1,-2 0-1,1 0 1,-2-1-1,-6 18 1,-8 17 42,-26 47 1,27-61-50,-7 11-368,-1 3-1724,12-16-2381,12-32 4047,1 0-1,0 1 1,-1-1 0,1 0 0,0 0 0,0 0-1,0 1 1,0-1 0,0 0 0,1 0 0,-1 0 0,0 1-1,0-1 1,1 0 0,-1 0 0,1 0 0,-1 0-1,1 0 1,-1 0 0,1 0 0,0 0 0,-1 0-1,1 0 1,0 0 0,0 0 0,0 0 0,0 0-1,0-1 1,0 1 0,0 0 0,0-1 0,0 1-1,0-1 1,0 1 0,0-1 0,0 1 0,1-1 0,-1 0-1,0 0 1,0 1 0,0-1 0,2 0 0,14 0-1656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3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73 128,'18'-18'1895,"17"-24"6718,-34 41-8476,-1 1 0,0 0 0,0 0 0,0-1 0,0 1-1,1 0 1,-1-1 0,0 1 0,0 0 0,0-1 0,0 1-1,0 0 1,0-1 0,0 1 0,0 0 0,0-1 0,0 1-1,0 0 1,0-1 0,0 1 0,0 0 0,0 0 0,0-1-1,0 1 1,-1 0 0,1-1 0,0 1 0,0 0 0,0-1 0,0 1-1,-1 0 1,1 0 0,0-1 0,0 1 0,0 0 0,-1 0-1,1-1 1,0 1 0,-1 0 0,1 0 0,0 0 0,0 0-1,-1 0 1,1-1 0,0 1 0,-1 0 0,1 0 0,0 0 0,-1 0-1,1 0 1,0 0 0,-1 0 0,1 0 0,0 0 0,-1 0-1,1 0 1,0 0 0,-1 0 0,1 0 0,0 1 0,-1-1-1,1 0 1,0 0 0,-1 0 0,1 1 0,-25 5 2708,19-3-2350,0 0 0,1 1 1,-1 0-1,1 0 0,-1 1 0,1-1 1,-6 9-1,-31 40 1061,36-45-1398,-5 9-40,1 0 0,1 0-1,1 1 1,1 0-1,0 1 1,-6 26 0,2-7-63,4-11-28,1 1 1,1 0-1,1 0 1,2 1-1,1-1 0,1 1 1,1-1-1,8 39 1,-8-60-19,1 0 1,0 0-1,0 0 1,1-1-1,0 0 1,0 1 0,0-1-1,1 0 1,4 6-1,-7-11-1,1 1 0,-1 0 0,0-1 0,0 1 0,1-1 0,-1 1 0,1-1 0,-1 0 0,1 0 0,0 0 0,-1 0 0,1 0 0,0 0 0,0 0 0,0 0 0,-1 0 0,1-1-1,0 1 1,0-1 0,0 0 0,0 0 0,0 1 0,0-1 0,0 0 0,0-1 0,0 1 0,0 0 0,0 0 0,0-1 0,0 1 0,0-1 0,0 0 0,0 0 0,0 0 0,-1 0 0,3-1 0,6-6 38,-1 0 1,0-1 0,-1 0-1,1 0 1,-2-1-1,0 0 1,11-18 0,-3-2 0,21-52 0,-13 12-51,27-129 0,-25 75 21,-23 118-19,1-3 12,-1 19 9,1 2-13,25 175 60,-26-180-67,3 24 0,2 1 1,1-1 0,1-1-1,24 53 1,-30-78-204,0 0-1,0 0 1,0 0 0,1 0 0,0-1 0,0 1 0,0-1 0,0 0 0,1-1-1,-1 1 1,1-1 0,0 0 0,0 0 0,0 0 0,10 3 0,-10-5-266,-1 0 1,1 0-1,0 0 1,-1-1-1,1 0 1,-1 0-1,1 0 1,0 0-1,-1-1 1,1 0-1,-1 0 1,1 0-1,-1-1 1,1 1-1,-1-1 1,0 0-1,0 0 1,0 0 0,0-1-1,4-3 1,15-14-2686,-1-1 1,-1-1 0,32-43-1,-45 55 2545,29-36-1738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31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80 1856,'2'-2'447,"-1"-1"-1,0 1 1,0 0-1,0-1 0,0 1 1,0-1-1,-1 1 1,1-1-1,-1 1 1,0-1-1,0 0 1,0 1-1,0-1 0,0 1 1,0-1-1,-1 0 1,1 1-1,-2-4 1,1 4 92,-1 0 0,0 0 0,0 0 0,0 0 1,0 0-1,0 1 0,0-1 0,0 0 0,0 1 1,-1 0-1,1-1 0,-1 1 0,1 0 1,-1 0-1,1 1 0,-6-2 0,4 1-314,-1 0-1,1 1 1,-1-1-1,1 1 1,-1 0-1,0 0 1,1 1 0,-1 0-1,1-1 1,0 1-1,-1 1 1,1-1-1,0 0 1,-1 1 0,1 0-1,0 0 1,0 1-1,0-1 1,1 1-1,-1-1 1,1 1-1,-1 0 1,1 1 0,0-1-1,0 1 1,-4 5-1,-2 5-117,0 0 0,0 1 0,1 0 0,1 0 0,-9 31 0,5-7 39,2 0-1,2 1 1,1 0-1,2 0 1,2 0-1,4 53 0,1-53-91,2 0 0,2 0-1,17 58 1,-19-84-69,-1-1 1,2 0-1,0 0 1,0 0-1,1-1 1,1 0-1,0 0 0,0-1 1,1 0-1,1 0 1,0-1-1,0 0 1,17 11-1,-24-18-141,1-1 0,0 0 1,0 0-1,0 0 0,0 0 0,0-1 0,1 0 0,-1 0 0,1 0 0,-1 0 1,8 0-1,-6-2-364,-1 1 1,-1-1 0,1 0-1,0 0 1,0-1 0,0 0 0,0 0-1,-1 0 1,1 0 0,-1 0-1,0-1 1,0 0 0,0 0 0,6-6-1,5-7-1887,0-1-1,-1 0 1,-1-2-1,19-33 0,-27 45 2181,23-50-2616,0-3 724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3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1096,'2'4'699,"0"-1"0,0 0 1,0 1-1,-1-1 0,1 1 0,-1-1 0,0 1 1,0 0-1,0-1 0,0 1 0,-1 0 0,1 6 1,-1-4-182,0-1 1,1 1 0,0-1 0,1 0 0,-1 1 0,4 7 0,0-3-140,1 0-1,0 0 1,1-1 0,0 1 0,0-1-1,1-1 1,0 1 0,1-1 0,17 12-1,-22-18-309,0 1-1,0-1 0,0 0 1,1 0-1,-1 0 1,1 0-1,-1-1 0,1 0 1,0 0-1,-1 0 0,1-1 1,0 1-1,0-1 0,0 0 1,-1-1-1,1 1 1,0-1-1,-1 0 0,1 0 1,0 0-1,-1-1 0,1 0 1,-1 0-1,0 0 0,1 0 1,6-6-1,-2 3-24,-1-1 0,1-1 0,-2 1-1,1-1 1,-1-1 0,0 1 0,0-1 0,-1-1 0,0 1-1,-1-1 1,9-17 0,-7 10-35,-1-1 0,-1 1 1,0-1-1,-1 0 0,-1 0 0,-1 0 0,0 0 0,-1-24 0,-1 22 60,-1 0 0,0 0-1,-2 0 1,-4-19 0,6 33-1,0 0 0,-1 1 0,1-1 0,-1 1 0,0 0 0,0 0 0,0-1 0,0 1 0,-1 0 0,0 1 0,0-1 0,0 0 0,0 1 0,0 0 0,-1 0 0,1 0 0,-1 0 0,0 0 0,0 1 0,0 0 0,0 0 0,-6-2 0,8 3-29,0 0-1,-1 1 0,1-1 0,0 1 0,0-1 1,0 1-1,-1 0 0,1 0 0,0 0 0,0 0 1,0 1-1,-1-1 0,1 1 0,0-1 0,0 1 1,0 0-1,0-1 0,0 1 0,0 0 0,0 1 1,0-1-1,0 0 0,0 0 0,1 1 0,-1-1 0,1 1 1,-1 0-1,1-1 0,-1 1 0,1 0 0,0 0 1,-2 2-1,-1 7 122,0-1-1,0 0 1,1 1-1,0 0 1,-1 14 0,0-2 162,0 0 48,1 1 1,1 0-1,1 0 0,1 0 0,1-1 0,7 39 0,40 137 1349,-43-180-1677,1-1 0,1 1 0,1-2 1,1 1-1,0-1 0,1-1 0,1 1 0,0-2 1,1 0-1,1 0 0,21 19 0,-26-28-19,1 0-1,-1-1 1,1 0 0,1-1 0,-1 1-1,1-2 1,-1 1 0,20 3 0,-17-6-827,-1 1 0,1-2 1,0 0-1,-1 0 1,1-1-1,21-4 1,-2-4-3293,-1-2 0,0 0 0,0-2 0,47-29 0,-42 26 1536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3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1859 152,'-27'-6'7951,"-15"-16"-6439,29 14-1301,-26-20-167,30 12-49,9 16 5,0-1-1,0 1 0,0-1 1,0 0-1,0 1 0,1-1 1,-1 1-1,0-1 1,0 1-1,1 0 0,-1-1 1,0 1-1,1-1 0,-1 1 1,0-1-1,1 1 0,-1 0 1,1-1-1,-1 1 0,0 0 1,1 0-1,-1-1 0,1 1 1,-1 0-1,1 0 0,-1-1 1,1 1-1,-1 0 0,1 0 1,1 0-1,31-7-32,1 2 0,50-3 1,-46 6 14,66-11-85,156-41-1,-29 4 53,97 3 234,-149 25 500,241-63 0,-184 15 489,256-64-978,-362 114-218,0 5 0,211 3 0,-212 13-24,151-2-11,-257-1 66,73-2 108,151-25 1,-117 8 845,46-11 1076,275-69-912,213-8-516,-559 96 17,250-23 1722,60-31-797,-173 26 452,67 9-612,-192 23-604,-52 3-366,25 0 245,-1-4 1,167-41-1,429-203 743,-398 148-1366,-104 42 44,-182 64-86,40-15 19,67-36 0,-91 43-20,-13 7 0,0-1 1,0 0-1,-1 0 1,1 0-1,0-1 1,-1 1-1,7-7 1,15-16 27,14-18-812,-38 42 582,-1 0 1,1 0-1,-1 0 1,1 0 0,-1 0-1,0 0 1,1 0-1,-1 0 1,0 0 0,0 0-1,0-1 1,1 1-1,-1 0 1,0 0-1,-1 0 1,1 0 0,0 0-1,0-1 1,0 1-1,-1 0 1,1 0 0,-1 0-1,1 0 1,-1 0-1,1 0 1,-1 0 0,1 0-1,-1 0 1,0 0-1,0 0 1,1 0-1,-1 1 1,0-1 0,0 0-1,0 0 1,0 1-1,0-1 1,0 1 0,0-1-1,-2 0 1,-3-2-1201,0-1 0,-1 1 0,0 1 0,0-1 1,-10-1-1,2 1-1347,0 1 0,-29 1 1,0 1-204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3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83 120,'0'-3'343,"0"0"0,-1 0-1,1-1 1,0 1 0,-1 0 0,0 0 0,0 0-1,1 0 1,-2 0 0,1 0 0,0 0 0,-1 0 0,1 1-1,-1-1 1,0 0 0,0 1 0,0-1 0,-5-3-1,3 3-46,0 0 1,0 1-1,0-1 0,-1 1 0,1 0 0,-1 1 0,0-1 0,1 1 0,-1 0 0,0 0 0,-6 0 1,-1 0-97,0 1 0,0 0 0,0 1 0,0 0 0,1 1 0,-1 1 0,1-1 1,-1 2-1,-16 7 0,-21 14-47,2 2 0,1 2 0,1 2 0,-69 64 0,89-72-106,2 1 0,0 1 0,2 1 1,0 2-1,2 0 0,1 0 0,2 2 0,-23 55 0,35-73-36,0-1 1,1 1-1,1 0 0,0 0 0,0 1 0,1-1 1,1 0-1,0 0 0,1 1 0,0-1 0,1 0 1,0 0-1,6 19 0,-5-22-6,1 0-1,1 0 1,0 0 0,0 0-1,0-1 1,1 0 0,0 0 0,1 0-1,0-1 1,0 0 0,0-1-1,1 1 1,0-1 0,0-1-1,1 1 1,0-2 0,10 6 0,2-2-108,1 0 1,0-1-1,-1-2 1,2 0-1,-1-1 1,0-1 0,1-2-1,0 0 1,-1-1-1,39-5 1,-28-1-1309,0-1 1,0-2 0,-1-1 0,0-1-1,-1-2 1,48-27 0,-23 8-730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4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152 410 336,'-20'-5'6451,"0"-15"-3640,19 19-2762,0-1-1,0 1 0,0-1 0,0 1 1,0-1-1,-1 1 0,1 0 0,0 0 1,-1 0-1,1 0 0,-1 0 1,0 0-1,1 0 0,-1 0 0,0 0 1,1 1-1,-1-1 0,0 1 0,-2-1 1,-27-15 2011,29 14-2051,0 0 0,1 0 1,-1 0-1,0 0 0,1 0 0,-1 0 1,1 0-1,0-1 0,0 1 0,0-1 1,0 1-1,0 0 0,1-1 0,-2-4 1,-4-41 20,-3 12-29,0 15 0,8 6 18,-4 16-21,10 3-3,7 36-9,-2-25 9,-7-12 4,0 1-1,0 0 1,-1 0-1,1 1 1,-1-1-1,0 0 1,0 1-1,0 0 1,1 4-1,-3-5 3,0-1 0,1 0 0,0 1 0,0-1 0,0 0 0,0 1 0,2 4 0,-1-5 0,0 1 1,-1-1 0,0 1-1,0-1 1,0 1 0,0-1-1,0 8 1,-1-7 1,1 0 0,0 0-1,0 0 1,0 0 0,1-1 0,-1 1 0,1 0 0,3 6 0,-3-7 0,0 0 0,0 0 1,-1 0-1,0 1 0,1-1 1,-1 1-1,0-1 0,0 6 1,3 3 15,-3-10-18,-1-1 0,1 1 0,0 0 0,-1-1 0,1 1 0,-1 0 0,1 0 0,-1 0 1,0 0-1,0-1 0,0 5 0,1-5 115,-1 0-61,1 0 0,-1 0-1,0 0 1,1 0-1,-1 0 1,1 0-1,-1 0 1,1-1-1,-1 1 1,1 0-1,0 0 1,0 0 0,-1-1-1,1 1 1,0 0-1,0-1 1,0 1-1,0-1 1,0 1-1,0-1 1,-1 1-1,1-1 1,0 1-1,2-1 1,32-3-47,-28 4-7,1 0 0,-1 0 0,0-1 0,1 0 0,-1 0 0,0-1 0,14-2 0,27-2 34,76-11 105,-114 15-129,-1-1-1,1-1 0,-1 0 1,0 0-1,0-1 0,0 0 1,11-7-1,6-1 39,1 1 0,0 2 1,0 0-1,45-6 0,-41 5 75,-26 8-52,-1 0 1,1 1-1,0-1 1,0 1-1,0 0 1,9 0-1,-9 1-17,-1-1 0,1 1 1,-1-1-1,1 0 0,-1-1 0,5-1 0,-4 2-40,-1-1 1,1 1 0,-1 0 0,1 0-1,-1 0 1,6 1 0,1-2-10,1 0-1,-1-1 1,19-7 0,-3 2 115,-11 3-99,0 2 0,0-1 0,0 2 0,1 0 0,30 2 0,-3 5 80,-43-5-150,0 1 49,0-1 0,0 1-1,0 0 1,0 0-1,0-1 1,0 1-1,0-1 1,1 1 0,-1-1-1,0 1 1,0-1-1,0 0 1,1 1-1,-1-1 1,0 0 0,0 0-1,3 0 1,20 2 95,75-2-68,-45-5 26,118 10 1672,-89 0-1681,-76-5-38,0 1 2,1-1-1,-1 0 0,0-1 1,1 0-1,10-2 0,-14 2-12,-1 0 0,1 0-1,0 1 1,-1-1-1,1 1 1,-1 0 0,1 0-1,0 1 1,4 0 0,8 0-10,11 0 40,-14-1 2,-1 1 0,0-2 1,0 1-1,21-5 0,10 0-21,-35 5-4,0-1-1,0 1 0,16-5 0,40 0 2,17-5-19,-62 7-3,-16 3 14,-1-1 0,1 1-1,-1-1 1,1 1 0,0-1-1,-1 0 1,0 0 0,5-2-1,2 0 6,0 1-1,0 1 0,1-1 0,-1 1 1,0 1-1,1 0 0,-1 0 1,15 2-1,4 0 8,-19-2 10,5-1-10,0 1 1,0 1-1,0 0 1,0 1-1,0 0 1,23 8-1,1-2-8,-31-8 3,-1 1 0,1 0-1,-1 1 1,0-1 0,0 1-1,8 4 1,-5-3-1,1 0 0,-1 0 0,1-1 0,-1 0 0,1-1 0,0 0 1,0 0-1,13-2 0,-11 1 8,-8-1 5,-1 1 0,1 0 0,0 0 0,0 0 0,0 1 0,0-1 0,-1 1 0,8 2 0,-7-1 150,1-1-1,-1 0 1,1-1-1,-1 1 1,1-1 0,7 0-1,4 0 36,48 10 84,-38-7-298,40 10 0,-51-10 40,1-1 0,0-1 0,27-1 0,-25 0-10,33-1 403,0-3 0,59-11 1,-39 5-14,4-5-114,-42 8-302,-14 2 80,1 1 1,34-2-1,26 1 98,-78 7-164,-3 0-4,20-1 1,-2 4 0,-4-1 71,-12-4-56,-1 0 0,0 0 0,0 0 0,0 0 0,0 0 0,1 0 0,-1 0 0,0 0 0,0 0 0,0 0 0,1 0 0,-1 0 0,0 0 0,0 0 0,0 0 0,0 0 0,1 0 0,-1 0 0,0 0 0,0 0-1,0 0 1,0 0 0,1-1 0,-1 1 0,0 0 0,0 0 0,0 0 0,0 0 0,0 0 0,0-1 0,1 1 0,-1 0 0,0 0 0,0 0 0,0 0 0,0 0 0,0-1 0,0 1 0,0 0 0,0 0 0,0 0 0,0-1 0,0 1 0,0 0 0,-3-5 687,2 5-592,1 0 1,0 0 0,-1 0 0,1 0-1,0-1 1,-1 1 0,1 0 0,0 0 0,-1-1-1,1 1 1,0 0 0,0 0 0,-1-1-1,1 1 1,0 0 0,0-1 0,0 1 0,0 0-1,-1-1 1,1 1 0,0 0 0,0-1-1,0 1 1,0 0 0,0-1 0,0 1-1,0 0 1,0-1 0,0 1 0,0-1 0,0 0 369,-9-20 632,0-19-941,9 37-167,-1 0-1,1 0 0,-1 0 1,0 0-1,0 1 0,1-1 1,-2 0-1,-1-4 0,1 4-2,1 1-1,0-1 0,0 0 0,0 0 0,0 0 0,0 0 0,1 0 1,-1-6-1,0 6-3,1 0 1,-1-1-1,0 1 1,0-1-1,0 1 0,0 0 1,-3-4-1,3 4 2,-1-1 0,1 1 1,0 0-1,0 0 0,0-1 0,0 1 0,0-5 0,1 6 2,0-1 0,-1 1 0,1 0 1,-1 0-1,0-1 0,1 1 0,-1 0 1,0 0-1,-2-4 0,1 4 1,1 0-1,0 0 1,0 0-1,0-1 1,0 1-1,0 0 1,1-1-1,-1 1 1,0-5-1,-8-27-104,5 27 130,4 7-27,0 0 1,-1 0-1,1-1 1,-1 1-1,1 0 0,0 0 1,-1-1-1,1 1 0,0 0 1,0 0-1,-1-1 1,1 1-1,0-1 0,0 1 1,-1 0-1,1-1 0,0 1 1,0 0-1,0-1 1,0 1-1,-1-1 0,1 1 1,0 0-1,0-1 0,0 1 1,0-1-1,0 1 0,0-1 1,0 1-1,0 0 1,0-1-1,0 1 0,1-1 1,-1 0-1,0 0-7,0 2-2,0-1 9,-1 0-1,1 0 0,0 1 1,0-1-1,0 0 0,0 1 1,0-1-1,-1 0 0,1 1 1,0-1-1,0 0 0,0 1 1,0-1-1,0 0 0,0 1 1,0-1-1,0 0 0,0 1 1,0-1-1,0 0 0,0 0 1,1 1-1,-1-1 0,0 0 1,0 1-1,0-1 0,0 0 0,0 1 1,1-1-1,-1 0 0,0 0 1,0 1-1,0-1 0,1 0 1,-1 1-1,7 9 0,-6-7 6,1 1-1,-1 0 1,0 0 0,0 0 0,0 0-1,0 6 1,3 12 29,1-2-20,1 0-23,0 0-1,12 23 0,-3 4 6,-3-7 7,6 26 11,9 15 2,-24-75-18,-1-1-1,0 1 1,-1 0-1,1 0 0,0 7 1,3 13-3,-2-8 4,3 4 17,-4-3 13,-2-19-30,0 0 0,1 0-1,-1 1 1,0-1-1,0 0 1,0 0 0,0 0-1,0 1 1,0-1 0,0 0-1,0 0 1,0 1-1,0-1 1,0 0 0,0 0-1,0 0 1,0 1 0,0-1-1,0 0 1,0 0 0,0 0-1,-1 1 1,1-1-1,0 0 1,0 0 0,0 0-1,0 1 1,0-1 0,0 0-1,-1 0 1,1 0 0,0 0-1,0 0 1,0 1-1,0-1 1,-1 0 0,1 0-1,0 0 1,0 0 0,0 0-1,-1 0 1,1 0-1,0 0 1,0 0 0,0 0-1,-1 0 1,1 0 0,0 0-1,0 0 1,-1 0 0,1 0-1,0 0 1,0 0-1,0 0 1,-1 0 0,1 0-1,0 0 1,0 0 0,0 0-1,-1 0 1,1 0-1,0-1 1,0 1 0,0 0-1,0 0 1,-1 0 0,-16-25-2037,14 19 822,0 0 1,-1 1-1,0 0 1,0-1-1,-8-6 1,-17-14-5040,19 16 3845,-1 0-1,0 1 1,-1 0-1,-24-14 1,9 12 505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5:4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144 151 488,'-16'4'7883,"-13"-28"-4695,23 19-2995,1 1 1,-1-1-1,1 0 0,0 0 0,1 0 0,-1-1 1,-4-6-1,-10-13 493,1-5 220,3 8 109,13 15-457,13 16-456,15 25-88,-1 1 0,28 53 0,4 5 22,41 70 491,-57-84-140,-23-42-252,1-1 1,31 42-1,-31-36-67,-2-17-20,-11-22-1565,-16-10-3320,-21-13-4215,22 14 6960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03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32 660,'-9'-7'8302,"-2"-1"-6427,10 8-1838,1 0 1,-1 0-1,0 0 0,1 0 0,-1 0 1,0 0-1,1 0 0,-1-1 1,0 1-1,1 0 0,-1 0 1,0-1-1,1 1 0,-1-1 0,1 1 1,-1 0-1,1-1 0,-1 1 1,1-1-1,-1 1 0,1-1 1,-1 1-1,1-1 0,0 1 0,-1-1 1,1 0-1,0 1 0,-1-1 1,1 0-1,0 1 0,-1-4 3341,-4 3-3031,5 1-328,0 0-1,-1 0 1,1 0-1,-1 0 0,1 0 1,0 0-1,-1-1 1,1 1-1,-1 0 0,1 0 1,0 0-1,-1 0 1,1 0-1,-1 0 0,1 1 1,0-1-1,-1 0 1,1 0-1,-1 0 0,1 0 1,0 0-1,-1 1 1,1-1-1,0 0 0,-1 0 1,1 0-1,0 1 1,-1-1-1,1 0 0,0 1 1,-1-1-1,1 0 1,0 1-1,0-1 0,-1 1 1,1 0 2,-6 2 1,5-2 78,-1 0 0,1-1 0,0 1 0,0 0 0,0-1 0,-1 1 0,1-1 0,0 1 0,-1-1 0,1 1 0,0-1 0,-1 0 0,-1 0 0,2 0 348,-26 4 522,27-7-1185,0 7 1007,0 0 290,0-9-422,-10 6 1412,-24 9-777,-6 1-1221,34-11-65,0 1 1,1 0-1,-1 0 1,0 1 0,1-1-1,-1 1 1,1 1-1,0-1 1,-1 1-1,-8 5 1,-7-2 35,15-6-34,5 0-12,1 1-9,1-1 7,-1 0 0,1 0 1,0 0-1,-1 0 0,1 1 0,-1-1 0,1 0 0,-1 1 0,1-1 0,-1 0 1,1 1-1,-1-1 0,1 1 0,-1-1 0,1 1 0,-1-1 0,0 1 1,1-1-1,-1 1 0,0-1 0,1 1 0,-1-1 0,0 1 0,0-1 1,1 2-1,7 24 41,-3-7-81,23 42 73,-25-46-16,3 1-32,-6-15 17,1 1 0,0-1 1,-1 1-1,1-1 0,-1 1 0,1-1 0,-1 1 0,0-1 1,0 1-1,0-1 0,1 1 0,-2-1 0,1 1 1,0 0-1,0-1 0,0 1 0,-1 2 0,0-3 1,1 0 0,-1 0-1,1 0 1,0 0 0,-1 0 0,1 0-1,0 1 1,0-1 0,0 0 0,0 0-1,0 0 1,0 0 0,1 1-1,-1-1 1,0 0 0,0 0 0,1 0-1,-1 0 1,1 0 0,-1 0 0,1 0-1,-1 0 1,1 0 0,0 0 0,-1 0-1,3 2 1,-1 9 12,-3-4-8,11-3 1,-9-4-6,1-1 0,-1 1 0,0-1 0,0 1 0,1-1 0,-1 1 0,0 0 0,0 0 0,0-1 0,0 1 0,0 0 0,0 0 0,2 2 0,0 1 3,1-1 18,-2 11-136,-2-14 119,0 0 0,0 1 0,0-1 0,0 0 0,1 1 1,-1-1-1,0 0 0,0 1 0,1-1 0,-1 0 0,0 0 0,0 1 0,1-1 0,-1 0 0,0 0 0,1 0 0,-1 1 0,0-1 0,1 0 0,-1 0 0,0 0 0,1 0 0,-1 1 0,0-1 0,1 0 0,0 0 0,-1 0 0,1 0 0,-1 0-1,1 0 1,-1 0-1,1 0 1,-1 0 0,0 1-1,1-1 1,-1 0 0,1 0-1,-1 1 1,1-1-1,-1 0 1,0 0 0,1 1-1,-1-1 1,0 0 0,1 1-1,-1-1 1,0 0-1,0 1 1,1-1 0,-1 1-1,0-1 1,0 1 0,0-1-1,1 0 1,-1 1-1,0 0 1,4 2 10,-4-3-12,0 0 0,1 0-1,-1 0 1,0 0 0,0 0 0,0 0-1,1 0 1,-1 0 0,0 0 0,0 0 0,0 1-1,0-1 1,1 0 0,-1 0 0,0 0-1,0 0 1,0 0 0,0 0 0,1 0-1,-1 1 1,0-1 0,0 0 0,0 0 0,0 0-1,0 0 1,0 1 0,1-1 0,-1 0-1,0 0 1,0 0 0,0 3 2543,-7 1-1098,7-5-1436,-1 1 0,1 0 0,0 0 1,0 0-1,0 1 0,0-1 0,-1 0 0,1 0 0,0 0 0,0 0 0,0 0 0,0 0 1,-1 0-1,1 0 0,0 0 0,0 0 0,0 0 0,0 0 0,0 1 0,-1-1 1,1 0-1,0 0 0,0 0 0,0 0 0,0 0 0,0 1 0,0-1 0,0 0 1,-1 0-1,1 0 0,0 0 0,0 1 0,0-1 0,0 0 0,0 0 0,0 0 0,0 0 1,0 1-1,0-1 0,0 0 0,0 0 0,0 0 0,0 0 0,0 1 0,0-1 1,0 0-1,0 0 0,1 0 0,-1 0 0,0 1 0,0-1 0,0 0 0,0 0 0,0 0 1,0 1-1,-1-1 7,0 0 0,0 1 0,0-1-1,0 1 1,0 0 0,1-1 0,-1 1 0,0 0 0,0-1 0,0 1 0,0 0 0,1 0 0,-1 0 0,0 0 0,1 0 0,-1 0 0,1 0-1,-1 0 1,1 0 0,0 0 0,-1 0 0,1 1 0,0-1 92,-9 14 405,2-6-468,6-9-44,0 1 1,1-1-1,-1 1 0,0-1 1,0 1-1,1 0 1,-1-1-1,0 1 0,1 0 1,-1 0-1,1 0 0,-1-1 1,1 1-1,-1 0 0,1 0 1,0 0-1,-1 0 1,1 0-1,0 0 0,0 0 1,0-1-1,-1 1 0,1 0 1,0 2-1,0-2 1,0 30 19,0 57 6,10-74-25,-10 47 39,0-60-39,1 19 0,-1-20-2,1 0-1,-1 1 0,1-1 1,-1 0-1,1 0 0,-1 1 1,0-1-1,1 0 0,-1 0 1,0 1-1,1-1 0,-1 1 1,0-1-1,1 0 1,-1 1-1,0-1 0,0 0 1,1 1-1,-1-1 0,0 1 1,0-1-1,0 1 0,0-1 1,0 1-1,1-1 1,-1 1-1,0 0 0,0-1 0,0 1 0,0-1 0,0 1 1,0-1-1,0 1 0,0-1 0,1 0 0,-1 1 0,0-1 1,0 1-1,0-1 0,1 1 0,-1-1 0,0 0 0,1 1 1,-1-1-1,0 0 0,1 1 0,-1-1 0,0 0 0,1 0 1,-1 1-1,1-1 0,-1 0 0,3 1 1694,-3-1-1612,0 0-72,-2 4-9,-4-2-1,0 1 0,0 1 0,0 1 0,1-1 0,-8 9 0,-19 13 0,25-23 0,6-2 0,-1 0 0,1-1 0,-1 1 0,1 0 0,0 0 0,-1 0 0,1 0 0,0 0 0,0 0 0,0 0 0,0 1 0,0-1 0,-2 3 0,0-1 0,0 1 0,0-1 0,0 1 0,-1-1 0,0 0 0,1 0 0,-1-1 0,-4 3 0,-21 17 0,5-2 0,15-14 0,7-3 0,4-6 0,42 18 0,27-5 0,58-20 0,-120 9 0,-3-3 0,-13 8 0,-1-3 0,1 0 0,4 2 0,-3-1 0,3 2 0,-4 2 0,6-2 0,1 1 0,0 0 0,0 0 0,0 1 0,0-1 0,0 0 0,0 0 0,-1 14 0,1-16 0,0-1 0,-1 0 0,1 1 0,0-1 0,0 0 0,0 1 0,1-1 0,-1 1 0,0-1 0,1 0 0,0 0 0,-1 1 0,1-1 0,0 0 0,0 0 0,3 3 0,-3-1 0,0 0 0,-1 0 0,1 0 0,-1 0 0,0 1 0,0-1 0,0 0 0,0 0 0,-1 4 0,0 4 0,10 44 0,-9 286 0,-9-309 0,9 53 0,-9-44 0,9 23 0,1-63 0,-1-1 0,1 0 0,0 0 0,-1 0 0,1 0 0,0 0 0,0 0 0,0 0 0,0 0 0,0 0 0,0-1 0,0 1 0,0 0 0,0-1 0,0 1 0,1 0 0,0 0 0,7 2 0,-4-2 0,0 1 0,0-1 0,0 0 0,0-1 0,0 1 0,6-1 0,-6 0 0,122 0 0,-118 1 0,0 2 0,0-2 0,-4 0 0,-6 1 0,-9 3 0,6-4 0,3 0 0,1-1 0,-1 0 0,1 0 0,-1 1 0,1-1 0,-1 0 0,1 0 0,-1 0 0,0 0 0,1 0 0,-1 0 0,1 0 0,-1 0 0,0 0 0,1 0 0,-1 0 0,1-1 0,-1 1 0,1 0 0,-1 0 0,1 0 0,-1-1 0,1 1 0,-1 0 0,1-1 0,-1 1 0,1 0 0,-1-1 0,1 1 0,-1-1 0,-3 1 34,1 0 0,-1 1-1,0-1 1,1 1 0,-1 0 0,1 0 0,-1 0-1,0 0 1,-5 3 0,-31 16-4258,34-17 940,-1 1-1,1 0 1,0 1-1,0-1 1,-9 12-1,-2 5-2607,7-6 3398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0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0 980,'0'0'142,"0"1"0,0-1 0,0 1 0,0-1-1,-1 0 1,1 0 0,0 1 0,0-1 0,0 0 0,-1 1 0,1-1 0,0 0-1,0 0 1,-1 1 0,1-1 0,0 0 0,-1 0 0,1 0 0,0 1-1,-1-1 1,1 0 0,0 0 0,-1 0 0,1 0 0,0 0 0,-1 0 0,1 0-1,-1 0 1,1 0 0,0 0 0,-1 0 0,1 0 0,0 0 0,-1 0-1,1 0 1,-1 0 0,-21-4 4897,10 2-3836,-43 2 4618,59 0-5684,-1 0 0,1 1 0,-1-1 0,0 1 0,1 0 0,-1 0 0,0 0 0,5 2 0,12 4-193,153 10 30,-167-16 35,1 0 0,0 0 0,-1 1-1,1 0 1,-1 0 0,0 1 0,0-1 0,0 2 0,0-1 0,7 5-1,-10-5 2,0-1-1,-1 1 1,1 0-1,-1 0 1,1 0-1,-1 0 0,0 0 1,0 1-1,0-1 1,-1 1-1,1-1 1,-1 1-1,0 0 1,0 0-1,0-1 0,0 1 1,-1 0-1,1 0 1,-1 5-1,0-5-6,0 37 345,-8 63 0,-1 27 429,-9 28-417,9-77-212,0 31 71,7-100-224,1-1 0,0 1-1,2 22 1,0-6 9,8 27-40,0 12 86,1-7 109,-11-55-188,1-5 28,0 1-1,0-1 1,0 0-1,0 0 1,0 0-1,0 0 1,0 0-1,0 0 1,0 0-1,0 0 0,0 0 1,1 0-1,-1 0 1,0 0-1,1 0 1,-1 0-1,1 0 1,-1 0-1,1-1 1,-1 1-1,1 0 1,0 0-1,-1 0 1,2 0-1,0 3 22,13-4 6225,71 0-6038,-64-3-224,0 1-1,36 2 1,-25 1 27,2 4 51,-33-5 414,-4 11 3239,-4-7-3648,5 1-66,1 0 0,0 2 0,-1-6 0,-6 2 0,6 2 0,1 102 0,-10-51 0,9-45 0,-1 0 0,0 0 0,-1 0 0,-1-1 0,-5 14 0,2-5 0,1-5 0,4-10 0,0 1 0,1-1 0,-1 1 0,1 0 0,0-1 0,0 1 0,0 6 0,-2-6 0,2-5 0,1 1 0,-1-1 0,1 0 0,-1 0 0,1 1 0,0-1 0,-1 0 0,1 1 0,0-1 0,-1 0 0,1 1 0,0-1 0,0 1 0,-1-1 0,1 0 0,0 1 0,0-1 0,0 1 0,-1-1 0,1 1 0,0-1 0,0 1 0,0-1 0,0 1 0,0-1 0,0 1 0,0-1 0,0 1 0,0-1 0,0 0 0,0 1 0,0-1 0,1 2 0,-3 3 0,-4-4 0,5 4 0,-1-2 0,-5-5 0,-1 2 0,-12 19 0,4-9 0,9-4 0,6-6 0,0 1 0,0-1 0,0 0 0,1 1 0,-1 0 0,0-1 0,0 1 0,1-1 0,-1 1 0,0 0 0,1 0 0,-1-1 0,1 1 0,-1 0 0,1 0 0,-1 0 0,1-1 0,0 1 0,-1 2 0,-16 12 0,15-9 0,2-5 0,1-1 0,-1 1 0,0 0 0,-1-1 0,1 1 0,0-1 0,0 1 0,0 0 0,0-1 0,0 1 0,-1 0 0,1-1 0,0 1 0,-1-1 0,1 1 0,0-1 0,-1 1 0,1 0 0,0-1 0,-1 0 0,1 1 0,-1-1 0,1 1 0,-2 0 0,-6 3 0,7-3 0,0-1 0,1 0 0,-1 0 0,0 1 0,1-1 0,-1 0 0,1 1 0,-1-1 0,0 0 0,1 1 0,-1-1 0,1 1 0,-1-1 0,1 1 0,0 0 0,-1-1 0,1 1 0,-1-1 0,1 1 0,0 0 0,0-1 0,-1 1 0,1 0 0,0-1 0,0 1 0,0 0 0,0-1 0,0 1 0,-1 0 0,1-1 0,1 1 0,-1 0 0,0-1 0,0 1 0,0 0 0,0 0 0,0 4 0,0 1 0,-1-2 0,-4-2 0,10 2 0,-4-1 0,0 1 0,0-1 0,-1 1 0,1-1 0,-1 1 0,0 0 0,0-1 0,0 1 0,-1-1 0,0 7 0,0-9 0,1 4 0,0 62 0,9-41 0,-9-20 0,0-2 0,0-1 0,0 1 0,0 0 0,0-1 0,1 1 0,0 0 0,-1-1 0,1 1 0,1-1 0,1 6 0,-2-7 0,-1-1 0,0 0 0,1 1 0,-1-1 0,0 1 0,0-1 0,0 1 0,0-1 0,0 0 0,0 1 0,0-1 0,-1 4 0,1-4 0,0 1 0,-1-1 0,1 1 0,0 0 0,0-1 0,0 1 0,0 0 0,0-1 0,1 1 0,-1-1 0,0 1 0,1 0 0,0 1 0,1 4 0,0-1 0,0 0 0,-1 1 0,0-1 0,0 1 0,0-1 0,-1 1 0,0-1 0,-2 11 0,2 5 0,4-14 0,1 5 0,-5-9 0,-1 0 0,1 0 0,1-1 0,-1 1 0,1 0 0,-1 0 0,1-1 0,0 1 0,3 6 0,-2-5 0,-1-1 0,0 1 0,-1 0 0,1-1 0,-1 1 0,0-1 0,0 1 0,-1 0 0,0 5 0,0 5 0,1 221 0,-3-223 0,2-12 0,0 1 0,0 0 0,0 0 0,0 0 0,1 0 0,-1 0 0,1 0 0,-1 0 0,1 0 0,0 0 0,0 0 0,0 0 0,0 0 0,0 0 0,1 2 0,-4 2 0,2-6 0,1 1 0,-1 0 0,1-1 0,-1 1 0,0 0 0,1 0 0,0-1 0,-1 1 0,1 0 0,-1 0 0,1 0 0,0 0 0,0-1 0,-1 1 0,1 0 0,0 0 0,0 0 0,0 0 0,0 0 0,0 0 0,0 0 0,1 1 0,-1 44 0,-3-42 0,3-3 0,-1-1 0,0 1 0,1 0 0,-1 0 0,1 0 0,-1-1 0,1 1 0,-1 0 0,1 0 0,-1 0 0,1 0 0,0 0 0,-1 0 0,1 0 0,0 0 0,0 0 0,0 0 0,0 0 0,0 0 0,0 0 0,0 0 0,0 0 0,1 0 0,-1 0 0,0 0 0,1 2 0,0-1 0,1 0 0,-1 0 0,0 1 0,-1-1 0,1 0 0,0 1 0,0-1 0,-1 0 0,0 1 0,1-1 0,-1 1 0,0-1 0,0 1 0,-1 4 0,1 4 0,9 15 0,0 5 0,-9-28 0,0 0 0,-1 1 0,1-1 0,1 1 0,-1-1 0,0 1 0,1-1 0,0 0 0,0 1 0,0-1 0,2 6 0,7 21 0,-9-20 0,1 1 0,0-6 0,1 0 0,-1-1 0,0 1 0,-1 0 0,1 0 0,-1 0 0,0 0 0,0 0 0,0 0 0,-1 7 0,1-8 0,-1-1 0,1 1 0,0 0 0,0-1 0,0 1 0,0-1 0,2 4 0,-1-3 0,-1-1 0,1 1 0,-1-1 0,0 1 0,0 0 0,0 0 0,0 4 0,8 18 0,-8-21 0,5 0 0,-4 1 0,-2-3 0,0-5 0,-2 5 0,-27 9 0,13-8 0,-22 11 0,1 1 0,-36 21 0,57-28 0,1 2 0,0-1 0,1 2 0,0 0 0,0 0 0,-20 27 0,23-24 0,1 0 0,0 1 0,1 0 0,1 0 0,-8 24 0,15-37 0,0 0 0,1 0 0,-1 0 0,1 0 0,0 0 0,0 0 0,0 1 0,1 3 0,-1 13 0,2-15 0,-2-4 0,0-1 0,1 0 0,-1 1 0,0-1 0,1 0 0,-1 0 0,0 1 0,1-1 0,-1 0 0,1 0 0,-1 0 0,0 1 0,1-1 0,-1 0 0,1 0 0,-1 0 0,0 0 0,1 0 0,-1 0 0,1 0 0,-1 0 0,1 0 0,-1 0 0,0 0 0,1 0 0,-1 0 0,1 0 0,-1 0 0,1 0 0,-1 0 0,0-1 0,1 1 0,-1 0 0,1 0 0,-1 0 0,0-1 0,1 1 0,-1 0 0,0-1 0,0 1 0,1 0 0,-1-1 0,0 1 0,1 0 0,-1-1 0,0 1 0,0 0 0,0-1 0,0 1 0,1-1 0,-1 1 0,0-1 0,0 1 0,0 0 0,0-1 0,0 0 0,4-5 143,-1 0-1,0 0 1,-1-1-1,0 1 1,0-1 0,3-14-1,-4 11-1514,-1-1 1,1 1-1,-2-1 0,0 0 0,0 1 0,-5-21 0,-4-2-5467,-2 0 0,-28-54-1,14 41 4064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436 115 420,'2'0'526,"1"-1"0,0 0 0,0 1 1,-1-1-1,1 1 0,0 0 0,0-1 0,4 2 0,3-2 4663,-16-5-117,-2 2-4483,5 3-379,0 0 1,1-1 0,-1 1 0,0-1 0,0 0 0,1 0 0,-4-3 0,0 0 24,-1 0 0,1 0 0,-1 0 0,1 1 0,-1 1 0,-1-1 0,-11-4 0,1 1 215,-2-1-290,-1 1 0,0 1 0,0 1 0,0 0 0,-1 2 0,0 1 0,1 0 0,-1 2-1,-39 4 1,57-4-164,-1 1-1,0 0 1,0 1-1,0-1 1,1 1 0,-1 0-1,1 0 1,-1 1-1,1-1 1,0 1-1,0 0 1,0 0-1,0 0 1,0 1-1,1-1 1,0 1 0,0 0-1,0 0 1,0 0-1,0 0 1,1 1-1,0-1 1,0 1-1,0-1 1,0 1-1,1 0 1,0 0 0,0 0-1,0-1 1,0 1-1,1 0 1,0 0-1,0 0 1,0 0-1,1 0 1,-1 0-1,1 0 1,0 0 0,1 0-1,1 5 1,8 10-11,0 0 0,0-1 0,2 0 0,1 0 0,0-2 0,32 31 0,113 81-45,-139-113 58,-8-8-4,4 4 16,0 0 1,-1 2-1,18 18 0,-29-28 4,0 1 0,-1 0 0,1 1-1,-1-1 1,0 1 0,-1-1 0,1 1-1,-1 0 1,0 0 0,-1 0-1,1 0 1,-1 0 0,0 0 0,0 11-1,-2-9 0,1-1 0,-1 1-1,-1-1 1,1 1-1,-1-1 1,-1 0 0,1 0-1,-1 0 1,0 0-1,-1 0 1,0 0 0,0-1-1,-7 9 1,-7 5-2,0 0 0,-32 25 0,13-12 11,-18 12 69,37-31-425,1 0 0,-18 19 0,31-24-2324,13-9-395,11-8-334,51-53-4808,-42 36 5962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16 1048,'0'-1'277,"-1"0"0,1 0 0,-1 0 0,1 0 1,-1 0-1,1 1 0,-1-1 0,0 0 0,1 0 0,-1 0 0,0 1 0,0-1 0,0 0 0,0 1 0,0-1 1,1 1-1,-1-1 0,0 1 0,0 0 0,0-1 0,0 1 0,0 0 0,0-1 0,0 1 0,-1 0 0,1 0 1,0 0-1,0 0 0,0 0 0,-1 0 0,-35 2 1731,-5 6-619,1 2 0,-50 18 0,48-14-861,28-8-423,0 1 1,1 0 0,0 1-1,0 0 1,0 1-1,1 1 1,-15 14 0,18-14-89,0 0 0,1 1 0,0 1 0,1 0 0,0 0 0,1 0 0,1 1 0,-10 26 0,10-19 4,2 0 0,1 0 1,0 1-1,2-1 0,1 41 0,1-46-12,1 1-1,0-1 1,1 1-1,1-1 1,1 0-1,0 0 0,0-1 1,12 21-1,-14-31-3,6 12 7,1 0-1,17 21 0,-21-31-7,-1-1 0,1 0 0,-1 0 0,2 0 0,-1-1 0,0 0 0,1 0-1,0 0 1,10 3 0,-11-4 20,1-1-1,-1-1 1,0 1-1,1-1 1,-1 0-1,1-1 1,0 0-1,-1 0 1,1 0-1,-1-1 1,9-1-1,-6 0-401,-1-1 0,1 0 0,-1 0 0,0-1 0,0 0 0,0 0 0,11-9 0,-4 1-1158,0-2 0,-1 1 0,0-2 0,-1 0 0,-1 0 0,0-1 0,9-18 0,-2 3-610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3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1120 104,'8'26'8049,"-7"-39"-6041,-2 2-1646,-1-1 0,0 1 0,-1-1-1,-6-16 1,-1-4 24,-24-99 760,8 27-401,-51-131 1,-58-75-384,88 205-114,32 68-68,-14-28 280,15 28 0,14 37-457,0 0 1,0 0-1,0 0 0,0 0 0,1 0 1,-1 0-1,0 0 0,0 0 0,0 0 1,0 0-1,0 0 0,0 0 1,0 0-1,0 0 0,0 0 0,0 0 1,1 0-1,-1 0 0,0 0 0,0 0 1,0 0-1,0 0 0,0 0 0,0 0 1,0 0-1,0-1 0,0 1 1,0 0-1,0 0 0,0 0 0,0 0 1,0 0-1,0 0 0,0 0 0,0 0 1,0 0-1,0 0 0,0-1 1,0 1-1,0 0 0,0 0 0,0 0 1,0 0-1,0 0 0,0 0 0,0 0 1,0 0-1,0 0 0,0 0 0,0-1 1,0 1-1,0 0 0,11 21 14,225 545-325,-189-442 341,35 146-1,-68-216 95,-3-9 304,-1-1 1,-2 2-1,2 72 1,-9-118-354,-1 1 0,0-1 1,0 1-1,0-1 0,0 1 0,0-1 0,0 1 0,0-1 1,0 1-1,0-1 0,0 0 0,0 1 0,0-1 1,0 1-1,0-1 0,0 1 0,-1-1 0,1 1 0,0-1 1,0 0-1,0 1 0,-1-1 0,1 1 0,0-1 1,-1 0-1,1 1 0,0-1 0,-1 1 0,-7-11 906,-6-24-519,8 0-422,2-1 0,2 0 0,1 0 0,4-46 0,28-137-99,-27 192 65,7-24-15,2 1 1,36-87 0,-47 132 4,-1 0 0,1 1 1,0 0-1,0-1 0,0 1 0,1 0 1,-1 0-1,1 0 0,0 1 1,0-1-1,3-2 0,-5 4 1,0 0-1,0 1 1,0-1-1,1 1 1,-1-1-1,0 1 1,0-1-1,0 1 1,0 0-1,1-1 1,-1 1-1,0 0 1,0 0-1,0 0 1,1 0-1,-1 0 0,0 0 1,0 0-1,0 1 1,1-1-1,-1 0 1,0 1-1,0-1 1,0 1-1,0-1 1,0 1-1,0-1 1,0 1-1,0 0 1,0 0-1,0-1 1,0 1-1,0 0 1,0 0-1,0 0 1,-1 0-1,2 2 1,8 13-6,0 0 1,-1 1-1,-1 0 0,-1 0 1,-1 1-1,5 18 1,20 117 61,-23-101-9,-1-11-77,3 18-145,2 0-1,32 93 1,-33-131-557,4-5-4361,-14-15 4754,0 0 1,0-1-1,0 1 0,0-1 1,0 0-1,0 1 1,0-1-1,0 0 1,0 0-1,0 1 0,0-1 1,0 0-1,1 0 1,-1 0-1,0 0 1,0 0-1,0-1 0,0 1 1,0 0-1,0 0 1,0-1-1,0 1 1,0-1-1,0 1 1,0-1-1,0 1 0,0-1 1,0 0-1,0 1 1,0-1-1,-1 0 1,1 0-1,0 1 0,0-1 1,-1 0-1,1 0 1,-1 0-1,2-2 1,7-11-1928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283 328 380,'0'4'613,"0"1"0,-1 0 0,0 0 0,0-1 1,0 1-1,-1 0 0,0-1 0,1 0 0,-2 1 0,1-1 0,0 0 0,-1 0 0,0 0 1,0 0-1,-5 5 0,2-4-235,0 1 0,0-1 0,-1 0 0,0 0 0,0-1 0,0 0 0,-1 0 0,1 0 0,-9 2 1,10-4-298,-1 0 0,0-1 0,0 1 0,1-1 0,-1-1 0,0 1 0,0-1 0,0 0 0,0-1 0,-13-2 0,16 2-34,0 0 1,1-1-1,-1 1 0,0-1 1,0 0-1,0 0 0,1 0 0,-1-1 1,1 1-1,0-1 0,0 0 1,0 1-1,0-2 0,0 1 1,1 0-1,-1 0 0,1-1 0,-3-5 1,1-1-46,0 0 1,1-1-1,0 1 1,1 0-1,0-1 1,1 0-1,0 1 1,1-1 0,0 0-1,1 1 1,0-1-1,0 1 1,1-1-1,0 1 1,5-13-1,0 3 0,1 0 0,1 0-1,0 1 1,2 0 0,0 0 0,22-26-1,-29 39 5,1 1-1,0-1 0,0 1 0,1 0 0,0 1 0,-1-1 0,2 1 0,-1 0 0,0 1 0,1-1 0,8-2 0,-10 4 0,-1 1-1,0 1 0,1-1 0,-1 0 0,1 1 0,0 0 0,-1 0 0,1 1 0,-1-1 0,1 1 0,-1 0 0,0 0 1,1 0-1,-1 1 0,0-1 0,0 1 0,0 0 0,0 0 0,6 4 0,-5-1 3,0-1 0,0 1 0,-1 0 0,0 0-1,1 0 1,-2 1 0,1-1 0,-1 1 0,0 0 0,0 0 0,0 0 0,2 10-1,1 5 28,0 1 0,3 29 0,-7-27-38,-2 46 0,-1-31-825,-4-21-567,1-5-2719,7-23-3436,12 0 5591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202 236 264,'2'3'405,"0"0"1,1 0-1,-1 0 0,0 1 1,-1-1-1,1 0 0,0 1 0,-1-1 1,0 1-1,0 0 0,0-1 1,0 1-1,-1 0 0,0 0 1,1 0-1,-1-1 0,0 1 1,-1 0-1,1 0 0,-1 0 0,0-1 1,0 1-1,0 0 0,-2 5 1,-5 7 387,1-1 1,-2 0-1,0 0 0,-14 16 1,10-13-321,6-9-170,0-1-1,-1 0 0,0 0 0,0-1 0,-10 8 0,15-13-232,1 0 0,0-1-1,-1 1 1,1 0 0,-1-1 0,0 1-1,0-1 1,1 0 0,-1 0 0,0 0-1,0 0 1,0 0 0,0-1 0,0 1-1,0-1 1,0 0 0,0 0 0,0 0-1,0 0 1,0-1 0,0 1 0,-5-2-1,6 0-51,0 1 0,1-1-1,-1 0 1,1 1-1,-1-1 1,1 0 0,0 0-1,-1 0 1,1 0 0,0 0-1,0 0 1,1-1-1,-1 1 1,0 0 0,1 0-1,-1-1 1,1 1 0,0 0-1,-1-5 1,4-46 12,0 32-27,1 0-1,1 1 1,1-1-1,1 1 1,1 0-1,11-20 1,5-4 39,44-59-1,-60 92-32,0 2-1,0-1 0,1 1 0,0 0 0,1 1 0,0 0 0,0 0 0,21-10 1,-28 16-9,0 0 0,0 0 1,1 1-1,-1 0 1,0 0-1,1 0 1,-1 0-1,1 0 0,-1 1 1,1-1-1,0 1 1,-1 0-1,1 0 1,-1 0-1,1 1 0,-1-1 1,1 1-1,-1 0 1,1 0-1,-1 0 1,1 0-1,-1 1 0,0-1 1,0 1-1,0 0 1,0 0-1,0 0 1,0 0-1,0 1 0,-1-1 1,1 1-1,-1 0 1,0-1-1,1 1 1,0 3-1,6 7-159,-2 1 1,1-1-1,-2 1 0,9 24 0,-12-26-438,-1-1-1,0 0 0,-1 0 0,0 1 1,0-1-1,-3 23 0,-5 14-4806,-17 60 0,21-97 4678,-7 22-1305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4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1353 376,'79'25'11450,"-78"-25"-11323,-1 0 0,0 0 1,1 0-1,-1 0 0,1 0 1,-1 0-1,0 0 1,1 0-1,-1-1 0,0 1 1,1 0-1,-1 0 0,1 0 1,-1 0-1,0 0 0,1-1 1,-1 1-1,0 0 0,1 0 1,-1-1-1,0 1 0,0 0 1,1-1-1,-1 1 0,0 0 1,0 0-1,1-1 0,-1 1 1,0 0-1,0-1 0,0 1 1,0-1-1,0 1 1,1 0-1,-1-1 0,0 1 1,0-1-1,0 1 0,0 0 1,0-1-1,0-16 1090,-53-224 2775,-20-125-3128,52 255-779,-14-90-16,12 54-27,-9-78 11,31 216-49,-1 0 0,0 0 1,-6-15-1,6 19-2,-2 2 23,1 12-15,-1 16-8,10 268-101,79 524 0,-75-760 113,1 0 0,3 0 0,42 105 0,-50-150-12,0 0 0,1 0 0,0-1 0,0 0 0,1 0 0,14 13 0,-19-21 0,0 0-1,1 0 1,-1 0 0,1 0-1,0-1 1,0 0-1,-1 1 1,1-2 0,1 1-1,-1 0 1,0-1 0,0 0-1,1 0 1,-1 0 0,0 0-1,1-1 1,-1 1 0,1-1-1,-1 0 1,1-1 0,-1 1-1,8-3 1,4-2-122,0-1 0,0-1 0,-1-1 1,0 0-1,-1-1 0,0 0 0,0-1 0,14-14 1,97-107-6308,-52 51 84,27-8-170,-45 47 4167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741 1717 728,'-1'-19'1054,"-2"1"0,0-1 1,-1 0-1,-1 1 0,0 0 0,-2 0 0,-14-28 1,-5-17-126,-26-63 177,-71-123-1,-68-73-739,-36-72-409,210 357 14,2-2-1,-18-68 0,31 101 28,0-1 0,1 0 0,0 0 0,0 1 0,1-1 0,0 0 0,0 0-1,1 0 1,0 1 0,0-1 0,0 0 0,1 1 0,0-1 0,0 1-1,0-1 1,1 1 0,0 0 0,1 0 0,-1 0 0,1 1 0,0-1 0,1 1-1,-1 0 1,1 0 0,0 0 0,0 1 0,0 0 0,1 0 0,6-4-1,-1 4 1,-1 0-1,1 0 1,0 1-1,1 1 1,-1 0-1,0 0 1,1 1-1,-1 1 1,0-1-1,1 2 1,-1 0-1,1 0 1,-1 1-1,0 1 1,0 0-1,0 0 1,0 1-1,0 0 1,-1 1-1,0 0 0,0 1 1,0 0-1,-1 1 1,0 0-1,0 0 1,0 1-1,9 11 1,5 8 24,-1 0 1,-1 2 0,18 33 0,-30-45-8,0 1 0,-1 0 1,-1 1-1,0 0 1,-2 0-1,6 37 0,-8-40 4,-1-1 0,0 1 0,-2-1 0,0 1 0,0 0 0,-2-1 0,0 1 0,0-1 0,-7 19 0,2-7 27,4-17-20,0 1 0,0-1 0,-1 1 0,0-1 0,0-1-1,-1 1 1,-11 15 0,13-21-17,0-1 0,0 1-1,1 0 1,0-1 0,0 1-1,0 0 1,0 1 0,0-1-1,1 0 1,-2 6 0,1 16-3064,2-26 2726,1 1 1,0 0 0,0-1-1,0 1 1,0-1-1,0 1 1,0-1 0,-1 1-1,1-1 1,0 0 0,0 1-1,0-1 1,0 0 0,0 0-1,0 0 1,0 0-1,0 0 1,1 0 0,0 0-1,16 0-1815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1 684,'-29'1'8279,"-97"29"-1095,124-29-7058,-17 6 1784,20-4-1311,12 0-557,8-1-40,0 0 0,1-1-1,24-3 1,6 0 32,79 5 43,-59 0-1,106-8 0,-146 4-32,-27 1-34,0 0-1,0 0 1,0 0-1,0 0 0,0-1 1,0 0-1,0 0 1,-1 0-1,1-1 0,6-2 1,16-7 369,-14 9-3534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1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336 420 56,'-1'-1'7463,"-7"-8"-5439,-7-2-1267,0-1 0,1 0 0,1-1 0,0-1 0,-13-17 1,5 6-253,-7-8 304,-24-41 0,29 40-277,-31-35 0,1-13-188,81 103-266,-19-15-66,0 0 1,0 1-1,-1 0 0,8 9 1,250 351 288,-210-280 216,-47-77 451,-6-15 545,-6-21 127,1 12-1415,0 0-1,1-1 1,0 1-1,4-27 1,-2-5-158,0 11-58,1-1 1,1 1-1,3 0 1,0 1-1,22-66 1,-26 96-14,-1 0 0,1 0 1,0 0-1,1 0 0,-1 0 1,1 1-1,0-1 0,0 1 1,0 0-1,0 0 0,0 0 1,1 0-1,5-4 0,-7 6 3,0 0 1,1 0-1,-1 0 0,1 0 1,-1 0-1,0 0 0,1 1 0,-1-1 1,1 1-1,-1 0 0,1-1 0,0 1 1,-1 0-1,1 1 0,-1-1 0,1 0 1,-1 1-1,1-1 0,-1 1 1,1 0-1,-1 0 0,0 0 0,1 0 1,-1 0-1,3 3 0,7 4 14,-1 1 1,-1 1-1,0 0 0,0 0 0,-1 1 1,0 0-1,0 1 0,6 12 0,3 11 91,21 56 0,-10-21-26,-27-60-69,-2-10-8,0 1 1,1-1 0,-1 1 0,0-1 0,0 1-1,0-1 1,0 1 0,0-1 0,1 0 0,-1 1-1,0-1 1,0 1 0,1-1 0,-1 1 0,0-1-1,1 0 1,-1 1 0,0-1 0,1 0-1,-1 1 1,1-1 0,0 1 0,-7-31 91,4 22-96,1 1 0,0 0 0,1-1 0,0 1 1,0-1-1,1-8 0,0 7-6,-1-1-1,0 1 0,-1-15 1,-2 10-3,1-1 0,1 0 0,1 0 0,0 0 0,1 0 0,0 0 0,1 1 1,1-1-1,5-16 0,-7 26 12,10-22-6,-11 27 6,1-1 0,-1 1 0,1 0 0,0-1 1,-1 1-1,1-1 0,-1 1 0,1 0 0,0-1 0,-1 1 0,1 0 0,0 0 0,-1-1 1,1 1-1,0 0 0,-1 0 0,1 0 0,0 0 0,0 0 0,-1 0 0,1 0 0,0 0 1,-1 0-1,1 1 0,0-1 0,-1 0 0,1 0 0,0 0 0,-1 1 0,1-1 0,0 0 1,-1 1-1,1-1 0,-1 1 0,1-1 0,-1 1 0,1-1 0,-1 1 0,1-1 0,0 2 1,26 22 26,-2 1 0,41 52 1,-45-52-127,22 33-1653,-26-40-440,-4-4-1089,-7-1-4433,1-13 2636,-5-4 1922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82 467 920,'-7'-9'1467,"0"2"0,-1-1-1,1 1 1,-1 0 0,-1 1 0,-9-7 0,17 13-1397,1-1 1,-1 1-1,1-1 0,-1 1 1,0-1-1,1 1 1,-1 0-1,0-1 1,0 1-1,1 0 0,-1 0 1,0-1-1,0 1 1,1 0-1,-1 0 1,0 0-1,0 0 0,0 0 1,1 0-1,-1 0 1,0 0-1,-1 1 1,2 0-47,0 0 0,0 0 0,0 0 1,0 0-1,1 0 0,-1 1 0,0-1 1,1 0-1,-1 0 0,0 0 0,1 0 1,0 0-1,-1 0 0,1 0 1,-1 0-1,1 0 0,0-1 0,1 2 1,37 58 122,22 29 168,12 17 130,-2-4 79,-50-68-308,-19-30-155,0 0-1,0 0 1,0 0-1,0 0 0,1 0 1,0 0-1,0-1 1,0 1-1,0-1 0,0 0 1,1 0-1,-1 0 1,1 0-1,0 0 0,6 2 1,-9-5-31,0 0-1,-1 0 1,1 0 0,-1 0 0,1 0 0,-1 0-1,1 0 1,-1 0 0,1 0 0,-1 0 0,1 0-1,-1-1 1,1 1 0,-1 0 0,1 0 0,-1-1-1,1 1 1,-1 0 0,1 0 0,-1-1 0,0 1-1,1-1 1,-1 1 0,0 0 0,1-1 0,-1 1-1,0-1 1,1 1 0,-1-1 0,0 1 0,0-1-1,0 1 1,1-1 0,-1 1 0,0-1 0,0 1-1,0-1 1,0 0 0,4-29 528,-3 15-280,6-46-141,-3 0-1,-5-91 1,-1 50-164,2 100 26,0 0 1,0 1-1,0-1 0,0 0 0,0 0 0,0 1 0,1-1 0,-1 0 0,1 1 0,-1-1 0,1 0 1,1-2-1,-2 4 1,1 0-1,-1-1 1,0 1 0,1 0 0,-1 0 0,0-1 0,1 1 0,-1 0-1,1 0 1,-1-1 0,0 1 0,1 0 0,-1 0 0,1 0 0,-1 0-1,1 0 1,-1 0 0,0 0 0,1 0 0,-1 0 0,1 0 0,-1 0-1,1 0 1,-1 0 0,0 0 0,1 0 0,-1 0 0,1 1 0,-1-1-1,1 0 1,1 2 0,1 0-1,-1-1 1,1 1-1,-1 0 1,0 0-1,0 1 0,0-1 1,0 0-1,0 1 1,0-1-1,1 5 1,78 143-3059,-71-129 1067,2-1 0,22 31 0,2 3-2821,-34-50 4742,1 0 0,-1-1 0,1 0 0,-1 1 0,1-1 0,0 0 0,0 0 0,1-1 0,-1 1 0,1-1 1,-1 0-1,6 3 0,-7-40 6046,-3 24-5324,-1 0 0,0 0 0,-1 0 0,0 0 1,-8-18-1,-4-15 432,-77-257 2736,44 176-3259,6 15-296,7 34 255,29 70-278,3 15-145,3 18-84,18 51-6,3-1 1,4 0-1,2-2 0,45 83 1,6-23 53,-38-70-26,-16-24-9,3-2 0,0-1 0,51 53 1,-63-78-772,0-2 1,0 1 0,28 14 0,-34-21-911,-9-5 1368,0 0 1,1 1 0,-1-1 0,1 0-1,-1 1 1,0-1 0,1 0 0,-1 0-1,1 0 1,-1 1 0,1-1 0,-1 0-1,1 0 1,-1 0 0,1 0 0,-1 0-1,1 0 1,-1 0 0,1 0-1,-1 0 1,1 0 0,-1 0 0,1 0-1,-1 0 1,1-1 0,-1 1 0,1 0-1,-1 0 1,0 0 0,1-1 0,-1 1-1,1 0 1,-1-1 0,1 1 0,-1 0-1,0-1 1,1 1 0,-1 0 0,0-1-1,0 1 1,1-1 0,-1 1 0,1-1-1,0 0 159,8-9-2100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519 789 1512,'0'-3'772,"0"0"-1,-1 0 1,1 0-1,-1 0 1,0 1-1,0-1 1,0 0-1,-2-3 1,-27-40 2402,12 22-2054,-99-186 1805,46 78-2547,6 1-263,-8-12-676,69 135 56,-1 1 0,0 1 0,0-1-1,0 1 1,-1-1 0,0 1 0,-13-9-1,18 14 207,-1 0 0,0-1 0,0 1-1,0 0 1,0 0 0,-1 0 0,1 0-1,0 1 1,0-1 0,0 1 0,-1-1-1,1 1 1,0 0 0,-1 0 0,1 0-1,0 0 1,-1 0 0,1 0 0,0 1-1,0-1 1,-1 1 0,1-1 0,0 1-1,0 0 1,0 0 0,0 0 0,0 0-1,0 0 1,0 1 0,0-1 0,-3 3 0,-5 11-1559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1280,'2'2'672,"0"0"0,1 1 0,-1-1 0,0-1 0,1 1 0,0 0 0,-1-1 0,1 1 0,0-1 0,0 0 0,5 2 0,-2-2-233,-1 0 0,0 0 1,1-1-1,-1 0 0,0 0 0,8-1 1,6-2-393,-1-2 0,0 0 1,19-7-1,-11 3 616,165-42-3110,-188 50 1985,0 0 0,0 0 1,1 1-1,-1 0 1,0 0-1,1 0 0,-1 0 1,0 0-1,0 0 0,1 1 1,-1 0-1,0 0 1,0 0-1,0 0 0,0 0 1,0 0-1,0 1 0,5 3 1,1 4-1416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1 1352,'9'15'8564,"-17"-4"-5627,9-10-2936,-1-1 1,1 0 0,0 1 0,-1-1 0,1 1 0,-1 0 0,1-1 0,-1 1 0,1-1 0,-1 1-1,0 0 1,1-1 0,-1 1 0,0 0 0,1-1 0,-1 1 0,0 0 0,0 0 0,0-1 0,0 1-1,0 0 1,1 0 0,-1-1 0,-1 1 0,1 0 0,0 0 0,0-1 0,0 1 0,0 0 0,0 0 0,-1-1-1,1 1 1,0 0 0,-1-1 0,1 1 0,0 0 0,-1-1 0,0 2 0,-4 17 20,-4 27-22,9-36-12,-1 23 27,2 1 1,6 32-1,-4-41-6,-1 1-1,-1 0 1,-3 27 0,0 7 6,-7 124 21,-1 75 9,1-72 79,4-97-49,2-59 18,2 0 0,3 52-1,7 40 621,-9 138 0,-2-113-572,2 461 1165,-9-358-658,-9 155 6,0 2-240,9-116-223,0-40 389,0 28 670,-6 30-122,4-138-755,-29 590 364,13-372-709,-7 15-18,15-202 24,-17 115 136,-10 117 142,1 41-36,8-92 630,-8 113 1014,-28 446-645,46-292-766,19-330-350,-1 315-50,12-337-57,1-93 160,5 284 742,1-32-413,26 285-74,-9-356-431,8 79-126,-17-46 172,-9-189 28,1 61-6,-7 39-61,-5-180-33,-7 31 5,0-27 11,0 29-6,9-159-19,1 1-1,5 31 0,0-22-9,-2 0-1,-1 0 1,-2 0-1,-1 0 1,-2 0-1,-2 0 1,-11 52-1,-13 36-21,17-79 22,7-30 1,1 0 0,-2-1 1,-8 20-1,9-24-486,-1 0 0,0-1 0,-1 1 0,0-1 1,-9 10-1,12-16-117,1 0 1,0 0 0,-1 0 0,0 0-1,1 0 1,-1-1 0,0 1-1,0-1 1,-4 2 0,4-3-16,1 1 0,-1-1 0,1 0 0,0 0 0,-1 0 0,1 0 0,-1 0 0,1 0 0,-1-1 0,1 1 1,0-1-1,-1 1 0,1-1 0,-3-1 0,0-1-169,0 0-1,0 0 1,0 0 0,0-1 0,0 1 0,0-1-1,1 0 1,0-1 0,-4-4 0,-12-25-2121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50 292,'17'-8'3908,"5"-3"2832,-16 0 944,-21 7-351,11 3-6709,-10-2 551,-8-1-77,-1 0 0,-23 0 0,37 4-1071,0 1 0,0-1 1,0 2-1,0-1 0,0 1 0,0 0 0,0 1 1,-13 6-1,8-2-22,1 0 1,-22 16 0,29-19-11,1 0 1,1 0-1,-1 1 1,0 0-1,1 0 1,0 0-1,0 0 1,1 0-1,-4 7 1,4-7-1,1 1 0,-1-1 0,1 0 0,0 1 0,1-1 0,-1 1 0,1 0 0,1-1 0,-1 1 0,1 0 0,0 0 0,0-1 0,0 1 0,1 0 0,0 0 0,0-1 0,0 1 0,1-1 0,0 1 0,0-1 0,0 0 0,4 7 0,1-2 5,0-1 0,1 1 1,0-1-1,0 0 0,1-1 1,0 0-1,0 0 0,1-1 1,0 0-1,0-1 0,23 10 1,63 19-7,-67-26 2,0 2 0,41 20 0,-67-29 7,0-1-1,-1 1 1,1 0-1,-1 0 1,1 0-1,-1 0 1,0 0-1,0 0 1,0 1-1,0-1 1,0 1-1,-1-1 1,1 1-1,-1 0 1,1-1-1,-1 1 1,0 0-1,0 0 1,0 0-1,-1 0 1,1 0-1,0 4 1,-1-2 6,-1 1 0,1-1-1,-1 0 1,0 1 0,0-1 0,-1 0 0,1 1 0,-1-1 0,0 0 0,-1 0 0,-3 6 0,3-6-2,-1-1-1,1 0 1,-1 0 0,0 0-1,0-1 1,0 1 0,-1-1-1,1 0 1,-1 0 0,-9 5-1,-57 19 19,58-23-23,-27 3 12,33-6-64,-1 0-1,0 0 1,1 1-1,-1 0 1,-11 4-1,14-2-1429,26-7-11750,-3 3 6800,6 0 1620,-20 0 3984,14 0-2032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6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88 176,'0'-5'1538,"-3"-31"9470,2 34-10648,0 0 0,0 1 0,0-1 0,0 0 0,0 0 0,0 1 0,-1-1 0,1 1 0,-1-1 0,1 1 0,-1-1 0,1 1 0,-1 0 0,0 0 0,-2-2 0,0 0 53,0 1 0,-1 0 0,1-1 0,0 1 1,-1 0-1,1 1 0,-1-1 0,1 1 0,-1 0 0,0 0 0,0 1 1,1-1-1,-1 1 0,0 0 0,-9 2 0,5-1-195,0 2 0,0-1-1,0 2 1,0-1 0,1 1 0,-1 0-1,1 1 1,0 0 0,1 0 0,-1 0-1,1 1 1,0 1 0,0-1-1,-9 14 1,1-1-6,0 1 0,2 0 0,1 2 0,-14 31 0,18-35-148,2 0-1,0 1 1,1-1-1,-4 28 1,8-33-51,-1 0 1,2-1 0,0 1 0,0 0 0,1-1-1,1 1 1,6 24 0,-2-19-4,-3-5 3,1-2 0,11 24 0,-12-31-16,0 0 1,-1 1-1,2-1 1,-1-1-1,0 1 1,1 0-1,0-1 1,0 0-1,0 0 1,8 6-1,-7-7-108,1 1 0,-1-1-1,0 0 1,1 0 0,0 0-1,-1-1 1,1 0-1,11 1 1,-10-2-961,0 0 0,-1-1 0,1 1 0,-1-2 1,1 1-1,12-5 0,-5 0-1549,-1 0 1,0-1-1,-1-1 1,1 0-1,-2-1 1,18-15-1,-9 3 243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193 772 1604,'-1'3'797,"-1"-1"0,1 0 1,-1 0-1,0 0 0,0 0 0,1 0 0,-1-1 1,0 1-1,-1 0 0,1-1 0,0 0 0,0 1 0,-4 0 1,-1 2 106,1 0 0,-2-1 0,1 0 0,-9 2 0,10-4-312,0 0-1,1-1 1,-1 0-1,0 0 1,0-1 0,1 0-1,-12-2 1,15 2-393,-1 0 1,0 1-1,1-1 0,-1 0 1,0-1-1,1 1 0,-1 0 1,1-1-1,0 1 0,-1-1 1,1 0-1,0 0 1,0 0-1,0 0 0,0 0 1,1-1-1,-3-3 0,-3-7 200,5 11-365,1-1 0,0 1-1,0-1 1,-1 1-1,1-1 1,1 0-1,-1 0 1,0 1 0,1-1-1,-1 0 1,1 0-1,0 0 1,0 1-1,0-1 1,0 0 0,1 0-1,0-5 1,2-3-26,1 1 1,0 0-1,0-1 0,1 1 1,0 1-1,1-1 1,0 1-1,1 0 1,0 0-1,0 1 0,14-13 1,-17 17-10,1 0 1,1 0 0,-1 0-1,0 1 1,1 0 0,0 0 0,0 0-1,0 1 1,0 0 0,0 0-1,0 0 1,0 1 0,1 0-1,-1 0 1,1 0 0,-1 1-1,1 0 1,-1 1 0,0-1-1,1 1 1,6 2 0,-12-3 1,0 1 0,0-1 0,0 0 0,0 1 0,0-1 0,-1 1 0,1-1 0,0 1 0,0-1 0,0 1 1,-1-1-1,1 1 0,0 0 0,-1 0 0,1-1 0,-1 1 0,1 0 0,-1 0 0,1 0 0,-1-1 0,0 1 0,1 0 0,-1 0 0,0 0 0,1 0 1,-1 0-1,0 0 0,0 2 0,-4 30 36,0-12-7,4-18-26,0 0 0,-1 0 0,1-1-1,-1 1 1,0 0 0,0 0-1,0 0 1,0-1 0,-2 4-1,2-4 2,0 1-1,-1-1 0,1 1 0,0 0 0,1 0 0,-1 0 1,0-1-1,1 1 0,-1 3 0,1 2-2,-1-1 0,0 0 0,-1 0 0,1 0 0,-1 0 0,-1 0 0,-3 9 0,3 1-122,4-37 20,4 19 94,-8 1 17,1 0 184,2 7-144,0-9 982,-7-2-969,4 19-13013,0-1 9938,-2 23 1818,-4-1 2243,9-53 8613,-1-23-4594,-6-115 66,-16-10-4063,-2-27-1166,1 46 94,14 92 0,7 36 0,-4-35 0,7 47 0,0 6 0,0-1 0,0 1 0,0 0 0,0-1 0,0 1 0,0 0 0,0-1 0,0 1 0,0 0 0,-1-1 0,1 1 0,0 0 0,0-1 0,0 1 0,-1 0 0,1 0 0,0-1 0,0 1 0,-1 0 0,1 0 0,0-1 0,0 1 0,-1 0 0,1 0 0,0 0 0,-1 0 0,1-1 0,0 1 0,-1 0 0,1 0 0,0 0 0,-1 0 0,1 0 0,0 0 0,-1 0 0,0 45 0,2-17 0,9 43 0,-2-11 0,-1-10 0,-3-27 0,2 42 0,2 148 0,-5 65 0,-5-150 0,4-124 0,-2-4 0,0 0 0,0 0 0,0 0 0,0 0 0,1 1 0,-1-1 0,0 0 0,0 0 0,0 0 0,0 0 0,1 0 0,-1 0 0,0 0 0,0 0 0,0 0 0,1 0 0,-1 0 0,0 0 0,0 0 0,0 0 0,1 0 0,-1 0 0,0 0 0,0 0 0,0 0 0,1-1 0,-1 1 0,0 0 0,0 0 0,0 0 0,0 0 0,1 0 0,-1 0 0,0 0 0,0-1 0,0 1 0,0 0 0,0 0 0,0 0 0,0 0 0,1-1 0,-1 1 0,0 0 0,0 0 0,0 0 0,0-1 0,0 1 0,0 0 0,0 0 0,0 0 0,0-1 0,0-5 0,2-34 0,12-65 0,-1 9 0,-4 35 0,21-79 0,4-22 0,-31 150 0,0-1 0,1 1 0,1 0 0,0 0 0,11-18 0,-15 30 0,-1-1 0,1 0 0,-1 1 0,1-1 0,-1 1 0,1-1 0,0 1 0,-1-1 0,1 1 0,0 0 0,-1-1 0,1 1 0,0 0 0,0-1 0,-1 1 0,1 0 0,0 0 0,0 0 0,0 0 0,-1 0 0,1 0 0,0 0 0,0 0 0,-1 0 0,1 0 0,0 0 0,0 0 0,0 1 0,-1-1 0,1 0 0,0 1 0,-1-1 0,1 0 0,0 1 0,-1-1 0,1 1 0,0-1 0,-1 1 0,1-1 0,-1 1 0,1 0 0,-1-1 0,1 2 0,24 26 0,-17-14 0,0 0 0,-1 1 0,-1-1 0,0 1 0,4 16 0,16 84 0,-17-66 0,9 77 0,8 24 0,-25-146 0,1 1 0,-2-1 0,1 1 0,0 0 0,-1-1 0,0 1 0,0-1 0,0 1 0,-2 5 0,2-10-92,0 0-1,0 0 1,0 0 0,-1 0-1,1 0 1,0 0 0,0 0 0,0 0-1,0 0 1,-1 0 0,1 0-1,0 0 1,0 0 0,0 0-1,-1 0 1,1 0 0,0 0-1,0 0 1,0 0 0,0 0 0,-1 0-1,1 0 1,0 0 0,0 0-1,0-1 1,0 1 0,0 0-1,0 0 1,-1 0 0,1 0-1,0 0 1,0 0 0,0-1-1,0 1 1,0 0 0,0 0 0,0 0-1,0 0 1,0-1 0,-1 1-1,1 0 1,0 0 0,0 0-1,0-1 1,-6-15-5731,-2-21-4707,9 29 9147,-1 0 0,1 0-1,1 1 1,-1-1-1,4-8 1,4-10-1445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25 1312,'2'3'535,"-1"1"0,0 0 0,0-1-1,0 1 1,0 0 0,0 0 0,-1 0 0,1 0 0,-1 0-1,0-1 1,-1 1 0,1 0 0,0 0 0,-1 0 0,0 0-1,0 0 1,0-1 0,-3 5 0,-3 10 1572,-2 0 1,-14 22-1,16-28-1384,4-7-22,-1 0 0,0 1 0,0-1 0,-1-1-1,-6 8 1,10-12-600,0 1-1,1 0 1,-1 0-1,0-1 0,0 1 1,1 0-1,-1-1 1,0 1-1,0-1 1,0 1-1,0-1 0,0 1 1,0-1-1,0 0 1,0 1-1,0-1 1,0 0-1,0 0 0,0 0 1,0 0-1,0 0 1,0 0-1,0 0 1,0 0-1,0 0 0,0-1 1,0 1-1,0 0 1,0 0-1,0-1 1,0 1-1,0-1 0,0 1 1,0-1-1,1 1 1,-1-1-1,0 0 1,0 1-1,0-1 0,1 0 1,-1 0-1,0 0 1,0 0-1,0-5-74,0 0-1,0 0 1,0 0-1,1-1 1,0 1-1,0 0 1,1 0-1,0 0 1,1-7 0,4-6-16,0 0 0,2 1 1,0 0-1,17-29 1,-23 44-11,0 1 0,0-1 0,0 1 1,0-1-1,0 1 0,0 0 1,0 0-1,1 0 0,0 0 0,-1 0 1,1 1-1,0-1 0,-1 1 1,1 0-1,0-1 0,6 0 1,-8 2-1,1 0 0,0-1 0,-1 1 0,1 0 0,-1 0 0,1 1 0,0-1 0,-1 0 0,1 1 0,-1-1 0,1 0 1,-1 1-1,1 0 0,-1-1 0,1 1 0,-1 0 0,0 0 0,1 0 0,-1 0 0,0 0 0,0 0 0,0 0 0,0 0 1,0 0-1,0 1 0,0-1 0,0 0 0,0 1 0,0-1 0,-1 1 0,1-1 0,-1 1 0,1-1 0,0 4 1,1 5-88,0 0 1,0 0-1,-1 0 1,-1 0 0,1 1-1,-2-1 1,1 0-1,-5 19 1,1-12-222,0 1 0,-2-1-1,0 0 1,-11 21 0,3-18-1785,-6-2-3326,19-17 5105,0-1 1,1 1-1,-1 0 1,0-1 0,0 1-1,1-1 1,-1 1 0,0-1-1,0 1 1,0-1-1,0 0 1,0 1 0,0-1-1,0 0 1,1 0 0,-1 0-1,0 0 1,0 1-1,0-1 1,0-1 0,0 1-1,0 0 1,0 0 0,0 0-1,0 0 1,0-1-1,0 1 1,0 0 0,0-1-1,0 1 1,1-1 0,-1 1-1,0-1 1,0 1-1,1-1 1,-1 0 0,0 1-1,0-1 1,1 0 0,-1 1-1,1-1 1,-1 0-1,1 0 1,-1-1 0,-1-9-2089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38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45 264,'-4'4'754,"-1"-1"0,1 1 0,-1 0 0,0-1 0,0 0 0,0 0 1,0-1-1,0 1 0,0-1 0,-1 0 0,1 0 0,-1-1 0,0 0 0,1 0 0,-1 0 0,0-1 0,0 1 0,0-1 0,1-1 0,-1 1 0,-8-3 1,-7-1 991,-7-4-373,28 8-1369,0 0 1,0 0-1,0 0 0,0 0 0,0 0 1,0 0-1,0 0 0,0 0 0,0 0 1,0 0-1,0 0 0,0 0 1,1 0-1,-1 0 0,0 0 0,0 0 1,0 0-1,0 0 0,0 0 1,0 0-1,0 0 0,0 0 0,0 0 1,0 0-1,0 0 0,0 0 1,0 0-1,0 0 0,0 0 0,0-1 1,0 1-1,0 0 0,0 0 0,0 0 1,0 0-1,0 0 0,0 0 1,0 0-1,0 0 0,0 0 0,0 0 1,0 0-1,0 0 0,0 0 1,0-1-1,0 1 0,0 0 0,0 0 1,0 0-1,0 0 0,0 0 0,0 0 1,21-1-34,427 1-182,-410-2 184,67-12 0,-47 4-9,-38 8 29,-14 2 33,-1-1-1,1 0 1,0 0-1,-1 0 1,1-1-1,-1 1 1,0-1-1,6-3 1,-9 4 16,4 0 371,-6-1 59,-12-3 489,-21-4-73,7 6-850,0 1 0,0 1-1,0 2 1,0 0 0,0 2-1,0 1 1,-37 10 0,12 8-16,-26 14 47,76-35-71,0-1 0,0 0 1,-1 1-1,1-1 0,0 0 0,0 1 0,0 0 0,0-1 0,0 1 1,-1 0-1,1-1 0,0 1 0,1 0 0,-1 0 0,0 0 1,0 0-1,0 0 0,0 0 0,1 0 0,-1 0 0,1 0 0,-1 1 1,1-1-1,-1 0 0,1 0 0,-1 0 0,1 1 0,0 1 0,-6 14-12,2-4 25,2 1-1,-1-1 1,1 0-1,1 1 1,1-1-1,0 1 1,2 20-1,0 10 13,-2 290 163,-5-281-203,3-42 22,0 0 1,2-1-1,-1 1 1,1 0-1,2 17 1,14 101 17,-14-110-12,0 1-1,-3 35 1,0-14 0,-9 78 37,0-23-18,9-73-27,-1-1 1,-9 36-1,6-36-2,1 1 0,-1 38-1,4-40-2,-1 0-1,-5 20 1,4-20 3,0 0 0,0 22 1,-7 59 0,7-47-21,-12 69 0,3-35-10,-7 41-19,11-81 39,4-30 5,1 0 1,0 22-1,2-10-5,-2 1 0,-7 30 1,4-31-6,-3 61 0,0 31-70,-1-9 24,10 210 220,-9-211-118,9-61-25,1-11 20,-1-1 0,-9 57 0,5-29-26,5-54-13,-2-1-1,1 1 1,-6 23-1,5-27 12,-1 0 1,2-1-1,-1 1 0,3 19 0,-1-18-5,-1 1 0,0-1 0,-2 16-1,-9 31-25,-5 109-1,6-64 73,1 27-26,8-91-31,1-4-3,0-1 1,9 55 0,-7-72 12,0-1 1,-2 25-1,0-27 0,1 0-1,3 29 1,-1-25-1,-1 1 0,-1 0 0,-1 0 0,-2 20 0,0 10-31,2-45 26,0 0 1,0 0 0,-1 0 0,1 0 0,-1 1 0,0-1 0,0 0 0,-3 6 0,-6 38 13,9-44-14,0-1 0,1 0 1,-1 1-1,1-1 1,0 1-1,-1-1 0,1 1 1,1-1-1,0 6 1,-1-5-3,1 0 0,-1 1 0,0-1 0,0 0 1,0 0-1,-2 7 0,-4 11-9,4-11 23,-1 0 0,-1 0 0,0 0 0,0-1 0,-10 17 0,-1 7 11,13-29-19,0 0 1,0 1-1,-1-1 0,1 0 1,-1 0-1,0 0 0,-4 5 1,-60 76-67,-85 75-14,141-151 106,10-9-30,0 0-1,-1 0 1,1 0 0,0 0-1,0 1 1,-1-1 0,1 0-1,0 0 1,0 1 0,1-1-1,-1 0 1,0 1 0,0-1-1,1 1 1,-1-1 0,1 1-1,-1 0 1,0 1 0,40-2-32,108-6 18,-79 1 37,99 7-1,-118 0 0,-28-3 14,-1 2 0,1 1 1,21 5-1,-20-6-10,-21-3-38,-14 1-212,-36 3-4875,35-2 3378,0 0 0,1 0 0,-1-2-1,-19-2 1,-3-5-1843,-40-14 0,19 1 1347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44 328 1236,'1'0'261,"-1"0"-1,1 0 0,-1 0 1,1-1-1,-1 1 1,1 0-1,-1 0 1,1-1-1,-1 1 1,1 0-1,-1-1 1,1 1-1,-1 0 0,1-1 1,-1 1-1,0-1 1,1 1-1,-1-1 1,0 1-1,1-1 1,-1 1-1,0-1 1,0 1-1,1-1 0,-1 1 1,0-1-1,0 0 1,0 1-1,0-1 1,0 1-1,0-1 1,0 0-1,0 1 1,0-1-1,0 1 0,0-1 1,0 1-1,-1-1 1,1 0-1,0 0 1,-9-32 2178,7 23-1978,-11-33 1055,8 29-920,0 0 0,1 0 0,1-1 1,-2-27-1,1 11-69,3 27-488,0 1 0,1 0-1,-1-1 1,1 1 0,0 0-1,0-1 1,0 1 0,0-1 0,1 1-1,-1 0 1,1-1 0,0 1-1,1-4 1,3-6 5,-5 12-44,0 0 1,0-1-1,1 1 0,-1 0 0,1-1 0,-1 1 0,1 0 0,-1-1 1,1 1-1,0 0 0,-1 0 0,1 0 0,0 0 0,0 0 0,0 0 0,0 0 1,0 0-1,0 0 0,0 0 0,0 0 0,1 1 0,-1-1 0,0 0 1,0 1-1,1-1 0,-1 1 0,0 0 0,1-1 0,-1 1 0,0 0 0,1 0 1,-1 0-1,2 0 0,2 0 12,-1 0 1,0 1-1,1-1 1,-1 1-1,0 1 1,1-1-1,-1 0 1,0 1-1,0 0 1,0 0-1,0 0 1,-1 1-1,1-1 1,0 1-1,-1 0 1,0 0-1,0 0 1,0 0-1,0 0 1,0 1-1,0-1 1,3 9-1,3 5 39,-1 1-1,0 0 1,9 37 0,-13-40-64,-3-8 51,0 0-1,0 0 0,-1 0 0,0 0 1,-1 10-1,1 2 271,-1-17-180,1 1-1,0 0 0,-1-1 0,0 1 1,1 0-1,-1-1 0,0 1 1,0-1-1,-1 1 0,1-1 0,0 1 1,-1-1-1,0 0 0,1 0 1,-1 0-1,0 0 0,0 0 0,0 0 1,0-1-1,-1 1 0,1 0 1,-3 1-1,-3 2 491,-7 3-2495,14-8 1539,0 0 0,1-1 1,-1 1-1,0 0 0,0 0 0,0 0 0,0 0 0,1-1 0,-1 1 1,0 0-1,0-1 0,1 1 0,-1-1 0,0 1 0,0-1 1,1 1-1,-1-1 0,1 1 0,-1-1 0,0 0 0,0 0 0,-4-5-2076,4 5 1923,0 0-1,0 0 1,0 0 0,0 0 0,0 0-1,0-1 1,1 1 0,-1 0-1,0-1 1,1 1 0,-1 0-1,1-1 1,-1 1 0,1-1-1,0 1 1,-1-1 0,1 1-1,0-1 1,0 1 0,0-1 0,1-1-1,-1-11-1604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2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145 923 620,'8'11'7130,"-5"-17"-1519,-6-4-5015,-23-82 2945,21 75-2985,0 1 1,1 0 0,0-1 0,2 0 0,-2-22-1,-1-9 610,-49-320 4275,43 300-4848,5 38-312,2-1 0,-1-33 0,-4-8 153,3 55-323,3 12-64,4 6-10,4 12-24,-1-1 0,0 1 0,-1 0 1,-1 0-1,0 0 0,0 17 0,1-4 3,60 335 38,-43-262-17,-12-60-11,3-2-1,17 45 1,-22-67-66,1 1-1,1-2 1,1 1-1,0-1 1,0-1-1,1 1 1,1-2-1,0 1 1,1-2-1,0 1 1,22 14-1,9-1-4016,4-4-3948,-44-20 6885,1 0 0,-1 0 0,1-1 0,-1 1 0,1-1 0,-1 0 0,1 0 0,0 0 1,-1 0-1,1-1 0,-1 0 0,6-1 0,2-3-1083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31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18 1104,'9'-18'27782,"-16"25"-27256,-17 17 649,19-21-1158,1 1 1,-1 0 0,1 1 0,0-1-1,0 1 1,1-1 0,-1 1-1,1 0 1,0 1 0,0-1-1,1 0 1,-3 8 0,0 4-18,3-11-2,0 0 0,1 0 0,-1 1 1,1-1-1,1 0 0,-1 1 0,1-1 0,0 0 1,0 1-1,1-1 0,0 0 0,2 10 0,0-7 0,0-1-1,1 0 1,-1 0-1,2 0 1,-1 0-1,1-1 1,0 0-1,1 0 1,0 0-1,0 0 1,0-1-1,9 6 1,-12-9-1,-1-1 0,1 0 0,-1 1 0,0 0 0,0-1 0,0 1 0,0 0 0,-1 0 0,1 0 0,-1 0 0,0 0 0,2 7 0,8 14 50,-9-18-32,1 0 0,-1 0-1,0 0 1,-1 1-1,2 10 1,0 2-7,-2-14-9,0 0 0,-1 1-1,0-1 1,0 1 0,0-1 0,-1 1 0,0-1 0,-1 6 0,-3 28 43,3-32-44,1 1-1,-1 0 1,-1-1 0,1 1 0,-1-1-1,0 0 1,-7 11 0,9-16-7,0 1 1,1-1-1,-1 1 1,1 0 0,0-1-1,0 1 1,-1 0-1,2 0 1,-1-1-1,0 1 1,1 0-1,-1-1 1,1 1-1,0 0 1,1 3-1,4 21-1313,-3 8-2892,-2-29 2675,0-1 1,-1 1-1,1-1 0,-1 1 1,0 0-1,-1-1 0,1 1 1,-1-1-1,-2 6 0,-6 25-4663,8-15 3836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3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57 100,'0'-6'8174,"-1"2"-7132,-3 2-240,1-1-1,0 0 1,0 0-1,0 0 1,0 0-1,0 0 1,1-1-1,0 1 1,-1-1-1,1 0 1,-2-7-1,4 10-788,36 12-18,-26-11 30,0 1 0,0 1 0,-1 0 0,1 1-1,10 3 1,2 1 14,-18-5-16,-1-1 1,0 1 0,1 0 0,-1 1-1,0-1 1,0 1 0,0-1-1,-1 1 1,1 0 0,2 4-1,5 91 83,-6-58-95,-3-35-10,0 1 1,0 0-1,0-1 0,-1 1 1,0 0-1,0-1 0,0 1 0,-1 0 1,0-1-1,0 1 0,-3 9 0,1 7 14,3-21-13,0 1-1,0-1 0,0 1 1,0-1-1,-1 0 0,1 1 0,0-1 1,-1 1-1,1-1 0,0 0 1,-1 1-1,0-1 0,1 0 1,-2 2-1,-9 14 16,2 14-12,9 96-68,-9-79 17,9-34 29,1-7 20,-1 0 1,0 0-1,-1 0 0,1 1 0,-1-1 0,-1 0 0,-2 10 0,2-11-1,1 0 0,0 0 0,0 0-1,1 0 1,0 0 0,0 0 0,2 12-1,-1 4-9,8 3-15,-9-21 19,0-2 3,0 0 0,0 0-1,0 0 1,0-1 0,0 1-1,0 0 1,0 0 0,1 0-1,-1-1 1,1 1 0,-1 0-1,1 0 1,-1-1-1,1 1 1,0-1 0,2 3-1,0 21-5,0-19 5,0 1 1,-1-1-1,0 1 0,0 0 1,0 0-1,0 10 0,-2 86 122,10-53-91,-1 43-174,-9-85 176,0 1-1,1-1 1,0 0-1,4 15 1,4 39 478,-8-57-453,0-1 0,-1 0 1,1 1-1,-1-1 0,-1 0 0,1 1 0,0-1 0,-1 0 0,0 0 0,-1 5 1,-3 25 714,4-31-748,1 0 0,0 0 0,1 1 0,-1-1-1,0 0 1,1 0 0,0 0 0,-1 0 0,1 0 0,0 0 0,2 4 0,-2-6-21,0 1 1,-1 0-1,1 0 1,-1 0-1,0-1 1,1 1-1,-1 0 1,0 0-1,0 0 1,0 0-1,0-1 1,-1 1-1,1 2 1,-1-2-7,1 0 0,-1 0-1,1 0 1,0 0 0,0 0 0,0 0 0,1 0 0,-1 0-1,0 0 1,1 3 0,6 26-89,-7-27 97,1 0 0,-1 0 0,1 0 0,0-1-1,0 1 1,0 0 0,3 4 0,-1 18 26,30 71 113,-27-71-170,-5-23 26,-1 0 1,0-1-1,1 1 0,-1 0 0,1-1 1,0 1-1,0-1 0,0 1 1,0-1-1,1 0 0,-1 1 0,3 2 1,-2 0 3,1 0 0,-1 0 0,0 0 0,0 0 0,0 0 0,-1 1 0,1-1 0,-1 1 0,0 7 0,-1-6 17,1-1 0,0 1 0,0-1 0,0 0 1,4 9-1,-3-9 88,0 0 0,-1 0 1,1 1-1,-1-1 1,0 9-1,8 33 1106,-9 41 3003,0 122-3703,9-165-498,-9 36 160,-5-76 59,2-3 58,11-1-245,9 3-62,-16-5 33,9 14-30,-11-11 215,0-1 1,0 0 0,0 1-1,0-1 1,0 0 0,0 0-1,-1 1 1,1-1 0,-1 0-1,0 0 1,1-1 0,-1 1-1,-2 1 1,-10 14 380,9-11-585,0 0 0,1-1 0,-2 0 0,1 0 0,-1 0 0,0 0 0,-7 4 0,-30 26 0,34-26 0,-9 16 0,18-24 0,-1 0 0,1 0 0,0 0 0,0 0 0,0 0 0,0 0 0,0 0 0,0 1 0,0-1 0,0 0 0,0 0 0,0 0 0,1 0 0,-1 0 0,0 0 0,1 0 0,-1 0 0,1 0 0,-1 0 0,1 0 0,-1 0 0,1 0 0,0 0 0,0 0 0,0 1 0,2 0 0,-6 10 0,3-11-51,0-1-1,0 1 1,-1-1 0,1 1 0,-1-1-1,1 0 1,0 1 0,-1-1-1,1 1 1,-1-1 0,1 0-1,-1 1 1,1-1 0,-1 0 0,1 0-1,-1 1 1,1-1 0,-1 0-1,1 0 1,-1 0 0,0 0 0,1 1-1,-1-1 1,-4-2-1222,1 2-17,1-1 0,0 0 0,0 0-1,0 0 1,-1 0 0,1-1-1,0 1 1,1-1 0,-1 1 0,-4-4-1,-30-25-5852,30 24 5591,-20-20-1987,-1-9 779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4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7 760,'17'4'8173,"-23"-3"-8245,6-2 128,0 1 0,0 0 0,0-1 0,0 1 0,0-1 1,0 1-1,0 0 0,0-1 0,0 1 0,0 0 0,0-1 0,0 1 0,1 0 1,-1-1-1,0 1 0,0 0 0,0-1 0,1 1 0,-1 0 0,0-1 0,0 1 1,1 0-1,-1 0 0,0-1 0,1 1 0,-1 0 0,0 0 0,1-1 0,-1 1 1,0 0-1,1 0 0,-1 0 0,0 0 0,1 0 0,-1 0 0,0 0 0,1 0 1,0 0-1,5 0 355,-8 2 931,-1 0-336,8-1-1250,-4-1 1350,-11-5 1584,1 4-2653,6 1 141,0 0-1,1 0 0,-1 0 1,0 0-1,0 0 1,1 1-1,-1-1 1,0 1-1,1 0 0,-5 1 1,6-1 28,-89 4 3704,85-5-3736,0 1 1,0 0-1,0 0 0,0 0 1,0 1-1,1 0 1,-1 0-1,0 0 0,1 0 1,-1 1-1,-3 3 0,-3 1 182,9-6-266,0 0-1,0 0 1,0 0 0,1 0 0,-1 0 0,0 1-1,1-1 1,-1 1 0,1-1 0,-2 4 0,0 0 152,2-5-219,1 1 0,-1-1 1,1 1-1,-1 0 0,1-1 1,-1 1-1,1 0 0,0-1 1,-1 1-1,1 0 0,0 0 0,-1-1 1,1 1-1,0 0 0,0 0 1,0 0-1,0 1 0,-17 19 169,6 10-15,2 21-14,9 70 209,9-87-315,1 1 11,-1 10 221,-10-37-212,1-7-67,0-1 1,0 1-1,-1-1 1,1 0 0,0 1-1,0-1 1,0 1-1,0-1 1,1 0-1,-1 1 1,0-1-1,1 1 1,-1-1 0,1 0-1,-1 1 1,1-1-1,-1 0 1,1 0-1,0 1 1,0-1-1,1 1 1,0 19 36,-1-19-49,1 0 0,0 0-1,0 0 1,0 0 0,0 0 0,0 0-1,1-1 1,-1 1 0,0-1-1,4 1 1,-5-1 6,16 15-22,-13-9 28,0-2-2,-2-7-14,-1 3 6,0-1 1,0 1-1,0 0 0,0-1 0,0 1 1,1-1-1,-1 1 0,0-1 1,0 0-1,0 1 0,0-1 0,1 0 1,-1 0-1,0 0 0,0 0 1,0 0-1,1 0 0,-1 0 0,0 0 1,2-1-1,-1 1 11,33-1-26,-27-5 227,-7 5-190,0 0 0,0 1 0,0-1 0,1 0 0,-1 0 0,0 1 0,0-1-1,0 1 1,1-1 0,-1 1 0,0-1 0,1 1 0,1 0 0,9-16 181,-10 16-188,-1 0-1,1-1 1,-1 1-1,1-1 1,-1 1 0,1-1-1,-1 1 1,0-1-1,1 0 1,-1 0 0,0 0-1,0 0 1,1 0-1,-1 0 1,0 0 0,0 0-1,0 0 1,1-2-1,-1 1 18,1 0-1,-1 0 1,1 0-1,-1 0 1,1 0-1,0 0 1,0 0-1,0 0 1,0 1-1,4-3 0,15-14 812,-3-23 508,-9 1-1335,18-10-16,-23 45 0,-2 0 0,1 0 0,0 0 0,-1 0 0,0-1 0,1-5 0,-1-45 0,-3-11 0,1 62 0,0 4 0,1 0 0,-1 1 0,0-1 0,0 0 0,0 0 0,0 0 0,0 1 0,0-1 0,0 0 0,0 0 0,0 0 0,0 0 0,0 1 0,-1-1 0,1 0 0,0 0 0,-1 1 0,1-1 0,0 0 0,-1 1 0,1-1 0,-1 0 0,0-1 0,0 2 0,0-1 0,1 0 0,-1 1 0,1-1 0,-1 0 0,1 0 0,0 0 0,-1 1 0,1-1 0,0 0 0,-1 0 0,1 0 0,0 0 0,0 0 0,0 0 0,0 1 0,0-1 0,0 0 0,0 0 0,0 0 0,0 0 0,0 0 0,1-1 0,-1-24 0,0 23 0,2 6 0,5-3 0,-1 0 0,-10 1 0,4-1 1,1 1-1,-1-1 1,1 0-1,-1 0 1,0 1-1,1-1 1,-1 0 0,1 1-1,-1-1 1,0 1-1,1-1 1,-1 0-1,0 1 1,1-1 0,-1 1-1,0-1 1,0 1-1,1-1 1,-1 1-1,0-1 1,0 1 0,0-1-1,0 1 1,0-1-1,0 1 1,0-1 0,0 1-1,0-1 1,0 1-1,0 0 1,0-1-1,0 1 1,0 0 0,0 18-247,0-16-492,0 1-1,-1-1 1,0 0 0,0 0-1,0 1 1,0-1 0,0 0 0,0 0-1,-1 0 1,1 0 0,-1-1-1,0 1 1,0 0 0,0-1-1,-4 5 1,-1-1-2654,0 0-1,-1 0 0,1-1 1,-13 7-1,11-7 756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0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34 1144,'19'-25'21375,"-46"22"-10882,17 1-10738,5 1 245,1 0 0,-1 0 0,0 1 0,1-1 0,-1 1 0,0 1 0,0-1 0,1 1 0,-1 0 0,0 0 0,1 0 0,-1 0 0,1 1 0,-1 0 0,1 0 0,0 0 0,0 0 0,0 1 0,0-1 0,0 1 0,0 0 0,-3 4 0,1-1 0,0 1 0,0 0 0,0 0 0,1 0 0,0 1 0,1 0 0,-1 0 0,2 0 0,-1 0 0,-3 14 0,5-16 0,1 0 0,0 1 0,0-1 0,0 0 0,1 1 0,0-1 0,0 1 0,1-1 0,0 0 0,0 1 0,0-1 0,1 0 0,0 0 0,0 0 0,0 0 0,1 0 0,0-1 0,0 1 0,1-1 0,-1 1 0,1-1 0,0 0 0,1-1 0,-1 1 0,1-1 0,0 0 0,8 6 0,6 0 0,-4 0 0,1-2 0,0 0 0,0-1 0,20 6 0,14 3 0,-47-14 0,1-1 0,-1 1 0,0-1 0,1 1 0,-1 0 0,0 0 0,0 1 0,0-1 0,-1 1 0,1-1 0,3 5 0,-5-4 0,0-1 0,-1 0 0,1 1 0,-1-1 0,1 1 0,-1-1 0,0 1 0,0-1 0,0 1 0,0-1 0,0 1 0,-1-1 0,1 1 0,-1-1 0,-1 5 0,-15 32 0,7-20 0,0 1 0,2 0 0,0 0 0,-9 38 0,15-42-144,0 0-1,1-1 1,0 1-1,4 27 1,-2-20-4295,0-2-4263,3 7-2519,1 0 6396,-5-8 2527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11 80,'-13'-9'25328,"8"8"-23847,10 6-1125,-4-4-354,-1 0-1,1-1 1,0 1 0,-1 0-1,1-1 1,0 1-1,0 0 1,0-1-1,0 1 1,0-1 0,-1 1-1,1-1 1,0 1-1,0-1 1,1 0-1,18 5 16,35 14-1,-23-7-5,-25-8-10,0-1 1,0 1-1,0 0 0,0 1 1,0-1-1,7 8 0,5 4 4,-16-14-4,0 0 0,-1 1 0,1-1 0,-1 0 0,1 1 1,-1-1-1,0 1 0,0 0 0,-1 0 0,1 0 0,0-1 0,-1 2 0,0-1 0,0 0 1,0 0-1,2 7 0,-3-5 1,0-1-1,0 1 1,-1 0 0,1 0 0,-1 0 0,0 0 0,0 0-1,0-1 1,-1 1 0,-3 7 0,-7 9 1,0-1 0,-1 0 0,-1-1 0,-19 19 0,4-3-15,25-30 8,-1 1 0,1 1 0,0-1 0,1 1 0,-1-1-1,-4 14 1,7-16 2,1 1 0,-1-1 0,1 0 0,0 1 0,0-1 0,0 1 0,0-1 0,1 0 0,0 1 0,0-1 0,0 0 0,2 6 0,3 5 0,1 0 1,1-1-1,0 0 0,16 20 1,-21-28 8,0-1 0,0 1 1,0 0-1,-1 0 1,0 0-1,0 0 0,-1 0 1,0 1-1,0-1 1,0 0-1,-1 1 0,0 8 1,-1-5-23,0-1 1,0 1 0,-1-1-1,0 1 1,0-1 0,-1 0-1,-7 15 1,-7 5 14,-1 0 0,-34 41 0,29-39-3,-30 29-688,14-23-3002,32-32 2009,-1-1 0,0 1 0,0-1 0,0-1 1,0 0-1,-1 0 0,0 0 0,1-1 0,-1 0 1,0-1-1,-16 0 0,6-1-531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0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445 305 660,'-2'1'718,"0"0"1,0-1-1,-1 1 0,1 0 0,0 0 0,0 0 1,0 1-1,0-1 0,-3 3 0,-6 3 1620,10-6-2058,1-1-247,0 0 0,0 0-1,0 0 1,0 0 0,1 0-1,-1 0 1,0 0 0,0 1-1,0-1 1,0 0 0,0 0-1,0 0 1,0 0 0,0 0-1,0 0 1,0 0 0,0 1-1,0-1 1,0 0 0,0 0 0,1 0-1,-1 0 1,0 0 0,0 0-1,0 1 1,0-1 0,0 0-1,0 0 1,-1 0 0,1 0-1,0 0 1,0 0 0,0 0-1,0 1 1,0-1 0,0 0-1,0 0 1,0 0 0,0 0-1,0 0 1,0 0 0,0 0-1,0 1 1,0-1 0,-1 0-1,1 0 1,0 0 0,0 0-1,0 0 1,0 0 0,0 0-1,0 0 1,0 0 0,-1 0 0,1 0-1,0 0 1,0 0 0,0 0-1,0 0 1,0 0 0,0 0-1,-1 0 1,1 0 0,3-1 1643,1-2-1435,-1 0 0,1-1 0,-1 1 0,0-1 0,0 0 0,-1 0 0,1 0 0,-1 0-1,0 0 1,0-1 0,0 1 0,0-5 0,3-8 910,-4 16-1060,-1 0 1,1 0-1,0 0 0,-1 0 1,0 0-1,1 0 1,-1 0-1,0 0 0,1 0 1,-1 0-1,0 0 0,0-1 1,0 1-1,0 0 1,0 0-1,0 0 0,-1 0 1,1 0-1,0-1 0,-1 0 1,-6-17 1348,5 13-1059,0 0 1,-1 1-1,0-1 0,-6-9 0,6 10-235,-6-10 200,-1 1 0,0 1 0,-1 0-1,0 0 1,-1 1 0,-1 1 0,0 0 0,-22-15-1,22 19-97,0 1-1,0 0 1,-1 0-1,0 1 1,0 1-1,-19-3 0,27 6-202,-1 0 0,1 1-1,-1-1 1,0 2-1,1-1 1,-1 1 0,1 0-1,-1 0 1,1 0-1,-1 1 1,1 0 0,0 1-1,0-1 1,0 1-1,0 0 1,-7 6 0,7-6-42,1 1 1,0 0 0,0 0-1,1 1 1,-1-1-1,1 1 1,0 0 0,0 0-1,1 0 1,-1 1 0,1 0-1,0-1 1,1 1-1,-1 0 1,-1 8 0,2-6-8,0 1 0,1-1 0,0 0 0,1 1 0,0-1 0,0 1 0,1-1 0,-1 1 1,2-1-1,0 0 0,0 1 0,0-1 0,1 0 0,0 0 0,0 0 0,1-1 0,5 8 0,10 14-7,1-1-1,47 49 0,-42-49 30,7 6-68,45 35 0,5-14 38,-59-40-7,37 17 1,-36-20 22,33 21 1,-24-11 17,28 20-1,-57-38-18,1 0-1,-1 0 1,0 0-1,0 0 0,-1 0 1,0 1-1,1 0 1,-1 0-1,-1 0 0,3 5 1,-4-6 1,1 0-1,-2-1 1,1 1 0,0 0 0,-1 0 0,1 0 0,-1-1 0,0 1-1,-1 0 1,1 0 0,-1 0 0,1 0 0,-1-1 0,0 1 0,0 0-1,-1-1 1,1 1 0,-1-1 0,0 1 0,0-1 0,0 0 0,-3 4-1,-5 4 6,0 0-1,-1-1 0,0 0 0,-18 12 0,-2 1 27,22-15-27,-1 0 1,0-1 0,-1 0 0,0-1 0,0 0-1,0-1 1,-1 0 0,1-1 0,-1 0 0,0-1-1,-20 3 1,25-5-9,0-1-1,1 0 1,-1 0 0,0-1-1,0 0 1,0 0-1,0 0 1,1-1-1,-1 0 1,1 0 0,-1-1-1,1 0 1,0 0-1,0 0 1,0-1 0,0 0-1,1 0 1,0 0-1,-1-1 1,1 0 0,1 0-1,-6-8 1,-1-2-391,1 0 0,0-1 0,2 0 0,0 0 0,1-1 0,-8-26 0,4-8-5270,7 0-4560,12-4 3351,-7 29 4206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1276,'0'0'9438,"0"27"-6486,3 22-2900,1 0-1,3 0 1,2-1 0,2 0 0,21 56 0,75 184-81,-19-56 92,50 169 160,-125-356-216,-7-25-38,0 2 0,-2-1 0,0 0 1,1 34-1,-5-52-140,0 0 0,0 0 0,0 1 1,0-1-1,-1 0 0,1 0 0,-1 0 0,0 0 1,-2 4-1,3-7 25,-1 1-1,1 0 1,-1-1 0,0 1-1,0-1 1,1 1 0,-1-1 0,0 1-1,0-1 1,1 1 0,-1-1 0,0 0-1,0 1 1,0-1 0,0 0 0,0 0-1,0 0 1,0 1 0,1-1-1,-1 0 1,0 0 0,0-1 0,0 1-1,0 0 1,0 0 0,0 0 0,0 0-1,0-1 1,1 1 0,-1 0 0,0-1-1,0 1 1,0-1 0,1 1-1,-1-1 1,0 1 0,-1-2 0,-33-24-4503,17 7 2717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0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1 612,'-3'0'1197,"0"0"-1,0 0 1,0 0 0,0 1-1,0 0 1,0 0 0,0-1-1,0 2 1,-3 0-1,-15 6 1979,20-8-3142,1 0-1,0 1 0,0-1 0,0 0 1,0 0-1,-1 1 0,1-1 0,0 0 1,0 0-1,0 1 0,0-1 0,0 0 1,0 0-1,-1 1 0,1-1 0,0 0 1,0 1-1,0-1 0,0 0 0,0 0 1,0 1-1,0-1 0,0 0 0,0 1 0,0-1 1,1 0-1,-1 0 0,0 1 0,0-1 1,0 0-1,0 1 0,0-1 0,0 0 1,1 0-1,-1 1 0,0-1 0,0 0 1,0 0-1,1 0 0,-1 1 0,1-1 1,7 10-108,57 41 94,-44-37-2,-1 1 0,-1 1 0,0 1 0,-2 1 0,0 0-1,16 22 1,-27-31-16,-1 0-1,0 0 1,0 1-1,-1 0 0,0 0 1,-1 0-1,0 0 1,-1 0-1,1 1 1,-2-1-1,0 1 1,0 0-1,-1-1 0,0 1 1,-1 0-1,0-1 1,-1 1-1,0-1 1,-1 0-1,-6 16 1,0 0 0,-1 0 0,-2-1 1,0 0-1,-2-1 1,0-1-1,-2 0 0,-33 37 1,-2 8-40,29-35-51,20-30-20,1 1-1,-1-1 1,1 0-1,-1 1 1,1 0-1,0-1 1,1 1-1,-2 6 1,-3 14-1655,5-22 1048,-1 1 0,1 0 0,-1 0 0,1 0 0,0 0-1,0 0 1,0 0 0,0 0 0,1 0 0,-1-1 0,1 1 0,0 0 0,0 0 0,0 0 0,0-1 0,2 4 0,-2 0-1210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3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160 316 104,'-2'3'305,"0"0"0,0-1 0,0 0-1,-1 1 1,0-1 0,1 0 0,-1 0 0,0-1 0,0 1 0,0 0-1,0-1 1,0 0 0,0 0 0,0 0 0,-1 0 0,1 0 0,0-1-1,-1 1 1,1-1 0,0 0 0,-1 0 0,1 0 0,0-1 0,-7 0 0,6-1-205,0 0 1,0 0 0,0 0 0,0 0-1,0 0 1,0-1 0,1 0 0,-1 0 0,1 0-1,0 0 1,0 0 0,0-1 0,0 1-1,0-1 1,1 0 0,0 0 0,-4-8 0,4 8-94,-1-1 1,1 1-1,0-1 1,1 0 0,-1 0-1,1 1 1,0-1-1,0 0 1,0 0 0,1 0-1,0 0 1,0 0 0,0 0-1,1 0 1,-1 0-1,1 0 1,0 0 0,2-6-1,3-5-5,0 0-1,1 1 1,13-24-1,-15 32-1,-1 0-1,1 0 0,1 1 1,-1 0-1,1 0 0,0 0 1,0 1-1,1-1 0,10-5 1,-9 6-7,1 0 1,0 1 0,0 0-1,1 1 1,-1-1 0,1 2-1,13-3 1,-19 5 4,1 0 0,-1 0-1,1 0 1,-1 0 0,1 1 0,-1-1 0,0 1-1,1 1 1,-1-1 0,0 0 0,0 1 0,0 0-1,0 0 1,0 0 0,0 1 0,-1-1 0,1 1-1,-1 0 1,4 3 0,-3-1 2,1 1-1,-1-1 1,0 1 0,0 0-1,-1 0 1,0 0 0,0 0-1,2 8 1,15 60 15,-8-26 17,-10-36-14,1 0 1,-2 0-1,1 12 1,-2-13-15,1-1 1,0 0-1,1 0 0,3 12 1,-4-22-48,-1 1 1,0-1-1,0 0 1,1 1-1,-1-1 1,0 0-1,0 1 1,0-1-1,0 1 1,0-1-1,1 0 0,-1 1 1,0-1-1,0 1 1,0-1-1,0 0 1,0 1-1,0-1 1,0 1-1,0-1 1,-1 1-1,1-1 1,0 0-1,0 1 1,0-1-1,0 0 0,0 1 1,-1-1-1,1 1 1,0-1-1,0 0 1,-1 1-1,1-1 1,0 0-1,0 0 1,-1 1-1,0-1-55,1-1 1,-1 1-1,1 0 1,-1-1-1,1 1 0,0 0 1,-1-1-1,1 1 1,0-1-1,-1 1 0,1 0 1,0-1-1,-1 1 0,1-1 1,0 1-1,0-1 1,-1 0-1,1 1 0,0-1 1,0 1-1,0-1 0,0 1 1,0-1-1,0 1 1,0-1-1,0 1 0,0-1 1,0 0-1,0 0 0,-1-19-1713,-7-6-44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995 235 1380,'0'-2'10505,"-6"-6"-4359,-2-3-4576,-2 0 0,1 0-1,-2 1 1,-10-8 0,-35-28 2828,44 34-3900,-1 1-1,0 0 1,-1 1 0,-24-13 0,18 13-498,0 1 0,-1 1 0,0 1 0,-29-5 0,38 10 0,1 0 0,0 1 0,-1 1 0,1 0 0,-1 1 0,1 0 0,-1 1 0,1 0 0,0 0 0,-16 7 0,6-1 0,1 2 0,0 0 0,1 2 0,0 0 0,1 1 0,0 1 0,-23 23 0,-8 15 0,-42 58 0,90-108 0,-23 33 0,1 1 0,2 1 0,-30 74 0,35-74 0,5-10 0,-11 49 0,9-31 0,9-25 0,1 0 0,0 1 0,2-1 0,0 1 0,2 21 0,0-2 0,0-20 0,1-1 0,0 0 0,2 0 0,0 0 0,9 22 0,-1-8 0,1-1 0,19 33 0,-21-47 0,0 1 0,1-1 0,1-1 0,0 0 0,1-1 0,1-1 0,1 0 0,23 17 0,-28-24 0,0-2 0,0 1 0,0-1 0,1-1 0,0 0 0,0-1 0,1 0 0,-1-1 0,1-1 0,-1 1 0,1-2 0,0 0 0,0-1 0,0 0 0,16-2 0,-13-1 463,0 0-1,28-9 1,28-20-5807,64-53-13903,-77 46 11737,-30 18 5540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229 411 356,'-18'10'3252,"0"-1"0,-28 11 0,40-18-2634,-1 0-1,0-1 0,1 1 1,-1-1-1,0 0 0,0-1 1,0 1-1,1-1 0,-1-1 1,0 1-1,-10-3 0,14 1-429,0 1 0,1-1 0,-1 0 0,0 0 0,1 0 0,-1 0-1,1-1 1,-1 1 0,1-1 0,0 1 0,0-1 0,0 0 0,1 0 0,-1 1-1,0-1 1,1-1 0,0 1 0,0 0 0,-1-4 0,-1-4 357,0 1 1,1-1-1,0 0 1,0-20 0,2 17-107,-1 3-101,1 0 0,0 0 0,1 1 0,1-1 0,-1 0 0,6-16-1,1 6-1,1 1-1,0 0 0,1 1 0,1 0 0,17-21 1,-22 32-313,0 1 1,0 1 0,1-1 0,0 1 0,0 0 0,1 1 0,0-1 0,0 2 0,0-1 0,0 1-1,1 0 1,-1 1 0,1 0 0,0 0 0,12-1 0,-11 3-21,1 0 0,-1 1 0,1 1 0,-1 0 0,0 0 0,1 1-1,-1 0 1,0 1 0,0 0 0,0 1 0,0 0 0,-1 0 0,1 1 0,14 10 0,-18-10-6,1-1-1,-1 1 1,0 0 0,0 1 0,0-1 0,-1 1-1,0 0 1,0 1 0,0-1 0,-1 1-1,0 0 1,0 0 0,-1 0 0,0 1-1,0-1 1,-1 1 0,0-1 0,0 1-1,-1 0 1,1 10 0,-2-12-6,1-3-11,-1 1 0,0-1-1,0 0 1,0 1 0,0-1-1,0 0 1,-1 0 0,1 1 0,-1-1-1,0 0 1,0 0 0,0 0-1,0 0 1,-1 0 0,1 0-1,-1 0 1,0 0 0,0 0-1,0-1 1,0 1 0,0-1 0,0 1-1,-5 2 1,0 0-335,0-1 0,-1 0 0,1-1 1,-10 3-1,10-3-755,-1-1 1,0 0-1,0-1 0,-15 1 1,19-2 434,0 1 1,0-2 0,0 1-1,0 0 1,0-1-1,0 1 1,0-1 0,1 0-1,-1-1 1,0 1-1,0-1 1,1 1-1,-1-1 1,1 0 0,0-1-1,-1 1 1,1 0-1,0-1 1,0 0 0,0 0-1,1 0 1,-1 0-1,1 0 1,0 0-1,-2-4 1,-6-13-1913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5 672,'2'-5'8236,"-13"15"-448,-24 9-2434,19-11-4208,0 0 1,1 1 0,0 0 0,1 1 0,0 1 0,0 0-1,-18 21 1,19-16-509,10-13-588,1-1 0,-1 1 1,1 0-1,0 0 0,0-1 1,1 2-1,-1-1 0,0 0 0,1 0 1,0 0-1,0 1 0,0-1 1,0 1-1,0-1 0,1 0 0,0 1 1,0 6-1,-1-3-50,2 0 0,-1 1 0,1-1 0,0 1 0,0-1 0,1 0 0,0 0 0,1 0 0,-1 0 0,1 0 0,1-1 0,-1 1 0,1-1 0,0 0 0,1 0 0,-1 0 0,11 10 0,12 15 0,28 30 0,-38-45 0,-2 0 0,0 1 0,-1 1 0,0 0 0,-1 1 0,-2 0 0,0 1 0,0 0 0,-2 1 0,-1 0 0,-1 0 0,0 1 0,3 26 0,-9-40 0,-1-1 0,0 1 0,0-1 0,-1 0 0,0 1 0,0-1 0,-1 1 0,0-1 0,0 0 1,0 0-1,-7 11 0,-3 4-2,-1 0 0,-17 21 0,15-23-4,4-6-783,-1-1-1,0 0 0,-21 16 1,-3 4-5207,3 4-5221,29-32 9300,3-3 1182,-1-1 0,1 1 1,-1 0-1,1 0 0,0 0 1,0 0-1,0 0 0,0 0 1,0 0-1,-1 4 0,2-1-1335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72,'-3'0'824,"1"0"-82,0 0-1,0 0 1,0 0 0,0 0-1,0 0 1,0 0-1,0 1 1,0-1-1,-1 1 1,1-1-1,0 1 1,0 0-1,1 0 1,-1 0-1,0 0 1,-2 1-1,-11 16 1020,3 1-1135,1 0-1,0 1 1,2 0-1,1 1 1,0 0-1,1 1 1,2-1-1,0 1 1,1 0-1,-1 28 1,3-10-443,2 1-1,1 0 1,3 0-1,14 70 1,-8-40-141,-8-51-40,1 0 0,11 38 0,2-10-106,2-2 1,46 86 0,-58-123-374,0-1-1,0 1 1,1-1 0,0 0 0,1 0 0,10 8-1,-16-14 35,0 0-1,0 0 0,1-1 0,-1 1 0,0-1 0,1 1 1,-1-1-1,1 0 0,0 0 0,-1 0 0,1 0 0,0-1 1,-1 1-1,1-1 0,0 1 0,0-1 0,0 0 0,-1 0 1,1 0-1,0-1 0,0 1 0,-1-1 0,1 1 0,0-1 1,-1 0-1,1 0 0,0 0 0,3-2 0,14-13-2410,6-3 421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 1608,'9'-3'883,"1"1"0,0 0 0,0 1 0,0 0 0,0 0 1,1 1-1,-1 0 0,0 1 0,0 0 0,0 0 0,0 1 0,0 1 0,0 0 0,17 7 0,3 4 804,-1 1 0,0 1 0,34 26 1,-44-28-942,0 1 0,-1 1 0,-1 1 0,0 0 0,-1 2 0,-2-1 0,20 32 0,-13-13-189,-2 0 0,-2 2 0,18 57 0,-28-70-502,-1 1-1,-1-1 1,-2 1-1,0 0 1,-2 0-1,-4 52 0,-2-37-200,-1 0 0,-3 0 0,-24 73 0,13-64-982,-2-1-1,-2-1 1,-31 46 0,-104 131-8578,43-84 2850,32-43 2875,12-13 1440,-1 1 654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21 228,'-5'-12'12727,"-7"5"-5294,8 6-6889,0 1-1,0 0 1,0 0 0,-1 0-1,1 0 1,0 0-1,-5 2 1,-1 0-1125,-1 1 1,1 0-1,-17 8 0,11-2 2178,4 2-1583,0 0 0,1 0 0,-16 22 1,1-2-15,20-23-6,1-1-1,0 1 1,0 0 0,1 0-1,0 0 1,0 1-1,1 0 1,0-1-1,1 1 1,0 0 0,0 1-1,1-1 1,0 0-1,0 0 1,2 12 0,-2-12 4,1-8 2,0 1 0,0 0 0,0-1 0,0 1 0,0-1 0,0 1 0,0-1 0,0 1 0,0-1 0,1 1 1,-1-1-1,1 1 0,-1-1 0,1 1 0,-1-1 0,1 0 0,0 1 0,0-1 0,0 0 0,0 0 0,1 2 1,1 0-2,0 0 1,-1 1 0,1 0 0,-1-1 0,1 1-1,2 8 1,10 16 31,-5-14-43,0 1 0,-1 1 0,-1-1 0,-1 1 0,0 0 0,7 29 1,-10-24 46,-1 0 1,-1 1-1,-1-1 1,-2 24-1,0-6-202,2-31-301,0 0 0,1 0 1,0 0-1,0 0 0,0-1 0,1 1 0,4 7 0,11 33-6170,-16-37 5009,1-1 1,0 0 0,1 1 0,0-1-1,1-1 1,9 16 0,4-3-303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0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 1084,'-18'8'8485,"8"-2"-6194,32-1-1912,1-3 282,1-1 1,0-1-1,28-4 0,5 0 682,148-14 2317,-20 1-1368,-162 16-2056,628-23 3259,-133 35-3059,-339 8-655,-164-18-2786,-37-1-1559,-10 4 177,-89 8-6288,75-8 8083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40 740,'-3'5'10386,"15"-11"-9595,44-14 601,13 11-604,0 3 0,1 2 0,77 8 1,448 68 232,-238-21-799,-286-44-273,108 17-863,-146-17-990,49 17 0,-74-21 1235,0 0 1,0 1-1,-1 0 1,1 1 0,-1 0-1,1 0 1,-2 0-1,1 1 1,0 0-1,-1 0 1,0 0-1,8 13 1,5 16-1998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3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64 184,'0'0'11321,"-17"1"-5494,18 0-5769,15 2 24,10 12 1,-19-12-42,1 1 0,0-1 0,0-1 0,0 1 0,0-1 0,0-1 0,1 0 1,-1 0-1,11 0 0,-17-2 30,1 1 0,0-1 0,-1 0 0,0 0 0,1-1 0,-1 1 1,1 0-1,-1-1 0,0 1 0,0-1 0,0 0 0,0 0 0,0 0 0,-1 0 1,1 0-1,0 0 0,-1 0 0,2-4 0,12-11 381,0 3-296,22-16 65,-35 29-205,0-1-1,-1 1 0,1 0 1,0 0-1,0 0 1,0 1-1,0-1 0,0 0 1,0 1-1,0 0 1,1-1-1,-1 1 0,0 0 1,0 0-1,0 0 0,0 0 1,3 1-1,2 1 41,1 0 0,-1 0-1,0 1 1,0 0 0,0 1-1,0 0 1,0 0 0,-1 0 0,0 1-1,8 7 1,-7-7-25,-6-5-27,-1 1 0,1-1 0,0 1 0,-1-1 0,1 1 0,-1-1 0,1 1 0,-1-1 0,1 1 0,-1-1 1,1 1-1,-1 0 0,1-1 0,-1 1 0,0 0 0,1 0 0,-1-1 0,0 1 0,1 0 0,-1 0 0,0-1 0,0 1 1,0 1-1,0-1 12,9-7 131,-9 6-146,0-1 0,0 1 0,0-1-1,0 1 1,0-1 0,1 0 0,-1 1 0,0-1 0,0 1 0,0-1-1,0 1 1,1-1 0,-1 1 0,0 0 0,0-1 0,1 1 0,-1-1-1,1 1 1,-1-1 0,0 1 0,1 0 0,-1-1 0,1 1 0,-1 0-1,0-1 1,1 1 0,-1 0 0,1 0 0,-1 0 0,2-1 0,18 0-8,-15 1 20,-3 0 35,25 10 88,44 37 100,-69-46-230,0 0 0,0 0 0,0 1 0,0-2 0,0 1 0,0 0 1,0 0-1,0-1 0,0 1 0,0-1 0,1 1 0,-1-1 0,0 0 1,0 0-1,0 0 0,1 0 0,-1-1 0,0 1 0,0 0 0,0-1 1,0 0-1,0 1 0,1-1 0,-1 0 0,0 0 0,-1 0 0,4-2 1,-3 1-17,0 1 1,1 0 0,-1-1-1,1 1 1,-1 0 0,1 0 0,-1 1-1,1-1 1,-1 1 0,6-1 0,7-1 6,6 3 120,-12 2-76,-1 1 1,0 0 0,0 0 0,0 1 0,0 0-1,-1 1 1,0-1 0,0 1 0,0 1-1,-1-1 1,9 13 0,-11-15-23,-4-4-12,1 1 0,-1-1 0,1 1 1,-1-1-1,1 1 0,-1-1 0,1 1 1,0-1-1,-1 0 0,1 1 0,-1-1 1,1 0-1,0 0 0,-1 1 0,1-1 1,0 0-1,0 0 0,-1 0 0,1 0 1,0 0-1,-1 0 0,1 0 0,0 0 1,0 0-1,-1 0 0,1 0 0,0 0 0,-1 0 1,1-1-1,0 1 0,0-1 0,23-18 223,-21 16-242,0 0 0,0 0-1,0 1 1,0-1 0,0 1 0,1-1 0,-1 1 0,7-3 0,6 1-35,-11 2 47,-1 0 0,1 1 1,0-1-1,-1 1 1,1 1-1,0-1 1,0 1-1,0-1 0,0 1 1,0 1-1,8 1 1,-13-2-2,9 1 6,0 1-1,-1 1 1,1 0-1,-1 0 1,0 0-1,0 1 1,0 1-1,0-1 1,-1 1-1,1 0 1,-1 1-1,7 7 1,-13-12 0,-1 0 1,1 0-1,0 1 1,0-1-1,0 0 1,0 0-1,1 0 1,-1 0-1,0 0 1,0 0-1,1-1 1,-1 1-1,0 0 1,1 0-1,-1-1 1,0 1-1,1-1 1,-1 0-1,1 1 1,-1-1-1,1 0 1,-1 0-1,1 0 1,-1 0-1,1 0 1,-1 0-1,1 0 1,-1-1-1,1 1 1,2-1-1,1-2 18,-1-1 0,0 1 0,0-1 0,0 1 1,0-1-1,-1 0 0,5-7 0,21-20 32,-26 27-72,1 1-1,0 0 1,0 0 0,0 0-1,0 0 1,1 1 0,-1 0 0,1 0-1,-1 0 1,9-2 0,-9 3 16,1-1 3,0 0 1,0 1-1,0 0 1,0 0-1,0 0 1,0 1-1,0-1 0,1 1 1,-1 0-1,0 1 1,0 0-1,0-1 1,9 4-1,-2 0 13,-8-3 0,1 1 0,-1-1-1,0 1 1,0 0-1,0 0 1,0 0 0,0 1-1,-1 0 1,1-1 0,-1 1-1,5 6 1,47 39 100,-11-10-53,-28-23-29,0-1-1,1 0 1,34 20 0,-45-30-20,1-1 1,-1-1 0,1 1-1,0-1 1,0 0-1,0 0 1,0-1 0,0 0-1,0-1 1,0 1-1,0-1 1,0-1 0,0 1-1,0-1 1,10-2-1,7-4 6,0-1 0,-1-1 0,26-14 0,-26 12 7,0 1 0,48-14 0,-50 18-21,0 1 0,1 1 1,-1 1-1,1 2 0,0 0 1,0 1-1,36 4 0,-19 5-5,104 27 57,-119-27-22,0 0 1,27 15 0,109 52-76,-101-49 53,-28-16-13,-1-1 0,1-2 0,1-1 0,-1-1 1,1-1-1,0-2 0,0-2 0,0-1 0,56-6 0,-20-5 42,-44 6-54,1 1 0,32-1 1,-42 7 12,-1 1 1,1 0-1,-1 1 1,0 0-1,0 2 0,0-1 1,18 11-1,9 3 9,26 13 27,-46-21-51,1-1 0,0-1 1,0 0-1,1-2 0,28 6 0,-42-12 6,1 0 0,0-1 0,1 0 0,-1 0 0,-1-1 1,1-1-1,0 1 0,11-5 0,-2 0 25,-1-2 0,1 0 0,17-12 0,-8 5-23,-8 2 5,1 1 1,1 1-1,0 1 0,0 0 0,1 2 0,45-10 0,-57 18-6,-1 1 0,0-1 1,0 2-1,1 0 0,-1 0 0,0 1 0,0 0 1,-1 0-1,1 1 0,-1 1 0,18 10 1,90 46 166,-111-58-152,1 0 1,0 0-1,0 0 0,0-1 0,0 0 1,0 0-1,0-1 0,1 0 1,-1-1-1,0 1 0,1-1 0,-1 0 1,0-1-1,1 0 0,-1 0 0,0-1 1,0 0-1,10-4 0,9-5 47,-1-1 0,-1-1 0,37-26 0,3-2-41,-48 32-16,0 1-1,0 0 1,0 1 0,1 1-1,24-6 1,-24 9-2,1 0-1,-1 2 1,1 0 0,0 0-1,-1 2 1,32 5-1,104 31 155,-116-26-104,1-3-15,-1-2 1,2-2 0,-1-1 0,58-4 0,-41 0 16,59 8 0,-63-2 0,48 9 109,-88-12-135,39 8 118,-1 2 0,95 37 0,-29 3-1140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3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1420,'0'1'295,"0"-1"0,0 1-1,0-1 1,0 1 0,-1-1 0,1 1-1,0-1 1,0 1 0,-1-1 0,1 1-1,0-1 1,-1 1 0,1-1 0,0 1-1,-1-1 1,1 0 0,-1 1 0,1-1-1,0 0 1,-1 1 0,1-1-1,-2 1 1,-17 5 2785,-19-2-382,-33 6 2511,118 4-4713,-11-8-510,1-3-1,0-1 1,0-1-1,58-7 1,-80 3 85,0 0-1,23-8 1,-13 4 825,-8 4 258,-8 4 3690,-34 11-3875,-1-2 0,0-1 0,-31 8 0,-6 2-675,36-12-242,21-6-44,0 1-1,1-1 1,-1 1-1,1 1 0,-6 2 1,-32 13 27,36-16-20,0 0-1,0 1 1,0 0-1,0 0 1,1 1-1,-10 6 1,4-2 52,11-8-65,0 1 0,0-1 0,0 0 0,0 1 0,1-1 0,-1 1 0,0 0 0,0-1 0,0 1-1,0 0 1,1-1 0,-1 1 0,0 0 0,1 0 0,-1-1 0,1 1 0,-1 0 0,1 0 0,-1 0-1,1 0 1,-1 0 0,1 0 0,0 0 0,0 0 0,-1 0 0,1 0 0,0 0 0,0 0 0,0 0-1,0 0 1,0 0 0,0 0 0,1 0 0,-1 0 0,0 0 0,0 0 0,1 0 0,-1 0 0,1 2 0,12 30-3,-4-11-7,-2 2 1,10 40-1,1 28-44,9 102-14,-15-97 21,11 169 1,-9-74 152,0 1 0,0-11-43,-3-78-37,48 395 13,-43-379-37,11 162-12,-25-267 8,34 324-65,-18-129-18,9 82-3,10 113 191,-15-148-45,1 7-74,5 69 45,-3 389-26,-15-435-73,-10 301 118,9-348 50,0-64-46,4 60 28,1 3-53,-13-101-50,-10 291-18,-9-157-4,9-25-11,-2 1-22,4-50 116,9 153 93,4-130-97,3-22-19,0-19 29,0-6-42,14 140-9,-8-168 18,12 59-13,-19-151-6,-4-33 5,1 37 0,4 71-33,-4-48 7,-2-56 8,-2 0 0,-3 49 0,-6 96-36,1-7 59,4 17 65,5-100-41,7 85 29,4-11-19,-6-101-17,0 52 1,-4-47-1,11 64 1,-2-20-3,24 134-13,-2 55-15,-4 21-64,-8-151 55,2 16-38,-20-101 31,8 77 29,11 30 40,-11-68-31,-8-62 33,-4 87 0,-2-51 15,2-72-33,1-10-10,-1 0-1,0 1 1,-1-1-1,1 0 1,-1 0-1,-1 0 0,-3 13 1,-4 26 47,0 0 116,-9 0 146,-10 9-90,19-28-237,7-21 0,3-6 0,-1 1 0,0-1 0,0 1 0,-1-1 0,1 0 0,0 1 0,0-1 0,0 1 0,0-1 0,0 0 0,0 1 0,0-1 0,-1 0 0,1 1 0,0-1 0,0 0 0,0 1 0,-1-1 0,1 0 0,0 1 0,-1-1 0,1 0 0,0 0 0,-1 1 0,1-1 0,0 0 0,-1 0 0,1 0 0,0 1 0,-1-1 0,0 0 0,-2 3 0,-1-2 0,10 0 0,3 3 0,10-3 0,0 3 0,-12-3 0,1-1 0,-5 4 0,-68 33 0,5-3 0,47-25 0,0-1 0,-27 12 0,0 5 0,107-29 0,152-33 0,-213 36 0,32-2 0,-29-2 0,-9 5 0,1 0 0,-1 0 0,0 0 0,0 0 0,0 0 0,0-1 0,0 1 0,0 0 0,1 0 0,-1 0 0,0 0 0,0 0 0,0 0 0,0 0 0,0 0 0,1 0 0,-1 0 0,0-1 0,0 1 0,0 0 0,0 0 0,1 0 0,-1 0 0,0 0 0,0 0 0,0 0 0,0 0 0,1 0 0,-1 0 0,0 1 0,0-1 0,0 0 0,0 0 0,1 0 0,-1 0 0,0 0 0,0 0 0,0 0 0,0 0 0,0 0 0,1 0 0,-1 1 0,0-1 0,0 0 0,0 0 0,0 0 0,-24 21 0,23-20 0,-9 7 0,4-4 0,6-4 0,-1 0 0,0 0 0,1 0 0,-1 1 0,1-1 0,-1 0 0,0 1 0,1-1 0,-1 0 0,1 1 0,-1-1 0,1 1 0,-1-1 0,1 1 0,-1-1 0,1 1 0,0-1 0,-1 1 0,1 0 0,0-1 0,-1 1 0,1-1 0,0 1 0,0 0 0,-1-1 0,1 1 0,0 0 0,0-1 0,0 1 0,0 0 0,0 1 0,1 0-286,4 9 763,-5-11-539,0-1 0,0 1 0,0 0-1,0 0 1,0 0 0,-1 0 0,1 0 0,0-1 0,0 1 0,0 0-1,0 0 1,0 0 0,0 0 0,0 0 0,-1 0 0,1 0 0,0-1-1,0 1 1,0 0 0,0 0 0,0 0 0,-1 0 0,1 0 0,0 0 0,0 0-1,0 0 1,0 0 0,-1 0 0,1 0 0,0 0 0,0 0 0,0 0-1,0 0 1,0 0 0,-1 0 0,1 0 0,0 0 0,0 0 0,0 0-1,0 0 1,-1 0 0,1 0 0,0 1 0,0-1 0,0 0 0,0 0 0,0 0-1,0 0 1,-1 0 0,1 0 0,0 0 0,0 1 0,0-1 0,0 0-1,0 0 1,0 0 0,0 0 0,0 0 0,0 1 0,0-1 0,0 0-1,0 0 1,0 0 0,0 0 0,0 1 0,0-1 0,0 0 0,-35-51-21149,26 35 18596,-10-18-648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16,'1'1'156,"0"-1"0,0 1 0,-1-1 0,1 1 0,0 0 0,-1-1 1,1 1-1,0 0 0,-1-1 0,1 1 0,-1 0 0,1 0 0,-1 0 0,0 0 0,1-1 0,-1 1 0,0 0 0,0 0 0,1 0 0,-1 0 1,0 0-1,0 0 0,0 0 0,0 1 0,-6 26 3324,1-8-2342,5-8-764,-2 0 0,1 0 0,-5 15 1,3-16-290,1 1 1,0-1 0,-1 16 0,3-6-58,1 1 0,0-1 0,2 0 0,7 31 0,-8-44-21,0-1 0,1 0 0,0-1 0,0 1 1,0 0-1,1-1 0,0 0 0,1 0 0,-1 0 0,1 0 0,0-1 0,1 0 0,-1 0 0,1 0 0,0-1 0,9 6 0,-11-8 5,0 0 0,0 0 0,0 0 0,1 0-1,-1-1 1,0 0 0,1 0 0,-1 0 0,1 0-1,-1-1 1,1 0 0,0 0 0,-1 0 0,1-1-1,-1 1 1,1-1 0,-1 0 0,1 0 0,-1-1 0,0 1-1,0-1 1,1 0 0,-1 0 0,0 0 0,-1-1-1,1 1 1,0-1 0,-1 0 0,5-5 0,3-3 19,-1-1 0,0-1 0,0 0 0,-1 0 1,-1-1-1,0 0 0,5-15 0,-7 14-4,13-26 27,-18 40-53,-1 0-1,1-1 1,0 1-1,0 0 1,-1-1 0,1 1-1,0 0 1,0 0-1,0 0 1,0 0 0,1 0-1,-1 0 1,0 0-1,0 0 1,0 0 0,1 0-1,-1 1 1,1-1-1,1 0 1,0 2-2,-1 1 0,0-1-1,0 1 1,0 0 0,0 0 0,0 0 0,0 0-1,0 0 1,-1 1 0,1-1 0,-1 0 0,1 1-1,-1-1 1,0 1 0,0-1 0,1 4-1,8 14-5,27 43-16,-24-40 13,1 0 0,24 31 1,-32-47 21,0 0 0,1-1 0,-1 1 0,2-1 0,-1-1 0,1 1 1,0-1-1,0-1 0,0 0 0,0 0 0,11 3 0,-7-3-130,-1-1 0,1 0 0,0-1-1,0-1 1,1 0 0,-1-1-1,14-1 1,-10 0-1155,-1-2-1,0 0 1,0-1-1,0 0 1,17-9 0,-12 7-687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3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22 1680,'-3'3'962,"1"0"0,-1 0 0,0 0 0,0-1 0,0 1 0,0-1 0,-1 0 0,1 0 0,0 0-1,-1 0 1,-6 2 0,-1 1 1614,-24 9 2592,34-13-4103,-16 10 4356,23-8-5411,1-1 0,0 1 0,0-2 1,-1 1-1,1-1 0,0 0 1,0 0-1,0-1 0,0 0 1,0 0-1,0-1 0,0 0 0,0 0 1,9-3-1,10-3 124,-1-1-1,36-17 1,21-24 1295,-73 48 1353,-11 8-2054,-10 11-1059,11-18 482,-8 17-151,-47 85 0,45-77 0,0 0 0,2 1 0,-7 30 0,4-12 0,9-34 0,0 0 0,1 1 0,0-1 0,0 1 0,0 12 0,-7 64 0,17 56 0,1 47 0,0-62 0,0 76 0,0-100 0,0 12 0,9-12 0,-5-17 0,14 101 0,-21-141 0,12 137 0,-9-77 0,0 78 0,0-21 0,1 56 0,67 284 0,-7-66 0,-58-353 0,5 55 0,-6-8 0,-3-55 0,-3 134 0,-17 34 0,-11 145 0,5-110 0,-10 110 0,1 14 0,20-331 0,-33 455 0,13-125 0,23-326 0,-9 352 0,4-34 0,1-98 0,12-121 0,0-51 0,15 365 0,-9-323 0,8 94 0,8 30 0,0-19 0,12 169 0,-24-250 0,-1-14 0,5 278 0,-9-172 0,0-87 0,0 1 0,0 85 0,-9 476 0,-9-482 0,0 11 0,0-72 0,0 51 0,1-46 0,5 66 0,5-152 0,7-26 0,0-3 0,0-1 0,0 59 0,-9-112 0,-1-5 0,10 90 0,0 12 0,-6-120 0,-2 1 0,-2 38 0,0-13 0,-9 50 0,10-78 0,-1-14 0,1-1 0,0 1 0,4 19 0,-3-27 0,0 0 0,0 0 0,0-1 0,1 1 0,0-1 0,-1 1 0,1-1 0,1 1 0,-1-1 0,0 0 0,1 0 0,-1 0 0,1 0 0,0-1 0,3 3 0,6 4 0,0-1 0,0 0 0,0-1 0,1 0 0,0-1 0,1-1 0,24 8 0,-30-9 0,-8-4 0,0 1 0,0-1 0,0 1 0,0-1 0,0 1 0,0-1 0,-1 0 0,1 1 0,0-1 0,0 1 0,0-1 0,0 1 0,-1-1 0,1 0 0,0 1 0,0-1 0,-1 1 0,1-1 0,0 0 0,-1 1 0,1-1 0,0 0 0,-1 0 0,1 1 0,-1-1 0,1 0 0,0 0 0,-1 1 0,0-1 0,-44 31 0,13-3 0,-53 37 0,2-1 0,-45 40 0,127-104 0,1 0 0,-1 1 0,0-1 0,1 1 0,-1-1 0,1 0 0,-1 1 0,1 0 0,-1-1 0,1 1 0,-1-1 0,1 1 0,-1-1 0,1 1 0,-1 0 0,1-1 0,0 1 0,0 0 0,-1 0 0,1-1 0,0 1 0,0 0 0,0 0 0,0-1 0,0 1 0,0 0 0,0 0 0,0-1 0,0 1 0,0 0 0,0 0 0,1 1 0,0-1 0,0 0 0,0 0 0,1 0 0,-1 0 0,1 0 0,-1 0 0,0 0 0,1 0 0,0-1 0,-1 1 0,1-1 0,-1 1 0,4 0 0,52 5 0,-48-7 0,0 0 0,0 0 0,0 0 0,-1-1 0,1-1 0,-1 1 0,1-2 0,-1 1 0,0-1 0,8-5 0,-7 5 0,0 3 0,-8 1 0,0 0 0,-1-1 0,1 1 0,0 0 0,-1 0 0,1 0 0,0 0 0,0 0 0,-1 0 0,1 0 0,0 0 0,0 0 0,-1 0 0,1 1 0,0-1 0,-1 0 0,1 0 0,0 1 0,-1-1 0,1 0 0,0 1 0,-1-1 0,1 1 0,-1-1 0,1 1 0,-1-1 0,1 1 0,-1-1 0,1 1 0,-1 0 0,0-1 0,1 1 0,-1-1 0,0 1 0,1 1 0,5 7 0,-5-8 15,1 1 1,0 0-1,-1 0 0,1 0 1,-1 1-1,1-1 0,-1 0 0,0 0 1,0 1-1,0-1 0,0 1 1,0 2-1,3 39-4477,-5-27 315,0 0 1,-1-1-1,-5 17 0,6-8-3734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1364,'0'0'293,"0"-1"0,0 0 0,0 0 0,0 0 0,0 0-1,0 0 1,1 0 0,-1 1 0,0-1 0,1 0 0,-1 0 0,0 0 0,1 1-1,-1-1 1,1 0 0,0 0 0,-1 1 0,1-1 0,-1 1 0,2-2 0,19-6 1647,33 7-2841,-37 2 1461,61-1-483,180-4 80,-203 3-96,107 12 0,-157-11-128,0 1 0,0 0 0,0 0 1,0 0-1,0 0 0,-1 1 0,1 0 1,-1 0-1,7 3 0,-10-4-86,1 1 0,-1-1-1,0 0 1,0 0 0,0 0 0,0 1-1,0-1 1,0 1 0,0-1 0,0 1-1,-1-1 1,1 1 0,0-1 0,-1 1-1,1 0 1,-1-1 0,0 1 0,0 0-1,1-1 1,-1 1 0,0 0 0,0-1-1,-1 1 1,1 0 0,0-1 0,-1 1-1,0 2 1,-2 17-1628,-5 4 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46 177 556,'-44'-36'7131,"44"35"-7105,0 1 0,0 0-1,0-1 1,-1 1-1,1-1 1,0 1 0,0 0-1,0-1 1,0 1-1,0-1 1,0 1 0,0-1-1,0 1 1,0-1-1,0 1 1,0 0 0,0-1-1,0 1 1,0-1-1,0 1 1,0 0 0,1-1-1,-1 1 1,0-1-1,0 1 1,0 0 0,1-1-1,-1 1 1,0 0-1,1-1 1,-1 1 0,0 0-1,0-1 1,1 1-1,-1 0 1,1 0 0,-1-1-1,0 1 1,1 0-1,-1 0 1,1 0 0,-1 0-1,0-1 1,1 1-1,0 0 1,24-9-152,-21 7 197,61-17-83,132-23-1,75 11 211,-134 17-126,-134 13-90,30-3 103,37 1 0,-62 3-186,1 1 0,-1-1 0,0 2 0,0-1-1,1 1 1,-1 1 0,0 0 0,-1 0 0,10 5 0,-15-6-167,0 1 1,0-1-1,0 1 0,0-1 1,-1 1-1,0 0 0,1 0 0,-1 1 1,0-1-1,0 0 0,-1 1 1,1-1-1,-1 1 0,0-1 0,0 1 1,0-1-1,0 1 0,0 0 1,-1 0-1,0 0 0,0-1 1,0 8-1,0 20-1411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1088,'0'-4'492,"0"1"-1,1-1 0,-1 0 1,1 1-1,0-1 1,0 0-1,0 1 0,1-1 1,-1 1-1,1 0 1,3-6-1,-1 4-269,0-1-1,1 1 0,0 0 1,0 0-1,9-7 1,4 1-239,-1 0 0,2 1 0,22-9 1,-18 10 60,1 2 1,0 0-1,0 2 1,0 0 0,1 2-1,-1 1 1,37 1-1,7 4 52,98 17-1,54 28 72,-105-20-109,-38-7-2183,119 50 1,-103-35-737,-39-15 1172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0 1108,'-21'11'1014,"1"1"-1,1 1 1,0 0 0,0 2-1,2 0 1,-24 26-1,-33 48 863,5 4-1,4 3 1,-53 104-1,91-164-407,23-32-1266,0 0-1,1 0 1,0 0-1,-1 0 1,2 0-1,-1 1 1,0 0-1,1-1 0,0 1 1,0 0-1,0 0 1,-1 8-1,3-12-186,0 0-1,0 0 0,0-1 1,0 1-1,1 0 0,-1 0 0,0 0 1,1 0-1,-1 0 0,0-1 0,1 1 1,-1 0-1,1 0 0,-1-1 1,1 1-1,-1 0 0,1-1 0,0 1 1,-1-1-1,1 1 0,0 0 1,0-1-1,-1 0 0,1 1 0,0-1 1,0 1-1,0-1 0,-1 0 0,1 0 1,0 1-1,1-1 0,31 2-4,-26-2 14,63-2-28,108-17-1,69-28 4,-54 8-273,-148 32-618,52-3 1,-85 9 248,1 1 0,0 0 0,0 1 0,-1 1 0,1 0 0,-1 1 0,0 0 0,1 0 0,13 7 0,-20-6 149,-1 0 0,1 0 1,-1 1-1,0-1 0,0 1 0,0 0 1,-1 0-1,0 1 0,0-1 0,0 1 1,-1 0-1,1 0 0,-1 0 1,-1 0-1,1 1 0,2 11 0,5 27-1758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82 580,'0'-1'444,"0"0"0,0 1 0,0-1 0,0 0 0,1 0 0,-1 0 0,0 0 0,1 1 0,-1-1 0,0 0 0,1 0 0,-1 0 0,1 1 0,-1-1 0,1 0 0,-1 1 0,1-1 1,0 0-1,18-9 2194,30 1-3914,-31 7 2026,81-9-738,124 1 0,-81 7 51,16-7 9,108-2-167,-258 12-191,-1 0-1,1 1 1,-1 0-1,14 3 1,-20-4 156,0 0 0,1 1 0,-1-1 1,0 1-1,0-1 0,0 1 0,0-1 0,0 1 0,0-1 1,0 1-1,0 0 0,0 0 0,0-1 0,0 1 0,0 0 1,0 0-1,-1 0 0,1 0 0,0 0 0,-1 0 0,1 0 0,-1 0 1,1 1-1,-1-1 0,1 0 0,-1 0 0,0 0 0,0 1 1,0-1-1,1 0 0,-1 0 0,0 0 0,0 1 0,-1-1 1,1 0-1,0 0 0,-1 2 0,-6 17-1809,-2 5 95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1360,'-1'1'444,"-1"0"0,1 1 0,0-1 0,0 1-1,0-1 1,0 1 0,0 0 0,0-1 0,0 1 0,0 0 0,1 0 0,-1-1-1,1 1 1,-1 0 0,1 0 0,0 3 0,0-4-360,0 0 1,1 0-1,-1 0 0,1 1 1,-1-1-1,1 0 0,-1 0 1,1-1-1,0 1 0,0 0 1,0 0-1,-1 0 0,1 0 0,0 0 1,0-1-1,0 1 0,0-1 1,0 1-1,0 0 0,0-1 1,0 0-1,1 1 0,-1-1 1,0 0-1,2 1 0,460 92 122,-378-79-145,466 32-1930,-514-45 996,10 2-2085,52 10 0,-61-4 1031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56,'0'1'359,"-1"1"0,1-1 0,0 0-1,0 0 1,-1 0 0,1 1 0,-1-1 0,1 0 0,-1 0-1,1 0 1,-1 0 0,0 0 0,0 0 0,1 0 0,-1 0 0,0 0-1,0 0 1,0-1 0,0 1 0,-2 1 0,-27 13 2711,13-8-2456,10-4-286,7-2-310,-1-1 0,1 0 1,0 0-1,0 0 0,-1 0 1,1 0-1,0 0 0,0 1 1,0-1-1,-1 0 0,1 0 1,0 0-1,0 0 0,0 1 1,-1-1-1,1 0 0,0 0 1,0 1-1,0-1 0,0 0 1,0 0-1,0 1 0,-1-1 1,1 0-1,0 0 0,0 1 1,0-1-1,0 0 0,0 1 1,0-1-1,0 0 0,0 0 1,0 1-1,0-1 0,0 0 1,0 0-1,1 1 0,-1-1 1,0 1-1,0 2-18,0-3-7,27 2 15,0 1 1,0 2-1,0 0 0,37 13 1,-27-7 39,45 7 0,-28-11 14,86 14 390,187 2 1,-201-25 668,-45-1-270,1 4 1,102 13-1,-148-9-470,0-2 0,0-2 0,65-5 0,-55-4 919,48-13 1,-60 12-880,0 1 1,1 2-1,59-3 0,77-1-184,-86 6-159,-58 1 4,1 2-1,0 1 0,32 4 1,76 15 259,163 2 1,-214-16-308,-76-3-46,-8-2 14,0 0 0,0 1-1,-1-1 1,1 0 0,0 0-1,0 0 1,0 0-1,-1 1 1,1-1 0,0 0-1,0-1 1,0 1 0,0 0-1,-1 0 1,1 0-1,0 0 1,0-1 0,-1 1-1,1 0 1,0-1 0,1 1-1,-2-1-1,0 1-1,0 0 1,0 0-1,0 0 1,0 0-1,0 0 1,0 0-1,0 0 1,0-1-1,0 1 1,0 0-1,1 0 1,-1 0 0,0 0-1,0 0 1,0 0-1,0 0 1,0 0-1,0 0 1,0 0-1,1 0 1,-1 0-1,0 0 1,0 0-1,0 0 1,0 0-1,0 0 1,1 0-1,-1 0 1,0 0-1,0 0 1,0 0-1,0 0 1,0 0-1,0 0 1,1 0 0,-1 0-1,0 0 1,0 0-1,0 0 1,0 0-1,0 0 1,0 0-1,0 0 1,1 0-1,-1 1 1,0-1-1,0 0 1,0 0-1,0 0 1,0 0-1,0 0 1,0 0-1,0 0 1,0 1-1,0-1 1,0 0-1,0 0 1,0 0 0,0 0-1,0 0 1,0 1-1,0-1 1,0 0-1,0 0 1,0 0-1,0 0 1,0 0-1,-5 9-255,1-8-246,1 0-1,-1 0 1,0 0-1,1 0 1,-1 0 0,0-1-1,1 0 1,-1 0 0,0 0-1,-6-1 1,-44-7-4152,35 4 2907,-147-27-7718,95 17 7292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7:5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1496,'-22'7'2304,"1"1"0,-23 12 0,-13 6-1611,37-15-615,10-4-69,11-5-19,-1-1-85,-11 5-2629,-4 18-568,14-13 1585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1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874 13 612,'-38'-6'6526,"33"4"-6111,-1 1 0,1 0 0,-1 0 1,0 0-1,1 1 0,-1 0 0,-9 1 1,-43 3 925,46-4-1092,1 0 0,-1 1 0,0 1 0,0-1 0,-17 7 0,-36 7 29,49-13-56,0 1 1,-21 7-1,19-5 220,0-1-1,0 0 1,-1-2-1,1 0 1,-1-2 0,-24-1-1,13 1 240,11-1-91,-1-1 1,1-1-1,-20-6 1,-19-3 698,3-3 91,28 9-615,23 4-601,0 1 0,0 0-1,1 0 1,-1 0 0,0 1-1,0 0 1,0-1 0,0 1-1,0 1 1,0-1 0,-7 2-1,6-1-62,4-1-92,0 0 0,0 0 0,0 0-1,0 0 1,0 1 0,0-1-1,0 0 1,1 0 0,-1 1-1,0-1 1,0 1 0,0-1-1,0 1 1,0-1 0,1 1 0,-1-1-1,0 1 1,0 0 0,1 0-1,-1-1 1,1 1 0,-1 0-1,0 0 1,1 0 0,0-1 0,-1 1-1,1 0 1,-1 0 0,1 0-1,0 0 1,0 0 0,-1 1-1,2 0-5,0 0 0,-1-1-1,1 1 1,0 0-1,0-1 1,0 1-1,0-1 1,0 1-1,1-1 1,-1 1 0,0-1-1,1 0 1,-1 1-1,1-1 1,-1 0-1,1 0 1,0 0 0,-1-1-1,1 1 1,3 1-1,48 18 523,-43-17-305,32 8 614,0-2 0,1-3-1,71 4 1,-49-6-407,116 10 231,312 39-337,-388-33-221,166 53-1,-175-39-208,-80-28-3021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33:3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803 285 496,'-53'-28'6160,"-98"-37"-1,101 48-3862,0 1 0,-1 3 0,-1 3 0,-75-7 0,76 14-465,-11 0 1486,-64-12-1,114 14-3317,11 1 0,0 0 0,0 0 0,0 0 0,0 0 0,0 0 0,0-1 0,1 1 0,-1 0 0,0 0 0,0-1 0,0 1 0,0 0 0,0-1 0,1 1 0,-1-1 0,0 1 0,-1-2 0,2 2 0,0 0 0,0 0 0,0 0 0,0-1 0,0 1 0,0 0 0,0 0 0,0 0 0,-1-1 0,1 1 0,0 0 0,0 0 0,0-1 0,0 1 0,0 0 0,0 0 0,1-1 0,-1 1 0,0 0 0,0 0 0,0 0 0,0-1 0,0 1 0,0 0 0,0 0 0,0-1 0,0 1 0,1 0 0,-1 0 0,0 0 0,0 0 0,0-1 0,0 1 0,1 0 0,-1 0 0,0 0 0,0 0 0,0 0 0,1-1 0,4-1 0,0 0 0,0 0 0,0 1 0,0-1 0,0 1 0,0 0 0,0 1 0,0-1 0,9 1 0,12-1 0,927-65 0,-808 62 0,206 20 0,-338-14 0,7 0 0,0 1 0,0 0 0,22 9 0,-41-12 0,0 0 0,-1 0 0,1 0 0,0 1 0,-1-1 0,1 0 0,0 1 0,-1-1 0,1 1 0,-1-1 0,1 0 0,0 1 0,-1-1 0,1 1 0,-1 0 0,1-1 0,-1 1 0,0-1 0,1 2 0,-6 7 0,-26 8 0,25-14 0,-23 8 0,-1-1 0,0-2 0,-46 8 0,3-2 0,-126 29 0,-260 20 0,374-55 0,-356 17 0,439-25 0,-3 1 0,1-1 0,-1 0 0,1-1 0,-1 1 0,1-1 0,0 0 0,-1 0 0,1 0 0,0 0 0,-8-4 0,12 5 0,0-1 0,0 1 0,-1 0 0,1 0 0,0 0 0,0 0 0,0 0 0,0-1 0,0 1 0,-1 0 0,1 0 0,0 0 0,0-1 0,0 1 0,0 0 0,0 0 0,0 0 0,0-1 0,0 1 0,0 0 0,0 0 0,0-1 0,0 1 0,0 0 0,0 0 0,0 0 0,0-1 0,0 1 0,0 0 0,0 0 0,0 0 0,0-1 0,0 1 0,0 0 0,0 0 0,0 0 0,1-1 0,-1 1 0,0 0 0,0 0 0,0 0 0,0-1 0,0 1 0,1 0 0,-1 0 0,0 0 0,0 0 0,0 0 0,1 0 0,-1 0 0,0-1 0,0 1 0,0 0 0,1 0 0,-1 0 0,23-11 0,30-6 0,29-1-41,1 3 0,0 4 0,0 4 1,1 4-1,100 7 0,16 20-4555,-4 19-6632,-70-11 5091,112 33-1748,-106-23 5609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383 925 476,'2'-2'318,"-1"0"1,1-1-1,-1 0 0,0 1 0,0-1 1,0 0-1,0 0 0,-1 1 0,1-1 0,-1 0 1,1 0-1,-1 0 0,0 0 0,0 0 1,-1 0-1,1 1 0,0-1 0,-1 0 1,0 0-1,-1-3 0,-3-11 663,-2 0 0,-9-18-1,9 18-593,-126-266 1481,38 53-1672,-12-22-88,97 239-102,10 13-5,0 0-1,-1 0 0,1 0 0,0 0 0,0 0 0,-1 0 1,1 0-1,0 0 0,0 0 0,0 0 0,-1 1 1,1-1-1,0 0 0,0 0 0,0 0 0,-1 0 1,1 0-1,0 0 0,0 0 0,0 1 0,0-1 1,-1 0-1,1 0 0,0 0 0,0 0 0,0 0 0,0 1 1,0-1-1,0 0 0,0 0 0,-1 0 0,1 1 1,0-1-1,0 0 0,0 0 0,0 0 0,0 1 1,-3 29 5,3 2-10,2-1-1,2 0 1,0 1-1,2-1 1,18 51-1,-19-69 3,1 0 1,0-1-1,1 0 0,0 0 0,1-1 0,1 0 0,16 17 1,-18-21 0,0 0 0,1-1 1,0 1-1,1-2 0,-1 1 1,1-1-1,0-1 0,0 0 1,1 0-1,-1-1 0,16 4 0,7-2 8,0-2 0,64-1 0,68-14 135,27-1-1595,-152 13-1235,1 1 1,72 14-1,-64-4 551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874 737 1076,'0'-43'2587,"1"-18"241,-9-75 0,4 100-2365,3-50 1,1 54 18,-1 1 0,-6-40 0,3 37 631,2 1 1,1-37-1,1 53-548,0 11-284,-1 1 0,0-1-1,0 0 1,0 1-1,-4-10 1,3 10 525,0-1 0,1 1 0,-1-1 0,1 0 0,0-9 0,10 40 650,0 14-1298,-2-12-21,1 42 318,-6-46-219,8 44 0,8 46 83,1 14 85,-1 23 712,-8-63 427,-5 0 0,-7 143 0,-2-62-505,-9 102-538,5-170-512,4 0 1,12 136 0,-1-201 11,1 0 0,2-1 0,1 0 0,2 0 0,23 43 0,-12-23 0,14 17 0,-25-49 0,-1 1 0,13 37 0,7 38 0,-5 2 0,16 110 0,-14 46 0,-2 97 0,0 56 0,-18 172 0,-10-408 0,-17 146 0,0 0 0,9-61 0,-9 64 0,7-184 0,-17 83 0,12-109 0,-21 103 0,5-29 0,1-4 0,-15 104 0,-27 226 0,55-338 0,6-66 0,3 116 0,1-17 0,-1 433 0,11-413 0,-2-133 0,-9 219 0,-1-82 0,-5 14 0,2-86 0,-15 128 0,1-6 0,0-6 0,-1 3 0,17-128 0,-3 104 0,5-23 0,-1-11 0,1 63 0,0-69 0,-13 147 0,6-168 0,-11 154 0,17-133 0,-15 171 0,7-165 0,0-10 0,-10 51 0,-44 230 0,53-321 0,-6 124 0,16-138 0,-13 162 0,-2-20 0,3-23 0,-4-92 0,16-95 0,6-57 0,1 1 0,4 47 0,0-16 0,-2-61 51,0 0 0,0 0-1,-1 0 1,1 0 0,0-1 0,-1 1-1,1 0 1,-1 0 0,0-1 0,1 1-1,-1 0 1,0-1 0,0 1 0,0-1-1,0 1 1,0-1 0,-1 1 0,1-1-1,-3 3 1,1-2-314,-1 0 1,0 0-1,1 0 0,-1-1 0,0 1 0,0-1 1,1 0-1,-9 1 0,-5 0-3015,-1-1-1,1 0 0,-24-3 1,37 1 2127,-22-1-3268,0-1-1,-33-8 0,15 1 1627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31 20,'29'-20'22428,"-30"20"-22080,0-1 715,-36-8 2515,31 8-3366,0 1 1,0 0-1,0 1 1,0 0-1,-1-1 1,1 2-1,0-1 1,0 1-1,1 0 1,-10 4-1,-2 0 11,4-1-149,1 0 0,0 1 0,0 1 0,0-1 0,1 2-1,0 0 1,0 0 0,1 1 0,0 0 0,0 1 0,-11 15 0,4-1-11,1 0 1,2 1 0,0 0-1,-14 38 1,25-55-55,1 2 1,0-1-1,-2 17 0,-4 17 22,3-21-16,2 1 0,0 0-1,2 0 1,0-1 0,1 1-1,2 0 1,0 0 0,8 30-1,-8-48 3,-1 1 0,2-1-1,-1 1 1,0-1 0,1 0-1,0 1 1,0-2 0,1 1 0,-1 0-1,1-1 1,0 1 0,0-1-1,1 0 1,-1 0 0,1-1-1,0 1 1,0-1 0,0 0 0,0-1-1,1 1 1,9 2 0,-10-3-113,1 0 0,-1-1 1,1 0-1,-1 0 0,1 0 0,-1 0 1,1-1-1,0 0 0,-1 0 1,1-1-1,-1 0 0,1 0 0,-1 0 1,1 0-1,-1-1 0,1 0 1,-1 0-1,0-1 0,0 1 1,0-1-1,-1 0 0,1 0 0,5-6 1,-4 3-577,27-27-5304,-23 22 2658,0 0 1,-2-1-1,9-12 1,-13 17 1882,1 0 1,0 0-1,0 0 1,12-10-1,9-4-675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2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201 177 180,'1'4'694,"-1"-1"1,-1 0-1,1 1 0,0-1 1,-1 1-1,0-1 0,1 1 1,-1-1-1,-1 0 0,1 0 0,0 0 1,-1 1-1,0-1 0,-2 3 1,1-3-133,0 0 1,0 0-1,0 0 1,-1 0-1,1-1 1,-8 5-1,11-7-540,-44 21 3685,42-20-3506,-1-1-1,1 1 1,-1 0-1,1-1 0,0 0 1,-1 1-1,1-1 1,-1 0-1,1 0 0,-1 0 1,1-1-1,-1 1 1,1 0-1,0-1 0,-1 0 1,1 0-1,-3-1 1,1 0-23,0 0 0,-1-1 1,1 0-1,0 0 1,0 0-1,1 0 0,-1 0 1,1-1-1,-1 0 1,1 0-1,0 0 0,0 0 1,1 0-1,0-1 1,-1 1-1,1-1 0,1 1 1,-1-1-1,1 0 1,-1 0-1,1 0 0,1 0 1,-1 0-1,1 0 1,0-7-1,1 5-132,-1 0 0,2 0 0,-1 1-1,1-1 1,0 0 0,0 1 0,0 0 0,1-1-1,0 1 1,1 0 0,-1 0 0,1 1 0,0-1-1,1 1 1,-1 0 0,1 0 0,0 0 0,0 1-1,1 0 1,-1 0 0,1 0 0,0 0 0,10-4 0,-7 4-35,0 0 1,-1 1-1,2 0 1,-1 0-1,0 1 1,0 0 0,1 0-1,-1 1 1,1 1-1,-1 0 1,1 0 0,-1 0-1,1 1 1,-1 1-1,1 0 1,-1 0 0,10 4-1,-16-5-6,0 1-1,0-1 1,0 0 0,0 1-1,0 0 1,0 0-1,-1 0 1,1 0-1,-1 0 1,1 1 0,-1-1-1,0 1 1,0-1-1,0 1 1,0 0-1,-1 0 1,1 0 0,-1 0-1,1 0 1,-1 0-1,0 0 1,-1 0-1,1 1 1,0 4 0,-1-4-115,0 1-1,0-1 1,-1 0 0,0 1 0,0-1 0,0 1 0,0-1 0,-1 0 0,1 0 0,-1 0-1,0 0 1,0 0 0,-1 0 0,1-1 0,-1 1 0,0-1 0,-5 5 0,-3 4-2133,-2-1 1,1 0-1,-21 12 1,27-19 1074,0-1 0,0 0 0,-1 0 0,1-1 0,-1 0 0,0 0 0,1 0 0,-1-1 0,0 0 0,-12 0 0,9-1-1466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2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2 904,'1'0'168,"-1"0"-1,0-1 0,1 1 1,-1 0-1,0 0 1,0 0-1,1 0 1,-1 0-1,0 0 1,1 0-1,-1 0 1,0 0-1,1 0 1,-1 0-1,0 0 1,1 0-1,-1 0 1,0 0-1,0 0 0,1 0 1,-1 0-1,0 0 1,1 1-1,-1-1 1,0 0-1,0 0 1,1 0-1,-1 0 1,0 1-1,0-1 1,1 0-1,-1 0 1,0 0-1,0 1 1,0-1-1,1 0 0,-1 1 1,0-1-1,0 0 1,0 0-1,0 1 1,0-1-1,0 0 1,0 1-1,0-1 1,0 0-1,1 1 1,-1-1-1,0 0 1,0 0-1,-1 1 1,1-1-1,0 0 0,0 1 1,0-1-1,0 0 1,0 1-1,0-1 1,0 0-1,0 0 1,-1 1-1,1-1 1,0 1-1,-22 23 6404,-2 2-2775,16-12-2814,1 1 0,1 0-1,0 0 1,1 0 0,1 0 0,-4 24-1,8-35-866,0 0 0,0 0 0,0 0 0,0 0 1,1 0-1,-1-1 0,1 1 0,0 0 0,0 0 0,3 4 0,3 17 313,-5-18-336,0 1 0,0-1 1,1 0-1,0 0 0,6 10 0,8 18 106,-9-18-132,0 0 0,13 16 1,-14-22-61,0 1 0,0 0 0,-1 0 0,-1 0 0,0 0 0,5 19 0,-4-4-37,-4-21-88,0 1 0,-1 0 0,1 0 0,-1-1 0,-1 1 0,1 0 0,-1 0 0,-1 0-1,1 0 1,-1 0 0,0 0 0,-4 11 0,1-8-1149,-1 0 1,0 0-1,-1 0 1,0-1-1,-1 0 0,1 0 1,-2 0-1,-8 7 1,-3 5-2974,13-15 2397,1 1 0,0 0 0,0 0 0,0 1 0,-4 8 0,8-6-631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2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228 736 288,'4'-1'247,"23"-4"1681,15-7 6172,-39 11-7356,0-1 0,0 1 1,0 0-1,0-1 1,-1 1-1,1-1 1,0 0-1,-1 0 1,1 0-1,-1 0 0,0 0 1,0 0-1,0-1 1,0 1-1,0-1 1,0 0-1,-1 1 0,3-6 1,-1-2 736,-1-1 0,0 1 0,0-17 1,-5-32 1052,-23-59-2975,16 82 462,-6-46 0,10 22-431,-11-68 972,13 107-2528,-2 1 1,-8-22-1,13 39 1106,0 0-1,0 0 0,-1 0 0,1 0 1,-1 1-1,0-1 0,0 0 0,0 1 1,0-1-1,0 1 0,-1 0 0,1 0 0,-1 0 1,0 0-1,1 0 0,-1 1 0,0-1 1,0 1-1,0 0 0,0-1 0,0 2 1,0-1-1,0 0 0,0 0 0,-1 1 0,-5 0 1,-2 3-1878</inkml:trace>
  <inkml:trace contextRef="#ctx0" brushRef="#br0" timeOffset="1">1 219 1740,'10'20'3318,"-9"-17"-2665,0 0 0,1-1 0,-1 1 0,1 0 0,0 0 0,-1-1 0,1 1 0,0-1 0,1 0 0,-1 0 0,0 1 0,1-1 0,-1 0 0,1-1 0,-1 1 0,1 0 0,0-1 0,0 0 0,0 0 0,0 0 0,4 2 0,12 1 2506,-1 0 0,38 2-1,-25-5-1352,35-4 0,124-25-1674,-171 24-9,31-8-301,25-4-1624,-50 16-3123,1 2-3791,-24-1 8138,0-1-1,0 1 1,0-1-1,-1 1 0,1 0 1,0 0-1,-1 0 1,1 0-1,0 0 0,-1 0 1,1 0-1,-1 1 1,0-1-1,1 0 1,-1 1-1,0-1 0,0 1 1,0-1-1,0 1 1,0 0-1,0 0 1,1 2-1,-1 12-2196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88 1080,'1'0'232,"0"-1"0,0 1 0,-1-1 0,1 1 0,0-1 0,-1 1 0,1-1 0,-1 1 0,1-1-1,0 0 1,-1 1 0,1-1 0,-1 0 0,1 1 0,-1-1 0,0 0 0,1 0 0,-1 0 0,0 1 0,0-1 0,1 0 0,-1 0 0,0 0 0,0 1-1,0-1 1,0 0 0,0 0 0,0 0 0,-1-1 0,-10-24 7842,2 7-3199,9 19-4728,0-1 1,-1 0-1,1 0 1,-1 0-1,1 0 1,-1 0-1,1 1 1,-1-1-1,1 0 1,-1 0 0,0 1-1,1-1 1,-1 1-1,0-1 1,0 0-1,0 1 1,1-1-1,-1 1 1,0 0-1,0-1 1,0 1-1,0 0 1,0-1 0,-1 1-1,-27-5 3835,23 7-3867,0 0 1,0 0 0,0 0 0,0 1-1,1 0 1,-1 0 0,1 1-1,0 0 1,0 0 0,0 0 0,-5 5-1,-7 5 19,-28 27 256,37-34-318,1 1 0,1 0 1,-1 0-1,1 0 0,1 1 0,0 0 1,0 0-1,0 0 0,-5 20 1,8-15-43,1 1 0,0 0 0,1 0 0,1 0 0,0 0 0,2-1 0,5 25 0,-3-26-20,1 0-1,0 0 1,0 0-1,2-1 1,-1 0-1,18 21 1,-18-25-3,22 25 8,-22-25-6,1 0-1,-1 0 0,7 13 0,4 1 4,-16-20-11,1 0 0,-1 0 0,0 1 0,0-1 0,0 1 0,-1-1 0,1 1 0,-1 0 0,2 3 0,4 11 4,-5-14-1,-1-1 0,0 1 0,1 0-1,-2 0 1,1 0 0,0 0 0,0 0 0,-1 0 0,0 0 0,1 3 0,-1 2 7,0-3-9,0-1 0,1 0 0,-1 0 0,-1 0-1,1 1 1,-1-1 0,1 0 0,-1 0 0,-1 0 0,1 0 0,0 0 0,-1 0 0,0 0 0,0 0 0,0-1 0,-4 6 0,-2 0-10,-3 4-1,0-1 0,0-1-1,-1 1 1,-1-2 0,0 0-1,-17 11 1,-1-5-65,21-12-26,0 0-1,1 1 0,-1 1 0,1-1 0,0 2 1,0-1-1,1 1 0,0 0 0,0 1 1,-6 8-1,3 1-1378,-6 10-4239,15-24 4447,1-1 0,0 1-1,0-1 1,0 1-1,0 0 1,1-1-1,-1 1 1,0 5-1,1-8 1115,0 0 0,0 1 0,0-1 0,0 0 0,0 1 0,0-1 0,0 0 0,0 1-1,0-1 1,0 0 0,0 1 0,0-1 0,0 0 0,0 1 0,0-1 0,1 0 0,-1 1 0,0-1 0,0 0 0,0 0 0,0 1 0,1-1-1,-1 0 1,0 0 0,0 1 0,1-1 0,-1 0 0,0 0 0,0 0 0,1 1 0,-1-1 0,0 0 0,0 0 0,1 0 0,-1 0 0,0 0-1,1 0 1,-1 0 0,0 0 0,1 0 0,-1 1 0,0-1 0,1 0 0,-1-1 0,0 1 0,1 0 0,-1 0 0,9 0-2697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1220,'7'0'11789,"-10"0"-11169,0 1-1,0 0 1,-1-1-1,1 1 0,0 0 1,0 0-1,0 1 1,-5 2-1,-42 30 2790,42-28-2837,-6 5 10,0 0 0,1 1 0,0 1 0,1 0 0,1 0 0,0 1 0,0 1 0,-8 16 0,-6 9 124,18-31-544,1 0 0,0 1 0,1 0 0,-8 21 0,3-1 98,-15 30 1,22-51-239,0 0 1,0 0-1,1 0 1,0 0-1,1 0 0,0 19 1,-2 9 8,2-30-27,1 0-1,0 0 1,0 0-1,1 0 0,2 9 1,1 19 5,-3-27 14,0-1 0,1 1 0,-1 0 1,2-1-1,-1 1 0,1-1 0,0 0 0,0 0 0,1 0 0,0 0 0,0-1 1,1 1-1,9 9 0,-11-12-116,1-1-1,-1 0 1,1 0 0,-1 0-1,1-1 1,0 1-1,0-1 1,0 0 0,0 0-1,10 3 1,-12-5-168,1 1-1,0-1 0,0 0 1,0 0-1,-1 0 1,1 0-1,0 0 1,0 0-1,0-1 1,0 0-1,-1 1 0,1-1 1,0 0-1,-1 0 1,1-1-1,-1 1 1,1 0-1,3-4 1,1 0-1140,-3 3 472,-1-1 0,0 1 0,1-1 0,-1 0 0,0 0 0,0 0-1,-1 0 1,1-1 0,-1 1 0,1-1 0,1-4 0,22-37-6722,-15 23 4766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1035 1400,'1'0'338,"0"0"-1,-1 0 1,1 0-1,0-1 1,-1 1-1,1 0 1,-1 0-1,1 0 1,0-1-1,-1 1 1,1 0 0,-1-1-1,1 1 1,0 0-1,-1-1 1,1 1-1,-1-1 1,0 1-1,1-1 1,-1 1-1,1-1 1,-1 1-1,0-1 1,1 0-1,5-22 4136,-7-34-1078,0 39-1701,2-42 1289,0 3-649,-10-93-1,0 17-334,5 77-641,4-91 0,2 52-356,-2-99-1002,9 159 0,-6 44 0,3 18 0,-5-15 0,-1 0 0,2 0 0,3 17 0,-3-15 0,0-1 0,-1 1 0,0 0 0,-1-1 0,-3 16 0,2 14 0,10 100 0,0 117 0,-9 110 0,9-260 0,-9 71 0,1-189 0,0-1 0,0 1 0,1-1 0,5-11 0,1-8 0,10-43 0,-10 35 0,24-62 0,-10 36 0,-18 51 0,56-162 0,-53 153 0,-4 12 0,0 0 0,0 0 0,1 0 0,0 0 0,0 1 0,1-1 0,7-8 0,16-8 0,-27 23 0,0 1 0,0-1 0,0 0 0,0 1 0,0-1 0,0 0 0,0 1 0,0 0 0,0-1 0,0 1 0,0-1 0,0 1 0,1 0 0,-1 0 0,0 0 0,0 0 0,0 0 0,0 0 0,0 0 0,1 0 0,-1 0 0,0 0 0,0 1 0,0-1 0,0 0 0,0 1 0,0-1 0,0 1 0,0 0 0,1 0 0,3 5 0,-1 0 0,-1 0 0,1 0 0,-1 1 0,0-1 0,-1 1 0,1 0 0,-1-1 0,-1 1 0,1 0 0,0 14 0,-1-2 0,0-1 0,-2 1 0,-3 28 0,-5 79 0,0-18 0,5-59 0,4-41 0,0 0 0,-1 1 0,1-1 0,-5 13 0,4-13 0,0-1 0,1 0 0,-1 0 0,2 14 0,0-6 0,10 22 0,-16-50-11157,-10-35-8245,15 43 17418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91 1472,'5'22'4309,"-4"-20"-3835,0 0-1,0 0 1,0 0-1,-1 0 1,1 1-1,-1-1 1,0 0-1,1 0 1,-1 0-1,0 1 1,0-1-1,-1 0 1,1 0-1,0 0 1,-1 1-1,0 2 1,-1-2 252,0 0 0,0 1 1,-1-1-1,1 0 1,-1 0-1,0-1 1,1 1-1,-1 0 1,-1-1-1,1 0 1,0 1-1,0-1 0,-1 0 1,1-1-1,-1 1 1,0-1-1,-6 2 1,6-2-270,1 0 1,0-1 0,-1 0 0,1 1-1,0-1 1,-1 0 0,1-1-1,0 1 1,-1-1 0,-3 0 0,5 0-399,-1 0-1,0 0 1,1-1 0,-1 1 0,1 0 0,0-1 0,-1 0 0,1 1 0,0-1 0,0 0 0,0 0 0,0 0 0,-2-4 0,2 3-59,0 0 0,1-1 0,0 1 0,-1-1 0,1 1 0,1-1 0,-1 0 0,0 1 0,1-1 0,0 0 0,0 1 0,0-1 0,0 0 0,1 1 0,-1-1 0,1 0 0,0 1 0,0-1 0,0 1 0,1-1 0,-1 1 0,3-5 0,11-9 0,-11 11 0,0 1 0,0-1 0,1 1 0,0 1 0,0-1 0,0 1 0,0 0 0,1 0 0,-1 0 0,1 1 0,0-1 0,9-2 0,-9 4 0,0 0 0,0 1 0,0 0 0,1 0 0,-1 0 0,12 1 0,-16 0 0,0 0 0,0 1 0,0 0 0,0-1 0,0 1 0,-1 0 0,1 0 0,0 0 0,0 0 0,-1 0 0,1 0 0,-1 1 0,1-1 0,-1 0 0,0 1 0,1-1 0,-1 1 0,0 0 0,0-1 0,0 1 0,0 0 0,0 0 0,-1-1 0,1 1 0,0 3 0,1 0 31,0 1 0,-1 0 0,0-1 1,0 1-1,0 0 0,-1 0 0,0 0 0,0 0 0,0 0 1,-1 0-1,-2 8 0,2-10-259,0-1 0,0 1 0,-1 0 0,0-1 0,0 1-1,0-1 1,0 0 0,-3 4 0,3-4-601,0-1-1,-1 1 1,0-1-1,0 0 0,1 0 1,-1 0-1,-1 0 1,1 0-1,-6 2 1,-22 4-9012,9-6-522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64 643 228,'0'14'3502,"-4"6"5587,4-20-8810,-3 5 4194,2-5-4193,1 1 0,0-1-1,-1 0 1,1 0-1,0 0 1,-1 1 0,1-1-1,0 0 1,-1 0-1,0 0-61,0-1 0,0 1 0,0 0 0,0-1 0,0 1 0,0 0 0,0-1 0,0 1 0,1-1 0,-1 0 0,0 1 0,0-1 0,1 0 0,-1 1 0,0-1 0,0-1 0,-3-4 418,0 0-1,0 0 1,1 0 0,0-1-1,0 0 1,0 0 0,1 1 0,0-1-1,0-1 1,0-11 0,-1-9 79,0-38 0,12-129-444,-7 166-271,0-1 0,11-47 0,-11 68 0,-1-1 0,0 1 0,-1 0 0,0 0 0,0-1 0,-1 1 0,0 0 0,0-1 0,-6-15 0,3 10 0,-1-1 0,-6-4 0,11 16 0,0 8 0,5 19 0,-1-6 0,-3-15 0,-1 1 0,1 0 0,-1-1 0,1 1 0,0-1 0,0 1 0,0-1 0,3 5 0,5 17 0,-9-20 0,0 0 0,1 0 0,0 0 0,0 0 0,0-1 0,4 8 0,-4-7 0,1-1 0,-1 1 0,0-1 0,0 1 0,0 0 0,1 6 0,-2-5 0,1-1 0,0 0 0,0 0 0,0 0 0,0 1 0,1-1 0,-1-1 0,5 8 0,-4-8 0,0 1 0,-1-1 0,1 1 0,-1 0 0,1-1 0,-1 1 0,0 0 0,0 6 0,3 4 0,-3-12 0,-1 0 0,1 0 0,0 1 0,0-1 0,-1 0 0,1 0 0,-1 0 0,0 1 0,0-1 0,0 3 0,-7 2-310,-20 1-9023,7-2-2494,3-1 4222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5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345 357 1044,'-22'-7'1062,"-5"-3"1085,0 1 1,-1 2-1,-47-8 0,15 10 269,-44-1-1162,102 6-1279,6-1 8,-1 1 1,1 0-1,-1 0 1,1 0-1,0 0 0,-1 1 1,1-1-1,3 2 1,8 1-4,195 12-18,-69-7 65,171 9-102,415-30 0,-266-51 97,-523 74 135,-115 23-37,46-6-27,-31 10-10,81-14 8,29-9 98,0 2-1,-81 38 1,90-33-16,18-10-67,-1 2 1,-23 17 0,27-20-70,20-9-38,-1-1 0,1 1 0,0 0 1,-1 0-1,1 0 0,0 1 0,0-1 1,0 0-1,-2 3 0,4-4 0,0 0 1,-1 0-1,1 0 0,0 0 0,0 0 1,0 0-1,0 0 0,0 0 0,0 0 0,0 0 1,0 0-1,0 1 0,0-1 0,0 0 1,0 0-1,0 0 0,0 0 0,0 0 1,0 0-1,0 0 0,0 0 0,0 0 1,0 0-1,0 1 0,0-1 0,0 0 1,0 0-1,0 0 0,0 0 0,0 0 0,0 0 1,0 0-1,0 0 0,0 0 0,0 0 1,0 1-1,0-1 0,0 0 0,0 0 1,1 0-1,-1 0 0,0 0 0,0 0 1,0 0-1,0 0 0,0 0 0,0 0 0,0 0 1,0 0-1,0 0 0,0 0 0,0 0 1,1 0-1,-1 0 0,0 0 0,0 0 1,0 0-1,0 0 0,0 0 0,0 0 1,0 0-1,0 0 0,1 0 0,10 0-39,16-4-6,45-21-45,130-64 0,-67 27 19,15-1 33,311-84 1,-279 104 151,-140 36 436,-30 6 281,-31 4 217,-163 29-126,-540 33-449,444-39-494,256-23-56,25-2-12,38-3-42,-23 0 125,135-9-86,-2-6 0,288-73 0,-133 9 154,-47 22 90,-237 57-85,-34 7-8,-38 8-22,-244 53-26,-173 45 120,411-93-128,1 2 0,-63 33 0,110-50-12,0 2-1,1-1 0,0 1 0,0 0 0,-10 9 0,16-13 9,0 0-1,0 0 0,0 0 1,0 0-1,0 0 1,0 0-1,0 0 0,0 1 1,0-1-1,1 0 1,-1 1-1,1-1 0,-1 0 1,1 1-1,-1-1 1,1 1-1,0-1 0,-1 1 1,1-1-1,0 1 1,0-1-1,0 1 0,0-1 1,0 1-1,1-1 1,-1 1-1,0-1 0,1 0 1,-1 1-1,1-1 1,-1 1-1,1-1 0,0 0 1,0 0-1,-1 1 1,3 1-1,3 2-3,0 0 1,1 0-1,0 0 0,0 0 0,0-1 1,0 0-1,1-1 0,0 0 0,0 0 1,0 0-1,0-1 0,0-1 0,0 1 1,0-1-1,1 0 0,-1-1 1,0 0-1,11-2 0,16-1-26,0-1 0,62-18 0,-31 1-13,0-3 0,74-37 0,-74 31 45,204-101 107,-103 48-33,-135 66-64,-23 11 12,1 1 1,0 0-1,16-6 1,-19 8 3,-12 1 2,-17 3-78,-34 11-749,-7 1-3848,2 2 0,-94 37 0,108-31 2203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7 120,'22'-3'5016,"-19"2"-4150,0 0 0,-1 0 0,1 1 0,0 0 0,0-1 0,-1 1 0,1 0 0,0 0 0,0 0 0,0 1 0,-1-1 0,5 2 0,-6-2-571,-1 0-1,1 1 1,-1-1-1,1 1 1,-1-1-1,1 0 1,-1 1-1,1-1 1,-1 1-1,1-1 1,-1 1 0,0 0-1,1-1 1,-1 1-1,0-1 1,1 1-1,-1 0 1,0-1-1,0 1 1,0-1-1,1 1 1,-1 0-1,0-1 1,0 1-1,0 0 1,0 1 0,-7 20 1759,5-18-1825,0-1 0,1 1 0,0 0 0,0 0 0,0 0-1,-1 7 1,-7 80 1877,9-58-1697,2 1 1,9 58-1,-8-79-389,0 0 0,1 0-1,0-1 1,1 0 0,1 0 0,0 0-1,0 0 1,1-1 0,1 0 0,9 11-1,-16-21-8,0 0-1,-1 0 1,1 0-1,0 0 1,0 0-1,0-1 1,0 1-1,0 0 1,0 0-1,0-1 1,0 1 0,0-1-1,0 1 1,1-1-1,-1 1 1,0-1-1,0 0 1,0 1-1,1-1 1,-1 0-1,0 0 1,0 0-1,1 0 1,-1 0-1,0 0 1,0-1-1,2 1 1,-1-1 12,1-1 1,-1 1-1,0 0 1,0-1-1,0 1 1,-1-1-1,1 0 1,0 0-1,-1 0 1,1 0-1,-1 0 0,1 0 1,0-2-1,2-3 22,0-1 0,-1 1-1,0-1 1,-1 0 0,1 0-1,-1 0 1,-1 0-1,1-9 1,-2-12 2,-1-1 0,-1 1 0,-13-56 0,-32-72-47,29 125 0,17 32 0,1 0 0,0-1 0,-1 1 0,1 0 0,0 0 0,-1 0 0,1-1 0,0 1 0,-1 0 0,1 0 0,-1 0 0,1 0 0,0 0 0,-1 0 0,1 0 0,-1 0 0,1 0 0,0 0 0,-1 0 0,1 0 0,-1 0 0,1 0 0,0 0 0,-1 1 0,1-1 0,0 0 0,-1 0 0,1 0 0,0 1 0,-1-1 0,1 0 0,0 0 0,-1 1 0,1-1 0,0 0 0,0 1 0,-1-1 0,1 0 0,0 1 0,0-1 0,-1 0 0,1 1 0,0-1 0,0 0 0,0 1 0,0 0 0,0-1 0,-2 9 0,1 0 0,0 0 0,1-1 0,0 1 0,0 0 0,1 0 0,2 9 0,1 10 0,-3-20 0,0-1 0,0 0 0,1 1 0,-1-1 0,5 9 0,3 12-1098,-1-3-5500,-5-14-263,14-3-7726,-8-12 11928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149 674 560,'4'-30'7165,"-2"26"-6562,-2 0 0,1 0 0,0 0-1,-1 0 1,0 0 0,0 0-1,0 0 1,-1-4 0,-24-151 9858,17 103-8018,7 44-1872,-1-1 0,0 1 0,-5-19 0,-4-3 632,2 0-1,-7-62 1,-3 17-384,10 46-817,8 28-2,0 1 0,-1-1 0,0 0 0,0 0 0,0 0 0,-4-6 0,5 11 0,1-1 0,0 1 0,0 0 0,0 0 0,-1-1 0,1 1 0,0 0 0,0 0 0,-1-1 0,1 1 0,0 0 0,0 0 0,-1 0 0,1 0 0,0-1 0,-1 1 0,1 0 0,0 0 0,-1 0 0,1 0 0,0 0 0,-1 0 0,1 0 0,0 0 0,-1 0 0,1 0 0,0 0 0,-1 0 0,1 0 0,0 0 0,-1 0 0,1 0 0,-1 1 0,0 0 0,0 0 0,0 0 0,0 0 0,0 0 0,1 0 0,-1 1 0,1-1 0,-1 0 0,0 0 0,1 0 0,0 1 0,-1 1 0,-3 12 0,2-1 0,0 1 0,0 0 0,1 0 0,1 0 0,2 20 0,17 90 0,-19-122 0,102 452 0,-46-311 0,-13-38 0,-41-99-290,0-1 0,0 1 0,-1 0-1,0-1 1,0 1 0,0 9 0,-6 12-5589,-9-4-4208,14-24 10009,-9 13-6147,9-6 134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1572,'0'1'273,"0"-1"1,1 1-1,-1-1 0,0 1 0,1-1 0,-1 1 1,0-1-1,1 1 0,-1-1 0,1 1 0,-1-1 1,1 1-1,-1-1 0,1 0 0,-1 1 0,1-1 0,-1 0 1,1 1-1,-1-1 0,1 0 0,0 0 0,-1 1 1,1-1-1,-1 0 0,1 0 0,0 0 0,-1 0 1,1 0-1,-1 0 0,2 0 0,9 0 7516,24-16 7007,-33 12-14652,0-3-147,14 4 3,-7 3 0,-5 2 0,-1-1 0,0 1 0,1 0 0,-1-1 0,0 1 0,0 1 0,0-1 0,0 0 0,0 1 0,3 3 0,3 3 0,-8-9 0,0 0 0,0-1 0,0 1 0,0 0 0,0 0 0,0 0 0,0 0 0,0-1 0,-1 1 0,1 0 0,0-1 0,0 1 0,0-1 0,0 1 0,-1-1 0,1 0 0,0 1 0,0-1 0,-1 1 0,2-3 0,5-2 0,-6 4 0,1 0 0,-1 0 0,0-1 0,1 1 0,-1-1 0,0 1 0,0 0 0,0-1 0,0 0 0,0 1 0,0-1 0,0 0 0,-1 1 0,1-1 0,0 0 0,-1 0 0,0 0 0,1 1 0,-1-1 0,0-3 0,7-4 0,-8 9 0,1 0 0,0 0 0,0 0 0,0 0 0,0 0 0,-1 0 0,1 0 0,0 0 0,0 0 0,0 0 0,0 0 0,-1 0 0,1 0 0,0 0 0,0 0 0,0 0 0,0 0 0,-1 0 0,1 0 0,0 0 0,0 0 0,0-1 0,0 1 0,0 0 0,-1 0 0,1 0 0,0 0 0,0 0 0,0 0 0,0 0 0,0-1 0,0 1 0,0 0 0,0 0 0,-1 0 0,1 0 0,0 0 0,0-1 0,0 1 0,0 0 0,0 0 0,0 0 0,0 0 0,0-1 0,0 1 0,0 0 0,0 0 0,0 0 0,0 0 0,0-1 0,0 1 0,0 0 0,0 0 0,-7 4 171,0-1-1,-1 0 1,0 0 0,-10 3-1,12-5-1621,-1 0 0,1 0 0,0 0-1,-1-1 1,-10 0 0,14-1 627,-1 1 1,1 0-1,0-1 1,0 0-1,1 1 1,-1-1-1,0 0 1,0-1-1,0 1 1,0 0-1,1-1 0,-1 0 1,1 1-1,-1-1 1,1 0-1,0 0 1,0-1-1,0 1 1,0 0-1,0-1 1,0 1-1,0-1 1,1 0-1,0 1 1,-1-1-1,1 0 1,-1-5-1,0-8-1018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0 732,'0'1'378,"0"0"1,0 0-1,1 0 0,-1 0 1,0 0-1,1 0 0,-1 0 1,1 0-1,-1-1 0,1 1 1,0 0-1,-1 0 0,1 0 1,0-1-1,-1 1 0,2 0 1,-1 0-102,0-1 0,-1 1 1,1 0-1,0-1 0,-1 1 0,1 0 1,-1 0-1,1-1 0,-1 1 0,1 0 1,-1 0-1,1 0 0,-1 0 0,0 0 0,1 1 1,28 26 10377,-25-22-9572,4 2 1227,-7-8-2287,-1 0 0,0 0-1,0 0 1,1 0-1,-1 0 1,0 0 0,0 0-1,1-1 1,-1 1-1,0 0 1,0 0-1,1 0 1,-1 0 0,0-1-1,0 1 1,0 0-1,1 0 1,-1-1-1,0 1 1,0 0 0,0 0-1,0-1 1,0 1-1,1 0 1,-1-1-1,0 1 1,0 0 0,0-1-1,0 1 1,0 0-1,0 0 1,0-1-1,0 1 1,0 0 0,0-1-1,0 1 1,-1 0-1,1 0 1,0-1 0,0 1-1,0 0 1,0-1-1,-1 1 1,11-31 1214,-6 11-472,-1 13 160,-1 15 651,-2 212-964,-3-213-325,-8-3-7643,-10-9-7018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1 128 152,'12'10'4663,"5"2"2497,-12-17-4748,-3-13-1695,8-33 3540,-10 26 3986,0 27-8104,1 0 0,-1 0 0,1-1 0,0 1 0,0 0 0,0-1 0,0 1 1,0-1-1,0 1 0,1-1 0,-1 0 0,0 1 0,1-1 0,-1 0 0,1 0 0,-1 0 0,1 0 0,-1 0 1,1 0-1,0-1 0,0 1 0,-1-1 0,1 1 0,0-1 0,3 1 0,18-2 362,-16 0-767,-9-3-839,-9-15-5657,-6 3-848,14 13 6093,0 0-1,-1 1 1,1-1-1,1-1 0,-1 1 1,0 0-1,-3-7 1,5 0-1129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39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1132,'0'2'299,"0"-1"1,0 0-1,0 0 0,0 0 1,0 0-1,0 0 0,1 0 1,-1 0-1,1 0 0,-1 0 1,0 0-1,1 0 0,0 0 1,-1 0-1,1 0 0,0 0 1,-1 0-1,1-1 0,0 1 1,0 0-1,0-1 0,-1 1 0,1 0 1,0-1-1,0 1 0,0-1 1,0 1-1,0-1 0,0 0 1,0 1-1,0-1 0,2 0 1,36 1 6290,-29-2-5811,2-19 920,-9 15-1605,-1 1 0,0-1 1,0 0-1,0 0 0,-1 0 1,1 1-1,-1-1 0,1-9 1,-2 12-59,0 1 0,-1 0-1,1 0 1,0 0 0,0 0-1,0 1 1,0-1-1,0 0 1,0 0-1,0 0 1,1 0 0,-1 0-1,0 0 1,0 0-1,1 0 1,-1 0-1,0 1 1,1-1 0,-1 0-1,1 0 1,0 0-1,-1 1 1,1-1 0,-1 0-1,2 0 1,-1 0 75,-1 1-1,0 0 1,1-1 0,-1 1 0,1 0 0,-1 0 0,0 0 0,1-1-1,-1 1 1,1 0 0,-1 0 0,1 0 0,-1 0 0,1 0 0,-1 0 0,1 0-1,-1 0 1,0 0 0,1 0 0,-1 0 0,1 0 0,-1 0 0,1 0-1,-1 0 1,1 1 0,0-1 0,6 13 1709,-5-10-1714,0 4 303,0 1-1,0-1 1,-1 1-1,2 11 1,2 13 147,-4-26-529,0 0 0,0-1-1,-1 1 1,1 0 0,-1 0-1,-1-1 1,1 1 0,-1 0-1,0-1 1,0 1 0,-1 0-1,-2 7 1,3-12-339,1-1-1,-1 1 1,1-1-1,-1 1 1,1-1-1,-1 1 1,1-1 0,-1 1-1,1-1 1,-1 1-1,0-1 1,1 0 0,-1 1-1,1-1 1,-1 0-1,0 0 1,0 1-1,1-1 1,-1 0 0,0 0-1,1 0 1,-1 0-1,0 0 1,1 0-1,-1 0 1,0 0 0,0 0-1,1-1 1,-1 1-1,0 0 1,1 0-1,-1 0 1,0-1 0,1 1-1,-2-1 1,-26-18-10563,16 9 7815,1 4 144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0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1532,'-1'5'1379,"0"0"1,0 0-1,0-1 0,-1 1 1,0-1-1,0 1 0,-1-1 1,1 1-1,-5 5 0,-7 15 3903,-1 10-2059,2 1 0,-11 51 0,13-39-1854,-4 69 1,11-37-1453,4 1 1,11 90-1,-9-149 17,2-1 0,1 1 0,1-1 1,8 20-1,8 9-3137,-22-49 2791,1 1-1,0-1 1,0 1-1,0-1 0,0 1 1,0-1-1,0 0 1,0 1-1,0-1 1,1 0-1,-1 0 0,0 0 1,1 0-1,-1 0 1,1 0-1,-1 0 1,1-1-1,0 1 0,-1 0 1,1-1-1,0 0 1,-1 1-1,1-1 1,0 0-1,-1 0 0,1 0 1,0 0-1,0 0 1,-1 0-1,1 0 1,0 0-1,-1-1 0,1 1 1,0-1-1,-1 1 1,1-1-1,2-1 1,2-2-798,0 1 1,0-1 0,0 0-1,-1 0 1,1 0 0,-1-1-1,8-10 1,13-15-1574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1320,'2'-26'3110,"-2"20"-657,1 0-1,0 0 0,1 0 1,0 1-1,2-7 0,-4 10-1668,1 1 1,0-1-1,0 0 0,0 0 0,0 1 1,1-1-1,-1 1 0,0-1 0,1 1 1,-1-1-1,0 1 0,1 0 0,0 0 1,-1 0-1,1 0 0,2-1 0,-2 1-761,0 1-1,0-1 0,0 1 1,0 0-1,0-1 0,0 1 1,0 0-1,0 1 1,0-1-1,0 0 0,-1 0 1,4 2-1,15 5-22,-1 2 0,0 0 0,-1 2 0,0 0 0,0 1 0,-2 0 0,26 24 0,-10-9 0,3 2 0,0 3 0,-2 1 0,-2 1 0,-1 1 0,-2 2 0,30 51 0,-44-64 0,-1 1 0,-1 0 0,-1 1 0,-2 0 0,0 0 0,-2 1 0,-1 0 0,-1 1 0,-1-1 0,-2 1 0,-1 50 0,-3-61 119,-1-1 0,0 1 1,-1-1-1,-1 0 0,-13 31 0,7-24-767,-2 0 0,0-1 0,-21 27 0,7-16-2512,-40 38 0,-34 19-7307,-63 43 668,75-67 6767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3605 315 1092,'0'-1'373,"-1"0"0,0 0 0,0 0 0,0 0 0,0 0 0,0 0-1,0 0 1,0 0 0,-1 1 0,1-1 0,0 0 0,0 1 0,-1-1 0,1 1 0,0 0 0,-1-1 0,1 1 0,0 0-1,-1 0 1,1-1 0,0 1 0,-1 0 0,-1 1 0,-14-4 2386,-82-32 5081,-137-42 789,-137-25-5132,61 31-3497,271 65 0,0 1 0,0 3 0,-1 2 0,1 1 0,-68 11 0,73-4 0,1 2 0,0 1 0,0 2 0,1 1 0,-54 32 0,-147 112 0,178-117 0,-35 32 0,-142 147 0,142-128 0,-156 167 0,75-79 0,47-47 0,80-80 0,-48 67 0,69-87 0,-41 67 0,33-48 0,-34 73 0,34-60 0,7-1 0,-2 1 0,28-62 0,0 1 0,-9 9 0,7-8 0,2-2 0,-1-11 0,-14 0 0,0-2 0,1 0 0,0 0 0,1-1 0,0-1 0,-13-15 0,12 9 0,-17-25 0,7 4 0,17 29 0,1 0 0,0 0 0,0 0 0,1-1 0,-3-12 0,-2-11 0,-9-60 0,8 38 0,6 39 0,2 0 0,0 0 0,-1-24 0,4 41 0,0-1 0,0 1 0,0 0 0,0-1 0,0 1 0,0 0 0,0-1 0,0 1 0,0 0 0,0 0 0,1-1 0,-1 1 0,0 0 0,0-1 0,0 1 0,0 0 0,1 0 0,-1-1 0,0 1 0,0 0 0,0 0 0,1-1 0,-1 1 0,0 0 0,1 0 0,-1 0 0,0-1 0,0 1 0,1 0 0,-1 0 0,0 0 0,1 0 0,-1 0 0,0 0 0,1 0 0,-1 0 0,0 0 0,1 0 0,-1 0 0,0 0 0,0 0 0,1 0 0,-1 0 0,0 0 0,1 0 0,-1 0 0,0 0 0,1 0 0,-1 1 0,0-1 0,1 0 0,13 8 0,-5 1 0,-1 0 0,0 1 0,-1-1 0,0 2 0,0-1 0,7 17 0,24 70 0,-15-34 0,-2-6 0,-2 1 0,14 78 0,13 53 0,-36-146 0,2 0 0,2-1 0,1-1 0,3 0 0,38 66 0,-53-103 0,1 1 0,-1 0 0,1-1 0,-1 0 0,1 0 0,0 0 0,1 0 0,-1-1 0,1 0 0,-1 0 0,1 0 0,0 0 0,0-1 0,0 0 0,8 3 0,-5-4 0,0 1 0,-1-1 0,1-1 0,0 0 0,0 0 0,0 0 0,-1-1 0,1 0 0,0-1 0,7-2 0,14-6 0,-1-2 0,0-1 0,0-1 0,37-26 0,-49 29 0,21-13-113,-23 14-154,2-1 0,-1 2 0,1 0-1,1 1 1,32-11 0,-46 18-976,1 1 1,0-1-1,-1 1 0,1 0 1,0 0-1,-1 0 1,1 1-1,0-1 0,4 2 1,-2 0-134,-1 0 1,1 0-1,-1 1 1,0 0-1,6 4 0,1 1-651,-1 1 0,0 1 0,15 18-1,9 8-54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128 625 804,'17'28'24727,"-26"-41"-20586,-7-24-1165,0-25-2862,4 8-109,-6-39-5,-10-54 0,10 44 0,13 87 0,1 0 0,1-1 0,-3-30 0,1 27 0,4 19 0,1-1 0,-1 1 0,1 0 0,-1 0 0,1-1 0,0 1 0,-1-1 0,1 1 0,0 0 0,0-1 0,0 1 0,0-1 0,0 1 0,0 0 0,0-1 0,1-2 0,-1 4 0,0 0 0,1 0 0,-1 0 0,0 0 0,0-1 0,0 1 0,0 0 0,0 0 0,1 0 0,-1 0 0,0 0 0,0 0 0,0 0 0,0 0 0,1-1 0,-1 1 0,0 0 0,0 0 0,0 0 0,0 0 0,1 0 0,-1 0 0,0 0 0,0 0 0,0 0 0,1 0 0,-1 0 0,0 0 0,0 0 0,0 0 0,0 1 0,1-1 0,-1 0 0,0 0 0,0 0 0,0 0 0,0 0 0,1 0 0,-1 0 0,0 0 0,0 1 0,0-1 0,0 0 0,0 0 0,0 0 0,1 0 0,-1 1 0,1 3 0,15 19 0,-12-17 0,1 1 0,-1-1 0,0 1 0,-1 0 0,5 12 0,28 80 0,-23-66 0,-1 1 0,9 41 0,-1 1 0,-12-50 0,8 50 0,-7-20 0,-5-32 0,3 44 0,2-36 0,11-78 0,-13 31 0,0 1 0,8-26 0,10-25 0,29-48 0,-27 54 0,36-59 0,-34 70 0,22-36 0,-46 77 0,1-1 0,0 1 0,0 0 0,1 1 0,-1 0 0,2 0 0,13-9 0,-20 14 0,0 0 0,0 1 0,0-1 0,0 1 0,0-1 0,0 1 0,1-1 0,-1 1 0,0 0 0,0 0 0,0 0 0,1-1 0,-1 1 0,0 0 0,0 1 0,1-1 0,-1 0 0,0 0 0,0 0 0,1 1 0,-1-1 0,0 1 0,0-1 0,2 2 0,-1-1 0,0 1 0,0 0 0,-1-1 0,1 1 0,0 0 0,-1 0 0,0 0 0,1 0 0,-1 1 0,0-1 0,1 4 0,2 6 0,0 1 0,-1 0 0,2 20 0,-5-29 0,17 394 0,-17-396 0,9-58 0,-7 38 0,0 1 0,1-1 0,1 1 0,12-32 0,1-10 0,-14 42 0,-2 14 0,-1-1 0,1 1 0,0-1 0,0 1 0,0-1 0,0 1 0,1-1 0,-1 1 0,1 0 0,2-4 0,-3 4 0,-6 4 0,-7 6 0,-19 25-3954,22-23 982,0 0 0,0 1 0,1 0 0,0 1 1,-9 15-1,-20 56-5573,19-36 6376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5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520 248 444,'-116'17'5563,"-60"-2"-2518,47-5-2261,101-9-671,21-1-97,0 0 1,0 0-1,0 1 1,1 0-1,-1 0 1,0 1-1,-11 3 1,13 0-64,21-9 13,11-2 16,264-35 46,-134 18-2,468-100-87,-620 122 60,358-80-101,-297 63-57,-34 10 3074,-58 8-2613,0 2 1,-32 5-1,48-5-311,-1 0-1,1 1 0,0 0 0,0 1 1,0 0-1,1 0 0,-1 1 1,-9 7-1,16-10-242,1 1 1,0-1 0,0 1-1,1-1 1,-1 1-1,0 0 1,1 0-1,-1-1 1,1 1 0,0 0-1,0 0 1,0 0-1,1 1 1,-1-1-1,1 0 1,0 0 0,-1 0-1,2 5 1,-1 1-777,1 0 0,0 0 0,0 0 1,1 0-1,4 11 0,3 7-944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5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0 533 872,'37'-31'24225,"-37"24"-18801,1-6-3444,2 4-1956,-1 1 0,0-1 0,-1 1 0,0-1 0,0 0 0,-1 1 0,0-1 0,-1 0 0,0 0 0,-3-13 0,-1-33-22,-4-73-2,0-17 0,8 145 0,1 0 0,0 0 0,0 0 0,0-1 0,0 1 0,0 0 0,0 0 0,0-1 0,0 1 0,0 0 0,0 0 0,0-1 0,0 1 0,0 0 0,0 0 0,0-1 0,0 1 0,0 0 0,0-1 0,0 1 0,0 0 0,0 0 0,0 0 0,0-1 0,1 1 0,-1 0 0,0 0 0,0-1 0,0 1 0,0 0 0,1 0 0,-1 0 0,0 0 0,0-1 0,0 1 0,1 0 0,-1 0 0,0 0 0,0 0 0,1 0 0,-1 0 0,0 0 0,0-1 0,1 1 0,-1 0 0,0 0 0,0 0 0,1 0 0,-1 0 0,0 0 0,0 0 0,1 0 0,-1 0 0,0 1 0,0-1 0,1 0 0,-1 0 0,0 0 0,0 0 0,1 0 0,-1 0 0,0 0 0,0 1 0,0-1 0,1 0 0,8 8 0,-3 2 0,0-1 0,0 1 0,-1 0 0,0 0 0,5 18 0,5 7 0,1 2 0,18 66 0,-10-29 0,-17-45 0,4 6 0,-4-11 0,-6-22 0,-1 1 0,1-1 0,-1 1 0,1-1 0,0 1 0,0-1 0,0 1 0,0-1 0,2 3 0,-6-1 0,3-4 0,-1 0 0,1-1 0,0 1 0,0 0 0,-1 0 0,1 0 0,0 0 0,0-1 0,-1 1 0,1 0 0,0 0 0,0-1 0,-1 1 0,1 0 0,0 0 0,0-1 0,0 1 0,0 0 0,-1 0 0,1-1 0,0 1 0,0 0 0,0-1 0,0 1 0,0 0 0,0-1 0,0 1 0,0 0 0,0-1 0,0 1 0,0 0 0,0 0 0,0-1 0,0 1 0,0 0 0,0-1 0,0 1 0,-4-20 0,3 19 0,1-1 0,-1 0 0,1 0 0,-1 1 0,1-1 0,0 0 0,-1 0 0,1 0 0,0 0 0,0 1 0,0-1 0,1-3 0,8-38 0,-5 17 0,16-48 0,3 3 0,-16 48 0,1-1 0,19-41 0,-15 41 0,17-27 0,-27 48 0,0 0 0,0 1 0,0-1 0,1 0 0,-1 1 0,1 0 0,-1-1 0,1 1 0,0 0 0,0 1 0,0-1 0,0 0 0,5-1 0,-7 3 0,1 0 0,-1 0 0,0 0 0,0 0 0,0 0 0,0 0 0,0 1 0,0-1 0,0 0 0,0 1 0,0-1 0,0 0 0,0 1 0,0-1 0,0 1 0,0 0 0,0-1 0,0 1 0,-1 0 0,1-1 0,0 1 0,0 0 0,-1 0 0,1 0 0,0 0 0,-1 0 0,1 0 0,0 1 0,15 35 0,-13-28 0,2 6 0,-1 2 0,-1-1 0,0 0 0,1 22 0,3 17 0,-5 5 0,-3-38 0,1-22 0,0 0 0,0 0 0,0 0 0,0 0 0,0 0 0,0 0 0,1-1 0,-1 1 0,0 0 0,0 0 0,0 0 0,0 0 0,0 0 0,0 0 0,0 0 0,0 0 0,0 0 0,0-1 0,0 1 0,1 0 0,-1 0 0,0 0 0,0 0 0,0 0 0,0 0 0,0 0 0,0 0 0,0 0 0,1 0 0,-1 0 0,0 0 0,0 0 0,0 0 0,0 0 0,0 0 0,0 0 0,1 0 0,-1 0 0,0 0 0,0 0 0,0 0 0,0 0 0,0 0 0,0 0 0,0 0 0,1 0 0,-1 1 0,0-1 0,0 0 0,0 0 0,0 0 0,0 0 0,0 0 0,0 0 0,0 0 0,6-9 0,4-9 0,4-10 0,-11 19 0,0 0 0,1-1 0,8-15 0,4-8 0,-6 12 0,0 1 0,2 0 0,20-27 0,-31 46 0,-1-1 0,1 1 0,0-1 0,0 1 0,0 0 0,1-1 0,-1 1 0,0 0 0,0 0 0,1 0 0,-1 0 0,1 0 0,-1 0 0,1 0 0,-1 1 0,1-1 0,-1 0 0,1 1 0,0-1 0,-1 1 0,1 0 0,0 0 0,-1-1 0,4 1 0,-2 1 0,-1 0 0,1 0 0,-1 0 0,0 0 0,0 0 0,0 1 0,0-1 0,0 1 0,0-1 0,0 1 0,0 0 0,0 0 0,-1 0 0,1 0 0,1 2 0,2 5 0,1 0 0,-2 0 0,1 1 0,-1-1 0,0 1 0,-1 0 0,2 13 0,14 118 0,-17-103 502,-2-21-3743,-1-6-3930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73 1560,'29'-35'31207,"-39"55"-31207,0 2 0,1-1 0,2 1 0,0 1 0,1-1 0,-4 41 0,5-39 0,4-16 0,0 0 0,0 0 0,1 1 0,0-1 0,0 0 0,1 0 0,0 0 0,0 0 0,1 0 0,6 15 0,-8-22 0,0 0 0,0-1 0,0 1 0,1 0 0,-1-1 0,0 1 0,1-1 0,-1 1 0,1 0 0,-1-1 0,1 1 0,-1-1 0,1 1 0,-1-1 0,1 0 0,-1 1 0,1-1 0,0 1 0,-1-1 0,1 0 0,0 0 0,0 1 0,4-3 0,-2 2 0,0-1 0,-1 1 0,1-1 0,0 0 0,-1 0 0,1 0 0,-1-1 0,1 1 0,-1-1 0,1 1 0,-1-1 0,0 0 0,0 0 0,0 0 0,0 0 0,0 0 0,0 0 0,2-5 0,27-48 0,-28 49 0,10-23 0,-1-1 0,10-37 0,-1 16 0,-17 44 0,-1 0 0,0 0 0,0 0 0,0 0 0,-1 0 0,0-1 0,0 1 0,0-12 0,-2 18 0,0 0 0,0 1 0,-1-1 0,1 0 0,0 0 0,0 0 0,0 0 0,0 1 0,0-1 0,0 0 0,1 0 0,-1 0 0,0 1 0,0-1 0,1 0 0,-1 0 0,0 1 0,1-1 0,-1 0 0,1 0 0,-1 1 0,1-1 0,-1 0 0,1 1 0,-1-1 0,1 1 0,-1-1 0,1 1 0,1-2 0,-1 3 0,0-1 0,-1 1 0,1-1 0,0 1 0,-1-1 0,1 1 0,-1 0 0,1-1 0,-1 1 0,1 0 0,-1-1 0,1 1 0,-1 0 0,0 0 0,1 0 0,-1-1 0,0 1 0,1 0 0,-1 0 0,0 0 0,0-1 0,0 1 0,0 0 0,0 0 0,0 0 0,0 0 0,-1 1 0,1 27 0,1 0 0,2 0 0,0 0 0,9 28 0,-1-5-308,9 29-273,-10-55-3349,3 0-3444,-11-24 6380,0 1 0,1-1 0,-1 1 0,1-1 0,-1 0 0,1 0 0,0 0-1,0 0 1,0-1 0,0 1 0,0-1 0,0 0 0,0 0 0,0 0 0,1 0 0,-1 0 0,4 0 0,11-1-1243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128 565 1824,'2'-1'865,"0"-1"0,0 1 0,0 0 0,-1-1 0,1 0 0,0 1 0,-1-1 0,1 0 0,-1 0 0,1 0 0,-1 0-1,0 0 1,0 0 0,0 0 0,1-4 0,-1 0 413,0 1 0,0-1 0,0 1-1,0-1 1,-1 1 0,-1-9 0,-7-35 3508,-4 8-3593,4 22-1886,-1 0 1,-10-17-1,8 18-2469,2 0 1,-8-20-1,-3-1-4165,16 34 6104,0-1 0,1 0 0,0 0-1,0 0 1,1 0 0,-3-7 0,4-8-1204</inkml:trace>
  <inkml:trace contextRef="#ctx0" brushRef="#br0" timeOffset="1">0 63 360,'6'-15'3801,"12"-6"12206,-17 20-14968,-1-1 0,1 1 1,-1 0-1,1-1 0,5-7 5481,-1 5-5637,-4 3-883,0 1 0,-1-1 0,1 0 0,0 1 0,0-1 0,-1 1 0,1-1 0,0 1 0,0 0 0,0-1 0,-1 1 0,1 0 0,0 0 0,0-1 0,0 1 0,0 0 0,0 0 0,0 0 0,0 0 0,-1 0 0,1 0 0,0 0 0,0 0 0,0 1 0,0-1 0,0 0 0,0 1 0,1 0 0,-2-1 0,8 2-19,-1 0-1,0 1 1,0-1 0,0 2-1,0-1 1,0 1 0,0 0-1,-1 1 1,0-1 0,0 1-1,0 0 1,-1 1 0,9 10-1,-3-1-5335,1 0-1,0-1 0,1-1 1,23 20-1,-21-20 3759,5 7-1336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4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55 476 384,'36'49'30199,"-35"-62"-27825,-3-17-2564,-42-195 190,9 46 0,34 167 0,1 11 0,0 1 0,0-1 0,0 1 0,0-1 0,0 0 0,1 1 0,-1-1 0,-1 0 0,1 1 0,0-1 0,0 0 0,0 1 0,0-1 0,0 1 0,0-1 0,-1 0 0,1 1 0,0-1 0,-1 1 0,1-1 0,0 1 0,-1-1 0,1 1 0,0-1 0,-1 1 0,1-1 0,-1 1 0,1 0 0,-1-1 0,1 1 0,-2-1 0,1 5 0,1 1 0,-1-1 0,1 0 0,0 0 0,1 1 0,0 5 0,10 50 0,33 220 0,-41-256 0,2 0 0,1-1 0,1 0 0,10 22 0,-4-10 0,-13-34 0,0-1 0,0 1 0,1 0 0,-1-1 0,0 1 0,0-1 0,0 1 0,1-1 0,-1 1 0,0-1 0,1 0 0,-1 1 0,0-1 0,1 1 0,-1-1 0,1 0 0,-1 1 0,0-1 0,1 0 0,-1 1 0,1-1 0,-1 0 0,1 0 0,-1 0 0,1 1 0,-1-1 0,1 0 0,-1 0 0,1 0 0,0 0 0,-1 0 0,1 0 0,-1 0 0,1 0 0,-1 0 0,2 0 0,0-1 0,0 0 0,1 0 0,-1-1 0,0 1 0,0 0 0,0-1 0,0 1 0,0-1 0,1-2 0,33-43 0,-11 1 0,23-62 0,-19 39 0,5-12 0,-8 19 0,40-70 0,-62 126 0,0 0 0,1 1 0,-1 0 0,1 0 0,8-6 0,-12 10 0,0 0 0,0 0 0,0 0 0,1 0 0,-1 1 0,0-1 0,1 0 0,-1 1 0,1-1 0,-1 1 0,0 0 0,1-1 0,-1 1 0,2 0 0,-2 0 0,0 0 0,0 0 0,0 1 0,-1-1 0,1 0 0,0 1 0,-1-1 0,1 1 0,0-1 0,-1 1 0,1-1 0,0 1 0,-1-1 0,1 1 0,-1 0 0,1-1 0,-1 1 0,1 0 0,-1-1 0,0 1 0,1 0 0,-1 0 0,0-1 0,1 1 0,-1 0 0,0 0 0,0 1 0,4 15 40,-2 0-1,0 0 1,0 0 0,-2 0-1,0 1 1,-4 22 0,-8 32-1885,-6-2-5283,13-48 4124,2 1 0,0-1 0,1 1-1,1 0 1,2-1 0,3 31 0,3-16 561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0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255 202 104,'28'31'23602,"-39"-15"-15680,3-13-6934,-1-7-837,6 0-151,0 1 0,1-1 0,-1 0 0,1 0 0,0 0 0,0 0 0,0 0 0,0 0 0,1 0 0,-1-1 0,1 1 0,0 0 0,0-7 0,0 1 0,0 1 0,0-1 0,1 1 0,1-1 0,2-17 0,4 4 0,-4 17 0,-1 0 0,-1 0 0,1 0 0,0-12 0,-2 16 0,1 1 0,-1-1 0,1 1 0,-1-1 0,1 1 0,-1 0 0,1-1 0,0 1 0,0 0 0,-1 0 0,1-1 0,0 1 0,0 0 0,0 0 0,1 0 0,-1 0 0,0 0 0,0 1 0,0-1 0,3-1 0,-4 2 0,1-1 0,-1 1 0,1 0 0,-1 0 0,1 0 0,-1 0 0,1 0 0,-1-1 0,1 1 0,-1 0 0,1 0 0,-1 0 0,1 0 0,-1 0 0,1 1 0,-1-1 0,1 0 0,-1 0 0,1 0 0,-1 0 0,1 1 0,-1-1 0,1 0 0,3 4 0,-2-2 0,0 0 0,-1 0 0,0 0 0,1 0 0,-1 0 0,0 0 0,0 1 0,0-1 0,-1 0 0,1 1 0,0-1 0,-1 0 0,1 5 0,3 35 0,-4 39 0,0-81 0,0 1 0,0-1 0,0 1 0,0-1 0,0 0 0,0 1 0,0-1 0,0 0 0,-1 1 0,1-1 0,0 0 0,0 1 0,0-1 0,0 0 0,0 1 0,-1-1 0,1 0 0,0 1 0,0-1 0,-1 0 0,1 0 0,0 1 0,0-1 0,-1 0 0,1 0 0,0 0 0,-1 1 0,-3 6 0,4-3 0,0-19 0,0-2 0,1 1 0,5-32 0,-2 21 0,2-18 0,-5 43 0,-1 0 0,1 0 0,-1 1 0,1-1 0,0 0 0,0 0 0,0 0 0,0 0 0,0 0 0,0 1 0,0-1 0,1 1 0,-1-1 0,0 1 0,4-3 0,-5 3 0,1 1 0,-1 0 0,1 0 0,-1-1 0,1 1 0,-1 0 0,1 0 0,-1 0 0,1-1 0,-1 1 0,1 0 0,-1 0 0,1 0 0,-1 0 0,1 0 0,-1 0 0,1 0 0,-1 0 0,1 0 0,0 0 0,-1 1 0,1-1 0,-1 0 0,1 0 0,-1 0 0,0 1 0,1-1 0,-1 0 0,1 1 0,-1-1 0,1 0 0,0 1 0,7 20 0,-6 32 0,-2-46 0,0-5 0,0 36 0,-7 54 0,6-82 0,0 0 0,-2-1 0,1 1 0,-1-1 0,0 0 0,-1 0 0,0 0 0,-1 0 0,1 0 0,-2-1 0,-5 8 0,9-14 0,1-1 0,-1 1 0,0 0 0,0-1 0,0 0 0,0 1 0,0-1 0,0 0 0,0 0 0,0 0 0,0 0 0,0 0 0,-1 0 0,1-1 0,0 1 0,-1-1 0,1 0 0,0 0 0,-1 0 0,1 0 0,0 0 0,-1 0 0,1 0 0,0-1 0,-1 1 0,1-1 0,0 0 0,-3-1 0,2 1 0,0 0 0,0-1 0,1 0 0,-1 1 0,0-1 0,1 0 0,-1-1 0,1 1 0,0 0 0,-1-1 0,1 1 0,0-1 0,1 0 0,-1 1 0,0-1 0,1 0 0,0 0 0,-2-4 0,0-7 0,0 1 0,1-1 0,1 0 0,0 1 0,1-1 0,1 0 0,0 1 0,1-1 0,0 1 0,1-1 0,7-21 0,-9 32 0,1 1 0,-1-1 0,1 0 0,-1 1 0,1-1 0,0 1 0,0 0 0,0-1 0,1 1 0,-1 0 0,0 0 0,1 1 0,5-4 0,-7 4 0,0 1 0,0-1 0,0 1 0,0-1 0,0 1 0,0-1 0,0 1 0,1 0 0,-1-1 0,0 1 0,0 0 0,0 0 0,1 0 0,-1 0 0,0 0 0,0 0 0,0 1 0,1-1 0,-1 0 0,0 0 0,0 1 0,0-1 0,0 1 0,1-1 0,-1 1 0,0 0 0,0-1 0,0 1 0,0 0 0,-1 0 0,1-1 0,0 1 0,0 0 0,0 0 0,-1 0 0,2 2 0,1 1 0,-1 1 0,1 0 0,-1 0 0,0 1 0,-1-1 0,1 0 0,-1 1 0,0-1 0,0 1 0,-1-1 0,1 1 0,-1-1 0,-1 1 0,1-1 0,-1 1 0,-1 5 0,1-7-14,0-1 0,0 0 0,-1 1 0,1-1 0,-1 0 0,0 0-1,0 0 1,0 0 0,0 0 0,-1 0 0,1-1 0,-1 1 0,1-1 0,-1 0 0,0 1 0,0-1 0,-5 2 0,4-2 65,-1 0 1,0 0 0,-1-1 0,1 0 0,0 0 0,0 0-1,-1 0 1,1-1 0,0 0 0,0 0 0,-6-1-1,2 0-609,0-1 0,0 0-1,0-1 1,1 1-1,-1-2 1,-9-4-1,11 5-1172,1-1 1,0 0-1,0 0 0,0 0 0,1-1 1,0 1-1,-8-10 0,6 6-74,1 0-1,0-1 1,0 0 0,1 0 0,0 0-1,-6-16 1,2-4-462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0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2 155 1832,'1'1'532,"0"0"1,0 0-1,0 1 0,-1-1 0,1 0 1,0 0-1,0 0 0,-1 1 1,1-1-1,-1 0 0,1 1 0,-1-1 1,1 0-1,-1 1 0,0-1 0,0 1 1,0-1-1,0 3 0,0 35 10517,-1-23-5522,1-15-5401,0-1 0,0 0 0,0 1 0,0-1 0,0 0 0,-1 1 0,1-1 0,0 0 0,0 1 0,0-1 0,0 1 0,0-1-1,-1 0 1,1 0 0,0 1 0,0-1 0,-1 0 0,1 1 0,0-1 0,0 0 0,-1 0 0,1 0 0,0 1 0,-1-1 0,1 0 0,0 0 0,-1 0 0,0 1-1,1-1-113,0 0 0,0-1-1,-1 1 1,1 0 0,0 0-1,0 0 1,0 0 0,-1 0-1,1 0 1,0-1-1,0 1 1,0 0 0,0 0-1,-1 0 1,1-1 0,0 1-1,0 0 1,0 0 0,0 0-1,0-1 1,0 1 0,0 0-1,0 0 1,0-1-1,-1 1 1,1 0 0,0 0-1,0-1 1,0 1 0,0 0-1,0 0 1,1-1 0,-1 1-1,0 0 1,0 0-1,0-1 1,0 1 0,0 0-1,0 0 1,0 0 0,0-1-1,0 1 1,1 0 0,-1 0-1,0 0 1,0-1-1,0 1 1,0 0 0,1 0-1,-1 0 1,7-18-12,-1-1 0,4-19 0,-6 19 0,1 0 0,13-30 0,-16 44 0,1-1 0,0 1 0,1 0 0,-1-1 0,1 1 0,0 1 0,0-1 0,1 1 0,-1-1 0,1 1 0,0 1 0,8-6 0,-11 8 0,0 0 0,0 0 0,-1 0 0,1 0 0,0 1 0,0-1 0,0 1 0,0-1 0,0 1 0,0 0 0,0 0 0,0 0 0,0 0 0,0 0 0,0 0 0,0 0 0,0 1 0,-1-1 0,1 1 0,3 1 0,-2-1 0,1 1 0,-1 0 0,0 1 0,0-1 0,0 1 0,0-1 0,-1 1 0,1 0 0,4 6 0,1 4 0,-1 1 0,1-1 0,-2 2 0,5 14 0,-7-18 0,-1-4 0,0 0 0,-1 1 0,0-1 0,-1 0 0,1 1 0,-2-1 0,1 9 0,2 14 0,-2-25 0,0 0 0,-1-1 0,0 1 0,0 0 0,0 0 0,0 0 0,-1 0 0,-1 7 0,-2 6 0,4-16 0,0-1 0,0 1 0,0-1 0,-1 1 0,1-1 0,-1 1 0,1-1 0,-1 1 0,1-1 0,-1 1 0,0-1 0,0 0 0,0 1 0,0-1 0,0 0 0,0 0 0,0 0 0,0 0 0,-3 2 0,2-1 0,1 0 0,-1-1 0,0 1 0,0-1 0,-1 1 0,1-1 0,0 0 0,0 0 0,-1 0 0,1 0 0,0 0 0,-1-1 0,1 1 0,-1-1 0,1 1 0,-1-1 0,1 0 0,-1 0 0,-3-1 0,4 1 0,0-1 0,0 0 0,0 0 0,1 0 0,-1 0 0,0-1 0,1 1 0,-1 0 0,0-1 0,1 1 0,0-1 0,-1 0 0,1 1 0,0-1 0,0 0 0,0 0 0,0 0 0,0 1 0,0-1 0,1 0 0,-1 0 0,1 0 0,-1-3 0,-1-7 0,1 1 0,0-1 0,1 0 0,0 1 0,1-1 0,1 0 0,-1 1 0,2-1 0,0 1 0,0 0 0,1 0 0,0 0 0,1 0 0,8-13 0,-12 23 0,0-1 0,0 0 0,0 0 0,0 1 0,0-1 0,1 0 0,-1 1 0,1-1 0,-1 1 0,1 0 0,0 0 0,-1-1 0,1 1 0,0 0 0,0 0 0,2 0 0,-3 1 0,-1-1 0,1 1 0,-1 0 0,1 0 0,-1 0 0,1 0 0,0 0 0,-1 0 0,1 0 0,-1 0 0,1 0 0,0 0 0,-1 0 0,1 1 0,-1-1 0,1 0 0,0 0 0,-1 1 0,1-1 0,-1 0 0,1 0 0,-1 1 0,1-1 0,-1 1 0,0-1 0,1 0 0,-1 1 0,1-1 0,-1 1 0,0-1 0,1 1 0,-1-1 0,0 1 0,0-1 0,1 1 0,-1 1 0,0-2 0,3 4 0,-1 1 0,0-1 0,0 1 0,0-1 0,0 1 0,-1 0 0,1 0 0,-2 0 0,2 8 0,-1 49 0,-2-37 0,1-16 0,0 0 0,-1 0 0,0 0 0,-1 0 0,0 0 0,0 0 0,-1 0 0,0-1 0,0 1 0,-1-1 0,0 0 0,-7 10 0,10-17 0,0 0 0,0 0 0,0 0 0,0 1 0,0-1 0,0 0 0,-1 0 0,1 0 0,0-1 0,-1 1 0,1 0 0,0 0 0,-1-1 0,1 1 0,-1-1 0,1 1 0,-1-1 0,1 0 0,-1 1 0,0-1 0,1 0 0,-1 0 0,1 0 0,-1 0 0,1-1 0,-1 1 0,0 0 0,1-1 0,-1 1 0,1-1 0,-1 1 0,1-1 0,0 0 0,-1 1 0,1-1 0,0 0 0,-1 0 0,1 0 0,0 0 0,-2-3 0,0 2 0,0-1 0,0 0 0,0 0 0,1 0 0,-1 0 0,1 0 0,0 0 0,0-1 0,0 1 0,1-1 0,-1 1 0,1-1 0,0 0 0,0 0 0,-1-4 0,2 4 0,0 0 0,1 1 0,0-1 0,-1 0 0,1 0 0,1 1 0,-1-1 0,0 1 0,1-1 0,0 1 0,0-1 0,0 1 0,3-4 0,-4 5 0,1 1 0,-1-1 0,1 1 0,-1-1 0,1 1 0,0 0 0,0-1 0,-1 1 0,1 0 0,0 0 0,0 0 0,0 0 0,0 1 0,0-1 0,0 1 0,0-1 0,1 1 0,-1 0 0,0-1 0,0 1 0,0 0 0,0 1 0,0-1 0,1 0 0,2 1 0,2 4-1868,30 26-26560,-27-22 26269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0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75 335 1556,'5'-13'1474,"-10"-30"26827,-5 38-26865,-15-37-1436,16 19 0,5 14 0,1 1 0,0-1 0,0 0 0,1 0 0,0-1 0,1 1 0,-1-12 0,2 20 0,0 0 0,0 0 0,0-1 0,0 1 0,0 0 0,0 0 0,0-1 0,1 1 0,-1 0 0,1 0 0,-1 0 0,1 0 0,-1 0 0,1 0 0,-1-1 0,1 1 0,0 0 0,0 1 0,-1-1 0,1 0 0,0 0 0,0 0 0,0 0 0,0 1 0,0-1 0,0 0 0,0 1 0,0-1 0,1 1 0,-1-1 0,0 1 0,0 0 0,0-1 0,1 1 0,-1 0 0,0 0 0,0 0 0,0 0 0,1 0 0,-1 0 0,0 0 0,0 0 0,2 1 0,2 0 0,-1 0 0,0 0 0,0 0 0,-1 0 0,1 1 0,0 0 0,0 0 0,-1 0 0,1 0 0,-1 0 0,1 1 0,3 4 0,1 1 0,-1 1 0,-1 0 0,0 1 0,0 0 0,-1 0 0,0 0 0,0 0 0,-1 1 0,-1-1 0,0 1 0,0 0 0,-1 0 0,1 16 0,1 13 0,-3-34 0,0-1 0,0 0 0,0 0 0,-1 1 0,0-1 0,0 0 0,0 0 0,-1 1 0,0-1 0,0 0 0,-3 10 0,4-15 0,0 0 0,0 1 0,0-1 0,0 1 0,0-1 0,0 1 0,0-1 0,0 0 0,-1 1 0,1-1 0,0 1 0,0-1 0,0 0 0,-1 1 0,1-1 0,0 0 0,-1 1 0,1-1 0,0 0 0,0 1 0,-1-1 0,1 0 0,-1 1 0,1-1 0,0 0 0,-1 0 0,1 0 0,-1 1 0,1-1 0,0 0 0,-1 0 0,1 0 0,-1 0 0,1 0 0,-1 0 0,1 0 0,0 0 0,-1 0 0,1 0 0,-1 0 0,1 0 0,-1 0 0,1 0 0,-1 0 0,1-1 0,0 1 0,-1 0 0,1 0 0,0 0 0,-1-1 0,1 1 0,-1 0 0,1-1 0,0 1 0,-1 0 0,1-1 0,0 1 0,0 0 0,-1-1 0,1 1 0,0 0 0,0-1 0,0 1 0,-1-1 0,1 0 0,-10-23 0,3 3 0,5 16 0,0 0 0,1-1 0,-1 1 0,1-1 0,0 1 0,0-8 0,-8-109 0,18-30 0,-4 135 0,-2 12 0,2-2 0,-1 12 0,-1 11 0,-3-15 0,2 14 0,0 0 0,0 0 0,-2 1 0,0-1 0,-1 0 0,0 1 0,-1-1 0,-6 21 0,2 0 0,2-22 0,-1 1 0,0-1 0,0 0 0,-2 0 0,0 0 0,-13 19 0,10-17 0,9-13 0,-1 0 0,0 0 0,-1 1 0,1-1 0,-1 0 0,1-1 0,-1 1 0,0 0 0,0-1 0,0 0 0,0 1 0,0-1 0,-1-1 0,-4 3 0,-1-1 0,9-3 0,-1 0 0,1 0 0,-1 0 0,1 0 0,0 0 0,-1 0 0,1 0 0,-1 0 0,1 0 0,0 0 0,-1-1 0,1 1 0,0 0 0,-1 0 0,1 0 0,0 0 0,-1-1 0,1 1 0,0 0 0,-1 0 0,1-1 0,0 1 0,0 0 0,-1 0 0,1-1 0,0 1 0,0 0 0,0-1 0,-1 1 0,1 0 0,0-1 0,0 1 0,0 0 0,0-1 0,0 1 0,0-1 0,1-5 0,-1-1 0,1 0 0,0 0 0,1 0 0,-1 0 0,1 0 0,1 0 0,-1 1 0,1-1 0,0 1 0,5-7 0,-6 6 715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0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176 177 548,'-5'23'23851,"-7"-41"-19514,2-12-591,7 19-3689,1-1 0,0 0 0,1 0 0,0-13 0,-2 4-57,1 15 0,1 0 0,1 0 0,-1 0 0,1 0 0,1-11 0,-1 17 0,0-1 0,0 1 0,0-1 0,0 0 0,1 1 0,-1-1 0,0 1 0,0-1 0,1 1 0,-1-1 0,0 1 0,1-1 0,-1 1 0,0 0 0,1-1 0,-1 1 0,1-1 0,-1 1 0,1 0 0,-1-1 0,1 1 0,-1 0 0,1 0 0,-1-1 0,1 1 0,1 0 0,-1 0 0,1 0 0,0 0 0,-1 0 0,1 1 0,-1-1 0,1 0 0,-1 1 0,1-1 0,-1 1 0,1 0 0,-1-1 0,3 3 0,1 0 0,0 1 0,-1 0 0,1 0 0,-1 0 0,0 1 0,0-1 0,0 1 0,0 0 0,-1 0 0,0 0 0,0 1 0,3 7 0,2 7 0,10 42 0,-17-58 0,0 1 0,0-1 0,0 1 0,-1-1 0,0 1 0,0-1 0,0 1 0,-1-1 0,-1 9 0,1-11 0,1 0 0,-1-1 0,0 1 0,1 0 0,-1 0 0,0-1 0,0 1 0,0-1 0,0 1 0,-1-1 0,1 1 0,0-1 0,0 0 0,-1 0 0,1 1 0,-1-1 0,1 0 0,-1 0 0,0-1 0,1 1 0,-1 0 0,0 0 0,0-1 0,-2 1 0,1 0 0,0 0 0,1 0 0,-1 0 0,0-1 0,0 1 0,0-1 0,0 0 0,0 0 0,0 0 0,0 0 0,1 0 0,-1-1 0,0 1 0,0-1 0,0 0 0,0 0 0,1 0 0,-1 0 0,0 0 0,1-1 0,-1 1 0,-2-3 0,-4-4 0,8 7 0,0 1 0,0-1 0,0 0 0,0 0 0,0 0 0,0 0 0,0 1 0,0-1 0,0 0 0,0-1 0,0 1 0,1 0 0,-1 0 0,0 0 0,1 0 0,-1-1 0,1 1 0,-1 0 0,1 0 0,0-1 0,-1 1 0,1 0 0,0-1 0,0 1 0,0 0 0,0-1 0,0 1 0,0 0 0,1-1 0,-1 1 0,1-2 0,32-63 0,-32 61 0,-1 5 0,0-1 0,0 1 0,0-1 0,-1 1 0,1 0 0,0-1 0,0 1 0,0 0 0,1-1 0,-1 1 0,0-1 0,0 1 0,0 0 0,0-1 0,0 1 0,0 0 0,0-1 0,1 1 0,-1 0 0,0-1 0,0 1 0,0 0 0,1 0 0,-1-1 0,0 1 0,0 0 0,1 0 0,-1-1 0,0 1 0,1 0 0,-1 0 0,0 0 0,1-1 0,-1 1 0,0 0 0,1 0 0,-1 0 0,0 0 0,1 0 0,-1 0 0,0 0 0,1 0 0,-1 0 0,1 0 0,-1 0 0,1 0 0,0 0 0,0 0 0,0 0 0,-1 0 0,1 1 0,0-1 0,0 0 0,0 0 0,0 1 0,-1-1 0,1 1 0,0-1 0,0 1 0,-1-1 0,1 1 0,0-1 0,-1 1 0,1-1 0,0 1 0,-1 0 0,1-1 0,-1 1 0,1 0 0,-1 0 0,1 0 0,-1-1 0,0 1 0,1 0 0,-1 0 0,0 0 0,0 0 0,0-1 0,0 1 0,1 0 0,-1 0 0,-1 1 0,-1 27 0,-1-21 0,0 6 0,-1-1 0,-1 0 0,0 0 0,-1 0 0,-12 20 0,15-30 0,0-1 0,0 0 0,0 1 0,0-1 0,0 0 0,-1 0 0,1-1 0,0 1 0,-1-1 0,0 1 0,1-1 0,-1 0 0,0 0 0,1-1 0,-1 1 0,0-1 0,0 0 0,0 0 0,1 0 0,-1-1 0,0 1 0,0-1 0,1 0 0,-1 0 0,0 0 0,1 0 0,-1-1 0,1 1 0,-1-1 0,1 0 0,0 0 0,-4-3 0,5 2 0,0 0 0,0 0 0,0 0 0,0 0 0,0 0 0,1-1 0,-1 1 0,1 0 0,0-1 0,0 1 0,0-1 0,1 1 0,-1-1 0,1 0 0,0 1 0,0-1 0,0 0 0,0 1 0,0-1 0,1 1 0,0-1 0,2-5 0,-2 5 0,1-1 0,0 1 0,0 0 0,1 0 0,-1 0 0,1 0 0,0 1 0,0-1 0,0 1 0,0-1 0,0 1 0,1 0 0,0 1 0,-1-1 0,1 1 0,0-1 0,1 1 0,3-2 0,2 0 0,-7 3 0,0-1 0,0 1 0,0 0 0,0-1 0,1 1 0,-1 1 0,0-1 0,1 0 0,-1 1 0,0 0 0,5 0 0,-6 0 39,-1 0 0,0 0 0,0 0 0,0 0 0,0 1 0,0-1 0,0 0 1,0 1-1,0-1 0,0 1 0,0-1 0,0 1 0,0-1 0,0 1 0,0 0 0,0 0 0,-1-1 0,1 1 0,0 0 0,0 0 0,-1 0 1,1 0-1,0 1 0,-1-1-172,-1-1 1,1 1-1,-1 0 1,1 0 0,-1 0-1,1-1 1,-1 1-1,1 0 1,-1-1-1,0 1 1,0-1 0,1 1-1,-1 0 1,0-1-1,0 0 1,1 1-1,-1-1 1,0 1 0,0-1-1,-1 0 1,-29 10-6232,7-5-3445,-21 4-78,19-4 6607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90 616,'-2'-18'20069,"-1"14"-17017,0 0-3926,-9-21 5692,8 20-4327,-5-4 1533,-22-2 547,19 7-2571,0 1 0,-1 1 0,-23-3 0,31 5 0,0 1 0,0-1 0,1 1 0,-1-1 0,0 1 0,0 1 0,1-1 0,-1 1 0,1-1 0,-1 1 0,1 1 0,0-1 0,-7 5 0,3 1 0,1-1 0,1 1 0,-1 0 0,1 0 0,0 1 0,1 0 0,0 0 0,1 0 0,0 1 0,0-1 0,1 1 0,0 0 0,-2 15 0,5-13 0,0 1 0,1 0 0,0 0 0,1-1 0,0 1 0,1-1 0,1 0 0,5 14 0,-5-15 0,2 7 0,1 0 0,1 0 0,1-1 0,0 0 0,1 0 0,1-1 0,1-1 0,0 0 0,1 0 0,17 14 0,-13-12 0,12 7 0,-25-21 0,1 0 0,0 1 0,-1-1 0,0 1 0,0 0 0,0 0 0,-1 0 0,1 1 0,-1-1 0,0 1 0,0 0 0,4 9 0,-7-13 0,0 1 0,1-1 0,-1 1 0,0-1 0,0 1 0,0 0 0,0-1 0,0 1 0,-1-1 0,1 1 0,0-1 0,-1 1 0,1-1 0,-1 1 0,0-1 0,1 0 0,-2 3 0,-16 22 0,17-24 0,-13 14 0,1 0 0,-2 0 0,0-2 0,-1 0 0,0 0 0,-1-2 0,-32 19 0,-42 25 0,44-24-686,33-20-3388,2 0-5083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42 76,'0'-2'346,"0"1"0,1 0 0,-1 0 0,0 0 0,0 0 0,1-1-1,-1 1 1,1 0 0,-1 0 0,1 0 0,-1 0 0,1 0 0,0 0 0,-1 0 0,1 0 0,0 0 0,7-7 6217,-8 7-5872,1 1-1,-1-1 1,0 0 0,1 0 0,-1 0 0,0 0 0,-3-5 3362,3 6-3679,0-1 0,-1 1-1,1 0 1,-1 0 0,1-1 0,-1 1-1,1 0 1,-1 0 0,1 0-1,-1 0 1,1-1 0,-1 1-1,0 0 1,1 0 0,-1 0-1,1 0 1,-2 1 0,-18-2 4406,17 2-4974,-5 0 198,0 1 0,-1 1-1,1-1 1,0 2 0,1-1 0,-1 1-1,1 0 1,-1 0 0,1 1 0,0 0-1,-10 10 1,6-6-4,1 1 0,0 0 0,0 1 0,1 0 0,0 1 0,1-1 0,-13 26 0,17-23 0,0 0 0,0 1 0,1 0 0,1 0 0,1 0 0,0 25 0,-8 28 0,9 73 0,0-135 0,0 0 0,1-1 0,0 1 0,1-1 0,-1 1 0,1-1 0,0 0 0,0 0 0,5 9 0,6 11 0,-13-23 0,1 1 0,0-1 0,0 1 0,0-1 0,0 0 0,1 1 0,-1-1 0,1 0 0,-1 0 0,1 0 0,0 0 0,0 0 0,-1 0 0,1-1 0,3 2 0,0 1 0,1-1 0,0 0 0,0 0 0,0-1 0,0 0 0,0 0 0,1 0 0,-1-1 0,0 0 0,1 0 0,-1-1 0,1 1 0,-1-2 0,1 1 0,-1-1 0,1 1 0,-1-2 0,1 1 0,-1-1 0,0 0 0,0 0 0,10-6 0,19-15-433,-21 8-4977,-8-2-9142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0 304,'-59'6'10248,"-23"17"-6936,32-8-1532,34-7-1266,15-7-454,0 0 0,-1 0-1,1-1 1,-1 1 0,1 0 0,-1-1 0,0 1-1,1-1 1,-1 1 0,0-1 0,-2 0 0,3 0 35,39 0-14,117-8-65,-5 0 76,-53 8-9,-91 1-10,-6 1-19,-12 5 7,-20 5-31,-2-3-21,9-3-16,1 0-1,0 2 0,0 1 0,0 1 1,1 1-1,1 1 0,-29 19 0,46-27 6,0 0 0,0 0 0,0 0 0,0 1 0,1 0 0,0 0 0,0 0 0,0 0-1,1 1 1,0-1 0,0 1 0,0 0 0,0 0 0,1 0 0,0 0 0,1 0 0,-1 1 0,1-1 0,0 0-1,1 1 1,0-1 0,0 1 0,0-1 0,0 1 0,1-1 0,0 0 0,1 1 0,2 6 0,12 33 4,6 28 48,10 82-16,-21-92-29,-5-37-3,-2 1 0,2 41 1,-5-26-7,-3 0 0,-1 1 0,-12 57 0,9-69 5,-2 34 1,5-33-2,-9 35 1,-7 65-22,0-8-29,5-22 15,11-69 16,-9 38 0,6-39 1,-2 35 0,4-37 4,-6 32 1,-19 109 61,0 0 54,-76 323 148,76-285-191,-17 216 107,33-271-218,-22 114 24,33-253 28,-17 204-34,10-102 30,-1-15-24,1-12 24,8-85 4,1 0 1,-1 1-1,0-1 1,-1 0-1,-3 10 1,3-10-1,0 0 1,1 0 0,-1 0 0,1 0-1,0 10 1,0-3 12,-1-1 0,0 0 0,-1 0-1,-6 20 1,-5 21 10,-14 81-183,22-111 175,-13 38-1,-4 16 75,19-64-71,0 1-1,-11 24 1,-7 21-2,21-51-12,-5 16 0,1 1 0,1 0 0,-1 39 1,5-63-3,0 6-10,0 0 0,0 0-1,1 0 1,0 0 0,0 0 0,2 8 0,-2-13 26,0 0 1,1 0-1,-1 0 0,0 0 1,1 0-1,-1 0 0,1 0 1,0 0-1,-1-1 0,1 1 1,0 0-1,0-1 0,0 0 1,0 1-1,0-1 1,1 0-1,-1 0 0,0 0 1,1 0-1,3 0 0,7 2 180,0 0-1,0-1 0,1-1 0,-1 0 0,0-1 0,1 0 1,23-4-1,3-4-94,46-16 0,-45 13-44,-39 10-104,0 1-1,0-1 1,0 1-1,0-1 1,-1 1-1,1-1 0,0 0 1,0 0-1,0 0 1,-1 0-1,1 0 1,-1 0-1,1-1 1,-1 1-1,1 0 1,-1-1-1,0 1 1,1-1-1,-1 0 1,0 1-1,0-1 1,0 0-1,0 0 1,0-2-1,-22 4-4618,-6 3 1411,-1-1 0,-31-1 0,3-2 413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1055 1172,'1'0'331,"0"0"0,0-1 0,0 1 0,0 0 0,0 0 1,0-1-1,0 1 0,0 0 0,-1-1 0,1 1 0,0-1 0,0 1 0,0-1 0,0 1 0,-1-1 0,1 0 0,0 1 0,0-1 1,-1 0-1,1 0 0,-1 0 0,1 0 0,-1 1 0,1-1 0,-1 0 0,1 0 0,-1 0 0,0 0 0,1-2 0,4-35 7708,-3 19-6141,1-3 1020,-1-1 0,-1-36 0,-9-47 177,7 86-3218,-51-533 123,43 442 0,8 77 0,1 30 0,0 0 0,0 0 0,0 0 0,0 0 0,-1 0 0,1 0 0,-1 0 0,0 0 0,0 1 0,-3-7 0,4 10 0,0 0 0,0 0 0,0 0 0,0 1 0,0-1 0,0 0 0,0 0 0,0 0 0,0 0 0,0 0 0,0 0 0,0 1 0,0-1 0,0 0 0,0 0 0,0 0 0,1 0 0,-1 0 0,0 0 0,0 0 0,0 1 0,0-1 0,0 0 0,0 0 0,0 0 0,1 0 0,-1 0 0,0 0 0,0 0 0,0 0 0,0 0 0,0 0 0,0 0 0,1 0 0,-1 0 0,0 0 0,0 0 0,0 0 0,0 0 0,0 0 0,1 0 0,-1 0 0,0 0 0,0 0 0,0 0 0,0 0 0,0 0 0,0 0 0,1 0 0,-1 0 0,0-1 0,0 1 0,0 0 0,0 0 0,0 0 0,0 0 0,0 0 0,0 0 0,0 0 0,1 0 0,-1-1 0,0 1 0,0 0 0,0 0 0,0 0 0,2 26 0,-1-2 0,35 131 0,8 43 0,2 37 0,7 127 0,-51-315 0,-3-39 0,1 1 0,1-1 0,-1 1 0,2-1 0,3 16 0,-4 8 0,16-85 0,65-282 0,-69 292 0,-9 25 0,1 0 0,1 0 0,1 1 0,1 0 0,13-22 0,-11 21 0,-7 13 0,0 0 0,0 0 0,0 0 0,1 0 0,7-8 0,-10 13 0,-1-1 0,1 1 0,-1 0 0,0-1 0,1 1 0,-1 0 0,1 0 0,-1 0 0,0-1 0,1 1 0,-1 0 0,1 0 0,-1 0 0,1 0 0,-1 0 0,1 0 0,-1 0 0,1 0 0,-1 0 0,1 0 0,-1 0 0,1 0 0,-1 0 0,0 0 0,1 0 0,-1 1 0,1-1 0,-1 0 0,1 1 0,0 0 0,1 0 0,-1 1 0,0-1 0,0 1 0,0 0 0,0-1 0,0 1 0,0 0 0,-1-1 0,1 1 0,0 0 0,0 2 0,4 23 0,-1 1 0,0 0 0,-3 0 0,0 1 0,-4 34 0,1 8 0,-7 57 0,0 0 0,9-117-631,-2 38 1970,-6-31-2973,7-17 1299,0 0-1,1-1 1,-1 1 0,0 0 0,0-1 0,1 1 0,-1-1 0,0 0 0,0 1 0,0-1 0,0 1 0,1-1 0,-1 0 0,0 0 0,0 1 0,0-1-1,0 0 1,-1 0 0,1 0 45,1 0-1,-1 0 1,1 0-1,-1 0 1,1-1-1,-1 1 1,1 0-1,0 0 1,-1 0-1,1 0 1,-1-1-1,1 1 1,0 0-1,-1 0 1,1-1-1,0 1 1,-1-1-581,0 1 580,1-1 1,0 1-1,0-1 1,-1 1-1,1 0 1,0-1-1,0 1 1,0-1-1,0 1 1,0-1-1,-1 1 1,1 0-1,0-1 1,0 1-1,0-1 1,0 1-1,0-1 1,0 1-1,0-1 1,1 1-1,-1-1 1,6-24-6780,-4 19 5334,0-14-1340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130 130 1540,'1'7'1424,"-1"1"0,-1-1-1,1 1 1,-1 0 0,-1-1-1,1 1 1,-1-1 0,0 0 0,-1 0-1,0 0 1,0 0 0,-7 11 0,3-7 2094,4-7-2413,0 1-1,0-1 0,0 1 1,0-1-1,-1 0 1,-4 3-1,7-6-1060,0 0 1,0-1-1,0 1 1,0 0-1,0-1 1,-1 1 0,1-1-1,0 0 1,0 1-1,0-1 1,-1 0-1,1 0 1,0 0-1,0 0 1,-1 0-1,1 0 1,0 0-1,0 0 1,0 0-1,-1 0 1,1-1-1,0 1 1,0 0-1,0-1 1,0 1-1,-1-1 1,1 0-1,0 1 1,0-1-1,0 0 1,0 0-1,-1-1 1,-1-1-45,0 0 0,0-1 0,1 1 0,-1-1 0,1 1 0,0-1 0,0 0 0,0 0 0,1 0 0,-1 0 0,1 0 0,0 0 0,0-1 0,0 1 0,1 0 0,0-1 0,0 1 0,0 0 0,0-1 0,0 1 0,1 0 0,1-5 0,2-12 0,2 0 0,0 0 0,10-21 0,-13 35 0,-1 1 0,1 0 0,0 1 0,0-1 0,0 1 0,1 0 0,0 0 0,0 0 0,0 0 0,0 1 0,6-5 0,-8 8 0,-1 0 0,0 0 0,0 0 0,1 1 0,-1-1 0,0 0 0,1 1 0,-1 0 0,1-1 0,-1 1 0,1 0 0,-1-1 0,1 1 0,-1 0 0,1 0 0,-1 0 0,1 0 0,1 1 0,-1 0 0,0 0 0,0-1 0,0 1 0,-1 1 0,1-1 0,0 0 0,-1 0 0,1 1 0,-1-1 0,1 1 0,-1-1 0,0 1 0,0 0 0,0-1 0,1 1 0,-2 0 0,2 2 0,5 12 0,-1 1 0,-1 0 0,0 0 0,3 25 0,-4-20 0,-3-18-6,-1 0 0,0-1 0,0 1 0,0 0 1,0-1-1,-1 1 0,0 0 0,1-1 0,-1 1 0,-3 5 0,-8 18-3177,6-13-1228,7 5-12817,5-16 12327,4-3 2542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52 305 52,'7'14'4028,"-7"-11"-2856,0 0 1,0-1-1,0 1 0,0 0 1,0-1-1,0 1 0,-1 0 1,0 3-1,0-4-559,1-1-1,0 1 1,-1-1 0,0 1 0,1-1-1,-1 0 1,0 1 0,1-1 0,-1 0-1,0 1 1,0-1 0,0 0 0,0 0 0,0 0-1,0 0 1,0 0 0,-1 0 0,1 0-1,0 0 1,-1 0 0,1-1 0,0 1-1,-1-1 1,1 1 0,-1-1 0,1 1-1,-3-1 1,3 0-566,0 0-1,0-1 0,0 1 0,0-1 1,0 1-1,0-1 0,0 0 1,0 1-1,0-1 0,0 0 0,1 0 1,-1 1-1,0-1 0,0 0 1,1 0-1,-1 0 0,0 0 0,1 0 1,-1 0-1,1 0 0,-1 0 1,0-2-1,-5-25-132,9-6 86,1 0 0,2 0 0,1 1 0,14-38 0,-20 68 0,2-6 0,0 0 0,1-1 0,0 2 0,1-1 0,0 0 0,0 1 0,0 0 0,1 0 0,1 0 0,-1 1 0,12-11 0,-16 17 0,-1 0 0,1 0 0,-1 1 0,1-1 0,0 0 0,-1 0 0,1 1 0,0-1 0,-1 1 0,1-1 0,0 1 0,0 0 0,-1 0 0,1 0 0,0 0 0,0 0 0,0 0 0,-1 0 0,1 1 0,0-1 0,0 0 0,-1 1 0,1 0 0,0-1 0,-1 1 0,1 0 0,-1 0 0,1 0 0,-1 0 0,1 0 0,-1 0 0,0 0 0,1 1 0,-1-1 0,0 0 0,0 1 0,0-1 0,1 2 0,3 4 0,0 1 0,-1-1 0,0 1 0,0 0 0,-1 0 0,3 9 0,1 4 0,-1 0 0,-1 1 0,-2-1 0,3 36 0,-4-12-55,0-27 96,-2-1 0,-2 25 1,2-37-109,-1 1 1,0-1 0,-1 0 0,1 0 0,-1 0-1,0 0 1,0 0 0,-1 0 0,1 0 0,-1-1-1,0 1 1,-4 3 0,-2 4-1306,4-6-895,0 1 0,-1-1 0,1 0-1,-8 5 1,12-10 1816,1 0 1,-1-1-1,0 1 0,0 0 0,0-1 1,0 1-1,0-1 0,0 1 0,0-1 1,0 0-1,0 1 0,0-1 0,0 0 1,0 0-1,0 1 0,-1-1 1,1 0-1,0 0 0,0 0 0,0-1 1,0 1-1,0 0 0,0 0 0,0 0 1,0-1-1,0 1 0,0-1 0,0 1 1,0-1-1,0 1 0,0-1 0,0 1 1,0-1-1,0 0 0,0 0 0,0-1 1,-1-3-1732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9 920 1152,'11'7'2832,"8"2"6161,-19-9-8762,1 0 0,0 0 0,0-1 0,0 1 0,-1 0 0,1-1 0,0 1 0,-1-1 0,1 1 0,0-1 0,-1 1 0,1-1 0,0 0 0,-1 1 0,1-1 0,-1 0 1,1 1-1,-1-1 0,0 0 0,1 0 0,-1 1 0,0-1 0,1 0 0,-1 0 0,0 0 0,0-1 0,3-7 1080,-2-1 1,1 0-1,-1 0 0,-1 0 0,0 0 0,0 0 1,-4-19-1,-3-81 1782,2 31-3124,2 44 31,-10-215 0,4 101 0,-1 12 0,7 117 0,1 16 0,1 0 0,0 0 0,0 0 0,1 0 0,-1-1 0,1 1 0,0-8 0,3 19 0,-2 0 0,1 0 0,-1 0 0,1 11 0,0 3 0,0 0 0,5 21 0,2 17 0,8 49 0,32 112 0,-33-156 0,-8-31 0,3 17 0,2 0 0,2-2 0,35 78 0,-45-117 0,0-1 0,0 1 0,1-1 0,0 0 0,0 0 0,9 7 0,-14-14 0,1 0 0,-1 0 0,0 1 0,0-1 0,1 0 0,-1-1 0,1 1 0,-1 0 0,1 0 0,-1-1 0,1 1 0,-1-1 0,1 1 0,0-1 0,-1 0 0,1 1 0,-1-1 0,1 0 0,0 0 0,-1 0 0,1 0 0,0-1 0,-1 1 0,1 0 0,0-1 0,-1 1 0,1-1 0,-1 1 0,1-1 0,-1 0 0,1 0 0,-1 1 0,0-1 0,1 0 0,-1-1 0,0 1 0,0 0 0,0 0 0,1 0 0,-1-1 0,0 1 0,1-3 0,8-14 443,-4 2-3336,-6 13 1579,0 0 0,0 0 0,0-1 0,0 1 0,-1 0 0,1 0-1,-1 0 1,0 0 0,-2-5 0,1-5-5252,2 13 6279,0-1 1,0 0-1,0 1 0,0-1 1,0 1-1,0-1 0,0 1 1,0-1-1,0 1 1,-1-1-1,1 1 0,0-1 1,0 1-1,-1-1 0,1 1 1,0-1-1,-1 1 1,1-1-1,0 1 0,-1 0 1,1-1-1,-1 1 0,1-1 1,0 1-1,-2-1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1540,'-2'1'1135,"1"1"-1,-1 0 1,1 0-1,0 0 1,-1-1-1,1 1 1,0 0-1,0 1 1,0-1 0,0 0-1,0 0 1,1 0-1,-1 1 1,1-1-1,-1 0 1,1 0-1,0 1 1,0-1-1,0 0 1,0 1 0,1-1-1,-1 0 1,0 1-1,1-1 1,0 0-1,1 4 1,7 5 1087,5 0-3850,-5-7 1629,1 1 1,0-1-1,1-1 1,-1 0-1,1 0 1,-1-1-1,1-1 1,0 0-1,-1 0 1,15-1-1,15-3-39,57-11-1,-19 2-517,-49 5-8315,7-1-7449,-26 8 12679,7 0 1087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53 527 1520,'2'-1'810,"-1"1"-1,0 0 0,0 0 1,1 0-1,-1-1 0,0 1 1,0 0-1,0-1 1,1 0-1,-1 1 0,0-1 1,0 1-1,0-1 1,0 0-1,2-2 1619,-2 3-1619,-1-1 1,1 0-1,0-1 1,0 1-1,0-1 0,1-3 467,0 1 0,0 0 0,-1-1 0,0 0-1,1 1 1,0-9 0,-1-1-698,-1 0 0,0 0 1,0 0-1,-4-17 0,-1-9-578,-7-27 0,-15-50 0,-8-6 0,26 92 0,9 31 0,1 0 0,-1 0 0,0 0 0,0 0 0,0 1 0,0-1 0,1 0 0,-1 0 0,0 0 0,0 0 0,0 0 0,1 0 0,-1 0 0,0 0 0,0 0 0,0-1 0,0 1 0,1 0 0,-1 0 0,0 0 0,0 0 0,0 0 0,0 0 0,1 0 0,-1 0 0,0 0 0,0 0 0,0-1 0,0 1 0,0 0 0,1 0 0,-1 0 0,0 0 0,0 0 0,0-1 0,0 1 0,0 0 0,0 0 0,0 0 0,0-1 0,0 1 0,0 0 0,0 0 0,0 0 0,0 0 0,0-1 0,0 1 0,0 0 0,0 0 0,0 0 0,0-1 0,0 1 0,2 4 0,0 1 0,0-1 0,0 1 0,-1 0 0,0-1 0,1 9 0,6 20 0,2-1 0,10 63 0,-5-13 0,4 29 0,-16-97 0,-1 1 0,2 24 0,3 21 0,-6-54 0,0 0 0,0 1 0,-1-1 0,-1 13 0,1-1 0,1-19 0,-1 1 0,1-1 0,0 1 0,-1-1 0,1 1 0,-1-1 0,1 0 0,-1 1 0,1-1 0,-1 0 0,1 0 0,-1 1 0,0-1 0,1 0 0,-1 0 0,0 0 0,1 1 0,-1-1 0,0 0 0,0-1 0,9-126 0,-7 95 0,0 1 0,3 0 0,0 0 0,17-53 0,-14 49 0,-8 31 0,1 0 0,-1-1 0,1 1 0,1 0 0,-1 0 0,1 0 0,-1 0 0,2 1 0,-1-1 0,5-7 0,-3 7 0,13-11 0,-17 16 0,1 0 0,0 0 0,-1 0 0,1-1 0,-1 1 0,1 0 0,-1 0 0,1 0 0,-1 0 0,1 1 0,-1-1 0,1 0 0,0 0 0,-1 0 0,1 0 0,-1 0 0,1 1 0,-1-1 0,1 0 0,-1 0 0,0 1 0,1-1 0,-1 0 0,1 1 0,-1-1 0,1 1 0,-1-1 0,0 0 0,1 1 0,-1-1 0,0 1 0,0-1 0,1 1 0,-1-1 0,0 1 0,0-1 0,0 1 0,0-1 0,1 2 0,10 22 0,-6-15 0,-1 0 0,0 1 0,0-1 0,-1 1 0,2 13 0,22 89 0,-16-62 0,-6-31 0,-1 1 0,2 37 0,3 5 0,-9-62 0,0 0 0,0 0 0,0 1 0,0-1 0,0 0 0,1 0 0,-1 0 0,0 1 0,0-1 0,0 0 0,0 0 0,0 0 0,0 0 0,0 1 0,0-1 0,1 0 0,-1 0 0,0 0 0,0 0 0,0 0 0,0 1 0,0-1 0,1 0 0,-1 0 0,0 0 0,0 0 0,0 0 0,0 0 0,1 0 0,-1 0 0,0 0 0,0 0 0,0 0 0,1 0 0,-1 0 0,0 0 0,0 0 0,0 0 0,1 0 0,-1 0 0,0 0 0,0 0 0,0 0 0,1 0 0,-1 0 0,0 0 0,0 0 0,0 0 0,1 0 0,-1-1 0,0 1 0,0 0 0,0 0 0,0 0 0,0 0 0,1 0 0,-1-1 0,0 1 0,0 0 0,0 0 0,0 0 0,0 0 0,0-1 0,0 1 0,0 0 0,0 0 0,0-28 0,0-6 0,1 1 0,6-41 0,-4 51 0,-2 0 0,-2-44 0,0 16 0,1 51 0,0 0 0,0 0 0,0 0 0,0 0 0,0 0 0,0 1 0,0-1 0,0 0 0,0 0 0,0 0 0,0 0 0,0 0 0,0 0 0,0 0 0,0 0 0,0 0 0,0 0 0,0 0 0,0 1 0,1-1 0,-1 0 0,0 0 0,0 0 0,0 0 0,0 0 0,0 0 0,0 0 0,0 0 0,0 0 0,0 0 0,1 0 0,-1 0 0,0 0 0,0 0 0,0 0 0,0 0 0,0 0 0,0 0 0,0 0 0,0 0 0,1 0 0,-1 0 0,0 0 0,0 0 0,0 0 0,0 0 0,0 0 0,0-1 0,0 1 0,0 0 0,0 0 0,0 0 0,1 0 0,-1 0 0,0 0 0,0 0 0,0 0 0,0 0 0,0 0 0,0 0 0,0-1 0,0 1 0,0 0 0,0 0 0,0 0 0,0 0 0,0 0 0,5 12 0,-4-2 0,0 0 0,1-1 0,0 1 0,6 14 0,3 13 0,-3-2 0,1-1 0,2-1 0,27 59 0,-31-75 0,11 13 0,-69-71-29635,40 31 27183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65 660 1784,'0'-3'10971,"0"-15"-6836,-7-83 7201,-7 0-7104,0-4-3923,3-58-309,2 47 0,0 63 0,13 59 0,1 8 0,4 54 0,-7-42 0,7 42 0,0-11 0,-4-13 0,6 113 0,-9-122 0,1 0 0,1 0 0,13 50 0,-8-40 0,-5-32 0,1 0 0,-3-7 0,4 8 13,-6-12-78,-4-4-180,6-12-11282,2 3 5744,-3-4-6547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92,'0'-35'20747,"0"36"-20413,0 1-1,1-1 1,-1 0-1,1 1 0,-1-1 1,1 1-1,0-1 1,-1 0-1,1 0 1,0 1-1,0-1 1,1 1-1,5 10 1233,28 98 4298,23 51-5701,-47-119-163,1 6 0,-11-46 0,0 1 0,0-1 0,0 1 0,0-1 0,1 0 0,-1 0 0,0 1 0,1-1 0,0 0 0,-1 0 0,1-1 0,0 1 0,4 3 0,-4-9 0,0 1 0,-1 0 0,1-1 0,-1 1 0,0-1 0,0 1 0,0-1 0,0 0 0,0-7 0,1-1 0,0 4 0,-1-1 0,-1 0 0,1 1 0,-1-1 0,-1 1 0,0-1 0,-3-14 0,-1-27 0,0 35 0,2 16 0,1 8 0,2 17 0,0 8 0,1 1 0,6 38 0,2 28-1707,0-48-10009,-7-32 5177,-2-20 5971,0 1 0,0 0 1,0 0-1,0-1 0,1 1 1,-1 0-1,0 0 0,1-1 1,-1 1-1,1 0 0,-1-1 1,1 1-1,0 0 0,0-1 1,0 1-1,1 1 0,7 7-1866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155 745 528,'0'-4'632,"1"1"0,-1-1 1,1 0-1,0 0 0,0 0 0,0 1 0,3-6 0,-3 6 84,1-1-1,-1 0 0,1 0 1,-1 0-1,-1 0 1,1 0-1,0-6 0,0-59 6608,1 26-3048,-2 0-1,-12-83 1,-15-53-2963,-11 6-1312,28 152 240,-7 7-3455,16 13 2828,0 1 0,0-1 0,0 1 0,0-1 0,0 1 0,0 0 0,0-1 0,0 1 0,0 0 0,-1 0 0,1 0 0,0 0 0,0 0 0,0 0 0,0 0 0,0 0 0,-1 0 0,1 1 0,0-1 0,0 0 0,0 1 0,0-1 0,0 1 0,0-1 0,0 1 0,0 0 0,0-1 0,0 1 0,0 0 0,1 0 0,-1-1 0,0 1 0,0 1 0,-18 28-7853,16-23 7013,0 0 0,0 0 0,1 0 0,-3 13 0,3 6-780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1740,'29'81'16052,"-28"-79"-15364,-1 0 0,1 0 1,1 0-1,-1 0 0,0 0 0,0 0 0,1 0 0,-1-1 0,1 1 0,0-1 0,-1 1 0,1-1 0,4 3 1,-3-2-42,1 0 1,0 0-1,0 0 1,1-1-1,-1 0 1,8 2 0,-2-2-533,-1-1 1,1 1-1,-1-1 1,1-1-1,-1 0 1,11-3-1,-6 1-743,3-1 859,0 1-1,0 0 1,22-1-1,-34 4-934,1 1-1,-1-1 1,0 1-1,0 0 1,0 0-1,7 3 1,-9-3-548,0 0 0,0 1 1,0-1-1,-1 1 1,1 0-1,-1 0 0,1 0 1,-1 0-1,1 0 1,-1 0-1,3 5 1,13 18-7419,-9-10 5617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1096 232,'-4'-28'5080,"-12"-17"-2358,6 19-1490,-57-135 853,22 55-1676,-28-46-16,30 68-265,9 22-37,-43-59 1,63 101-72,-11-14-16,-43-45-1,39 47-528,27 30-15,4 30-2990,11 18 1098,2 0 0,37 73-1,-29-68 2077,63 109 938,-79-148-330,0 0-1,1-1 0,0 1 1,0-2-1,1 1 0,1-1 0,18 15 1,-27-24-170,1 0 0,-1 0 0,1-1 0,-1 1 1,1 0-1,0-1 0,-1 1 0,1-1 0,-1 0 1,1 1-1,0-1 0,0 0 0,-1 0 0,1 0 0,0 0 1,-1-1-1,1 1 0,0 0 0,-1-1 0,1 1 1,1-1-1,0-1 56,-1 0 0,1 1 0,-1-1 0,0 0 0,0 0 1,0 0-1,0 0 0,0 0 0,0-1 0,-1 1 0,3-5 0,3-8 414,-1 1 0,-1-1 0,6-29 0,-5 23-323,17-53 44,3 0 0,57-111 0,-66 153-200,2 0 0,27-34 1,-38 56-267,0 0 0,1 1 0,0 0 0,0 0 0,1 1 0,0 1 0,0 0 0,1 0 1,0 0-1,13-4 0,-20 9-30,-1 1 0,1 1 0,0-1 0,0 0 0,0 1 1,-1 0-1,1 0 0,0 0 0,0 0 0,0 1 0,0-1 0,-1 1 1,1 0-1,0 0 0,0 0 0,-1 1 0,1 0 0,-1-1 0,0 1 0,1 0 1,-1 0-1,4 4 0,29 23-1574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16 556,'-4'-15'15835,"0"16"-15230,1 1 625,0 0 0,0 0 0,1 0 0,-1 0 0,0 1 0,1-1 0,-4 6 0,-12 24 3449,-5 44-3515,15-44-1076,-14 72-88,7-30 0,10-47 0,2 1 0,-1 28 0,0-3 0,3-29 0,2-1 0,0 1 0,2 0 0,0-1 0,10 35 0,3 18 0,-14-68 0,0-2 0,0 1 0,1 0 0,-1 0 0,2-1 0,-1 1 0,1-1 0,7 10 0,-3 3 75,2 3-2773,19-57-27098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8:5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88,'1'-13'2145,"4"-12"5282,-5 24-6957,0 0 0,0 0 1,1 0-1,-1 0 1,0-1-1,1 1 0,-1 0 1,1 0-1,-1 0 0,1 0 1,0 0-1,-1 0 0,1 0 1,0 0-1,0 1 0,-1-1 1,1 0-1,0 0 1,0 1-1,0-1 0,0 0 1,0 1-1,0-1 0,0 1 1,1-1-1,0 0 0,15 7 4657,-13-4-4696,-1 1-1,0 0 1,1 0 0,-1 0-1,0 0 1,0 0-1,4 7 1,30 48 1491,-18-30-1965,27 55 0,-21-29 43,-9-21 0,-1 1 0,18 65 0,11 99 0,-44-191-133,0 1-1,0-1 1,-1 0 0,0 0-1,0 0 1,-1-1 0,0 1 0,0 0-1,-1 0 1,1-1 0,-2 0-1,1 1 1,-1-1 0,-4 6-1,6-9-225,-6 7-1995,-1 0 1,-1-1-1,0 0 0,0 0 0,0-1 1,-1-1-1,-21 12 0,5-2-1454,17-10 2405,0 1 0,1 0 1,-9 10-1,-8 6-552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0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13 876,'1'1'407,"1"-1"0,-1 1-1,0-1 1,0 1 0,0-1-1,0 1 1,0 0 0,0-1 0,-1 1-1,1 0 1,0 0 0,0 0 0,0-1-1,-1 1 1,1 0 0,0 0 0,-1 0-1,1 0 1,-1 0 0,1 0-1,-1 1 1,1 0 0,1-1 1590,-2 0-1924,0-1 1,0 0-1,0 0 1,0 0 0,0 0-1,0 0 1,0 0 0,1 1-1,-1-1 1,0 0-1,0 0 1,0 0 0,0 0-1,0 0 1,0 0-1,0 1 1,0-1 0,0 0-1,1 0 1,-1 0 0,0 0-1,0 0 1,0 0-1,0 0 1,0 0 0,0 0-1,1 0 1,-1 0 0,0 0-1,0 0 1,0 0-1,0 0 1,0 0 0,1 0-1,-1 0 1,0 0 0,0 0-1,0 0 1,0 0-1,0 0 1,1 0 0,-1 0-1,0 0 1,0 0-1,0 0 1,0 0 0,0 0-1,0 0 1,1 0 0,-1 0-1,0-1 1,0 1-1,0 0 1,0 0 0,0 0-1,0 0 1,0 0 0,0 0-1,0 0 1,0-1-1,1 1 1,-1 0 0,0 0-1,0 0 1,0-1 317,1-26-4135,0 27 3054,6-7 691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0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 1280,'24'-4'31580,"-28"7"-32116,1-2 973,-4-2-431,5 2-6,-15 9 0,9-6 0,0 1 0,0 0 0,1 0 0,-12 10 0,5-2 0,-2-1 0,12-9 0,0-1 0,1 1 0,-1 0 0,1 1 0,-1-1 0,-3 6 0,-16 23 0,-19 39 0,21-25 0,2 1 0,2 1 0,-16 77 0,24-89 0,2 2 0,1 1 0,2-1 0,3 71 0,1-82 0,2 10 0,10 60 0,-6-62 0,-4-22 0,1 0 0,1 0 0,7 17 0,-9-25 0,0 0 0,1 0 0,-1 0 0,1-1 0,0 1 0,0-1 0,0 0 0,1 0 0,-1 0 0,1 0 0,6 4 0,-10-7-288,1-1-1,0 0 1,0 0 0,0 0-1,-1 0 1,1 0 0,0 0-1,0 0 1,-1 0 0,1 0 0,0 0-1,0 0 1,-1-1 0,1 1-1,0 0 1,0 0 0,-1-1-1,1 1 1,0 0 0,-1-1-1,1 1 1,0-1 0,-1 1-1,1-1 1,-1 1 0,1-1-1,0-1 1,17-21-8328,-11 14 6018,39-37-6791,-19 20 6466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157 252 860,'-20'5'17230,"18"-5"-15932,-30 0 9184,0-5-7380,29 4-3114,0 0 0,-1 0 0,1 0 0,0 0 0,0-1 0,0 1 0,0-1 0,0 0 0,1 0-1,-1 0 1,0 0 0,1 0 0,0-1 0,-1 1 0,1-1 0,-3-5 0,1 1 12,1 0 0,0 0 0,1 0 0,0 0 0,0 0 0,0-1 0,1 1 0,0-1 0,1 1 0,0-1 0,0 1 0,0-1 0,1 0 0,3-10 0,-4 13 0,2-1 0,-1 1 0,0 0 0,1 0 0,0 0 0,0 0 0,1 1 0,-1-1 0,1 1 0,0-1 0,0 1 0,1 0 0,-1 0 0,1 0 0,0 1 0,0-1 0,0 1 0,1 0 0,-1 0 0,8-3 0,-11 5 0,0 1 0,1-1 0,-1 1 0,1 0 0,-1-1 0,1 1 0,-1 0 0,1 0 0,-1 0 0,1 0 0,-1 0 0,1 1 0,-1-1 0,0 0 0,1 1 0,-1-1 0,1 1 0,-1-1 0,0 1 0,1-1 0,1 2 0,-1 0 0,1 1 0,-1-1 0,0 0 0,0 1 0,0-1 0,0 1 0,0 0 0,0-1 0,1 5 0,2 5 0,-1 0 0,0 0 0,4 20 0,-6-22-324,0 1 505,0 0 0,0 0 0,-1 13 0,-1-22-376,0 0-1,0 0 0,0 1 1,0-1-1,0 0 0,-1 0 0,1 0 1,-1 0-1,0 0 0,1 0 1,-1 0-1,0 0 0,0 0 0,0 0 1,0-1-1,-1 1 0,1 0 1,0 0-1,-1-1 0,1 1 0,-1-1 1,-3 2-1,5-2-13,0-1 0,-1 1-627,1-1 628,-1 0-1,1 0 0,0 0 0,0 1 0,-1-1 0,1 0 0,0 0 0,-1 0 0,1 0 0,0 0 0,-1 0 1,1 0-1,0 0 0,-1 0 0,1 0 0,0 0 0,0 0 0,-1 0 0,1 0 0,0 0 0,-1 0 0,1 0 1,0 0-1,-1 0 0,1-1 0,0 1 0,-1 0 0,1 0 0,0 0 0,0-1 0,-1 1 0,1-1-626,-1 1 626,1 0 0,0 0 0,0-1 0,0 1 0,0 0 0,0-1 0,-1 1 0,1 0 1,0-1-1,0 1 0,0 0 0,0-1 0,0 1 0,0 0 0,0-1 0,0 0-503,0-1-1,0 0 1,0 1-1,1-1 1,-1 1-1,0-1 1,1 1-1,-1-1 1,1 1-1,0 0 1,1-3-1,7-10-2907,0 3 789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46 259 288,'21'-24'5420,"-4"5"3625,-16 17-7876,0 1-1,0-1 1,-1 1 0,1-1 0,0 1-1,-1-1 1,1 1 0,-1-1 0,1 0-1,-1 1 1,0-1 0,-1-3 2799,0 5-3968,1 0 1,0 0-1,0 0 1,-1 0 0,1 0-1,0 0 1,0 0-1,-1 0 1,1 1-1,0-1 1,0 0-1,-1 0 1,1 0-1,0 0 1,0 0 0,-1 0-1,1 0 1,0 1-1,0-1 1,0 0-1,-1 0 1,1 0-1,0 0 1,0 1-1,0-1 1,0 0-1,-1 0 1,1 1 0,0-1-1,0 0 1,0 0-1,0 0 1,0 1-1,0-1 1,0 0-1,0 1 1,0-1-1,0 0 1,-1 4-1,1 0 0,-1 1 0,0-2 0,0 1 0,0 0 0,-3 5 0,2-4 0,0-1 0,1 0 0,0 1 0,0-1 0,0 0 0,-1 8 0,1 10 0,-7 39 0,5-45 0,0 0 0,2 0 0,0 0 0,2 31 0,6-7 0,-4-24 0,0 1 0,0 23 0,6 47 0,-4-61 0,-4-24 0,0 0 0,0 1 0,-1-1 0,1 1 0,-1-1 0,1 1 0,-1-1 0,0 1 0,0-1 0,0 1 0,-1-1 0,0 5 0,-4 11 0,4-12 0,-1 0 0,1-1 0,-1 1 0,0-1 0,-1 1 0,1-1 0,-1 0 0,0 0 0,0 0 0,-5 5 0,-3 1 126,-2 0-3452,-7 8-11101,18-13 9334,2-6 4527,0 1 0,0 0 0,0-1 0,0 1 0,0 0 1,0-1-1,1 1 0,-1 0 0,0-1 0,1 3-1132,7 2-544</inkml:trace>
  <inkml:trace contextRef="#ctx0" brushRef="#br0" timeOffset="1">310 930 2040,'32'12'8417,"0"0"3490,-31-11-11548,-1-1-1,1 0 1,0 0-1,0 0 1,-1 0 0,1 1-1,0-1 1,0 0-1,-1-1 1,1 1 0,0 0-1,0 0 1,0 0-1,-1 0 1,1 0 0,0-1-1,-1 1 1,1 0-1,0-1 1,0 0 0,8-13 2431,-7-24-2959,-2 31 420,-1-13-251,-1-1 0,-8-33 0,-3-15 0,-32-421 0,41 421 0,3 45 0,0-1 0,-2 1 0,-9-43 0,5 53 528,-3 4-3831,8 9 2426,1 0 0,0 1 0,-1-1 0,1 0 1,-1 1-1,0-1 0,1 1 0,-1 0 0,1 0 0,-1-1 1,0 1-1,1 0 0,-1 0 0,0 0 0,1 1 1,-1-1-1,0 0 0,1 0 0,-1 1 0,1-1 0,-1 1 1,1 0-1,-3 1 0,-11 11-4653,6 2 2960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1396,'4'42'6076,"-3"-36"-4543,1-1-1,0 1 1,-1-1 0,2 1 0,-1-1 0,0 0-1,1 0 1,0 0 0,0 0 0,1-1-1,-1 1 1,1-1 0,0 0 0,8 7-1,5 2 445,-14-10-1954,0 0 0,1 0 1,-1-1-1,1 0 1,-1 1-1,1-1 0,0 0 1,0-1-1,0 1 0,0-1 1,0 0-1,0 1 1,7-1-1,4 0-23,1 0 0,-1-2 0,1 0 0,-1-1 0,0 0 0,0-1 0,0-1 0,27-10 0,-27 9-341,23-9 847,-36 13-962,0 0 0,0-1 0,0 1 0,0-1 0,-1 1 0,1-1-1,0 0 1,-1 0 0,3-3 0,4-6-6425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12,'-17'4'22411,"3"19"-13219,-2 32-8040,0 3-1152,11-43 0,1 0 0,-4 25 0,-38 302 0,42-289 0,1 0 0,7 82 0,5 46 0,-2-123 0,6 97 0,-8-106 103,-1-1-5039,-4-47 4513,0 0 1,0 1-1,-1-1 1,1 0-1,0 0 1,0 0-1,1 0 1,-1 0-1,0 1 1,0-1-1,0 0 1,1 0-1,-1 0 1,1 0-1,-1 0 1,1 0-1,-1 0 1,1 0-1,-1 0 1,1 0-1,0 0 1,0 0 0,0 0-1,-1-1 1,1 1-1,0 0 1,0 0-1,0-1 1,0 1-1,0-1 1,0 1-1,0-1 1,0 1-1,0-1 1,3 1-1,-2-1-235,1-1 0,0 1-1,0-1 1,0 1 0,-1-1 0,1 0-1,0 0 1,-1 0 0,1 0 0,-1-1-1,1 1 1,-1-1 0,0 1 0,4-4-1,12-14-1667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30 120,'23'-21'6280,"-21"20"-5270,0 0 1,0 0-1,0 0 0,0 0 0,0 0 0,1 1 1,-1-1-1,0 0 0,0 1 0,0 0 1,1-1-1,-1 1 0,0 0 0,3 1 1,-2-1-183,-1 1 1,0-1 0,1 1-1,-1 0 1,0 0 0,0 0-1,0 0 1,0 0 0,0 1 0,0-1-1,0 1 1,0-1 0,2 4-1,15 23-1216,-8-3 388,-2 0 0,0 1 0,-1 0 0,4 31 0,2 8 0,-6-25 0,-2-1 0,-3 2 0,-1 77 0,-2-74 0,-1-26 0,0 0 0,-2 0 0,0 0 0,0-1 0,-9 25 0,-40 81 0,36-86 0,-24 38 741,-9-6-4519,-62 59-11832,65-77 8197,20-20 4215,6-1 689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1785 1412,'1'2'539,"1"0"0,0 0 0,-1 0 0,1 0 0,-1 0 0,0 1-1,1-1 1,-1 0 0,0 1 0,0-1 0,-1 1 0,1-1 0,0 1 0,-1-1 0,0 1 0,1-1-1,-1 5 1,0-7-433,0 0 0,-1 1 0,1-1 0,0 0 0,0 1 1,0-1-1,0 0 0,0 0 0,0 1 0,0-1 0,0 0 0,1 1 0,-1-1 0,0 0 0,0 1 0,0-1 0,0 0 0,0 0 0,0 1 0,1-1 0,-1 0 0,0 0 0,0 1 0,0-1 0,0 0 0,1 0 0,-1 1 0,0-1 0,0 0 0,1 0 0,-1 0 0,0 0 0,1 1 0,8-7 4545,-7 5-4103,-1-1 1,1 1-1,-1-1 0,0 0 0,0 1 0,0-1 0,0 0 0,0 0 0,0 0 0,0 0 1,0-3-1,4-19 4619,-1-1-3513,-4 3-1654,1-3 0,-2 1 0,-6-45 0,-3-43 0,5 76 0,-18-101 0,4 14 0,11 73 0,-1-50 0,6 61 0,-1 0 0,-17-72 0,-1 6 0,9 36 0,11 47 0,2 19 0,0 0 0,-1 0 0,1 1 0,0-1 0,-1 0 0,0 0 0,0 0 0,0 0 0,0 1 0,-2-4 0,-2-5 0,1 0 0,0 0 0,1 0 0,0 0 0,0 0 0,1-1 0,0 1 0,1-1 0,1-15 0,-3 7 0,1 12 0,0 1 0,1-1 0,0 0 0,0 0 0,1 1 0,1-14 0,-1 16 0,0 1 0,0 13 0,-9 17 0,0 25 0,0 25 0,9-53 0,0-5 0,0-1 0,-1 1 0,-6 33 0,7-48 0,-1-1 0,1 0 0,0 1 0,0-1 0,0 0 0,0 0 0,0 1 0,0-1 0,1 0 0,-1 1 0,1-1 0,-1 0 0,2 2 0,3 20 0,-5-24 0,1 1 0,-1 0 0,0-1 0,1 1 0,-1-1 0,1 1 0,0 0 0,-1-1 0,1 1 0,0-1 0,-1 0 0,1 1 0,0-1 0,-1 1 0,1-1 0,0 0 0,0 0 0,-1 1 0,1-1 0,0 0 0,0 0 0,-1 0 0,1 0 0,0 0 0,1 0 0,-1-1 0,1 0 0,-1 1 0,0-1 0,1 0 0,-1-1 0,0 1 0,0 0 0,0 0 0,0 0 0,0-1 0,0 1 0,0 0 0,0-1 0,-1 1 0,1-1 0,-1 1 0,1-1 0,-1 1 0,1-1 0,-1-1 0,8-41 0,-6 29 0,1-5 0,6-36 0,5-98 0,-1-29 0,1-2 0,-5 104 0,-6 72 0,3 15 0,5 18 0,24 92 0,10 38 0,1-7 0,-6-25 0,-24-80 0,-10-31 0,-6-11 0,1 0 0,-1 0 0,0 1 0,0-1 0,0 0 0,0 1 0,0-1 0,0 0 0,0 1 0,0-1 0,0 0 0,0 1 0,0-1 0,0 0 0,0 1 0,0-1 0,0 0 0,0 1 0,0-1 0,0 0 0,-1 1 0,1-1 0,0 0 0,0 1 0,0-1 0,0 0 0,-1 0 0,1 1 0,0-1 0,0 0 0,-1 0 0,1 1 0,0-1 0,0 0 0,-1 0 0,1 0 0,0 0 0,-1 1 0,1-1 0,0 0 0,-1 0 0,1 0 0,0 0 0,-1 0 0,1 0 0,0 0 0,-1 0 0,1 0 0,0 0 0,-1 0 0,1 0 0,0 0 0,-1 0 0,1 0 0,-4-1-246,1 1 0,0 0 1,-1-1-1,1 0 0,0 1 0,0-1 1,-5-3-1,-35-22-13629,0-1 1677,25 21 8978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1050 796,'-3'-3'608,"0"0"0,0 0 0,0 0 0,1 0 0,-1 0-1,1 0 1,0-1 0,0 1 0,0-1 0,0 0 0,1 0 0,-1 1 0,-1-8 0,-10-54 572,7 30-990,0-6-70,-3-73 0,9 88-590,-1 0 1,-1 1-1,-1-1 0,-1 1 0,-2-1 1,0 1-1,-10-25 0,-15-37-3444,14 44 1901</inkml:trace>
  <inkml:trace contextRef="#ctx0" brushRef="#br0" timeOffset="1">0 0 256,'1'2'517,"1"0"0,-1 0 0,1 0 0,0 0 1,-1 0-1,1-1 0,0 1 0,0-1 0,0 1 0,0-1 0,0 0 0,0 0 0,0 0 0,1 0 1,2 1-1,20 12 221,0 5-539,34 21-1,-39-28-818,0 2-1,0 0 0,27 27 1,-25-16-2029,31 47 0,-32-36 876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28 134 632,'18'2'9749,"-18"2"-9657,0-5-87,0 0 20,0 1 0,0-1 0,0 1 0,0-1 0,0 0 0,0 1 0,0-1 0,0 1 0,0-1 0,0 0 0,1 1 0,-1-1 1,0 1-1,1-1 0,-1 1 0,0-1 0,1 1 0,-1-1 0,0 1 0,1-1 0,-1 1 0,1-1 0,-1 1 0,1 0 0,-1-1 0,1 1 0,-1 0 1,1-1-1,-1 1 0,1 0 0,-1 0 0,1 0 0,0-1 0,-1 1 0,1 0 0,-1 0 0,1 0 0,0 0 0,-1 0 0,1 0 0,-1 0 1,1 0-1,0 0 0,0 1 0,-1 6 1013,0-5-536,0-5-467,0 2 78,0-2 552,0 5-275,1-2-36,1 0 0,-1 0-1,1 0 1,-1 0 0,1 0 0,-1-1-1,1 1 1,-1 0 0,0-1-1,1 1 1,-1-1 0,0 0 0,1 1-1,-1-1 1,0 0 0,0 0 0,0 1-1,2-3 1,-16-20-3017,-12 0-3698,21 19 5425,-1 0 0,1 0 1,0 0-1,0 0 0,0 0 1,1-1-1,-1 0 0,1 0 1,0 0-1,-3-6 0,-3-5-813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1661 21 928,'-1'-11'9412,"-2"12"-9098,1-1-1,0 0 1,0 0 0,-1-1 0,1 1 0,0-1 0,0 1 0,0-1 0,-4-1 0,6 1 190,-8-4 1496,9 5-1626,-1 1-1,1-1 0,-1 0 0,1 1 0,0-1 0,-1 0 0,0 1 1,1-1-1,-1 0 0,1 1 0,-1-1 0,1 1 0,-1-1 0,0 1 1,1-1-1,-1 1 0,0-1 0,0 1 0,1-1 0,-1 1 0,0-1 1,0 1-1,0 0 0,0-1 0,0 1 0,0-1 0,0 1 0,0 0 0,0-1 1,0 1-1,0-1 0,0 1 0,0 0 0,0 0 0,1 15 4431,6 1-5884,-4-11 1080,1 1 0,-2 0 0,1 0 0,-1 0 0,0 0 0,0 0 0,-1 1 0,1 13 0,3 15 0,4 25 0,-8-58 0,0 0 0,0 0 0,0 0 0,-1 0 0,1 0 0,-1 1 0,1-1 0,-1 0 0,0 0 0,-1 1 0,1-1 0,-1 0 0,1 0 0,-1 1 0,0-1 0,0 0 0,0 0 0,0 0 0,-1 0 0,1 0 0,-1-1 0,0 1 0,0 0 0,0-1 0,-3 4 0,4-6 0,0 1 0,0 0 0,-1-1 0,1 1 0,0-1 0,0 1 0,-1-1 0,1 0 0,0 1 0,-1-1 0,1 0 0,0 0 0,-1 0 0,1 0 0,-1 0 0,1 0 0,0 0 0,-1-1 0,1 1 0,0 0 0,0-1 0,-1 1 0,1-1 0,0 1 0,0-1 0,-1 0 0,-1-1 0,-34-29 0,23 18 0,-14-12 0,24 20 0,-1 1 0,1-1 0,-1 1 0,0 0 0,0 1 0,0-1 0,0 1 0,-1 0 0,-6-2 0,10 4 0,-1 0 0,0 1 0,1 0 0,-1-1 0,1 1 0,-1 0 0,0 1 0,1-1 0,-1 0 0,0 1 0,1-1 0,-1 1 0,1 0 0,-1 0 0,-3 2 0,-11 21 0,15-21 0,1 0 0,-1 0 0,0 0 0,0 0 0,0 0 0,0-1 0,-5 5 0,2-2 0,-1-1 0,0 0 0,0 0 0,0 0 0,-1 0 0,1-1 0,-1 0 0,0-1 0,0 0 0,0 0 0,0 0 0,0-1 0,-1 0 0,1 0 0,-10-1 0,5-1 0,1 0 0,-1-1 0,1-1 0,0 0 0,0 0 0,0-1 0,0-1 0,-19-11 0,-7-9 0,28 25 0,8 0 0,1 0 0,-1 0 0,0 0 0,0 0 0,0 0 0,1 1 0,-1-1 0,0 0 0,0 0 0,1 1 0,-1-1 0,0 1 0,1-1 0,-1 1 0,1-1 0,-1 1 0,0-1 0,1 1 0,-1-1 0,1 1 0,-1 0 0,1-1 0,0 1 0,-1 0 0,1-1 0,-1 2 0,0 0 0,-2 2 0,-1 0 0,2 1 0,-1-1 0,0 1 0,1 0 0,0-1 0,0 1 0,0 0 0,-1 7 0,-6 13 0,8-23 0,1 0 0,-1 0 0,0 0 0,0 0 0,0 0 0,-1 0 0,1-1 0,0 1 0,-1 0 0,1-1 0,-1 1 0,1-1 0,-1 1 0,0-1 0,0 0 0,1 0 0,-1 0 0,-3 2 0,2-3 0,0 0 0,0 1 0,0-1 0,0 0 0,0-1 0,0 1 0,0 0 0,0-1 0,0 0 0,0 1 0,0-1 0,-5-3 0,0 1 0,-1-2 0,1 1 0,0-1 0,0 0 0,0-1 0,1 0 0,0 0 0,-10-11 0,-13-12 0,27 27 0,1 0 0,-1 0 0,1 0 0,-1 0 0,0 1 0,0-1 0,0 1 0,0 0 0,0-1 0,0 2 0,0-1 0,0 0 0,0 0 0,0 1 0,0 0 0,-1-1 0,1 1 0,0 1 0,0-1 0,0 0 0,-1 1 0,1-1 0,0 1 0,0 0 0,0 0 0,0 0 0,0 1 0,0-1 0,0 1 0,1 0 0,-1-1 0,0 1 0,1 0 0,0 1 0,-1-1 0,1 0 0,-2 4 0,1-4 0,-1 1 0,1-1 0,-1 1 0,0-1 0,1 0 0,-1-1 0,0 1 0,-7 1 0,8-2 0,0 0 0,0 0 0,1 0 0,-1-1 0,0 0 0,0 1 0,0-1 0,0 0 0,0 0 0,0-1 0,0 1 0,0-1 0,0 1 0,-6-3 0,-11-10 0,1 0 0,-28-25 0,33 26 0,-4-9 0,1 10 0,14 6 0,-4 2 0,6 3 0,1 0 0,-1-1 0,1 1 0,0 0 0,-1 0 0,1 0 0,-1 0 0,1 0 0,-1 0 0,1 0 0,0 0 0,-1 0 0,1 0 0,-1 0 0,1 0 0,-1 0 0,1 0 0,0 0 0,-1 1 0,1-1 0,-1 0 0,1 0 0,0 0 0,-1 1 0,1-1 0,0 0 0,-1 0 0,1 1 0,0-1 0,-1 0 0,1 1 0,0-1 0,0 0 0,-1 1 0,1 0 0,0-1 0,-1 0 0,1 1 0,0-1 0,0 0 0,-1 1 0,1-1 0,0 0 0,-1 1 0,1-1 0,0 0 0,-1 0 0,1 1 0,-1-1 0,1 0 0,0 0 0,-1 0 0,1 0 0,-1 0 0,1 1 0,-1-1 0,1 0 0,0 0 0,-1 0 0,1 0 0,-1 0 0,1 0 0,-1 0 0,1 0 0,0-1 0,-1 1 0,1 0 0,-1 0 0,0 0 0,-26 2 0,23-1 0,0-1 0,0 1 0,0-1 0,0 0 0,0 0 0,0 0 0,0-1 0,0 1 0,-5-3 0,-66-15 0,-5-16 0,72 29 0,-2 0 0,-19 3 0,-17 0 0,33 3 0,-1 0 0,0-1 0,1 0 0,-1-1 0,0-1 0,1 0 0,-1-1 0,1 0 0,0-1 0,-22-10 0,17 1 0,18 13 0,0-1 0,-1 1 0,1 0 0,0 0 0,-1-1 0,1 1 0,0 0 0,-1-1 0,1 1 0,0 0 0,0-1 0,-1 1 0,1-1 0,0 1 0,0 0 0,0-1 0,-1 1 0,1-1 0,0 1 0,0-1 0,0 1 0,0 0 0,0-1 0,0 1 0,0-1 0,0 1 0,0-1 0,0 1 0,0-1 0,0 1 0,0 0 0,0-1 0,1 1 0,-1-1 0,0 1 0,0 0 0,0-1 0,1 1 0,-1-1 0,0 1 0,1 0 0,-1-1 0,1 1 0,1-2 0,0 0 0,1 1 0,-1 0 0,1-1 0,-1 1 0,1 0 0,-1 0 0,1 0 0,-1 0 0,1 1 0,0-1 0,0 1 0,-1-1 0,1 1 0,4 0 0,-4 1-378,0 0 0,0 0 0,-1 1 0,1-1 0,-1 1 0,1-1 1,-1 1-1,5 4 0,26 35-14980,-10-11 8559,1-1 3080,-4 2 1085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1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56,'-9'0'1728,"-1"0"-920,1 0-452,0 0-380,0 0-940,0 5 328,0-5-48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2977 467 260,'-14'-7'16485,"10"4"-13925,8-19 1915,1-2 2745,-4 23-6114,17-8-445,-10 9-661,0 4 0,-7-2 0,0-1 0,0 0 0,1 1 0,-1-1 0,0 1 0,0-1 0,-1 1 0,1 0 0,0-1 0,0 1 0,-1 0 0,1 0 0,-1-1 0,1 1 0,-1 0 0,0 0 0,0 0 0,0-1 0,0 1 0,0 0 0,0 0 0,0 0 0,-2 2 0,1 5 0,2-4 0,-1 0 0,0 0 0,-1 0 0,1 0 0,-1 0 0,0 0 0,0 0 0,0 0 0,-1 0 0,0-1 0,0 1 0,-4 8 0,-3 0 0,0-1 0,-18 18 0,-12 16 0,32-39 0,-1 0 0,-1 0 0,1-1 0,-1 0 0,0-1 0,0 0 0,0 0 0,-20 6 0,9-3 0,-26 10 0,0-3 0,-1-2 0,-62 10 0,46-11 0,-70 9 0,-23 5 0,75-8 0,-1-4 0,-147 6 0,-162-27 0,246-9 0,17 2 0,97 11 0,-34-8 0,5 0 0,6 1 0,1-1 0,1-3 0,-53-23 0,76 24 0,0-1 0,2-1 0,-47-35 0,69 46 0,-4-3 0,1 0 0,0-1 0,1 0 0,0 0 0,0-1 0,1 0 0,-7-11 0,-12-17 0,18 26 0,-1-2 0,2 1 0,0 0 0,0-1 0,-5-19 0,7 18 0,-1 0 0,-1 1 0,0 0 0,-12-20 0,3 11 0,-16-35 0,19 33 0,-21-31 0,10 21 0,10 15 0,0 0 0,-2 1 0,-20-21 0,15 16 0,17 19 0,0 0 0,0 1 0,-1-1 0,0 0 0,1 1 0,-1 0 0,-8-5 0,1-2 0,12 10 0,-1 1 0,0-1 0,0 0 0,0 1 0,0-1 0,0 1 0,0-1 0,0 0 0,-1 1 0,1-1 0,0 0 0,0 1 0,0-1 0,0 1 0,0-1 0,0 0 0,-1 1 0,1-1 0,0 0 0,0 1 0,-1-1 0,1 0 0,0 0 0,0 1 0,-1-1 0,1 0 0,0 0 0,-1 0 0,1 1 0,0-1 0,-1 0 0,1 0 0,0 0 0,-1 0 0,1 0 0,-1 1 0,1-1 0,0 0 0,-1 0 0,1 0 0,0 0 0,-1 0 0,1 0 0,-1 0 0,1-1 0,0 1 0,-1 0 0,1 0 0,0 0 0,-1 0 0,1 0 0,0 0 0,-1-1 0,1 1 0,0 0 0,-1 0 0,1-1 0,0 1 0,-1 0 0,1 0 0,0-1 0,0 1 0,0 0 0,-1-1 0,1 1 0,0 0 0,0-1 0,0 22 0,0-18 0,1 0 0,0 0 0,0 0 0,0 0 0,0 0 0,1 0 0,-1-1 0,1 1 0,-1 0 0,4 3 0,-5-5 0,1-1 0,-1 0 0,0 0 0,0 0 0,0 0 0,0 0 0,0 1 0,0-1 0,0 0 0,0 0 0,0 0 0,0 0 0,0 0 0,0 1 0,-1-1 0,1 0 0,0 0 0,0 0 0,0 0 0,0 0 0,0 1 0,0-1 0,0 0 0,0 0 0,0 0 0,0 0 0,-1 0 0,1 0 0,0 0 0,0 0 0,0 1 0,0-1 0,0 0 0,0 0 0,-1 0 0,1 0 0,0 0 0,0 0 0,0 0 0,0 0 0,0 0 0,-1 0 0,1 0 0,0 0 0,0 0 0,0 0 0,0 0 0,0 0 0,-1 0 0,1 0 0,0 0 0,0 0 0,0 0 0,0 0 0,0 0 0,-1 0 0,1-1 0,0 1 0,0 0 0,0 0 0,0 0 0,0 0 0,0 0 0,0 0 0,-1 0 0,1-1 0,-12-1 0,12 2 0,-39-12-10119,32 9 7308,0 1 0,1-1 0,-1 2 0,0-1 0,-1 1 0,-9-1 1,8 2 446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2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39 427 1288,'-2'2'900,"0"1"0,1 0 0,-1 0 0,1 0 0,0 0 0,0 0-1,0 0 1,0 0 0,0 0 0,0 5 0,1-5 64,-1 0 0,1 0 0,-1 0-1,0 0 1,1 0 0,-1 0 0,-1-1 0,1 1 0,0 0-1,-3 2 1,2 9 3949,2-4-355,0-9-4526,0-1 1,-1 0 0,1 0 0,0 0 0,0 0-1,0 0 1,0 0 0,0 1 0,0-1-1,0 0 1,-1 0 0,1 0 0,0 0-1,0 0 1,0 0 0,0 0 0,-1 0-1,1 0 1,0 0 0,0 1 0,0-1 0,0 0-1,-1 0 1,1 0 0,0 0 0,0 0-1,0 0 1,0 0 0,-1 0 0,1 0-1,0-1 1,0 1 0,0 0 0,0 0 0,-1 0-1,1 0 1,0 0 0,0 0 0,0 0-1,0 0 1,0 0 0,0 0 0,-1-1-1,1 1 1,0 0 0,0 0-33,-1 0 0,1-1 0,0 1 0,0 0 0,-1-1 0,1 1 0,0 0 0,0-1 0,0 1 0,-1 0 0,1-1 0,0 1 0,0 0 0,0-1 0,0 1 0,0-1 0,0 1 0,0 0 0,0-1 0,0 1 0,0 0 0,0-1 0,0 1 0,0-1 0,0 1 0,0 0 0,0-1 0,0 1 0,0 0 0,1-1 0,-1 1 0,0-1 0,0 1 0,0 0 0,1 0 0,-1-1 0,0 1 0,7-8 0,-4-2 0,0 1 0,-1-1 0,3-19 0,2-9 0,4-9 0,7-65 0,-15 93 0,1 1 0,1-1 0,10-23 0,2-8 0,-16 43 0,2-1 0,-1 1 0,1 0 0,0 0 0,0 0 0,1 1 0,0-1 0,0 1 0,7-8 0,-8 11 0,0 1 0,0 0 0,0-1 0,1 1 0,-1 1 0,0-1 0,1 1 0,0-1 0,-1 1 0,1 0 0,0 0 0,0 0 0,-1 1 0,1 0 0,0-1 0,0 1 0,0 1 0,0-1 0,0 0 0,5 2 0,1 1 0,0-1 0,0 1 0,0 1 0,-1 0 0,0 0 0,0 1 0,0 0 0,8 7 0,67 56 0,-53-41 0,46 33 0,36 34 0,-82-65 0,2 0 0,1-3 0,70 43 0,-100-66 547,-6-2-1252,-12-4-3369,-20-7-7095,-5-5 1135,4 2 5520,0-1 2176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2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1201 0 1272,'37'0'31495,"-55"30"-31495,15-25 0,0 1 0,0-1 0,0 0 0,-1 0 0,1 0 0,-8 7 0,-35 26 0,-2-2 0,-100 57 0,62-41 0,-80 39 0,50-29 0,66-33 0,1 2 0,1 3 0,2 2 0,1 1 0,-70 78 0,85-82 0,-86 102 0,89-109 0,23-23 0,1 0 0,-1 0 0,0 1 0,1-1 0,0 1 0,0 0 0,0 0 0,0 0 0,-2 5 0,4-8 0,1 0 0,0 0 0,-1 0 0,1 0 0,-1 0 0,1 0 0,-1 0 0,0 0 0,1 0 0,-1 0 0,0 0 0,0-1 0,0 1 0,-1 1 0,-5 4 0,22-18 0,-11 10 0,0-1 0,0 1 0,0-1 0,0 0 0,-1-1 0,4-3 0,21-26 0,-19 24 0,-1 0 0,-1 0 0,0-1 0,7-12 0,15-21-288,-23 35 401,0-1 0,0 1 0,-1-1-1,0-1 1,6-15 0,-10 21-342,0 1-1,0-1 0,-1 1 0,1-1 0,-1 1 1,0-1-1,0 0 0,-1 1 0,1-1 1,-1 1-1,1-1 0,-1 1 0,0-1 0,-1 1 1,1-1-1,-1 1 0,1 0 0,-1 0 1,0 0-1,0 0 0,-2-3 0,-59-69-25861,54 64 24141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2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38 2008,'-27'-12'14098,"-8"-3"-3352,12 10-6190,17 3-4325,1 1 0,-1 0 0,0 0 0,1 0 0,-1 1 0,-7 0 0,10 1-245,1-1-1,-1 1 1,1 0 0,0 0-1,-1 0 1,1 0 0,0 0-1,-1 0 1,1 1 0,0-1-1,0 1 1,0 0 0,0-1-1,0 1 1,1 0 0,-1 0-1,-2 4 1,-4 6 14,0 0 0,1 1 0,1 0 0,0 0 0,1 0 0,0 1 0,-5 25 0,-1 14 0,2 1 0,2 1 0,3-1 0,2 1 0,6 67 0,0-82 0,-3-14 0,2 0 0,8 34 0,-9-53 0,0 1 0,0-1 0,1 0 0,0 0 0,1 0 0,0 0 0,0 0 0,0-1 0,1 0 0,0 0 0,0 0 0,8 6 0,-8-8 0,-1-1 0,2 0 0,-1 0 0,0-1 0,1 1 0,-1-1 0,1 0 0,-1-1 0,1 1 0,0-1 0,0 0 0,0-1 0,0 1 0,-1-1 0,1 0 0,0-1 0,0 1 0,0-1 0,0-1 0,6-1 0,14-5 0,0-1 0,-1-1 0,27-16 0,-25 12 0,6-4-152,13-7-115,-15 19-7212,-12 52-14540,-19-17 19649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4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30 556,'0'0'943,"17"9"5799,-22-7-6237,11-3 1799,-15-5 817,3-1-2412,5 6-661,0 0-1,0 0 0,0 0 1,0 0-1,0 0 0,1 0 1,-1 0-1,0 0 0,0 0 1,1 0-1,-1 0 0,1-1 1,-1 1-1,1 0 0,0 0 0,-1-1 1,1-1-1,0 2-24,-1 1-130,1 0 10,0-1 1,-1 1-1,1 0 1,0-1 0,-1 1-1,1 0 1,0 0-1,-1-1 1,1 1-1,-1 0 1,1 0 0,0 0-1,-1 0 1,1 0-1,-1-1 1,1 1-1,-1 0 1,1 0 0,-1 0-1,1 0 1,0 0-1,-1 0 1,1 1-1,-1-1 1,1 0 0,-1 0-1,1 0 1,-1 0-1,1 0 1,0 1-1,-1-1 1,1 0 0,-1 0-1,1 1 1,0-1-1,-1 0 1,1 0-1,0 1 1,-1-1 0,1 0-1,0 1 1,0-1-1,-1 1 1,1-1-1,0 0 1,0 1 0,0-1-1,0 1 1,-1-1-1,1 1 1,0-1-1,0 0 1,0 1 0,0-1-1,0 1 1,0-1-1,0 1 1,0-1-1,0 1 1,1 0 0,-12 0-7240,3-1 5838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4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63 172,'0'0'1421,"8"-5"1438,-10 4-2803,-12-3 3338,14 4-3379,0-1 0,0 1 0,-1 0 1,1 0-1,0 0 0,0 0 0,0 0 0,-1 0 0,1 0 1,0 0-1,0 0 0,0-1 0,0 1 0,-1 0 1,1 0-1,0 0 0,0 0 0,0 0 0,0-1 1,0 1-1,0 0 0,0 0 0,-1 0 0,1-1 0,0 1 1,0 0-1,0 0 0,0 0 0,0-1 0,0 1 1,0 0-1,0 0 0,0 0 0,0-1 0,0 1 0,0 0 1,0 0-1,0 0 0,0-1 0,0 1 0,1 0 1,-1 0-1,0 0 0,0 0 0,0-1 0,0 1 0,0 0 1,0 0-1,0 0 0,1 0 0,-1-1 0,0 1 1,0 0-1,0 0 0,0 0 0,1 0 0,-1 0 1,0 0-1,0 0 0,0-1 0,0 1 0,1 0 0,-1 0 1,0 0-1,7-1-16,-6 1 774,3 2 347,9 2 7443,-21-3-5232,-1 1 3322,1-5-7456,7 3 973,-18-9 1137,17 7-1176,-1 1-1,1-1 1,-1 1 0,1-1-1,-1 1 1,0 0 0,0 0-1,-3 0 1,-85 1 1458,55 10-1589,34-9 0,-1-1 0,1 1 0,-1 0 0,1-1 0,0 1 0,0 0 0,0 1 0,-1-1 0,-1 2 0,-6 2 0,7 0 0,-6 6 0,7-9 0,0 0 0,1 0 0,-1 0 0,0 0 0,0-1 0,0 1 0,0-1 0,-1 1 0,1-1 0,-4 1 0,-7 6 0,1 0 0,0 1 0,-15 13 0,24-19 0,0-1 0,0 0 0,0 0 0,1 1 0,-1-1 0,1 0 0,0 1 0,0 0 0,0-1 0,0 1 0,0 0 0,0 0 0,1 0 0,-3 6 0,-16 22 0,5 36 0,13-60 0,0 0 0,0 0 0,0 0 0,1 0 0,0 9 0,1-4 0,1 0 0,1 0 0,0 0 0,1-1 0,5 16 0,0-2 0,5 12 0,-9-32 0,-1 1 0,1-1 0,0 0 0,0 0 0,0 0 0,1 0 0,0-1 0,0 0 0,0 0 0,7 4 0,1-1 0,1 0 0,0-2 0,0 1 0,0-2 0,0 0 0,28 4 0,0-4 0,49-2 0,-77-2 0,21-1 0,-14 1 0,0 0 0,40 5 0,36 0 0,-79 0 0,-11-3 0,-1-1 0,0 0 0,1 0 0,-1 0 0,9-1 0,-4 5 0,-4-4 0,-1-1 0,-12 0 0,-58 1 0,43 0 0,1 0 0,-1-2 0,0 0 0,-24-6 0,13 1 0,6 0 0,-1 0 0,-42-17 0,50 13 0,-1-1 0,-33-24 0,-9-6 0,55 37 0,1 0 0,1-1 0,-1 0 0,1 0 0,-9-10 0,-15-13 0,25 23 0,-1 1 0,1 0 0,0-1 0,0 0 0,0 0 0,1 0 0,-4-7 0,-14-20 0,19 29 0,0 0 0,0 0 0,0 0 0,1-1 0,-1 1 0,1 0 0,-1-1 0,1 1 0,0-5 0,-9-17 0,9 19 0,0 0 0,0 0 0,0 1 0,1-1 0,0 0 0,0 0 0,2-11 0,-1-1 0,-1 8 0,-1 5 0,1 1 0,0 0 0,0 0 0,1 0 0,-1 0 0,1-1 0,0 1 0,0 0 0,0 0 0,2-5 0,7-11 0,-9 18 0,-1 0 0,1 0 0,0 0 0,0 0 0,0 0 0,1 0 0,-1 0 0,0 0 0,1 1 0,-1-1 0,1 1 0,-1-1 0,1 1 0,0-1 0,0 1 0,-1 0 0,1 0 0,2-1 0,-2 1 0,5-3 0,-1 0 0,1 0 0,0 1 0,1 0 0,-1 0 0,0 1 0,1 0 0,-1 0 0,9-1 0,112-2 0,-46 5 0,-78 0 0,1 0 0,0-1 0,0 0 0,-1 0 0,1 0 0,-1 0 0,1-1 0,-1 1 0,7-5 0,8-1 0,2 3 0,-1 1 0,1 1 0,0 1 0,24 1 0,10 0 0,-47 1 0,-8 3 0,0-4 0,-1 0 0,1 1 0,-1-1 0,1 0 0,-1 1 0,1-1 0,-1 0 0,1 0 0,-1 1 0,1-1 0,-1 0 0,1 0 0,-1 0 0,1 0 0,-1 0 0,1 0 0,-1 0 0,1 0 0,-1 0 0,0 0 0,1 0 0,-1 0 0,1 0 0,-1 0 0,0-1 0,-2 0 0,-19 6 0,-1-1 0,-1-1 0,-23 0 0,23-2 0,0 1 0,0 1 0,-24 6 0,-1-1 0,38-7 0,0 1 0,1 0 0,-20 6 0,3-1 0,21-6 0,0 0 0,0 0 0,0 1 0,0 0 0,-8 4 0,-20 10 0,29-15 0,-1 1 0,1 0 0,0 0 0,0 1 0,1-1 0,-1 1 0,0 0 0,1 1 0,0-1 0,0 1 0,0 0 0,0 0 0,-4 6 0,-6 8 0,11-16 0,1 1 0,-1 0 0,1 0 0,0 0 0,0 0 0,0 0 0,-1 5 0,0-3 0,2 1 0,-1 0 0,0-1 0,1 1 0,0 0 0,0 10 0,-8 34 0,0-9 0,0 7 0,8-20 0,0-18 0,1 1 0,-1-1 0,2 0 0,0 0 0,0 0 0,1 0 0,3 13 0,7 28 0,-4-33 0,-7-13 0,2 1 0,-1-1 0,0 0 0,1 0 0,0 0 0,0 0 0,1 0 0,-1-1 0,1 1 0,4 3 0,0-2 10,0-1 1,0-1-1,1 1 1,-1-1-1,1-1 0,0 1 1,0-2-1,0 1 1,0-1-1,14 1 0,13 1-719,45-2 1,-1-10-15311,-3 1 3952,-50 7 9505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4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341 356 140,'9'13'4404,"-8"-13"-4213,-1 0 1,1 0-1,-1 1 1,1-1-1,-1 0 1,1 1-1,-1-1 1,1 1-1,-1-1 1,1 1-1,-1-1 1,1 0-1,-1 1 1,0 0-1,0-1 1,1 1-1,-1-1 1,0 1-1,0-1 1,1 1-1,-1 0 1,0-1-1,0 1 1,0-1-1,0 1 1,0 0-1,0-1 1,0 1-1,0-1 1,0 1-1,0 0 1,0-1-1,0 1 1,-1 0-1,-2 3 343,0 0 0,0-1 0,-1 1-1,1-1 1,-1 0 0,0 0 0,0 0-1,0 0 1,-1-1 0,1 1 0,0-1-1,-1 0 1,0-1 0,1 1 0,-1-1-1,0 0 1,0 0 0,1 0 0,-7-1-1,-3 0 61,1 0-1,0-2 1,0 1-1,0-2 0,1 0 1,-1 0-1,1-1 0,-1-1 1,1 0-1,0 0 1,-12-9-1,8 3-113,10 7-312,-1 0-1,1-1 0,0 1 0,1-2 1,-1 1-1,1 0 0,0-1 0,-8-11 1,9 11-113,1 0 1,-1-1 0,1 1 0,0-1-1,1 1 1,-1-1 0,1 0 0,1 0 0,-1 0-1,1 0 1,0 0 0,1 0 0,0 0 0,0 0-1,2-14 1,-1 13-47,0 0-1,1 0 1,0 1-1,0-1 1,1 1-1,-1 0 1,2 0-1,-1 0 1,1 0-1,0 0 1,1 1-1,-1-1 1,1 1-1,0 1 1,1-1-1,-1 1 1,1-1-1,12-6 1,-5 3 2,0 0 1,1 1 0,0 1 0,1 0 0,-1 1 0,1 1 0,24-6 0,-33 10-9,-1 1 1,0-1-1,1 1 1,-1 0 0,0 0-1,1 0 1,-1 1-1,0 0 1,1 0 0,-1 0-1,0 0 1,0 1-1,0 0 1,0 0 0,0 1-1,-1-1 1,1 1-1,-1 0 1,1 0 0,-1 1-1,0-1 1,0 1-1,-1 0 1,1 0 0,4 6-1,-5-5-2,0 1 1,-1-1-1,1 0 0,-1 1 0,0 0 0,0 0 1,0-1-1,-1 1 0,0 0 0,0 0 0,-1 0 1,0 0-1,0 0 0,0 0 0,0 0 0,-3 10 0,0-3-6,-1-1-1,0 1 0,0-1 0,-1-1 0,-1 1 0,0-1 0,-7 11 0,9-15 4,0-1 0,1 1-1,0 0 1,0 0 0,1 0 0,0 0 0,0 1-1,-1 10 1,0 62-1705,3-60 418,0-17 742,1 0 0,-1 0 1,1 0-1,0 0 0,0 0 0,0 0 1,0 0-1,3 5 0,4 16-10310,3-37 1934,-10 11 7689,14-13-1114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0 630 636,'37'74'9448,"-35"-64"-6669,-3-21-1541,-8-93-532,4 68-699,0-38 0,5 33-14,4-158 0,-1 164 4,1-1 1,2 1 0,15-51-1,-19 79 0,1 1-1,-1 0 1,1 0-1,0 0 0,6-9 1,-9 15 3,1-1 0,-1 0 0,1 0 0,-1 1 0,1-1 0,0 0 0,0 1 0,-1-1 0,1 1 0,0-1 0,0 1 0,0-1 0,-1 1 0,1-1 0,0 1-1,0 0 1,0 0 0,0-1 0,0 1 0,0 0 0,0 0 0,0 0 0,0 0 0,0 0 0,-1 0 0,1 0 0,0 0 0,0 1 0,0-1 0,0 0 0,0 0 0,0 1 0,0-1 0,0 1 0,-1-1 0,1 1 0,0-1 0,0 1 0,-1-1 0,1 1 0,0 0 0,-1-1 0,1 1 0,0 0 0,-1 0 0,1 1 0,8 8 11,-2 1 0,1 0 0,-1 0 0,-1 1 0,10 24 0,17 70 49,-15-47-37,17 74 13,-11-35-27,-9-27-12,-10-44-8,13 42 1,-14-61 2,-1-9 4,-2-8-1,-1 9 4,12-124-29,-3 45 18,-5 44 12,1 0-1,1 1 1,2-1 0,2 2 0,1-1 0,18-38-1,-27 69 2,-1 0 1,1 0-1,0-1 0,0 1 0,0 1 0,0-1 0,0 0 0,1 0 1,-1 1-1,6-4 0,-7 5 1,1 0 0,-1 1-1,1-1 1,0 0 0,-1 1 0,1 0 0,0-1 0,0 1 0,-1 0 0,1 0-1,0 0 1,0 0 0,-1 0 0,1 1 0,0-1 0,0 0 0,-1 1-1,1-1 1,0 1 0,-1 0 0,1-1 0,-1 1 0,4 2 0,2 2-41,-1 0 1,1 0 0,-1 1 0,0 0 0,0 1-1,0-1 1,-1 1 0,0 0 0,0 0-1,-1 0 1,0 1 0,4 10 0,3 9-1414,-2 1 0,9 36 0,-1 38-6064,-15-84 5392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 1516,'2'-1'564,"0"0"1,0 1-1,-1-1 0,1 1 0,0-1 0,0 1 0,0-1 1,0 1-1,0 0 0,0 0 0,3 0 0,-5 0-471,1 0 0,-1 0 0,0 0 0,1 0-1,-1 0 1,0 1 0,1-1 0,-1 0 0,0 0-1,0 0 1,1 0 0,-1 0 0,0 0 0,1 1-1,-1-1 1,0 0 0,0 0 0,1 1 0,-1-1-1,0 0 1,0 0 0,1 1 0,-1-1 0,0 0-1,0 0 1,0 1 0,0-1 0,1 0-1,-1 1 1,0-1 0,0 0 0,0 1 0,0-1-1,0 0 1,0 1 0,0-1 0,0 0 0,0 1-1,0-1 1,0 0 0,0 1 0,0-1 0,0 0-1,0 1 1,-1-1 0,1 0 0,0 1 0,0-1-1,0 0 1,0 0 0,0 1 0,-1-1 0,1 0-1,0 0 1,0 1 0,-1-1 0,1 0 0,0 0-1,0 1 1,-1-1 0,1 0 0,0 0 0,-1 0-1,-2 5 490,-1 1 0,2-1 0,-1 0-1,1 1 1,-4 10 0,-3 7 510,-1-3-231,2-7-566,1 1 0,0 0 0,1 0 0,0 0 0,1 1 0,1 0 0,1 0 0,0 0 0,-2 20 0,5-21-272,0-1 0,1 0-1,1 0 1,-1 0 0,2 0 0,0-1 0,1 1 0,0 0 0,1-1 0,0 0 0,1 0 0,0-1 0,1 0 0,0 0 0,12 14-1,0-5-20,2-2-1,26 20 0,-26-21 1,39 37-1,-54-47 3,0 0 1,0 1 0,-1 0 0,0 0-1,0 0 1,-1 1 0,0-1-1,0 1 1,3 14 0,-6-19-3,0 1 0,0 0 0,-1 0 0,1-1 1,-1 1-1,0 0 0,-1 0 0,1 0 0,-1-1 0,0 1 1,0 0-1,-1 0 0,1-1 0,-1 1 0,-3 6 0,-6 9-43,0 0 0,-2 0 0,0-1 0,-1-1 0,0 0 0,-2-1 0,-28 24 0,25-22-219,12-12-215,-33 30-2421,19-24-1552,-1-7-3957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356 876 1168,'2'-1'475,"0"1"0,0-1-1,-1 0 1,1-1 0,0 1 0,0 0-1,0-1 1,-1 1 0,1 0 0,-1-1 0,1 0-1,-1 1 1,0-1 0,0 0 0,1 0-1,-1 0 1,0 0 0,-1 0 0,1 0-1,0 0 1,0-2 0,-1-2 55,-1 1 0,0 0-1,0 0 1,0-1 0,0 1 0,-1 0 0,0 0 0,-2-5 0,-78-194 6504,5 38-5261,-39-92-1375,107 235-464,-2-5-905,-22-39-1,27 56 202,-11-17-7263,17 28 7820,0 0 0,-1 0 0,1-1 0,0 1 0,-1 0 0,1 0 0,0-1 1,-1 1-1,1 0 0,0 0 0,-1 0 0,1 0 0,-1 0 0,1 0 0,0 0 0,-1 0 0,1 0 0,0 0 0,-1 0 0,1 0 0,-1 0 0,1 0 0,0 0 0,-1 0 0,1 0 0,-1 1 0,-10 13-5626,10-4 3469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10 1892,'-13'24'3634,"7"-13"-1278,0 0-1,-1-1 1,-8 11 0,15-21-2341,-1 1 0,1-1 0,0 0 0,0 0 1,-1 0-1,1 0 0,0 1 0,0-1 0,0 0 0,0 0 0,-1 1 1,1-1-1,0 0 0,0 0 0,0 1 0,0-1 0,0 0 1,0 0-1,0 1 0,0-1 0,0 0 0,0 0 0,0 1 1,0-1-1,0 0 0,0 0 0,0 1 0,0-1 0,0 0 1,0 1-1,0-1 0,0 0 0,0 0 0,0 1 0,0-1 1,0 0-1,1 0 0,-1 0 0,0 1 0,0-1 0,0 0 0,0 0 1,1 0-1,-1 1 0,0-1 0,0 0 0,1 0 0,-1 0 1,0 0-1,0 0 0,1 1 0,22 2 419,39-6 14,-54 2-322,291-42 592,-120 14-2948,4 8-10479,-154 16 10601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1 720,'-111'61'9828,"76"-39"-8641,1-1-118,-41 33-1,50-32-909,0 2 0,1 0 0,1 1 0,2 2 0,0 0-1,2 1 1,1 1 0,2 0 0,0 2 0,-12 36 0,17-37-146,3-11-10,1-1 0,2 2 0,0-1 0,-3 24 0,4-14-13,1 1-1,2 0 0,1 0 1,1 0-1,2 0 1,10 46-1,-6-50 25,2-1 1,1 1-1,1-1 1,14 23-1,-16-34-53,0 0 0,1 0 1,0-1-1,1-1 0,1 0 0,0 0 0,26 18 0,-13-13-1253,0-2 0,54 24 0,-63-33 223,-1 0 0,1-1-1,0-1 1,0-1 0,0 0 0,30 1-1,1-8-1264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6:5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12 600,'15'-3'1381,"-1"0"1,1 1-1,0 0 0,29 1 0,-21 2-713,0 2 0,39 8-1,-29-2-628,0 2 0,0 1-1,-1 2 1,34 19-1,-47-22 34,-1 1 0,0 1 0,-1 1 0,0 0 0,-1 1 0,-1 1 0,0 0 0,-1 1 0,-1 1 0,-1 0-1,0 1 1,-2 0 0,0 1 0,-1 0 0,-1 0 0,-1 1 0,0 0 0,-2 0 0,-1 0 0,0 1 0,-2 0 0,0 0 0,-1 0 0,-2 0 0,0 0-1,-5 21 1,0-9-250,-1-1-1,-3-1 1,0 1-1,-2-2 1,-1 0-1,-2 0 1,-1-1-1,-1-1 1,-2-1-1,-38 46 1,-16 5-2414,-4-3 0,-88 67 0,162-140 2501,-79 68-1663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2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62 240,'0'-10'3354,"1"-10"2271,6 10-4794,-6 9-822,1-3 950,4 0-3895,-5 4 2721,-1 0-1,1 0 1,-1 0 0,1 0 0,-1 0 0,1-1 0,-1 1 0,1 0 0,-1 0-1,1-1 1,-1 1 0,0 0 0,1-1 0,-1 1 0,0 0 0,1-1 0,-1 1-1,0-1 1,1 1 0,-1-1 0,0 1 0,0 0 0,1-1 0,-1 1 0,0-1-1,0 1 1,0-1 0,0 1 0,0-1 0,0 0 0,0 0-41,-1 1-388,-7 0 323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2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41 88,'0'0'913,"18"17"9208,-45-13 10678,27-5-20528,8-4 304,-7 1-575,-1-1 0,0-1 0,0 1 0,0 4 0,0 0 0,0 0 0,0 0 0,0-1 0,0 1 0,0 0 0,-1 0 0,1 0 0,0 0 0,-1 0 0,1 0 0,-1 0 0,1-1 0,-1 1 0,0 1 0,0-3 0,-2-2 0,3 0 0,0 0 0,-1 9 0,0 1 0,-2-2 0,-1 0 0,1 0 0,-1 1 0,1 0 0,0-1 0,0 1 0,0 0 0,1 0 0,-3 6 0,-5 12 0,-10 27 0,-8 34 0,25-71 0,0 0 0,-11 21 0,8-21 0,2 0 0,-1 0 0,-2 13 0,3-10 0,-1 0 0,0-1 0,-8 17 0,-7 16 0,-9 23 0,-6 19 0,-7 25 0,10-33 0,21-50 0,-49 151 0,50-153 0,-19 42 0,16-42 0,-10 33 0,21-57 0,0 0 0,-1 1 0,0-1 0,0 0 0,0 0 0,-5 5 0,-13 25 0,2-4 0,1-5 0,-9 10 0,25-31 0,1-2 0,-1 0 0,1 0 0,0-1 0,-1 1 0,0-1 0,0 1 0,0-1 0,0 0 0,0 0 0,0 0 0,0 0 0,-1 0 0,1 0 0,-1-1 0,1 1 0,-1-1 0,-5 3 0,8-4 0,0 0 0,-1 0 0,1 0 0,0 0 0,0 0 0,-1 0 0,1 1 0,0-1 0,0 0 0,-1 0 0,1 0 0,0 0 0,0 0 0,-1 0 0,1 0 0,0 0 0,0 0 0,-1 0 0,1-1 0,0 1 0,0 0 0,-1 0 0,1 0 0,0 0 0,0 0 0,-1 0 0,1 0 0,0-1 0,0 1 0,0 0 0,-1 0 0,1 0 0,0-1 0,0 1 0,0 0 0,0 0 0,-1 0 0,1-1 0,0 1 0,0 0 0,0 0 0,0-1 0,0 1 0,0 0 0,0 0 0,0-1 0,0 1 0,0 0 0,0 0 0,0-1 0,0 1 0,0-1 0,0-16 0,0 14 0,-1-23 523,-2-2-3659,0 12-2096,0 0-1,-1 0 1,-10-26 0,-4 8-1279,9 19 4277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39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3 428,'-13'-1'5783,"12"0"-4781,-1 1 1,1 0-1,-1-1 0,0 1 0,0 0 0,1 0 1,-1 0-1,0 1 0,1-1 0,-1 0 0,0 0 1,-1 2-1,-24 4 6597,-13 5-1646,38-10-5955,0 0 1,0 0-1,1 0 1,-1 0-1,0 0 0,0 0 1,1 1-1,-1-1 1,1 0-1,-1 1 1,1 0-1,0-1 1,0 1-1,0 0 1,-2 2-1,-4 10 2,6-12 0,-1 0 0,1 0 0,0 0 0,0 0 0,0 1 0,1-1 0,-1 0 0,1 1 0,-1-1 0,1 0 0,0 1 0,-1 3 0,2 9 0,0 0 0,1 0 0,1 0 0,0-1 0,1 1 0,10 25 0,-1-12 0,1 0 0,22 33 0,-20-35 0,-10-16 0,0 0 0,0 0 0,14 14 0,7 6 0,-14-16 0,0-1 0,26 21 0,-34-30 0,0-1 0,0 0 0,0 0 0,1 0 0,-1-1 0,1 0 0,-1 0 0,1 0 0,0-1 0,0 0 0,0 0 0,10 0 0,-10-1 0,1 0 0,-1 0 0,1-1 0,-1 0 0,0 0 0,0-1 0,0 0 0,1 0 0,-1 0 0,-1 0 0,1-1 0,0 0 0,-1-1 0,1 1 0,-1-1 0,0 0 0,0 0 0,7-9 0,0 0 0,-2 3 0,-1 0 0,0-1 0,-1 0 0,1 0 0,-2-1 0,0 0 0,-1 0 0,10-25 0,-12 13-458,-7 16-3361,-9 17-5065,11-7 7665,-1 1-1,0 0 1,1-1-1,0 1 1,0 0-1,0 0 0,0 0 1,-1 3-1,-2 16-2929,4-18 3699,-2 22-2445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2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1152 812,'19'15'5979,"-18"-14"-5610,0-1 1,0 1-1,1 0 0,-1-1 0,0 1 0,0 0 0,0 0 1,0-1-1,-1 1 0,1 0 0,0 0 0,0 0 0,0 0 1,2 11 9209,-3-20-6744,0 3-2611,-2 0 1,1 1 0,0-1-1,-1 1 1,0-1 0,0 1 0,0 0-1,-1-1 1,-4-4 0,-5-13 225,-22-55 817,4-2 0,3-2 0,-22-116 0,-33-111-639,38 146-628,-3-22 0,39 164 0,7 18 0,4 13 0,20 73-1318,-7 4-4704,-3-19-2685,-13-63 7479,1 1-1,-1 0 1,0-1-1,-1 1 1,0-1 0,0 1-1,-3 12 1,3-17 917,1-1-1,0 1 1,0 0 0,0 0 0,0 0 0,0 0 0,0 0 0,0 0 0,1 0 0,-1 0-1,1-1 1,1 4 0,1 3-609,-2 9-912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110 118 468,'2'-3'546,"-1"0"-1,1 0 1,-1 0-1,0 0 1,0 0-1,0-1 1,0 1-1,0 0 1,-1-1 0,1 1-1,-1 0 1,0-1-1,0 1 1,0-1-1,-1-3 1,-5-10 1443,6 15-1846,0 1 0,-1-1 0,1 1 0,0-1 1,-1 1-1,1 0 0,-1-1 0,1 1 0,-1 0 0,0-1 0,0 1 0,1 0 1,-1 0-1,0 0 0,0-1 0,0 1 0,0 0 0,0 0 0,-1 1 1,1-1-1,0 0 0,0 0 0,-1 0 0,1 1 0,-2-1 0,-15-5 2104,14 4-1976,0 0 0,0 1 0,0 0 0,-1 0 0,1 0-1,-6 0 1,8 1-497,-7 11-3785,0 27-3342,1-10 4396,5-2 661,-4 4 341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4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8 600,'1'-1'191,"0"1"0,-1-1 0,1 0 0,0 1 0,-1-1 0,1 1 0,0-1 1,-1 1-1,1 0 0,0-1 0,0 1 0,0 0 0,-1-1 0,1 1 0,0 0 0,0 0 0,0 0 0,0 0 0,-1 0 0,1 0 0,0 0 0,0 0 0,0 0 0,0 0 1,0 0-1,-1 1 0,1-1 0,0 0 0,0 1 0,0-1 0,1 1 0,-2 2 244,1-1 0,0 0 0,-1 1 1,1-1-1,-1 1 0,0-1 0,0 1 0,0-1 0,-1 5 1,1 7-184,1 64 813,17 129 1,59 217-910,-50-280-46,-26-140-98,0 1 0,-1-1-1,1 0 1,-1 1 0,0-1-1,0 0 1,-2 9 0,2-12-76,0 0 0,-1 0 0,1 0 1,-1 0-1,1 0 0,-1 1 1,0-1-1,1 0 0,-1-1 0,0 1 1,1 0-1,-1 0 0,0 0 1,0 0-1,0 0 0,0-1 0,0 1 1,0-1-1,0 1 0,0 0 1,0-1-1,0 0 0,-1 1 0,1-1 1,0 0-1,0 1 0,0-1 1,0 0-1,-1 0 0,1 0 0,-2 0 1,-7-1-878,-1-1 0,1 0 1,-1-1-1,1 0 1,0 0-1,0-1 0,-15-8 1,-1 1-659,-12-6-547</inkml:trace>
  <inkml:trace contextRef="#ctx0" brushRef="#br0" timeOffset="1">1 756 200,'38'-22'1636,"0"-5"164,10-5 85,-10-6 51,10 6-720,0 0-572,-10-6-288,0 6-152,10 0-76,-10 5-32,10 11-64,-19-1-480,0 7-728,-1 10-392,-18 5-217,9 11-127,-9 6-12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2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91 972 504,'3'5'1094,"1"-1"0,-1 0 0,1 0 0,0 0 1,0 0-1,0-1 0,0 0 0,0 0 0,8 4 1891,-30-42 707,8 14-2992,1 1 0,1-1-1,1 0 1,-8-41 0,1 6 237,3 7 206,-7-69 0,10 56-446,-4-50 936,5-153-1,7 238-1432,9-71 367,-9 96-562,0 0 1,0 0 0,0 0 0,0 1 0,0-1 0,1 0-1,-1 0 1,0 0 0,1 1 0,0-1 0,-1 0 0,1 1-1,0-1 1,0 0 0,0 1 0,0-1 0,0 1-1,0-1 1,0 1 0,0 0 0,1-1 0,2-1 0,-2 2 1,1 0 1,-1 0 0,0 0 0,1 1 0,-1-1 0,1 1-1,-1 0 1,1 0 0,0 0 0,-1 0 0,1 0 0,-1 0-1,1 0 1,3 2 0,8 2 20,0 1-1,0 0 0,-1 2 1,18 9-1,-12-6 12,42 14 0,-41-16-13,10 12 108,-19-15-24,-1 1-1,0 0 1,0 0-1,-1 1 1,0 0 0,0 1-1,-1 0 1,1 0-1,-2 1 1,1 0-1,-1 1 1,-1-1-1,8 16 1,50 77 334,25 122 160,-79-197-489,17 60 217,-23-79-306,-1-1 1,0 1-1,-1 0 0,0 0 1,2 14-1,-3-20-23,-1 0 0,0 0 0,1 0 0,-1 0 0,1-1 0,0 1 0,0 0 0,0 0 0,0 0 0,0-1 1,0 1-1,0-1 0,0 1 0,0-1 0,1 1 0,1 1 0,1-1 469,-3-1-714,0-1 0,-1 1 0,1-1 0,0 1 0,0-1 0,0 1 0,-1-1 0,1 1 0,0-1 0,0 0 0,0 0 1,0 1-1,0-1 0,0 0 0,0 0 0,0 0 0,0 0 0,0 0 0,0 0 0,0 0 0,-1 0 0,1-1 0,0 1 0,1-1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42 216,'48'-34'16783,"-62"37"-14156,0 4-1660,0 1-1,1 1 1,1 0-1,-1 1 1,1 0-1,1 1 0,-16 18 1,19-18-695,0 1 0,1 1 1,0-1-1,1 1 0,0 0 1,1 1-1,0-1 0,1 1 1,1 0-1,0 0 0,1 0 1,1 0-1,0 19 0,1-6-9,2 0-1,2 0 0,0 0 1,2 0-1,17 51 0,-21-73-260,-1-1-1,1 0 1,0 0-1,1 0 1,-1 0 0,1 0-1,0 0 1,-1 0-1,2-1 1,-1 0-1,0 1 1,1-1-1,-1 0 1,1-1-1,6 4 1,-8-5-2,0 0 0,1 0 0,-1 0 0,1-1 0,-1 1 0,1 0 0,-1-1-1,1 0 1,0 0 0,-1 0 0,1 0 0,-1 0 0,1 0 0,-1-1 0,1 1 0,-1-1 0,1 0 0,-1 0 0,1 0 0,-1 0 0,0 0-1,1 0 1,-1-1 0,0 1 0,0-1 0,0 1 0,0-1 0,1-2 0,6-5 0,-2-1 0,1 0 0,-1-1 0,-1 1 0,0-1 0,0-1 0,-1 1 0,-1-1 0,4-12 0,24-122 0,-23 101 0,-4 5 0,-1 1 0,-3-77 0,-2 55 0,19 134 0,73 192 0,-81-241-226,2 0 1,0-1-1,1-1 1,20 26-1,-20-31-2548,30 28-1,-32-35-594,1-1 1,0 0 0,17 10-1,-23-16 1754,0 0 0,1 0-1,-1-1 1,13 3 0,1 0-1389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212 848 1412,'9'5'2168,"9"5"9610,-26-14-10994,7 3-949,0 0 203,0 1 0,0-1 0,0 0 0,0 0 0,1 0 0,-1 1 0,0-1 0,0 0 0,1 0 0,-1 0 0,1 0 0,-1 0 0,1 0 0,-1 0 0,1 0 0,0-1 0,-1 0 0,-7-17 421,-4 2 213,0 0 0,2-1 0,0-1 0,-14-38 0,9 11 824,-10-50-1,-20-62 1147,-8-11-25,52 168-2605,1 0 0,-1 0 0,1 0 1,0 1-1,-1-1 0,1 0 0,0 0 0,0 0 0,0 0 1,0 0-1,0 0 0,0 0 0,0 0 0,0 0 0,0 0 0,0 0 1,1-1-1,-1 2-9,0 0 0,1 0 0,-1-1 0,0 1 0,1 0 1,-1 0-1,0 0 0,1 0 0,-1 0 0,1 0 0,-1 0 0,0 0 0,1 0 1,-1 0-1,0 0 0,1 0 0,-1 0 0,1 0 0,-1 0 0,0 0 0,1 1 1,-1-1-1,0 0 0,1 0 0,-1 0 0,0 1 0,1-1 0,24 22 31,-13-4-25,-2 0 0,0 1 0,-1 0 0,7 24 0,-8-23 0,11 36 36,-3 0 0,12 75 0,-9-37 80,-11-50 1545,2 61-1,-19-178-1625,5-38-44,1-57 0,7 105 0,16-73 0,-8 67 0,-10 48 0,2 0 0,0 0 0,1 0 0,15-36 0,-14 43 0,-2 5 0,0 0 0,0 1 0,1-1 0,0 1 0,8-10 0,-12 17 0,0 0 0,0-1 0,1 1 0,-1 0 0,0 0 0,1 0 0,-1 0 0,1 0 0,-1 0 0,1 0 0,0 1 0,-1-1 0,1 0 0,0 1 0,-1-1 0,1 1 0,0 0 0,0 0 0,-1-1 0,1 1 0,0 0 0,0 1 0,-1-1 0,1 0 0,0 0 0,0 1 0,-1-1 0,1 1 0,0-1 0,-1 1 0,1 0 0,-1 0 0,1 0 0,-1 0 0,3 2 0,1 1 0,0 0 0,-1 0 0,0 1 0,0 0 0,0 0 0,0 0 0,-1 1 0,5 7 0,20 53 0,-24-56 0,14 43 0,-3 2 0,9 56 0,-8-37 0,-16-72 0,6 22 0,-1 0 0,2 45 0,-5-55 0,-2-14 0,0 0 0,0 0 0,0 0 0,0 0 0,0-1 0,0 1 0,0 0 0,0 0 0,1 0 0,-1 0 0,0 0 0,0 0 0,0-1 0,0 1 0,1 0 0,-1 0 0,0 0 0,0 0 0,0 0 0,0 0 0,1 0 0,-1 0 0,0 0 0,0 0 0,0 0 0,1 0 0,-1 0 0,0 0 0,0 0 0,0 0 0,0 0 0,1 0 0,-1 0 0,0 0 0,0 0 0,0 0 0,0 0 0,1 0 0,-1 1 0,0-1 0,0 0 0,0 0 0,0 0 0,1 0 0,-1 0 0,0 0 0,0 1 0,0-1 0,2-27 0,7-42 0,0 8 0,-3 23 0,19-66 0,-3 17 0,-18 70 0,1 1 0,12-27 0,-7 16 0,-9 26 0,-1-1 0,1 0 0,0 0 0,-1 1 0,1-1 0,0 1 0,0-1 0,0 0 0,0 1 0,0 0 0,1-1 0,-1 1 0,0 0 0,1-1 0,-1 1 0,1 0 0,-1 0 0,1 0 0,-1 0 0,4 0 0,-3 0 0,0 1 0,-1 0 0,1 0 0,0 0 0,0 1 0,-1-1 0,1 0 0,0 1 0,-1-1 0,1 1 0,-1 0 0,1-1 0,0 1 0,-1 0 0,1 0 0,-1 0 0,3 2 0,3 3 0,-1 1 0,1 0 0,-1 0 0,-1 1 0,1 0 0,8 15 0,33 88 0,4 6 0,-36-87-147,21 37-974,-31-61 83,-1 0 0,1 0 0,1 0 1,7 6-1,-13-11 759,1 0 0,-1-1 0,1 1 1,0-1-1,-1 1 0,1-1 0,0 1 0,-1-1 1,1 0-1,0 1 0,0-1 0,0 0 0,-1 0 0,1 1 1,0-1-1,0 0 0,0 0 0,-1 0 0,1 0 1,0 0-1,0 0 0,0 0 0,0 0 0,-1 0 1,1-1-1,0 1 0,0 0 0,0 0 0,-1-1 1,1 1-1,0-1 0,0 1 0,-1 0 0,1-1 1,0 1-1,-1-1 0,1 0 0,-1 1 0,1-1 1,-1 0-1,1 1 0,-1-1 0,1 0 0,-1 1 1,1-2-1,3-6-1553,-1 1 1,0-1 0,0 0 0,2-8-1,1-3 342,10-16-800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1536,'10'21'2245,"-6"-14"-1396,-1-1-1,0 1 1,-1 0-1,0 0 1,0 0-1,1 8 1,-1-6 193,0 0 0,1 0-1,0 0 1,6 12 0,7 19 2119,-12-28-2395,0-1-1,0-1 1,1 1-1,1 0 1,0-1-1,0 0 1,1-1-1,0 1 1,9 8-1,-14-16-724,0-1 0,0 1 0,0-1 0,0 0 0,0 0 0,0 1 0,1-1-1,-1-1 1,0 1 0,0 0 0,1 0 0,-1-1 0,1 0 0,-1 1 0,0-1-1,1 0 1,-1 0 0,1 0 0,-1 0 0,0-1 0,1 1 0,-1-1 0,1 1-1,-1-1 1,0 0 0,0 0 0,1 0 0,-1 0 0,0-1 0,2-1 0,1 0-17,0-1 0,0 0 0,0 0 0,0 0 0,-1-1 0,0 0 1,0 0-1,0 0 0,-1 0 0,6-11 0,3-15 22,-2 0 1,0 0-1,-3-1 0,8-62 1,-14 83-35,-1-1 0,0 0 0,-1 0 0,0 0 1,-1 0-1,0 1 0,-1-1 0,-5-15 1,7 25-11,0 1 1,1-1-1,-1 0 1,0 1 0,0-1-1,0 0 1,0 1-1,0-1 1,0 1 0,0-1-1,-1 1 1,1 0-1,-1 0 1,1-1 0,-1 1-1,1 0 1,-1 0-1,1 0 1,-1 1 0,0-1-1,-2-1 1,2 2 3,0 0-1,0 1 1,0-1 0,0 0-1,0 0 1,0 1 0,0 0-1,0-1 1,0 1 0,0 0-1,1 0 1,-1 0 0,0 0-1,0 0 1,1 0 0,-3 2-1,-5 6 17,1-1 0,0 1 0,1 0 0,0 1-1,-7 13 1,6-6-28,1 1-1,1 0 1,0 0-1,2 0 0,0 1 1,1 0-1,-1 28 1,-1-1-2,0-2 19,3 0 1,1 0 0,3 1 0,1-1-1,2 0 1,3 0 0,18 65 0,-18-86-374,0 0 0,2 0 0,0-1 0,1-1 0,29 41 1,-33-52-691,2-1 0,-1 0 0,1 0 1,0-1-1,20 13 0,-22-16-170,0-1 1,1 0-1,0-1 1,-1 0-1,1 0 1,0 0-1,1-1 0,-1-1 1,13 2-1,21-2-2159,4-1 625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93 344,'-11'-31'3671,"10"25"-2557,0 1 1,-1-1-1,0 1 0,0-1 0,-1 1 1,1 0-1,-5-6 0,6 10-835,-1 0 0,1 0 0,0 0-1,-1 0 1,1 0 0,-1 0 0,1 0 0,-1 0 0,1 0 0,-1 1-1,0-1 1,1 1 0,-1-1 0,0 1 0,0 0 0,1 0 0,-1 0-1,0 0 1,0 0 0,1 0 0,-1 0 0,0 0 0,1 1 0,-1-1 0,0 1-1,0-1 1,1 1 0,-4 1 0,2 2 129,0-1 1,0 1-1,1 0 0,-1 0 1,1 0-1,0 0 1,0 1-1,0-1 0,1 1 1,-1-1-1,1 1 0,0 0 1,0 7-1,-4 37 368,3-38-700,1 0 0,0 0 0,1 0 0,1 18 0,6 12 85,0 1 74,-1 0 1,0 43 0,-6-35-78,-6 218 306,2-222-498,-2 0 1,-2 0-1,-23 76 0,14-66-376,10-31-509,-1 0 0,-2 0 0,-11 23 0,3-8-2273,15-30 1217,-1-1-1,0 0 1,-1 0-1,-9 13 0,14-21 1821,-2 1-277,1-1-1,-1 1 1,1 0 0,0 0 0,-1 0-1,1 0 1,0 0 0,0 0-1,0 0 1,1 0 0,-1 0-1,0 0 1,1 0 0,-1 1-1,1-1 1,0 0 0,0 0-1,0 1 1,0-1 0,0 0 0,1 4-1,7 10-1649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1346 1028,'2'-1'540,"0"0"-1,0 0 1,0-1-1,0 1 1,-1 0-1,1-1 1,-1 1 0,1-1-1,-1 1 1,1-1-1,-1 0 1,0 0-1,0 1 1,0-1-1,0 0 1,0 0-1,0 0 1,-1 0 0,1 0-1,-1-1 1,1 1-1,0-3 1,-2-2 532,1 0 0,-1 0 1,0 0-1,-1 0 1,-3-10-1,-3-17 1027,-14-83 4745,-6 2-3627,8 39-2972,4-1 0,-7-82 0,17 92-245,4 0 0,3 1 0,13-106 0,-8 136 0,1 1 0,19-56 0,-21 80 0,-1 0 0,2 1 0,-1-1 0,1 1 0,1 0 0,0 0 0,0 1 0,1 0 0,0 0 0,1 1 0,17-14 0,-25 21 0,1 0 0,-1 0 0,1 0 0,0 0 0,-1 0 0,1 0 0,0 1 0,-1-1 0,1 1 0,0-1 0,0 1 0,0-1 0,-1 1 0,1 0 0,0 0 0,0 0 0,0 0 0,0 0 0,-1 1 0,1-1 0,0 0 0,0 1 0,0-1 0,-1 1 0,1 0 0,0 0 0,-1-1 0,1 1 0,0 0 0,-1 1 0,1-1 0,1 2 0,0 0 0,-1-1 0,0 1 0,0 0 0,0 1 0,0-1 0,0 0 0,-1 0 0,1 1 0,-1-1 0,0 1 0,0-1 0,0 1 0,0 0 0,-1-1 0,1 7 0,-1 48 0,-3 0 0,-12 71 0,-13 64 0,14-109-456,10-29-5763,4-51 5264,0 1-1,0-1 1,1 0-1,-1 0 1,1 0-1,0 0 1,0 0-1,0 0 1,0 0-1,1-1 1,0 1-1,0 0 1,0-1-1,0 1 1,0-1-1,1 0 1,0 0-1,-1 0 1,1 0-1,0 0 1,0 0-1,1-1 1,3 3-1,11 1-1504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25 2044,'-9'-24'12219,"9"24"-11910,0 0 0,-1 0 0,1 0 1,-1 0-1,1 0 0,-1 0 0,-14 7 7767,4 5-6813,0 1-223,1 1 0,1 0 0,0 0-1,1 1 1,-7 17 0,15-31-1011,-11 25 132,1 0-1,1 0 1,1 1-1,-4 35 1,-8 111-274,18-151 156,0 6-43,1 0 0,1 1 0,2-1 0,8 49 0,-9-75 0,-1 0 0,1 0 0,-1-1 0,1 1 0,-1 0 0,1 0 0,0-1 0,0 1 0,0 0 0,0-1 0,0 1 0,0-1 0,0 1 0,1-1 0,1 2 0,-2-2 0,0-1 0,0 1 0,0-1 0,0 0 0,0 1 0,0-1 0,0 0 0,0 1 0,0-1 0,0 0 0,0 0 0,0 0 0,0 0 0,0 0 0,0 0 0,0-1 0,0 1 0,0 0 0,0 0 0,1-1 0,2-1 0,-1 0 0,0 0 0,0 0 0,0 0 0,0 0 0,0-1 0,0 1 0,-1-1 0,1 0 0,-1 0 0,0 1 0,0-2 0,3-5 0,106-241 0,-96 209 0,-9 23 0,0 1 0,1-1 0,0 2 0,2-1 0,0 1 0,14-19 0,-23 35 0,1 0 0,-1-1 0,0 1 0,1-1 0,-1 1 0,0 0 0,1 0 0,-1-1 0,1 1 0,-1 0 0,0-1 0,1 1 0,-1 0 0,1 0 0,-1 0 0,1 0 0,-1 0 0,1-1 0,-1 1 0,1 0 0,-1 0 0,1 0 0,-1 0 0,1 0 0,-1 0 0,1 1 0,-1-1 0,1 0 0,-1 0 0,1 0 0,-1 0 0,1 1 0,13 14 0,2 24 0,10 56 137,0 3-1110,-2-37-6691,-23-59 7100,0-1 0,0 1 0,0 0 0,0-1 0,1 1 0,-1-1 0,0 1 0,1-1 0,-1 0 0,1 0 0,-1 0 0,1 0 0,0 0 0,-1 0 0,1 0 0,0 0 0,0 0 0,-1-1 0,1 1 0,0-1 0,0 1 0,0-1 0,3 0 0,25-5-6294,-12-5 5463,10-9-747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66 2348,'2'-3'911,"-1"-1"0,1 1-1,-1-1 1,0 1 0,-1-1 0,1 1-1,0-1 1,-1-4 0,0 7-308,0-1 1,0 1 0,-1-1 0,1 1-1,0 0 1,-1-1 0,1 1-1,-1-1 1,1 1 0,-1 0 0,0 0-1,1-1 1,-1 1 0,0 0-1,0 0 1,0 0 0,0 0 0,0 0-1,0 0 1,0 0 0,0 0 0,-3-1-1,3 2-316,0 0-1,0 0 0,0 0 0,0 0 1,0 0-1,0 0 0,-1 0 1,1 0-1,0 1 0,0-1 1,0 0-1,0 1 0,0-1 0,0 1 1,0-1-1,0 1 0,0-1 1,1 1-1,-1-1 0,0 1 0,0 0 1,0 0-1,1 0 0,-1-1 1,0 1-1,0 1 0,-20 28 321,10-1-607,1 1 0,1 1 0,-6 34 0,9-33 0,-6 35 0,3 0 0,1 131 0,7-145 0,2 0 0,2 0 0,21 101 0,-22-145 0,1 0 0,0 0 0,1-1 0,0 1 0,0-1 0,0 0 0,1 0 0,8 9 0,-11-14 0,0-1 0,0 0 0,0 0 0,0 0 0,0 0 0,1 0 0,-1 0 0,1 0 0,0-1 0,0 0 0,-1 1 0,1-1 0,0 0 0,0 0 0,0-1 0,0 1 0,0 0 0,0-1 0,0 0 0,0 0 0,0 0 0,0 0 0,0 0 0,0-1 0,0 1 0,0-1 0,0 0 0,0 0 0,3-1 0,30-20-5131,-19 7-1482,-2-1 0,25-31 0,-12 14 2461,-9 8 1471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65 124 584,'-2'0'365,"1"1"0,0-1 1,0 0-1,0 1 0,-1-1 0,1 1 0,0 0 0,0-1 1,0 1-1,0 0 0,0 0 0,0 0 0,0-1 0,0 1 1,0 0-1,1 0 0,-1 0 0,0 0 0,0 1 0,1-1 0,-1 0 1,1 0-1,-1 0 0,1 1 0,0-1 0,-1 0 0,1 0 1,0 2-1,-1-1-256,1-1 0,0 0 1,0 0-1,0 1 0,0-1 0,0 0 1,0 0-1,0 1 0,0-1 0,0 0 1,1 0-1,-1 0 0,1 1 0,-1-1 1,0 0-1,1 0 0,1 2 1,2 2 23,-3-3-28,0-1 0,1 1 0,-1-1 0,0 1 0,1-1 0,-1 1 0,1-1 0,-1 0-1,1 0 1,0 0 0,0 0 0,-1 0 0,1 0 0,0 0 0,0 0 0,0-1-1,0 1 1,0-1 0,0 1 0,0-1 0,0 0 0,0 0 0,0 0 0,0 0 0,0 0-1,0 0 1,0-1 0,3 0 0,5-1 218,0-1 0,0-1 0,0 0 0,-1 0 0,1 0 1,-1-1-1,0-1 0,0 0 0,14-12 0,-17 13-194,30-30 540,-33 32-590,0 0 0,0 0 0,-1 0 0,0-1 1,1 1-1,-1 0 0,-1-1 0,1 1 0,0-1 0,-1 0 0,0 0 0,1 1 0,-2-1 0,2-8 0,-4 9-5,0 1 0,-1-1-1,1 1 1,-1 0 0,0-1 0,1 1-1,-1 1 1,-4-3 0,-2-1-22,6 3-3,0 0 1,-1 0-1,0 0 0,1 0 0,-1 1 1,0 0-1,0 0 0,0 0 0,1 0 1,-1 1-1,0-1 0,0 1 1,-6 0-1,1 0 450,1 0 1,-1 0-1,1 1 0,-1 1 1,0-1-1,1 1 0,0 0 1,-12 6-1,11-4-110,9-4-361,-1 0 0,0 0 0,1 1 0,-1-1 0,1 0 0,-1 1 0,0-1 0,1 1 0,-1-1 0,1 0 0,-1 1 0,1 0 0,-1-1 0,1 1 0,0-1 0,-1 1 0,1-1 0,-1 1 0,1 0 0,0-1 0,-1 2 0,-23 24 259,17-7-281,2 1 0,0 0 0,1-1 0,0 1 0,0 24 0,-1-1-3,4-36-32,0 0 1,0 0-1,0 0 1,1 0-1,0 0 1,2 11 0,0-8-592,-1 0 0,0-1-1,-1 1 1,1 0 0,-2 0 0,0 0 0,-2 14 0,0 13-5152,3-30 4105,0-1-1,-1 1 0,1 0 1,-1-1-1,-1 1 0,1-1 1,-3 8-1,-4-4-1261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1305 300,'17'12'4707,"-15"-11"-3136,0 1 0,1 0 0,-1-1 0,0 1 0,16-5 13499,-20-14-12074,-27-77-2081,-45-103-1,15 47-904,-19-41-10,-25-76 0,61 150 0,-8-26 0,46 129 0,-1 1 0,0 0 0,0 0 0,-11-18 0,10 25 0,6 12 0,4 18 0,-2-17 0,16 66-289,17 36-7871,-25-77 4870,33 84-3568,2-2 5296,-24-69 2096,7 23 2628,-28-67-2977,0 1 0,1-1 0,-1 0 0,1 1 0,-1-1 1,1 0-1,-1 1 0,1-1 0,0 0 0,-1 0 0,1 0 1,0 0-1,0 0 0,0 0 0,0 0 0,0 0 1,0 0-1,0 0 0,0 0 0,0 0 0,1-1 0,-1 1 1,0-1-1,0 1 0,1-1 0,-1 1 0,0-1 1,1 0-1,-1 1 0,0-1 0,1 0 0,-1 0 0,1 0 1,-1 0-1,0 0 0,1 0 0,-1-1 0,0 1 1,1 0-1,-1-1 0,0 1 0,1-1 0,-1 1 0,0-1 1,0 0-1,0 0 0,1 1 0,1-3 0,5-3 903,0 0 0,0 0 0,-1-1 0,1 0-1,8-12 1,107-144-166,-71 90-942,2 3 1,80-79-1,-115 130 0,13-11 42,36-28 1,-59 51-54,1 0-1,0 0 1,0 1 0,1 1 0,0 0-1,0 0 1,0 1 0,22-4-1,-30 7-473,0 1-1,1 0 1,-1-1-1,0 2 1,1-1-1,-1 0 0,0 1 1,0-1-1,5 3 1,-4-2-578,0 1 0,0 0 0,0 0 0,0 1 0,0-1 0,-1 1 0,1 0 0,-1 0 0,0 0 0,4 5 0,0 0-1562,-1 1 0,0 1 1,6 11-1,3 12-41,-4-3 621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3:5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77 318 84,'-55'28'8213,"53"-27"-8188,0 0-1,1 1 1,-1-1 0,1 1 0,-1-1 0,1 1 0,0 0 0,-1 0-1,1-1 1,0 1 0,0 0 0,1 0 0,-1 0 0,0 0 0,1 0 0,-1 0-1,1 0 1,-1 1 0,1-1 0,0 4 0,0-5-26,1 0 0,-1 0 1,0 0-1,1 0 0,-1 0 0,1 0 1,-1 0-1,1 0 0,0 0 1,0 0-1,-1 0 0,1 0 0,0 0 1,0-1-1,0 1 0,0 0 0,0-1 1,0 1-1,0-1 0,0 1 1,0-1-1,0 1 0,0-1 0,0 1 1,0-1-1,0 0 0,0 0 0,0 0 1,1 0-1,-1 0 0,1 0 1,52 2-33,-39-3 23,25-1-20,0-1 1,42-11-1,5 0-20,342-65 21,-150 23 220,-118 26-116,306-52 93,-442 73 594,-25 7 244,-15 4-180,-338 89 121,-198 117-1188,471-175 244,-263 118 261,265-108-218,78-43-46,-1 0-1,1 0 0,0 0 0,0 0 1,-1 0-1,1 0 0,0 0 0,0 0 0,-1 0 1,1 1-1,0-1 0,0 0 0,0 0 1,-1 0-1,1 0 0,0 0 0,0 0 0,0 1 1,-1-1-1,1 0 0,0 0 0,0 0 1,0 0-1,0 1 0,-1-1 0,1 0 0,0 0 1,0 0-1,0 1 0,0-1 0,0 0 0,0 0 1,0 1-1,0-1 0,0 0 0,0 0 1,0 1-1,0-1 0,0 0 0,0 0 0,0 1 1,0-1-1,0 0 0,0 0 0,0 0 1,0 1-1,0-1 0,0 0 0,0 0 0,0 1 1,1-1-1,-1 0 0,0 0 0,0 1 1,19 3-37,24-2-9,10-10 25,0-2 1,0-2-1,62-23 1,-83 25 31,697-220 458,-539 177-410,3 9-1,320-33 1,-350 67 199,-154 11 430,-19 2 24,-18 3-146,-383 39-438,-543 132 0,564-65-190,216-47-48,172-64 108,-18 9-39,16-4 6,12-3-7,9-2 28,0-2 0,-1 0 0,1-1 0,0-1 0,-1 0 0,26-9 0,-2 1 15,127-39 160,223-100-1,-359 137-147,457-192 199,-392 168-185,153-39 1,-77 38 16,-156 38-15,-25 6 8,-27 10 7,-292 107-34,-31 12-182,326-121 152,-406 171-210,12 28 60,398-200 152,23-11 9,0 1-1,1-1 1,-1 1-1,0-1 1,1 2-1,0-1 1,0 1-1,0-1 1,0 1-1,0 1 1,1-1 0,-8 10-1,12-13 8,0-1 1,0 0-1,0 1 1,0-1-1,0 1 0,0-1 1,0 0-1,0 1 0,0-1 1,0 0-1,0 1 0,0-1 1,0 1-1,0-1 1,1 0-1,-1 1 0,0-1 1,0 0-1,0 1 0,1-1 1,-1 0-1,0 0 0,0 1 1,1-1-1,-1 0 1,0 0-1,0 1 0,1-1 1,-1 0-1,0 0 0,1 0 1,-1 1-1,0-1 0,1 0 1,-1 0-1,1 0 1,-1 0-1,0 0 0,1 0 1,-1 0-1,0 0 0,1 0 1,-1 0-1,1 0 1,-1 0-1,1 0 0,28 0-31,-19 0 25,30-3 20,0-1 0,0-3 0,57-16 0,-48 12 15,43-14 71,115-47 0,85-54 54,-54 21-44,-58 34-18,-132 49-71,-41 18-9,-1 1-1,1-1 1,0 1 0,0 1 0,1-1-1,-1 1 1,1 0 0,13-1-1,-51 20 61,-122 57-109,-89 40-124,-6-2 75,-256 103-81,448-194 121,-91 49 0,145-69 44,0-1 1,-1 1-1,1-1 0,0 1 0,1-1 1,-1 1-1,0 0 0,0-1 0,0 1 1,0 0-1,0 0 0,1 0 0,-1 0 1,0-1-1,1 1 0,-1 2 0,1-3 2,0 0-1,0 1 1,0-1 0,0 1-1,1-1 1,-1 0-1,0 1 1,0-1 0,1 0-1,-1 0 1,0 1-1,0-1 1,1 0-1,-1 1 1,0-1 0,1 0-1,-1 0 1,0 0-1,1 1 1,-1-1 0,1 0-1,-1 0 1,0 0-1,1 0 1,-1 0-1,1 0 1,-1 0 0,1 0-1,46 3-87,-39-3 90,43-4-11,-1-1 0,91-23 0,-109 21 20,40-12 42,-1-2-1,90-41 1,127-78 145,-113 39-101,-55 30 59,-120 71-139,1 0-1,-1 0 0,1 0 0,0 0 1,-1-1-1,1 1 0,-1 0 0,1 0 1,-1-1-1,1 1 0,-1 0 0,1-1 1,-1 1-1,1-1 0,-1 1 0,0-1 1,1 1-1,-1-1 0,0 1 0,1-1 1,-1 1-1,0-1 0,1 1 0,-1-1 1,0 1-1,0-1 0,0 1 0,0-1 1,0 0-1,1 1 0,-1-1 0,0 1 1,0-1-1,-1-1 0,1 2 9,-1-1 0,0 1 0,1-1 0,-1 1 0,0-1 0,1 1 0,-1 0 0,0-1 0,0 1 0,1 0-1,-1 0 1,0-1 0,0 1 0,0 0 0,0 0 0,1 0 0,-1 0 0,0 0 0,0 0 0,0 0 0,-1 1 0,-62 12 161,0 4 0,1 2 1,-82 37-1,72-27-178,-212 95-143,110-45 106,158-72 28,-36 15-20,0 3 0,-71 45 0,124-70 20,-1 0 0,1 0 1,-1 1-1,1-1 0,-1 0 1,1 1-1,-1-1 1,1 1-1,-1-1 0,1 1 1,0-1-1,-1 1 0,1-1 1,0 1-1,-1-1 0,1 1 1,0-1-1,0 1 1,0-1-1,-1 1 0,1 0 1,8 6-51,19-4 1,10-4 48,-1-3-1,1-1 1,-1-1 0,-1-2 0,49-17 0,166-81 114,257-182 248,-450 255-748,0 2 1,104-39-1,-137 65-1020,-23 5 1290,-1 0 1,1 0-1,-1 0 0,1 0 1,-1 0-1,1 0 0,-1 0 1,1 0-1,-1 0 0,1 0 1,-1 1-1,1-1 0,-1 0 1,1 0-1,-1 1 0,1-1 1,-1 0-1,0 1 0,1-1 1,-1 0-1,1 1 0,-1-1 1,0 1-1,1 1-94,-1-1 0,0 0 0,0 1 0,-1-1 0,1 0 0,0 1 0,0-1 0,-1 0 0,1 1 0,0-1 0,-1 0 0,0 0 0,1 0-1,-1 1 1,0-1 0,1 0 0,-1 0 0,0 0 0,0 0 0,0 0 0,0 0 0,0 0 0,0 0 0,-2 0 0,-27 22-2538,-15 3 262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 1928,'-10'-14'5502,"9"12"-4528,0 1-1,0 0 1,1 0-1,-1-1 1,-3-2 2920,2 3-2921,1 0 0,0 0 1,-2-1-1,2 2-521,0 0 0,0 0-1,0 1 1,0-1-1,0 0 1,0 0 0,0 1-1,0-1 1,0 0-1,1 1 1,-1-1 0,0 1-1,0-1 1,0 1-1,1 0 1,-1-1 0,0 1-1,0 0 1,1-1-1,-1 1 1,1 0 0,-1 0-1,1 0 1,-1 0-1,0 1 1,-1 3-379,0 0 1,0 1-1,0-1 0,1 1 1,0-1-1,0 1 1,1 0-1,-1-1 0,1 1 1,0 0-1,2 8 0,-1 7-13,1 15-60,2 0 0,1 0 0,13 46 0,-10-55 0,19 44 0,0 0 0,-14-37 0,1 0 0,1-1 0,3 0 0,39 56 0,9-12 0,-31-39 0,-34-38-210,-1 0 1,0 0-1,1 0 1,-1 1-1,1-1 1,-1 0-1,0 1 1,0-1-1,1 0 1,-1 0-1,0 1 1,0-1-1,1 0 1,-1 1-1,0-1 1,0 1-1,0-1 0,1 0 1,-1 1-1,0-1 1,0 1-1,0-1 1,0 0-1,0 1 1,0-1-1,0 1 1,0-1-1,0 0 1,0 1-1,0-1 1,0 1-1,0-1 0,0 0 1,0 1-1,-1-1 1,1 1-1,0-1 1,0 0-1,0 1 1,-1-1-1,1 0 1,0 1-1,0-1 1,-1 0-1,1 1 1,0-1-1,-1 0 1,1 0-1,0 1 0,-1-1 1,-15 3-4823,4 1-629,-24 14-3223,17-4 6692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58 1400,'9'-7'2995,"0"-8"7048,-8 15-9430,-1-1-1,0 0 1,0 0-1,0 0 1,1 0 0,-1 0-1,0 1 1,0-1-1,0 0 1,0 0 0,-1 0-1,1 0 1,0 0-1,0 1 1,0-1 0,-1 0-1,1-1 1,-10-7 3968,4 5-3074,5 3-1443,-1 0 0,1 0 0,0 1 0,-1-1 0,1 1-1,-1-1 1,1 1 0,-1-1 0,1 1 0,0 0 0,-1 0 0,1 0 0,-1 0 0,0 0-1,1 0 1,-1 0 0,1 0 0,-2 1 0,1-1-64,0 0 0,0 0 0,0 1 0,0-1 0,0 1 0,1 0 0,-1-1 0,0 1 0,0 0 0,1 0 0,-1 0 0,0 0 0,1 1 0,-1-1 0,-2 3 0,-21 27 0,10-11 0,13-17 0,1 0 0,-1 0 0,1 0 0,0 0 0,0 0 0,0 0 0,1 0 0,-1 0 0,0 6 0,1-3 0,0 6 0,0 0 0,1 1 0,0-1 0,5 20 0,4 19 0,18 25 0,-10-24 0,-6-26 0,-9-20 0,-1-1 0,1 0 0,0 1 0,0-1 0,0 0 0,4 4 0,-5-8 0,2 4 0,0 0 0,0 0 0,1-1 0,0 0 0,-1 0 0,11 6 0,-9-7 0,1-1 0,0 0 0,-1 0 0,1-1 0,0 1 0,0-1 0,0-1 0,13 0 0,-19 0 0,0 0 0,0-1 0,0 1 0,0 0 0,0 0 0,0 0 0,0 0 0,0 0 0,0 0 0,1 1 0,-1-1 0,0 0 0,0 0 0,0 1 0,0-1 0,0 1 0,-1-1 0,1 1 0,0-1 0,0 1 0,0-1 0,0 1 0,0 0 0,-1 0 0,1-1 0,0 1 0,-1 0 0,1 0 0,-1 0 0,1 0 0,0 0 0,-1 0 0,0 0 0,1 0 0,-1 0 0,0 0 0,1 0 0,-1 0 0,0 1 0,0 2 0,-1-1 0,0 1 0,1-1 0,-1 1 0,-1-1 0,1 1 0,-3 5 0,1-3 0,0 5 0,-5 12 0,2 1 0,0 0 0,2-1 0,0 2 0,0 24 0,4-44 0,1-1 0,-1 1 0,1 0 0,-1-1 0,1 1 0,1 0 0,-1-1 0,1 1 0,-1-1 0,1 0 0,1 1 0,-1-1 0,1 0 0,-1 0 0,7 6 0,0-1 0,0-1 0,1-1 0,0 0 0,0 0 0,12 6 0,-17-10 5,0 1 0,0 0 0,-1 0 0,0 0 0,0 0 0,0 1 0,0-1 1,-1 1-1,0 0 0,0 0 0,0 0 0,-1 1 0,1-1 0,-1 1 0,-1-1 0,1 1 0,-1 0 0,0 0 0,1 11 0,-1 10-404,0 0-1,-7 52 1,6-75 261,-35 193-17064,4-29 6117,22-98 8608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1688,'0'0'8277,"-29"6"8124,22-4-15425,6-2-801,0 0 0,0 0 0,0 0 0,0 0 0,0 1 0,1-1-1,-1 0 1,0 0 0,0 1 0,0-1 0,1 1 0,-1-1 0,0 1 0,0-1 0,1 1-1,-1-1 1,0 1 0,1-1 0,-1 1 0,0 0 0,1-1 0,-1 1 0,1 0-1,-1 1 1,30-1-150,16 19-19,-37-18 0,0 0-1,0 0 1,0 1 0,-1 0 0,0 1 0,1 0-1,-1 0 1,0 0 0,-1 1 0,1 0-1,-1 0 1,0 1 0,0 0 0,-1 0-1,0 0 1,8 11 0,-10-11 4,0 0 0,-1 0 1,1 0-1,-1 0 0,0 1 0,-1-1 0,1 1 1,-1-1-1,0 1 0,-1-1 0,0 1 1,0-1-1,0 1 0,-1 0 0,0-1 0,0 1 1,-1-1-1,0 0 0,0 1 0,0-1 0,-4 7 1,-21 37 338,-34 48 1,41-48-350,19-48 0,0 0 0,0 0 0,0 1 0,0-1 0,0 0 0,0 0 0,1 1 0,-1-1 0,1 0 0,0 1 0,-1-1 0,1 0 0,0 1 0,1-1 0,-1 1 0,0-1 0,1 0 0,-1 1 0,1-1 0,0 0 0,-1 1 0,1-1 0,0 0 0,2 3 0,4 6 0,0 0 0,1 0 0,13 14 0,0 0 0,-17-19 0,0-1 0,0 0 0,-1 1 0,0 0 0,0 0 0,0 0 0,-1 0 0,1 0 0,-2 1 0,1-1 0,-1 1 0,0-1 0,0 1 0,0-1 0,-1 1 0,0 0 0,-1-1 0,1 1 0,-1-1 0,-1 1 0,1-1 0,-1 1 0,0-1 0,0 0 0,-5 8 0,-46 120 0,-11 39 0,19-28-4680,32-113 2111,-11 27-6384,21-55 7925,0 1 1,0-1-1,0 0 0,0 0 1,-1 0-1,0-1 0,1 1 1,-1-1-1,0 0 0,-7 4 0,0-1-1804,2-1 732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4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1096 60,'0'0'12440,"-18"27"-9832,17-24-2562,1 1 1,-1 0-1,0 0 0,0 0 1,-1-1-1,1 1 0,-1 0 1,-2 3-1,2-3 29,0 0 0,0 0 1,0 0-1,1 0 0,-1 1 0,1-1 1,0 0-1,-1 8 0,-7 88 2446,9-85-2094,0-3 173,0 0 0,0 0 0,2 1-1,4 21 1,-2 3 1038,-5-32-1435,1-1 0,0 0 0,1 0-1,-1 0 1,1 0 0,0 0 0,2 7 0,0 4 471,3 1 24,-6-16-666,0 0 1,0 0 0,1 0-1,-1 1 1,0-1-1,0 0 1,0 0-1,0 0 1,0 0 0,1 0-1,-1 0 1,0 0-1,0 0 1,0 0-1,0 0 1,1 0 0,-1 1-1,0-1 1,0 0-1,0 0 1,1 0 0,-1 0-1,0 0 1,0 0-1,0-1 1,0 1-1,1 0 1,-1 0 0,0 0-1,0 0 1,0 0-1,0 0 1,1 0-1,-1 0 1,0 0 0,0 0-1,0 0 1,0-1-1,0 1 1,1 0 0,-1 0-1,0 0 1,0 0-1,0 0 1,0-1-1,0 1 1,0 0 0,0 0-1,0 0 1,0 0-1,0-1 1,0 1-1,1 0 1,-1 0 0,0 0-1,0 0 1,0-1-1,0 1 1,0 0 0,0 0-1,-1 0 1,1-1-1,3-22 774,-4-27-336,-19-185 716,13 123-752,0 16-52,-19-208 273,23 259-655,3 31 0,-1-1 0,-1 1 0,-3-16 0,1 9 0,-3-36 0,6 40 0,-1 0 0,0 0 0,-9-28 0,1 15 0,7 18 0,-1 0 0,-1 0 0,-10-20 0,12 27 0,-5-9 0,0 1 0,-16-18 0,21 27 0,-1 0 0,0 0 0,0 1 0,0-1 0,-1 1 0,1 0 0,-1 0 0,0 1 0,0-1 0,0 1 0,-7-2 0,-3 0 0,-9-3 0,1 1 0,-30-3 0,10 6 0,0 1 0,0 3 0,-1 2 0,2 1 0,-1 3 0,1 1 0,0 2 0,-79 30 0,76-20 0,-44 28 0,67-35 0,13-8 0,2-2 0,1 1 0,0 0 0,0 0 0,0 0 0,1 1 0,-1 0 0,-5 7 0,9-10 0,13 1 0,32-6 0,-1-1 0,77-19 0,-43 7 0,525-135 0,-501 123 0,21-7 0,175-46 0,-214 67 0,-26 6 0,-34 5 0,-1 1 0,29 1 0,-33 2 0,-39 8 0,-38 22 0,56-29 0,0 0 0,0 0 0,0 0 0,1 0 0,-1 0 0,1 1 0,0 0 0,0 0 0,0 0 0,0 0 0,0 0 0,0 0 0,1 1 0,0-1 0,-1 1 0,1 0 0,-1 4 0,-16 36 81,-6 21-3154,-3 21-12029,14-48 8920,-8 41 0,13-37 4077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4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 1368,'-2'-1'568,"-1"0"0,1 0 1,-1 0-1,1 0 0,-1 0 0,0 0 0,1 1 0,-1-1 0,0 1 1,0 0-1,0-1 0,1 1 0,-1 1 0,0-1 0,-3 1 1,2 0-16,0 0 1,-1 1 0,1 0 0,0 0 0,0 0 0,0 0 0,1 0 0,-7 6 0,-2 3 838,0 2 0,1-1 0,-19 28 0,29-38-1279,-10 15 1196,1 0 0,-12 31 0,1-2 291,8-17-952,2 2 1,1 0-1,1 0 0,2 1 1,-5 53-1,10-63-605,1 0 0,2 0 0,0 0 0,1 0 0,1 0 0,1-1 0,1 1 0,1-1-1,1 0 1,1-1 0,14 28 0,-12-30-179,0-1 0,1-1-1,0 0 1,1-1 0,1 0-1,1 0 1,0-2 0,1 0 0,0 0-1,1-2 1,0 0 0,35 18-1,8-6-2104,-39-16-420,0-2 1,37 6-1,-45-9 1459,-1-1 0,0-1 0,1 0 0,-1 0 0,1-1 0,-1-1 0,0 0 0,0-1 0,0 1 0,0-2 0,0 0 0,15-8 0,10-12-1382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4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1392,'5'-9'858,"-4"7"-305,-1 1 1,1-1 0,0 1-1,-1 0 1,1-1 0,0 1-1,0 0 1,0 0 0,0 0 0,0-1-1,0 1 1,0 0 0,0 0-1,1 0 1,-1 1 0,0-1-1,1 0 1,-1 0 0,3 0-1,13 3 776,17 10-388,-1 2 1,-1 1-1,33 20 1,-42-22-644,0 0 0,-1 1 1,-1 1-1,21 20 0,-36-29-208,0 0-1,-1 0 1,0 1 0,0 0-1,0 0 1,-1 0 0,0 0-1,-1 1 1,1 0 0,-1-1-1,-1 1 1,0 0 0,0 1-1,0-1 1,-1 0 0,0 17-1,-1-7-263,-2 1 0,0-1 0,-2 0 0,0 0 1,0 0-1,-2 0 0,0-1 0,-1 0 0,-11 19 0,-13 17-3556,-54 69 0,27-40-1219,-13 17-233,42-49 3263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4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29 1112,'0'-1'381,"0"0"-1,0 0 1,0 0-1,0 0 1,0 0-1,-1 0 1,1 0-1,0 0 1,-1 0-1,1 0 1,0 0-1,-1 0 1,1 0-1,-1 0 1,0 0-1,1 1 1,-1-1-1,0 0 1,1 0-1,-1 1 1,0-1-1,0 0 1,0 1-1,0-1 1,1 0-1,-2 1 1,-1-2 335,0 2 0,0-1 0,0 0 0,0 1 0,0-1 0,0 1 0,0 0 0,0 0 0,-5 0 0,-2 2 448,0-1-1,1 2 0,-1-1 0,0 1 0,-10 5 0,-2 3-232,0 1 0,1 1 1,1 1-1,0 0 0,1 2 0,-18 18 0,24-21-858,1 0-1,1 1 0,0 0 1,1 1-1,1 0 1,0 1-1,1-1 0,1 2 1,-6 18-1,10-23-72,1 0 0,0 0 0,1 0 0,0 0 0,1 0 0,0 1 0,1-1 0,0 0 0,1 0 0,4 14 0,-5-23 0,1 0 0,-1 0 0,1 0 0,-1 0 0,1-1 0,0 1 0,0-1 0,0 1 0,0-1 0,1 0 0,-1 0 0,1 0 0,-1 0 0,1 0 0,4 2 0,2 0 0,0 1 0,0-1 0,17 5 0,-8-4 0,-9-4 0,0 1 0,0 0 0,-1 1 0,1 0 0,-1 1 0,0 0 0,0 0 0,0 0 0,13 11 0,-20-9 0,1-1 0,-1 1 0,-1-1 0,1 1 0,-1 0 0,0-1 0,0 1 0,-1-1 0,-1 10 0,-17 58 0,18-67 0,-1 0 0,0 0 0,0 0 0,-1-1 0,-3 7 0,3-6 0,0 0 0,1 0 0,-1-1 0,1 1 0,-2 10 0,-3 26 120,2-17-823,-2 46-1,7-60-174,1-1 0,0 0 0,0 1-1,4 13 1,14 37-5018,-9-32 1433,7 36 0,16 57-3560,-21-81 6260,7 21-346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4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1672,'-13'0'9530,"34"2"-4977,-2 0-4791,21 2 758,-27-4-163,-1 1 0,0 1 0,1 0 0,14 5 0,-24-6-225,0 0-1,-1 0 1,1 0 0,-1 0 0,1 1 0,-1-1 0,1 1 0,-1 0 0,0-1 0,1 1-1,-1 0 1,0 0 0,0 1 0,-1-1 0,1 0 0,0 1 0,-1-1 0,1 1 0,-1-1-1,0 1 1,0 0 0,0-1 0,0 1 0,-1 0 0,1 0 0,-1 0 0,1 0 0,-1-1-1,0 1 1,0 0 0,0 0 0,-1 0 0,1 0 0,-1 0 0,1-1 0,-3 5-1,-2 8 170,-1 0-1,0-1 0,-1 0 0,-1 0 0,-10 14 0,16-26-292,-23 36 263,14-23-181,0 0 1,1 1-1,1 0 1,0 0 0,1 1-1,1 0 1,1 0-1,-5 20 1,7-12-18,1-1 1,2 1 0,0 0-1,2 0 1,4 30 0,-2-15 8,-3-31-72,1-1 0,0 1 0,0 0 0,3 9 0,3 8-125,-2 0 0,-1 0-1,-1 1 1,-1 0-1,-1 0 1,-6 48-1,3-62-678,-2 0-1,1 0 0,-1-1 1,-1 1-1,0-1 0,-1 0 1,-1-1-1,1 0 1,-12 15-1,-2-2-2713,0-1 0,-44 39 1,19-29 548,-8-3 449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0 164,'5'30'2672,"-1"0"1,-1 1-1,-2-1 1,-3 40-1,0-5-52,-7 59 882,0-2 1006,-5 97 3655,2-90-7715,-16 574-448,18-187 0,29 386 0,66 866 0,-70-1448 0,19 193 0,-12-228 0,25 306 0,6 87 0,-7-33 0,-3-99 0,-5-68 0,8 112 0,18 156 0,18 136 0,-43-522 0,0 7 0,13 456 0,-46 1 0,-9-302 0,5-287 0,7 44 0,-18-75 0,9-187 0,-1-1 0,0 0 0,-1 0 0,-1 0 0,0 0 0,-7 19 0,10-34 26,-1 0-1,1-1 1,-1 1 0,1 0 0,0 0-1,-1-1 1,0 1 0,1 0-1,-1-1 1,1 1 0,-1 0 0,0-1-1,1 1 1,-1-1 0,0 1-1,0-1 1,0 1 0,-1 0 0,-14-4-3074,14 2 1866,0-1 0,-1 1-1,1-1 1,0 0 0,0 0-1,0 0 1,0 0 0,0 0 0,1 0-1,-3-5 1,-8-26-6674,6-17 2831,4 25 3204,-6-30-380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1284,'48'48'15287,"-25"-30"-14534,7 18-285,-24-31-60,-1 1 0,-1-1 0,1 1 0,-1 0 0,0 0-1,0 1 1,0-1 0,-1 1 0,0 0 0,-1 0 0,1 0 0,-1 0-1,-1 0 1,2 12 0,-1 0 313,1 0 0,0-1 0,2 1-1,0-1 1,10 25 0,-2-6-487,-4-12-173,2-1-1,0 1 0,2-2 0,1 0 1,0 0-1,23 25 0,-23-29 71,0 1-1,13 28 0,-24-42 137,-1 1 1,1-1-1,-1 1 1,0 0-1,0 0 0,-1 0 1,0 0-1,0 13 0,-2-2 93,0-1-1,-7 27 1,7-38-360,-1 0 0,0-1 0,-1 1 0,1-1 0,-5 8 0,-11 23 0,-62 261 0,54-197 0,-13 36 0,23-94-2073,-34 64-1,41-90-241,-1-1-1,-17 21 0,18-26 218,0-1 0,0 0-1,-1-1 1,-14 10 0,17-14 1003,0 0 1,0 0-1,0-1 1,0 0-1,-1-1 1,-13 4-1,-15 0-1525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4:4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12 48,'-1'10'11030,"-41"-10"-5531,-22 0-3968,48 0-967,6 0-101,0-1-1,0-1 1,-15-3 0,-25-3 455,12 3-103,36 5-668,-9 1-56,9 2-86,8-2-63,10-1-76,-15 0 128,9 0-41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22 316,'-4'-3'793,"0"1"0,0-1 1,0 1-1,0 0 0,0 0 0,0 0 0,-1 1 0,1 0 1,-1 0-1,1 0 0,-1 0 0,1 0 0,-1 1 0,1 0 0,-1 0 1,1 0-1,-1 1 0,1 0 0,-1 0 0,1 0 0,-6 1 1,-6 3 1089,1 1 1,-1 1-1,1 0 1,-19 11-1,13-4-388,0 1-1,-22 21 1,-6 12-927,-48 63 1,88-100-606,-27 36 37,3 2 0,1 1 0,3 1 0,-32 79 0,28-55 0,4 1 0,4 1 0,-23 114 0,47-190-17,1 1-1,-1 0 1,1 0-1,0-1 1,0 1-1,0 0 1,0 0-1,0-1 1,1 1 0,-1 0-1,0 0 1,1-1-1,-1 1 1,1 0-1,0-1 1,-1 1-1,1-1 1,0 1 0,0-1-1,0 1 1,0-1-1,0 1 1,2 0-1,-2-1-272,1 0 0,0-1-1,-1 1 1,1-1 0,-1 1-1,1-1 1,-1 0 0,1 1-1,0-1 1,-1 0 0,1 0-1,0 0 1,-1-1 0,1 1-1,-1 0 1,1-1 0,0 1-1,-1-1 1,1 1 0,-1-1 0,1 1-1,-1-1 1,1 0 0,-1 0-1,0 0 1,2-1 0,28-22-7305,45-44 0,-30 26 3923,11-12 608,5-2 880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26 840,'16'-6'1523,"18"-7"1867,-11 6 5585,-27 9-8156,-1-1 1,1 1-1,0 0 0,0 0 1,0 1-1,0-1 1,1 1-1,-1 0 0,1 0 1,-1 0-1,-3 5 0,-33 45 1971,21-26-1128,-14 20-356,2 0 0,-32 68 0,-38 109-1678,74-161 581,-4 14-209,4 1 0,-24 114 0,27-100 4,12-47-68,-7 47 1,12-44-604,-4 26-2555,10-61 1065,0 0 0,1 0 0,3 22 0,-2-34 1667,-1 1-1,0 0 0,1 0 1,-1 0-1,1 0 0,-1 0 1,1-1-1,0 1 1,0 0-1,0 0 0,0-1 1,0 1-1,0-1 1,0 1-1,1-1 0,-1 1 1,0-1-1,1 0 0,-1 0 1,1 1-1,-1-1 1,1 0-1,0-1 0,0 1 1,-1 0-1,1 0 1,0-1-1,2 1 0,24-2-2564,7-12 743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383 957 976,'-2'-22'2857,"-1"1"-1,-1 0 1,0 0-1,-12-31 1,7 23-580,-8-18 1810,-38-75 1,18 42-1378,-48-88 886,-21-51-2846,93 188-1116,-12-41 469,19 20-7150,35 114-13186,-14-27 17485,-5 1 640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0 443 200,'30'21'1977,"-22"-16"-481,0 0-1,1 0 1,-1-1-1,11 4 1,-17-7-1054,1 0-1,0-1 1,0 1 0,0 0 0,-1-1 0,1 1 0,0-1 0,0 0-1,0 0 1,0 0 0,0-1 0,0 1 0,0-1 0,0 1-1,-1-1 1,1 0 0,0 0 0,0 0 0,-1 0 0,1-1-1,-1 1 1,1-1 0,-1 0 0,1 1 0,-1-1 0,0 0 0,0 0-1,0-1 1,2-1 0,38-62 4297,10-42-2036,-1 1-1837,-46 98-953,12-22-20,29-39 0,-6 27-2950,-34 38 1731,1 0 1,-1 0 0,1 1 0,0 0 0,9-4-1,-14 8 730,0-1-1,0 0 0,0 1 0,1 0 0,-1-1 0,0 1 0,0 0 0,1 0 0,-1 0 1,0 0-1,0 1 0,1-1 0,-1 1 0,0-1 0,0 1 0,3 1 0,32 19-5697,-32-18 5883,22 17-1997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37 317 1972,'-2'1'809,"0"0"1,0 0-1,0 0 0,0 0 1,0 0-1,0-1 0,0 1 0,0-1 1,0 1-1,0-1 0,-5 0 0,-1-7 3557,10-11-2792,10-13-1252,2 0 1,1 1-1,34-50 0,-29 50-49,-9 16 129,-2-1 0,0 1 0,13-30 0,-14 33 1582,-8 11-1928,0 0 1,1 0 0,-1 0-1,0 0 1,0 0 0,0 0-1,0 0 1,0 0 0,-27 76 2972,11-39-2583,2 1 1,2 1-1,2 0 1,1 0 0,2 1-1,2 0 1,1 0-1,2 0 1,2 0 0,9 69-1,-8-101-436,0-1-1,1 0 1,0 0-1,0 0 1,0 0-1,1 0 1,0 0-1,1 0 1,-1-1-1,1 0 1,1 0-1,-1 0 1,8 8-1,-8-10-174,0-1 0,0 0 0,0 0 0,1 0 0,-1-1 0,1 1 0,0-1 1,6 2-1,-5-2-419,0-1 0,-1 0 1,1 0-1,0-1 1,0 1-1,-1-1 0,1 0 1,7-2-1,-7 2-793,-1-1 0,0 1 0,1 0 0,-1 0 0,1 0 0,7 2 0,-12-1 991,1-1 0,-1 0-1,0 0 1,0 1 0,1-1-1,-1 1 1,0 0-1,0-1 1,1 1 0,-1 0-1,0 0 1,0-1 0,0 1-1,0 0 1,0 0-1,0 0 1,0 0 0,-1 0-1,1 1 1,0-1 0,-1 0-1,1 0 1,0 0 0,-1 1-1,1-1 1,-1 0-1,0 1 1,0-1 0,1 0-1,-1 1 1,0 1 0,0 11-1792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26 344,'12'-26'20191,"-25"28"-14034,-3 5-4668,1 0 0,1 0 0,-18 13 0,21-13-1475,0 1 1,1 1 0,0-1 0,0 2 0,1-1 0,0 2 0,-13 18 0,17-20-15,1 1 0,0 0 0,-3 12 0,7-19 0,-1 0 0,1 0 0,0 0 0,0 0 0,0 0 0,0 0 0,1 0 0,-1 0 0,1 0 0,0 0 0,0 0 0,0 0 0,1 3 0,22 37 0,-19-34 0,2 1 0,0 0 0,1-1 0,13 12 0,-15-15 0,0 0 0,0 0 0,0 1 0,-1 0 0,1-1 0,-2 2 0,1-1 0,-1 1 0,4 9 0,-5-6 0,-1 1 0,0-1 0,-1 0 0,0 1 0,-1-1 0,-2 21 0,-16 70 7,2-11-275,8 6-8180,4 1 0,15 155-1,0-142 4239,-2-31 2031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1386 2128,'1'0'388,"-1"1"0,1-1 0,-1 0 0,1 1 0,0-1 0,-1 0 0,1 0 0,-1 1 0,1-1 0,-1 0 0,1 0 0,0 0 0,-1 0-1,1 0 1,-1 0 0,1 0 0,0 0 0,-1 0 0,1 0 0,-1 0 0,1-1 0,-1 1 0,1 0 0,0 0 0,-1 0 0,1-1 0,0 0 0,7-16 5308,-5-32-1068,-3 42-3533,-2-15 571,0 0 0,-2 0 0,-9-33 0,-3-14-113,-40-188-1405,11 60-156,23 109 8,-4 1 0,-45-100 0,67 175 0,-1 1 0,-1 0 0,0 0 0,0 1 0,-1 0 0,-1 0 0,1 0 0,-18-16 0,18 21 0,1 0 0,-1 1 0,0 0 0,0 0 0,0 0 0,-1 1 0,0 0 0,1 0 0,-1 1 0,0 0 0,0 0 0,0 1 0,0 0 0,-14 0 0,3 2 0,-1 0 0,1 1 0,-33 8 0,44-8 0,-1 1 0,1 0 0,0 0 0,0 0 0,0 1 0,0 0 0,1 1 0,-1-1 0,1 1 0,-12 12 0,-16 19 0,36-36 0,-1 1 0,0 0 0,0 0 0,1-1 0,-1 1 0,0 0 0,1 0 0,-1-1 0,1 1 0,-1 0 0,1-1 0,-1 1 0,1 0 0,-1-1 0,1 1 0,0-1 0,-1 1 0,1-1 0,0 0 0,-1 1 0,1-1 0,0 1 0,0-1 0,-1 0 0,1 0 0,0 0 0,0 1 0,1-1 0,24 10 0,-16-8 0,0 0 0,0-1 0,0-1 0,0 0 0,0 0 0,0 0 0,0-2 0,0 1 0,-1-1 0,14-4 0,12-6 0,45-21 0,52-30 0,64-28 0,-176 83 0,12-6 0,2 1 0,0 2 0,1 1 0,46-6 0,-72 15 16,0 0 0,0 1-1,0 0 1,17 2 0,1 10-3755,-25-10 2429,1 0 1,-1 0-1,0 0 0,0 1 1,0-1-1,0 0 1,-1 1-1,4 4 0,22 55-12660,-18-37 11408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1680,'-6'0'1479,"-1"1"0,1 0-1,0 0 1,0 0 0,0 0 0,0 1-1,-9 4 1,6-2-269,0 1 0,1 0 0,-1 0 0,-8 8 0,-5 7 229,0 2 0,-22 26 0,24-24-240,3-2-651,1 0 1,1 1 0,2 1-1,0 1 1,1 0 0,2 0-1,1 1 1,0 0 0,2 1-1,1-1 1,-2 31 0,6-30-451,2-1 0,1 0 0,1 0 0,1 0 0,9 36 0,-7-43-92,1-1 0,1 0 1,0-1-1,1 1 1,1-1-1,19 27 1,-23-36-257,1 0 1,0 0-1,1-1 1,-1 0-1,1-1 1,1 0-1,-1 0 1,1 0-1,0-1 1,0 0 0,1 0-1,-1-1 1,1 0-1,0-1 1,11 3-1,-15-5-369,0-1 0,0 0-1,1 0 1,-1-1 0,0 1-1,0-1 1,0 0 0,0-1-1,0 1 1,0-1 0,0 0-1,0 0 1,0-1 0,-1 1-1,6-5 1,4-2-1684,-1-2 1,0 0-1,15-16 0,35-45-4330,-34 27 4473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1176,'3'-10'1507,"-1"-1"1,0 1-1,-1-1 0,0-17 0,-1 26-1249,0 1 1,0-1-1,0 0 0,0 1 1,0-1-1,0 1 1,0-1-1,1 1 0,-1-1 1,1 1-1,-1-1 0,1 1 1,-1-1-1,1 1 0,0 0 1,0-1-1,-1 1 0,1 0 1,0-1-1,0 1 0,2-2 1,-1 3-149,-1-1 0,0 1 0,1 0 0,-1-1 0,1 1 0,-1 0 0,0 0 1,1 0-1,-1 0 0,1 0 0,-1 0 0,0 0 0,1 1 0,-1-1 0,1 0 1,-1 1-1,0-1 0,3 2 0,6 3 147,-1 0 0,0 1 0,0 1 0,15 13 1,1 6 555,-1 1 0,-2 1 1,0 1-1,-2 1 1,-2 1-1,0 1 0,23 60 1,-30-62-554,-1 0 1,-1 0-1,-2 1 1,0 0 0,-3 0-1,0 1 1,-2 35-1,-2-44-392,0 0 0,-2 0 0,-1 0 0,-1-1 0,-13 43 0,15-58-17,-46 124-4196,38-109 594,-22 37 0,10-13-1696,6-9 1359,-1-12 1618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0 588,'-4'1'664,"1"-1"1,0 1-1,-1 0 1,1 0-1,0 0 0,0 0 1,0 1-1,0-1 1,0 1-1,0 0 1,0 0-1,0 0 0,1 0 1,-1 0-1,1 1 1,0-1-1,-1 1 0,1-1 1,0 1-1,-2 6 1,-17 16 2084,16-20-2535,0 2 0,0-1-1,1 0 1,0 1 0,0 0 0,0 0-1,1 0 1,0 0 0,1 1 0,-3 10-1,1 0-41,1 0 0,1 0 0,0 26 0,2-41-137,0-1 0,0 0 0,0 1 0,1-1 0,-1 1 0,1-1 0,-1 1 0,1-1 0,0 0 0,0 1 0,0-1 0,0 0 0,0 0 0,0 0 0,1 0 0,-1 0 0,1 0 0,0 0 0,-1 0 0,1 0 0,0-1 0,0 1 1,0-1-1,0 0 0,0 1 0,0-1 0,1 0 0,-1 0 0,4 1 0,5 1 56,0-1-1,0-1 1,0 0 0,1 0 0,13-1-1,-13 0-78,-10 0 37,0 0 0,-1 0-1,1 0 1,0 1 0,-1-1 0,1 0-1,-1 1 1,1 0 0,0-1 0,-1 1 0,1 0-1,-1 0 1,0 0 0,1 0 0,-1 0 0,0 0-1,0 0 1,1 0 0,-1 1 0,0-1-1,0 0 1,0 1 0,0-1 0,-1 1 0,1-1-1,0 1 1,-1-1 0,1 1 0,-1-1-1,1 1 1,-1 0 0,0-1 0,1 1 0,-1 0-1,0-1 1,0 3 0,0 4 44,0-1 0,-1 1 0,0-1 0,0 1 1,0-1-1,-5 13 0,-47 123-712,18-32-3451,6-17-2688,26-82 5572,0-1 0,0 0 0,1 1 0,-1 20 0,-2 18-1736,-3-3 642,6 4 494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33:3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1529 135 104,'-31'7'4797,"-37"5"1,42-9-2938,-1 2-1,-41 12 1,-195 54 6372,229-63-6960,-51 9 2376,-110 9 0,-87-14-2959,3-18-689,145 1 0,127 5 0,6 1 0,-1-1 0,0 0 0,0 0 0,0 0 0,1 0 0,-1 0 0,0-1 0,0 1 0,1-1 0,-1 1 0,0-1 0,0 1 0,1-1 0,-1 0 0,-2-1 0,42-4 0,257-29 0,448-42 0,-349 66 0,-379 11 0,-1 0 0,-1 0 0,0 1 0,1 0 0,14 4 0,-28-5 0,0 0 0,0 0 0,-1 0 0,1 0 0,0 0 0,0 0 0,0 0 0,-1 0 0,1 0 0,0 0 0,0 0 0,0 0 0,-1 1 0,1-1 0,0 0 0,0 0 0,0 0 0,0 0 0,-1 0 0,1 1 0,0-1 0,0 0 0,0 0 0,0 0 0,0 1 0,0-1 0,0 0 0,0 0 0,-1 0 0,1 1 0,0-1 0,0 0 0,0 0 0,0 1 0,0-1 0,0 0 0,0 0 0,0 0 0,0 1 0,0-1 0,0 0 0,1 0 0,-1 0 0,0 1 0,0-1 0,0 0 0,0 0 0,0 0 0,0 1 0,0-1 0,1 0 0,-1 0 0,0 0 0,0 0 0,0 1 0,0-1 0,1 0 0,-1 0 0,0 0 0,0 0 0,0 0 0,1 0 0,-48 15 0,-96 15 0,66-15 0,-211 42 0,-438 32 0,694-87 0,16 0 0,-1-1 0,1 0 0,-1-1 0,1-1 0,-32-6 0,47 7 0,1 0 0,0 0 0,0 0 0,-1 0 0,1 0 0,0 0 0,-1 0 0,1 0 0,0 0 0,-1 0 0,1 0 0,0-1 0,-1 1 0,1 0 0,0 0 0,0 0 0,-1 0 0,1-1 0,0 1 0,0 0 0,-1 0 0,1-1 0,0 1 0,0 0 0,0 0 0,0-1 0,-1 1 0,1 0 0,0-1 0,0 1 0,0 0 0,0 0 0,0-1 0,0 0 0,9-7 0,20-3 0,-29 11 0,670-168 0,-481 126 0,-43 12 0,203-14 0,-249 43 0,-91 2 0,-13 3 0,-12 1 0,-14-3 0,-59-2 0,36-1 0,-24-3 0,0-3 0,-93-21 0,89 6 262,10 2-1110,22 15-6337,67 37-15302,-9-21 20334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4:4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9145,'9'6'5016,"10"-1"-3252,0 6-1696,-9-1-1200,9 1-676,-9 0-988,-1 5-248,-9-5 179,10 5 377,-10 0 740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1380,'-3'12'9912,"-3"0"-4262,5-11-5493,0-1-1,1 1 1,-1 0 0,0 0-1,0 0 1,1 1 0,-1-1-1,1 0 1,-1 0-1,1 0 1,0 0 0,-1 0-1,1 1 1,0-1-1,0 0 1,0 0 0,0 1-1,0-1 1,0 0 0,0 0-1,0 0 1,0 1-1,1-1 1,-1 0 0,1 0-1,-1 0 1,0 0 0,1 0-1,0 1 1,-1-1-1,2 1 1,9 8 20,0 0-1,0-1 1,1 0 0,0-1-1,23 12 1,-21-13-110,0 2 0,0 0 0,0 0 0,13 13 0,-19-15 112,-1 1 0,1-1-1,-1 1 1,0 1 0,-1-1-1,0 1 1,-1 0-1,0 1 1,0-1 0,3 11-1,-3-7 47,-1 0 0,-1-1 0,0 1 0,-1 0 0,-1 1-1,0-1 1,0 0 0,-2 0 0,1 0 0,-2 1 0,0-1-1,-3 13 1,-23 93 511,21-97-698,1 0-1,2 1 0,0-1 1,-2 37-1,-3 33-126,8-74-265,0 0 0,-7 34 0,-10 7-3114,-2-13-2674,-5-4-4094,24-41 9817,0 1-1,0-1 0,0 0 0,0 0 1,0 1-1,0-1 0,-1 0 0,1 0 1,0 0-1,-1 0 0,1 0 0,0-1 1,-4 2-1,-11 3-1599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4:5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77 320,'11'-19'2492,"-9"16"-1379,0 0 0,0 0-1,0-1 1,0 1 0,0-1-1,-1 1 1,0-1 0,2-5 0,-4 8-651,1 0 0,0 0 0,0-1 1,0 1-1,0 0 0,1 0 0,-1 0 0,0 0 1,0 0-1,1 0 0,-1 0 0,1 0 1,-1 0-1,1 0 0,-1 0 0,1 0 1,-1 0-1,2-1 0,-1 2-378,-1 0-1,1 0 1,-1 0-1,0 0 1,1 0-1,-1 0 0,1 0 1,-1 0-1,1 0 1,-1 0-1,1 0 1,-1 0-1,0 0 1,1 1-1,-1-1 1,1 0-1,-1 0 1,0 0-1,1 1 0,-1-1 1,1 0-1,-1 0 1,0 1-1,0-1 1,1 0-1,-1 1 1,0-1-1,1 1 1,-1-1-1,0 0 0,0 1 1,0-1-1,1 1 1,-1-1-1,0 0 1,0 1-1,0-1 1,0 1-1,0 0 1,14 33 841,-2 1 0,-1 0 0,8 52 0,8 116 2439,-20-144-2730,7 126-574,-12 252 1,-26-152-61,12-166 0,-44 322 0,30-257 0,-136 927 0,43-82 0,56-382 0,30-296 0,-15 202 0,1 374 0,24-465 0,-7 248 0,24-290 0,-17 536 0,-4-125 0,11-439 0,-33 557 0,15-279 0,32-259 0,3-238 0,8 227 0,0-2 0,-7-331-1,0-41-17,-1 1 0,-2-1 1,-4 32-1,-3-38-562,8-19-17,-1 0 0,0 0 0,0 0 0,1 0 0,-1 0 0,0 0 0,0-1 1,0 1-1,0 0 0,0-1 0,0 1 0,0 0 0,-1-1 0,1 1 0,0-1 0,0 0 0,-2 1 0,2-1-67,0 0 0,-1 0 0,1 0 0,0 0 0,0 0-1,0 0 1,-1 0 0,1-1 0,0 1 0,0 0 0,0-1-1,0 1 1,0-1 0,0 0 0,0 1 0,0-1 0,-2-1-1,-9-14-2067,0-19-1074,-5-9 1421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1089 1212,'19'36'3316,"-15"-25"-801,1-1 0,1 0-1,0-1 1,7 11 0,-13-20-2439,0 0 0,0 0 0,0 0 0,1 0 0,-1 1 1,0-1-1,0 0 0,0 0 0,0 0 0,0 0 1,0 1-1,0-1 0,1 0 0,-1 0 0,0 0 0,0 0 1,0 0-1,0 0 0,1 0 0,-1 0 0,0 1 1,0-1-1,0 0 0,1 0 0,-1 0 0,0 0 0,0 0 1,0 0-1,0 0 0,1 0 0,-1 0 0,0 0 1,0 0-1,0 0 0,1 0 0,-1 0 0,0-1 0,0 1 1,0 0-1,0 0 0,1 0 0,-1 0 0,0 0 1,0 0-1,0 0 0,0 0 0,1-1 0,-1 1 0,0 0 1,0 0-1,0 0 0,0 0 0,0-1 0,0 1 1,0 0-1,0 0 0,0 0 0,1 0 0,-1-1 0,0 1 1,0 0-1,0 0 0,0 0 0,0-1 0,0 1 1,0-12 1190,-38-110 7135,-23-60-7554,51 153-728,-24-68-120,-49-159 0,27 57 0,3 5 0,33 117 0,15 65-2,5 12-148,0 0 0,-1 0-1,1-1 1,0 1 0,0 0-1,-1 0 1,1 0 0,0-1 0,-1 1-1,1 0 1,0 0 0,0 0 0,-1 0-1,1 0 1,0 0 0,-1-1 0,1 1-1,0 0 1,-1 0 0,1 0-1,0 0 1,-1 0 0,1 0 0,0 0-1,-1 1 1,1-1 0,0 0 0,-1 0-1,1 0 1,0 0 0,-1 1 0,0-1-287,0 1 1,0 0-1,0 0 1,1 0 0,-1 0-1,0 0 1,1 0 0,-1 0-1,0 0 1,1 0 0,-1 0-1,1 0 1,0 0 0,-1 1-1,1-1 1,0 0-1,0 0 1,0 0 0,-1 0-1,2 2 1,2 39-8138,-1-28 6336,1-1 0,8 26-1,6 1-137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1496,'17'10'1978,"-8"-5"284,-1 0 0,1 0 0,0-1 0,16 5 0,-21-8-1464,1-1-1,-1 1 1,1-1-1,0 0 1,-1 0-1,1 0 1,0-1-1,-1 1 1,1-1 0,-1 0-1,1-1 1,-1 1-1,6-3 1,4-3 990,0 0 0,20-14 0,50-45-232,-1 0-1659,26-1 272,15-10-3965,-101 61-2242,1 0 0,39-19 0,-58 32 4769,1 0 0,1 1 0,-1 0 1,0 0-1,9-1 0,5 2-1300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0 540,'0'2'461,"-1"-1"0,0 1 1,1-1-1,-1 0 0,0 1 0,0-1 1,0 0-1,0 0 0,0 1 0,0-1 0,0 0 1,0 0-1,-1 0 0,1 0 0,0-1 0,-1 1 1,1 0-1,0 0 0,-1-1 0,-1 1 0,-38 14 3770,35-13-3674,-94 45 5964,99-46-6447,0-1 0,0 0-1,0 1 1,0-1 0,0 1 0,0-1 0,0 1-1,0 0 1,0-1 0,0 1 0,1 0 0,-1 0-1,0 0 1,1-1 0,-1 1 0,0 0 0,1 0-1,-1 0 1,1 0 0,-1 0 0,1 0 0,0 0-1,-1 0 1,1 0 0,0 0 0,0 0 0,0 0-1,0 1 1,-1-1 0,2 0 0,-1 1 0,0 1 44,1 0 1,0 0 0,0 0 0,0-1 0,0 1 0,0-1-1,1 1 1,-1-1 0,1 1 0,-1-1 0,3 3 0,2-1-50,-1 1 0,1-1 0,0 0 0,0-1 0,0 1 0,1-1 1,-1-1-1,1 1 0,0-1 0,0 0 0,0-1 0,0 1 0,10 0 0,-7-1-5,0 1 0,0 0-1,-1 0 1,1 1-1,14 7 1,-23-9-29,0 0 0,0-1 0,0 1 1,0 0-1,0 0 0,-1-1 0,1 1 0,0 0 0,-1 0 0,1 0 0,0 0 1,-1 0-1,1 0 0,-1 0 0,0 0 0,1 1 0,-1-1 0,0 0 0,0 0 0,0 0 1,1 0-1,-1 0 0,0 1 0,0-1 0,-1 0 0,1 0 0,0 0 0,0 0 1,-1 0-1,1 0 0,0 0 0,-1 1 0,1-1 0,-2 1 0,-22 37 401,24-39-436,-20 25 124,12-16-76,1 0 1,0 0-1,0 1 0,1 0 1,0 0-1,1 0 0,0 1 1,0 0-1,-4 20 0,6-18-42,1-1 0,0 1-1,1 0 1,1 0-1,0 0 1,1-1 0,0 1-1,1 0 1,0-1-1,1 1 1,1-1 0,0 0-1,0 0 1,10 17-1,-14-28-58,1 0-1,-1 1 0,1-1 1,-1 0-1,0 0 0,1 1 1,-1-1-1,0 0 0,0 0 1,0 1-1,0-1 0,0 0 1,0 1-1,0-1 1,-1 0-1,1 0 0,0 1 1,-1-1-1,1 0 0,-1 0 1,1 0-1,-1 0 0,0 0 1,0 1-1,1-1 0,-1 0 1,0-1-1,0 1 0,0 0 1,0 0-1,0 0 0,0 0 1,-1 0-1,-44 26-3562,34-21 2588,-29 18-3798,1 2-1,1 2 0,-35 32 0,39-30 2635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14 736,'-8'-14'26201,"-2"25"-26146,2-1 356,1 0 0,0 1 0,0-1 0,2 2 0,-1-1 0,1 0 0,1 1-1,0 0 1,0 0 0,2 1 0,-3 15 0,3-7-301,2-18-100,-1-1-1,1 1 1,0 0-1,0-1 0,0 1 1,0 0-1,0 0 0,0-1 1,2 4-1,2 9 9,-4-13-17,0 0 0,1 0 0,0 0 0,-1 0 0,1 0 0,0 0 1,0 0-1,0 0 0,0 0 0,1 0 0,-1-1 0,0 1 0,1-1 0,-1 1 0,1-1 0,-1 1 0,1-1 0,0 0 0,3 2 0,11 8-1,1-2-1,0 1 0,0-2 0,27 9 1,-19-8 8,31 17 0,-48-21 2,0 0-1,0 0 1,0 1-1,-1 0 1,0 0 0,0 0-1,9 13 1,-14-16-7,0 1 1,1 0 0,-2 0 0,1 0 0,0 0-1,-1 0 1,0 0 0,0 1 0,0-1 0,0 0-1,-1 1 1,0-1 0,1 0 0,-2 1 0,1-1-1,0 1 1,-1-1 0,0 0 0,0 0 0,0 1-1,-1-1 1,1 0 0,-1 0 0,0 0 0,-5 7-1,-4 6 14,-1 0-1,0-1 1,-1-1-1,-17 16 0,21-21-56,0 0 0,1 1 0,0 0 0,1 0 0,0 1 0,1 0 0,0 0 0,1 0 0,1 1 0,0-1-1,-5 26 1,3 4-261,3 0-1,1 60 1,2-68 153,1-15-1321,0 1 0,9 36 0,15 38-9000,-16-58 5712,8 21-1607,-7-22 3702,-1 1 658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1800,'5'-2'967,"1"1"-1,-1 0 0,1 0 1,-1 1-1,0 0 0,1-1 1,-1 2-1,1-1 0,9 3 1,0 1 386,0 1 0,20 10 0,-17-6-763,0 1-1,0 1 1,-1 0 0,-1 1 0,0 1 0,-1 1-1,0 0 1,-1 1 0,-1 0 0,15 23 0,-25-32-497,0 1-1,0-1 1,-1 1 0,0 0 0,0-1 0,-1 1 0,0 0 0,0 0 0,0 0-1,-1 0 1,0 0 0,-1 0 0,0 0 0,0 0 0,0-1 0,-3 10-1,-25 64 20,15-45-69,2 0 0,-14 61 0,25-79-28,1 1 0,0 0 0,1-1 0,1 1 0,1-1 0,0 1-1,1-1 1,8 19 0,-1 7 95,36 95 743,-33-105-677,-2 1 0,-1 0 0,-2 0 1,6 47-1,-11-48-460,-2 1 0,-1-1-1,-2 1 1,-1-1 0,-2 0 0,-1 0 0,-2 0 0,-1 0 0,-17 45 0,11-44-1772,-2-2-1,-1 0 1,-1 0 0,-24 29 0,14-21-1492,18-24 1662,-1-1 1,-14 15-1,-2-3-427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1596 1688,'20'-55'5175,"-2"-1"-1,-2 0 1,9-61-1,-12 52-2962,38-237 4454,-32 100-5163,-16 150-1503,-2 0 0,-2 1 0,-3-1 0,-1 1 0,-3 0 0,-3 1 0,-1 0 0,-3 0 0,-1 1 0,-44-85 0,17 69 0,40 62 0,1 0 0,0 1 0,-1-1 0,1 1 0,-1 0 0,0-1 0,1 1 0,-1 0 0,0 1 0,0-1 0,-1 0 0,1 1 0,0 0 0,-1-1 0,1 2 0,0-1 0,-1 0 0,1 0 0,-5 1 0,0-1 0,0 1 0,0 0 0,0 0 0,0 1 0,0 0 0,1 1 0,-13 3 0,-1 4 0,-1 2 0,1 1 0,1 1 0,0 0 0,1 2 0,0 0 0,-18 19 0,35-32 0,0-1 0,0 1 0,1 0 0,-1 0 0,0 0 0,1-1 0,-1 1 0,1 1 0,-1-1 0,1 0 0,0 0 0,0 0 0,0 1 0,0-1 0,0 1 0,1-1 0,-1 1 0,1-1 0,-1 1 0,1-1 0,0 1 0,0-1 0,1 4 0,0-3 0,0-1 0,1 1 0,-1-1 0,1 0 0,0 0 0,0 0 0,0 0 0,0 0 0,0 0 0,0 0 0,0-1 0,1 1 0,-1-1 0,0 0 0,1 1 0,0-1 0,-1 0 0,1-1 0,-1 1 0,1 0 0,5 0 0,9 2 0,0-1 0,1 0 0,-1-1 0,1-1 0,32-4 0,87-23 0,-103 19 0,90-25 0,-81 19 0,0 2 0,1 3 0,0 1 0,57-3 0,-96 11-443,0 0-1,1 1 1,-1 0 0,0 0 0,1 0-1,9 4 1,-10-2-855,0-1 0,0 1 1,0 0-1,0 0 0,-1 1 1,1-1-1,-1 1 0,0 0 0,0 0 1,0 0-1,-1 1 0,1 0 0,-1-1 1,0 1-1,-1 0 0,1 0 0,2 7 1,5 14-2185,7-1 1155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45 1512,'-2'-3'466,"0"0"0,0 0 0,0 0 0,0 0 0,0 1 0,0-1 1,-1 1-1,1-1 0,-1 1 0,0 0 0,0 0 0,0 0 0,0 0 0,0 0 0,0 1 0,0 0 0,-1-1 0,1 1 0,0 0 0,-1 1 0,1-1 0,-1 1 0,1-1 0,-1 1 0,1 0 1,-1 0-1,1 1 0,-1-1 0,1 1 0,-4 0 0,-3 1 303,0 1 1,0 0-1,1 0 1,-1 0-1,1 2 0,0-1 1,0 1-1,0 0 1,-12 10-1,9-4-315,0 1-1,1 0 1,0 0-1,1 1 1,0 1-1,1 0 1,0 0 0,2 0-1,-1 1 1,2 1-1,0-1 1,1 1-1,0 0 1,1 0-1,1 0 1,1 1 0,0-1-1,1 21 1,2-21-411,0 0 1,1 0-1,1 0 1,0 0 0,2-1-1,-1 0 1,2 0-1,0 0 1,1 0 0,0-1-1,1 0 1,1-1 0,16 21-1,-12-19-128,1 0 1,0-1-1,1 0 0,0-2 0,1 1 0,1-2 1,0 0-1,0-1 0,1-1 0,27 10 1,-37-16-350,0-1 0,0 0 1,0-1-1,0 1 1,11-1-1,-10-1-633,-1 0 1,0-1-1,1 0 0,-1-1 0,0 0 0,0 0 0,0-1 0,9-3 0,-5 0-752,0-1 0,0 0 0,-1-1 0,0-1 0,0 1 0,-1-2 0,0 1 0,14-18 0,3-8-720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1288,'2'-1'333,"0"0"-1,0 1 1,0-1-1,0 1 0,1-1 1,-1 1-1,0 0 1,0-1-1,0 1 1,0 0-1,0 0 1,0 1-1,1-1 1,-1 0-1,0 1 1,0-1-1,0 1 1,0 0-1,0 0 1,0 0-1,2 1 1,41 29 3345,-36-23-3042,9 9 668,0 1 0,25 34 0,-34-42-933,4 10-29,0-1 0,-1 2 0,-2 0 0,0 0-1,-1 1 1,-1 0 0,-1 1 0,-1 0 0,-1 0 0,2 28 0,-5-31-485,-1 0-1,-1 0 1,0 0 0,-2 0 0,0 0 0,-2 0 0,-7 26 0,6-29-756,-1-1 1,-1 1-1,-1-1 1,0-1-1,-1 0 1,-1 0-1,0 0 1,-20 20-1,-107 99-8128,84-88 6825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7:2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182 130 264,'0'0'1166,"-23"4"8299,15-3-8808,6-1-643,-2 0 176,3 16 91,4-10-278,-2-6-3,-1 0 0,1 1 0,-1-1 0,0 0-1,1 0 1,-1 0 0,0 1 0,0-1 0,1 0 0,-1 0 0,0 1 0,0-1 0,1 0-1,-1 1 1,0-1 0,0 0 0,0 1 0,1-1 0,-1 0 0,0 1 0,0-1 0,0 1-1,0-1 1,0 0 0,0 1 0,0-1 0,0 0 0,0 1 0,0-1 0,0 1 0,0 0-1,0 10-7,1-4 8,-1-1 0,0 1-1,-1 0 1,0-1 0,0 1-1,0-1 1,-4 12 0,4-12 0,-1 0 0,2 0 0,-1 0 0,1 0 1,-1 0-1,2 0 0,0 11 0,1 5-1,-2-12 3,-1 13-8,2-1 1,0 1 0,5 22-1,-3-26 16,-1-1-1,-1 1 0,-1 0 0,-2 21 1,0 13-89,2-38 76,0 0 0,2 0 0,4 26 0,-4-27-3,0 0 0,-1 0 0,-1 0 0,0 0 1,-1 0-1,-4 24 0,-2 34-18,5-38 45,-2 0-1,-2 0 1,-14 49 0,15-65 43,-4 25 436,-4 7 168,-3 35-459,13-65-187,1 0-1,1 0 0,4 40 1,-1-8 8,-2 281 121,-10-234-134,0 2 15,10 162 0,-9-170 0,8-85-28,0 1 0,0-1 0,-1 0 0,-3 9 0,3-9 0,0 1 0,0-1 0,1 0 0,-1 10 0,-8 53 16,1-12-21,9 339-66,9-349 40,1 5 23,-1 4-10,-8-28 2,0-22 13,0 0 0,0 1-1,-1-1 1,-1 0 0,0 0 0,0 1-1,0-1 1,-1 0 0,-4 11-1,5-12 2,-1 1-1,1 0 1,1-1 0,-1 1-1,1-1 1,1 1-1,1 10 1,-1-2-17,-1 32 11,4-37-32,1 6-14,5 15 28,-10-32 22,0 0-1,0 1 1,0-1 0,0 0 0,0 0 0,0 1 0,0-1 0,0 0 0,0 1 0,0-1 0,0 0 0,0 1 0,1-1 0,-1 0 0,0 0 0,0 1 0,0-1 0,0 0-1,1 0 1,-1 1 0,0-1 0,0 0 0,0 0 0,1 0 0,-1 1 0,0-1 0,0 0 0,1 0 0,-1 0 0,1 0 0,-1 1-1,0-1 0,1 0 1,-1 0-1,0 0 0,0 0 0,1 0 1,-1 1-1,0-1 0,0 0 1,0 0-1,1 0 0,-1 1 0,0-1 1,0 0-1,0 0 0,1 0 1,-1 1-1,0-1 0,0 0 0,0 1 1,0-1-1,0 0 0,0 0 1,0 1-1,0-1 0,0 0 0,0 1 1,0-1-1,0 0 0,0 1 1,29 5-12,48 6-12,-41-6 13,-22-3 17,1 0 1,25 0 0,10-1 41,1 3 0,72 15 0,-119-19-47,21 4 13,1 0 1,-1-2 0,1-1 0,0-1-1,0-2 1,34-3 0,-35 1 8,0 1 0,0 1-1,28 4 1,10-1-15,-32-3-7,-6 0 29,0 2 0,37 4 0,44 2 15,-68 1-27,2-2-1,52 1 1,-40-4 94,-37-1-5,0-1 0,0-1 0,22-2 1,9-2-5,76 3-1,-59 2-65,81 4-4,-79 6-22,-7-5 5,-11 0-19,-32-4 0,-1 0 0,1 0 0,0-2 1,25-1-1,-6 0 12,15 12-8,-11-5-8,-20 2 17,12-6-13,-27-2 2,1 1 0,-1-1 0,0 0-1,0 1 1,0 0 0,0 0 0,0 0 0,0 0 0,0 0-1,3 3 1,5 0-7,8 4-6,-15-7 17,0 1 0,0-1-1,0 1 1,0-1 0,0 0 0,0-1 0,5 1-1,29 5-2,-35-7-3,4-3 3,-6 3 15,10-5-22,-2 0 15,-6 5 19,41 4-35,-45-26 78,-2 17-63,2 0 0,-1 0 0,0 0 0,1 0 1,0-1-1,1 1 0,0 0 0,0-1 0,1-11 0,0-3-6,-11-16 17,10 32-17,0 1 0,0 0 0,0 0 0,-1 0 0,0 0 0,0-1 0,0 1-1,-3-6 1,-5-39 15,7 43-9,1-1 1,0 0-1,0 1 1,0-1-1,1 0 0,0 0 1,2-11-1,0-9 21,-2-155 18,10 139-27,-1-6 17,-9 45-35,0-2-3,0-1 0,0 1 1,0-1-1,1 1 0,0 0 0,1-1 1,2-8-1,6-29 26,-9 39-20,0 0 0,0 0-1,-1 0 1,1 1 0,-1-1 0,0 0-1,0 0 1,-2-7 0,1-6-4,-8-25 27,-1-17-19,10-36-34,-9 58-3,-1-28 100,10 44-83,-1 9 4,1-1 1,1 0-1,0 0 0,6-26 1,3-29 26,-9 61-19,1-1-1,-1 1 1,-1-1-1,0 1 1,0-1-1,-2-11 1,1-6-2,11-3 10,-10 14-9,1 1 0,0-1 0,5-20 0,3-52-19,1-26-16,-1 40 27,-7 62 4,0 0 1,-1 1-1,-1-1 0,0 0 1,-1-17-1,-1-6-4,2-292-96,0 323 104,-1 0 0,1 0 0,-1 1 0,1-1 0,-1 0 0,0 0 0,0 1-1,0-1 1,-3-3 0,3 3-1,0 1-1,-1-1 0,1 1 1,0-1-1,0 1 0,1-1 1,-1 0-1,1 1 0,-1-5 1,0-3-1,0 0 0,-1 1 0,-3-16 0,2 15 0,0 0 0,2 0-1,-2-18 1,-7-68-70,1 52 73,-1 1-9,0-43 25,10 67 1,-1-1-1,-6-34 1,5 38-4,1-1 1,0 0-1,4-29 0,-2 33-13,0 0 0,-1 0-1,0 0 1,-1 0 0,0 0-1,-1 0 1,-4-13 0,5 21 1,0 1 0,0-1 0,1 0 0,-1 1 0,1-1 0,0 0 0,1-5 0,0-6 20,9-7-19,-1-65 58,-9 80-53,0 0-1,1 0 0,0 0 1,0 0-1,4-15 1,-3 13-10,0 0 0,-1 0 0,0 0 0,-1-1 0,0 1 0,-2-13 0,0-10 0,2-109-1,-3 135 12,2 7-5,0-1-1,1 0 0,-1 1 1,1-1-1,-1 0 0,1 1 1,-1-1-1,1 0 0,0 0 1,-1 0-1,1 0 0,0 1 1,-1-1-1,1 0 0,0 0 1,0 0-1,0 0 0,0 0 1,0 0-1,0 0 0,0-1 1,0-45 12,0 46-11,0 0-6,0 1 4,0 0-1,0-1 0,0 1 1,0 0-1,0 0 1,0 0-1,0-1 1,0 1-1,0 0 1,0 0-1,0 0 0,0-1 1,0 1-1,0 0 1,0 0-1,-1 0 1,1 0-1,0-1 1,0 1-1,0 0 0,0 0 1,-1 0-1,1 0 1,0 0-1,0-1 1,0 1-1,0 0 1,-1 0-1,1 0 0,0 0 1,0 0-1,0 0 1,-1 0-1,1 0 1,0 0-1,0 0 1,-1 0-1,-3-4 533,3 5-330,0-1 0,1 1 0,-1-1 0,0 1 0,1-1 0,-1 0 0,0 1 0,0-1 0,0 0 0,0 1 0,1-1 1,-1 0-1,0 0 0,0 0 0,0 0 0,0 0 0,0 0 0,0 0 0,-1 0 0,-35 0-526,17 0 574,10 0-202,0 1 1,-1 0-1,1 1 0,0 1 0,-16 5 0,24-7 42,0 0 0,-1 0 0,1 0 0,-1-1 0,1 1 0,-1-1 0,1 1 1,-1-1-1,1 0 0,-4 0 0,4 0-11,-1 0 0,1 0 0,-1 0 0,0 1 0,1-1-1,-1 1 1,1-1 0,-1 1 0,1 0 0,-3 1 0,-9 4-29,0 0-1,0-2 1,0 1 0,0-2-1,-1 0 1,0-1 0,-18 1-1,-62 8 0,84-10-55,0 0 1,1 1-1,-1 1 0,-13 4 0,5-1 8,4-3-12,0-1 0,1 0 0,-1-1-1,-23-2 1,12 0-5,-3-2 57,25 2-46,1 1-1,0-1 1,-1 1 0,1-1 0,-1 1 0,1 0-1,-1 0 1,1 1 0,-1-1 0,1 1 0,0 0-1,-7 2 1,7-3 5,0 0-1,0 1 1,0-1 0,0 0-1,0 0 1,0-1-1,0 1 1,0 0 0,-4-2-1,-15-1-29,-28-5-15,44 7 35,0-1 0,0 1 0,0 0 0,0 0 0,-1 1-1,1-1 1,0 1 0,-1 1 0,-11 1 0,9 0 21,0-1 0,0-1 0,-1 0 0,1 0 0,0-1 0,-12-2 0,-19 0 16,23 2-23,1-1-1,-26-6 1,26 5 78,0 0 1,-29-2 0,17 4 56,-47-9 0,11-11-169,51 16 24,-6-2 4,0 2 0,0 0-1,0 1 1,-1 1 0,1 1 0,-38 1 0,-107 1 32,68 16-98,67-11 38,26-4 53,1 0 1,-1 0-1,0-1 0,0 1 0,1-1 0,-1 1 0,0-1 0,1 0 0,-1 0 0,0 0 0,0-1 0,1 1 0,-1-1 0,-5-1 0,4 0 267,0 1-1,0-1 0,0 1 0,-1 0 1,1 0-1,-7-1 0,-20-6 579,-45-17-60,48 18-512,27 7-286,-1 0-1,0 0 1,1 0 0,-1-1 0,1 1-1,-1 0 1,1-1 0,-1 1-1,1-1 1,-1 1 0,1-1 0,-1 0-1,1 1 1,0-1 0,-1 0 0,1 0-1,0 0 1,0 0 0,-1 0-1,0-2 1,-2 2-47,-11 0 1116,14 1-1065,1 0 0,0 0 0,-1 0 1,1 0-1,-1 0 0,1 0 0,0 0 0,-1 0 0,1 0 1,0 0-1,-1 0 0,1 1 0,0-1 0,-1 0 1,1 0-1,0 0 0,-1 0 0,1 1 0,0-1 0,0 0 1,-1 0-1,1 1 0,0-1 0,0 0 0,-1 0 0,1 1 1,0-1-1,0 0 0,0 1 0,-1-1 0,1 0 1,0 1-1,0-1 0,0 1 0,0 0-156,-1 0 1,1 0-1,0 0 1,-1 0-1,1-1 0,-1 1 1,1 0-1,-1 0 1,1 0-1,-1-1 0,1 1 1,-1 0-1,0-1 1,1 1-1,-1 0 0,0-1 1,0 1-1,0-1 1,1 1-1,-1-1 0,0 0 1,0 1-1,0-1 1,0 0-1,0 1 0,0-1 1,0 0-1,0 0 1,0 0-1,1 0 0,-1 0 1,0 0-1,0 0 1,0 0-1,0 0 0,0-1 1,-1 1-1,-51-9-8328,38 6 6802,-21-6-2211,1-1 1,-59-24 0,21 7 1770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68 516,'-23'-2'3246,"0"0"0,-38-9 0,33 6 270,27 5-3411,1 0 1,-1 0-1,0 0 0,0 0 1,0 0-1,1 0 1,-1-1-1,0 1 0,0 0 1,1 0-1,-1-1 1,0 1-1,0 0 0,1-1 1,-1 1-1,0-1 0,1 1 1,-1-1-1,1 1 1,-1-1-1,1 1 0,-1-1 1,1 0-1,-1 1 1,1-1-1,-1 0 0,1 1 1,0-1-1,-1 0 0,1 0 1,0 1-1,-1-2 1,14-4 931,7 2-636,1 2 0,0 0-1,0 1 1,28 3 0,-2 0 141,737 18 8941,425 0-7030,-644-12-2453,581-16 0,-969-3 0,553-29 0,1 29 0,-404 18 0,875 3 0,-731-20 0,1008 4 0,-179 47 0,-768-26 0,611 31 0,-306 26 0,0 0 0,-81-49 0,-445-20 0,-297-2 0,1308 49 0,-104 0 0,2-47 0,-628-5 0,459-13 0,328 3 0,396 50 0,-862-1 0,-542-18 0,705 26 0,69-9 0,-444-15 0,31-15 0,-463-7 0,858-66 0,-545-1 0,-33 3 0,-144 18 0,98-8 0,-448 51 0,263-13 0,-318 17 5,0 0-1,0 1 1,0-1-1,0 0 1,0 0-1,0 0 1,0 0-1,0 0 1,0 0-1,1 0 1,-1 0-1,0 0 1,0 0-1,0 0 1,0 0 0,0 0-1,0 0 1,0 1-1,0-1 1,0 0-1,0 0 1,0 0-1,0 0 1,0 0-1,0 0 1,0 0-1,-15 3-3265,-25 3-6018,10-6 3973,-59-2-5204,36-7 7377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299 617 1016,'-6'5'10250,"6"-5"-10098,-13-18 2545,-12-31-2187,-6-23 368,-47-97-89,4 1-563,30 81-92,16 31 38,29 54-117,7 5-33,9 8-4,-4 4 3,-1 0 1,-1 1 0,12 21-1,0 0 16,23 34 67,73 150 0,-96-171-61,4 9 311,31 98-1,-50-122 60,-7-27-126,0 1 1,1-1 0,1 0 0,-1 1-1,7 11 1,-9-20-269,0 0 0,-1-1-1,1 1 1,0 0 0,0 0 0,0 0 0,-1 0-1,1 0 1,0 0 0,0 0 0,0-1-1,-1 1 1,1 0 0,0 0 0,0 0-1,-1 0 1,1 0 0,0 0 0,0 0-1,-1 0 1,1 0 0,0 0 0,0 0-1,0 0 1,-1 0 0,1 1 0,0-1 0,0 0-1,0 0 1,-1 0 0,1 0 0,0 0-1,0 0 1,0 0 0,-1 1 0,1-1-1,0 0 1,0 0 0,0 0 0,0 0-1,-1 1 1,1-1 0,0 0 0,0 0 0,0 1-1,0-1 1,0 0 0,0 0 0,0 0-1,0 1 1,0-1 0,0 0 0,0 0-1,0 1 1,0-1 0,-4-9 78,-4-6-19,1-2-1,1 1 1,0-1 0,1 0-1,-5-33 1,-1-36-41,5 48-74,2 0 0,1-1 1,3-42-1,3 39-12,-1 2-10,14-73 1,-14 104 60,0-1-1,1 0 1,0 1 0,1 0-1,0 0 1,1 0 0,-1 0-1,2 0 1,-1 1 0,1 0-1,0 0 1,12-11 0,-15 17 2,0 0 1,0 0 0,0 0 0,0 0-1,1 0 1,-1 1 0,0-1 0,1 1-1,-1 0 1,1 0 0,-1 0 0,1 1-1,-1-1 1,1 1 0,0 0-1,-1 0 1,1 0 0,0 0 0,-1 1-1,1 0 1,-1-1 0,1 1 0,-1 0-1,1 1 1,-1-1 0,0 1 0,1-1-1,-1 1 1,0 0 0,3 3 0,8 5 19,-1 2 1,0-1 0,0 2 0,18 23-1,-9-4 3,-1 1 0,-2 1 0,-1 0 0,24 67 0,-29-70-4,3 14 16,-11-29 32,1 0 0,12 24 0,-18-49-16,-1 0 0,2 0-1,-1-1 1,1 1 0,3-12 0,0-5-26,0-25-12,3-24-10,11-56-37,-12 93 1,-6 33 27,1 0-1,-1 0 1,1 0 0,0-1-1,0 1 1,0 0-1,1 0 1,0 0 0,0 0-1,0 1 1,1-1-1,-1 1 1,1-1-1,6-7 1,-8 11 5,0 1 0,0-1 0,0 1-1,0-1 1,0 1 0,0-1 0,0 1 0,0 0 0,1 0 0,-1-1-1,0 1 1,0 0 0,0 0 0,0 0 0,0 0 0,0 0-1,0 0 1,0 0 0,1 1 0,-1-1 0,0 0 0,0 1 0,0-1-1,0 1 1,0-1 0,0 1 0,0-1 0,0 1 0,0-1-1,-1 1 1,1 0 0,0 0 0,0 0 0,0-1 0,-1 1 0,1 0-1,-1 0 1,1 0 0,0 0 0,0 2 0,4 4 14,-1 1 1,0 0 0,6 14-1,60 221 145,-31-95-149,-30-115-62,-7-23-71,0 0 0,1 0 1,0 0-1,1 0 0,0 0 1,1-1-1,0 0 0,0 0 1,1 0-1,0-1 0,13 15 1,-18-22-22,0 0 0,0 0 0,0 0 0,0 0 0,0-1 0,0 1 0,0 0 0,0 0 0,1-1 1,-1 1-1,0-1 0,1 1 0,-1-1 0,0 0 0,1 1 0,-1-1 0,0 0 0,1 0 0,-1 0 1,1 0-1,-1 0 0,0 0 0,1 0 0,-1-1 0,0 1 0,1 0 0,-1-1 0,0 1 0,1-1 0,-1 1 1,0-1-1,0 0 0,1 0 0,-1 1 0,0-1 0,0 0 0,0 0 0,0 0 0,0 0 0,0 0 0,-1 0 1,2-2-1,4-5-1144,-1-1 1,0 1 0,0-1-1,5-15 1,-8 20 939,5-12-1191,2 0-1,10-15 1,-10 17 795,18-31-1422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1 840,'-7'0'9811,"-10"9"-6431,-13 13-1280,-7 12 251,17-15-836,1 0 1,-25 31 0,24-24-478,6-9-415,2 0 1,-1 0 0,2 1 0,1 0 0,0 1 0,1 0 0,-9 30 0,14-37-516,1 0 0,1 0 0,0 0 0,0 0 0,1 0 0,1 1 0,0-1-1,1 0 1,0 0 0,1 1 0,0-1 0,1 0 0,0 0 0,1-1 0,0 1 0,8 13 0,-11-23-105,0-1 0,0 1 0,0-1 0,0 1 1,0-1-1,0 0 0,0 1 0,1-1 0,-1 0 0,0 0 1,1 0-1,-1 0 0,1 0 0,-1 0 0,1 0 0,-1-1 0,1 1 1,0-1-1,-1 1 0,1-1 0,0 1 0,2-1 0,-1 0 2,0 0 0,0-1-1,0 0 1,0 1-1,0-1 1,0 0 0,0 0-1,0-1 1,0 1-1,0-1 1,4-2-1,1-3 3,1 0 0,-1 0-1,-1-1 1,1 0-1,-1 0 1,7-12-1,24-46-19,30-75 0,-1 3-38,-61 123 50,-5 11-2,1-1 1,-1 1-1,1 0 0,0 0 0,5-7 0,-6 10 2,-1 1 1,0-1-1,1 1 0,-1 0 1,0-1-1,1 1 0,-1 0 1,1-1-1,-1 1 1,1 0-1,-1 0 0,1 0 1,-1-1-1,1 1 0,-1 0 1,1 0-1,-1 0 1,1 0-1,-1 0 0,1 0 1,-1 0-1,2 0 0,-1 0 0,0 1 0,0-1 0,0 1 0,0-1 0,0 1 0,0 0-1,0 0 1,0-1 0,0 1 0,-1 0 0,1 0 0,0 0 0,0 0 0,0 1 0,7 13-8,-1 0 1,0 0 0,-2 0 0,6 22 0,-5-18 7,13 45-4,26 72-69,-5-27-497,-24-63-2641,39 79 0,-41-96 343,-11-22 1678,0 0 0,1 0-1,-1 0 1,1 0 0,1 0-1,-1-1 1,1 0 0,0 0 0,1 0-1,-1-1 1,1 0 0,10 8-1,8-2-1614,-4 4 612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1023 544,'-1'-11'904,"-1"1"-1,0-1 1,0 0 0,-1 0 0,0 1-1,-9-18 1,-1-8 964,6 19-735,-17-33 0,-7-17-103,-10-31-536,-73-129-1,87 176-459,-102-160 12,115 194-34,0 1 0,-23-22 0,-5-4 64,-15-9 548,54 48-596,3 3-25,0 0 0,0 0-1,-1 0 1,1 0-1,0-1 1,0 1 0,0 0-1,0 0 1,0 0-1,0 0 1,0 0 0,0 0-1,-1-1 1,1 1 0,0 0-1,0 0 1,0 0-1,0 0 1,0 0 0,0-1-1,0 1 1,0 0-1,0 0 1,0 0 0,0 0-1,0-1 1,0 1 0,0 0-1,0 0 1,0 0-1,0 0 1,0 0 0,0-1-1,0 1 1,0 0 0,0 0-1,1 0 1,-1 0-1,0 0 1,0-1 0,0 1-1,0 0 1,0 0-1,0 0 1,0 0 0,1 0-1,-1 0 1,0 0 0,0 0-1,0-1 1,0 1-1,0 0 1,1 0 0,-1 0-1,0 0 1,0 0-1,0 0 1,0 0 0,0 0-1,1 0 1,-1 0 0,0 0-1,0 0 1,0 0-1,0 0 1,1 0 0,-1 0-1,4 1 60,0-1 1,1 1-1,-1 0 0,0 1 0,0-1 0,7 4 1,32 19-686,42 33 1,-54-24-5913,-6-5 1739,-7-13 2973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0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303 545 928,'15'5'10059,"-30"-22"-3467,7 9-6596,-18-24 2325,-36-61 0,30 44-1444,8 8-208,-24-52 0,-7-14-193,42 85-425,2 0 0,-9-25 0,19 46-49,1 1 0,0-1 0,-1 1-1,1-1 1,0 1 0,0-1 0,-1 1 0,1-1 0,0 1 0,0-1 0,0 0-1,0 1 1,0-1 0,0 1 0,0-1 0,0 1 0,0-1 0,0 0 0,0 1-1,0-1 1,0 1 0,0-1 0,1 1 0,-1-1 0,0 1 0,0-1 0,1 1-1,-1-1 1,0 1 0,1-2 0,0 2 3,0 0 1,0 0-1,0 0 1,0 0-1,0 0 1,0 0-1,0 0 0,0 0 1,0 1-1,0-1 1,0 0-1,0 1 0,0-1 1,0 0-1,1 2 1,35 23 158,-13 1-61,-1 0 1,-1 2 0,-2 1 0,26 48-1,-44-75-99,46 81 268,-3 1 0,-4 2-1,-4 2 1,27 97-1,-38-105 3086,-35-113-3251,2-1-1,1 1 0,1-1 1,1-37-1,1 28-78,0-15-49,1-1 1,4 1 0,2-1-1,2 1 1,22-90-1,-27 144 23,0-1 0,0 0 0,0 0 0,1 1 0,0-1 0,0 1 1,0-1-1,0 1 0,1 0 0,-1 0 0,1 0 0,0 0 0,0 0 0,1 0 0,-1 1 0,1 0 0,0 0 0,6-5 0,-8 8 4,0-1-1,0 1 1,0-1 0,0 1-1,0 0 1,0 0-1,0 0 1,0 0 0,-1 0-1,1 0 1,0 1 0,0-1-1,0 0 1,0 1-1,0 0 1,0-1 0,-1 1-1,1 0 1,0 0 0,-1 0-1,1 0 1,2 2-1,35 31 76,-12-2-54,-1 2 0,-2 0 0,29 54 0,-1-2-256,3 5-782,3 5-1834,-39-68-772,29 33 0,-35-45 1498,-11-12 1027,1-1 0,-1 0 0,1 1 0,0-1 0,0 0 0,0-1 0,6 5 0,-8-6 906,0-1-1,0 0 0,0 0 1,0 1-1,0-1 1,0 0-1,0 0 1,0 0-1,0 0 1,0 0-1,1-1 1,-1 1-1,0 0 1,0 0-1,0-1 1,0 1-1,0 0 0,0-1 1,0 1-1,0-1 1,0 0-1,-1 1 1,1-1-1,0 0 1,0 1-1,0-1 1,-1 0-1,1 0 1,0 0-1,-1 0 1,1 0-1,-1 1 0,1-1 1,-1 0-1,1-1 1,10-22-1884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1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97 128,'-1'-1'329,"0"1"0,1-1 0,-1 0 0,0 0 0,0 0 0,1 0-1,-1 0 1,0 0 0,1 0 0,-1 0 0,1 0 0,-1 0 0,1 0 0,0 0 0,-1 0 0,1 0 0,0 0 0,0-1-1,0 1 1,0-1 0,-6-17 3032,-13-1-1863,11 12-1063,7 7-386,0 1-1,0-1 1,1 1-1,-1-1 1,0 0-1,1 1 1,-1-1 0,0 0-1,1 1 1,-1-1-1,1 0 1,-1 0 0,1 0-1,-1 1 1,1-1-1,0 0 1,-1 0-1,1 0 1,0 0 0,0-1-1,0 1 124,0-8 538,1 173 2542,25 219-3283,3-96 187,7 141 317,-12 110 1312,-14-297-1221,11 174 361,23-41-675,-20-122 86,-13-116-58,-8 28 128,-4-107-198,8 71 0,-3-70-113,-5 89 1,-1-56-67,3-72-15,-1-14-13,1 1 1,-1-1-1,0 0 0,-1 0 1,1 1-1,-1-1 0,0 0 1,0 0-1,0 0 0,-3 6 0,3-10-42,1 0 1,0 0-1,-1 0 0,1 0 0,0 0 0,0 0 0,0-1 0,0 1 0,0 0 0,0 0 0,0 0 0,0 0 0,0 0 0,0 0 0,0 0 0,1 0 0,-1 0 0,0 0 0,1 0 0,-1-1 0,1 1 0,-1 0 0,1 0 0,-1 0 0,1-1 0,-1 1 0,1 0 0,0-1 0,-1 1 0,1 0 0,0-1 0,0 1 0,-1-1 0,1 1 0,0-1 0,0 1 0,0-1 0,1 1 1,-1-1-153,-19-4-15474,12 3 12700,4-3 670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2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467 686 616,'10'26'9360,"-1"4"-3166,-9-29-6009,0 0-1,0-1 1,1 1 0,-1 0-1,0-1 1,1 1 0,-1-1-1,1 1 1,-1-1 0,0 1-1,1-1 1,-1 1 0,1-1-1,0 1 1,-1-1 0,1 0-1,-1 1 1,1-1 0,-1 0-1,1 1 1,0-1 0,-1 0-1,1 0 1,0 0 0,-1 1-1,1-1 1,0 0 0,-1 0-1,2 0 1,7-17 2086,-8 14-2120,0 0 1,0 0 0,-1 0-1,1 0 1,-1 0-1,0 0 1,0 0 0,0 0-1,-1 0 1,1 0-1,-1 0 1,1 0-1,-1 0 1,0 0 0,-2-4-1,0-2 168,-6-83 1441,-21-57-960,6 68 503,-3 12 714,23 61-1880,-6-11-132,-1 0 0,-1 1 0,-1 1 0,-21-23 0,27 32-5,0 1 0,-1 0 0,0 1 0,0 0 0,0 0 0,-12-6 0,17 10 0,-1 0 0,0 0 0,0 1 0,0-1 0,0 1 0,0 0 0,0 0 0,-1 0 0,1 1 0,0 0 0,0-1 0,-1 1 0,1 1 0,0-1 0,0 1 0,-1-1 0,-3 3 0,-59 12 0,60-12 0,-1 0 0,1 0 0,0 1 0,1 0 0,-1 0 0,1 1 0,-1 0 0,-9 10 0,-31 26 0,47-41 0,-1 0 0,1 1 0,0-1 0,0 0 0,0 0 0,0 1 0,0-1 0,0 0 0,0 0 0,0 1 0,0-1 0,0 0 0,0 1 0,0-1 0,0 0 0,0 0 0,0 1 0,0-1 0,0 0 0,0 0 0,0 1 0,0-1 0,1 0 0,-1 0 0,0 1 0,0-1 0,0 0 0,0 0 0,0 0 0,1 1 0,-1-1 0,0 0 0,0 0 0,1 0 0,-1 0 0,0 1 0,0-1 0,0 0 0,1 0 0,-1 0 0,0 0 0,0 0 0,1 0 0,-1 0 0,0 0 0,1 0 0,-1 0 0,0 0 0,0 0 0,1 0 0,19 5 0,-16-5 0,2 1 0,1-1 0,-1 0 0,0-1 0,1 1 0,-1-1 0,0-1 0,10-2 0,15-3 0,15-3 0,-1-2 0,46-19 0,-65 22 0,154-57 0,-14 10 0,-149 50 0,-13 4 0,1 0 0,0 1 0,0-1 0,0 1 0,8-1 0,-2-2 0,-5 4 0,-6 0 0,0 0 0,1 1 0,-1-1 0,0 0 0,0 0 0,0 0 0,1 1 0,-1-1 0,0 0 0,0 0 0,0 1 0,0-1 0,0 0 0,0 0 0,0 1 0,0-1 0,0 0 0,0 0 0,0 1 0,0-1 0,0 0 0,0 0 0,0 1 0,0-1 0,0 0 0,0 0 0,0 1 0,0-1 0,0 0 0,0 0 0,0 1 0,0-1 0,0 0 0,-1 0 0,1 1 0,0-1 0,0 0 0,0 0 0,0 0 0,-1 1 0,1-1 0,0 0 0,-1 0 0,-4 4 0,-33 49-587,27-39-3251,0 0 1,0 1-1,2 0 1,0 1-1,-12 27 1,2 14-3266,10-22 5127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3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0 988,'1'1'454,"0"-1"-1,-1 1 0,1-1 1,0 1-1,0-1 1,0 1-1,-1-1 1,1 1-1,0-1 1,0 0-1,0 0 1,0 1-1,0-1 0,0 0 1,0 0-1,0 0 1,0 0-1,0 0 1,6 0 6148,-22-1 2130,-20 6-4027,32-4-4683,-1 0 1,1-1-1,-1 1 0,1 1 1,-1-1-1,1 0 1,0 1-1,0 0 0,-1 0 1,1 0-1,0 0 1,1 0-1,-1 1 0,0-1 1,1 1-1,-1 0 1,1-1-1,0 1 0,0 0 1,0 1-1,0-1 1,-1 4-1,-15 34 15,-10 41-9,22-49-34,-13 77 11,18-95-2,0-1 0,1 1-1,1-1 1,0 0-1,6 27 1,2 10 3,-5-35 4,-3-12-12,0 0 0,1 1 0,-1-1 1,1 0-1,0 0 0,0 0 0,0 0 0,0 0 1,1 0-1,4 5 0,-3-5 6,0-1-1,1 1 1,-1-1-1,1 0 0,-1 0 1,1-1-1,0 0 1,0 1-1,0-1 1,1-1-1,-1 1 1,0-1-1,1 0 1,-1-1-1,1 1 1,-1-1-1,1 0 1,-1 0-1,10-2 1,2 0-243,-1-1 1,0-1 0,0 0-1,-1-1 1,22-11 0,-31 13-396,0 0 1,-1 0-1,1 0 1,-1-1-1,0 0 0,0 0 1,-1-1-1,7-7 1,-5 5-1373,-1-1 0,0-1 1,-1 1-1,0-1 0,0 1 1,-1-1-1,0 0 0,3-15 0,2 4-782,1-1 736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36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1 544,'17'-1'9941,"-13"4"-9139,0 1-1,0 0 1,0 0-1,-1 0 1,5 6-1,3 3-84,20 22 175,-1 1-1,26 42 0,-48-65-862,-1-1 0,0 2 1,-1-1-1,0 1 0,-1 0 0,-1 0 0,0 0 0,-1 0 0,-1 1 1,2 27-1,-7-18-31,0 0 1,-1 0 0,-1 0 0,-1 0 0,-16 38-1,19-55-37,-1 2-438,0 0 1,0 0-1,-1 0 0,-1-1 1,0 0-1,0 0 0,0 0 1,-1-1-1,-14 13 0,-5 1-3683,-47 27-1,50-34 2402,-13 8-785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3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1512,'18'-6'25505,"-3"6"-26076,5 12-6040,7 21-7086,-18-20 11728,2 6-944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8:2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1357 148,'-38'0'8502,"1"-10"-6946,-1 10-1366,37 0-170,-39 0 127,28-1 19,7 1-43,-1-1 0,1 1 0,0 0-1,0 1 1,0-1 0,-1 1 0,1 0 0,-5 2-1,9-3-71,0 1 0,0-1 0,0 1 0,0-1-1,0 0 1,0 0 0,0 0 0,0 1 0,0-1 0,0 0-1,0 0 1,0 0 0,0-1 0,0 1 0,0 0-1,0 0 1,-1-1 0,1 0 43,11 6-156,-3-2 55,0 0 0,1 0 1,-1-1-1,0 0 0,1-1 0,-1 0 0,13 1 0,24 4 34,-1 1 20,0-2 0,62-1 0,-2 0 51,183 3-16,-206-7-50,-41 2-13,-1 2 0,0 1 0,0 2 1,37 12-1,-55-15-7,-1-2-1,1-1 1,-1 0 0,1-1-1,-1-1 1,36-7 0,-18 3 5,107-22 3,-77 17-31,7 0 23,-17 3 13,-47 5-18,-1 1 0,0-1 0,1 2 1,-1-1-1,0 1 0,17 3 0,2 1-11,-1 0 0,1-2 0,-1-1 0,1-1 0,41-6 0,-61 5 5,-1 1 0,0 0 1,0 0-1,0 1 0,9 1 1,9 1 5,15 5-10,-2 0-1,8 3 20,-44-11-12,28 21 36,-20-11-40,-7-8 0,-1 0 0,1 0 0,-1 0 0,1 1 0,-1-1 0,0 1 0,0 0 1,0-1-1,0 1 0,2 6 0,-2-3 8,-1-6-7,0 0 0,0 0-1,0 1 1,-1-1 0,1 0 0,0 1-1,0-1 1,0 1 0,0-1 0,-1 1-1,1-1 1,0 1 0,0-1 0,-1 1 0,1 0-1,0-1 1,-1 1 0,1 1 0,1 3-1,-2-5 0,1 0 1,-1 0 0,0 0 0,0 0 0,1 0-1,-1 0 1,0 1 0,0-1 0,1 0 0,-1 0 0,0 0-1,0 0 1,1 0 0,-1 0 0,0 0 0,0 0-1,1 0 1,-1 0 0,0-1 0,0 1 0,1 0 0,-1 0-1,0 0 1,0 0 0,1 0 0,-1 0 0,0-1-1,0 1 1,1 0 0,-1 0 0,0 0 0,0 0 0,0-1-1,0 1 1,1 0 0,-1 0 0,0-1 0,0 1-1,0 0 1,0 0 0,0-1 0,0 1 0,0 0-1,1 0 1,-1-1 0,0 1 0,0 0 0,0-1 0,9-35 22,1-1-37,-1 4 14,-9 28 2,0 0 1,1-1-1,-1 1 1,1-1-1,0 1 0,0 0 1,3-8-1,6-44-34,-8 51 26,0-1 1,0 1 0,0-1-1,-1 1 1,0-1 0,0 1-1,-1-9 1,10-23 12,-10-135 61,5 154-53,-4 17-13,-1 1 1,1-1-1,0 0 1,0 0 0,-1 0-1,1-1 1,-1 1-1,0 0 1,0 0-1,1 0 1,-1 0 0,0 0-1,-1 0 1,1 0-1,0 0 1,-1 0-1,0-4 1,-14-26 28,-7-11 26,17 34-60,1 1 1,0-1 0,1 0-1,0 1 1,0-2-1,1 1 1,0 0-1,1 0 1,-1-17-1,-3 1-12,4 24 14,1 0 1,-1 0-1,1 0 0,-1-1 1,1 1-1,0 0 1,-1-1-1,1 1 0,0 0 1,0-1-1,0 1 1,0 0-1,0-1 1,0 1-1,0 0 0,0 0 1,1-1-1,-1 1 1,1 0-1,-1-1 0,1 1 1,-1 0-1,1 0 1,-1 0-1,1 0 0,2-2 1,0-14 7,-2 16-5,0-1 1,0 0 0,-1 0-1,1 0 1,0 0 0,-1-1 0,0 1-1,1 0 1,-1 0 0,0 0-1,0 0 1,0 0 0,0-1-1,-1-2 1,-7-36 48,5 29-45,1 0 0,0 0 0,1 0-1,1-20 1,-1 29-6,1-1-1,-1 1 0,0 0 0,0-1 1,0 1-1,0 0 0,0-1 0,-3-2 1,-5-20-5,0-2 12,-1 7 10,1-6-34,9 21 18,0 1-1,0-1 0,0 1 1,0 0-1,-1-1 1,0 1-1,0-1 0,-1 1 1,-1-5-1,3 9 0,-1 1 0,1 0 0,0-1 0,0 1-1,-1 0 1,1-1 0,0 1 0,0-1 0,0 1 0,0 0 0,-1-1-1,1 1 1,0-1 0,0 1 0,0 0 0,0-1 0,0 1-1,0-1 1,0 1 0,0-1 0,0 1 0,0 0 0,1-1-1,-1 0 1,-1-11-4,-1 10 6,1 0-1,0 0 1,0 0-1,1 0 1,-1 0-1,0-1 1,1 1-1,-1 0 1,1 0-1,0-1 1,0 1-1,0-3 1,-1 4-2,1 0 0,-1 0 1,1 0-1,-1 0 1,1 0-1,-1 0 0,0 1 1,1-1-1,-1 0 0,0 0 1,0 1-1,0-1 1,0 0-1,1 1 0,-1-1 1,0 1-1,0-1 0,0 1 1,-2-1-1,-29-11 43,15 6-28,7 1-18,-1 2-1,1-1 1,-1 1 0,0 1-1,0 0 1,0 1 0,-1 0-1,1 0 1,-15 2 0,-100-17-4,85 14 16,-65-11 0,14 0-40,-48-8 6,-6-1 15,-293-41-44,276 36-4,87 14 35,-135-18-32,185 28 64,-20-4-41,0 3 1,0 2 0,-88 7-1,46 6 118,58-6-103,7-2 33,0 2-1,0 0 1,0 2-1,1 0 1,0 1-1,-32 18 1,53-25-18,0 1 0,0-1 0,0 0 0,0 1 1,0-1-1,0 1 0,1-1 0,-1 1 0,0-1 1,1 1-1,-1 0 0,1-1 0,0 1 1,0 0-1,-1 1 0,-4 18-8,4-20 10,1 1 0,-1 0 0,0 0 0,1 0 0,0 0 0,-1 0-1,1-1 1,0 1 0,0 0 0,0 0 0,0 0 0,1 0 0,0 3 0,-1-3 0,0 0 0,1 0 0,-1 0 0,0 0 0,0 0 0,0 0 0,0 0 0,-1 0 0,1 0 0,-1 3 0,-2 5-3,0-1 0,0 1 0,2-1 0,-1 1 0,1 0 0,0 10 0,-4 31-8,3-38 8,1 1 0,0-1 1,2 1-1,1 14 1,0 20-21,-2-12 4,8 176-46,-5-129 36,-3-59 16,0 0-1,7 39 1,6 17-19,-12-76-15,0 1-1,1-1 1,0 1 0,0-1-1,0 1 1,1-1 0,-1 0 0,1 0-1,0 0 1,0-1 0,0 1-1,1-1 1,0 1 0,5 3-1,-6-5-374,-1 1-1,1-1 0,-1 1 1,0-1-1,0 1 0,0 0 0,0 0 1,-1 0-1,1 0 0,1 5 1,15 22-4059,-1-14 2397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3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1 684,'9'28'6595,"-2"-4"2871,-4-12-4989,-3-12-4347,0 1 1,0-1-1,0 1 0,0-1 1,1 1-1,-1-1 0,0 1 0,0-1 1,0 1-1,0-1 0,0 1 1,1-1-1,-1 1 0,0-1 0,0 1 1,1-1-1,-1 0 0,0 1 1,1-1-1,-1 1 0,0-1 0,1 0 1,-1 1-1,1-1 0,0 1 1,8 21 1591,-2-4-2254,-7-16-88,0-1 0,1 1 0,-1-1 0,0 1 1,0 0-1,-1-1 0,1 1 0,0-1 0,0 1 1,-1-1-1,1 1 0,-1-1 0,0 3 0,0-2-413,-1 0 0,1 0 0,0 0-1,-1-1 1,1 1 0,-1-1-1,0 1 1,1-1 0,-5 3-1,-13 6-2441,9-5 953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3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0 284,'0'1'361,"0"0"0,0 0 0,0 0 0,1 0-1,-1 0 1,0 0 0,1 0 0,-1 0 0,1 0 0,-1 0 0,1 0 0,-1-1-1,1 1 1,0 0 0,-1 0 0,1-1 0,0 1 0,0 0 0,0-1 0,-1 1-1,1-1 1,0 1 0,0-1 0,0 1 0,1 0 0,1 2 348,-3-3-699,0 0 0,1 1-1,-1-1 1,0 1 0,0-1 0,1 1 0,-1-1-1,0 0 1,1 1 0,-1-1 0,0 0 0,1 1 0,-1-1-1,1 0 1,-1 0 0,1 1 0,-1-1 0,1 0-1,-1 0 1,0 0 0,1 1 0,0-1 0,13 12 203,-12-10-199,-1-1 0,1 1 0,-1 0-1,1-1 1,-1 1 0,1-1 0,0 1 0,0-1-1,0 0 1,2 2 0,51 29 85,-47-30-78,0-1 0,0 0 0,0 0-1,1-1 1,11 0 0,2-1 25,-21 2-46,-1-1 0,1 0 0,-1 0 0,1 0 0,-1 0 0,1 0 0,-1 1 0,1-1 0,-1 0 0,1 0 0,-1 0 0,1 0 0,-1 0 0,1 0 0,-1-1 1,0 1-1,1 0 0,-1 0 0,1 0 0,-1 0 0,1-1 0,-1 1 0,1 0 0,-1 0 0,0-1 0,1 1 0,-1 0 0,1-1 0,-1 1 0,0 0 0,1-1 0,-1 1 0,0 0 0,0-1 0,1 1 0,-1-1 0,0 1 0,0-1 0,0 1 0,1-1 0,-1 1 0,0-1 0,0 1 0,0-1 0,6 1 4304,-14 5-2289,-16 6 2165,-5 3-2917,-26 17-768,0 4 1,-71 58-1,89-60-370,28-23-511,-1 0 0,-1-1 0,-22 14 0,-4-9-3328,30-13 2542,1 0 1,0 0 0,-1-1-1,1 0 1,-9-1-1,-55-14-8626,51 5 7660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4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 1200,'0'1'457,"0"-1"-1,0 1 1,0 0-1,0 0 1,-1-1-1,1 1 1,0 0-1,0-1 1,-1 1 0,1 0-1,0-1 1,-1 1-1,1-1 1,0 1-1,-1 0 1,0 0 456,1-1-457,-1 1 1,0-1-1,1 0 1,-1 1 0,0 0-1,-22 5 6596,-35-6 1123,40 0-4964,18 0-3206,0 0 0,0 0 1,0 1-1,0-1 0,0 0 0,1 0 1,-1 1-1,0-1 0,0 0 1,0 0-1,0 1 0,0-1 0,0 0 1,0 0-1,1 0 0,-1 1 1,0-1-1,0 0 0,0 0 0,1 0 1,-1 0-1,0 1 0,0-1 0,0 0 1,1 0-1,-1 0 0,0 0 1,0 0-1,1 0 0,-1 0 0,0 0 1,0 0-1,1 1 0,-1-1 1,0 0-1,0 0 0,1 0 0,-1-1 1,0 1-1,0 0 0,1 0 0,-1 0 1,0 0-1,0 0 0,1 0 1,-1 0-1,2 0-7,-1 0 0,0 0 0,1 0 0,-1 0 0,0 1 0,1-1 0,-1 1 0,0-1 0,0 1 0,1-1 0,-1 1 0,0 0 0,0 0 0,0-1 0,0 1 1,0 0-1,0 0 0,0 0 0,0 0 0,0 0 0,0 2 0,14 28 143,-4-7-106,-8-10-95,-3-14 60,0 1-1,0-1 1,0 0-1,0 1 1,0-1-1,0 0 1,0 1-1,0-1 1,1 0-1,-1 1 1,0-1-1,0 0 1,0 0-1,0 1 1,0-1-1,0 0 1,1 1-1,-1-1 1,0 0-1,0 0 1,0 1-1,1-1 1,-1 0-1,0 0 1,1 0-1,-1 1 1,0-1-1,0 0 0,1 0 1,-1 0-1,0 0 1,1 1 0,1 2 3,-2-2 6,-10-12 30,10 9-38,0 1 0,0-1 0,-1 0 0,1 1 0,-1-1 0,1 1 1,-1-1-1,0 1 0,1-1 0,-1 1 0,0-1 0,-1 0 0,1 0-1,0 1 1,0-1-1,0 1 1,0-1-1,0 0 0,0 1 1,1-1-1,-1 0 1,1 1-1,-1-1 0,1 0 1,-1-2-1,-8-57-18,9 61 17,0 0 0,0-1 0,0 1 1,0 0-1,0-1 0,0 1 0,0 0 1,0 0-1,0-1 0,0 1 1,0 0-1,0 0 0,1-1 0,-1 1 1,0 0-1,0 0 0,0-1 1,0 1-1,0 0 0,1 0 0,-1 0 1,0-1-1,0 1 0,0 0 1,1 0-1,-1 0 0,0 0 0,0 0 1,1-1-1,-1 1 0,0 0 1,0 0-1,0 0 0,1 0 0,-1 0 1,0 0-1,1 0 0,-1 0 1,1 0-1,13 4 3,11 14-330,-22-14 368,2 1-1269,0 0 0,0 1 0,-1-1 0,0 1 0,5 11-1,-8-16 758,-1 0-1,0 1 1,1-1-1,-1 0 1,0 0-1,1 1 1,-1-1-1,0 0 1,0 1-1,0-1 1,0 1-1,0-1 1,-1 0 0,1 1-1,0-1 1,0 0-1,-1 0 1,1 1-1,-1-1 1,0 0-1,1 0 1,-1 1-1,0-1 1,1 0-1,-1 0 1,0 0-1,0 0 1,0 0-1,0 0 1,0 0-1,0-1 1,0 1-1,-1 0 1,1-1-1,-2 2 1,-6-1-2578,0-5 603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4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1 460,'26'30'8083,"-8"22"-5382,-9-23-2085,-7-12-220,-2-17-391,0 0 0,0 0 0,-1 1 0,1-1 0,0 0 0,0 1 0,0-1 0,0 0 0,0 0 0,0 1 0,0-1 0,0 0 0,0 1 0,0-1 0,0 0 0,0 0 0,0 1 0,0-1 0,0 0 0,0 1 0,0-1 0,1 0 0,-1 0 0,0 1 0,0-1 0,0 0 0,0 0 0,1 1 0,-1-1 0,0 0 0,0 0 0,0 0 0,1 1 0,-1-1 0,0 0 0,0 0 0,1 0 0,-1 0 0,0 0 0,0 1 0,1-1 0,-1 0 0,0 0 0,1 0 0,-1 0 0,0 0 0,0 0 0,1 0 0,-1 0 0,0 0 0,1 0 0,0 0 83,9-97 2331,-10 96-2417,0 1-1,0-1 0,0 1 1,0 0-1,0-1 1,0 1-1,0-1 0,1 1 1,-1 0-1,0-1 0,0 1 1,0 0-1,1-1 1,-1 1-1,0 0 0,1 0 1,-1-1-1,0 1 0,1 0 1,-1 0-1,0-1 1,1 1-1,-1 0 0,0 0 1,1 0-1,-1 0 0,0 0 1,1 0-1,-1-1 1,1 1-1,-1 0 0,0 0 1,1 0-1,-1 0 0,1 0 1,-1 0-1,0 1 1,1-1-1,-1 0 0,1 0 1,-1 0-1,0 0 0,1 0 1,-1 0-1,0 1 1,1-1-1,-1 0 0,0 0 1,1 1-1,-1-1 0,0 0 1,0 0-1,1 1 1,-1-1-1,0 0 0,0 1 1,1-1-1,-1 0 0,0 1 1,0-1-1,0 0 1,0 1-1,0-1 0,1 1 1,-1-1-1,0 0 0,0 1 1,8 21 73,-7-20-105,0 0 0,1 0-1,-1 0 1,0 0 0,0 0 0,-1 1-1,1-1 1,0 0 0,-1 1 0,1 4-1,-1-7-66,0 0-1,0 0 1,0 1-1,0-1 1,0 0-1,0 1 1,-1-1-1,1 0 1,0 0-1,0 0 0,0 1 1,0-1-1,0 0 1,-1 0-1,1 0 1,0 1-1,0-1 1,0 0-1,0 0 1,-1 0-1,1 0 1,0 1-1,0-1 1,-1 0-1,1 0 0,0 0 1,0 0-1,-1 0 1,1 0-1,0 0 1,0 0-1,-1 0 1,1 0-1,0 0 1,0 0-1,-1 0 1,1 0-1,0 0 1,-1 0-1,-15-3-3477,2 1 40,-3 2 1247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4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55 210 312,'1'0'212,"-1"0"0,1 0 1,-1 0-1,0 0 0,1-1 0,-1 1 0,1 0 1,-1 0-1,1 0 0,-1-1 0,1 1 0,-1 0 1,0 0-1,1-1 0,-1 1 0,1 0 0,-1-1 0,0 1 1,1-1-1,-1 1 0,0 0 0,0-1 0,1 1 1,-1-1-1,0 1 0,0-1 0,0 1 0,0-1 1,1 1-1,-1-1 0,0 1 0,0-1 0,0 1 1,0-1-1,0 1 0,0-1 0,0 1 0,0-1 1,-1 1-1,1-1 0,-6-29 3097,2 13-2467,4 11-530,2 9-175,4 11-57,-5-10-27,0-1 1,-1 1-1,1 0 0,-1 0 0,1 0 1,-1-1-1,0 1 0,-1 0 1,0 6-1,0 2 276,1 33 2692,0-44-2987,0-1 0,-1 0 0,1 0-1,0 0 1,0 0 0,-1 0 0,1 0 0,0 0 0,0 0 0,-1 0-1,1 0 1,0 0 0,0 0 0,-1 0 0,1 0 0,0 0 0,0 0 0,-1 0-1,1 0 1,0 0 0,0 0 0,-1 0 0,1 0 0,0-1 0,0 1-1,-1 0 1,1 0 0,0 0 0,0 0 0,0-1 0,-1 1 0,1 0 0,0 0-1,0 0 1,0-1 0,0 1 0,0 0 0,-1 0 0,1-1 0,0 1-1,0 0 1,0 0 0,0-1 0,-9-61 90,4-9-3851,1 53 1081,0 1 0,0 0-1,-2 1 1,-7-18 0,3 13 663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4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37 588,'0'1'510,"0"0"0,0 1 0,0-1 0,0 0-1,0 1 1,0-1 0,0 0 0,1 1 0,-1-1 0,0 0 0,1 0 0,-1 1-1,1-1 1,-1 0 0,1 0 0,0 0 0,0 0 0,1 2 0,2 9 1699,-4-13-2198,0 1 0,0 0 0,0 0-1,1-1 1,-1 1 0,0 0 0,0 0 0,1-1 0,-1 1-1,0 0 1,0 0 0,1 0 0,-1-1 0,0 1-1,0 0 1,1 0 0,-1 0 0,0 0 0,1 0 0,-1 0-1,0-1 1,1 1 0,-1 0 0,0 0 0,1 0-1,-1 0 1,0 0 0,1 0 0,-1 0 0,0 0-1,0 1 1,1-1 0,-1 0 0,0 0 0,1 0 0,-1 0-1,0 0 1,1 0 0,-1 1 0,0-1 0,0 0-1,1 0 1,-1 0 0,0 1 0,0-1 0,1 0 0,-1 0-1,0 1 1,0-1 0,0 0 0,0 1 0,1-1-1,-1 0 1,0 0 0,0 1 0,0-1 0,0 0-1,0 1 1,0-1 0,0 0 0,0 1 0,0 0 0,1-3 7,-1 0 0,1 0 1,-1-1-1,1 1 0,-1 0 1,0 0-1,0 0 0,0 0 1,0 0-1,0 0 0,-1-3 1,1-4 66,0 6-76,2 5-4,0-1 0,0 1 1,-1-1-1,1 1 1,0 0-1,0-1 1,-1 1-1,1 0 1,-1 0-1,0 0 0,2 3 1,4 6 39,0 1 21,-16-11 128,6-2-290,-1 0 0,1 0 0,0-1 1,-1 1-1,1-1 0,0 0 0,-3-2 1,-66-56-9776,56 49 7741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334 880 1624,'1'-3'479,"1"0"1,-1 0-1,0 0 0,0 0 0,0 0 0,0 0 1,-1 0-1,1 0 0,-1-1 0,0 1 1,1 0-1,-2 0 0,1-1 0,0 1 0,-1 0 1,0-4-1,-15-54 3193,-4-4-1086,15 43-1396,-2 0 0,-16-37-1,3 25-417,14 25-698,1-1 0,0 1 0,0-1 0,0 0-1,-2-11 1,5 14-47,-1 0 0,1 0 0,-1 0 0,-8-13 0,-6-15 228,0-1 571,-26-44 0,10 23 155,19 28-571,0-1 1,2 0-1,-11-46 1,15 58-377,7 15-28,-1 0 1,1 1-1,0-1 0,0 0 0,0 0 0,1 0 0,-1 0 1,0-6-1,-1 3 8,-2-5-4,5 10-9,-1 1 0,0 0 0,1 0 0,-1 0 0,0-1-1,1 1 1,-1 0 0,1 0 0,-1 0 0,0 0-1,1 0 1,-1 0 0,0 0 0,1 0 0,-1 0-1,1 0 1,-1 0 0,0 0 0,1 0 0,-1 0-1,1 0 1,-1 0 0,0 0 0,1 1 0,-1-1-1,0 0 1,1 0 0,-1 0 0,0 1 0,1-1-1,-1 0 1,0 0 0,0 1 0,1-1 0,-1 0 0,1 1-1,1 1-83,0 0 1,-1-1-1,1 1 0,0 0 0,0 0 0,-1 1 0,0-1 0,1 0 1,-1 0-1,0 1 0,0-1 0,0 1 0,1 3 0,5 36-6445,-7-33 4189,-1 0 0,0 0 1,-6 17-1,5-17 690,0 0-1,0 0 1,-1 19 0,3-3-225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4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1 464 984,'7'-7'1330,"-6"6"-1090,-1 1 0,1-1-1,0 0 1,0 1 0,0-1 0,-1 0 0,1 0-1,0 0 1,-1 0 0,1 1 0,-1-1 0,1 0 0,-1 0-1,1 0 1,-1 0 0,0 0 0,0 0 0,1 0-1,-1 0 1,0-2 0,1-6 925,0 0 1,1 0-1,0 0 0,7-15 0,2-12-136,3-17-210,22-52 0,-21 63-713,-11 33-95,0 0 1,1 1-1,0 0 1,0 0-1,9-10 1,13-19 15,-25 33-8,0 1 1,1 0-1,-1 0 1,1 0-1,0 0 1,0 0 0,0 0-1,0 1 1,0 0-1,1-1 1,-1 1-1,1 1 1,-1-1-1,1 0 1,7-1-1,-9 2-127,0 1-1,-1 0 1,1-1-1,0 1 1,0 0-1,0 0 1,-1 0-1,1 1 1,0-1-1,0 0 1,0 1-1,-1-1 1,1 1-1,0 0 1,-1-1-1,1 1 1,0 0-1,-1 0 1,1 0-1,-1 0 1,0 0-1,1 0 1,-1 1-1,0-1 1,1 0-1,-1 1 1,0-1-1,0 1 1,0-1-1,-1 1 1,1 0-1,0-1 1,0 1-1,-1 0 0,1-1 1,-1 3-1,3 71-9703,5-54 7806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5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21 440,'0'-20'8750,"-7"31"-5227,6-6-3344,0 0 1,0 0 0,0 0 0,1 0 0,-1 0 0,1 0 0,1 0 0,0 7 0,0 8 221,0 6-14,0 0-1,2 0 0,0-1 0,2 1 1,10 29-1,-4-6-85,5 13-75,-4-23-150,3 9-37,-3-22-20,-11-20-28,2-1 1,-1 1 0,1-1 0,-1 0 0,1 0-1,8 9 1,-4-2 159,-6 4-5220,-1-15 4739,-1 0-1,1-1 1,-1 1 0,0 0 0,1-1 0,-1 1-1,0 0 1,1-1 0,-1 1 0,0-1 0,0 0-1,1 1 1,-1-1 0,0 0 0,0 1 0,0-1 0,1 0-1,-1 0 1,0 1 0,0-1 0,0 0 0,0 0-1,0 0 1,0 0 0,1 0 0,-1-1 0,0 1-1,0 0 1,0 0 0,0 0 0,0-1 0,-1 0 0,-7-3-1478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5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 8,'0'0'2138,"0"0"-2070,-1-7 98,1 7-161,0 0-1,0 0 1,0-1 0,0 1-1,0 0 1,0-1 0,0 1-1,0 0 1,0 0 0,0-1-1,0 1 1,0 0 0,0 0-1,0-1 1,0 1 0,0 0-1,0 0 1,1-1 0,-1 1-1,0 0 1,0 0 0,0-1-1,0 1 1,0 0-1,1 0 1,-1 0 0,0-1-1,0 1 1,0 0 0,1 0-1,-1 0 1,0 0 0,0-1-1,1 1 1,-1 0 0,0 0-1,0 0 1,1 0 0,-1 0-1,0 0 1,0 0 0,1 0-1,-1 0 1,0 0 0,0 0-1,1 0 1,-1 0 0,0 0-1,1 0 1,-1 0 0,0 0-1,1 0 1,-1 2 0,6 8 39,-6-10-43,0 0 0,0 0 0,0 0 0,0 0 0,0 0-1,0 0 1,0 0 0,0 0 0,0-1 0,0 1 0,1 0 0,-1 0 0,0 0 0,0 0 0,0 0 0,0 0 0,0 0 0,0 0-1,0 0 1,0-1 0,0 1 0,0 0 0,0 0 0,0 0 0,1 0 0,1 0 2271,-11-1 3535,9 2-5898,-7-7 2664,0-3-1967,7 8-577,0 0 0,0 1 0,0-1 0,-1 1 0,1-1 0,0 1 0,0-1 0,-1 1 0,1-1 0,0 1 0,-1-1 0,1 1 0,-1 0 0,1-1 1,0 1-1,-1 0 0,1-1 0,-1 1 0,1 0 0,-1-1 0,1 1 0,-1 0 0,1 0 0,-1-1 0,1 1 0,-1 0 0,-1 0 0,8 0-32,-4 0-1,-1 15-6,1-12 21,0 0 0,0 0 1,-1 0-1,1 0 0,-1 0 1,0 0-1,0 0 0,0 0 0,-1 1 1,1-1-1,-1 0 0,0 1 1,1-1-1,-2 4 0,6 30 70,8 26 57,-7-31 133,20 58 0,1-8 520,16 86-1,-14-50-248,69 287 965,-37-105-546,-3-13-268,5-15-349,1-21-257,29 122 440,-48-153 769,-29-140-101,8 131 1,-9-63-326,5 81-121,-5-58-495,-13-132-228,-2-29-20,0 1 1,1-1 0,0 0-1,5 18 1,-2-15-2,-1 1 0,2 25 0,3 13 13,-1-30-9,-5-17-8,0 1 1,-1-1 0,1 1 0,-1-1-1,0 1 1,0 6 0,-1-12-8,0 1 1,0-1 0,0 0-1,0 1 1,0-1-1,0 0 1,0 1 0,1-1-1,-1 0 1,0 0-1,0 1 1,0-1 0,1 0-1,-1 0 1,0 1-1,0-1 1,1 0 0,-1 0-1,0 0 1,0 0-1,1 1 1,-1-1 0,0 0-1,1 0 1,-1 0-1,0 0 1,1 0 0,-1 0-1,0 0 1,0 0-1,1 0 1,-1 0 0,0 0-1,1 0 1,-1 0-1,0 0 1,1 0-1,-1 0 1,0 0 0,1 0-1,-1 0 1,0 0-1,1-1 1,-1 1 0,0 0-1,1 0 1,0-1-128,-1 1 0,1 0 1,0 0-1,0-1 0,-1 1 0,1 0 0,0-1 1,-1 1-1,1-1 0,-1 1 0,1-1 0,0 1 1,-1-1-1,1 1 0,-1-1 0,1 0 1,-1 1-1,1-2 0,-3-4-2234,0 1 0,-1-1 1,1 1-1,-1 0 0,-6-9 1,-3-6-2179,2 3 1385,1-2 862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9:0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70 996,'-114'-23'6316,"48"8"-4665,-1 2-1,-126-6 1,164 19-1011,-43 6 0,64-5-574,0 1 0,0 0 0,0 0 0,0 0-1,1 1 1,-1 0 0,1 1 0,0-1 0,0 1 0,-8 6 0,13-8-62,0 0 0,1-1 0,-1 1 0,0 0 0,1 0 0,-1 0 0,1 0 0,-1 1 0,1-1 0,0 0 1,0 0-1,0 1 0,0-1 0,1 1 0,-1-1 0,1 0 0,-1 1 0,1-1 0,0 5 0,0-3-4,1 1 0,0 0-1,0-1 1,0 1-1,1-1 1,-1 1 0,1-1-1,0 0 1,5 8 0,1-1-9,0 0 0,0-1 0,1 0 1,0-1-1,1 0 0,20 15 0,-7-10-9,34 14 0,-37-18 16,0 0-1,29 20 1,-46-28 3,0 1 0,0 0-1,0-1 1,-1 1 0,0 0 0,1 1 0,-1-1-1,0 0 1,0 1 0,-1-1 0,1 1 0,-1-1 0,0 1-1,0 0 1,0 0 0,0-1 0,-1 1 0,1 0-1,-1 0 1,0 4 0,-1 9 1,-1 0 0,-1-1 0,-6 24 0,1-4 0,-10 40 0,-3-1 0,-54 126 0,38-109-4,-9 23-9,-53 153-66,95-256 72,-11 52-23,14-59 24,1 0 0,0 0 0,0 0-1,0-1 1,0 1 0,1 0 0,0 0 0,0-1 0,0 1-1,1 0 1,2 6 0,9 11-7,30 41 0,-28-43 21,0 0 0,16 33-1,-20-30-2,4 5 13,-2 0-1,-1 1 1,-1 0 0,-1 1-1,10 54 1,-15-33 12,-2 1 1,-3 0-1,-2-1 1,-2 1-1,-15 73 1,-37 139 39,38-169-64,3 0 0,5 2 0,3 138 0,9-170-25,19 113-1,27 63-77,-23-127 53,-12-34-16,3 86 0,-8-68 12,-3-2 23,-4-53 41,14 80-1,13 39-3,-9-59-1544,-15-87-53,-1 1 0,-1 0 0,-1 0 0,-1 33 0,0-23-801,0-10 432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57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353 426 940,'-2'4'8013,"-2"-2"-6168,8-3-1445,-2 38 3111,7-2-1938,-9-33-1597,1 9 1246,-1-11-1206,0 0 1,0 0 0,0 0-1,0 0 1,0 1 0,0-1-1,0 0 1,0 0 0,0 0-1,0 0 1,1 0 0,-1 0-1,0 1 1,0-1-1,0 0 1,0 0 0,0 0-1,0 0 1,1 0 0,-1 0-1,0 0 1,0 0 0,0 0-1,0 0 1,1 0 0,-1 0-1,0 1 1,0-1 0,0 0-1,0 0 1,1 0 0,-1 0-1,0-1 1,0 1 0,0 0-1,0 0 1,1 0-1,-1 0 1,0 0 0,0 0-1,0 0 1,0 0 0,1 0-1,-1 0 1,0 0 0,0 0-1,0-1 1,9-30 1056,-6 26-862,-1 0 0,0 0-1,0-1 1,-1 1 0,0 0 0,1-1 0,-2 0 0,1-9 0,-2-54 1607,-1 28-482,2 31-1002,0 3-65,1 1 0,-2 0 0,1-1-1,-1 1 1,0-1 0,0 1 0,-4-10-1,-1-9 404,5 22-539,1 0 0,-1 0 0,0-1-1,0 1 1,0 0 0,0 0 0,-1 0-1,1 0 1,-1 1 0,-2-5 0,-38-34 2030,31 29-1630,7 7-402,0 1 1,0-1-1,0 1 0,-1 0 0,0 0 1,0 0-1,-9-5 0,-15-6-131,21 10 0,-5 3 0,-1 1 0,-23-1 0,-72 37 0,64-24 0,39-7 0,12-3 0,39-6 0,62-6 0,-105 11 0,171-31 0,-45 0 0,-11 2 0,-108 28 0,29-8 0,-29 8 0,-3 1 0,-12 0 0,-6 3 0,14 3 0,6 0 0,-4 11-976,-6 7-3323,2-13 214,-1 12-3278,3 35-4361,6-37 8724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5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30 964,'-1'0'359,"-1"-1"-1,1 1 1,0 0 0,0-1-1,0 1 1,0 0 0,0-1-1,0 1 1,0-1 0,0 0-1,0 1 1,1-1 0,-1 0-1,0 1 1,0-1 0,0 0-1,0-1 1,0 0 4,0 1 1,-1 0-1,1-1 1,0 1-1,-1 0 1,1 0-1,-1 0 0,1 0 1,-1 0-1,1 0 1,-3 0-1,0 0 227,0 0-1,0 0 1,0 0 0,0 1-1,0 0 1,-1 0 0,1 0 0,0 0-1,0 0 1,-8 3 0,10-3-512,0 1 0,0 0 0,-1 0 0,1 0 0,0 0 0,1 1 0,-1-1 0,0 1 0,0-1 0,0 1 0,1-1 0,-1 1 0,1 0 1,-1 0-1,1 0 0,0 0 0,0 0 0,0 0 0,0 0 0,0 0 0,0 0 0,0 4 0,-10 35 136,4-17-74,1 0-1,1 1 0,1 0 1,-1 38-1,5-30-77,1-1-1,2 1 1,1 0 0,2-1 0,16 55 0,-19-79-45,1 0 1,0-1-1,0 1 1,0-1-1,1 1 1,0-1-1,0-1 1,1 1 0,0-1-1,0 0 1,1 0-1,13 9 1,-16-13-108,0 1 0,0-1 0,0 0 0,0 0-1,1-1 1,-1 1 0,0-1 0,1 0 0,-1 0 0,1-1 0,-1 1 0,1-1 0,0 0 0,-1 0 0,1-1 0,-1 1 0,1-1 0,-1 0 0,1 0 0,-1-1-1,1 1 1,-1-1 0,0 0 0,0 0 0,0 0 0,4-4 0,-3 3-577,-1 0-1,0-1 1,-1 0-1,1 0 1,0 0-1,-1 0 1,0 0-1,0-1 1,-1 1-1,4-7 1,14-52-6044,-6 17 3541,3 6 1312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5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21 600,'15'-11'4887,"-14"10"-4387,0 0 0,0 0 0,0 1 0,0-1 0,0 0 0,0 0 0,0 1 0,0-1 0,0 1 0,1-1 0,-1 1 0,0-1 0,0 1 1,3 0-1,18 4 363,-11 0-677,-1 1 0,0 0 0,-1 0 0,1 1 1,-1 0-1,0 0 0,0 1 0,-1 0 0,0 1 1,0 0-1,-1 0 0,0 1 0,0 0 0,-1 0 1,0 0-1,-1 1 0,8 18 0,-4 28 403,-9-46-553,1 0 0,-2-1 1,0 1-1,0 0 0,0-1 0,-1 1 0,-5 11 1,1 7-4,1-11-82,0-1 1,-1 1-1,0-1 1,-2-1-1,0 1 1,-15 21-1,-6 29-5685,28-65 5221,0 0 0,0 1 0,0-1 0,1 1 0,-1-1 0,0 0 0,1 1 0,-1 0 0,1-1 0,-1 1 0,1-1 0,0 1 0,-1-1 0,1 1 0,0 1 0,0 3-1827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5:59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9 1412,'2'-1'893,"0"0"-1,0 0 1,0 0 0,0 0-1,1 0 1,-1 1-1,0-1 1,0 1 0,1-1-1,-1 1 1,5 0 0,-5 0-747,-1 0 0,1 1 0,0-1 1,-1 1-1,1-1 0,-1 1 0,1-1 0,-1 1 1,0 0-1,1 0 0,-1 0 0,0 0 1,1 0-1,-1 0 0,2 2 0,-1-1-67,-1 0-50,0 0 0,1 0 0,-1-1 0,1 1 0,0 0 0,-1-1 1,1 0-1,0 1 0,0-1 0,4 2 0,-30 22-12457,22-19 10374</inkml:trace>
  <inkml:trace contextRef="#ctx0" brushRef="#br0" timeOffset="1">255 337 388,'2'1'789,"-1"0"0,0 0 1,1 0-1,-1 0 0,0 0 0,0 0 0,0 0 1,0 1-1,0-1 0,0 0 0,0 1 0,0-1 1,-1 1-1,1-1 0,0 1 0,-1-1 0,1 4 1,0-1 168,0 0 0,-1 1 0,0-1 0,0 1 0,0-1 0,-2 7 0,-2 8 97,0-1 0,-11 24 0,11-30-538,-55 205 392,36-119-2060,20-86 128,-1-1 0,0 1 0,-11 18 0,7-17-925,0 0-1,-1 0 1,0-1 0,-1-1-1,0 0 1,-1 0 0,0-1-1,-23 16 1,6-9-461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1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 1268,'-6'-19'9856,"6"19"-9660,0-1 0,0 1 0,0 0 0,-1-1 0,1 1 0,0 0 0,0 0 0,0-1 0,-1 1-1,1 0 1,0 0 0,-1 0 0,1-1 0,0 1 0,0 0 0,-1 0 0,1 0 0,0 0 0,-1 0 0,1 0 0,0 0 0,-1 0 0,1 0 0,0-1-1,-1 1 1,1 0 0,0 1 0,-1-1 0,1 0 0,0 0 0,0 0 0,-1 0 0,1 0 0,0 0 0,-1 0 0,1 0 0,0 0 0,-1 1-1,1-1 1,0 0 0,0 0 0,-1 0 0,1 1 0,0-12 4758,0 7-2648,0 8-1831,0-3-129,7-1 255,-5 0-606,-1 0-6,60 5-1,-60-2-504,-30-9-22574,21-1 21001,-9-3-139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1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64,'-7'-5'13203,"15"0"-12594,-5 3-330,0 0 0,0 0 0,0 0 0,1 1 0,-1-1 0,0 1 0,1 0 0,4-1 1,-5 2-199,-1-1 0,0 1 0,0-1 1,0 0-1,1 1 0,-1-1 0,0 0 1,0 0-1,0-1 0,0 1 0,2-2 1,14-6-831,-17 9-150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41 368,'2'-1'986,"1"-1"0,0 1 0,0 0 0,0 0 0,0 0-1,0 1 1,0-1 0,0 1 0,3 0 0,4 0-44,0 1 0,-1 0 0,17 4 0,-18-2-944,0-2-1,0 1 1,1-1-1,-1 0 0,1-1 1,-1 0-1,12-1 1,-18 1 128,24-8-1281,-25 1-1165,-15-4-828,-21-4-1555,17 9 2616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1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0 164 512,'1'-6'1424,"0"-1"0,1 1-1,0-1 1,0 1 0,0 0 0,1 0 0,0-1-1,0 2 1,0-1 0,1 0 0,5-6 0,-6 9-1244,1 1 1,-1-1 0,1 1 0,-1 0-1,1 0 1,0 0 0,0 0-1,0 0 1,0 1 0,0 0 0,8-2-1,0 0-19,-11 3-205,0 0 1,0 0-1,-1 0 1,1-1 0,0 1-1,0 0 1,-1 0-1,1-1 1,0 1 0,-1 0-1,1-1 1,0 1-1,-1-1 1,1 1 0,-1-1-1,1 1 1,-1-1-1,1 1 1,-1-1 0,1 0-1,-1 1 1,1-1-1,-1 0 1,0 1 0,1-1-1,-1 0 1,0 1-1,1-2 1,-2 1-208,1 0 0,0 0-1,-1 0 1,1 0 0,0 0 0,-1 0 0,1 1-1,-1-1 1,0 0 0,1 0 0,-1 1 0,0-1-1,1 0 1,-1 1 0,0-1 0,0 0 0,1 1-1,-1-1 1,0 1 0,0 0 0,0-1 0,-2 0 0,-59-18-8642,42 14 6451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1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410 860 416,'27'16'10560,"-26"-17"-10289,0 0 0,-1 1 0,1-1 0,0 0 0,-1 0 0,1 1 0,-1-1 0,1 0 0,-1 0 0,0 0 0,1 1 0,-1-1 0,0 0 0,1 0 0,-1 0 0,0 0 0,0 0 0,0-2 0,-21-53 2967,-13-25-140,-11-7-322,-79-146 1958,55 119-3590,-45-86-449,101 177-692,10 19-56,-1-1 0,1 1 0,0-1 0,1 0 0,-1 0-1,1 0 1,-2-12 0,4 18-34,0 0 0,0 0 0,0 0-1,1-1 1,-1 1 0,0 0 0,0 0-1,1 0 1,-1 0 0,0 0 0,0 0-1,0 0 1,1 0 0,-1 0 0,0 0-1,0 0 1,1 0 0,-1 0 0,0 0-1,0 0 1,0 1 0,1-1 0,-1 0 0,0 0-1,0 0 1,1 0 0,-1 0 0,0 0-1,0 0 1,0 1 0,0-1 0,1 0-1,-1 0 1,0 0 0,0 1 0,0-1-1,0 0 1,0 0 0,0 0 0,0 1-1,1-1 1,-1 0 0,0 1 0,10 9-3199,-8-5 1830,1 0 238,-1 0 0,0 0 0,0 0 0,0 0 0,-1 0 0,0 0 0,0 0 0,0 1 0,0-1 0,-1 0-1,-1 10 1,3 16-2477,6-3 1139,1 6 692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1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1 543 1128,'0'1'211,"1"-1"-1,0 1 1,0-1-1,-1 1 1,1-1 0,0 1-1,0-1 1,0 0-1,0 1 1,0-1-1,0 0 1,0 0 0,0 0-1,0 0 1,0 1-1,0-1 1,-1-1-1,1 1 1,0 0 0,0 0-1,0 0 1,0 0-1,0-1 1,0 1-1,0 0 1,0-1 0,0 1-1,0-1 1,-1 1-1,1-1 1,0 1-1,0-1 1,-1 0 0,1 1-1,0-1 1,-1 0-1,1 1 1,-1-1-1,1 0 1,-1 0 0,1 0-1,-1 0 1,1 1-1,-1-3 1,3-4 600,-1 0 0,-1-1 0,1 1 1,0-14-1,0 4-278,6-38 1300,28-93 0,-31 133-1878,1-1 1,0 1-1,1 0 0,1 0 1,0 1-1,1 0 1,1 0-1,0 1 1,0 0-1,20-17 0,-7 10-679,26-21-4106,-44 37 3618,1 1 1,-1-1-1,1 1 0,0 1 1,0-1-1,0 1 1,11-3-1,-1 4-933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9:1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36,'-19'7'7554,"19"2"-7338,1 0-1,1 1 1,-1-1-1,2 1 1,-1-1-1,1 0 1,1 0 0,6 13-1,46 69-396,-22-38 312,-25-39-129,1 0 0,1-1 0,0 0 0,23 21 0,-28-28-1,7 4 13,27 11 26,9 0 5,78 46 1,-85-42-18,-35-22 5,1 0 0,-1 0 0,1-1-1,9 3 1,-16-5 9,49 16 13,-43-16-53,-1 0 5,0 1 1,0-1-1,0 0 1,0-1-1,0 1 1,1-1-1,-1 0 1,0-1-1,-1 1 1,1-1-1,0-1 0,0 1 1,-1-1-1,8-5 1,-9 6-25,-1-1 0,0 0 0,0 0 0,0 0 0,0 0 0,-1-1 0,1 1 0,-1-1 0,0 1 0,3-7 0,-3 3-74,-1 0-1,0 0 0,0 0 1,0 0-1,-1-13 0,0 12-276,-1 0 0,1-1 0,-1 1 1,0 0-1,-1 0 0,0-1 0,0 1 0,-1 0 0,0 1 0,-1-1 0,1 1 0,-1-1 0,-1 1 0,1 0 1,-9-9-1,-5-7-1187,7-3 82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1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64,'0'0'13501,"37"-5"-13375,-33 5-121,0 1 1,0 0 0,0 0 0,0 0 0,0 1 0,0-1 0,-1 1 0,1 0 0,0 0 0,-1 0-1,1 0 1,-1 1 0,0 0 0,0-1 0,0 1 0,0 0 0,0 1 0,-1-1 0,1 0-1,-1 1 1,0-1 0,0 1 0,1 4 0,1-1-3,-1 0 0,0 1 0,0-1 0,-1 1 0,0-1 0,-1 1 0,1 0 0,-1-1 0,-1 1 1,0 0-1,-1 14 0,-5 2 41,-2 0 1,0 0 0,-2-1-1,-19 37 1,19-42 62,7-12-59,0 1 0,1-1 0,-1 0 0,1 1 0,1-1 0,-1 1 0,1 0 0,0 7 0,1-13-46,0 0-1,1-1 0,-1 1 1,0 0-1,1-1 0,-1 1 1,1 0-1,-1-1 0,1 1 1,-1-1-1,1 1 0,-1-1 1,1 1-1,0-1 0,-1 1 1,1-1-1,0 0 0,-1 1 1,1-1-1,0 0 0,-1 1 1,1-1-1,0 0 0,0 0 1,-1 0-1,2 0 0,29 5 2,-15-2-31,-13-3 31,0 1 0,0 0 0,0 0-1,0 0 1,-1 1 0,1-1 0,-1 1 0,1-1 0,-1 1-1,1 0 1,-1 0 0,0 0 0,0 0 0,0 1 0,0-1-1,0 0 1,0 1 0,-1-1 0,1 1 0,-1 0 0,0-1-1,0 1 1,0 0 0,0 0 0,0 0 0,-1 0 0,1 5-1,0 6 3,-2-1 0,0 0 0,0 1 1,-1-1-1,-4 14 0,0 1-4,1-8-81,0 0 1,-13 28 0,-1 1-841,10-25-1260,-1 0 1,-2-2 0,-15 24 0,20-34 997,-10 10-954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2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10 392 540,'0'-2'1288,"0"-10"5947,-1 11-7156,1 1 0,0-1 0,0 1 0,0-1 0,0 1 0,0-1 0,-1 0 0,1 1 0,0-1 0,0 1 0,-1-1 0,1 1 0,0-1 0,-1 1 0,1 0 0,-1-1 0,1 1-1,-1-1 1,1 1 0,0 0 0,-2-1 0,1 0 97,18 1 1462,-7 10-1500,28 11-124,-1 2 0,43 35 1,-79-57-9,0 0 0,0 0 0,1 0 0,-1 0 1,0 0-1,1 0 0,-1 0 0,0-1 1,1 1-1,-1 0 0,1-1 0,-1 1 0,1-1 1,0 0-1,-1 1 0,1-1 0,-1 0 1,1 0-1,0 0 0,-1 0 0,1 0 0,-1-1 1,1 1-1,-1 0 0,1-1 0,0 1 1,-1-1-1,0 1 0,1-1 0,-1 0 0,1 0 1,-1 0-1,0 0 0,1 0 0,-1 0 1,0 0-1,0 0 0,0 0 0,0 0 0,0-1 1,0 1-1,0 0 0,0-1 0,-1 1 1,1-1-1,0 1 0,-1-1 0,1 1 0,-1-1 1,1-2-1,-1-16 71,2-1-1,0 1 1,2 0 0,0 0 0,12-36 0,-14 53-78,-1 0 0,1 1 0,-1-1 0,1 0 0,0 0 0,0 1 0,0-1 0,0 1 0,0 0 0,1-1 0,-1 1 0,1 0 0,-1 1 0,1-1 0,0 0 0,0 1 0,0-1 0,-1 1 1,2 0-1,-1 0 0,0 0 0,0 0 0,0 1 0,0-1 0,0 1 0,1 0 0,-1 0 0,0 0 0,6 1 0,2 0 11,-1 1-1,1 0 1,-1 1-1,0 0 0,0 0 1,0 1-1,16 8 1,17 11 102,-25-15 18,-2 1 0,27 18-1,-15-12-35,-22-13-82,-2 0 0,1 1 0,0 0 0,0 0 0,-1 0 0,9 7 0,-13-10-9,0 0 0,0 0 0,0 0 0,1 0 1,-1 0-1,0 1 0,0-1 0,0 0 1,1 0-1,-1 0 0,0 0 0,0 0 0,1 0 1,-1 0-1,0 0 0,0 0 0,1 0 1,-1 0-1,0 0 0,0 0 0,0 0 0,1 0 1,-1 0-1,0 0 0,0 0 0,1-1 0,-1 1 1,0 0-1,0 0 0,0 0 0,1 0 1,-1 0-1,0 0 0,0-1 0,0 1 0,0 0 1,1 0-1,-1 0 0,0-1 0,0 1 0,0 0 1,0 0-1,10-17 305,0-20 177,-9 33-475,-1-1 1,1 1-1,-1-1 1,1 1-1,1-1 1,-1 1-1,0 0 1,1-1-1,0 1 0,5-7 1,4-11 11,-10 19-18,1 1-1,-1-1 0,1 1 1,0 0-1,-1 0 0,1 0 0,0 0 1,0 0-1,0 0 0,0 0 1,1 1-1,-1-1 0,0 1 0,1-1 1,-1 1-1,1 0 0,-1 0 1,1 0-1,0 1 0,-1-1 0,1 0 1,0 1-1,0 0 0,-1 0 1,1 0-1,0 0 0,0 0 0,-1 0 1,1 1-1,0-1 0,-1 1 1,1 0-1,0 0 0,-1 0 0,1 0 1,-1 0-1,1 0 0,-1 1 1,0 0-1,3 1 0,78 82 72,-30-37 13,-44-38-75,17 15 23,-25-25-35,-1 0 0,1 0 0,-1 0 0,1 0-1,-1 0 1,1 0 0,-1 0 0,1 0 0,-1 0 0,1 0 0,-1-1 0,1 1-1,-1 0 1,1 0 0,-1-1 0,1 1 0,-1 0 0,1 0 0,-1-1 0,0 1-1,1-1 1,-1 1 0,0 0 0,1-1 0,-1 1 0,0-1 0,1 1 0,-1-1-1,0 1 1,0 0 0,1-2 0,5-14 29,-5 12-28,0 0 0,0 1-1,1-1 1,-1 0 0,1 0 0,0 1-1,0-1 1,0 0 0,1 1 0,-1 0-1,1 0 1,0 0 0,0 0-1,0 0 1,0 0 0,0 1 0,1 0-1,-1-1 1,1 1 0,-1 1 0,1-1-1,5-1 1,-5 2 2,0 0 0,0 1-1,0 0 1,0 0 0,0 0-1,-1 0 1,1 1 0,0 0 0,0-1-1,0 1 1,0 1 0,0-1-1,-1 1 1,1-1 0,-1 1 0,1 0-1,-1 0 1,1 0 0,-1 1-1,4 3 1,9 5 23,-10-7-20,0 1 1,-1-1 0,1 1-1,7 9 1,7 6 10,-15-16-9,-4-3-7,0 0 0,0 0 0,0 0 1,0 0-1,0 0 0,0 0 0,0 0 0,1 0 0,-1 0 0,0-1 0,0 1 0,1 0 0,-1-1 0,0 1 0,1-1 0,-1 1 0,1-1 0,-1 0 0,1 0 0,-1 0 1,0 0-1,1 0 0,-1 0 0,1 0 0,-1 0 0,1 0 0,-1-1 0,1 1 0,-1 0 0,2-2 0,87-50 130,-84 49-128,-1 1 0,1 0 1,0 0-1,0 1 0,0-1 0,0 1 0,0 1 0,0-1 0,0 1 1,0 0-1,0 0 0,0 1 0,8 1 0,-5 0 0,-3-1 2,-1 1 0,1 0 0,0 0-1,-1 1 1,0-1 0,6 4 0,-3-4 11,-10-11-21,-1-3 37,4 10-8,1-1 0,-1 1 0,0 0 1,-1 0-1,1-1 0,0 1 0,0 0 0,-1-1 0,0 1 1,1-1-1,-1 1 0,0-1 0,0 1 0,-1-5 1,1-4 95,1 11-99,7 1-14,-1 0 0,1 1 0,-1 0 0,0 0 0,0 1 0,0 0 0,0 0 0,0 1 0,0 0 0,-1 0 0,0 1 0,9 7 1,20 12-1,-35-23-7,0-1 1,0 0 0,0 0-1,1 0 1,-1 1-1,0-1 1,0 0 0,1 0-1,-1 0 1,0 0-1,0 1 1,1-1 0,-1 0-1,0 0 1,0 0-1,1 0 1,-1 0 0,0 0-1,1 0 1,-1 0-1,0 0 1,0 0-1,1 0 1,-1 0 0,0 0-1,1 0 1,-1 0-1,0 0 1,0 0 0,1 0-1,-1 0 1,0 0-1,0-1 1,1 1 0,-1 0-1,0 0 1,0 0-1,1 0 1,-1-1-1,0 1 1,0 0 0,0 0-1,1-1 1,-1 1-1,0 0 1,0 0 0,0-1-1,0-16 362,-1 6-122,-8-45 364,9 46-568,0 9-34,-1 0-1,1-1 1,0 1 0,0-1-1,0 1 1,0 0-1,0-1 1,0 1 0,0-1-1,0 1 1,1 0-1,-1-1 1,1 1 0,-1 0-1,1-1 1,-1 1-1,1 0 1,0 0 0,-1-1-1,1 1 1,2-2-1,-2 2 18,27 7 7,-13-1-10,1 1 0,24 14 0,15 10 25,-33-19-23,-20-10-16,0 0 0,0 0 0,0 0 1,0 0-1,0 0 0,0 0 0,1 0 1,-1-1-1,0 1 0,0-1 1,1 0-1,3 0 0,-3-2 4,0-1-1,0 0 1,0 0-1,0 0 1,-1-1 0,1 1-1,-1-1 1,3-7-1,-3 7-2,-1 0 0,0 0-1,0 0 1,0 0-1,-1 0 1,1-7 0,-1 6 0,0 1 1,0 0 0,1 0-1,-1 0 1,1 0 0,3-7-1,-3 8-1,0 1-1,0-1 1,0 0-1,0 1 1,0-1-1,-1 0 0,1 0 1,-1-5-1,1 6-2,-1 1 0,0 0 0,1-1 0,-1 1 0,1-1 0,0 1 0,0 0 0,-1-1 0,1 1 0,0 0 0,0 0 0,0 0-1,0 0 1,0 0 0,1 0 0,-1 0 0,0 0 0,0 0 0,1 0 0,-1 1 0,0-1 0,1 1 0,-1-1 0,1 1 0,-1-1 0,1 1-1,-1 0 1,1-1 0,-1 1 0,1 0 0,-1 0 0,1 0 0,-1 1 0,1-1 0,-1 0 0,1 0 0,1 1 0,11 4 12,0 1-1,0 1 1,-1 0 0,18 11 0,-1 1-48,-10-4 27,-19-15 11,0 1 1,0-1 0,0 1 0,0-1-1,0 1 1,1-1 0,-1 0 0,0 1-1,0-1 1,0 0 0,0 0 0,1 0-1,-1 0 1,0 0 0,0 0 0,0 0-1,1 0 1,-1-1 0,1 1 0,-1-3-2,0 1 0,-1 0 1,1-1-1,-1 1 1,1 0-1,-1-1 0,0 1 1,0 0-1,0-1 1,0-3-1,0 6-1,-1-17 21,1 7-16,0 0 1,0 0-1,1 0 0,0 0 0,5-19 0,-1 8-23,-5 20 18,0 0 0,0 0 0,0 0 0,0 0 0,1 0 0,-1 0 0,0 0 0,0 0 0,1-1 0,-1 1 0,1 0 0,-1 0 0,1 0 0,-1 1 0,1-1 0,0 0 0,-1 0 0,1 0 0,0 0 0,0 1 0,0-1 0,-1 0 0,1 1 0,0-1 0,0 0 0,0 1 0,0-1-1,0 1 1,0 0 0,0-1 0,0 1 0,1 0 0,-1-1 0,0 1 0,0 0 0,0 0 0,0 0 0,0 0 0,0 0 0,0 0 0,0 1 0,2-1 0,1 1-2,0-1 0,1 1 0,-1-1 0,0 1-1,0 1 1,0-1 0,0 0 0,0 1 0,-1 0 0,1 0 0,4 3 0,39 33-9,-17-12 57,25 14-30,-49-39-23,-5-1 2,8-15 36,0-21-29,0-11 32,-8 40-31,0 0 0,1-1-1,0 1 1,0 0 0,0 0 0,1 1 0,0-1 0,7-12 0,-9 17-3,0 1 1,1-1-1,-1 0 1,0 1-1,0-1 1,1 1-1,-1 0 1,1-1-1,-1 1 1,1 0-1,0 0 1,0 0-1,-1 0 1,1 0-1,0 0 1,0 1-1,0-1 1,0 1-1,0-1 1,0 1-1,0 0 1,0-1-1,0 1 1,0 0-1,0 1 1,0-1-1,0 0 1,0 0-1,0 1 1,0-1-1,0 1 1,-1 0-1,1-1 1,0 1-1,0 0 1,0 0-1,1 2 1,8 4 3,1 0 0,-2 1 0,1 0 1,11 12-1,-19-17-4,15 16 7,9 5 22,-28-25-17,0-1-1,0 1 0,-1-1 0,1 1 0,0-1 0,0 1 1,1-1-1,-1 0 0,0 1 0,0-1 0,1 0 1,-1 0-1,1 1 0,0-1 0,-1-2 0,-2-42-1496,2 46 1354,1 0 1,0-1-1,0 1 0,0-1 0,0 1 0,0-1 0,0 1 0,0 0 0,0-1 0,0 1 0,0-1 1,0 1-1,0-1 0,1 1 0,-1 0 0,0-1 0,0 1 0,0-1 0,0 1 0,1 0 1,-1-1-1,0 1 0,0 0 0,1-1 0,-1 1 0,0 0 0,1-1 0,-1 1 0,0 0 1,1 0-1,-1-1 0,1 1 0,0 0 0,13 4-8110,-6 0 6148,9 1 97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3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46 1004,'-27'10'7546,"-11"4"-1881,26-9-1991,18-4-2145,-1 0-1517,0 0 0,0 0 0,0 0 0,0 0 0,0-1 0,6 0 0,10 1 16,5 1-20,0-1 0,-1-2 0,34-4 0,-23 2 5,149-11 102,-153 12-96,-10 0-9,39-6-1,-38 0 1749,-45 11 3599,-24 9-3732,-52 17-631,-79 27 1069,90-30-1153,15-8-563,50-14-352,0 2 0,-35 13 0,37-12 5,17-7 0,1 1 0,-1 0 0,0 0 0,0 1 0,0-1 0,1 0 0,-6 4 0,7-4 0,0 0 0,-1 0 0,0 0 0,1 0 0,-1 0 0,0-1 0,1 1 0,-1 0 0,0-1 0,0 0 0,-2 1 0,-8 2 0,30 1 0,71-27 0,0-3 0,123-55 0,-76 27 0,-63 34 0,-28 9 0,-45 10 0,0 1 0,0 0 0,0 0 0,0 0 0,0 0 0,0 0 0,0 0 0,0 0 0,-1-1 0,1 1 0,0 0 0,0 0 0,0 0 0,0 0 0,0 0 0,0-1 0,0 1 0,0 0 0,0 0 0,0 0 0,0 0 0,0 0 0,0-1 0,0 1 0,0 0 0,0 0 0,0 0 0,0 0 0,0 0 0,0-1 0,0 1 0,0 0 0,0 0 0,0 0 0,0 0 0,1 0 0,-1-1 0,0 1 0,0 0 0,0 0 0,0 0 0,0 0 0,0 0 0,0 0 0,1 0 0,-1 0 0,0 0 0,0-1 0,0 1 0,0 0 0,0 0 0,1 0 0,-1 0 0,-11-3 0,-6 4 0,-1 2 0,1-1 0,-1 2 0,-30 10 0,-8 2 0,-115 36 0,-57 24 0,219-75 0,32-5 0,-1-1 0,0-1 0,0-1 0,25-12 0,110-37 0,85-21 0,-160 57 0,-73 21 0,-16 3 0,-2-3 0,0 1 0,0 0 0,0 0 0,0 1 0,-12 6 0,5-3 0,-123 39 0,-32 12 0,118-35 0,68-18 0,2-5 0,-1 0 0,0-1 0,-1-1 0,1-1 0,27-9 0,75-39 0,-93 40 0,-6 4 0,-8 3 0,1 0 0,-1 0 0,1-2 0,-2 1 0,1-1 0,11-10 0,-22 17 0,0 0 0,0-1 0,0 1 0,0 0 0,0 0 0,0 0 0,0 0 0,0 0 0,0 0 0,0-1 0,0 1 0,0 0 0,0 0 0,0 0 0,0 0 0,0 0 0,0 0 0,0-1 0,0 1 0,0 0 0,0 0 0,0 0 0,0 0 0,0 0 0,0 0 0,0-1 0,0 1 0,-1 0 0,1 0 0,0 0 0,0 0 0,0 0 0,0 0 0,0 0 0,0 0 0,0 0 0,0-1 0,-1 1 0,1 0 0,0 0 0,0 0 0,0 0 0,0 0 0,0 0 0,0 0 0,-1 0 0,1 0 0,0 0 0,0 0 0,0 0 0,0 0 0,0 0 0,0 0 0,-1 0 0,1 0 0,0 0 0,0 0 0,0 0 0,0 0 0,0 1 0,0-1 0,-1 0 0,1 0 0,0 0 0,0 0 0,0 0 0,0 0 0,0 0 0,0 0 0,-22 4 0,-23 7 0,-290 96 0,333-107 0,1 0 0,0 1 0,0-1 0,0 0 0,1 0 0,-1 1 0,0-1 0,0 0 0,0 1 0,1-1 0,-1 0 0,0 1 0,0 0 0,1-1 0,-1 1 0,0-1 0,1 1 0,-1 0 0,1-1 0,-1 1 0,1 0 0,-1-1 0,1 1 0,-1 0 0,1 0 0,-1 1 0,2-2 0,-1 1 0,0-1 0,1 1 0,-1-1 0,0 1 0,1-1 0,-1 0 0,1 1 0,-1-1 0,1 0 0,-1 1 0,1-1 0,-1 0 0,1 0 0,-1 0 0,1 1 0,-1-1 0,1 0 0,-1 0 0,1 0 0,-1 0 0,1 0 0,-1 0 0,1 0 0,0 0 0,-1 0 0,2 0 0,23-2 0,15-7 0,0-1 0,0-2 0,-1-2 0,51-26 0,-89 39 0,64-35 0,-63 35 0,-1 1 0,0-1 0,1 0 0,-1 0 0,0 0 0,0 0 0,0-1 0,0 1 0,0 0 0,0 0 0,0 0 0,0-2 0,-3-3 0,-11 8 0,-149 33 0,-119 31 0,245-51 0,44-9 0,3-3 0,0 0 0,1-1 0,-1 0 0,1-1 0,0 0 0,-1-1 0,1 0 0,0-1 0,16-3 0,-6 0 0,0-1 0,0-1 0,41-17 0,-13-7 0,-17 9 0,-24 12-1246,-44 2-25511,34 7 26611,-8 0-2992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4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73 103 976,'0'-3'659,"-1"1"-1,1-1 1,-1 0-1,0 1 1,1-1 0,-1 1-1,0-1 1,0 1-1,-1-1 1,-1-3 0,-21-25 2480,3 3-1668,4 17 7511,18 11-8932,-1 0 1,1 0-1,-1 0 0,1 0 1,-1 0-1,1 1 1,-1-1-1,1 0 1,-1 0-1,1 1 1,-1-1-1,1 0 0,-1 1 1,1-1-1,-1 1 1,0-1-1,1 0 1,-1 1-1,0-1 1,1 1-1,-1-1 0,0 1 1,1-1-1,-1 1 1,0-1-1,0 2 1,9 13 443,26 47 510,47 66 366,-39-64-83,41 83 0,-67-111-968,84 188 1312,-63-136-1146,-19-47-194,14 46 0,14 65 276,53 304-1,-94-406-566,26 237 0,-14-107 0,18 118 0,-8-43 0,5 68 0,-22 2 0,-2-261 0,0-23 0,-9-6 0,-7-21-976,-3-7-7275,0-38-13989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1109 200,'19'-5'1506,"-16"5"-1144,1-1-1,-1 0 1,0 0 0,1 0 0,-1 0-1,0 0 1,1-1 0,-1 0 0,0 1 0,0-1-1,0 0 1,0 0 0,-1-1 0,1 1-1,-1-1 1,5-4 0,-2-1-4,0-1-1,0 0 0,-1 0 1,0 0-1,-1 0 1,0-1-1,0 1 1,-1-1-1,0 1 1,-1-1-1,0 0 1,0 0-1,-1 0 1,-1 0-1,-1-11 1,-3-12 91,-1 0 0,-1 0 1,-16-39-1,6 29 94,-35-62 0,15 34-229,-68-111 13,81 144-302,-100-146-38,58 82-1678,66 101 1451,-1 0 0,0 0 0,1 0-1,-1 0 1,0 0 0,0 0-1,0 0 1,0 1 0,0-1 0,0 0-1,0 1 1,0-1 0,0 0 0,0 1-1,0 0 1,-1-1 0,1 1-1,-1-1 1,1 2 120,1-1 1,-1 0-1,1 0 0,-1 0 0,1 1 1,-1-1-1,1 0 0,0 1 0,-1-1 0,1 0 1,-1 1-1,1-1 0,0 1 0,-1-1 1,1 1-1,0-1 0,0 1 0,-1-1 1,1 1-1,0-1 0,0 1 0,0-1 0,-1 1 1,1-1-1,0 1 0,0-1 0,0 1 1,0-1-1,0 1 0,0-1 0,0 1 1,0-1-1,0 1 0,1 0 0,-1-1 0,0 1 1,0-1-1,0 1 0,1-1 0,-1 1 1,1 0-1,6 23-2124,2 1 190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1 764 1268,'3'0'307,"0"-1"1,0 1-1,0-1 0,0 1 0,0-1 1,0 0-1,0 0 0,0 0 1,0-1-1,0 1 0,-1-1 0,1 1 1,0-1-1,-1 0 0,1 0 0,-1 0 1,0-1-1,0 1 0,0 0 1,0-1-1,0 1 0,0-1 0,-1 0 1,1 0-1,-1 1 0,0-1 0,2-6 1,2-7 90,-1-1 1,0 0-1,2-33 1,-4 30-153,3-41 94,-4 38-268,1-1-1,1 1 1,7-25-1,-1 17-102,2 1-1,0 1 0,2 0 0,1 1 1,2 1-1,0 0 0,30-36 0,-27 40-808,2 1 0,29-25 0,-43 41 329,1 0 0,-1 1-1,1 0 1,0 0 0,0 1 0,1 0-1,-1 0 1,1 1 0,0 0 0,0 1-1,12-2 1,23 2-1538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1284,'-1'0'288,"0"1"0,0-1 0,0 0 0,1 0 0,-1 0-1,0 0 1,0 1 0,0-1 0,0 0 0,0 1 0,0-1 0,1 1 0,-1-1-1,0 1 1,0 0 0,1-1 0,-1 1 0,0-1 0,1 1 0,-1 0 0,1 0-1,-2 1 1,-6 25 2926,7-17-2900,1 0 1,0 0 0,0-1 0,2 12-1,3 0-110,1 1-1,11 28 0,1 0-33,-4-16-110,1-1-1,1 0 1,42 59-1,-28-44-30,39 55 64,24 42-1826,-78-120-298,-2 2-1,-1-1 1,15 51 0,-17-46-133,-1-5 390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4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439 120 300,'16'-1'18245,"-15"0"-17440,0-6 2199,-9 2 1471,-11-7-1902,-13-12-472,22 17-1785,0 0 0,0-1 0,-12-12 0,0 10-316,20 10 0,0-1 0,0 1 0,0-1 0,0 0 0,0 0 0,0 0 0,0 0 0,0 0 0,-3-2 0,4 2 0,0 0 0,-1 0 0,1 0 0,0 1 0,-1-1 0,1 1 0,0-1 0,-1 1 0,1-1 0,-1 1 0,1 0 0,-1-1 0,1 1 0,-1 0 0,1 0 0,-3 1 0,-32 3 0,24-2 0,1 0 0,1 0 0,-1 1 0,1 1 0,0-1 0,0 1 0,1 1 0,-1 0 0,1 1 0,0-1 0,0 2 0,1-1 0,-1 1 0,2 1 0,-1-1 0,1 1 0,0 0 0,1 1 0,0 0 0,0 0 0,1 0 0,0 1 0,0 0 0,1 0 0,1 0 0,0 0 0,0 0 0,-2 20 0,-3 14 0,-5 56 0,12-89 0,1 1 0,0-1 0,1 1 0,1-1 0,-1 1 0,6 16 0,-1-5 0,-4-17 0,0 1 0,-1-1 0,2 0 0,-1 1 0,1-1 0,6 9 0,-1-3 0,1 0 0,1-1 0,0 0 0,1-1 0,0 0 0,15 11 0,-18-17 0,-1 1 0,1-1 0,0 0 0,0 0 0,1-1 0,-1 0 0,1-1 0,-1 0 0,1 0 0,0-1 0,15 1 0,-15-2 0,0 0 0,0-1 0,0-1 0,0 1 0,0-1 0,0-1 0,13-5 0,-18 6 0,1 0 0,-1 0 0,0-1 0,0 1 0,0-1 0,0 0 0,0-1 0,-1 1 0,0 0 0,1-1 0,-1 0 0,0 0 0,-1 0 0,1 0 0,-1 0 0,2-6 0,4-9 0,-4 12 0,-1 0 0,0-1 0,-1 0 0,0 0 0,0 1 0,-1-1 0,1 0 0,-1-13 0,-1 4 0,1 7 0,-1-1 0,0 1 0,-1-1 0,0 1 0,0-1 0,-1 1 0,0 0 0,-1-1 0,-6-15 0,-6-1 0,13 21 0,0 1 0,-1 0 0,0 0 0,0 1 0,-4-7 0,5 6 0,31 47 0,30 39 0,55 67 0,-53-79-241,139 118 0,-178-164-4095,-7-6-4068,-13-16 7332,-1 0 0,0 0 0,1 0 1,-1 0-1,0 0 0,1 0 0,-1 0 1,1-1-1,0 1 0,-1 0 0,1-1 0,0 1 1,-1-1-1,1 0 0,3 1 0,4-1-1040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49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529 862 980,'9'-15'6988,"-10"11"-6199,1-1 0,-1 1-1,0 0 1,0 0 0,-1-1 0,1 1-1,-4-6 1,-30-48 2995,-182-254 4602,89 124-7248,21 30-1083,104 154-143,1 0 1,-1 1-1,0-1 1,0 1 0,0 0-1,0 0 1,-7-4-1,10 6 51,0 1 0,0 0 0,0 0 0,0 0 0,-1 0-1,1 0 1,0 0 0,0-1 0,-1 1 0,1 0 0,0 0 0,0 0-1,0 0 1,-1 0 0,1 0 0,0 0 0,0 0 0,-1 0-1,1 0 1,0 0 0,0 0 0,-1 0 0,1 0 0,0 1-1,0-1 1,0 0 0,-1 0 0,1 0 0,0 0 0,0 0-1,0 0 1,-1 1 0,1-1 0,0 0 0,0 0 0,0 0-1,0 0 1,-1 1 0,1-1 0,0 0 0,0 0 0,0 1-1,1 21-1987,4-6 642,0 0 0,12 25 0,2 5-443,-2-2 1032,3-1 0,1 0 0,45 66 0,-40-63 728,-23-38 130,1-1 0,0 0 1,0 1-1,0-1 0,1-1 0,0 1 1,0-1-1,1 1 0,0-2 0,0 1 1,9 6-1,-15-12 14,1 1-1,0-1 0,-1 0 1,1 0-1,0 1 1,0-1-1,-1 0 1,1 0-1,0 0 1,0 0-1,-1 0 1,1 0-1,0 0 1,0 0-1,-1 0 1,1 0-1,0 0 1,0 0-1,-1-1 1,1 1-1,0 0 1,-1-1-1,1 1 1,0 0-1,-1-1 1,2 0-1,14-20 1705,-12 14-1279,-1 0 0,0-1 0,-1 0 1,3-10-1,5-50 1395,27-140-259,-28 148-1651,-8 45-321,1 1-1,0-1 1,1 0 0,1 1 0,0 0 0,1 0-1,0 0 1,14-25 0,-18 38 28,-1 1 0,1-1 0,-1 0 0,1 0 0,-1 0 0,1 1 0,-1-1 0,1 0 0,0 1 0,-1-1 0,1 0 0,0 1 0,0-1 0,0 1 1,-1 0-1,1-1 0,0 1 0,0-1 0,0 1 0,0 0 0,0 0 0,0-1 0,0 1 0,-1 0 0,1 0 0,0 0 0,0 0 0,0 0 0,0 0 0,0 1 0,0-1 0,0 0 0,1 1 0,13 10-6558,-5 0 5578,-10-11 1298,11 19-2385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4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1 106 972,'11'6'10126,"43"21"-6074,-31-17-3407,50 15 1,-62-22-676,0 0 0,0-1 0,1 0 0,-1-1 0,0 0 0,1-1-1,-1 0 1,0-1 0,1 0 0,-1-1 0,0 0 0,18-6 0,-25 6 64,-1 0 0,1 0-1,0 0 1,0-1 0,-1 1-1,0-1 1,1 0 0,-1 0-1,0 0 1,0 0 0,-1-1 0,1 1-1,-1-1 1,0 0 0,0 1-1,3-7 1,-4 7 58,0 0-1,0 1 0,-1-1 1,1 0-1,-1 1 1,0-1-1,0 0 1,0 0-1,0 1 1,0-1-1,0 0 1,-1 0-1,1 1 1,-1-1-1,0 0 1,0 1-1,0-1 1,0 1-1,0-1 1,-1 1-1,1-1 1,-1 1-1,1 0 1,-1 0-1,-3-4 1,-2 1 199,-1 0 0,1 0 0,0 1 1,-1 0-1,0 0 0,0 1 0,0 0 0,-1 0 1,1 1-1,-1 0 0,1 0 0,-1 1 0,0 0 1,1 1-1,-15 1 0,12-1-28,-1 1-1,1 0 1,0 1 0,0 1-1,0 0 1,0 0 0,0 1-1,0 0 1,1 1 0,0 0-1,-18 12 1,22-11-227,0-1 0,0 1 0,1 1 0,0-1 0,0 1 0,0-1 0,1 1 0,0 1 0,0-1 0,1 1 0,0-1 0,0 1 0,1 0 0,0 0 1,0 0-1,1 0 0,0 0 0,0 1 0,1 10 0,2 15-6,2-1-1,0 0 1,15 48 0,-15-61-8,1-4-18,0 0 0,1 0 0,0-1 0,1 0 0,1 0 0,18 26 0,-18-30-2,0-1 0,0-1-1,1 0 1,0 0 0,1-1 0,-1 0 0,2 0 0,-1-1-1,20 10 1,-25-16-81,0 1 0,0-1-1,0 0 1,0 0 0,0 0-1,0-1 1,0 0-1,1 0 1,-1 0 0,0 0-1,0-1 1,0 0 0,0 0-1,0-1 1,0 1 0,0-1-1,0 0 1,0 0 0,-1-1-1,1 1 1,-1-1 0,0 0-1,0 0 1,0-1 0,4-3-1,5-5-1951,0-2 0,-1 1 0,-1-1 0,0-1-1,17-30 1,26-68-8569,-35 73 8301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3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392 829 600,'7'20'16455,"-14"-19"-15067,5-16 5923,-6-4-4240,-2-4-1797,8 16-1149,-1 1 0,1 0 0,-1 0-1,-1 1 1,-4-8 0,-6-10 14,4 5-94,-26-56 16,-9-26-78,26 60-23,-17-47 0,-28-75-10,9 34 85,30 73-65,-10-2 27,27 51 43,8 6-39,0 0-1,0 0 0,0 0 1,0 0-1,0 0 1,-1 0-1,1 0 1,0 0-1,0 0 0,0 0 1,0 0-1,0 1 1,0-1-1,0 0 0,-1 0 1,1 0-1,0 0 1,0 0-1,0 0 0,0 0 1,0 0-1,0 0 1,0 0-1,0 1 1,0-1-1,0 0 0,-1 0 1,1 0-1,0 0 1,0 0-1,0 0 0,0 0 1,0 1-1,0-1 1,0 0-1,0 0 0,0 0 1,0 0-1,0 0 1,0 0-1,0 1 0,0-1 1,0 0-1,0 0 1,0 0-1,0 0 1,0 0-1,1 0 0,-1 1 1,0-1-1,0 0 1,0 0-1,0 0 0,0 0 1,0 0-1,0 0 1,0 0-1,0 0 0,0 0 1,1 1-1,-1-1 1,0 0-1,0 0 0,0 0 1,18 42 37,46 80 103,30 61 47,-36-66-78,16 52 12,-1 11 16,-71-176-118,-1 0 0,1 0 0,-1 1 0,0-1 0,0 0 0,-1 1 1,1-1-1,-1 7 0,2-3 366,2-10-49,-4 1-330,1 0-1,-1 0 1,1-1-1,-1 1 1,0 0-1,1 0 1,-1 0-1,0-1 1,0 1-1,0 0 1,0 0-1,0 0 1,0-1-1,0 1 1,-1 0 0,1-2-1,-5-19-6,2-1 0,1 1 0,0-1 0,2 1 0,2-26 0,0-11 0,2-30 0,18-99 0,-10 102 0,10-18 0,-20 96 0,-2 6 0,1 0 0,-1 0 0,1 0 0,0 0 0,-1 0 0,1 0 0,0 0 0,0 1 0,0-1 0,1 0 0,-1 0 0,0 1 0,0-1 0,1 1 0,-1-1 0,1 1 0,0 0 0,-1-1 0,1 1 0,2-1 0,-2 2 0,-1-1 0,1 1 0,-1 0 0,1 0 0,-1 0 0,1 0 0,-1 0 0,1 0 0,0 1 0,-1-1 0,1 0 0,-1 1 0,0 0 0,1-1 0,-1 1 0,1 0 0,-1-1 0,0 1 0,1 0 0,-1 0 0,0 0 0,0 0 0,0 0 0,0 0 0,2 3 0,5 6 0,-1-1 0,0 2 0,-1-1 0,0 1 0,0 0 0,5 15 0,18 73 0,-18-60 0,25 109 0,20 96 0,-30-147-19,-25-82-257,-1-11-1743,14-48-17410,-1-1 13284,-1 13 3280,4-2 939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11 604,'0'0'175,"0"0"0,0-1 0,0 1 1,0-1-1,0 1 0,0 0 0,0-1 0,0 1 0,0-1 0,0 1 0,-1 0 1,1-1-1,0 1 0,0-1 0,0 1 0,-1 0 0,1-1 0,0 1 0,0 0 1,-1-1-1,1 1 0,0 0 0,-1 0 0,1-1 0,0 1 0,-1 0 1,1 0-1,0-1 0,-1 1 0,1 0 0,0 0 0,-1 0 0,1 0 0,-1 0 1,1 0-1,-1 0 0,1 0 0,0 0 0,-1 0 0,1 0 0,-1 0 0,1 0 1,0 0-1,-1 0 0,1 0 0,-1 0 0,1 0 0,0 0 0,-1 1 0,1-1 1,-1 0-1,1 0 0,-1 1 0,-19 13 5033,15-8-4818,0 0 0,1 1 0,0 0-1,1 0 1,-1 0 0,1 1 0,1-1 0,-1 1-1,1 0 1,0-1 0,1 1 0,0 0-1,0 0 1,1 9 0,0-1-314,1 0 1,1 0-1,0 0 0,1 0 1,10 30-1,-7-29-44,-2-5-19,0 1-1,0-1 1,1 0 0,1 0-1,0 0 1,1 0-1,0-1 1,1-1-1,0 1 1,9 9 0,-11-15-13,0 0 0,0-1 0,0 0 0,0 0 0,0 0 0,1-1 0,0 0-1,10 3 1,-15-5-1,1-1 0,0 1 0,0-1 0,0 0 0,0 0 0,0 0 0,0 0 0,0-1 0,-1 1 0,1-1 0,0 0 0,0 0 0,0 0 0,-1 0 0,1 0 0,0 0 0,-1-1 0,1 1 0,-1-1 0,0 0 0,0 0 0,1 0 0,-1 0 0,2-3 0,3-5 5,-2 1 1,1-1-1,-1 0 1,-1-1-1,0 1 1,0-1-1,-1 0 1,-1 1-1,1-1 1,0-18-1,-2 19-8,-1 0 0,0-1 0,-1 1 0,0 0 0,0 0 0,-1-1 0,0 1 0,-5-12 0,-4-21 9,9 34 1,0 1 1,-1 0 0,1 0-1,-1 0 1,-1 0 0,0 1-1,-5-9 1,8 15-5,1 0 1,-1 0-1,1 0 0,-1 0 1,0 0-1,0 0 0,1 0 1,-1 1-1,0-1 1,0 0-1,0 0 0,0 1 1,0-1-1,0 1 0,0-1 1,0 1-1,0-1 0,0 1 1,0 0-1,0-1 1,0 1-1,0 0 0,0 0 1,-1 0-1,1 0 0,0 0 1,0 0-1,0 0 0,-2 0 1,3 1-4,-1 0 1,1-1 0,-1 1 0,1 0-1,-1-1 1,1 1 0,-1 0 0,1 0-1,0-1 1,-1 1 0,1 0 0,0 0 0,0 0-1,0 0 1,0-1 0,-1 1 0,1 0-1,0 0 1,0 0 0,1 0 0,-1 0-1,0-1 1,0 1 0,0 0 0,1 0-1,-1 0 1,0-1 0,1 1 0,-1 0-1,0 0 1,1-1 0,-1 1 0,1 0-1,-1-1 1,1 1 0,0 0 0,1 0-1,4 10 8,1-1 1,1 0-1,0 0 0,0-1 0,1 0 0,0 0 0,0-1 0,1 0 0,0-1 0,16 9 0,29 8-213,104 31-1,-12-15-3357,-104-27-1507,-1 2 0,66 33-1,-72-28 2850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7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60 876,'-2'-26'12731,"-9"15"-6892,11 10-5376,-1 0 1,0 0 0,0 0 0,-1 0-1,1 0 1,0 0 0,0 0-1,0 0 1,-1 0 0,1 0-1,0 0 1,-1 1 0,1-1-1,-1 1 1,1-1 0,-1 1 0,1-1-1,-2 1 1,-7-2 921,2 0-825,-1 1 0,1-1-1,-1 2 1,0-1 0,-11 2-1,17-1-572,-1 1-1,1 0 0,-1 0 1,1 0-1,0 0 0,0 1 1,0-1-1,-1 1 0,2 0 1,-1 0-1,0 0 0,0 1 1,1-1-1,-1 0 0,1 1 1,-5 5-1,1 3 14,-1 0 0,2 0 0,-1 1 0,2 0 0,0 0 0,0 0 0,1 0 0,0 0 0,1 1 0,1-1 0,-1 15 0,2 5 0,0 0 0,2 0 0,8 43 0,14 25 0,43 121 0,-56-192 0,0-1 0,2 0 0,1 0 0,1-1 0,32 43 0,-41-64 35,0 1 0,0-1 0,0-1 0,1 1 0,0-1 0,0 0 0,15 7 0,-20-10-166,1-1 0,0 0 0,-1 0 0,1 0 0,0 0 0,-1 0 0,1 0 1,0-1-1,0 0 0,0 1 0,0-1 0,-1 0 0,1 0 0,0-1 0,0 1 0,0 0 0,0-1 0,-1 0 0,1 0 0,0 1 0,-1-2 0,1 1 0,0 0 0,-1-1 0,0 1 0,5-4 0,0-2-1526,-1-1 1,0 1-1,-1-1 1,0 0-1,0 0 0,-1-1 1,7-17-1,15-68-6917,-20 70 6867,4-33-1450,-1-4 861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1260,'0'-1'427,"0"0"0,1 0 1,-1 0-1,1 1 0,-1-1 0,1 0 0,-1 0 0,1 1 1,-1-1-1,1 0 0,0 1 0,0-1 0,-1 0 0,1 1 1,0-1-1,0 1 0,-1 0 0,1-1 0,0 1 0,0 0 1,0-1-1,0 1 0,0 0 0,0 0 0,-1 0 0,3-1 1,31-3 5541,-25 3-6406,11 0 614,0 2 1,-1 0 0,1 1-1,-1 0 1,28 9 0,-15-3-72,1 1 1,-2 2 0,1 1 0,57 33-1,-70-34 26,-2 1 0,0 1 0,0 0 1,-1 1-1,-1 1 0,0 1 0,-1 0 0,22 34 0,-27-35-78,-1 0-1,0 0 1,-1 0 0,-1 1 0,-1 0-1,0 0 1,-1 1 0,-1 0-1,0-1 1,-1 1 0,-1 34 0,-3-31-132,0 0 1,-2 0 0,0 0-1,-1 0 1,-1-1 0,-1 1-1,0-1 1,-2-1 0,-18 31-1,2-11-1328,-2-2 1,-2 0-1,-62 59 0,-118 83-7862,102-90 5215,43-33 2160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1376,'4'-5'8661,"2"-1"-4107,91 22-3488,-52-15-1002,-26 0-66,0 0 0,20-3 0,6 1-1141,-30 1-1753,-33-16-4649,2 5 5305,-3-3 425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88 252,'0'-4'1381,"-1"-1"1,1 0-1,-1 1 0,0-1 0,0 1 1,-1-1-1,-1-4 0,1 5-359,0 0 0,1-1 1,0 0-1,0 1 0,0-1 0,0 0 0,1-4 0,1 8-1010,0 0-1,0 1 1,0-1 0,1 1-1,-1-1 1,0 1 0,1-1-1,-1 1 1,1 0 0,-1 0-1,0 0 1,1 0-1,-1 0 1,1 0 0,-1 0-1,0 0 1,1 0 0,-1 1-1,2-1 1,31 5-11,-27-3-4,0-1-367,0 0-1,0 1 0,0-1 0,10 6 1,-17-7 200,1 0 0,0 0 0,0 1 0,-1-1 0,1 1 0,0-1 0,-1 0 0,1 1 1,-1-1-1,1 1 0,-1 0 0,1-1 0,-1 1 0,1-1 0,-1 1 0,1 0 0,-1-1 0,0 1 0,1 0 1,-1-1-1,0 1 0,1 0 0,-1 0 0,0-1 0,0 1 0,0 0 0,0 0 0,0 0 0,0-1 1,0 1-1,0 0 0,0 0 0,0-1 0,0 1 0,-1 0 0,1 0 0,0-1 0,-1 1 0,1 0 0,0-1 1,-1 1-1,1 0 0,-1-1 0,1 1 0,-1 0 0,1-1 0,-1 1 0,1-1 0,-1 1 0,0 0 1,-19 23-5563,3-13 3384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6:5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248 696 312,'0'2'572,"1"-1"1,-1 0-1,1 0 0,-1 0 0,1 0 1,0 0-1,0 0 0,0 0 1,-1 0-1,1 0 0,0 0 1,0 0-1,0 0 0,0-1 0,1 1 1,1 1-1,8 1 1114,100 12-249,-110-15-1491,1 0 0,0 0 0,-1 0 1,1 0-1,0 0 0,-1-1 0,1 1 0,-1-1 1,1 1-1,-1-1 0,1 1 0,-1-1 0,3-1 0,-2-8-1862,-13-5-667,-24-20-1898,17 14 2367</inkml:trace>
  <inkml:trace contextRef="#ctx0" brushRef="#br0" timeOffset="1">29 31 756,'-29'-30'17950,"45"38"-17939,-1-1 0,1-1 0,1 0 0,-1-1 0,23 4 0,-38-9-108,0 0 0,0 0 0,0 0 0,0 1 0,1-1 0,-1 0 0,0 1 0,0-1 0,0 1 0,0-1 0,0 1 0,0-1 0,0 1 0,0 0 0,0-1 0,0 1 0,0 1 0,-1-1-109,1-1 1,-1 1-1,0-1 0,0 0 0,0 1 1,0-1-1,0 1 0,0-1 1,0 1-1,0-1 0,0 1 0,-1-1 1,1 1-1,0-1 0,0 1 1,0-1-1,0 1 0,-1-1 1,1 0-1,0 1 0,0-1 0,-1 0 1,1 1-1,0-1 0,-1 1 1,0-1-1,-18 14-6553,6-9 4998,-5 0-551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0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92,'3'0'557,"-1"0"1,0-1-1,1 1 1,-1-1-1,0 0 0,0 0 1,0 1-1,1-1 1,-1-1-1,0 1 0,2-2 1,2 0 1336,-4 2-1257,42 10 1039,-41-8-1647,-1 0-1,1-1 0,0 1 1,0-1-1,0 0 0,0 0 1,0 0-1,0 0 0,-1-1 1,1 1-1,0-1 0,0 1 0,0-1 1,4-2-1,0 1 39,39-17 269,-23 15-234,-13 1-48,0 1 0,0 0 0,0 1 0,0 0 0,0 1 0,0 0 0,0 0 0,0 1 0,0 0 0,14 4 0,43 18 523,-45-15-465,0 0 0,0-2 0,38 6 0,-44-10-95,1-1 0,0-1 0,0 0 0,-1-2 0,1 0 0,18-4 0,-24 3-1,-1 0 0,1-1 0,-1 0 0,0-1 0,0 0 0,0 0 0,-1-1 0,0 0 1,0-1-1,10-9 0,-2 0 14,1 1 0,1 1 0,38-23 0,-43 30-24,1 1 0,0 1 1,0 1-1,0 0 1,1 0-1,0 2 0,-1 0 1,1 1-1,0 0 1,0 1-1,0 1 1,16 3-1,-18-2 45,0 1 0,1 1 1,-1 0-1,-1 1 0,24 11 0,-26-11-35,0-2 0,1 1 0,-1-1 0,0-1-1,1 0 1,0-1 0,12 1 0,0-2-13,1-1 0,0-1-1,0-1 1,-1-2 0,1 0 0,-1-1 0,30-13 0,21-3-10,-41 14 10,-6 1-122,0 2 1,1 1-1,0 2 1,-1 0-1,1 2 1,35 4-1,-59-3-540,-1 0-1,1 0 0,-1 1 0,1-1 1,-1 1-1,0 0 0,1 0 0,-1 0 1,6 5-1,4 1-4573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2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0 472,'-41'20'7116,"-23"4"-5539,31-12-1094,-101 24 554,70-9-508,63-26-481,0 0 1,0 0-1,0 0 0,0 0 1,1 0-1,-1 1 1,0-1-1,0 0 0,1 1 1,-1-1-1,1 0 1,-1 3-1,20 2-42,22 6 13,0-3 0,0-1 0,0-2 0,62 1-1,-43-3-14,612 8 246,-226-47 740,-135 23 206,-222 22-1097,-87 26-44,-7-2-3283,1 4-3967,4-24 5001,0-3 370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2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1 612,'-21'18'17568,"33"-15"-16672,124 12-579,204-3 1,138-34 11,-85 2-861,-371 19-246,0 1-1,42 7 1,-47-4-397,0 1 1,0 0-1,0 2 1,-1 0-1,0 0 1,-1 2-1,1 0 0,-1 1 1,-1 0-1,0 1 1,0 1-1,17 18 1,6 10-658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2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41 712,'47'-16'6789,"-5"1"3651,-38 10-8184,-4 4-2209,0 1 0,0 0-1,0 0 1,0 0 0,0 0-1,0-1 1,0 1 0,0 0-1,0 0 1,0 0-1,0-1 1,0 1 0,1 0-1,-1 0 1,0 0 0,0 0-1,0 0 1,0-1 0,0 1-1,0 0 1,1 0 0,-1 0-1,0 0 1,0 0 0,0 0-1,0 0 1,1 0 0,-1-1-1,0 1 1,0 0-1,0 0 1,1 0 0,-1 0-1,0 0 1,0 0 0,0 0-1,3 0 2194,19 8 5642,-15-5-7184,15-2-690,-1 2 0,28 7 0,3 0-8,23-2 0,0-2 0,0-4 0,1-3 0,143-21 0,-185 17 0,0 2 0,-1 1 0,1 2 0,66 7 0,-41 3 0,83 26 0,-126-29 0,-15-7 0,-1 1 0,0-1 0,0 0 0,1 0 0,-1 1 0,0-1 0,0 0 0,1 0 0,-1 1 0,0-1 0,0 0 0,0 1 0,0-1 0,1 0 0,-1 1 0,0-1 0,0 0 0,0 1 0,0-1 0,0 0 0,0 1 0,0-1 0,0 0 0,0 1 0,0-1 0,0 1 0,0-1 0,0 0 0,0 1 0,-1-1 0,1 0 0,0 1 0,0-1 0,0 0 0,0 1 0,-1-1 0,1 0 0,0 0 0,0 1 0,-1-1 0,1 1 0,-7 5 0,-5 29-2398,5-12-2792,-3 5-1099,-3-7-277,9-14 4778,-1-1 1,1 0 0,-1 0-1,-11 11 1,0-2-404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24 1400,'5'4'11461,"-15"-5"-8806,-12-2-728,4 3-643,4 0-304,0 0 0,-22 3 0,32-3-879,1 1 0,-1 0 0,1 0 0,-1 0 0,1 0 0,0 1 0,0-1-1,-1 1 1,1 0 0,0 0 0,1 0 0,-1 0 0,0 0 0,1 1 0,-4 3-1,-4 7 33,1 1 0,1 0 0,0 1-1,1 0 1,0 0 0,1 0 0,-7 32-1,7-16-127,1 0-1,2 0 0,2 38 0,0-60-4,2 0-1,-1-1 0,1 1 1,0-1-1,1 1 0,0-1 1,0 1-1,1-1 0,0 0 1,1 0-1,-1-1 0,2 1 1,-1-1-1,10 12 0,-11-15-3,0 0 0,0 0-1,1-1 1,-1 0 0,1 0 0,0 0-1,0 0 1,0 0 0,1-1-1,-1 0 1,5 2 0,-5-3-2,-1-1 1,1 0 0,-1 1-1,1-1 1,-1-1-1,1 1 1,-1 0 0,0-1-1,1 0 1,-1 0-1,1 0 1,-1 0 0,0 0-1,0-1 1,0 1-1,5-4 1,5-3 0,1-1 0,-2 0 0,1-1 0,-1-1 0,-1 0 1,0 0-1,-1-1 0,0-1 0,0 1 0,-1-2 0,11-23 0,1-10 37,-2 0 1,16-65-1,-11 31-54,-22 74 23,0 0 0,0-1-1,-1 0 1,0 1 0,0-1 0,-1-9 0,5 3 9,-2 10 5,-2 7 30,8 29 22,-7-18-48,-1 0-1,7 25 1,1 4-7,-1-5-9,2 0 1,1-1-1,20 45 1,-29-77-8,2 5-94,1 0 0,0-1-1,9 14 1,-12-20-530,0 0-1,1 0 1,-1 0-1,1-1 1,0 1 0,-1-1-1,6 4 1,-7-6-40,0-1 1,0 1 0,0 0 0,0-1-1,0 1 1,0 0 0,0-1-1,0 1 1,0-1 0,-1 0-1,1 1 1,4-5-3337,7-10-894,-11 5 2940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4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1374 1696,'0'36'6115,"0"-13"13210,0-37-16561,-9-41 103,8 39-2867,-1 1 0,-6-28 0,-1-7 0,-2-116 0,4 44 0,-8-188 0,14 282 0,5-44 0,0-2 0,5-75 0,-9 133 0,1-1 0,0 1 0,1 0 0,0 0 0,2 0 0,0 0 0,0 0 0,2 1 0,0 0 0,0 0 0,2 0 0,0 1 0,0 0 0,1 1 0,1 0 0,1 0 0,18-18 0,-24 28 0,0-1 0,0 0 0,1 1 0,0 0 0,-1 1 0,1-1 0,0 1 0,0 0 0,1 1 0,-1-1 0,0 1 0,0 0 0,1 1 0,-1-1 0,1 1 0,-1 1 0,0-1 0,1 1 0,-1 0 0,0 1 0,7 2 0,-5-2 0,0 1 0,0 1 0,0-1 0,-1 1 0,1 0 0,-1 1 0,0 0 0,0 0 0,-1 1 0,0-1 0,0 1 0,0 1 0,-1-1 0,0 1 0,7 11 0,-3-1 0,0 0 0,11 36 0,-18-47 0,0 1 0,-1 0 0,0-1 0,0 1 0,-1 0 0,0 0 0,0 0 0,-1 0 0,1 0 0,-1-1 0,-4 13 0,-1-3 0,0-1 0,-1 0 0,0 0 0,-1-1 0,-1 0 0,-1 0 0,0-1 0,0 0 0,-1-1 0,-1 0 0,0 0 0,-24 16 0,-128 99 0,149-111 1595,14 0-3321,2-14 1041,0 0 1,1 0-1,-1 1 1,0-1-1,1-1 1,0 1-1,-1 0 1,1 0-1,0 0 1,0-1-1,0 1 1,0-1-1,3 2 1,47 20-12492,-24-15 9512,8 0 275,0-2 1069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4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0 957 1636,'2'-2'9854,"7"-18"-5573,6-28 1845,14-51 1275,-21 49-6148,-1 0 0,-1-90 0,-20-100-1543,-4 114 290,10 87 0,5 31 0,2 0 0,-1 0 0,1 0 0,-1-9 0,2 352-5911,2-304 5782,2 1-1,0-2 1,17 58-1,-14-60 416,-6-28-243,-1 1 0,0 0 1,1 0-1,-1 0 0,0 0 1,1 0-1,-1 0 0,1-1 1,-1 1-1,1 0 0,0 0 1,-1-1-1,1 1 0,0 0 0,0-1 1,-1 1-1,1-1 0,0 1 1,0-1-1,0 1 0,-1-1 1,1 0-1,0 1 0,0-1 1,0 0-1,0 0 0,0 1 0,0-1 1,0 0-1,0 0 0,0 0 1,0 0-1,0 0 0,0-1 1,2 1-1,0-1 178,1 0 1,-1 0 0,1 0-1,-1-1 1,0 1-1,1-1 1,-1 0-1,5-3 1,17-19 192,0-1 0,-2-1 0,-1-1 0,-1-1 0,17-31 0,-1 3-308,10-11-106,3 1 0,60-61 0,-89 105-703,-2 2 1138,0 2-1,29-22 1,-41 35-990,0 0-1,0 1 1,1 0-1,12-4 1,-15 6-469,0 1-1,0 0 1,0 0 0,1 0 0,-1 1-1,0-1 1,0 1 0,7 1 0,-9-1 178,0 1 0,0 0 0,1 0 1,-1 0-1,0 0 0,0 0 1,0 1-1,0-1 0,-1 1 0,1-1 1,0 1-1,-1 0 0,4 4 1,0 0-411,-1 0 0,0 1 0,0-1 0,4 9 0,9 19-1249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0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90 610 892,'-26'-25'8432,"24"21"-8243,-1 0 0,1 0 0,-1 0 0,0 0 0,0 0 0,0 0 0,-7-5 0,-2-5-409,12 14 126,0-1 1,0 1-1,0-1 0,-1 0 1,1 1-1,-1-1 0,1 0 1,0 1-1,-1-1 1,1 1-1,-1-1 0,1 1 1,-1-1-1,1 1 1,-1 0-1,1-1 0,-1 1 1,0 0-1,1-1 0,-1 1 1,0 0-1,1-1 1,-1 1-1,0 0 0,1 0 1,-2 0-1,-6-3-2610</inkml:trace>
  <inkml:trace contextRef="#ctx0" brushRef="#br0" timeOffset="1">8 584 752,'2'2'6860,"3"-4"-4498,7-22 4078,-5-23-2983,-4 25-1711,13-133 4503,-15 116-6963,-2 0 0,-6-40 0,0 34-2674,1 13-5582,-1-53 0,7 69 6158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27 960,'0'-1'515,"0"0"-1,-1 0 1,-16-22 19373,17 26-19706,1-1 0,-1 1-1,1 0 1,0-1 0,0 1-1,0 0 1,0-1 0,2 4 0,17 44-2273,69 99-16525,-71-119 16123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1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30 808 1816,'0'0'238,"0"1"0,0-1 0,0 1 0,-1-1 0,1 1 0,0-1 0,0 0 0,-1 1 0,1-1 0,0 0 0,-1 1 0,1-1 0,0 0 1,-1 1-1,1-1 0,0 0 0,-1 1 0,1-1 0,-1 0 0,1 0 0,-1 0 0,1 0 0,-1 1 0,1-1 0,-1 0 0,1 0 0,0 0 0,-1 0 0,1 0 0,-1 0 0,1 0 0,-1 0 0,1 0 0,-1 0 0,1-1 0,-1 1 0,1 0 0,-1 0 0,0-1 0,-7-22 6912,7 19-7378,-2-14 1052,2 1 0,0-1 0,1 1 0,5-35 0,2 2-320,27-87-1,-13 62-449,-17 53-49,3-15-6,-7 35 0,0 0 0,1 1 0,0-1 0,-1 0 1,1 1-1,0-1 0,0 0 0,0 1 0,0-1 0,0 1 0,0-1 0,0 1 0,1 0 0,-1-1 0,2 0 0,-2 2 1,-1 0 1,1 0 0,-1 0-1,1 0 1,0 0 0,-1 1-1,1-1 1,-1 0-1,1 0 1,-1 0 0,1 1-1,-1-1 1,1 0-1,-1 0 1,1 1 0,-1-1-1,1 1 1,-1-1 0,0 0-1,1 1 1,-1-1-1,1 1 1,-1-1 0,0 1-1,0-1 1,1 1-1,-1-1 1,0 1 0,0-1-1,1 1 1,-1-1 0,0 1-1,0 0 1,0-1-1,0 1 1,0-1 0,0 1-1,0 0 1,4 31 45,-13 190 218,7-155-213,0-41-19,2 0-1,0 0 1,1 0-1,2 0 1,9 43 0,-11-66-21,0 0 1,-1-1 0,1 1 0,0 0 0,1-1 0,-1 1 0,0-1-1,1 1 1,0-1 0,-1 0 0,1 1 0,0-1 0,0 0 0,0 0 0,0 0-1,0-1 1,1 1 0,-1 0 0,1-1 0,-1 0 0,1 1 0,-1-1-1,1 0 1,0 0 0,0-1 0,2 2 0,1-2 4,1-1 0,-1 1 1,0-1-1,0 0 0,-1 0 0,1-1 1,0 0-1,0 0 0,-1 0 0,1-1 1,9-5-1,32-22 358,71-58-1,-85 60 9,2 1-1,1 2 1,66-35-1,-100 59-371,0 0 0,0 0-1,0 0 1,0 1-1,0-1 1,0 0-1,0 1 1,0 0 0,0-1-1,0 1 1,0 0-1,0 0 1,0 0 0,0 0-1,0 0 1,0 1-1,0-1 1,0 0-1,0 1 1,0 0 0,2 1-1,-2-1 2,-1 0 1,1 1-1,-1-1 0,0 1 0,1 0 0,-1-1 0,0 1 1,0 0-1,0 0 0,0 0 0,0 0 0,-1-1 1,1 1-1,-1 0 0,1 1 0,0 3 0,0 7 30,-1 0-1,0 0 1,-1 1-1,-5 22 1,2-12-72,1 1 0,0 28-1,-7-84-29,8-45 10,-24-144 0,-36-70-36,60 281 87,-6-22 35,-17-46 0,20 66 6,0 0 0,0 0 0,-1 0 0,0 1 0,-1 0 0,-16-18 0,21 26-25,0 0 0,-1 0 0,1 0 0,-1 0 1,0 1-1,1-1 0,-1 1 0,0-1 0,0 1 0,0 0 1,0 0-1,0 1 0,0-1 0,0 1 0,0-1 1,0 1-1,0 0 0,-1 0 0,1 0 0,0 1 1,0-1-1,0 1 0,0-1 0,0 1 0,0 0 1,0 0-1,0 1 0,-4 2 0,2-1 44,-1 0 0,1 0-1,0 1 1,1 0 0,-1 0 0,1 0-1,-1 1 1,1-1 0,1 1 0,-1 0-1,1 0 1,0 0 0,-4 9 0,5-11-8,1 1 1,-1-1 0,1 1-1,0-1 1,0 1 0,1-1-1,-1 1 1,1 0 0,-1-1-1,1 1 1,1 0 0,-1-1-1,0 1 1,1 0 0,0-1-1,-1 1 1,1-1 0,1 1-1,-1-1 1,1 1 0,-1-1-1,1 0 1,0 0 0,0 0-1,0 0 1,0 0 0,1 0-1,-1-1 1,1 1 0,0-1-1,0 1 1,4 1 0,3 2 57,1 0 0,-1-1 0,2-1 0,-1 1 0,0-2 0,1 0 0,0 0 0,19 1 0,53 1 62,-1-5 0,106-12 0,-153 9-177,125-9-429,32-3-5562,-3-3-6809,-68 11 4322,-60 3 5515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66 444,'1'0'298,"0"-1"1,0 1-1,0 0 1,0-1-1,0 1 1,0-1-1,0 0 0,0 1 1,0-1-1,0 0 1,0 1-1,0-1 1,-1 0-1,1 0 0,0 0 1,0 0-1,-1 0 1,1 1-1,-1-1 1,1 0-1,-1-1 0,1 1 1,-1 0-1,0 0 1,0 0-1,1 0 1,-1 0-1,0 0 1,0 0-1,0 0 0,0 0 1,0-1-1,0 1 1,0 0-1,-1 0 1,1 0-1,0 0 0,-1 0 1,1 0-1,-1 0 1,1 0-1,-1 0 1,1 0-1,-1 0 0,1 0 1,-1 0-1,0 0 1,0 1-1,0-1 1,1 0-1,-1 0 0,-1 0 1,-5-2 54,0 0 1,0 0 0,-1 1-1,1 0 1,0 0-1,-1 1 1,0 0 0,1 0-1,-1 1 1,1 0-1,-1 0 1,0 1 0,-11 2-1,-11 4 452,1 0 0,-31 14 0,41-15-340,2 0-195,0 1-1,0 0 1,1 2 0,0-1 0,0 2-1,1 0 1,0 1 0,1 1 0,0 0 0,1 1-1,0 0 1,-11 17 0,21-27-247,1 1 0,1 0 1,-1 0-1,0 0 0,1 0 1,0 0-1,0 0 0,0 0 1,1 0-1,-1 0 0,1 0 0,0 0 1,0 1-1,0-1 0,1 0 1,0 0-1,1 6 0,0-3 4,0 0-1,1 0 1,0 0-1,0 0 0,1-1 1,0 1-1,0-1 1,9 10-1,-2-4-11,1-1 0,0-1-1,1 0 1,0 0 0,1-1-1,0-1 1,0-1 0,1 0-1,0 0 1,0-2-1,0 0 1,1 0 0,23 2-1,-3-2-8,0-2 0,-1-1 0,1-2 0,0-2-1,39-6 1,-64 6-1,-1 0-1,1-1 0,0 0 0,-1 0 0,0-1 1,0-1-1,0 0 0,0 0 0,-1-1 1,1 0-1,11-11 0,-19 14 10,-1 0 0,1 1 0,-1-1 0,0 0 0,0 0-1,0 0 1,0 0 0,0 0 0,-1 0 0,1 0 0,-1 0 0,0 0 0,0 0 0,0 0 0,0 0 0,0 0 0,-1 0 0,0 0-1,1 0 1,-1 0 0,0 0 0,0 0 0,-1 0 0,-1-3 0,3 6-11,-1-1 1,1 1-1,0 0 0,0 0 1,0 0-1,0 0 0,0 0 0,0 0 1,-1-1-1,1 1 0,0 0 1,0 0-1,0 0 0,0 0 1,-1 0-1,1 0 0,0 0 0,0 0 1,0 0-1,-1 0 0,1 0 1,0 0-1,0 0 0,0 0 1,0 0-1,-1 0 0,1 0 1,0 0-1,0 0 0,0 0 0,0 0 1,-1 0-1,1 0 0,0 0 1,0 0-1,0 0 0,0 1 1,-1-1-1,1 0 0,0 0 1,0 0-1,0 0 0,0 0 0,0 1 1,0-1-1,-1 0 0,1 0 1,0 0-1,-5 15 28,2 21-45,10-16-21,0 1 0,1-2 0,1 1 0,0-1 0,2 0 0,0-1 0,17 20 0,-21-29-449,0 0-1,1 0 0,0-1 1,0 0-1,1-1 0,19 13 0,-21-16-598,0 0 0,0-1 0,0 0 0,13 4 0,-16-6-85,1 0-1,0 0 1,0-1-1,0 1 0,0-1 1,-1 0-1,1-1 1,5 0-1,7-7-4354,-12 5 4608,11-7-1451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1 304,'-1'12'2322,"1"-10"-1998,-1 0 0,1-1 0,0 1-1,0 0 1,0 0 0,0 0-1,0 0 1,0 0 0,1 0 0,-1 0-1,1 0 1,-1 0 0,1 0-1,0 0 1,0-1 0,0 1 0,0 0-1,0 0 1,2 2 0,9 14 188,-12-16-472,1 0 0,0 0 0,0 0 0,0 0 0,0-1 0,0 1 0,1 0 0,-1-1 1,0 1-1,4 2 0,-2-2 33,-1 0 0,1 0-1,-1 1 1,0-1 0,1 1 0,-1 0 0,-1 0 0,3 3 0,10 14 369,-7-10-137,-2 0 0,1 1 0,-1-1 0,6 22 0,-8-23-139,77 196 2582,-70-177-2549,55 178 423,-60-188-624,1-1 0,0 1 1,2-2-1,0 1 0,1-1 1,11 15-1,-19-29-94,0 0 0,0-1 0,1 1 0,-1 0 1,-1 0-1,1 0 0,0 0 0,0 0 0,-1 0 0,1 0 0,-1 0 0,0 0 0,1 0 0,-1 1 0,0-1 0,-1 3 0,2-6-377,-1 0-1,1 0 0,-1 0 1,1 0-1,-1 0 0,0 0 1,0 0-1,1 0 0,-1-1 0,0 1 1,0 0-1,0 0 0,0 0 1,0 0-1,-1 0 0,1 0 1,0 0-1,-1-2 0,-1-16-1988,2-1 259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1180,'28'20'6956,"-26"-16"-6463,1-1 0,-1 1-1,1 0 1,-1 0 0,0 0-1,1 5 1,19 45 1253,-3 1 0,13 60 1,8 34-819,-7-32-1559,-30-104-163,1 1-1,0-1 1,1 0 0,1 0-1,7 13 1,6 25-7357,-11-40 5858,-6-1 466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4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1083 1 992,'-35'18'7898,"-2"-3"-4389,-38 19-565,-147 95 1961,-99 84-1788,301-199-3022,-207 146 240,226-160-289,-9 7-571,1-1 0,-1-1-1,0 0 1,-21 7 0,29-11 185,-1 0 1,1-1-1,0 1 1,0-1-1,-1 0 1,1 0-1,0 0 1,0 0-1,-1 0 0,1 0 1,0-1-1,-1 1 1,1-1-1,0 1 1,0-1-1,0 0 1,0 0-1,0 0 1,0 0-1,0 0 1,0-1-1,0 1 1,0-1-1,0 1 1,1-1-1,-1 1 1,1-1-1,-1 0 1,1 0-1,-2-3 1,1 1-149,0 0 0,1 1 0,0-1 0,-1 0 0,1 0 0,1 0 0,-1-1 0,1 1 1,-1 0-1,1 0 0,0 0 0,1 0 0,0-5 0,6-32-2187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 0 824,'0'0'2359,"-3"0"264,-6 1-1550,0 0-1,0 1 1,0 0 0,0 0 0,1 1 0,-1 0 0,1 0-1,-14 8 1,-67 44 1667,73-44-2153,-170 132 2253,117-87-2427,-162 162-1392,200-187-370,9-10-1008,-11 13-3327,15-10-3603,16-15 7226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4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147 729 872,'7'19'3524,"-5"3"4273,-2-22-7759,0 0 0,0 0 0,0 0 0,0 0 0,0 0 0,0 0 0,0 0 0,0 0 0,0 0 0,0 1 0,0-1 0,0 0 0,0 0 0,0 0 0,0 0 0,-1 0 0,1 0 0,0 0 0,0 0 0,0 0 0,0 0 0,0 0 0,0 0 0,0 0 0,0 0 0,0 1 0,0-1 0,0 0 0,0 0 0,0 0 0,0 0 0,0 0 0,-1 0 0,1 0 0,0 0 0,0 0 0,0 0 0,0 0 0,0 0 0,0 0 0,0 0 0,0 0 0,0 0 0,0 0-1,-1 0 1,1 0 0,0 0 0,0 0 0,0 0 0,0 0 0,0 0 0,0 0 0,0 0 0,0 0 0,0-1 0,0 1 0,0 0 0,0 0 0,0 0 0,-1 0 0,1 0 0,0 0 0,0 0 0,0 0 0,0 0 0,0 0 0,0 0 0,0 0 0,0-1 0,-8-8 1450,-8-14-436,6-2-838,0-1 1,1 0 0,-5-29-1,-5-13-165,7 21-44,-8-57 0,5 22-12,-2-52 7,16 93-20,1 40 21,0 1 0,0 0 0,0 0-1,0 0 1,0 0 0,0-1 0,0 1 0,0 0-1,0 0 1,0 0 0,0-1 0,0 1-1,0 0 1,0 0 0,0 0 0,0 0 0,0-1-1,0 1 1,0 0 0,0 0 0,0 0-1,1 0 1,-1 0 0,0-1 0,0 1 0,0 0-1,0 0 1,0 0 0,0 0 0,1 0-1,-1 0 1,0-1 0,0 1 0,0 0 0,0 0-1,1 0 1,-1 0 0,0 0 0,0 0 0,0 0-1,1 0 1,7 5 39,7 12 15,12 40 111,37 116-1,0 67-1,-47-174-115,9 68 42,-7-32 376,-18-99-316,-1-1 0,1 1 0,-1-1 0,0 1 0,0-1 0,0 1 1,0-1-1,0 1 0,-1 3 0,1-6-127,0 0 1,0 0-1,0 0 1,0 0-1,0 0 0,0 0 1,0 0-1,0 0 1,0 0-1,-1 1 1,1-1-1,0 0 0,0 0 1,0 0-1,0 0 1,0 0-1,0 0 1,0 0-1,0 0 0,0 0 1,0 0-1,-1 0 1,1 0-1,0 0 1,0 0-1,0 0 0,0 0 1,0 0-1,0 0 1,0 0-1,0 0 0,0 0 1,-1 0-1,1 0 1,0 0-1,0 0 1,0 0-1,0 0 0,0 0 1,0 0-1,0 0 1,0-1-1,0 1 1,0 0-1,0 0 0,-1 0 1,1 0-1,0 0 1,0 0-1,0 0 1,0 0-1,0 0 0,0 0 1,0 0-1,0-1 1,0 1-1,0 0 1,0 0-1,0 0 0,0 0 1,0 0-1,0 0 1,0 0-1,0 0 1,-6-19 812,-2-19-507,1 0 0,-4-75 0,11 21-363,3 0 0,29-173 0,-16 178 42,-10 44 13,19-62 0,-22 99-24,-1 0-1,1 0 0,0 1 0,0 0 1,5-6-1,-8 10 1,0 0 0,1 0 0,-1 1 1,1-1-1,0 0 0,-1 0 0,1 0 0,-1 1 0,1-1 1,0 0-1,0 0 0,0 1 0,-1-1 0,1 1 0,0-1 1,0 1-1,0-1 0,0 1 0,0 0 0,0-1 0,0 1 0,0 0 1,0 0-1,0-1 0,0 1 0,0 0 0,0 0 0,0 0 1,0 0-1,0 1 0,0-1 0,0 0 0,0 0 0,0 1 1,0-1-1,0 0 0,0 1 0,1 0 0,5 9 6,0-1 0,-1 1 0,0 1 0,-1-1 0,0 1 0,-1 0 0,5 18 0,-6-20 4,13 50 69,15 101 0,-4-16 23,11 30-61,-29-149-106,-3-19-6,-4-17 14,-1-4 63,2 1 0,-1-1 0,7-17 0,-6 21-12,47-228-90,-18 70 27,-24 121 59,4-17-7,-12 66 18,0 0 0,0-1 1,0 1-1,0 0 0,0-1 0,1 1 0,-1 0 0,0-1 0,0 1 0,1 0 0,-1-1 1,1 1-1,-1 0 0,0-1 0,1 1 0,-1-1 0,1 1 0,-1-1 0,1 1 0,0-1 0,-1 1 1,1-1-1,-1 0 0,1 1 0,0-1 0,-1 0 0,1 1 0,0-1 0,0 0 0,-1 0 1,1 0-1,0 0 0,-1 0 0,1 0 0,0 0 0,0 0 0,-1 0 0,1 0 0,0 0 1,-1 0-1,1 0 0,0-1 0,0 1 0,-1 0 0,1 0 0,0-1 0,-1 1 0,1 0 0,-1-1 1,1 1-1,0-1 0,-1 1 0,1-1 0,-1 1 0,1-1 0,-1 0 0,0 1 0,1-1 1,-1 1-1,0-1 0,1 0 0,-1 1 0,0-1 0,0 0 0,1 1 0,-1-1 0,0-1 1,9 44 84,5 78 1,1 10 12,12 58-1,19-29-14,-42-146-222,0 0 1,1 0-1,1 0 0,0-1 0,1 0 1,0 0-1,1-1 0,9 11 0,-17-21-80,0 0 1,1-1-1,-1 1 0,1 0 0,-1-1 1,1 1-1,-1 0 0,1-1 0,0 1 1,-1-1-1,1 1 0,0-1 0,-1 0 1,1 1-1,0-1 0,-1 1 0,1-1 1,0 0-1,0 0 0,0 1 0,-1-1 1,1 0-1,0 0 0,0 0 0,0 0 1,-1 0-1,1 0 0,0 0 0,0 0 1,0-1-1,-1 1 0,1 0 0,0 0 1,0-1-1,-1 1 0,1 0 0,0-1 1,0 1-1,0-1 0,2-2-1022,-1 0-1,1 0 1,-1-1-1,0 1 0,0-1 1,3-6-1,1-2-88,6-12-1362,4-2 845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1833 112,'-9'-69'3436,"-2"-7"637,-70-213 6454,-4-15-6044,68 228-3553,3-1 0,-4-82-1,17 119-684,2 0 0,2 0 0,1 0 0,3 1 0,1 0 0,1 0 0,2 1 0,2 0 0,2 1 0,1 0-1,2 1 1,1 1 0,2 1 0,2 1 0,0 1 0,49-50 0,-61 71-205,1 1 1,0 0-1,0 1 0,1 1 1,0 0-1,0 0 0,1 2 1,0-1-1,20-5 0,-22 9-10,0-1 1,0 2-1,1 0 0,-1 0 0,0 1 1,1 1-1,-1 0 0,1 1 0,-1 0 1,1 1-1,20 5 0,-25-5 63,-1 1-1,-1 0 1,1 0 0,0 0 0,-1 1-1,1 0 1,-1 0 0,0 1-1,0 0 1,-1 0 0,0 0-1,0 1 1,0-1 0,8 13-1,-9-10-16,1 1 0,-2 0-1,1 1 1,-1-1-1,0 1 1,-1-1-1,0 1 1,-1 0-1,0 0 1,0 10 0,-2 3-55,-1 0 1,-1 0 0,-1-1-1,0 1 1,-2-1 0,-1 0 0,-1-1-1,-19 40 1,16-42-22,-5 14 0,-3-1 0,0 0 0,-35 41 0,31-47-17,-98 102-159,114-122 592,-12 11-2457,-9 14-6745,27-29 8050,-1-1 0,1 1 0,0 0 1,-1 0-1,1 0 0,0 0 0,0 0 0,0 0 0,0 0 1,1 0-1,-1 0 0,1 0 0,-1 1 0,1-1 0,0 0 1,0 0-1,0 1 0,0-1 0,0 0 0,0 0 1,1 1-1,-1-1 0,2 4 0,7 14-1928,0 5 829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1265 292,'11'-5'9032,"-5"-10"-3626,-4-25-539,-1 18-2849,44-290 6885,34-154-7455,-55 303-1270,-12 67-106,-9 60-55,-3 35-28,1-1 0,-1 1 0,0 0-1,0-1 1,-1 1 0,1 0-1,0-1 1,0 1 0,-1 0 0,1-1-1,-1 1 1,1 0 0,-1 0-1,1-1 1,-1 1 0,0 0-1,0 0 1,0 0 0,-1-1 0,-10 17-820,-3 9-288,2 1 0,0 0-1,1 1 1,2 0 0,1 1 0,-7 29 0,-47 198-3822,57-230 4763,1 0 1,-2 36-1,-3 12 237,10-69 3,-1 0 0,0-1 0,1 1 0,0 0 1,0-1-1,-1 1 0,2 0 0,-1-1 0,0 1 1,0 0-1,1-1 0,0 1 0,-1 0 0,1-1 1,0 1-1,0-1 0,2 4 0,-2-6-10,-1 0 0,0 0 0,0 0 0,0 1 0,1-1 0,-1 0 1,0 0-1,0 0 0,1 0 0,-1 0 0,0 1 0,1-1 0,-1 0 0,0 0 0,0 0 0,1 0 0,-1 0 0,0 0 0,1 0 0,-1 0 0,0 0 0,0 0 0,1 0 1,-1 0-1,0 0 0,1 0 0,-1-1 0,0 1 0,0 0 0,1 0 0,-1 0 0,0 0 0,0 0 0,1-1 0,-1 1 0,0 0 0,0 0 0,1 0 0,-1-1 1,9-10 633,-7 8-309,118-177 6208,5-7-5330,-48 84-1196,-2 3-1034,-24 35-2688,-8 12-2460,1 1-3684,-40 48 8814,0 0 0,0 1 0,1-1-1,-1 1 1,1 0 0,5-3 0,9-4-1191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7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73 661 4,'9'-10'2180,"-9"-16"524,0 0 309,0-10 179,0 1-388,0-1-892,0-5-743,-9 0-521,9 0-336,0 0-312,-9 0-448,9-5-632,-9 5-1077,0 0-563,0 0-264,0 0-28,0 0 279,-10 5 537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19 820,'12'-18'28045,"-6"42"-27186,28 39-3229,31 69-15640,-60-118 16036,-1 0 1,4 21 0,-5-22 1157,6 33-1372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1013 212,'17'34'8454,"-17"-34"-8282,1 0-1,-1 0 1,0 0-1,1 0 1,-1 0 0,0 0-1,1 0 1,-1-1-1,0 1 1,0 0 0,1 0-1,-1 0 1,0 0-1,0 0 1,1 0 0,-1-1-1,0 1 1,0 0-1,1 0 1,-1 0-1,0-1 1,0 1 0,0 0-1,1 0 1,-1-1-1,0 1 1,0 0 0,0 0-1,0-1 1,0 1-1,1 0 1,-1-1 0,0 1-1,0 0 1,0 0-1,0-1 1,0 1-1,0 0 1,0-1 0,0 1-1,0-1 1,4-15 1975,-4 15-1811,37-106 5928,-11 23-3500,53-110-1,-40 105-1878,119-226 535,-70 150-1282,-86 159-133,2 0-1,-1 0 1,1 0-1,0 0 1,0 0-1,1 1 1,-1 0-1,1 0 1,0 0-1,8-5 1,-13 10-4,1 0 1,-1 0 0,1 0-1,0 0 1,-1 0-1,1 0 1,-1-1 0,1 1-1,0 1 1,-1-1 0,1 0-1,-1 0 1,1 0-1,0 0 1,-1 0 0,1 0-1,-1 1 1,1-1-1,0 0 1,-1 1 0,1-1-1,-1 0 1,1 1 0,-1-1-1,0 0 1,1 1-1,-1-1 1,1 1 0,-1-1-1,0 1 1,1-1 0,-1 1-1,0-1 1,1 1-1,-1 0 1,0-1 0,0 2-1,9 22 46,-6 2-41,-2-1 1,-2 44-1,-1-15-6,-11 146 0,-1 4 0,5 56 0,9-223-22,-1 10-99,10 78 0,-8-117-285,4 27-395,0-23-1403,-5-12 2101,0 0 0,1 0 0,-1 0 0,0 0 0,0 0-1,0 0 1,0 0 0,1 0 0,-1 0 0,0 0 0,0 0 0,0 0 0,1 0-1,-1 0 1,0 0 0,0 0 0,0 0 0,0 0 0,1 0 0,-1 0 0,0 0 0,0 0-1,0 0 1,0 0 0,1 0 0,-1 0 0,0 0 0,0 0 0,0-1 0,0 1-1,1 0 1,-1 0 0,0 0 0,0 0 0,0 0 0,0 0 0,0-1 0,0 1-1,0 0 1,0 0 0,1 0 0,-1 0 0,0-1 0,0 1 0,0 0 0,0 0 0,1-5-1377,0 1 1,0-1 0,-1 1-1,1-1 1,-1 0 0,0 1 0,0-1-1,-2-7 1,1-5-2167,3-4 221,5-4 676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1263 1576,'-9'-95'7354,"17"-251"2896,-8 263-8141,-10-85 0,1 47-765,3 34-142,-5 0-1,-34-132 1,44 215-1123,1 1-1,-2-1 1,1 1 0,0 0 0,-1 0 0,1-1 0,-1 1 0,0 0 0,0 1 0,0-1 0,-1 0 0,1 0 0,-1 1 0,1 0 0,-1-1-1,-4-1 1,6 3-59,-1 0 0,0 1 0,1-1 0,-1 1 0,0 0 0,0-1 0,1 1 0,-1 0 0,0 0 0,0 0 0,1 0 0,-1 0 0,0 1-1,1-1 1,-1 0 0,0 1 0,1 0 0,-1-1 0,0 1 0,1 0 0,-1 0 0,1 0 0,-1 0 0,1 0 0,0 0 0,-1 0 0,1 0 0,0 0 0,0 1-1,0-1 1,0 0 0,0 1 0,0-1 0,-1 4 0,-3 3-9,1 0 0,0 1 0,1-1-1,0 1 1,0 0 0,1 0 0,0 0 0,1 0 0,0 0 0,0 0-1,1 0 1,0 0 0,1 0 0,0 1 0,0-1 0,1 0-1,0 0 1,1 0 0,-1-1 0,2 1 0,-1-1 0,7 10-1,-6-12 2,1 0-1,0 0 0,0-1 1,0 0-1,1 0 0,0 0 1,0-1-1,0 0 0,1 0 1,-1 0-1,1-1 0,13 5 1,3 0 24,1-2 0,41 7 0,-6-5-180,1-4-1,86-4 0,121-22-9475,72-3-9162,-274 25 16831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8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1019 1688,'7'-3'9522,"2"-6"-4097,20-28-1850,-19 24-2448,-2 3-816,1 0-1,0 1 0,1 0 1,0 1-1,1 0 0,-1 0 1,1 1-1,18-8 0,6 0 352,57-16-1,-91 30-652,19-4 84,0 0 0,1 1-1,0 1 1,-1 1 0,1 1 0,0 1 0,41 4 0,-53-3-66,0 1 1,1 0-1,-1 0 1,0 0-1,0 2 0,0-1 1,0 1-1,-1 0 1,0 1-1,1 0 0,-2 0 1,1 0-1,0 1 1,-1 1-1,0-1 0,-1 1 1,0 0-1,0 1 1,7 9-1,-9-8 1,0 0 0,-1 0 0,1 1 0,-2-1-1,1 1 1,-1-1 0,-1 1 0,0 0 0,0 17 0,-3 2 42,-9 55 0,5-59-45,-1 0-1,0-1 0,-21 43 0,-42 67 12,59-114-34,-8 10 34,-28 35-1,14-21 522,32-43-495,1 1 0,-1-1 1,0 0-1,0 0 0,0 0 0,0 0 1,0 0-1,0 0 0,0 0 1,-1 0-1,1-1 0,0 1 1,0 0-1,-1-1 0,1 1 1,0 0-1,-1-1 0,1 0 1,0 1-1,-1-1 0,1 0 1,-1 0-1,1 0 0,-1 0 0,1 0 1,-1 0-1,1 0 0,0 0 1,-1-1-1,1 1 0,-1-1 1,1 1-1,0-1 0,-1 1 1,1-1-1,0 0 0,0 1 1,-1-1-1,1 0 0,0 0 1,0 0-1,0 0 0,0 0 0,0 0 1,0 0-1,1-1 0,-1 1 1,0 0-1,0 0 0,1-1 1,-1 1-1,1 0 0,-1-1 1,1 1-1,0-1 0,-1 1 1,1-3-1,-30-217 1156,-1-12-1218,16 144 0,-65-317 0,42 226 0,21 111 0,-39-104 0,52 164-16,0 0-1,0 0 1,-1 1-1,-9-12 1,7 10-1854,-1 2 0,0-1 0,-1 1 0,0 0 1,-18-12-1,11 11-1638,0 0-1,-1 1 1,-20-7 0,-24-4-1577,17 12 2993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1038 0 1156,'-9'21'1385,"-1"-2"0,-1 1 0,-1-1 1,0-1-1,-22 25 0,-6 8 298,-367 454 2536,306-388-4116,86-99-213,-110 119 185,111-125-568,1 0-1,-2 0 1,1-2 0,-1 0 0,-1 0 0,0-2-1,-32 13 1,45-20 207,-1 0 0,0 0-1,1-1 1,-1 1 0,1-1 0,-1 0-1,1-1 1,-1 1 0,0 0 0,1-1 0,-1 0-1,1 0 1,-1 0 0,1 0 0,0 0-1,-1-1 1,1 0 0,0 1 0,0-1-1,0 0 1,0-1 0,1 1 0,-1 0 0,0-1-1,1 0 1,0 1 0,-1-1 0,1 0-1,1 0 1,-1 0 0,0-1 0,-1-3 0,-8-28-1592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7:5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71 160,'4'-7'704,"0"-1"0,0 0 0,0 0 1,2-11-1,-6 18-588,1 0 1,-1 1 0,0-1-1,0 0 1,0 0 0,0 1-1,1-1 1,-1 0 0,0 0-1,-1 1 1,1-1 0,0 0-1,0 0 1,0 1 0,0-1-1,0 0 1,-1 0 0,1 1-1,0-1 1,-1 0 0,1 1-1,-1-1 1,1 1 0,-1-2-1,-1 1 19,1 1 0,-1 0 0,1 0-1,-1-1 1,1 1 0,-1 0 0,1 0-1,-1 0 1,1 1 0,-1-1 0,1 0-1,-1 1 1,1-1 0,0 0 0,-1 1-1,1 0 1,0-1 0,-3 2 0,-9 5 227,0 0 0,1 1 0,0 1 0,0-1 0,-16 17 0,-50 59 156,56-59-359,-20 25-277,2 3 0,3 1 0,2 2 0,2 1-1,-33 82 1,53-110-1710,1 2 0,1 0 0,-8 41 0,19-70 1660,0 0 0,-1 0 0,1 0-1,0 0 1,0 0 0,0 0 0,1 0-1,-1 0 1,0 0 0,1-1 0,0 3 0,14 13-1632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0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2120,'2'-6'1288,"-1"0"1,0 0-1,0-1 0,0 1 0,-1 0 0,0-12 1,0 14-338,-1 0 0,1 0 1,0 0-1,0 0 0,1 0 1,-1 0-1,1 0 1,0 0-1,0 0 0,1 0 1,-1 0-1,4-6 0,-5 10-858,0 0 0,1-1 0,-1 1 0,1 0 0,-1-1 0,1 1 0,-1 0 0,1 0 0,-1 0 0,1 0 0,0-1-1,-1 1 1,1 0 0,-1 0 0,1 0 0,-1 0 0,1 0 0,-1 0 0,1 0 0,0 0 0,-1 1 0,1-1 0,-1 0-1,1 0 1,-1 0 0,1 1 0,-1-1 0,1 0 0,-1 0 0,1 1 0,-1-1 0,0 0 0,1 1 0,-1-1 0,1 1-1,-1-1 1,0 1 0,1 0 0,19 24 1668,-11-13-923,11 11 605,20 33 0,36 74-1393,-31-52 53,-14-20-329,29 44 731,-53-92-901,-1-1 0,2-1 0,-1 1 0,1-1 1,0-1-1,1 0 0,0 0 0,11 7 0,-18-13-119,0 0-1,0 0 0,0 0 1,0-1-1,0 1 0,1 0 1,-1-1-1,0 0 0,0 1 1,1-1-1,-1 0 0,0 0 0,1 0 1,-1-1-1,0 1 0,1-1 1,-1 1-1,0-1 0,0 1 1,0-1-1,0 0 0,1 0 1,-1 0-1,0-1 0,-1 1 1,1 0-1,0-1 0,0 1 0,-1-1 1,1 0-1,1-1 0,21-30-6626,-9 0 4060,-4-3 797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5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0 210 600,'2'1'370,"-1"0"0,0 0 0,0 0 0,0-1 1,0 1-1,0 0 0,0 1 0,0-1 0,0 0 0,0 0 0,-1 0 0,1 0 0,0 1 1,-1-1-1,1 2 0,0-1-179,-1-1 1,0 0-1,1 0 0,-1 0 1,1 0-1,0 0 1,-1 1-1,1-1 0,0 0 1,0-1-1,0 1 1,-1 0-1,1 0 1,0 0-1,0 0 0,0-1 1,0 1-1,1 0 1,-1-1-1,0 1 0,0-1 1,0 1-1,2-1 1,4 1-133,0 0 0,0-1 0,0 0 1,0-1-1,-1 0 0,1 0 0,0 0 1,0-1-1,0 0 0,-1 0 0,1 0 1,-1-1-1,0 0 0,0-1 0,0 1 1,0-1-1,0 0 0,-1-1 0,10-9 0,2-2-4,-13 13-30,0-1 1,0 0 0,-1 0 0,1 0-1,4-7 1,11-15 147,-16 22-84,1-1-1,-1 0 1,0 0-1,0 0 1,2-5-1,-4 7-8,0 1-1,-1 0 0,1 0 0,-1-1 1,0 1-1,1 0 0,-1-1 0,0 1 1,-1 0-1,1-1 0,0 1 0,-1 0 1,1 0-1,-1-1 0,0 1 0,-1-3 1,0 1 79,0 1 1,0-1-1,0 1 1,-1 0-1,1 0 1,-1 0-1,0 0 1,0 0-1,0 1 1,0-1-1,0 1 1,0 0-1,-1 0 1,1 0-1,-1 0 1,0 1-1,1-1 1,-1 1-1,0 0 1,0 0-1,0 0 1,0 1-1,0-1 1,0 1-1,0 0 1,0 0-1,-6 2 1,5-2-41,0 1 1,0 0-1,0 0 1,0 0-1,0 1 1,1 0-1,-1 0 1,1 0-1,-1 0 1,1 1-1,0-1 1,0 1-1,0 0 0,0 1 1,1-1-1,-1 1 1,1-1-1,0 1 1,0 0-1,0 0 1,0 1-1,-2 5 1,-5 17-64,1 0 1,2 0 0,0 1-1,2 0 1,1 1 0,1-1-1,2 1 1,0 0 0,2-1-1,1 1 1,2-1 0,9 38-1,13 31-52,-25-91-3,1 0 1,-1-1-1,1 1 0,1 0 0,-1-1 0,1 1 0,0-1 0,0 0 0,1 0 0,0 0 0,-1 0 0,2 0 0,7 6 0,-10-9-187,1 0-1,-1 0 0,0-1 0,1 1 0,-1-1 0,1 1 0,0-1 0,-1 0 1,1 0-1,0-1 0,0 1 0,-1 0 0,1-1 0,0 0 0,0 1 0,0-1 1,0 0-1,-1-1 0,1 1 0,0 0 0,0-1 0,0 0 0,0 1 0,-1-1 1,1 0-1,0-1 0,-1 1 0,1 0 0,-1-1 0,0 1 0,1-1 0,2-2 1,19-19-4909,22-26 0,-15 16 1989,4 1 726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00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1216,'0'-1'169,"0"1"0,0 0 1,0-1-1,0 1 0,0 0 0,0 0 0,0-1 0,0 1 0,0 0 1,0-1-1,0 1 0,0 0 0,0-1 0,0 1 0,1 0 1,-1-1-1,0 1 0,0 0 0,0 0 0,0-1 0,0 1 0,1 0 1,-1 0-1,0-1 0,0 1 0,1 0 0,-1 0 0,0 0 1,0-1-1,1 1 0,-1 0 0,0 0 0,0 0 0,1 0 0,10 5 6075,11 16 440,47 68-407,-47-59-5681,0-1-1,37 36 0,-34-39-873,22 21-1313,-44-45 1074,0 1-1,0-1 0,0 0 0,1 0 0,-1 0 0,1 0 0,-1-1 1,1 1-1,-1-1 0,1 0 0,0 0 0,0 0 0,5 0 0,-9-1 312,0 0-1,1 0 0,-1 0 0,1 0 0,-1 0 1,1 0-1,-1-1 0,0 1 0,1 0 0,-1 0 0,0 0 1,1 0-1,-1 0 0,1-1 0,-1 1 0,0 0 1,1 0-1,-1-1 0,0 1 0,1 0 0,-1-1 0,0 1 1,0 0-1,1-1 0,-1 1 0,0 0 0,0-1 1,0 1-1,1 0 0,-1-1 0,0 1 0,0-1 1,0 1-1,0-1 0,-3-19-4666,-13-17-110,-1 12 3129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2666 21 1000,'0'1'474,"0"1"0,1-1 1,-1 1-1,1-1 0,0 0 0,-1 1 0,1-1 0,0 0 1,0 0-1,-1 1 0,1-1 0,0 0 0,0 0 0,1 0 1,1 1-1,-3-1-411,1-1 1,-1 0-1,0 0 1,1 0-1,-1 0 1,0 0-1,1 0 1,-1 1-1,0-1 1,1 0-1,-1 0 1,0 0-1,0 1 1,1-1-1,-1 0 1,0 0-1,0 1 1,1-1 0,-1 0-1,0 1 1,0-1-1,0 0 1,1 1-1,-1-1 1,0 0-1,0 1 1,0-1-1,0 0 1,0 1-1,0-1 1,0 0-1,0 1 1,0-1-1,0 1 1,0-1-1,0 0 1,0 1-1,0-1 1,0 0-1,0 1 1,0-1-1,-1 0 1,1 1-1,0-1 1,-1 1-1,-27 10 14566,-7-6-8608,-38-4-6010,43-2 587,-878-19-598,-320-7 0,1012 29 0,121-3 0,86 1 0,4 1 0,0-1 0,0 0 0,0 0 0,0-1 0,0 0 0,0 0 0,0 0 0,0 0 0,0-1 0,-8-3 0,32-4 0,97 3 0,-111 6-2265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0 368,'2'1'645,"-1"0"0,1 0 0,0 0-1,-1 0 1,1 0 0,0 0 0,-1 1 0,1-1 0,-1 0 0,0 1-1,0-1 1,1 1 0,-1 0 0,0-1 0,0 1 0,0 0-1,-1 0 1,1 0 0,0 0 0,-1-1 0,1 5 3681,-13-8 2465,-7 3-3321,5-1-1391,-14-3-1781,-1 1 0,1 1 0,0 1 0,-1 2 0,1 0-1,0 2 1,-29 9 0,16-1-336,0 2-1,1 2 1,0 1-1,-38 24 1,36-17 38,-78 58 0,50-27 0,27-22 0,1 2 0,-47 50 0,75-70 0,1 0 0,0 0 0,2 1 0,-1 1 0,2 0 0,1 0 0,0 1 0,-10 28 0,18-41 0,0-1 0,0 1 0,0 0 0,0 0 0,1-1 0,-1 1 0,1 0 0,1 0 0,-1 0 0,1 0 0,-1-1 0,1 1 0,1 0 0,-1 0 0,1-1 0,2 6 0,-1-5 0,1 0 0,-1 1 0,1-2 0,0 1 0,1 0 0,-1-1 0,1 1 0,0-1 0,0-1 0,0 1 0,7 3 0,2 0 0,1-1 0,0 0 0,1-1 0,-1 0 0,1-1 0,0-1 0,0-1 0,0 0 0,17-1 0,-31-1-76,84-1 54,-28-2-7583,-54 3 6379,1 0 0,-1 0 0,1 0 0,-1 0-1,1 1 1,-1 0 0,1 0 0,-1 0 0,0 1 0,0-1 0,8 5 0,-9-5 598,0 1 0,-1 0 0,1 0 0,0 1 0,-1-1 1,1 0-1,-1 1 0,0 0 0,4 5 0,5 17-2272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736 165 912,'-4'-3'1136,"1"1"0,0-1 0,0 0 0,0 0-1,0-1 1,0 1 0,1 0 0,-1-1 0,-1-4 0,-20-22 3019,-4-2-25,24 27-3351,0 0 0,0 1 1,0-1-1,-1 1 0,-8-7 0,12 10-300,-7-2 398,1 1-1,-1 0 1,1 1-1,-9-2 1,2 3-303,0-2 0,0 0 1,-15-4-1,19 3-520,-1 1 0,-1 0 0,1 0 0,0 1-1,0 1 1,-16 1 0,5 2-54,0 1 0,1 1 0,-1 1 0,1 1 0,0 0 0,1 2 0,0 1 0,0 0 0,1 1 0,0 1 0,-18 16 0,16-13 0,16-12 0,1 0 0,0 0 0,0 1 0,0-1 0,0 1 0,-6 8 0,-14 16 0,18-22 0,0 1 0,0 0 0,0-1 0,1 2 0,1-1 0,-1 1 0,1-1 0,0 1 0,-5 16 0,6-9 0,1 0 0,0 0 0,1 26 0,1-34 0,1 0 0,0 0 0,0 0 0,1 0 0,0 0 0,0 0 0,1-1 0,-1 1 0,1-1 0,6 9 0,0-1 0,1-1 0,0 0 0,1-1 0,0 0 0,18 14 0,-20-20 0,0 0 0,0 0 0,0-1 0,1 0 0,0 0 0,0-1 0,1-1 0,-1 0 0,13 3 0,-7-3 0,1 0 0,-1-1 0,0-1 0,1 0 0,-1-1 0,1-1 0,-1-1 0,1 0 0,-1-1 0,0 0 0,0-2 0,0 0 0,-1-1 0,0 0 0,0-1 0,0-1 0,23-16 0,-21 11 0,1-1 0,-2-1 0,0 0 0,-1-2 0,21-27 0,-23 27 0,-2-2 0,20-37 0,-18 29 0,-10 22 0,0-1 0,0 0 0,0 0 0,-1 0 0,0-1 0,0 1 0,0-1 0,-1 1 0,0-1 0,0-6 0,0 11 0,4-5 0,-5 7 0,0 0 0,-1 0 0,1 0 0,0 0 0,0 0 0,0 0 0,0 0 0,0 1 0,0-1 0,0 0 0,0 0 0,0 0 0,0 0 0,0 0 0,0 0 0,0 0 0,0 0 0,0 0 0,-1 0 0,1 0 0,0 0 0,0 0 0,0 0 0,0 0 0,0 0 0,0 0 0,0 0 0,0 0 0,0 0 0,-1 0 0,1 0 0,0 0 0,0 0 0,0 0 0,0 0 0,0 0 0,0 0 0,0 0 0,0 0 0,0 0 0,-1 0 0,1 0 0,0 0 0,0 0 0,0 0 0,0 0 0,0 0 0,0 0 0,0 0 0,0 0 0,0-1 0,0 1 0,0 0 0,0 0 0,0 0 0,0 0 0,0 0 0,0 0 0,-1 0 0,1 0 0,0-1 0,0 5 0,-1 0 0,0-1 0,1 1 0,-1-1 0,1 1 0,0-1 0,0 1 0,1 5 0,0 0 0,-1-9 0,-1 15 0,1 0 0,0-1 0,1 1 0,1 0 0,0-1 0,1 1 0,1-1 0,0 0 0,10 23 0,23 40 0,-23-46 0,1 0 0,2-2 0,26 37 0,-33-53 0,-4-4 0,1 0 0,0 0 0,0-1 0,1 0 0,0-1 0,10 7 0,-17-13-151,-1-1-1,1 1 1,0-1-1,-1 0 1,1 1-1,0-1 1,0 1-1,-1-1 1,1 0-1,0 0 1,0 0-1,0 1 1,-1-1 0,1 0-1,0 0 1,0 0-1,0 0 1,0 0-1,-1 0 1,1-1-1,0 1 1,0 0-1,0 0 1,0 0-1,-1-1 1,1 1 0,0-1-1,-1 1 1,1 0-1,0-1 1,1 0-1,7-20-9189,-6 13 5919,8-15-5001,-10 21 7955,0 0 0,0 0 0,0 0 0,0-1-1,0 1 1,1 0 0,-1 0 0,0 1-1,4-4 1,5-6-1508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1400,'-12'5'14408,"6"0"-9272,5 11-740,1 12 286,1-24-4297,-1 1-1,0 0 0,1-1 0,0 1 0,0-1 0,3 7 0,0 6-323,-4-15-61,0-1 0,0 0-1,0 0 1,0 1 0,0-1-1,1 0 1,-1 0-1,0 1 1,1-1 0,-1 0-1,1 0 1,-1 0-1,2 2 1,-9-12-3191,0 0 0,1-1 0,0 0 0,1 0 0,0 0 0,0-1 0,1 0 0,-2-11 0,4 6 371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37 624,'-14'-15'3658,"12"13"-2319,0 0 0,0 0 0,0 0 0,-1 1 0,1-1 0,0 0 0,-1 1 0,1 0 0,-1 0 0,1 0 0,-1 0 0,0 0 0,1 0 0,-6 0 2481,8 1-3710,-1 0 0,1 0-1,0 0 1,-1-1-1,1 1 1,0 0 0,0 1-1,-1-1 1,1 0-1,0 0 1,-1 0 0,1 0-1,0 0 1,0 0-1,-1 0 1,1 0 0,0 0-1,-1 0 1,1 1 0,0-1-1,0 0 1,0 0-1,-1 0 1,1 1 0,0-1-1,0 0 1,0 0-1,-1 1 1,1-1 0,0 0-1,0 0 1,0 1-1,0-1 1,0 0 0,0 0-1,-1 1 1,1-1-1,0 0 1,0 1 0,0-1-1,0 0 1,0 0-1,0 1 1,0-1 0,0 0-1,0 1 1,0-1-1,1 0 1,-1 0 0,0 1-1,0-1 1,0 0-1,0 1 1,22 23-110,28 23 0,-50-47-5,1 1-1,0-1 1,-1 1-1,1-1 1,-1 1 0,1-1-1,-1 1 1,1 0 0,-1-1-1,1 1 1,-1 0-1,1-1 1,-1 1 0,0 0-1,1-1 1,-1 1 0,0 0-1,0 1 1,1 6-3451,28 8-21185,-13-6 21517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1932,'-4'17'10066,"-1"1"-3316,12 11-3130,-7-27-3612,1-1 0,-1 0 0,1 0 0,-1 0 0,1 0 0,-1-1 1,1 1-1,0 0 0,0 0 0,-1 0 0,1 0 0,0-1 0,0 1 0,0 0 1,0-1-1,0 1 0,0-1 0,0 1 0,0-1 0,0 1 0,0-1 0,0 0 1,0 1-1,2-1 0,-2 0-93,-1 0 1,1 0 0,-1 0-1,1 0 1,0 0-1,-1 0 1,1-1-1,-1 1 1,1 0 0,0 0-1,-1-1 1,1 1-1,-1 0 1,1-1 0,-1 1-1,1 0 1,-1-1-1,1 1 1,-1-1 0,1 1-1,-1-1 1,0 1-1,1-1 1,-1 1-1,0-1 1,1 1 0,-1-1-1,0 1 1,0-1-1,0 0 1,1 1 0,-1-1-1,0 1 1,0-1-1,0 0 1,0 1 0,0-1-1,0 0 1,0 1-1,0-1 1,0 1-1,-1-2 1,-8-34-6034,4 19 3513,-6-35-3915,2 23 3966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1520,'29'-19'24862,"-12"17"-20745,-12 3-4116,1 0 0,-1 0 0,1 1 0,-1 0 0,1 0 0,-1 0 0,0 1 0,9 5 0,-9-5-865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1370 1132,'-1'-6'5449,"-15"-32"3299,4-4-3964,-3-11-1169,-23-76 3246,-124-437-4683,129 387-2178,30 148 0,0 0 0,2 0 0,5-55 0,-3 76 0,0-1 0,2 1 0,-1 0 0,1-1 0,0 1 0,1 0 0,1 1 0,9-17 0,-11 20 0,2 1 0,-1 0 0,1 0 0,0 0 0,0 1 0,0 0 0,0 0 0,1 0 0,0 0 0,-1 1 0,1 0 0,1 0 0,-1 1 0,11-3 0,-6 2 0,1 1 0,0 0 0,0 1 0,0 1 0,0 0 0,0 0 0,0 1 0,-1 1 0,1 0 0,0 1 0,0 0 0,16 7 0,-20-7 0,0 0 0,0 1 0,0 0 0,0 1 0,-1-1 0,0 2 0,0-1 0,0 1 0,0 0 0,-1 0 0,0 1 0,0 0 0,-1 0 0,0 0 0,0 1 0,-1-1 0,5 12 0,-6-7 0,0 0 0,0 0 0,-1 0 0,-1 1 0,0-1 0,-1 1 0,0-1 0,-1 1 0,0-1 0,-1 0 0,0 1 0,-1-1 0,0 0 0,-1 0 0,-1-1 0,0 1 0,-10 15 0,-3 4 0,-39 48 0,43-61 0,8-10 231,-16 23-1515,22-30 891,-1 0 0,1 0 0,-1 0 0,1 0 0,-1 0 0,1 0 0,0 0 0,-1 0 0,1 1-1,0-1 1,0 0 0,0 0 0,0 0 0,0 0 0,0 0 0,0 1 0,0-1 0,0 0 0,1 0 0,-1 0 0,0 0 0,1 0 0,0 2 0,23 26-11220,14 5 4377,-18-14 4652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357 842 1072,'0'1'614,"-1"0"-1,0-1 1,0 1 0,0-1-1,0 1 1,0-1 0,1 1-1,-1-1 1,0 0-1,0 1 1,0-1 0,0 0-1,0 0 1,-1 0 0,1 1-1,0-1 1,0 0 0,-1-1-1,-4-8 5270,3-4-5187,-32-59 5258,-47-168 524,-35-112-5478,106 322-975,-14-28-25,-3-7 0,24 56-325,-1 10-367,-3 21-1476,-2 35-3024,7-14 559,2 0 0,2 0 0,10 64 1,-10-93 3803,1 3 256,2-1 0,-1 0 0,10 24 0,-10-33 1097,-1 0 0,2 0 0,-1-1 0,0 1-1,1-1 1,1 0 0,-1 0 0,1 0 0,10 9 0,-13-13-226,0-1 1,0 0-1,0 0 1,1 0-1,-1 0 1,0 0-1,1 0 1,-1-1 0,0 1-1,1-1 1,-1 0-1,1 0 1,-1 0-1,1 0 1,-1 0-1,1 0 1,-1 0-1,0-1 1,1 0-1,-1 1 1,0-1-1,1 0 1,-1 0 0,0 0-1,0 0 1,4-3-1,5-4 583,0 0 0,-1 0-1,16-18 1,-12 13 96,18-17-523,0-2 402,1 1 0,1 2 0,2 1-1,72-41 1,-74 52-2091,1 1-1,1 2 0,1 2 0,47-11 1,-79 22 355,1 0 0,-1 0 0,1 1 1,0 0-1,-1 0 0,1 0 0,0 1 1,-1-1-1,1 1 0,-1 1 0,1-1 1,-1 1-1,0 0 0,1 0 0,-1 1 1,0-1-1,0 1 0,7 6 0,5 5-1184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1 408,'-6'1'1487,"0"0"0,0 0 0,0 1 0,0 0-1,0 0 1,0 1 0,-9 5 0,-19 7 1821,27-13-2866,-78 25 3793,77-23-3878,0-1 0,1 1 1,-1 0-1,1 1 0,0 0 0,0 0 0,0 1 1,-6 6-1,7-5-72,0 1-1,0-1 1,0 1 0,1 0 0,0 0 0,-6 17 0,9-20-238,0 0 1,1 1-1,0-1 1,1 0 0,-1 1-1,1-1 1,0 1-1,0-1 1,0 0 0,1 1-1,0-1 1,0 0-1,3 8 1,1 2-26,2 0 0,-1 0 0,2 0-1,0-1 1,1-1 0,0 1 0,1-1 0,1-1-1,0 0 1,0 0 0,1-2 0,1 1 0,21 13-1,67 55 1,-83-66-4,0 1 1,-1 1-1,-1 0 1,25 30-1,-35-37-6,0 0 1,0 0-1,-1 1 0,0-1 1,-1 1-1,0 0 0,0 0 1,-1 1-1,0-1 0,-1 1 1,0-1-1,0 1 0,-1 11 0,0-6 48,-1 1-1,-1-1 0,-1 0 0,0 0 0,-1 0 1,-1 0-1,0 0 0,-8 17 0,-17 28-3,-60 90 0,54-90-2666,33-56 1569,0 1-1,1 0 1,-1-1 0,1 1-1,0 0 1,0-1 0,0 7-1,1-10 679,0 0-1,0 0 1,1 0-1,-1 0 1,0 0 0,0 0-1,1 0 1,-1 0-1,1 0 1,-1 0-1,0 0 1,1 0-1,0-1 1,-1 1 0,1 0-1,0 0 1,-1 0-1,1-1 1,0 1-1,0 0 1,0-1 0,-1 1-1,1-1 1,0 1-1,2 0 1,30 7-4479,0-8 2859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46 738 580,'0'-17'12114,"3"-30"-5440,12-25-3072,1-13-2364,-10 37-1914,-2-77 0,-5 104-925,-1 0-1,-1 0 1,0 1-1,-2-1 1,-1 1 0,-9-25-1,2 17-1666,2-2 0,-11-45 0,13 33 1430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1 240,'29'0'14441,"-24"0"-14334,1 0 1,0 1-1,-1 0 0,1 0 0,0 0 0,-1 1 0,0 0 0,1 0 1,-1 0-1,0 1 0,0-1 0,0 1 0,0 1 0,-1-1 0,6 6 1,10 11-861,-14-15-156,-2-1 0,1 1-1,0 0 1,-1 0 0,0 0 0,0 1-1,-1-1 1,1 1 0,-1 0-1,0 0 1,-1 0 0,3 8-1,-4 10-1428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47 821 592,'9'-26'6952,"-12"-20"-1024,-8-26-1805,-1-5-1582,-9-151 2439,13 90-2577,8 137-2390,0 1-1,0-1 0,0 1 1,0 0-1,0-1 1,-1 1-1,1 0 1,0-1-1,0 1 0,0-1 1,0 1-1,0 0 1,0-1-1,0 1 1,0-1-1,0 1 0,1 0 1,-1-1-1,0 1 1,0-1-1,0 1 1,0 0-1,1-1 0,-1 1 1,0 0-1,0-1 1,0 1-1,1 0 1,-1-1-1,0 1 0,1 0 1,-1 0-1,0-1 1,1 1-1,-1 0 1,9 13 261,4 28-66,-6 20 140,-3 2-1,-3-1 0,-10 93 1,7 6 1567,3-92-929,-1-68-985,-1 0 0,1 0 0,0 0 0,0 1 0,0-1 0,0 0 0,1 0 1,-1 0-1,0 0 0,0 0 0,1 0 0,-1 0 0,0 0 0,1 0 0,-1 0 1,1 0-1,-1 0 0,1 0 0,0-1 0,-1 1 0,1 0 0,1 1 0,-1-2 0,0 0-1,0 0 0,0 1 0,-1-1 0,1 0 1,0 0-1,0 0 0,0 0 0,0-1 0,0 1 0,0 0 1,0 0-1,0 0 0,-1-1 0,1 1 0,0 0 1,0-1-1,0 1 0,-1-1 0,2 0 0,5-4 0,-1 0-1,1-1 1,-1 1-1,6-8 1,107-129 0,58-62 0,-144 170 0,2 1 0,2 2 0,61-42 0,-90 68 0,1 0 0,0 0 0,0 1 0,0 0 0,0 0 0,0 1 0,13-3 0,-19 6 0,1-1 0,-1 1 0,1 0 0,-1 0 0,1 0 0,-1 1 0,1-1 0,-1 1 0,1 0 0,-1 0 0,0 0 0,1 0 0,-1 1 0,0-1 0,0 1 0,0 0 0,0 0 0,0 0 0,0 0 0,0 0 0,-1 1 0,1-1 0,3 6 0,0 0 0,-1 0 0,0 0 0,0 0 0,-1 1 0,0 0 0,-1 0 0,5 16 0,-2 2 0,2 37 0,2 3 0,8 66 0,-11-94-31,-6-28-75,1-1 1,0 0-1,1 1 1,0-1-1,6 12 1,-4-11 11,10 15 9,-14-26 86,-1 0 1,0 1 0,0-1-1,0 0 1,1 0-1,-1 0 1,0 0 0,0 0-1,1 0 1,-1 0-1,0 1 1,0-1 0,1 0-1,-1 0 1,0 0-1,1 0 1,-1 0-1,0 0 1,0 0 0,1 0-1,-1 0 1,0 0-1,0-1 1,1 1 0,-1 0-1,0 0 1,0 0-1,1 0 1,-1 0 0,0 0-1,0 0 1,1-1 0,8-15 119,-3 1-10,-1 0 1,-1-1-1,0 1 1,-2-1-1,3-24 1,-1-49-112,-1 53 0,-3-60 0,-5 36 0,-3 1 0,-17-66 0,20 105 0,-1 0 0,-1 1 0,0 0 0,-2 0 0,0 1 0,-1 0 0,-1 0 0,-1 1 0,-27-30 0,37 44 0,-1 1 0,0 0 0,0 0 0,0 0 0,0 0 0,0 0 0,0 1 0,0 0 0,0-1 0,-1 1 0,1 0 0,0 1 0,-1-1 0,1 0 0,-1 1 0,1 0 0,-1 0 0,1 0 0,-5 1 0,6-1 0,0 1 0,0-1 0,0 1 0,0-1 0,0 1 0,0 0 0,0 0 0,0 0 0,0 0 0,1 1 0,-1-1 0,0 0 0,1 1 0,-1-1 0,1 1 0,0-1 0,-1 1 0,1 0 0,0-1 0,0 1 0,0 0 0,0 0 0,0 0 0,0 0 0,1 0 0,-1 0 0,1 0 0,-1 0 0,1 0 0,0 0 0,0 0 0,0 4 0,0-2 0,0 1 0,0 0 0,0-1 0,1 1 0,0 0 0,0-1 0,0 1 0,0-1 0,1 1 0,4 7 0,-5-10 0,1 0 0,0 0 0,0 0 0,0 0 0,0 0 0,1 0 0,-1 0 0,0-1 0,1 1 0,-1-1 0,1 1 0,0-1 0,-1 0 0,1 0 0,0-1 0,0 1 0,-1 0 0,1-1 0,4 1 0,13-1 0,0-1 0,1-1 0,-2 0 0,35-10 0,-18 5 0,245-41 105,-160 34-7551,-4 8-14791,-97 6 19772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23 1140,'-1'-2'558,"-1"0"0,0 0 0,1 1 0,-1-1-1,0 0 1,0 1 0,0-1 0,-1 1 0,1-1 0,0 1 0,0 0-1,-1 0 1,1 0 0,-4 0 0,2 0 441,0 1 0,-1 1 0,1-1 1,0 0-1,-1 1 0,-7 2 0,1 0-524,2-1 89,0 1 0,0 0 0,0 1 0,0 0 1,1 0-1,0 1 0,0 0 0,0 1 0,0-1 0,1 1 0,0 1 1,0 0-1,1 0 0,-9 12 0,-6 11 503,0 0-60,1 1 1,-26 58 0,29-49-711,3 0 0,1 1-1,1 0 1,3 1 0,-7 66 0,14-82-239,1 1 1,6 52 0,-5-71-260,2 0 1,-1 0-1,1 0 0,0 0 0,1 0 0,0 0 1,0-1-1,1 1 0,0-1 0,0 0 1,1 0-1,0 0 0,10 11 0,-12-16-237,1 1-1,-1-1 1,0 0 0,1 0-1,0 0 1,-1 0-1,1-1 1,0 0 0,0 1-1,0-2 1,0 1-1,0 0 1,0-1-1,0 1 1,0-1 0,0 0-1,1-1 1,-1 1-1,0-1 1,0 1 0,0-1-1,0-1 1,-1 1-1,1 0 1,0-1-1,5-3 1,8-4-1585,0-1-1,0-1 0,-2-1 1,16-13-1,-29 23 1897,45-40-3044,6-7 669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0 720,'-1'50'6084,"1"19"-1506,0-47-3922,2 0 0,6 35 0,3 9-251,-2 0 1,-2 130 0,-7-158-348,-2 0 0,-2 0 1,-1-1-1,-2 1 0,-19 57 0,19-74-378,-2 0-1,-1 0 0,0-1 1,-18 25-1,18-32-418,-1 1 1,0-1-1,0-1 1,-2 0-1,0-1 0,-19 14 1,4-7-1641,-44 24-1,17-20 256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1239 1176,'-64'-32'12909,"46"23"-10385,0-2-1,-22-16 0,34 23-2279,4 2-148,-1 1-1,1-1 1,0 0-1,0-1 1,0 1-1,0 0 0,0 0 1,0-1-1,0 0 1,1 1-1,0-1 1,-1 0-1,1 1 0,0-1 1,0 0-1,0 0 1,0-4-1,1 1 16,-1 1 0,1-1 0,1 0 0,-1 1 0,1-1 0,0 1 0,0 0 0,1-1 0,2-5 0,1-2 127,1 1 0,1-1 0,0 1 0,1 0 0,0 1 1,18-20-1,-14 19 77,0 0-1,1 1 1,1 1 0,0 0 0,0 1-1,1 1 1,0 0 0,31-11 0,-34 15-145,1 0 1,-1 2-1,1-1 1,0 1 0,0 1-1,0 1 1,0 0-1,0 0 1,0 1-1,-1 1 1,1 0 0,17 5-1,-18-2-105,0-1 1,-1 1-1,0 1 0,0 0 0,0 0 1,0 1-1,-1 1 0,0 0 0,-1 0 1,0 1-1,0 0 0,-1 0 0,0 1 1,-1 0-1,0 1 0,0 0 0,-1 0 1,-1 0-1,9 24 0,-10-20-64,0 0 1,-1 0-1,-1 0 0,0 0 0,-1 1 1,-1-1-1,0 0 0,-2 1 1,1-1-1,-2 0 0,0 0 0,0 0 1,-10 23-1,7-24-1,-1 0 0,0 0 0,-1-1 0,0 0 0,-1 0 0,-14 16 0,0-5 0,0-1 0,-27 20 0,28-25 0,-1-1 0,-41 21 0,53-32 0,0-1 0,0 0 0,-1-1 0,1 0 0,-1-1 0,0-1 0,0 1 0,-22 0 0,31-4 0,-1 1 0,1-1 0,0 0 0,0 0 0,0 0 0,0 0 0,0 0 0,0-1 0,0 0 0,0 1 0,0-1 0,1 0 0,-1 0 0,1-1 0,-1 1 0,1 0 0,0-1 0,0 1 0,0-1 0,0 0 0,-1-4 0,-3-3 0,0-1 0,1 0 0,1 0 0,-6-21 0,-23-137 0,2 9 0,-13-9 0,-76-188 0,-72-82 0,172 397 0,-30-45 0,39 62 0,8 20 0,8 21 0,-2-6 198,1 0 0,0-1 0,0 1 0,1-1 1,0 0-1,1 0 0,8 9 0,-5-8-1834,0 0 1,1 0-1,0-1 0,22 14 1,-7-8-2850,2-1 0,-1-1 0,2-1 1,42 12-1,-17-9 1735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35 206 2264,'-35'-22'29935,"35"19"-29367,1 3-568,-1-1 0,1 1 0,-1 0 0,1 0 0,-1 0 0,1 0 0,-1 0 0,1-1 0,-1 1 0,1 0 0,-1 0 0,1 0 0,-1 0 0,1 0 0,-1 1 0,1-1 0,-1 0 0,1 0 0,-1 0 0,1 0 0,-1 0 0,1 1 0,0-1 0,3 4 0,28 9 0,-31-12 0,0-1 0,0 1 0,1-1 0,-1 0 0,0 1 0,1-1 0,-1 0 0,0 0 0,1 0 0,-1 0 0,0 0 0,1 0 0,-1-1 0,0 1 0,1 0 0,-1-1 0,0 1 0,1-1 0,-1 1 0,0-1 0,2-1 0,-3 1-341,0-1-1,0 0 1,0 1-1,-1-1 1,1 0-1,-1 1 1,1-1-1,-1 0 1,1 1-1,-1-1 1,0 1-1,0-1 1,0 1-1,0 0 1,-2-3 0,-3-6-3198,-13-43-7996,4-5 3723,13 51 7117,-7-32-2052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1700,'0'-2'834,"0"1"0,1-1 0,-1 0 1,1 0-1,-1 0 0,1 0 0,0 0 0,0 1 0,0-1 0,2-3 0,3-6 5277,-3-2 3701,-3 13-9773,0 0 0,0 0 0,0 0 0,0 0 0,0 0 0,0 0 0,0 0 1,0 0-1,0 0 0,0 0 0,0-1 0,0 1 0,0 0 0,0 0 0,0 0 0,0 0 1,1 0-1,-1 0 0,0 0 0,0 0 0,0 0 0,0 0 0,0 0 0,0 0 0,0-1 0,0 1 1,0 0-1,0 0 0,0 0 0,0 0 0,1 0 0,-1 0 0,0 0 0,0 0 0,0 0 0,0 0 1,0 0-1,0 0 0,0 0 0,0 0 0,0 0 0,0 0 0,1 0 0,-1 0 0,0 0 0,0 0 1,0 0-1,0 0 0,0 0 0,0 0 0,0 0 0,0 0 0,0 1 0,0-1 0,1 0 0,-1 0 1,0 0-1,0 0 0,0 0 0,0 0 0,0 0 0,0 0 0,0 0 0,0 0 0,0 0 0,0 1 1,9 8 1001,7 15-1277,-10-2-336,-1 1-3325,-4-16 1784,0 1 0,1-1 0,0 1-1,0-1 1,1 1 0,0-1 0,0 0 0,1 0-1,0-1 1,5 9 0,8 1-36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73 873 1652,'4'-7'2134,"0"-4"5002,0-1 1310,0 2-313,-14-4-12579,3 11 2546,-10-6-3717,-3-9-1274,17 16 6283,0 0-1,0-1 1,0 1 0,1-1-1,-1 0 1,1 1 0,-3-5-1,-6-18-2119</inkml:trace>
  <inkml:trace contextRef="#ctx0" brushRef="#br0" timeOffset="1">82 59 2096,'4'-21'9512,"1"-5"7390,-5 26-16781,0-1-1,0 1 1,1 0 0,-1-1 0,0 1-1,0 0 1,0-1 0,0 1 0,0 0-1,0-1 1,1 1 0,-1 0 0,0 0-1,0-1 1,1 1 0,-1 0 0,0-1-1,0 1 1,1 0 0,-1 0 0,0 0-1,1-1 1,-1 1 0,0 0 0,0 0-1,1 0 1,-1 0 0,1-1-1,17 0 705,-15 1-894,3-1 56,-4 0 1,-1 1 0,1 0 0,-1 0 0,1 0 0,-1 0 0,1 0 0,-1 0 0,1 0 0,0 0 0,-1 1 0,1-1 1,-1 1-1,0-1 0,1 1 0,-1-1 0,1 1 0,-1 0 0,2 1 0,7 4-3123,26 19-26129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1783 1184,'5'11'2214,"5"28"21025,-21-52-21559,5 6-658,-1-5-597,1 0 0,0 0 0,1 0 0,1-1 1,0 0-1,0 1 0,-2-21 0,-5-13-398,-7-35-27,-11-124 0,20 129 0,-1-19 0,4 0 0,5-1 0,18-169 0,-4 159 0,27-165 0,-30 220 0,3 0 0,2 1 0,24-56 0,-35 99 0,-1 1 0,1-1 0,0 0 0,0 1 0,1 0 0,-1 0 0,2 0 0,-1 1 0,0 0 0,1 0 0,0 0 0,0 0 0,1 1 0,-1 0 0,10-4 0,-12 7 0,0-1 0,0 1 0,0 0 0,1 0 0,-1 1 0,0-1 0,0 1 0,1 0 0,-1 0 0,0 0 0,1 1 0,-1-1 0,0 1 0,0 0 0,0 0 0,0 1 0,1-1 0,-2 1 0,1 0 0,0 0 0,0 0 0,-1 1 0,1-1 0,-1 1 0,0 0 0,1 0 0,4 6 0,3 5 0,-1 1 0,0 0 0,-1 1 0,0 0 0,-1 0 0,-1 0 0,-1 1 0,0 1 0,-1-1 0,-1 1 0,-1-1 0,0 1 0,-1 25 0,-1 0 0,-2-1 0,-2 1 0,-2-1 0,-17 68 0,15-83 0,-1-1 0,-1 0 0,-2 0 0,-1-1 0,-1-1 0,-27 40 0,35-57 5,0-1 1,-1-1-1,0 1 0,0-1 1,-1 0-1,1 0 0,-1-1 0,0 0 1,-1 0-1,1 0 0,-1-1 1,1 0-1,-1-1 0,-12 3 1,-35 1-9007,88-1-13409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33:3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85 204,'-18'-5'1968,"0"0"0,-28-12 0,-15-5 1324,17 11-2011,0 2-1,-1 2 0,0 2 1,0 2-1,0 3 0,-1 1 1,-80 12-1,-94 8 3679,146-23-2970,25-1-1396,47 3-595,3 1-35,0 0 32,0-1 1,0 1-1,0 0 0,0-1 1,0 1-1,0-1 0,0 1 1,0-1-1,0 0 0,0 1 0,0-1 1,0 0-1,0 0 0,1 0 1,-1 0-1,0 0 0,1 0 1,17 4-12,18 7 29,1-2 1,74 10-1,-80-15-44,144 16-2377,-136-18 186,1-2 1,54-6-1,-55 1-1653,0 1 0,0 2-1,43 3 1,-55 4 1899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6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1440 1640,'23'4'12785,"-23"-17"-5742,-3 0-7329,-48-181 6401,-46-190-2064,53 146-3398,38 190-639,2 0 0,3-73 1,2 59-16,-1 32 13,2 1 1,1 0-1,2 0 0,0 1 1,2-1-1,18-47 1,-23 71-11,1 0 1,-1 0-1,1 0 1,0 1-1,0-1 1,1 1-1,-1-1 1,1 1 0,0 0-1,1 1 1,-1-1-1,0 1 1,8-5-1,-9 7 1,-1 0 0,1-1-1,-1 1 1,1 1-1,0-1 1,-1 0 0,1 1-1,0-1 1,0 1-1,-1 0 1,1 0 0,0 0-1,0 0 1,-1 1-1,1-1 1,0 1 0,0-1-1,-1 1 1,1 0-1,0 0 1,-1 0 0,1 1-1,-1-1 1,0 0 0,1 1-1,-1 0 1,0-1-1,4 5 1,3 4 18,-1 0 1,0 0-1,0 1 1,-1 0-1,-1 0 0,0 1 1,0 0-1,5 17 1,-3-2 83,-1 0 1,8 54 0,-13-46-98,-2 47 0,-1-31-8,-1-4 0,-13 72 0,3-40 0,-4 16-2649,8-53-2277,4-26 1777,-1 10-5616,5-26 8490,0 1 0,1-1 0,-1 1 1,0-1-1,0 1 0,0 0 0,0-1 0,1 1 0,-1-1 0,0 1 0,1-1 0,-1 1 0,0-1 1,1 0-1,-1 1 0,1-1 0,-1 1 0,0-1 0,1 0 0,-1 1 0,1-1 0,-1 0 1,1 0-1,0 1 0,-1-1 0,1 0 0,-1 0 0,1 0 0,-1 1 0,1-1 0,-1 0 1,1 0-1,0 0 0,-1 0 0,1 0 0,-1 0 0,2-1 0,7 1-2041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1102 1904,'-2'-1'411,"1"1"1,-1-1-1,0 0 0,0 0 0,0 0 0,1 0 0,-1 0 1,1 0-1,-1 0 0,1 0 0,-1-1 0,1 1 0,0-1 1,-1 1-1,1-1 0,0 1 0,0-1 0,0 0 1,0 0-1,1 1 0,-1-1 0,0 0 0,1 0 0,-1 0 1,1-2-1,-12-51 4218,3-108 3329,8 105-4981,10-94-1,-2 61-1559,0-17-1209,6-188-201,-8 248-7,-3 42 0,-1 0 0,0 0 0,0 0 0,0-1 0,-1 1 0,0 0 0,0 0 0,-1 0 0,0-1 0,0 1 0,0 0 0,-4-11 0,5 17 0,-1 0 0,1 0 0,0-1 0,0 1 0,0 0 0,0 0 0,0 0 0,0 0 0,-1 0 0,1 0-1,0 0 1,0 0 0,0-1 0,0 1 0,0 0 0,-1 0 0,1 0 0,0 0 0,0 0 0,0 0 0,0 0 0,-1 0 0,1 0 0,0 0 0,0 0 0,0 0 0,0 0 0,-1 0 0,1 0 0,0 0-1,0 0 1,0 0 0,0 1 0,-1-1 0,1 0 0,0 0 0,0 0 0,0 0 0,0 0 0,0 0 0,0 0 0,-1 0 0,1 1 0,0-1 0,0 0 0,0 0 0,0 0 0,0 0 0,0 0 0,0 1 0,0-1-1,-9 15-2,-4 20-566,3-5-678,2 1 0,1 0 0,1 1 0,2-1 0,1 1 0,2 0 1,1-1-1,4 34 0,-4-61 1312,1 0 0,-1 0 1,1 0-1,0-1 0,0 1 0,1 0 1,-1-1-1,1 1 0,0-1 0,0 1 1,0-1-1,0 0 0,1 1 0,-1-1 0,1-1 1,0 1-1,-1 0 0,7 4 0,-5-6 241,0 1-1,0-1 0,0 1 0,0-1 1,0 0-1,0 0 0,0-1 0,0 1 1,0-1-1,0 0 0,1 0 0,-1-1 1,0 1-1,0-1 0,0 0 0,0 0 1,6-2-1,10-6 698,0-2 0,-1 1 0,0-2 0,31-25 0,-35 25-1011,241-166 64,-239 168-76,-1 0 1,2 2-1,-1 0 1,1 1-1,1 0 0,20-4 1,-32 10-511,1 0 0,-1 1 1,0 0-1,13 1 1,-15 0-550,-1 0 0,1 0 0,0 0 0,0 1 0,-1-1 1,7 5-1,-5-2-521,0 0 1,0 0-1,-1 1 1,1 0-1,-1 0 1,0 0-1,0 1 1,-1-1-1,0 1 1,5 9-1,8 10-1623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0 974 2612,'4'6'1042,"2"4"5238,-6-10-6115,0 0-1,1 0 0,-1 0 0,0 0 1,0 0-1,1 0 0,-1 0 1,0 0-1,0 0 0,0 0 1,1 0-1,-1 0 0,0 0 0,3-2 2137,-3 1-2137,0 1 0,0 0 0,0 0 1,0 0-1,1-1 0,-1 1 1,0 0-1,0 0 0,0-1 0,0 1 1,0 0-1,0 0 0,0 0 1,0-1-1,1-11 5653,-5-9-1672,-1-4-1391,14-133 298,0-42-3128,-10 105-1665,4-126-12309,1 188 11099,2 1-1,1-1 1,13-34 0,-13 42 1644,11-36-1445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0 560,'-16'7'3580,"9"-4"1303,20-3-668,-12 0-3115,0 0-961,-1 0 0,1 0 1,-1 0-1,0 0 0,1-1 0,-1 1 1,1 0-1,-1 0 0,1 0 0,-1 0 0,1 0 1,-1 0-1,0 0 0,1 0 0,-1 0 1,1 0-1,-1 1 0,1-1 0,-1 0 1,0 0-1,1 0 0,-1 0 0,1 1 0,-1-1 1,0 0-1,1 0 0,-1 1 0,0-1 1,1 0-1,-1 1 0,0-1 0,1 1 0,12 13 1940,-11-11-1864,6 4-320,7 12-3338,-14-18 2906,-1 0-1,1 1 0,-1-1 0,1 0 0,-1 0 1,0 1-1,0-1 0,1 0 0,-1 1 0,0-1 1,0 1-1,0-1 0,-1 0 0,1 1 0,0-1 1,0 0-1,-2 3 0,2-3 208,-1 1 0,1 0-1,-1-1 1,1 1 0,0-1-1,0 1 1,-1 0 0,1-1 0,0 1-1,0-1 1,1 1 0,-1 0 0,0-1-1,0 1 1,1-1 0,0 4 0,1 10-1726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0 887 252,'1'0'213,"-1"0"0,1 0 0,-1 1-1,0-1 1,1 0 0,-1 0 0,1 1 0,-1-1 0,0 0-1,1 0 1,-1 0 0,1 0 0,-1 0 0,1 0 0,-1 0-1,1 0 1,-1 0 0,1 0 0,-1 0 0,0 0 0,1 0-1,-1 0 1,1 0 0,-1-1 0,1 1 0,-1 0 0,0 0-1,1 0 1,-1-1 0,1 1 0,-1 0 0,0 0 0,1-1-1,-1 1 1,0 0 0,1-1 0,-1 1 0,0-1 0,1 0-1,6-21 4628,-3 6-3706,1-1 64,0-1 0,4-34 0,-1 6-96,19-132 2470,2 56-1280,-29 121-2258,0-1 0,1 1 0,-1-1 1,0 1-1,1-1 0,-1 1 0,1 0 0,-1-1 0,1 1 0,0 0 1,-1-1-1,1 1 0,0 0 0,0 0 0,0 0 0,0-1 0,0 1 0,0 0 1,0 1-1,3-3 0,-3 3-18,0 1-1,0-1 1,-1 0-1,1 1 1,0-1 0,0 0-1,0 1 1,-1-1-1,1 1 1,0-1 0,0 1-1,-1 0 1,1-1-1,0 1 1,-1 0 0,1 0-1,-1-1 1,1 1-1,-1 0 1,1 0 0,-1 0-1,0-1 1,1 1-1,-1 0 1,0 0-1,0 0 1,0 0 0,1 0-1,-1 0 1,0 0-1,0 1 1,2 20 98,0 1-1,-2-1 1,0 0 0,-6 42-1,2-23-1,-2 18 83,-8 176 1148,8-168-743,3-45-238,0 38 0,3-54-282,0-1 0,1 1 0,0 0 0,0-1 1,0 1-1,0-1 0,1 0 0,0 1 0,0-1 0,1 0 1,4 7-1,-7-11-67,1-1 1,0 1-1,-1-1 0,1 1 1,0-1-1,-1 1 1,1-1-1,0 1 0,0-1 1,-1 0-1,1 0 1,0 1-1,0-1 0,0 0 1,-1 0-1,1 0 1,0 0-1,0 0 1,0 0-1,0 0 0,-1 0 1,1 0-1,0 0 1,0 0-1,0-1 0,-1 1 1,1 0-1,0-1 1,0 1-1,-1 0 0,1-1 1,0 1-1,-1-1 1,1 1-1,0-1 0,-1 1 1,1-1-1,-1 0 1,2-1-1,27-30 129,-24 26-110,98-142 369,-5 5 187,-57 90-545,-23 27-42,1 1 0,2 1 0,0 1 0,1 1 0,44-34 0,-63 54-1,-1 0 0,1 0 0,-1 0 0,1 1 0,0-1 0,0 1 0,0 0 0,0 0 0,0 0 0,0 0 0,0 0 0,0 1 0,0-1 0,0 1 0,0 0 0,0 0 0,1 0 0,-1 1 0,0-1 0,0 1 0,0-1 0,0 1 0,0 0 0,0 0 0,0 0 0,0 1 0,0-1 0,4 4 0,2 3 0,-1 1 0,0-1 0,0 2 0,-1-1 0,0 1 0,7 14 0,-8-13 0,1-1 0,0 1 0,0-2 0,15 17 0,-20-25 0,0 0 0,0 1 0,0-1 0,0 0 0,0 0 0,0 0 0,0 0 0,0 0 0,0 0 0,0-1 0,0 1 0,1-1 0,-1 1 0,0-1 0,0 0 0,1 0 0,-1 0 0,0 0 0,3-1 0,-1 0 0,0 0 0,1-1 0,-1 1 0,0-1 0,0 0 0,0 0 0,-1-1 0,1 1 0,4-4 0,3-4 0,-1 0 0,0 0 0,-1-1 0,16-24 0,16-35 0,-4-3 0,-2 0 0,44-140 0,-77 207 0,0 0 0,0-1 0,-1 1 0,0 0 0,0-1 0,-1 1 0,0-12 0,0 15 0,0 1 0,-1 0 0,0 0 0,1 0 0,-1-1 0,0 1 0,0 0 0,0 0 0,0 0 0,0 0 0,0 0 0,-1 1 0,1-1 0,-1 0 0,1 1 0,-1-1 0,1 0 0,-1 1 0,0 0 0,0-1 0,0 1 0,0 0 0,0 0 0,0 0 0,-4-1 0,-12-3 0,-2 1 0,-33-4 0,30 5 0,-34-8 0,52 9 0,0 1 0,1 0 0,-1 0 0,0 1 0,0-1 0,-7 1 0,11 0 0,0 0 0,0 1 0,0-1 0,0 0 0,0 0 0,0 1 0,0-1 0,0 0 0,0 1 0,0-1 0,0 1 0,0-1 0,0 1 0,1 0 0,-1-1 0,0 1 0,0 0 0,1-1 0,-1 1 0,0 0 0,1 0 0,-1 0 0,1 0 0,-1-1 0,1 1 0,0 0 0,-1 0 0,1 0 0,0 0 0,0 0 0,-1 0 0,1 0 0,0 0 0,0 0 0,0 0 0,0 1 0,1 2 0,0-1 0,0 0 0,0 0 0,0 0 0,0 0 0,0 0 0,1 0 0,0 0 0,-1 0 0,1-1 0,0 1 0,0 0 0,1-1 0,-1 0 0,0 1 0,1-1 0,0 0 0,-1 0 0,1-1 0,0 1 0,0-1 0,0 1 0,4 0 0,7 5 0,0-2 0,0 0 0,29 5 0,-16-7 0,0-1 0,0-1 0,0-1 0,28-5 0,-38 4 0,1-2 0,0 0 0,-1-1 0,0 0 0,0-2 0,0 0 0,0-1 0,19-11 0,-14 0-1990,4-17-11509,-2 1 279,-14 24 10338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24 1380,'-2'-2'806,"0"0"0,0 0-1,0 0 1,0 0 0,0 0 0,-1 1 0,1-1-1,-1 1 1,1 0 0,-1 0 0,0 0 0,0 0-1,1 0 1,-1 0 0,-5 0 0,4 1 205,-1 0 0,0 0 0,0 1 0,0-1 0,0 1-1,1 0 1,-1 0 0,-7 3 0,-2 3 702,0 0 0,1 1-1,-1 0 1,-20 18-1,4 0-1628,2 2-1,1 1 0,2 1 0,1 1 1,1 2-1,1 0 0,2 1 0,2 1 1,-17 44-1,27-56-83,0 0 0,2 1 0,0-1 0,2 1 0,1 1 0,1-1 0,0 0 0,5 40 0,-3-59 0,0 0 0,1-1 0,0 1 0,0-1 0,0 1 0,0-1 0,1 1 0,0-1 0,0 0 0,0 0 0,0 0 0,1 0 0,-1 0 0,1-1 0,0 1 0,0-1 0,1 1 0,-1-1 0,0 0 0,1-1 0,0 1 0,0-1 0,0 1 0,0-1 0,0 0 0,0 0 0,1-1 0,-1 0 0,1 1 0,-1-1 0,1-1 0,-1 1 0,1-1 0,0 1 0,-1-1 0,6-1 0,5-2-277,0 0-1,0-2 1,-1 1 0,1-2-1,-1 0 1,27-15 0,74-58-7928,-107 74 7509,34-31-4677,-1-1 0,64-76 1,-84 90 4065,26-34-1288,-1 1 746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2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42 948,'14'-15'2416,"4"-3"3632,-17 17-5294,0 0-1,1 0 1,-1 0-1,0 1 1,0-1-1,1 0 1,-1 1-1,0-1 1,1 1-1,-1 0 1,1-1-1,-1 1 1,3 0-1,6 6 5133,-1 14-3631,-5-11-1188,4 5-381,-3-7-453,0 1 0,-1 0 0,0 0-1,3 10 1,19 59 343,25 88 419,-44-136-951,-1 2 0,-1-1 1,0 52-1,-4-50-44,-2 0 0,0 1 0,-3-1 0,0 0 0,-14 47 0,8-48 1,-1 0 1,-2-1-1,-22 39 1,28-58-9,-1 1 1,0-1 0,-1-1-1,0 1 1,0-1 0,-1-1 0,0 0-1,-1 0 1,0-1 0,-21 11 0,11-9-1045,-1 0 1,-43 12-1,33-14-1280,-1-2 0,0-1-1,-41 0 1,-17-6-5349,-108-14 0,179 13 7097,-80-8-2405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2013 114 1344,'1'0'133,"-1"0"-1,0 0 1,1 0-1,-1 0 1,1 0 0,-1 1-1,0-1 1,1 0-1,-1 0 1,0 0 0,1 1-1,-1-1 1,0 0-1,1 1 1,-1-1-1,0 0 1,1 1 0,-1-1-1,0 0 1,0 1-1,0-1 1,1 0 0,-1 1-1,0-1 1,0 1-1,0-1 1,0 0-1,0 1 1,0-1 0,0 1-1,0-1 1,0 1-1,0-1 1,0 0 0,0 1-1,0-1 1,0 1-1,0-1 1,0 1-1,0-1 1,-1 0 0,1 1-1,0-1 1,0 0-1,0 1 1,-1-1 0,1 0-1,0 1 1,-1-1-1,-4 14 7830,5-12-7629,0-1-1,-1 0 0,1 0 0,-1 1 0,1-1 0,-1 0 0,1 0 1,-1 0-1,0 1 0,0-1 0,1 0 0,-1 0 0,0 0 0,0 0 1,0-1-1,0 1 0,0 0 0,0 0 0,-1 0 0,1-1 0,0 1 1,0-1-1,-2 1 0,-36 13 4185,25-10-2359,-14 2-1817,-1-1 0,1-1 0,-1-1 0,0-2 0,-49-4 0,9 2-202,-1131 36-139,856-18 0,295-10 0,-5 0 0,52-6 0,7 1 0,11-1 0,-2-2 175,0-2 1,-1 0-1,0-1 1,21-8-1,-17 4-2360,1-1-1,25-18 0,0-5-7537,55-55 0,-51 44 5516,-2 2 1553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1512 57 820,'-5'-5'1588,"0"0"-1,0 0 0,0 1 1,-1 0-1,1 0 1,-1 0-1,0 1 1,0 0-1,-9-4 0,6 4-17,-1 1-1,0-1 1,1 1-1,-1 1 1,-18-1-1,-3 4 57,-1 0 0,1 3 0,-35 8-1,20-4-1472,-33 10-153,2 3 0,0 3 0,2 4 0,-118 62 0,123-52 0,1 4 0,2 3 0,2 2 0,2 4 0,-93 97 0,137-127 0,1 2 0,-19 30 0,11-15 0,15-21 0,1 1 0,1 0 0,1 1 0,0 0 0,1 0 0,2 1 0,0-1 0,1 1 0,1 0 0,0 1 0,2 21 0,1-34 0,1-1 0,0 0 0,1 1 0,0-1 0,0 0 0,1 0 0,0 0 0,0-1 0,1 1 0,0-1 0,0 1 0,1-1 0,0 0 0,0-1 0,0 0 0,1 1 0,0-2 0,0 1 0,1-1 0,0 0 0,0 0 0,0 0 0,0-1 0,1-1 0,-1 1 0,1-1 0,0 0 0,0-1 0,0 0 0,0 0 0,1-1 0,-1 0 0,0 0 0,1-1 0,9-1 0,-6 0 58,1 0-1,-1-1 1,0-1-1,19-6 1,15-15-2919,-12-2-3413,-4-8-5009,-3-2 2605,-16 20 5835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4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3548 122 716,'-17'-28'30046,"15"15"-28041,11-13-2005,-9-25 0,0 47 0,0 8 0,1-3 0,-1 0 0,0 0 0,0 0 0,0 1 0,-1-1 0,1 0 0,0 0 0,0 0 0,-1 0 0,1 0 0,0 0 0,-1 0 0,1 0 0,-1 0 0,-1 2 0,-2 9 0,4 1 0,-1-1 0,0 1 0,-1-1 0,0 0 0,-1 0 0,-1 0 0,0 0 0,-6 12 0,5-14 0,1-1 0,0 0 0,-3 14 0,-9 23 0,-48 72 0,44-81 0,15-30 0,1 1 0,0-1 0,1 1 0,-1 0 0,-3 15 0,-26 84 0,21-67 0,-1 0 0,-2-2 0,-28 52 0,-3 10 0,5-16 0,23-50 0,-14 42 0,-4 17 0,17-45 0,1 0 0,-19 90 0,-35 272 0,64-368 0,-1-1 0,-2 0 0,-18 41 0,-28 90 0,25-69 0,6-29 0,3 1 0,3 1 0,-13 108 0,-3 22 0,10-77 0,-39 134 0,19-97 0,-17 50 0,-25 162 0,42-184 0,11-40 0,14-56 0,4 9 0,-2 10 0,0-10 0,1-8 0,4-19 0,12-61 0,0 0 0,-2 0 0,-10 32 0,9-38 0,2 1 0,-1 0 0,2 0 0,0 0 0,0 0 0,2 15 0,-10 18 0,1 10 0,9 87 0,9-104 0,-8-10 0,-1-6 0,0-1 0,-1 1 0,-6 29 0,-2 13 0,7-53 0,0 0 0,1-1 0,1 1 0,2 24 0,-1-2 0,-6-9 0,5-25 0,-1 1 0,0 0 0,1-1 0,-1 1 0,1-1 0,0 1 0,-1 0 0,1-1 0,0 1 0,0 0 0,0-1 0,0 1 0,0 0 0,1-1 0,-1 1 0,0 0 0,1-1 0,-1 1 0,1-1 0,0 1 0,-1-1 0,1 1 0,2 2 0,-1 1 0,-3-4 0,1 0 0,0-1 0,0 1 0,0 0 0,1-1 0,-1 1 0,0-1 0,0 1 0,0 0 0,0-1 0,1 1 0,-1 0 0,0-1 0,0 1 0,1-1 0,-1 1 0,1-1 0,-1 1 0,0-1 0,1 1 0,-1-1 0,1 1 0,-1-1 0,2 1 0,-1 4 0,-1-4 0,0-1 0,0 1 0,0-1 0,0 1 0,-1 0 0,1-1 0,0 1 0,0-1 0,-1 1 0,1-1 0,0 1 0,-1-1 0,1 0 0,0 1 0,-1-1 0,1 1 0,-1-1 0,1 0 0,-1 1 0,1-1 0,-1 0 0,1 1 0,-1-1 0,1 0 0,-1 0 0,1 0 0,-1 0 0,1 1 0,-1-1 0,0 0 0,1 0 0,-1 0 0,1 0 0,-1 0 0,1 0 0,-1 0 0,0-1 0,1 1 0,-1 0 0,0 0 0,0-1 0,-99 1 0,-254 5 0,250-3 0,1-5 0,-144-21 0,-27-35 0,201 41 0,4 0 0,-42-10 0,34 16 0,-89-4 0,127 15 0,1 2 0,-1 1 0,1 3 0,-48 10 0,-61 23 0,138-34 0,3 0 0,12-2 0,3 1 0,-8-3 0,1 1 0,0 0 0,0 0 0,0-1 0,-1 1 0,1-1 0,0 0 0,0 0 0,0 0 0,0 0 0,0 0 0,0 0 0,0 0 0,0 0 0,0-1 0,0 1 0,2-2 0,-2 1 45,0 0 1,-1 0-1,1 0 1,-1 0-1,0-1 1,1 1-1,-1 0 0,0-1 1,0 1-1,0-1 1,0 1-1,1-3 0,1-2-1722,-2 1 0,1-1 0,-1 0 0,0 1 0,1-9 0,7-27-12256,-2 21 9395,-5 4 1262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47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1119 104 36,'2'-17'3250,"-2"15"-2659,1 0 0,-1 0 0,0 0 0,0 0 0,0 1 0,0-1 0,0 0 0,0 0 0,0 0 0,-1-3 1,-4-19 8428,5 22-8176,0 0-1,0 1 1,0-1 0,0 0-1,0 1 1,-1-1 0,1 0-1,-1 1 1,1-1 0,-1 1-1,0-1 1,0 1-1,1-1 1,-1 1 0,-2-2-1,2 2-804,-1-1-1,0 1 1,0 1-1,1-1 0,-1 0 1,0 0-1,0 1 0,0-1 1,0 1-1,0-1 1,-2 1-1,-8-1-38,-1 0 0,1 1 0,0 0 0,0 1 0,0 1 0,0 0 0,0 0 0,-11 5 0,-16 7 0,-38 19 0,38-16 0,-20 12 0,1 1 0,1 4 0,-56 42 0,-145 139 0,218-175 0,0 3 0,3 1 0,-55 85 0,85-118 0,0 0 0,1 1 0,0 0 0,1 0 0,0 1 0,1-1 0,0 1 0,1 0 0,0 0 0,2 0 0,-1 1 0,1-1 0,1 0 0,1 1 0,0-1 0,0 0 0,1 0 0,1 0 0,0 0 0,1 0 0,0 0 0,1-1 0,1 0 0,0 0 0,0 0 0,1-1 0,1 0 0,0 0 0,0-1 0,1 0 0,0 0 0,12 8 0,45 32 0,2-3 0,1-3 0,107 50 0,-41-33 0,-122-55-28,-10-9 98,-4 1-110,0 1-1,0-1 1,0 1-1,0-1 1,0 1 0,0 0-1,-1 0 1,1-1-1,0 1 1,-1 0-1,1 0 1,-3 0 0,-133-72-23407,79 43 18137,20 10 2675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6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75 1300,'9'-5'17608,"-24"14"-11169,2 2-4670,-2 6 343,11-14-1814,0 1-1,1-1 0,0 1 0,-1 1 1,1-1-1,1 0 0,-5 9 0,-3 12-65,2 0 1,0 1-1,2 0 0,-6 51 0,11-57-232,1 0 0,2 0 0,-1 0 0,9 33 0,-4-18 0,-5-30 0,0 0 0,1 1 0,-1-1 0,1 0 0,0 0 0,0 0 0,1-1 0,-1 1 0,1-1 0,0 1 0,4 4 0,-5-8 0,-1 1 0,1-1 0,-1 0 0,1 1 0,0-1 0,-1 0 0,1 0 0,0 0 0,0 0 0,0 0 0,0-1 0,-1 1 0,1 0 0,0-1 0,0 1 0,1-1 0,-1 0 0,0 0 0,0 0 0,0 0 0,0 0 0,0 0 0,0 0 0,0-1 0,0 1 0,0-1 0,0 0 0,0 1 0,0-1 0,-1 0 0,3-1 0,4-3 0,-1 0 0,0 0 0,0-1 0,-1 0 0,1 0 0,-1-1 0,-1 0 0,6-7 0,36-65 0,-23 35 0,46-93 0,-41 76 0,45-98 0,-73 157 0,0 0 0,-1 1 0,1-1 0,0 0 0,0 1 0,1 0 0,-1-1 0,0 1 0,0-1 0,1 1 0,-1 0 0,0 0 0,1 0 0,0 0 0,2-2 0,-3 3 0,0 0 0,0 0 0,0 0 0,0 0 0,-1 0 0,1 0 0,0 0 0,0 0 0,0 0 0,0 0 0,0 0 0,0 1 0,0-1 0,0 0 0,0 1 0,0-1 0,0 1 0,0-1 0,-1 1 0,1-1 0,1 1 0,1 3 0,0-1 0,1 1 0,-2 0 0,1-1 0,0 1 0,-1 0 0,0 1 0,1-1 0,-2 0 0,3 6 0,8 29 0,-5-12 0,2-1 0,0 0 0,2-1 0,1 0 0,19 30 0,-27-49 409,-1-1-878,0-1 0,1 1 0,-1-1 0,1 0 0,-1 0 0,1 0 0,5 3 0,-8-6 215,0-1 1,-1 0 0,1 1-1,0-1 1,0 0 0,-1 0-1,1 1 1,0-1 0,0 0-1,-1 0 1,1 0-1,0 0 1,0 0 0,-1 0-1,1 0 1,0 0 0,0 0-1,-1-1 1,1 1 0,0 0-1,0 0 1,0-1 0,1 0-378,0-1 0,-1 1 1,1 0-1,-1-1 1,0 1-1,1-1 0,-1 0 1,0 1-1,0-1 1,0 0-1,0 0 0,1-2 1,43-77-11650,-26 51 9841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4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1659 804,'-9'19'2414,"2"-1"1845,-1 0 0,-1-1 0,-13 18 1,20-31-3231,-1-1 0,1 1 0,0 0 1,1 0-1,-1 0 0,1 0 0,-1 1 1,1-1-1,1 0 0,-1 1 0,0 7 1,-4-5-862,6-7-168,-1 0 0,0 0 0,0 0 0,0 0 0,0 0-1,0 0 1,0-1 0,0 1 0,0 0 0,0 0 0,0 0 0,0 0 0,0 0 0,0 0 0,0 0-1,0-1 1,0 1 0,0 0 0,0 0 0,0 0 0,0 0 0,0 0 0,0 0 0,-1 0 0,1-1-1,0 1 1,0 0 0,0 0 0,0 0 0,0 0 0,0 0 0,0 0 0,0 0 0,0 0-1,0 0 1,-1 0 0,1 0 0,0-1 0,0 1 0,0 0 0,0 0 0,0 0 0,0 0 0,0 0-1,-1 0 1,1 0 0,0 0 0,0 0 0,0 0 0,0 0 0,0 0 0,0 0 0,0 0 0,-1 0-1,1 0 1,0 0 0,0 0 0,0 1 0,0-1 0,0 0 0,0 0 0,0 0 0,-1 0 0,1 0-1,0 0 1,0 0 0,0 0 0,0 0 0,0 0 0,-11-231 0,-67-238 0,3 40 0,73 406 0,-7-63 0,2-120 0,8 180 0,1 0 0,2 1 0,0 0 0,1-1 0,2 2 0,0-1 0,2 1 0,0 0 0,17-28 0,-21 44 0,-1 0 0,2 1 0,-1 0 0,1 0 0,0 1 0,0 0 0,1 0 0,0 0 0,0 0 0,0 1 0,0 1 0,1-1 0,0 1 0,0 0 0,0 1 0,1 0 0,10-2 0,-8 3 0,1 0 0,0 1 0,0 1 0,0 0 0,0 1 0,0 0 0,-1 0 0,1 1 0,0 1 0,-1 0 0,0 1 0,17 7 0,-6-1 0,-1 2 0,0 0 0,0 1 0,-1 1 0,-1 1 0,0 0 0,-1 2 0,-1 0 0,-1 1 0,0 1 0,-1 0 0,13 24 0,-23-33 0,-1 1 0,0 0 0,-1 0 0,0 1 0,-1-1 0,0 1 0,-1-1 0,0 1 0,-1-1 0,0 1 0,0 0 0,-2-1 0,1 1 0,-2-1 0,1 1 0,-2-1 0,1 0 0,-9 16 0,-2-2 0,-1 0 0,-2-1 0,-1-1 0,0-1 0,-2 0 0,0-1 0,-1-1 0,-27 18 0,-39 18 0,58-39 0,1 1 0,-34 29 0,58-43 0,0 0 0,0 0 0,0 0 0,0 1 0,1-1 0,-5 9 0,7-11 0,1-1 0,-1 1 0,0 0 0,1-1 0,-1 1 0,1 0 0,-1-1 0,1 1 0,0 0 0,0 0 0,0-1 0,0 1 0,0 0 0,0 0 0,1 0 0,-1-1 0,0 1 0,1 0 0,0-1 0,-1 1 0,1 0 0,0-1 0,0 1 0,2 2 0,24 25-655,-20-22-1618,1-1 0,-1-1 1,16 9-1,28 8-8607,-13-9 7041,-37-13 3803,46 17-4165,6 2 1276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4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1202 708,'0'0'388,"-1"1"1,0-1-1,1 0 0,-1 0 0,1 0 1,-1 0-1,0 1 0,1-1 0,-1 0 1,0 0-1,1 0 0,-1 0 0,0-1 1,1 1-1,-1 0 0,0 0 0,1 0 1,-1 0-1,1-1 0,-1 1 1,0 0-1,1-1 0,-2 0 0,-14-15 5267,-8-23 425,9 4-3701,1-1 1,1-1 0,-9-45-1,-9-116-891,26 123-1488,5-89 0,2 61 0,7-53 0,0 6 0,0 52 0,-9 98 0,0-1 0,0 1 0,0-1 0,0 1 0,0-1 0,0 1 0,0 0 0,0-1 0,0 1 0,0-1 0,1 1 0,-1 0 0,0-1 0,0 1 0,0 0 0,1-1 0,-1 1 0,0 0 0,0-1 0,1 1 0,-1 0 0,0-1 0,0 1 0,1 0 0,-1 0 0,1-1 0,-1 1 0,0 0 0,0 0 0,0 0 0,0 0 0,1 0 0,-1 0 0,0 0 0,0 0 0,0 0 0,0 0 0,0 0 0,0 0 0,0 0 0,0 0 0,1 0 0,-1 0 0,0 0 0,0 0 0,0 0 0,0 0 0,0 0 0,0 0 0,0 0 0,0 0 0,0 0 0,0 0 0,1 0 0,-1 1 0,0-1 0,0 0 0,0 0 0,0 0 0,0 0 0,0 0 0,0 0 0,0 0 0,0 0 0,0 0 0,0 0 0,0 0 0,0 1 0,0-1 0,0 0 0,0 0 0,0 0 0,0 0 0,0 0 0,0 0 0,0 0 0,0 0 0,0 1 0,0-1 0,0 0 0,0 0 0,0 0 0,0 0 0,0 0 0,0 0 0,0 0 0,0 0 0,0 0 0,0 0 0,0 1 0,0-1 0,0 0 0,0 0 0,0 0 0,-1 0 0,-4 13-1868,0 0 0,1 0 0,0 0 0,1 0 0,-2 15 0,-3 16-3734,-5 7-1535,-6 59 0,15-29 6595,5-62 2873,1-1-1,5 26 1,5-16 2194,-11-26-3903,0 0-1,0-1 0,1 1 1,-1 0-1,1-1 0,0 1 1,-1-1-1,1 0 0,0 1 0,0-1 1,0 0-1,-1 0 0,1 0 1,1 0-1,-1-1 0,0 1 1,0-1-1,0 1 0,0-1 1,0 1-1,0-1 0,1 0 1,-1 0-1,0 0 0,0-1 1,4 0-1,19-10 2278,-7-4-2792,0-1-1,-1 0 1,30-38-1,-3 4-98,2 3-8,58-47 0,-81 76 0,0 1 0,2 1 0,-1 1 0,2 1 0,31-11 0,-51 22-336,0 1 0,1 1 0,-1-1 0,11 0 0,4 6-4956,-20-4 4814,0 1-1,-1-1 1,1 1 0,0-1-1,-1 1 1,1-1 0,-1 1-1,1 0 1,-1-1 0,1 1-1,-1 0 1,1 0 0,-1-1-1,0 1 1,0 0 0,1 0 0,-1-1-1,0 1 1,0 0 0,0 0-1,0 0 1,0 0 0,0 0-1,9 71-11528,-9-38 9943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4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1262 384,'18'14'19562,"-13"-28"-15857,-2 8-1383,1-23 2776,-5-17-3369,-1 13-1762,0-14 33,-10-56 0,1 18 0,-12-72-1523,-9 2-11267,27 125 9480,2 1 0,1-1 0,1-34 0,1 43 2002,0-35-1518</inkml:trace>
  <inkml:trace contextRef="#ctx0" brushRef="#br0" timeOffset="1">82 43 1412,'9'-42'29360,"-9"42"-29324,0 0-1,0 0 1,-1 0 0,1 0-1,0 0 1,0-1 0,-1 1-1,1 0 1,0 0-1,-1 0 1,1 0 0,0 0-1,0 0 1,-1 0-1,1 0 1,0 0 0,0 0-1,-1 0 1,1 1 0,0-1-1,0 0 1,-1 0-1,1 0 1,0 0 0,0 0-1,-1 0 1,1 1 0,0-1-1,0 0 1,0 0-1,-1 0 1,1 1 0,0-1-1,0 0 1,0 0 0,0 0-1,-1 1 1,1-1-1,0 0 1,0 0 0,0 1-1,0-1 1,0 0 0,0 1-1,0-1 1,0 0-1,0 0 1,0 1 0,0-1-1,0 0 1,0 0-1,0 1 1,0-1 0,0 0-1,0 1 1,9 44-36,-6-20 917,4-1-3852,0-7-3346,1-1 0,12 20 0,1-1-845,-5-10 3894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4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19 717 632,'-18'26'27597,"18"-20"-27602,0-5 85,0 0 0,-1 0 1,1 0-1,0 1 0,0-1 1,0 0-1,0 0 1,1 0-1,-1 0 0,0 0 1,0 0-1,0 0 1,1 0-1,-1 0 0,1 0 1,-1 0-1,1 0 0,-1 0 1,1 0-1,-1 0 1,1-1-1,0 1 0,1 1 1,0 9 1047,-2-10 38,-1-10-846,6-99-320,36-207 0,-29 257 0,26-73 0,-15 60 0,-19 55 0,11-31 0,-15 45 0,1 0 0,0 0 0,0 0 0,0 1 0,0-1 0,0 0 0,0 0 0,1 1 0,-1-1 0,0 0 0,1 1 0,-1-1 0,1 1 0,0 0 0,0 0 0,-1-1 0,4 0 0,-4 2 0,0 0 0,-1-1 0,1 1 0,0 0 0,0 0 0,0 0 0,-1 0 0,1 0 0,0 0 0,0 0 0,0 0 0,-1 1 0,1-1 0,0 0 0,0 0 0,-1 1 0,1-1 0,0 0 0,-1 1 0,1-1 0,0 1 0,-1-1 0,1 1 0,0-1 0,-1 1 0,1-1 0,-1 1 0,1 0 0,-1-1 0,1 2 0,9 25 0,-5-13 0,-1-1 0,1 0 0,-2 0 0,0 0 0,0 1 0,-1-1 0,-1 1 0,0-1 0,-1 1 0,-2 17 0,-4 16 0,-14 59 0,16-92 0,-32 109 0,27-92 0,-15 37 0,10-30 0,107-164 0,-65 92 0,3 1 0,0 2 0,2 2 0,62-44 0,-89 69 0,1 0 0,-1 1 0,1 0 0,-1 0 0,1 0 0,0 1 0,1 0 0,-1 0 0,0 1 0,11-1 0,-15 2 0,-1 0 0,1 0 0,-1 0 0,1 0 0,-1 1 0,0-1 0,1 1 0,-1 0 0,1-1 0,-1 1 0,0 0 0,0 0 0,1 1 0,-1-1 0,0 0 0,0 1 0,0 0 0,0-1 0,-1 1 0,1 0 0,0 0 0,-1 0 0,1 0 0,-1 0 0,0 0 0,1 0 0,-1 0 0,0 1 0,0-1 0,-1 0 0,1 1 0,0 3 0,3 16 0,-1 1 0,-1-1 0,-1 1 0,-1 0 0,-1-1 0,-1 1 0,-7 30 0,-49 153 0,53-189 0,-33 77-665,29-74-1691,6-15-1122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5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1301 1280,'0'-1'3868,"0"-9"-1437,-9-52 9902,7 33-8565,-1-1 0,-13-51 0,0 0-2259,3-6-1486,-34-256-1,26-3-25,21 174 3,0 168 7,0-1 0,0 1 0,-1-1 0,1 1 0,-1 0 0,0-1 0,0 1 0,-1 0 0,-1-5 0,2 9-29,1-1 0,-1 0 0,1 0 0,-1 0 0,0 1 1,0-1-1,0 0 0,1 1 0,-1-1 0,0 0 1,0 1-1,0 0 0,0-1 0,0 1 0,0-1 1,0 1-1,0 0 0,0 0 0,0-1 0,0 1 1,0 0-1,0 0 0,0 0 0,0 0 0,0 0 1,0 1-1,0-1 0,0 0 0,0 0 0,0 1 1,0-1-1,0 0 0,0 1 0,0-1 0,0 1 1,0-1-1,0 1 0,1 0 0,-2 0 0,-9 6-2425,1 0-1,-1 0 1,1 1-1,1 1 1,-1-1-1,-13 18 1,7-4-1627,0 1 0,-14 28 0,12-16 1892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5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1008,'17'22'2696,"-14"-18"-1614,0 0 1,0 1-1,0-1 1,1-1 0,-1 1-1,1 0 1,0-1-1,0 0 1,0 0-1,1 0 1,-1 0-1,9 3 1,1-2 867,-1-1-1,1 0 1,-1-1 0,21 0 0,61-3 2674,-33-1-4007,80 6-302,-36 0-1576,-35-4-4068,-12-3-3557,-1-3-5277,-39 2 11580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5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38 372,'0'-2'481,"0"0"0,0 0 0,0 1-1,0-1 1,0 0 0,0 1 0,-1-1 0,1 0-1,-1 1 1,1-1 0,-1 0 0,0 1 0,1-1 0,-1 1-1,0-1 1,0 1 0,0 0 0,-2-3 0,2 4-5,-1-1 0,1 0 1,-1 1-1,1-1 0,-1 1 1,0-1-1,1 1 0,-1 0 0,1-1 1,-1 1-1,0 0 0,1 0 1,-1 0-1,0 0 0,1 1 1,-1-1-1,0 0 0,1 1 0,-4 0 1,-1 2 605,0-1 0,0 1-1,0 0 1,0 1 0,0-1 0,1 1 0,-11 9 0,-34 39 2787,31-32-2967,-15 19-858,1 1 0,2 2 0,1 1 0,3 2-1,2 0 1,-22 53 0,37-71-44,1 1 0,-9 43 0,9-33 0,4-7 0,-5 61 0,7-50 0,2-12 0,2 1 0,5 37 0,-3-35 0,-1-12 111,1 0 0,7 25 0,-9-42-347,0 1 1,0-1 0,1 0 0,-1 0-1,1 0 1,0 0 0,0 0 0,1 0-1,-1 0 1,1-1 0,-1 1 0,1-1 0,0 0-1,1 0 1,-1 0 0,0 0 0,7 3-1,-8-5-353,0-1 0,1 1 0,-1-1 0,0 0 0,1 0 0,-1 0 0,1 0 0,-1 0 1,0 0-1,1-1 0,-1 1 0,0-1 0,1 0 0,-1 1 0,0-1 0,0 0 0,0 0 0,1-1 0,-1 1 0,3-3 0,42-37-6432,-35 28 5306,32-29-2087,2-7 963</inkml:trace>
  <inkml:trace contextRef="#ctx0" brushRef="#br0" timeOffset="1">773 104 816,'2'0'992,"13"6"12894,-13-4-12894,13 18 8406,5 37-2826,-8-23-6461,10 29-111,27 130 0,-32-117 0,-7-28 0,-2 0 0,-2 0 0,0 85 0,-7-102 0,-1-1 0,-2 1 0,-1-1 0,-1 0 0,-2 0 0,-22 57 0,26-78 102,-1-1 0,0 1 1,0-1-1,-1 1 0,0-2 0,-13 15 0,12-16-762,-1 1 0,0-1 0,0 0-1,0-1 1,-1 0 0,-10 4 0,6-4-1692,-1 0 0,1-1 0,-26 5 0,16-6-4468,-39 0-1,42-2 3717,2 3 864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5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15 560,'-18'-15'9751,"18"24"-7853,0 2-2511,0 8 1748,1 1 0,5 29 0,-3 33 805,3-6-1215,-3 1 1,-4 0 0,-11 78-1,4-61-519,-15 99-27,4-37-102,15-117-118,-14 106-2622,6-116-955,12-28 3451,0-1 0,0 1 1,0-1-1,-1 1 0,1-1 0,0 1 0,0-1 1,-1 1-1,1-1 0,0 1 0,-1-1 0,1 0 1,0 1-1,-1-1 0,1 1 0,-1-1 0,1 0 1,-1 1-1,1-1 0,-1 0 0,1 0 0,-1 1 0,1-1 1,-1 0-1,1 0 0,-1 0 0,1 0 0,-1 1 1,1-1-1,-1 0 0,0 0 0,1 0 0,-1 0 1,1 0-1,-1-1 0,1 1 0,-1 0 0,1 0 1,-1 0-1,0 0 0,1-1 0,-1 1 0,1 0 1,-1 0-1,1-1 0,-1 1 0,0-7-2632,1-7 387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5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1040,'0'26'4497,"-7"46"0,-2 70-1617,0 43-393,4-127-1874,-19 171 1336,6-57-1170,-8 43-809,24-193-472,-2 24-1419,4-45 1636,0 0 0,-1 0 1,1 0-1,0 0 0,0 0 1,-1 0-1,1 1 1,0-1-1,-1-1 0,1 1 1,-1 0-1,0 0 1,1 0-1,-1 0 0,0 0 1,1 0-1,-1-1 0,0 1 1,0 0-1,0-1 1,1 1-1,-1 0 0,0-1 1,0 1-1,0-1 0,0 0 1,0 1-1,0-1 1,-3 1-1,11-11-5031,-6 1 3246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5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4 1200,'1'7'9638,"-3"-4"-9716,-10 9 1812,11-10-1647,0 0 0,-1 0 0,1-1 0,-1 1-1,1-1 1,-1 1 0,1-1 0,-1 1 0,0-1 0,0 0 0,0 0-1,-2 1 1,-4 0 882,0-1-1,-1 0 1,1 0-1,-15-1 1,8 0 611,13 0-1329,-24 0 647,17-4-108,0 0 1,0 0 0,-1 1 0,0 0 0,1 1-1,-1-1 1,0 2 0,-14-1 0,-23-3 2381,36 5-2651,2 0-412,0 0 0,1-1 0,-1 0 0,0 0-1,0-1 1,-9-3 0,-20-5-109,32 10 0,15 15 0,-4-12 0,0 0 0,0 0 0,0 0 0,0 0 0,1-1 0,-1 0 0,1 0 0,8 1 0,3 3 0,9 1 0,1-1 0,28 2 0,1 1 0,85 9 0,-10-3 0,15 5 0,53 9 0,-116-14 0,-39-8 0,-1 2 0,50 17 0,-83-22 0,18 8 0,-21-7 0,-6-5 0,-1 0 0,0 0 0,0 1 0,0-1 0,0 0 0,0 0 0,0 0 0,0 0 0,0 1 0,0-1 0,0 0 0,0 0 0,0 0 0,0 1 0,0-1 0,0 0 0,0 0 0,0 0 0,0 1 0,0-1 0,0 0 0,0 0 0,0 0 0,0 1 0,0-1 0,0 0 0,0 0 0,0 0 0,0 0 0,0 1 0,-1-1 0,1 0 0,0 0 0,0 0 0,0 0 0,0 0 0,0 0 0,-1 1 0,1-1 0,0 0 0,0 0 0,0 0 0,0 0 0,-1 0 0,1 0 0,-5 2 0,-7 2 0,5-2 0,1 0 0,0-1 0,-1 0 0,1 0 0,-1 0 0,1-1 0,-10-1 0,8 0 0,-2-13 0,10 9 0,0 0 0,0 4 0,0 1 0,0 0 0,0-1 0,0 1 0,-1 0 0,1-1 0,0 1 0,0 0 0,0-1 0,0 1 0,0 0 0,-1-1 0,1 1 0,0 0 0,0 0 0,0-1 0,-1 1 0,1 0 0,0 0 0,-1-1 0,1 1 0,0 0 0,0 0 0,-1 0 0,1 0 0,0-1 0,-1 1 0,1 0 0,-1 0 0,8-3 0,38-16 0,-42 18 0,0 0 0,1 1 0,-1-1 0,0 1 0,0 0 0,0 0 0,0 0 0,0 0 0,0 1 0,1-1 0,-1 1 0,0 0 0,5 2 0,-6-2 0,-1 0 0,0-1 0,0 1 0,1 0 0,-1 0 0,0 0 0,0 1 0,0-1 0,0 0 0,-1 0 0,1 0 0,0 1 0,0-1 0,-1 0 0,1 1 0,-1-1 0,1 1 0,-1-1 0,1 1 0,-1-1 0,0 1 0,0-1 0,0 1 0,0-1 0,0 1 0,0-1 0,0 1 0,0-1 0,-1 1 0,1-1 0,-1 1 0,1-1 0,-1 0 0,0 3 0,-2 1 0,1 1 0,-1-1 0,0 0 0,0 0 0,0-1 0,0 1 0,-1-1 0,0 1 0,0-1 0,0 0 0,0-1 0,-1 1 0,-9 5 0,6-4 0,-1-1 0,0 0 0,-1 0 0,1-1 0,-1 0 0,0 0 0,-11 0 0,5 0 0,10-2 0,0 0 0,1 0 0,-1-1 0,0 1 0,1-1 0,-9-1 0,12 0 0,0 0 0,0 1 0,0-1 0,0 0 0,0 0 0,1 0 0,-1 0 0,0 0 0,0-1 0,1 1 0,-1 0 0,1-1 0,-1 0 0,1 1 0,0-1 0,-1 0 0,1 1 0,0-1 0,0 0 0,0 0 0,0-2 0,1 2 0,-1 1 0,1 0 0,0-1 0,0 1 0,0-1 0,0 1 0,1-1 0,-1 1 0,0 0 0,1-1 0,-1 1 0,1-1 0,-1 1 0,1 0 0,-1 0 0,3-3 0,14-22 0,-14 22 0,0 0 0,1 0 0,0 0 0,0 1 0,0-1 0,0 1 0,1 0 0,0 0 0,-1 0 0,1 1 0,0 0 0,0 0 0,1 0 0,-1 0 0,0 1 0,0 0 0,1 0 0,-1 0 0,1 1 0,-1 0 0,1 0 0,-1 0 0,1 0 0,-1 1 0,7 2 0,-10-3 0,0 1 0,0 0 0,0 0 0,0 0 0,0 1 0,0-1 0,-1 0 0,1 1 0,0-1 0,-1 1 0,1-1 0,-1 1 0,1 0 0,-1 0 0,0 0 0,0 0 0,0 0 0,0 0 0,0 0 0,1 4 0,-1-2 0,0 0 0,-1 0 0,0 0 0,0 0 0,0 1 0,0-1 0,-1 0 0,1 0 0,-1 0 0,0 0 0,-2 5 0,2-4 0,-1-1 0,0 1 0,0 0 0,-1-1 0,1 1 0,-1-1 0,0 0 0,0 0 0,0 0 0,-1 0 0,1-1 0,-1 1 0,0-1 0,0 0 0,0 0 0,0 0 0,-1-1 0,1 1 0,-1-1 0,-5 2 0,7-4 0,0 0 0,0-1 0,0 1 0,0-1 0,1 1 0,-1-1 0,0 0 0,0 0 0,1 0 0,-1 0 0,0 0 0,1-1 0,-1 1 0,1-1 0,0 0 0,-1 0 0,-2-3 0,3 3 0,0 1 0,0-1 0,1 0 0,-1 1 0,1-1 0,-1 0 0,1 0 0,0 0 0,-1 0 0,1 0 0,0 0 0,0-1 0,1 1 0,-1 0 0,0 0 0,1-1 0,-1 1 0,1-1 0,0 1 0,0 0 0,0-4 0,3-2 0,0 0 0,0 1 0,0-1 0,1 1 0,0 0 0,1 0 0,0 0 0,0 0 0,0 1 0,1 0 0,-1 0 0,2 0 0,7-5 0,-11 9 0,1 0 0,-1 0 0,1 0 0,0 0 0,-1 0 0,1 1 0,0 0 0,0 0 0,0 0 0,0 0 0,0 0 0,1 1 0,-1 0 0,0 0 0,0 0 0,0 0 0,0 1 0,0 0 0,0 0 0,0 0 0,0 0 0,0 0 0,0 1 0,0 0 0,-1 0 0,1 0 0,0 0 0,3 4 0,-4-4 0,-1 0 0,0 0 0,0 0 0,0 0 0,0 0 0,0 1 0,0-1 0,-1 1 0,1 0 0,-1-1 0,1 1 0,-1 0 0,0 0 0,0 0 0,0 3 0,1 46 0,-2-35 0,0-13 0,-1 0 0,1 0 0,-1 0 0,0 0 0,0 0 0,0 0 0,-1-1 0,0 1 0,1-1 0,-1 1 0,0-1 0,-1 1 0,1-1 0,0 0 0,-1 0 0,0 0 0,0 0 0,0-1 0,0 1 0,0-1 0,-1 0 0,1 0 0,0 0 0,-1 0 0,0 0 0,1-1 0,-1 0 0,0 0 0,0 0 0,0 0 0,0 0 0,-7-1 0,10 0 0,0 0 0,0 0 0,0 0 0,0 0 0,0 0 0,0-1 0,0 1 0,0 0 0,0-1 0,0 1 0,0-1 0,0 1 0,0-1 0,0 0 0,0 1 0,0-1 0,1 0 0,-1 1 0,0-1 0,1 0 0,-1 0 0,0 0 0,1 0 0,-1 0 0,1 0 0,-1 0 0,1 0 0,0 0 0,-1 0 0,1 0 0,0 0 0,-1-2 0,1 1 0,0 1 0,0-1 0,0 0 0,0 0 0,1 0 0,-1 0 0,0 1 0,1-1 0,-1 0 0,1 0 0,0 1 0,0-1 0,-1 0 0,1 1 0,0-1 0,0 1 0,1-1 0,-1 1 0,0 0 0,0-1 0,4-1 0,9-8 0,-3 2 0,0 1 0,19-11 0,-27 17 0,1 1 0,-1-1 0,0 1 0,1 0 0,-1 0 0,0 0 0,1 0 0,-1 1 0,1-1 0,-1 1 0,1 0 0,0 0 0,-1 1 0,1-1 0,3 1 0,-5 0 0,-1 0 0,1 0 0,-1 0 0,1 0 0,-1 1 0,0-1 0,0 0 0,0 0 0,0 1 0,0-1 0,0 1 0,0-1 0,0 1 0,0-1 0,0 1 0,-1 0 0,1-1 0,-1 1 0,0 0 0,1-1 0,-1 1 0,0 0 0,0 0 0,0-1 0,0 1 0,0 0 0,0 0 0,-1-1 0,0 4 0,1 0 0,-1-1 0,0 1 0,0 0 0,0-1 0,-1 1 0,1 0 0,-1-1 0,0 0 0,0 1 0,-4 3 0,-2 2 0,6-7 0,1-1 0,-1 1 0,0-1 0,0 1 0,-1-1 0,1 0 0,0 0 0,-1 0 0,0 0 0,1 0 0,-1 0 0,0-1 0,0 1 0,0-1 0,0 0 0,0 0 0,0 0 0,0 0 0,-4 0 0,6-1 0,0 0 0,0 0 0,0 0 0,1 0 0,-1 0 0,0 0 0,0-1 0,0 1 0,1 0 0,-1 0 0,0-1 0,0 1 0,1-1 0,-1 1 0,0 0 0,1-1 0,-1 1 0,0-1 0,1 0 0,-1 1 0,1-1 0,-1 1 0,1-1 0,-1 0 0,1 0 0,0 1 0,-1-1 0,1 0 0,0 0 0,-1-1 0,1 0 0,-1-1 0,1 1 0,0 0 0,0-1 0,0 1 0,0-1 0,1 1 0,-1-1 0,0 1 0,1 0 0,1-4 0,1 0 0,0 0 0,0 0 0,1 1 0,0-1 0,0 1 0,0 0 0,1 0 0,0 0 0,5-4 0,4-2 0,-1 1 0,23-12 0,-35 21 30,-1 0 1,1 1-1,0-1 1,-1 1-1,1-1 0,0 0 1,-1 1-1,1-1 0,-1 0 1,1 0-1,-1 0 1,1 1-1,-1-1 0,0 0 1,1 0-1,-1-1 1,2-20-3391,-10-23-8852,6 38 9419,-1-34-7317,-4 16 6849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6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7 92,'-12'-5'6216,"11"4"-5200,0 1-1,-1 0 1,1 0-1,0-1 0,0 1 1,0 0-1,-1 0 1,1 0-1,0 0 0,0 1 1,-1-1-1,0 1 1,-13 5 1938,12-4-2248,1 0 1,-1 0-1,1 1 0,0-1 1,-1 1-1,1-1 1,0 1-1,1-1 1,-3 4-1,-13 30 1976,12-27-2333,-1 6-311,0 1 0,1 0 0,0 0-1,2 0 1,-3 22 0,-1 86-56,7-82 18,1 0 0,2-1 0,11 57 0,-10-84 5,-1-1 0,2 1 0,0-1 0,0 0 0,2-1 0,7 13 0,-13-22-19,1 0 0,0 0 0,0 0 0,0-1 0,0 1 0,1-1 0,-1 1 0,1-1-1,-1 0 1,1 0 0,0 0 0,0-1 0,0 1 0,0 0 0,0-1 0,0 0 0,0 0 0,0 0 0,1 0 0,-1 0-1,0-1 1,1 0 0,-1 1 0,0-1 0,1 0 0,-1-1 0,0 1 0,1-1 0,-1 1 0,4-2 0,-1-1-1000,-1 0 1,0-1-1,-1 0 1,1 1-1,-1-1 1,0-1-1,0 1 1,0-1-1,0 1 1,-1-1-1,0 0 1,0-1-1,4-8 1,8-11-3191,37-48-5067,-32 32 6077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58:5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62 112 992,'-9'-6'3247,"-22"-10"3414,30 16-6566,-1 0 1,1-1-1,0 1 0,0 0 1,-1 0-1,1 0 1,0 0-1,0 0 1,-1 0-1,1 0 0,0 1 1,0-1-1,0 0 1,-1 1-1,-1 0 0,16-4 794,0 1 0,-1 0 0,1 0 0,24 1 0,0 1-865,46 5 0,-78-4 13,0 0 0,1 1 0,-1-1 0,0 1 0,0 0 0,-1 0 1,1 1-1,0-1 0,-1 1 0,9 6 0,-11-6 100,1-1 0,-1 0 0,1 1 0,-1 0 0,0-1 0,0 1 0,0 0 0,-1 0 0,1 0 0,-1 0 0,1 0 0,-1 0 0,0 1 0,0-1 0,-1 0 0,1 1 0,0 5 0,-1-6 21,1-1 1,-1 1-1,0 0 0,0-1 0,0 1 0,-1 0 1,1-1-1,-1 1 0,1-1 0,-1 1 0,0-1 1,0 1-1,0-1 0,0 0 0,0 1 0,-1-1 1,1 0-1,-1 0 0,1 0 0,-1 0 0,0 0 1,0 0-1,0 0 0,-3 2 0,-12 9 898,13-9-799,-2 0 0,1 0-1,0 0 1,-1-1 0,1 0-1,-1 0 1,0 0 0,-8 2-1,6-3 143,0 0 0,0-1 0,0 0-1,0 0 1,-12 0 0,17-1-318,1 0-1,0-1 1,0 1 0,0 0-1,-1-1 1,1 1 0,0-1 0,0 0-1,0 0 1,0 1 0,0-2 0,0 1-1,0 0 1,0 0 0,0 0-1,0-1 1,1 1 0,-1-1 0,1 0-1,-1 1 1,1-1 0,-1 0-1,-1-4 1,2 3-51,0-1 0,1 1 0,-1-1 0,1 0 0,0 1 0,0-1 0,0 0 1,0 1-1,1-1 0,-1 1 0,1-1 0,0 1 0,0-1 0,1 1 0,-1-1 0,1 1 0,-1 0 0,1 0 0,0-1 0,3-3 0,3-3-24,0-1 0,1 1 1,0 1-1,12-12 0,-14 15-8,0 1 0,0 0 0,0 0-1,1 0 1,-1 1 0,1 0 0,13-4 0,-18 7 3,0 1 1,0-1-1,0 0 1,0 1-1,0 0 1,0 0-1,0 0 1,0 0-1,0 0 1,0 1-1,0-1 1,0 1-1,-1 0 1,1 0 0,0 0-1,0 0 1,-1 0-1,1 1 1,0-1-1,-1 1 1,1 0-1,-1-1 1,0 1-1,0 0 1,3 4-1,-2-3 25,-1 1 0,0 0 0,0-1-1,0 1 1,0 0 0,0 0 0,-1 1 0,0-1 0,0 0-1,0 0 1,0 1 0,-1-1 0,0 0 0,1 1-1,-2 5 1,1-3-1,-1 0 0,0 0 0,0 0 1,-1 0-1,0-1 0,0 1 0,-1 0 0,-5 10 0,2-9-25,0 0 0,0 0 0,-1-1 0,-14 12 0,19-17 0,0 0 0,-1-1 0,1 1 0,-1-1 0,0 1 0,0-1 0,1 0 0,-1 0 0,-4 0 0,1 1 0,6-2 0,-1 1 0,0-1 0,1 0 0,-1 0 0,1 1 0,-1-1 0,1 0 0,-1 0 0,0 1 0,1-1 0,-1 0 0,0 0 0,1 0 0,-1 0 0,0 0 0,1 0 0,-1 0 0,1 0 0,-1 0 0,0-1 0,1 1 0,-1 0 0,0 0 0,1 0 0,-1-1 0,1 1 0,-1 0 0,1-1 0,-1 1 0,1 0 0,-1-1 0,1 1 0,-1-1 0,1 1 0,-1-1 0,1 1 0,0-1 0,-1 1 0,1-1 0,0 1 0,-1-1 0,1 0 0,0 1 0,0-1 0,-1 0 0,5-20 0,-4 20 0,3-7 0,0 1 0,1 0 0,-1-1 0,1 1 0,1 1 0,-1-1 0,1 0 0,0 1 0,1 0 0,-1 1 0,1-1 0,0 1 0,10-6 0,2-1 0,-16 10 0,1 0 0,-1 0 0,1 0 0,0 0 0,-1 1 0,1-1 0,0 1 0,0 0 0,0 0 0,0 0 0,1 0 0,-1 1 0,5-1 0,-7 1 0,0 0 0,-1 0 0,1 1 0,-1-1 0,1 0 0,-1 0 0,1 0 0,-1 1 0,1-1 0,-1 0 0,1 1 0,-1-1 0,1 1 0,-1-1 0,0 1 0,1-1 0,-1 0 0,0 1 0,1-1 0,-1 1 0,0-1 0,0 1 0,1 0 0,-1-1 0,0 1 0,0-1 0,0 1 0,0-1 0,0 1 0,0 0 0,0-1 0,0 1 0,0-1 0,0 1 0,0-1 0,0 1 0,0 0 0,0-1 0,0 1 0,-1-1 0,1 2 0,0-1 0,-1 4 0,0 0 0,0 0 0,0 0 0,0 0 0,-1 0 0,0-1 0,0 1 0,0-1 0,0 1 0,-1-1 0,0 0 0,0 0 0,0 0 0,0 0 0,-1 0 0,1-1 0,-1 1 0,-5 2 0,6-3 0,-1 0 0,1 0 0,-1-1 0,0 0 0,0 0 0,0 0 0,0 0 0,0-1 0,-1 1 0,1-1 0,0 0 0,-1 0 0,1-1 0,-1 0 0,1 1 0,-1-1 0,1-1 0,0 1 0,-1-1 0,-7-1 0,11 1 0,-1 0 0,0 0 0,0 0 0,1 0 0,-1-1 0,0 1 0,1 0 0,-1-1 0,1 1 0,0-1 0,-1 1 0,1-1 0,0 0 0,0 0 0,0 0 0,0 1 0,1-1 0,-1 0 0,0 0 0,1 0 0,-1 0 0,1 0 0,0 0 0,0 0 0,0 0 0,0 0 0,0 0 0,0-4 0,1-1 0,0 0 0,0 0 0,1 0 0,0 0 0,0 1 0,6-13 0,-1 4 0,-3 6 0,1 0 0,0 0 0,9-12 0,-12 18 0,1 1 0,-1-1 0,1 1 0,-1 0 0,1 0 0,0 0 0,0 0 0,0 0 0,0 0 0,0 1 0,0-1 0,0 1 0,0 0 0,6-1 0,-7 2 0,-1-1 0,0 1 0,1 0 0,-1 0 0,0 0 0,1 0 0,-1 0 0,0 1 0,1-1 0,-1 0 0,0 1 0,1-1 0,-1 1 0,0-1 0,0 1 0,1-1 0,-1 1 0,0 0 0,0 0 0,0 0 0,0-1 0,0 1 0,0 0 0,0 0 0,0 0 0,-1 1 0,1-1 0,0 0 0,0 0 0,-1 0 0,1 1 0,-1-1 0,1 0 0,-1 0 0,0 1 0,1-1 0,-1 0 0,0 1 0,0-1 0,0 0 0,0 1 0,0 2 0,0 2 0,0 1 0,-1 0 0,0 0 0,0-1 0,0 1 0,-1-1 0,-4 13 0,-3 5 0,8-19 0,-1 0 0,0 0 0,0 0 0,0 0 0,-6 7 0,3-4 0,-1 0 0,0-1 0,-1 0 0,0 0 0,0 0 0,-13 9 0,18-15 0,0 0 0,0-1 0,0 1 0,0 0 0,0 0 0,0-1 0,-1 1 0,1-1 0,0 0 0,0 0 0,-1 0 0,1 0 0,0 0 0,0 0 0,0 0 0,-1-1 0,1 1 0,0-1 0,0 0 0,0 0 0,0 0 0,0 0 0,0 0 0,0 0 0,0 0 0,0 0 0,0-1 0,1 1 0,-1-1 0,1 0 0,-1 1 0,1-1 0,-2-2 0,1 1 0,0 0 0,0 0 0,0-1 0,0 1 0,1-1 0,-1 1 0,1-1 0,0 1 0,0-1 0,0 0 0,1-3 0,-3-44 0,3 49 0,0-3 0,-1-1 0,1 1 0,0 0 0,1 0 0,-1 0 0,1-1 0,0 1 0,0 0 0,1 0 0,0 0 0,0 1 0,0-1 0,0 0 0,1 1 0,-1-1 0,1 1 0,0 0 0,1 0 0,4-6 0,1 3 0,0 0 0,0 0 0,17-10 0,-22 16 0,0-1 0,1 1 0,-1-1 0,0 1 0,0 0 0,0 1 0,1-1 0,-1 1 0,0 0 0,1 0 0,-1 0 0,0 0 0,5 2 0,-7-1 0,1-1 0,-1 1 0,0 0 0,0 0 0,0 0 0,0 0 0,-1 0 0,1 0 0,0 0 0,0 1 0,-1-1 0,1 1 0,0-1 0,-1 1 0,0 0 0,1 0 0,-1-1 0,0 1 0,0 0 0,0 0 0,0 0 0,0 0 0,-1 0 0,1 1 0,-1-1 0,1 0 0,-1 0 0,0 0 0,0 1 0,0-1 0,0 0 0,0 0 0,-1 4 0,1-1 0,-1 1 0,1 0 0,-2-1 0,1 1 0,0-1 0,-1 1 0,0-1 0,-1 0 0,1 0 0,-1 0 0,-6 8 0,6-9 0,0 1 0,-1-2 0,0 1 0,0 0 0,0-1 0,0 0 0,-1 0 0,1 0 0,-1 0 0,0-1 0,0 0 0,0 0 0,0 0 0,0 0 0,0-1 0,-1 0 0,1 0 0,0-1 0,-1 1 0,1-1 0,0 0 0,-1 0 0,1-1 0,-9-2 0,13 3 0,0 0 0,0 0 0,0-1 0,0 1 0,0 0 0,0-1 0,0 1 0,0-1 0,0 1 0,0-1 0,0 0 0,0 1 0,0-1 0,0 0 0,1 0 0,-1 0 0,0 0 0,1 1 0,-1-1 0,0 0 0,1 0 0,-1 0 0,1 0 0,0 0 0,-1 0 0,1-1 0,0 1 0,0 0 0,-1 0 0,1 0 0,0 0 0,0 0 0,0 0 0,0 0 0,0 0 0,1-1 0,-1 1 0,1-2 0,0-1 0,0 0 0,0 0 0,1 0 0,-1 0 0,1 1 0,0-1 0,0 0 0,1 1 0,2-4 0,16-15 0,1 1 0,1 1 0,37-24 0,-54 40 0,1 0 0,0 0 0,0 1 0,0 0 0,0 0 0,0 1 0,1 0 0,-1 0 0,10-1 0,-6 7 0,-10-2 0,0 0 0,1 0 0,-1 0 0,0 0 0,0 0 0,-1 0 0,1 0 0,0 0 0,-1 0 0,1 0 0,-1 0 0,0 0 0,0 1 0,0-1 0,0 0 0,0 0 0,0 0 0,0 1 0,-1-1 0,1 0 0,-1 0 0,-1 4 0,0 0 0,0 1 0,-1-1 0,0 1 0,0-1 0,0 0 0,-5 7 0,-19 21 0,6-5 0,-31 31 0,46-53 0,-1-1 0,0 1 0,0-1 0,-1-1 0,0 0 0,0 0 0,0 0 0,-1-1 0,-14 5 0,22-9 0,0 1 0,0-1 0,0 0 0,0 0 0,0 0 0,0 0 0,1 0 0,-1 0 0,0-1 0,0 1 0,0 0 0,0 0 0,0-1 0,1 1 0,-1 0 0,0-1 0,0 1 0,0-1 0,1 1 0,-1-1 0,0 1 0,1-1 0,-1 0 0,1 1 0,-1-1 0,0 0 0,1 1 0,-1-1 0,1 0 0,0 0 0,-1 1 0,1-1 0,0 0 0,-1 0 0,1 0 0,0 0 0,0-1 0,-1-1 0,0 0 0,1 0 0,-1 0 0,1-1 0,0 1 0,0 0 0,0 0 0,0-1 0,2-4 0,2-5 0,1 1 0,0 0 0,1 0 0,0 0 0,0 1 0,2 0 0,10-12 0,-16 19 0,1 0 0,1 0 0,-1 1 0,1-1 0,-1 1 0,1 0 0,0 0 0,0 1 0,0-1 0,1 1 0,-1 0 0,1 0 0,-1 0 0,1 0 0,-1 1 0,1 0 0,0 0 0,0 0 0,0 1 0,0 0 0,-1-1 0,8 2 0,-11 0 0,1-1 0,0 1 0,0-1 0,0 1 0,-1 0 0,1 0 0,0 0 0,-1 0 0,1 0 0,0 0 0,-1 0 0,0 1 0,1-1 0,-1 1 0,0-1 0,0 1 0,1-1 0,-1 1 0,0 0 0,-1-1 0,1 1 0,0 0 0,0 0 0,-1-1 0,1 1 0,-1 2 0,2 6 0,-1-1 0,0 0 0,-1 1 0,0 9 0,0-6 0,-1-9 0,1-1 0,0 1 0,-1 0 0,1 0 0,-1 0 0,0 0 0,0-1 0,-1 1 0,1-1 0,-1 1 0,0-1 0,0 1 0,0-1 0,0 0 0,-1 0 0,1 0 0,-6 5 0,6-7 0,0 1 0,0-1 0,0 1 0,-1-1 0,1 0 0,-1 0 0,1 0 0,0 0 0,-1 0 0,0-1 0,1 1 0,-1-1 0,1 1 0,-1-1 0,0 0 0,1 0 0,-1 0 0,0-1 0,1 1 0,-1-1 0,1 1 0,-1-1 0,1 0 0,-1 0 0,1 0 0,0 0 0,-3-2 0,-20-14-1418,-9-16 3742,6 5-2877,9 12-4103,1 5-3282,-2 4-4735,12 7 8897,7 4 891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4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8 8,'-4'-2'832,"0"1"1,0 0-1,1 0 0,-1 0 0,0 0 1,0 1-1,0 0 0,0 0 1,0 0-1,0 0 0,0 0 0,0 1 1,0-1-1,0 1 0,-5 2 0,4-1-460,0-1-1,0 1 0,1 0 0,-1 1 0,1-1 0,-1 1 0,1 0 0,0 0 0,0 0 0,0 0 0,1 1 0,-5 4 0,4-1-138,-1 0 0,2 0 0,-1 1 0,1-1 0,0 1 1,-4 13-1,7-20-228,-1 1 1,1 0 0,-1 0 1,0 0-1,1 0 0,-1 0 0,1 0 1,0 0-1,0 0 0,0 1 1,0-1-1,0 0 0,0 0 1,1 0-1,-1 0 0,0 0 1,1 0-1,0 0 0,0 2 0,5 18 9,-5-18-15,-1 0-1,1 0 1,0-1-1,1 1 1,-1-1-1,0 1 1,1-1-1,3 6 0,23 38-7,15 8 10,-41-50 17,-1 0 0,-1 0 0,1 0 0,-1 0 0,0 0 0,0 0 0,0 0 0,-1 0 0,-2 8 1,1-8-15,0-1 0,0 1 1,-1-1-1,0 0 1,0 0-1,-4 4 1,-14 24 10,13-18-13,1-1 1,-18 23-1,16-25 2,1 1 0,1-1 0,-11 24 0,8-14-4,6-11 2,0 0-1,0-1 1,-3 15-1,6-22-3,1 0-1,-1 1 1,1-1-1,0 0 1,0 1-1,0-1 1,0 0 0,0 1-1,1-1 1,-1 0-1,1 0 1,-1 1-1,1-1 1,0 0 0,0 0-1,0 0 1,0 0-1,0 0 1,1 0-1,0 2 1,5 4-129,1-1 0,-1 0 0,1 0 0,1-1-1,-1 0 1,1 0 0,0-1 0,0 0 0,19 6 0,-19-4-510,-1 10-4989,-7-14 4700,-1 1 0,1-1 0,-1 1 0,0-1 0,0 1 0,-1-1 0,1 0 0,-1 1 0,-1 3 0,-5 8-1407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4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58 560,'24'-23'4260,"-23"21"-3602,0 1-1,1-1 0,-1 0 0,0 1 0,0-1 0,0 0 0,0 0 1,-1 0-1,1 0 0,0 0 0,-1 0 0,1 0 0,-1-3 1,0 5-637,0 0 1,0 0-1,0 0 1,0-1-1,0 1 0,0 0 1,0 0-1,0 0 1,0 0-1,0-1 1,0 1-1,0 0 1,0 0-1,0 0 1,0 0-1,0-1 1,0 1-1,0 0 1,0 0-1,0 0 1,0 0-1,0 0 0,1-1 1,-1 1-1,0 0 1,0 0-1,0 0 1,0 0-1,0 0 1,0 0-1,0 0 1,1-1-1,-1 1 1,0 0-1,0 0 1,0 0-1,0 0 1,0 0-1,1 0 0,-1 0 1,0 0-1,0 0 1,0 0-1,0 0 1,1 0-1,-1 0 1,0 0-1,0 0 1,0 0-1,10 7 364,5 13-331,-12-13-37,-1 0 0,0 0 0,-1 0 0,1 1 0,-1-1 1,0 9-1,5 33 118,-2-35-126,1-1 1,1 1-1,0-1 0,0 0 0,1 0 1,14 17-1,61 69-21,-20-28 12,-21-27 13,-33-36-5,1 1-1,-1 0 0,0 0 1,-1 1-1,12 20 0,-15-21-17,3 3 151,-1 0 1,-1 1 0,5 14 0,-9-22-61,0-1 0,0 1-1,-1 0 1,0-1 0,0 1 0,0 0 0,0 0 0,0-1 0,-1 1 0,0 0 0,0-1 0,-4 9 0,-9 23 678,-37 63-1,36-73-579,-10 14-70,-33 78-1,48-97-100,-1-1-1,-1 0 0,-28 34 0,2-1-24,-3-3 32,29-36-416,0 0-1,-13 21 1,21-28-693,-1 1 0,-1-1 0,1 0 0,-1 0 0,0-1 0,-1 0 0,0 0 0,0 0 0,0-1-1,0 0 1,-1 0 0,0-1 0,-9 4 0,-1-3-1204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4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11 1032,'7'0'1818,"23"0"4854,-29 0-6484,0 0 0,-1 0 0,1 0 1,0 0-1,-1 0 0,1 0 0,0 0 1,0-1-1,-1 1 0,1 0 0,0 0 1,-1 0-1,1-1 0,-1 1 0,7-8 6724,-34 18-2855,24-8-4015,-1 0 0,1 0-1,0 1 1,0-1 0,0 1 0,1-1 0,-1 1-1,0 0 1,1 0 0,0 0 0,0 1-1,0-1 1,0 0 0,0 1 0,-1 4-1,1-1-24,1-1 0,0 1 0,0-1 0,0 1 0,1 0 0,0-1 0,0 1 0,2 9 0,3 10-64,2 0 0,0 0-1,19 39 1,-14-35 93,0-3-63,16 29-1,-16-35 17,-1 0-1,15 43 1,-13-29 11,3 12 19,8 40-90,-23-84 48,-1-1 0,0 1 1,0 0-1,-1 0 0,1 0 0,-1 0 0,1 0 1,-1 0-1,0 0 0,0 0 0,0-1 1,0 1-1,-1 0 0,1-1 0,-1 1 0,1-1 1,-1 0-1,0 1 0,0-1 0,0 0 1,0 0-1,-1 0 0,1 0 0,0-1 0,-1 1 1,1-1-1,-1 1 0,0-1 0,-2 1 0,-3-1-849,0-1-1,1 1 0,-1-2 1,0 1-1,0-1 0,1 0 1,-1-1-1,0 0 0,1 0 0,-12-6 1,7 3-856,0 0 0,1-1 0,0-1 1,0 0-1,-15-13 0,6-1-921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4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4 448,'2'-1'411,"0"0"0,0 1 0,0-1 0,0 1 0,0 0 0,0-1 0,0 1 0,1 0 0,-1 0 0,0 0 0,0 1 0,0-1 0,0 0 0,0 1 0,0 0 0,0-1 0,0 1 0,0 0 0,3 2 0,40 25 2319,-33-19-2599,20 12 276,0-2-1,1 0 1,1-3 0,61 22 0,-80-33-562,-1-1 1,1 0-1,-1-2 1,1 0-1,0 0 1,0-1-1,0-1 1,0-1-1,0 0 1,0-1-1,0 0 1,-1-1-1,1-1 1,23-9-1,-29 9-922,0-2 0,-1 1 0,0-1 0,1 0 0,-2-1-1,1 0 1,7-8 0,-5 0-907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1596,'-4'9'6371,"-1"2"-3781,5-9-2210,0 1 0,-1-1 1,1 0-1,-1 0 0,1 0 0,-1 1 0,0-1 1,0 0-1,0 0 0,-2 2 0,2-2-124,0 0 0,0 0 0,0 0 0,0 0 0,0 0 0,0 0 1,1 0-1,-1 0 0,1 0 0,-1 3 0,-8 53 2259,9-40-2457,1 0 1,1 1-1,1-1 0,0 0 0,1 0 0,1 0 0,1-1 1,1 1-1,0-1 0,1-1 0,17 28 0,-22-41-58,2 4-10,0-1 0,0 1-1,0-1 1,1-1-1,8 8 1,-11-11 10,0-1-1,0 0 1,0 1 0,0-1 0,-1 0 0,2 0-1,-1 0 1,0-1 0,0 1 0,0-1 0,0 0-1,0 0 1,0 0 0,0 0 0,1 0-1,4-2 1,-4 1 5,-1-1 0,0 0 0,1 1 0,-1-1 0,0 0 0,0 0 0,0-1 1,0 1-1,-1-1 0,1 1 0,-1-1 0,1 0 0,-1 0 0,0 0 0,0 0 0,-1 0 0,3-5 0,4-5-2,-1 3 6,-1-2 0,-1 1 0,0 0 0,0-1 0,-1 0 0,-1 0 0,0 0 0,1-13 0,1-9 26,-3 19-29,1 0 0,6-23 0,-6 25-5,3 0 0,-6 12-2,1 1 0,-1 0 0,1-1 0,0 1 0,-1 0 0,1 0 0,-1 0 1,1 0-1,0 0 0,-1 0 0,1 0 0,0 0 0,-1 0 0,1 0 0,-1 0 1,1 0-1,0 0 0,-1 0 0,1 1 0,-1-1 0,1 0 0,-1 0 0,1 1 1,0-1-1,-1 0 0,1 1 0,-1-1 0,1 0 0,-1 1 0,0-1 0,1 1 1,-1-1-1,1 1 0,-1-1 0,0 1 0,0-1 0,1 1 0,-1 0 0,0-1 1,1 2-1,19 32-28,-13-21 20,19 27-19,-5-8-220,40 49 0,-48-64-210,22 23-4470,-33-38 4340,-1-1-1,1 0 1,-1 1 0,1-1 0,0 0 0,-1 0 0,1 0 0,0 0 0,0 0 0,0-1-1,0 1 1,0 0 0,0-1 0,0 0 0,0 1 0,0-1 0,0 0 0,0 0 0,0 0-1,0 0 1,2-1 0,5-3-1298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135 355 236,'1'0'249,"-1"0"1,0 0-1,1 0 1,-1 0-1,0 0 0,1 0 1,-1 0-1,5-3 4490,-4 3-4490,-1-1 1,0 1-1,0 0 0,0 0 1,0-1-1,0 1 1,1 0-1,-1-1 0,0 1 1,0 0-1,0-2 1,-6-15 2907,-14-15-2093,20 32-1021,-20-28 853,-24-48 1,15 24-580,3 20-240,26 32-78,0 0 1,0 0 0,0 1 0,0-1-1,0 0 1,1 0 0,-1 0 0,0 0-1,0 0 1,0 0 0,0 0 0,0 0-1,0 0 1,0 0 0,0 0 0,0 0-1,0 0 1,0 0 0,0 0 0,0 0-1,0 0 1,0 0 0,1 0 0,-1 0-1,0 0 1,0 0 0,0 0 0,0 0-1,0-1 1,0 1 0,0 0 0,0 0 0,0 0-1,0 0 1,0 0 0,0 0 0,0 0-1,0 0 1,0 0 0,0 0 0,0 0-1,0 0 1,0 0 0,0 0 0,0 0-1,0 0 1,0 0 0,0 0 0,0-1-1,0 1 1,0 0 0,0 0 0,0 0-1,7 7-9,7 15 3,-5-8 15,0 0 0,-1 1 1,5 16-1,-1-3-1,24 42-1,0 1 93,-26-57 392,-5-22 390,-3-30 320,-3 34-1251,11-150 771,-9 127-696,2 0 0,1-1-1,14-48 1,-16 66-26,-2 9 1,0 0 0,1 0 0,-1 0 0,0 0 0,0 1-1,0-1 1,1 0 0,-1 0 0,0 0 0,1 0 0,-1 0 0,1 0 0,-1 0 0,1 1 0,-1-1 0,1 0 0,0 0 0,-1 1 0,1-1 0,0 0 0,0 1 0,0-1 0,-1 1 0,1-1-1,0 1 1,0-1 0,0 1 0,0 0 0,0-1 0,0 1 0,0 0 0,0 0 0,0 0 0,0 0 0,0 0 0,0 0 0,0 0 0,0 0 0,-1 0 0,1 0 0,0 0 0,0 1-1,0-1 1,0 0 0,0 1 0,0-1 0,0 1 0,0-1 0,-1 1 0,1-1 0,0 1 0,0-1 0,0 1 0,0 1 0,4 2 2,0 0 0,-1 1 1,1-1-1,-1 1 0,0 0 1,-1 0-1,6 10 0,46 95-8,9 28 2,-46-99 10,27 48-37,-1-10-1921,-39-67-762,-17-24-8314,4-1 8480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0 696,'2'1'682,"0"-1"0,1 0-1,-1 1 1,1-1 0,-1 1 0,0 0-1,0-1 1,1 1 0,2 2 0,21 16 1766,19 29-2554,-35-36 586,35 39-351,-4 2-1,48 77 0,-74-107-307,-13-20-72,0 0 1,1 0-1,-1 0 1,0 0-1,-1 0 0,1 1 1,-1-1-1,1 1 0,-1-1 1,0 1-1,0-1 1,-1 1-1,1 7 0,-2-11 66,1 1-1,-1-1 1,0 0 0,0 0-1,0 1 1,1-1-1,-1 0 1,0 0-1,0 0 1,0 0-1,0 0 1,1 0 0,-1 0-1,0-1 1,0 1-1,0 0 1,-1-1-1,2 1-262,-11-9-1435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18 1136,'1'-1'326,"-1"1"1,1-1-1,-1 1 0,1-1 1,0 1-1,-1-1 0,0 0 1,1 1-1,-1-1 0,1 0 0,-1 0 1,0 1-1,1-1 0,-1 0 1,0 0-1,0 1 0,0-1 1,0 0-1,0 0 0,0 0 0,0 1 1,0-3-1,-7 4 4608,-2 7-4898,4-2 184,1 0-1,0 1 0,0-1 1,1 1-1,0 0 1,0 0-1,-3 13 0,-11 59 403,11-50-379,0 15-70,2-1 0,2 1 0,1 0 0,7 47 0,-1-58-150,1 0-1,1 0 0,2 0 1,17 39-1,-21-59-33,0 1 1,1-1-1,1 0 0,0-1 0,1 0 0,0 0 1,1 0-1,0-1 0,1 0 0,0-1 0,1 0 0,0-1 1,1 0-1,0-1 0,0 0 0,0-1 0,16 7 1,-23-13-310,-1 1 1,1-1 0,0 0 0,0 0-1,0-1 1,0 1 0,0-1 0,0 0-1,0-1 1,0 1 0,0-1-1,0 0 1,0 0 0,0 0 0,-1-1-1,1 0 1,7-3 0,-5 1-408,-1 0 1,0 0-1,0-1 0,0 0 1,-1 0-1,0 0 1,0 0-1,0-1 0,0 0 1,-1 0-1,5-8 1,9-21-1394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68,'2'-1'430,"0"0"0,-1 1 0,1-1-1,0 0 1,0 1 0,0-1 0,0 1 0,0 0 0,0 0 0,1 0-1,-1 0 1,0 0 0,0 0 0,0 0 0,0 1 0,2 0 0,1 1 94,1 0 1,-1 0 0,0 0 0,0 1-1,8 6 1,4 4 27,-1 1 0,19 20-1,-31-29-344,101 121 1414,-75-87-1206,-2-2-53,-1 2 1,-2 1-1,-2 1 0,-2 1 1,19 50-1,-33-69-308,0-1 1,-2 1-1,-1 0 0,0 1 0,-2-1 1,-1 1-1,-2 37 0,-1-44-326,0 1-1,-1-1 1,-1 0 0,0 0-1,-1-1 1,-1 1 0,-1-1 0,0 0-1,-1-1 1,-20 29 0,-2-7-1778,-2-2 0,-1-1-1,-2-1 1,-54 39 0,18-21-282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7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0 880,'9'67'20243,"0"4"-10130,-8-59-10011,0 1 0,1-1 0,1 1 0,0-1 0,0 0 0,1 0 0,1 0 0,0-1 0,0 1 1,1-1-1,1 0 0,0-1 0,0 0 0,16 17 0,-20-25-102,0 1 0,0-1 0,0 0 0,0 0 0,0 0 0,1 0 0,-1-1 0,1 0 0,-1 1 0,1-1 0,-1 0 0,1-1 0,0 1 0,-1-1 0,1 1 0,0-1 0,-1 0 0,1-1 0,0 1 0,0-1 0,-1 1 0,1-1 0,-1 0 0,1 0 0,-1-1 0,1 1 0,-1-1 0,0 0 0,1 1 0,4-5 0,-1 0 0,-1 1 0,1-1 0,-1-1 0,-1 1 0,1-1 0,-1 0 0,0 0 0,-1 0 0,1-1 0,-2 1 0,1-1 0,3-12 0,-2 5 0,-2 0 0,1 1 0,-2-2 0,1-23 0,-3 32 0,0 0 0,-1 0 0,0 0 0,0-1 0,-1 1 0,1 0 0,-2 0 0,1 1 0,-1-1 0,0 1 0,-7-12 0,8 15 0,-1 0 0,1 0 0,-1 1 0,1-1 0,-1 1 0,0 0 0,0 0 0,0 0 0,0 0 0,0 0 0,0 0 0,-1 1 0,1 0 0,-1-1 0,-4 0 0,5 2 0,1-1 0,0 1 0,0 0 0,-1-1 0,1 1 0,0 0 0,-1 1 0,1-1 0,0 0 0,0 1 0,-1-1 0,1 1 0,0 0 0,0 0 0,0-1 0,0 1 0,0 1 0,0-1 0,0 0 0,0 0 0,0 1 0,0-1 0,1 1 0,-3 2 0,-3 7 0,0 0 0,1 0 0,0 1 0,1 0 0,0 0 0,1 1 0,0 0 0,1-1 0,1 1 0,-2 15 0,1 21 0,2 67 0,2-56 0,0-13 0,1 0 0,2 0 0,17 73 0,-15-97 0,0-1 0,2 0 0,1 0 0,0-1 0,2 0 0,0 0 0,2-1 0,0-1 0,17 20 0,-27-36-74,0 1 0,0-1 0,0 0 0,0-1 0,1 1 0,-1 0 0,1-1 0,-1 0 0,1 0-1,0 0 1,0 0 0,0-1 0,0 1 0,0-1 0,0 0 0,5 0 0,-5-1-619,0 0-1,0 0 0,-1 0 1,1-1-1,0 1 1,-1-1-1,7-3 1,-4 2-1017,0-1 1,-1 0-1,1 0 1,-1 0-1,5-5 1,64-46-10724,-60 44 11299,15-12-882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48 68,'-8'-9'1949,"5"5"-618,-1-1 0,0 1 0,0 0 0,-1 0-1,1 0 1,-8-4 0,10 7-1159,0 0-1,1 0 1,-1 1 0,0-1-1,0 1 1,1 0-1,-1-1 1,0 1 0,0 0-1,0 0 1,0 0 0,0 0-1,1 0 1,-1 1-1,0-1 1,0 0 0,0 1-1,1 0 1,-1-1-1,0 1 1,1 0 0,-1 0-1,0 0 1,1 0 0,-1 0-1,-1 1 1,-1 2-108,0 0 1,0 0-1,1 0 1,-1 0 0,1 0-1,0 1 1,0-1-1,0 1 1,0 0-1,1 0 1,0 0-1,0 0 1,1 1 0,-1-1-1,1 0 1,0 1-1,0-1 1,1 1-1,0-1 1,0 8-1,2 11-28,1 1 0,1 0-1,9 30 1,-5-21 29,5 12-43,35 86 0,-31-92-19,-2 0 0,19 81 0,-23-54 28,5 135 0,-16-164-60,-2 1 0,-2-1 0,-1 0-1,-2 0 1,-13 38 0,16-65-388,0 0 0,-1-1 0,0 0 0,-1 0 0,0 0 0,-1-1 0,0 1 0,-1-2 0,0 1 0,-15 13 1,16-17-221,1 0 1,-1 0 0,0 0 0,-1-1 0,1 0 0,-1 0 0,0-1 0,1 0 0,-2 0 0,1-1 0,0 0 0,0 0 0,-1-1 0,1 0 0,-10-1 0,-19-4-1563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24 184,'7'-4'861,"1"1"-1,0-1 1,0 1-1,0 1 1,1 0-1,-1 0 1,1 0-1,-1 1 1,1 1-1,9-1 1,10 3 253,51 9 0,-10 0-781,145 5-119,-66-20-2469,-113 1-7,1-2 1,36-9 0,-34 4 107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12,'2'2'566,"-1"0"0,0 1 0,1-1 0,-1 0-1,-1 1 1,1-1 0,0 1 0,0-1 0,-1 1 0,0 0 0,1-1 0,-1 1 0,0-1 0,0 1-1,-1 4 1,2 21 3397,13 69 1541,7 31-2384,-14-92-2660,-5-25-366,0-1-1,1 1 1,0-1-1,6 13 1,-1-5-19,-5-10-58,1 1 0,0-1 0,1 0 0,0 0 0,0 0 0,7 7 0,-11-14-14,1 1-1,0-1 1,-1 0-1,1 0 1,-1 0 0,1 0-1,0 0 1,0 0-1,0-1 1,0 1-1,-1 0 1,1-1-1,0 1 1,0-1 0,0 0-1,0 0 1,0 0-1,0 0 1,0 0-1,0 0 1,0 0-1,0-1 1,0 1 0,0-1-1,0 1 1,0-1-1,0 0 1,-1 0-1,1 0 1,0 0-1,-1 0 1,1 0 0,2-3-1,5-2 5,-1-1 0,-1 0 1,1 0-1,-1-1 0,0 0 0,-1 0 0,0-1 1,5-9-1,5-13 38,13-35-1,3-8-13,-30 71-31,-1 0 0,1 1 0,0-1 0,0 1 0,0-1 0,0 1 0,1 0-1,-1-1 1,1 1 0,-1 0 0,5-2 0,-6 4 0,0-1 0,0 1 0,0-1 0,0 1 0,-1 0 0,1 0 0,0-1 1,0 1-1,0 0 0,0 0 0,0 0 0,0 0 0,0 0 0,0 0 0,0 0 0,0 1 0,-1-1 0,1 0 0,0 0 1,0 1-1,0-1 0,0 0 0,0 1 0,-1-1 0,1 1 0,0-1 0,0 1 0,-1 0 0,1-1 0,0 1 0,-1 0 1,1-1-1,-1 1 0,1 0 0,-1 0 0,1-1 0,-1 1 0,1 0 0,-1 0 0,0 0 0,1 0 0,-1 0 0,0 1 0,191 457-1698,-180-422-1306,-10-36 2723,-1 0 1,0 0 0,1 0 0,-1 0 0,0 0-1,0 0 1,0 0 0,0 0 0,0 0 0,0 0 0,0 0-1,0 0 1,0 0 0,-1 0 0,1 0 0,0 0-1,-1 0 1,1 0 0,0 0 0,-1 0 0,0 0 0,1 0-1,-1 0 1,1-1 0,-1 1 0,0 0 0,0 0-1,1-1 1,-1 1 0,-1 0 0,1-1 56,0 0 1,1 1 0,-1-1-1,0-1 1,1 1-1,-1 0 1,0 0 0,0 0-1,1 0 1,-1 0-1,0-1 1,1 1 0,-1 0-1,0 0 1,1-1-1,-1 1 1,0-1 0,1 1-1,-1-1 1,1 1-1,-1-1 1,1 1 0,-1-1-1,1 1 1,-1-1-1,1 1 1,0-1 0,-1-1-1,-8-12-2210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72 152 736,'-15'2'6805,"-14"0"-2674,27-3-4033,1 0-1,-1 1 0,0-1 1,1 0-1,-1 0 0,1 0 1,-1 0-1,1-1 0,0 1 1,0 0-1,-1-1 0,1 1 1,0-1-1,0 1 0,0-1 0,0 1 1,1-1-1,-1 1 0,0-1 1,1 0-1,-1 0 0,1 1 1,-1-1-1,1 0 0,0-2 1,0 1-55,1 0 0,0 0 0,0 0 0,0 0 1,0 1-1,1-1 0,-1 1 0,1-1 0,-1 1 1,1-1-1,0 1 0,0 0 0,0 0 0,3-3 1,8-5-46,0 0 0,0 1 0,1 0 0,27-12 0,-31 18 7,0-1 0,0 1-1,0 1 1,0 0-1,0 0 1,1 1-1,-1 1 1,0-1 0,1 2-1,-1-1 1,1 1-1,-1 1 1,0 0-1,18 6 1,-24-6 7,-1 0 0,0 0 0,0 1 0,0-1 0,0 1 0,0-1 1,0 1-1,-1 0 0,1 0 0,-1 0 0,0 1 0,0-1 0,0 0 0,0 1 0,-1-1 0,1 1 0,0 4 0,3 9 209,-1 1 0,3 23 0,-5-31-112,-2-3-22,0 0 0,0 0 0,0 0 0,-1 0 0,-2 10 0,-1 24 220,4-37-279,0 25 142,5 39 0,-4-57-168,1-1 0,1 0-1,0 1 1,0-1 0,1 0 0,1 0 0,5 10 0,-5-11-64,0-1 0,0 0 0,1 0 0,0 0 0,0-1-1,1 0 1,0 0 0,0-1 0,1 0 0,0 0 0,0-1 0,0 0 0,0 0 0,1-1 0,0 0 0,0 0 0,0-1 0,0 0 0,1-1 0,14 2-1,-16-3-668,-1-1-1,1 1 1,-1-1 0,1-1-1,0 0 1,7-1-1,-11 1 152,-1-1-1,1 1 1,0-1-1,-1 0 1,1 1 0,-1-2-1,0 1 1,1 0 0,-1-1-1,0 1 1,-1-1-1,1 0 1,4-6 0,10-10-1418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4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13 840,'0'-1'196,"-1"0"-1,1 1 1,0-1 0,-1 0-1,1 1 1,0-1 0,-1 0-1,1 1 1,-1-1 0,1 1-1,-1-1 1,1 1 0,-1-1-1,1 1 1,-1-1 0,0 1-1,1 0 1,-1-1 0,1 1-1,-1 0 1,0-1 0,0 1-1,1 0 1,-1 0 0,0 0-1,1 0 1,-1 0 0,0 0-1,0 0 1,1 0 0,-1 0-1,0 0 1,1 0 0,-1 0-1,0 0 1,0 0 0,1 1-1,-2-1 1,-1 1 222,0-1 0,0 1 0,0 0 0,0 0-1,-1 0 1,2 0 0,-1 1 0,-4 1 0,2 3-75,0-1 0,1 1 1,-1 0-1,1 1 0,0-1 0,1 0 1,-1 1-1,-3 13 0,1-3 53,1 0 0,-5 28 0,7-7-148,1-1 0,2 1 0,5 44 1,-2-48-240,2 1 1,2-1 0,1 0 0,1-1 0,2 0-1,19 39 1,-15-43-89,2-1-1,1 0 0,1-2 0,33 36 0,-39-49-808,1 0 0,26 18 0,-38-30 563,0 1 1,0 0-1,0-1 0,1 0 0,-1 1 0,0-1 0,1 0 0,-1 0 0,1 0 0,-1-1 1,1 1-1,-1 0 0,1-1 0,-1 0 0,1 0 0,0 0 0,-1 0 0,1 0 1,-1 0-1,1-1 0,0 1 0,-1-1 0,1 1 0,-1-1 0,1 0 0,-1 0 0,0-1 1,1 1-1,-1 0 0,0-1 0,0 1 0,0-1 0,0 0 0,0 1 0,0-1 0,0 0 1,-1 0-1,3-5 0,15-17-1472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6 360,'3'-1'321,"-1"0"1,1 0-1,-1 1 0,1-1 1,0 1-1,-1-1 0,1 1 0,0 0 1,0 0-1,-1 0 0,1 0 1,0 0-1,-1 1 0,1-1 1,0 1-1,-1 0 0,1 0 1,-1 0-1,1 0 0,-1 0 0,1 1 1,-1-1-1,0 1 0,0-1 1,0 1-1,0 0 0,0 0 1,3 3-1,7 8 327,0 0-1,-1 1 1,11 19-1,-17-26-570,44 65 679,-10-16-284,44 82 0,-71-114-423,72 155 87,-72-147-145,-1 1-1,-1 1 0,8 58 0,-12-51-175,-3 1 0,-2 75-1,-3-98-290,0 0 1,-2 0-1,0 0 0,-1-1 1,0 1-1,-2-1 1,0 0-1,-15 26 0,-2-4-1815,-1-1-1,-52 60 1,24-46 351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209 105 1384,'0'-5'626,"-1"0"0,0 1 0,-1-1 0,1 0 0,-1 1 0,0 0 0,0-1 0,0 1 0,-1 0 0,0 0 0,1 0 0,-1 1 0,-6-6 0,-11-18 2915,12 14-1354,13 21-1045,15 22-848,73 94-266,-46-64 34,59 99 0,-86-124 326,-1 1 0,19 53 1,-30-69-111,-2 2 1,-1-1 0,0 1 0,-2 0-1,2 43 1,-5-32-134,-1-1 0,-2 1 0,-1-1 0,-11 44 1,11-63-178,0-1 1,0 0-1,-1 0 1,-1-1-1,0 1 1,0-1 0,-1 0-1,-1-1 1,0 0-1,0 0 1,-1-1-1,0 0 1,-1 0 0,-11 8-1,4-6-677,-1-1 0,0 0-1,0-1 1,-33 10 0,35-14-422,1-1 0,-1 0 1,-1-1-1,1-1 0,0 0 0,0-2 1,-1 0-1,1 0 0,0-2 1,-26-5-1,37 6 724,0 0-1,0-1 1,0 0-1,0 0 1,-6-5-1,-18-17-1526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1044,'37'1'4436,"45"8"-1,69 22-2853,-93-17-1468,80 8 0,-98-19 88,128 7-1947,-146-10 476,0-1 0,0-1-1,0-1 1,0-1 0,32-10-1,-18-1-676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1004,'-3'6'822,"0"1"0,0 0 0,0-1 0,1 1 0,0 0 0,1 0 0,0 1 0,0-1 0,0 0 0,1 9 0,1 12 441,7 37 0,-5-43-995,2 0 55,1 0 1,1-1-1,1 0 1,15 29-1,-8-18-51,-8-18-205,0 0 0,1-1-1,0 0 1,1-1 0,0 1-1,22 19 1,-29-30-64,0-1 1,0 0-1,0 0 1,1 0-1,-1 0 1,0 0-1,1 0 1,-1-1-1,0 1 0,1-1 1,-1 1-1,1-1 1,-1 0-1,0 0 1,1 0-1,-1-1 0,1 1 1,-1 0-1,1-1 1,-1 0-1,0 1 1,1-1-1,-1 0 0,0 0 1,0 0-1,0-1 1,0 1-1,0 0 1,0-1-1,0 0 0,0 1 1,3-4-1,3-4 12,0 0-1,-1 0 0,0-1 1,0 1-1,6-15 0,0-1 4,33-57 25,-41 75-40,0 0 0,0 1 0,0 0 1,0-1-1,1 2 0,0-1 0,0 1 1,11-7-1,-16 11-3,0 0 0,1 1-1,-1-1 1,0 0 0,1 1 0,-1-1 0,1 1 0,-1 0 0,0-1 0,1 1-1,-1 0 1,1 0 0,-1 0 0,1 0 0,-1 0 0,1 0 0,-1 1 0,1-1-1,-1 0 1,1 1 0,-1-1 0,0 1 0,1-1 0,-1 1 0,0 0 0,1 0 0,-1 0-1,0-1 1,0 1 0,0 0 0,0 0 0,1 1 0,-1 0 0,4 4-1,0 1 0,-1 0 1,0 0-1,6 16 1,1-1-3,16 32-4,6 11-345,-19-40-530,0 2-1967,-13-25 2092,1 0 0,-1 0 0,1 0 0,0 0 0,-1 0 0,1-1 0,0 1 0,0 0 0,2 0 0,5 4-1534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73 435 12,'1'-2'425,"1"0"0,-1 0-1,0 0 1,0 0 0,0-1 0,0 1-1,0 0 1,-1-1 0,1 1 0,-1 0 0,0-1-1,1 1 1,-1 0 0,0-1 0,-1-3-1,-6-41 4677,2 25-4104,-16-76 1024,-3-17-1137,11 66-685,10 40-180,1 0 0,-1 0 0,1-1 0,-1-17 0,21 48-30,-7 3 10,-2 1 0,0 0 0,4 27 0,7 21-16,12 28 15,20 58 487,-49-151-405,-2-5-9,0 1-1,0 0 1,0-1-1,1 1 1,0-1-1,0 1 1,0-1 0,0 0-1,0 0 1,0 0-1,4 3 1,-5-6-38,0 0 0,-1 0 0,1-1 0,0 1 0,0 0 0,-1 0 0,1-1 0,0 1 0,-1-1 0,1 1 1,-1 0-1,1-1 0,0 1 0,-1-1 0,1 0 0,-1 1 0,1-1 0,-1 1 0,0-1 0,1 0 0,-1 1 0,1-1 0,-1 0 0,0 1 0,0-1 0,0 0 0,1 0 0,-1 1 1,0-1-1,0 0 0,0 0 0,0-1 0,3-29 573,17-255 1148,-1 173-1400,-14 88-313,-3 16-29,-2 6-9,1 1-1,-1-1 0,1 1 1,-1-1-1,1 1 0,0 0 1,0-1-1,0 1 0,2-3 1,-3 4-3,0 1 0,1-1 0,-1 1 0,0-1 1,0 1-1,1-1 0,-1 1 0,0-1 0,1 1 0,-1 0 1,1-1-1,-1 1 0,1-1 0,-1 1 0,0 0 1,1-1-1,-1 1 0,1 0 0,-1 0 0,1-1 1,0 1-1,-1 0 0,1 0 0,-1 0 0,1 0 0,-1 0 1,1 0-1,0 0 0,-1 0 0,1 0 0,3 5 4,-1-1-3,0 0 1,0 0-1,-1 1 1,1 0-1,-1-1 0,0 1 1,-1 0-1,1 0 0,0 7 1,7 52 2,-6-35-10,15 130-21,-14-122 26,-4-28 2,1 0 0,0 0 0,0 0 0,1 0 1,0 0-1,1-1 0,3 10 0,-3-11-6,0-1-1,0 1 0,1-1 1,0 0-1,0 0 1,0-1-1,1 1 0,0-1 1,0 0-1,1 0 1,10 8-1,-13 9 2382,-1-21-2371,0 0 0,0 1 0,-1-1 0,1 0 0,-1 1-1,1-1 1,-1 1 0,0-1 0,1 1 0,-1 0 0,0 0 0,0 0 0,0-1 0,0 1-1,-1 0 1,1 0 0,0 0 0,0 3 0,1 43 41,-2-34-66,9 27-130,-9-39-193,0 0 0,0 0-1,0 0 1,0 0 0,-1 0 0,1 0 0,-1-1 0,1 1 0,-1 0 0,0 0 0,0-1-1,0 1 1,-1 2 0,1-3-36,1-1 1,-1 1-1,0-1 0,0 1 1,1-1-1,-1 1 1,0-1-1,0 1 0,0-1 1,1 0-1,-1 0 0,0 1 1,0-1-1,0 0 0,0 0 1,0 0-1,0 0 0,0 0 1,1 0-1,-1 0 0,0 0 1,0 0-1,0 0 0,0-1 1,0 1-1,0 0 0,1-1 1,-1 1-1,0 0 0,0-1 1,0 1-1,0-2 0,-7-5-2486,7 1 465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2:5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68,'11'1'13234,"0"1"-6108,3 2-4227,9 4-4801,-2-1 63,-7-3 3603,99 22-1238,208 18-1,34-29 3271,-200-12-2507,578 52 3499,-328-18-4295,796 99-493,-804-91 0,-230-28 0,-39-6 0,181-5 0,-252-8 0,-12 1 0,0-2 0,63-13 0,284-60 0,-338 67 0,109-6 0,59 16 0,-88 1 0,-126-3 0,-7-3 0,-2-1 0,0 4 0,0 0 0,0 0 0,0 0 0,0 0 0,0 0 0,0 1 0,0-1 0,0 0 0,0 1 0,0-1 0,0 0 0,0 1 0,0 0 0,0-1 0,-1 1 0,1 0 0,0-1 0,0 1 0,-1 0 0,1 0 0,0 0 0,0 0 0,-1 0 0,-1 0 0,-1 1 0,-16-4 519,2 3-3619,14 0 1395,-1 0-1,1 1 0,0 0 1,0 0-1,0 0 1,0 0-1,0 1 0,1 0 1,-1-1-1,0 2 1,-4 2-1,-13 12-4407,3 3 3355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0 268,'-4'9'6656,"-1"4"-1491,-5 32-2376,11-35-2755,0 1 0,0-1 0,1 1 0,0-1-1,0 0 1,2 1 0,-1-2 0,1 1 0,0 0 0,1-1 0,12 18 0,-7-10-31,-1-3-5,-1 1 0,12 27 1,-13-30-2,-6-11 8,0 1 1,0-1-1,0 1 0,0-1 0,0 1 0,-1-1 0,1 1 1,0 0-1,-1-1 0,1 1 0,-1 0 0,1 2 0,3 12 200,-3-15-188,-1 0-1,1-1 0,-1 1 1,1 0-1,-1 0 1,0 0-1,1 0 1,-1 0-1,0 0 0,0 0 1,0 0-1,0 0 1,0 0-1,0 0 0,0 0 1,0 0-1,0 0 1,-1 1-1,-4 17 156,1-1 0,1 2 0,0-1 0,2 0 0,1 35 0,0-49-172,0 6-12,2 0 1,0 0-1,0 0 0,1 0 1,6 16-1,-5-17 8,-1 0 0,0 0 0,0 0 0,-1 1 0,1 15 0,2-7 31,-5-18-23,1 0-1,0 1 1,-1-1 0,1 0 0,-1 1 0,0-1 0,1 1 0,-1-1 0,0 1 0,0-1 0,0 1 0,0-1 0,0 1 0,0-1 0,-1 1 0,1 1 0,-54 142-24,18-44-2044,1-4-7243,34-86 7025,1 0 247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90 1564,'-2'-7'861,"-1"0"0,0 0 1,-1 0-1,0 1 0,0 0 0,0-1 0,-1 1 0,1 1 1,-2-1-1,1 1 0,0 0 0,-11-7 0,15 11-763,-1 0 0,0 1 0,1-1-1,-1 1 1,1 0 0,-1 0 0,0-1 0,1 1 0,-1 0-1,0 0 1,1 0 0,-1 1 0,0-1 0,1 0-1,-1 1 1,1-1 0,-1 1 0,0-1 0,1 1 0,-1 0-1,1 0 1,0-1 0,-1 1 0,1 0 0,0 0 0,-1 1-1,1-1 1,0 0 0,0 0 0,0 0 0,0 1-1,0-1 1,0 1 0,0 1 0,-4 4 140,1 0-1,0 1 1,0-1 0,1 1 0,-4 12 0,1 15 325,1 0 1,2-1-1,1 1 1,2 0 0,5 42-1,3-7 1,4 1-1,2-2 0,33 94 1,-35-127-529,2-2 0,2 0 0,34 55 0,-44-80-88,0 0 0,1-1-1,0 0 1,9 8 0,-13-14-175,0 1-1,0 0 1,0-1-1,1 0 1,-1 0-1,1 0 0,-1 0 1,1 0-1,0-1 1,-1 1-1,1-1 1,0 0-1,8 1 1,-11-2-11,0 0 0,1 0 1,-1-1-1,0 1 0,1 0 0,-1-1 0,0 1 1,0-1-1,1 1 0,-1-1 0,0 0 1,0 1-1,0-1 0,0 0 0,0 0 1,0 0-1,0 0 0,0 0 0,0 0 0,0 0 1,0 0-1,-1 0 0,1 0 0,0 0 1,-1 0-1,1-1 0,-1 1 0,1-3 1,6-44-4982,-5 33 3817,5-34-1654,2-7 561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1028,'3'-1'459,"0"1"0,1 0 0,-1-1 0,0 1 0,0 1 0,0-1 0,0 0 0,0 1 0,0-1 0,0 1 0,0 0 0,0 0 0,0 0 0,0 1 0,-1-1 0,1 1 0,0-1 0,-1 1 0,1 0 0,3 3 0,5 6 1195,0 0 1,18 24-1,-17-20-1281,105 119 2134,-62-75-1538,-2 4 0,51 78 0,-86-113-820,1 1-67,-2 0 0,0 1 0,-2 1 1,16 46-1,-21-45-291,-1 2 1,-1-1 0,-2 1 0,-2 0-1,-1 1 1,-1-1 0,-2 1 0,-7 58 0,-3-46-1427,-1-1 0,-2 0 0,-2 0 0,-29 57 0,5-26-2646,-74 109 0,50-93 1939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5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147 261 1268,'7'32'2000,"-1"0"0,-2 1 1,1 42-1,-3-32-926,10 49 1,-6-51-518,1 52 0,0-2 60,0-3 90,-3-70-468,-1 1 58,-3-19-286,0 1 0,1-1 1,-1 0-1,0 1 0,0-1 0,0 0 0,0 0 1,0 1-1,0-1 0,0 0 0,0 1 0,0-1 1,-1 0-1,1 0 0,0 1 0,0-1 0,0 0 1,0 0-1,0 1 0,0-1 0,-1 0 0,1 0 1,0 1-1,0-1 0,0 0 0,0 0 0,-1 0 1,1 1-1,0-1 0,0 0 0,-1 0 0,1 0 1,0 0-1,0 0 0,-1 0 0,1 1 1,0-1-1,0 0 0,-1 0 0,1 0 0,-2-1 14,1 0 0,0 0 0,-1-1 0,1 1 0,0 0 0,0-1 0,0 1 0,0 0 0,0-1 0,0 1 0,0-1 0,1 0 0,-1 1 0,1-1 0,-1 0 0,1 1 0,-1-1 0,1 0 0,0-3 0,-3-5 19,-19-53-103,3-2 1,3 0-1,3-1 1,-6-87-1,14 97-1909,-1-1 0,-3 2 1,-3-1-1,-20-59 0,12 49-493,2-1 291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1744,'3'5'1207,"0"-1"-1,0 1 1,0 0-1,-1 0 1,1 0-1,2 10 0,9 18 1209,-3-4-1749,-10-25-636,1 1-1,-1-1 1,1 0 0,0 1 0,0-1-1,0 0 1,4 4 0,47 57-751,3 3-8400,-39-48 6935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213 768 1196,'0'0'121,"1"0"-1,-1 0 1,1 0-1,-1 1 1,1-1-1,-1 0 1,0 0-1,1 1 1,-1-1-1,0 0 1,1 1-1,-1-1 1,0 0-1,0 1 1,1-1-1,-1 1 1,0-1-1,0 1 1,1-1-1,-1 0 1,0 1-1,0-1 1,0 1-1,0-1 1,0 1-1,0-1 1,0 1-1,0-1 1,0 1-1,0-1 1,0 0-1,0 1 1,0-1-1,0 1 1,0-1-1,-1 1 1,1-1-1,0 1 1,0-1-1,0 0 1,-1 1-1,1-1 1,0 1-1,0-1 1,-1 0-1,1 1 1,0-1-1,-1 0 1,1 0-1,-1 1 1,1-1-1,-7-1 2693,-6-13-1730,13 14-1034,-16-25 417,1 0 0,1-1 0,-18-49 0,-21-89 616,46 142-908,-9-44 196,4-1 0,-7-83 0,13 92-279,5 49-79,0 1-6,0 0 1,0 0-1,1 1 1,0-1-1,0 0 1,1 0 0,2-11-1,-3 18-6,1 1 0,-1-1 0,0 0 0,0 1 0,1-1 1,-1 1-1,1-1 0,-1 1 0,0-1 0,1 1 0,-1-1 0,1 1 0,-1 0 0,1-1 0,-1 1 0,1 0 0,0-1 0,-1 1 1,1 0-1,-1 0 0,1-1 0,0 1 0,-1 0 0,1 0 0,-1 0 0,1 0 0,0 0 0,-1 0 0,1 0 0,0 0 0,-1 0 1,1 0-1,-1 0 0,1 0 0,0 0 0,-1 1 0,1-1 0,0 0 0,-1 0 0,1 1 0,-1-1 0,1 0 0,-1 1 0,1-1 1,-1 1-1,1-1 0,-1 1 0,0-1 0,1 1 0,-1-1 0,1 1 0,25 28-1,-7 2-14,-1 0 1,20 51-1,-4-8-3,58 136-4,-1 0 238,-88-203-177,6 10 206,-9-16-230,0-1 0,1 0 0,-1 0 0,0 1 0,1-1 0,-1 0 0,0 0 0,1 1 0,-1-1 0,0 0 0,1 0 1,-1 0-1,1 0 0,-1 0 0,1 0 0,-1 0 0,0 0 0,1 0 0,-1 0 0,1 0 0,-1 0 0,1 0 0,-1 0 0,0 0 0,1 0 0,-1 0 0,1 0 0,-1 0 0,0-1 0,1 1 0,-1 0 0,1 0 0,-1 0 0,0-1 0,1 1 0,-1 0 0,0-1 0,1 1 1,0-3 36,1 1 0,-1 0 0,0 0 0,0-1 0,0 1 0,0-1 0,0 1 0,-1-1 0,1 1 0,-1-1 0,1 1 0,-1-1 0,0 0 0,0 1 0,0-1 0,-1-4 1,1-16 250,19-89 478,-16 88-677,11-45 0,-12 63-99,0-1 1,0 1-1,1-1 1,-1 1 0,1 0-1,1 0 1,-1 0-1,1 1 1,0-1 0,0 1-1,9-9 1,-11 13-10,0 0 0,0 0 0,0 1 1,0-1-1,0 0 0,0 1 0,0-1 1,0 1-1,0 0 0,0-1 0,0 1 1,0 0-1,0 0 0,0 0 0,0 1 0,0-1 1,0 0-1,0 1 0,0 0 0,0-1 1,0 1-1,0 0 0,0 0 0,0 0 1,0 0-1,-1 0 0,1 0 0,0 1 0,-1-1 1,2 2-1,5 5-162,0-1 0,0 1 1,-1 1-1,8 11 0,1 7-1469,-2 0 0,0 2 0,18 57-1,-5-15-1977,17 41-1533,-26-60 3082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0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667 604 104,'0'-6'736,"-1"0"0,0 0 0,0 0 0,-1 0 0,0 0 0,0 0 0,0 0 0,0 1 0,-1-1 1,0 1-1,-1 0 0,-6-9 0,-6-6 1767,-35-31 1,40 40-2226,-178-158 1603,-21-19-2729,156 140-214,49 43 756,0 2-1,0-1 1,-1 0 0,0 1-1,1 0 1,-1 1 0,0-1-1,0 1 1,-8-2 0,13 4 142,-1 0 0,1-1 0,0 1 0,0 0 1,-1 0-1,1 0 0,0 0 0,-1 0 0,1 0 1,0 1-1,-1-1 0,1 0 0,0 1 0,0-1 0,-1 1 1,1-1-1,0 1 0,0 0 0,0-1 0,0 1 1,0 0-1,0 0 0,0 0 0,-2 1 0,2 0-28,0 0 1,0 1-1,0-1 0,1 0 0,-1 0 0,1 0 1,-1 1-1,1-1 0,0 0 0,0 1 0,0-1 0,0 0 1,0 3-1,2 7-71,0 0 0,1 0 1,0 0-1,7 14 1,-7-20 602,0 1 1,0-1 0,0 0-1,1 0 1,0 0-1,0 0 1,1-1 0,0 0-1,0 0 1,0 0 0,0 0-1,12 6 1,-7-5 16,0-1 1,0 0-1,1-1 1,0 0-1,0-1 1,0 0-1,14 2 1,12-2 97,0-1 0,0-1 0,68-9 0,-34-3-303,92-26 0,-14 3-1414,-121 29-361,0 1-1,0 1 0,0 2 0,52 4 0,-35 2-587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1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56 300,'0'-33'3508,"0"11"2917,4 30-2810,2 10-2792,-4 6-569,1 0 1,1 0-1,1 0 1,9 24-1,2 12-95,18 91-102,23 230 0,-55-343-474,-4 75 1,2-110 237,-1 0 1,1 0-1,0 1 1,-1-1-1,0 0 1,0 0-1,0 0 1,0 0 0,0 0-1,-1 0 1,1 0-1,-1 0 1,0 0-1,0-1 1,0 1-1,0-1 1,0 1-1,0-1 1,-1 0-1,1 0 1,-1 0-1,1 0 1,-1-1-1,0 1 1,0-1-1,0 1 1,0-1 0,0 0-1,0 0 1,0 0-1,0-1 1,-1 1-1,-4 0 1,0-2-358,0 1 1,1-1 0,-1 0-1,1-1 1,0 1 0,-1-1-1,1-1 1,0 0 0,0 0-1,0 0 1,1-1 0,-1 0-1,-7-6 1,-22-20-1209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96 208,'0'-10'530,"-1"2"190,1 0 1,1 1 0,0-1 0,0 0-1,2-9 1,-3 16-543,1-1 0,-1 0 0,1 1 0,0-1 0,0 1 0,-1-1 0,1 1 1,0-1-1,0 1 0,0 0 0,1-1 0,-1 1 0,0 0 0,0 0 0,1 0 0,-1 0 0,1 0 0,-1 0 0,1 0 0,-1 1 0,1-1 0,-1 0 0,1 1 0,0-1 0,-1 1 0,1 0 0,0-1 1,-1 1-1,4 0 0,6 1-2,0 0 1,0 1 0,0 0 0,-1 1-1,1 0 1,-1 0 0,0 1 0,19 11-1,77 53 196,-71-43-256,148 87 44,-27-18-1521,-58-25-2500,-34-23-394,-37-30 2266</inkml:trace>
  <inkml:trace contextRef="#ctx0" brushRef="#br0" timeOffset="1">1048 275 1900,'2'-6'1340,"0"0"1,-1 0-1,0 0 0,1 0 0,-2 0 0,1 0 1,-1 0-1,0-8 0,0 9 72,0 5-1264,0-1 1,0 1-1,0-1 0,0 0 0,0 1 1,0-1-1,0 1 0,0-1 0,1 0 1,-1 1-1,0-1 0,0 1 0,1-1 1,-1 1-1,0-1 0,1 1 0,-1-1 1,0 1-1,1-1 0,-1 1 0,1-1 1,-1 1-1,1 0 0,-1-1 0,1 1 1,-1 0-1,1-1 0,0 1 0,22-1 1414,25 15-2225,-45-13 574,15 7-1646,-11-5-1012,1 0-1,0 0 0,0 0 0,0-1 0,14 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2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46 1180,'-127'-45'26275,"126"45"-26236,1 0 1,-1 0-1,1 0 0,-1 0 0,1 0 0,-1 0 0,1 0 1,0 0-1,-1 0 0,1 1 0,-1-1 0,1 0 0,0 0 1,-1 0-1,1 1 0,-1-1 0,1 0 0,0 1 0,-1-1 1,1 0-1,0 1 0,0-1 0,-1 1 0,1-1 1,0 0-1,0 1 0,-1-1 0,1 1 0,0-1 0,0 0 1,0 1-1,0-1 0,0 1 0,0-1 0,0 1 0,0-1 1,0 1-1,0-1 0,0 1 0,0-1 0,0 0 1,0 2-1,3 25 110,6 13 75,1-2-1174,7 77-1,-16-101-76,-1 0 1,-1 0-1,-3 20 1,3-24-29,-2-1 0,1 0 0,-1 0 0,-1-1 0,0 1 0,-5 9 0,-11 17-4925,-42 53-1,27-52 3185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0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10 676,'0'0'8011,"-2"11"-3497,-16-4-3612,-1 0 1,0-2 0,0 0-1,-1-1 1,1-1-1,-31 1 1,-38 7-179,32 7-388,20-5 10,8-3-270,25-6 501,3-4-554,0 0 1,0 0 0,0 0-1,1 0 1,-1 1-1,0-1 1,0 0 0,0 0-1,0 0 1,0 0-1,0 0 1,0 0-1,1 0 1,-1 0 0,0 0-1,0 0 1,0 0-1,0 0 1,0 1 0,0-1-1,0 0 1,0 0-1,0 0 1,0 0 0,1 0-1,-1 0 1,0 0-1,0 1 1,0-1 0,0 0-1,0 0 1,0 0-1,0 0 1,0 0 0,0 0-1,0 1 1,0-1-1,0 0 1,0 0 0,0 0-1,0 0 1,0 0-1,0 0 1,0 0 0,-1 1-1,1-1 1,0 0-1,0 0 1,0 0 0,0 0-1,0 0 1,1 0-21,30-4-28,28-1 9,4-5 42,-37 7-11,1-1-1,48-16 1,-20 7 62,-45 11-66,0 0 1,0 0-1,-1-1 0,1 0 1,15-8-1,13-8-15,-21 13 4605,-46 11-2015,-11 11-2070,19-7-429,-43 12 0,31-12-86,-38 15 0,-8 4 12,51-19 23,26-8-55,4-1 2,17-5 13,135-31 8,110-35-11,-254 68 13,1 1-1,-1 0 0,0 0 0,0 1 1,20 1-1,-29 0 17,-19 10 47,1-2 65,-1-2 0,0 0 0,0 0 0,0-2 0,-32 4 0,-2 1 151,-239 61 102,172-39-403,105-24-25,28-4-6,33-3 24,15-9 44,107-30 0,58-35-7,-169 54-34,53-16-7,-97 40 50,-12 0 11,-10-2 28,4-2-53,0 1 0,0 0 0,0 0-1,1 1 1,-1-1 0,0 1 0,1-1 0,-4 4 0,-20 7 6,-81 36 15,35-15-26,-171 80 32,213-97-33,15-8 1,0 0 0,-32 10 0,74-24-142,3-1 148,1-2 0,31-13 0,13-8-16,-47 20 11,45-23 0,-16 7 1,-41 20-1,-1-1-1,0 0 0,0-1 1,19-13-1,-12 11 16,-19 10 10,-16 4-8,-68 26 29,55-22-36,10-2-9,-1-1-1,0-1 1,0-1 0,-19 2 0,-18 5-10,54-10-14,-5-1-5,4 0 2,17-8 3,32-26 0,-36 27 5,-5 0-3357,-6 7 3064,0 1-1,-1-1 1,1 1 0,0-1 0,0 1-1,0-1 1,0 1 0,0 0 0,-1-1-1,1 1 1,0-1 0,-1 1 0,1-1-1,0 1 1,0 0 0,-1-1-307,0 1 307,1-1 0,0 1-1,-1 0 1,1 0 0,-1-1 0,1 1-1,-1 0 1,1 0 0,0 0 0,-1 0-1,1-1 1,-1 1 0,1 0 0,-1 0-1,1 0 1,-1 0 0,1 0 0,-1 0-1,1 0 1,-1 0 0,1 1 0,-1-1-1,1 0 1,-1 0 0,0 1-1,-11 3-6120,-2 11 915,13-13 5033,-8 12-2072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4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1360,'2'2'868,"1"-1"1,-1 1-1,1 0 0,-1 0 0,0 0 0,1 0 0,-1 1 1,0-1-1,0 0 0,1 4 0,9 9 3036,-12-14-3864,1-1 1,0 1-1,0-1 0,0 1 1,0-1-1,0 1 0,0-1 1,0 0-1,0 0 0,0 1 1,0-1-1,0 0 0,1 0 1,-1 0-1,0 0 1,0 0-1,0 0 0,0 0 1,0-1-1,0 1 0,0 0 1,0-1-1,0 1 0,1-1 1,30-14 38,-19 8-21,-5 4-51,29-13 12,46-12 0,-70 24-17,0 1 0,1 1 0,-1 0 0,1 1 0,0 1 0,0 0 0,18 2 0,-16 0 3,1 1-1,0 1 0,-1 0 0,0 1 0,0 1 0,0 0 0,-1 2 0,0-1 0,0 2 0,-1 0 0,0 1 0,-1 0 0,0 1 0,-1 0 0,16 18 0,-21-19-2,0 0 0,0 0 0,-1 1 0,0 0 0,-1 0 0,-1 0 0,1 1 0,-2 0 0,5 23 0,-4 1 2,-1 0-1,-3 38 0,0-46-1,-4 38 8,1-47-6,2 0 0,0-1 0,3 22 0,1-14-18,0-1 0,2 1 1,2-1-1,0-1 0,1 1 0,1-1 0,2-1 0,18 31 0,-1-9 11,1-1-1,3-2 0,61 63 1,-56-68 5,-1 1-1,-2 2 1,-1 1 0,-3 2 0,-1 1-1,-2 1 1,-2 2 0,-3 0 0,-1 2-1,27 99 1,-37-105 20,-3 0-1,-2 1 0,-2 0 1,-1 0-1,-3 0 1,-1 0-1,-10 59 0,-1-33 14,-5 120 0,17-158-36,1 0-1,2-1 1,0 1-1,3-1 1,0 1-1,13 35 1,22 48-31,62 123 1,-67-165 12,21 39-15,-43-89 29,105 191-62,-99-173 42,-2 1 0,-1 1-1,13 60 1,-15-35 20,-3 1 0,-3-1 0,-3 2 0,-4 101 0,-8-84 81,-36 170 0,-52 80 54,46-178-88,-41 258 0,81-349-59,3-1 0,3 1 0,3 0 0,3-1-1,24 133 1,-14-148 23,35 86-1,-13-41-27,-11-34-14,6 24-60,-20-51 101,-2 1 1,-1 0 0,-2 0 0,-2 1-1,-1 0 1,-2 0 0,-2-1-1,-1 1 1,-2 0 0,-14 59-1,1-35 26,-3-2 0,-3 0-1,-2-1 1,-3-1 0,-59 92-1,38-79 11,-172 272 43,192-289-88,4 1-1,1 2 1,3 0-1,-14 64 1,26-83 0,2 1 0,2 0 0,2 0 0,1 1 1,2-1-1,2 1 0,8 50 0,55 212-43,-39-184 24,-7-47 3,6 37-56,-3 79 36,-20-159 59,-2 1 1,-2 0-1,0 0 1,-10 43-1,-4-7 33,-39 104 0,-98 154 17,43-96-12,-2 53-52,53-85-1,-53 147-244,109-334 18,-1 0-1,1-1 0,-2 0 1,1 0-1,0 0 0,-1 0 0,-1-1 1,1 1-1,-1-1 0,0-1 1,0 1-1,-12 7 0,11-10-256,1 1-1,-1-1 1,0-1-1,-1 1 1,1-1-1,0-1 1,0 1-1,-1-1 1,1 0-1,-1-1 1,1 0-1,-1 0 1,1-1-1,-10-1 1,-36-10-2007,-2-11 230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09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65 557 724,'0'36'9387,"0"-22"-8179,0-13-552,2 14-398,-1-15-322,-1 1 90,1-1 1,-1 0 0,1 0-1,-1 1 1,1-1 0,-1 0 0,0 1-1,1-1 1,-1 0 0,0 1-1,1-1 1,-1 0 0,0 1-1,0-1 1,1 1 0,-1-1 0,0 0-1,0 1 1,0-1 0,1 1-1,-1-1 1,0 1 0,0-1-1,0 1 1,0-1 0,0 1 0,0-1-1,0 1 1,0-1 0,0 0-1,0 1 1,0-1 0,0 1 0,-1 0-1,1 0 14,2 30 2028,-2-31-2042,0 0-1,1 0 0,-1 0 0,0 0 0,1 0 1,-1 0-1,0 0 0,1 0 0,-1 0 0,0 1 1,1-1-1,-1 0 0,0 0 0,1 0 0,-1 1 1,0-1-1,0 0 0,1 0 0,-1 1 0,0-1 1,0 0-1,2 2 1267,-3-13 1672,4 6-2067,3-9 395,-6-83 3478,0-47-2108,-9 77-1574,0 11-111,9 56-963,1-9 247,-1 1 0,0-1 1,-2-16-1,-2 24-261,1-1 0,2-16 0,1 18 0,0 0 0,0 0 0,0-1 0,0 1 0,1 0 0,-1 0 0,0 0 0,0 0 0,0 0 0,0 0 0,0 0 0,0-1 0,0 1 0,0 0 0,0 0 0,0 0 0,0 0 0,0 0 0,0 0 0,0 0 0,0-1 0,0 1 0,0 0 0,0 0 0,0 0 0,0 0 0,0 0 0,0 0 0,0-1 0,0 1 0,0 0 0,0 0 0,0 0 0,0 0 0,0 0 0,0 0 0,-1 0 0,1-1 0,0 1 0,0 0 0,0 0 0,0 0 0,0 0 0,0 0 0,0 0 0,0 0 0,-1 0 0,1 0 0,0 0 0,0 0 0,0 0 0,0 0 0,0 0 0,0 0 0,-1 0 0,1 0 0,0 0 0,0 0 0,0 0 0,0 0 0,0 0 0,0 0 0,-1 0 0,1 0 0,0 0 0,0 0 0,0 0 0,0 0 0,0 0 0,-4 0 0,2-16 0,0 11 0,1 4 0,-1-1 0,1 0 0,-1 0 0,1 0 0,0 0 0,-1 0 0,1 0 0,0 0 0,0 0 0,1 0 0,-1 0 0,0 0 0,1-1 0,-1 1 0,1 0 0,0-1 0,0-3 0,0 3 0,0 2 0,0-1 0,0 1 0,0 0 0,0 0 0,0 0 0,0 0 0,-1 0 0,1-1 0,0 1 0,-1 0 0,1 0 0,-1 0 0,1 0 0,-1 0 0,1 0 0,-1 0 0,0 0 0,1 0 0,-2 0 0,-7-15 0,0-9 0,8 24 0,1 0 0,0 0 0,-1 0 0,1 0 0,0 0 0,-1 0 0,1 0 0,0 0 0,0 0 0,0 0 0,0 0 0,0 0 0,0 0 0,0-1 0,1 0 0,-1-11 0,-1 8 0,-5 0 0,4 0 0,2-21 0,0 23 0,0 6 0,0 2 0,0 0 0,0-4 0,0 0 0,0 0 0,-1 0 0,1 0 0,0-1 0,0 1 0,0 0 0,0 0 0,0 0 0,0 0 0,0 0 0,1 0 0,-1 0 0,0-1 0,0 1 0,1 0 0,-1 0 0,1 0 0,-1-1 0,0 1 0,1 0 0,0 0 0,-1-1 0,2 2 0,1 8 0,6 12 0,-8-20 0,0 0 0,1 1 0,-1-1 0,0 0 0,0 0 0,-1 1 0,1-1 0,0 1 0,0 4 0,8 55 0,0 55 0,0-30 0,-7-68 0,0-1 0,1 1 0,1-1 0,1 0 0,8 20 0,5 21 0,-10-42 0,-7-15 0,0-1 0,0 1 0,0 0 0,0-1 0,0 1 0,-1 0 0,1 0 0,-1 0 0,1 0 0,-1-1 0,0 1 0,1 3 0,8 55 0,-9-54 0,-1-3 0,1-1 0,0 0 0,0 0 0,0 0 0,0 0 0,1 0 0,-1 0 0,0 0 0,1 0 0,0 0 0,-1 0 0,1 0 0,0 0 0,0 0 0,1 2 0,7 22 0,-8-24 0,0 0 0,-1 0 0,1 0 0,-1-1 0,1 2 0,-1-1 0,0 0 0,0 0 0,0 0 0,0 0 0,0 0 0,-1 3 0,0 12 0,1-16 0,1 0 0,0 0 0,-1 0 0,1-1 0,0 1 0,0 0 0,-1 0 0,1 0 0,0-1 0,0 1 0,0-1 0,0 1 0,0 0 0,0-1 0,2 1 0,2 2 0,-3-1 0,0 0 0,1-1 0,0 1 0,-1-1 0,1 0 0,0 0 0,-1 0 0,1 0 0,0 0 0,0 0 0,0-1 0,0 0 0,0 1 0,5-1 0,44-4 0,114-21 0,-162 24 0,7-1 0,0 0 0,0 1 0,14 1 0,-18 1 0,-7 2 0,-6-1 0,5 2 0,1-3 0,0 0 0,0 0 0,0 0 0,0 0 0,0 0 0,1 0 0,-1 0 0,0-1 0,0 1 0,1 0 0,-1 0 0,1 0 0,-1 0 0,1 0 0,-1-1 0,2 2 0,-2-2 0,0 1 0,1-1 0,-1 0 0,0 0 0,0 1 0,0-1 0,1 0 0,-1 0 0,0 1 0,0-1 0,0 0 0,0 0 0,0 1 0,1-1 0,-1 0 0,0 1 0,0-1 0,0 0 0,0 1 0,0-1 0,0 0 0,0 0 0,0 1 0,0-1 0,0 0 0,0 1 0,0-1 0,0 0 0,-1 1 0,1-1 0,0 0 0,0 0 0,0 1 0,-1-1 0,-6 22-2776,-2 6-8209,8-26 10194,-1-1-1,1 1 0,0 0 0,1-1 0,-1 1 0,0 0 0,0 0 1,1 0-1,-1 0 0,1 0 0,0 0 0,-1 0 0,1-1 1,0 1-1,0 0 0,1 3 0,-1-2-234,0 7-2069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4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219 749 1040,'-2'2'1697,"2"-2"-1508,0 0 0,0 0-1,0 0 1,0 1-1,0-1 1,2 6 5469,-1-6-5470,-1 1 1,0-1 0,0 0-1,0 0 1,1 0-1,-1 0 1,0 0 0,0 0-1,1 0 1,-1 0-1,0 0 1,-3 4 217,3-3 161,-9-6 1887,9 5-2434,0-1 0,0 1-1,-1-1 1,1 1-1,0-1 1,0 1 0,0-1-1,0 1 1,-1 0-1,1-1 1,0 1 0,0-1-1,-1 1 1,1 0-1,0-1 1,-1 1 0,1 0-1,0-1 1,-1 1 0,1 0-1,-1 0 1,1-1-1,0 1 1,-1 0 0,1 0-1,-1-1 1,-8-6 171,-11-39 54,-25-91 1,-1-20-67,25 60-58,-14-68 104,27 137-190,6 23-27,1 1-1,-1-1 0,1 0 0,0 0 0,0 0 0,1-5 0,-10-61 53,11 71-60,-1 0 0,0 0 0,0 0 0,0 0 0,1-1 1,-1 1-1,0 0 0,0 0 0,1 0 0,-1 0 0,0 0 0,0 0 0,1 0 1,-1 0-1,0 0 0,0 0 0,1 0 0,-1 0 0,0 0 0,0 0 0,1 0 0,-1 0 1,0 0-1,0 0 0,1 1 0,-1-1 0,0 0 0,0 0 0,0 0 0,1 0 1,-1 0-1,0 1 0,0-1 0,0 0 0,1 0 0,-1 0 0,0 0 0,0 1 0,0-1 1,0 0-1,10 8 8,-9-6-7,0 0 1,1 0-1,-1 0 1,0 0 0,0 0-1,0 0 1,0 1-1,0-1 1,0 3 0,7 18-3,-2-11-10,-1 1 1,0 0-1,-1 1 0,4 21 1,-1-6-5,11 95 8,-11-82 95,1 68 1,-3-28 78,3 83 215,1-38-250,-8-113-117,1 0-1,1 0 0,0 0 0,1 0 1,0 0-1,1-1 0,1 1 0,0-1 1,14 22-1,-16-31-11,-1 0 1,0 0-1,1 0 1,0-1-1,0 1 0,0-1 1,0 0-1,1 0 1,-1-1-1,1 1 0,-1-1 1,1 0-1,0 0 0,7 1 1,6 2 6,0-2 0,33 4 0,-17-5-187,1-2 0,0-2 0,-1-1-1,1-1 1,54-15 0,-84 18-356,0-1 1,0 0-1,0 0 1,0 0-1,-1-1 0,1 1 1,4-5-1,-8 6-24,1 0-1,0-1 1,-1 1-1,1-1 0,-1 0 1,1 0-1,-1 1 1,0-1-1,0 0 1,0 0-1,0 0 1,0 0-1,0-1 1,0 1-1,-1 0 0,1 0 1,-1 0-1,1-5 1,-1-8-1420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4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310 180 856,'1'-3'514,"1"0"1,-1 0-1,1 0 0,-1-1 1,0 1-1,0 0 0,-1 0 1,1-1-1,-1 1 1,1-1-1,-1 1 0,0 0 1,0-1-1,-2-6 0,2-6 923,-1 12-1215,0-1 0,0 1 1,0 0-1,0 0 0,-1 0 0,0 0 0,1 0 0,-2 0 0,1 0 0,0 0 0,-1 1 0,1-1 0,-1 1 0,0 0 1,-1-1-1,1 2 0,0-1 0,-1 0 0,-4-2 0,3 1 162,-1 0 0,-1 0 1,1 1-1,0 0 0,-1 0 0,0 0 1,1 1-1,-1 0 0,0 1 0,-14-2 0,16 3-290,0 1 0,0 0-1,0 0 1,1 0-1,-1 0 1,0 1-1,1 0 1,-1 0 0,1 0-1,0 1 1,0-1-1,0 1 1,0 0-1,0 0 1,0 1 0,1-1-1,-1 1 1,1-1-1,-3 5 1,-4 7-60,0 0 0,1 1 0,-12 27 0,12-18-27,2-1 1,0 2 0,2-1-1,0 1 1,-1 41-1,0-4 19,5-54-22,1 0 1,0 0 0,1 0 0,2 13-1,1 22 21,-4-36-63,0 0 0,1 0 0,0 0 0,0 0 0,1-1 0,0 1 0,0 0 0,0-1 0,1 0 0,1 1 0,-1-1 0,1 0 1,0-1-1,0 1 0,1-1 0,0 0 0,0 0 0,1 0 0,0-1 0,0 0 0,0 0 0,0 0 0,1-1 0,-1 0 0,1 0 1,1 0-1,-1-1 0,0 0 0,1-1 0,-1 0 0,1 0 0,0 0 0,14 0 0,18-3-3089,58-7-10365,-72 3 11198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7:4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230 960 996,'6'0'272,"26"-3"6142,-32 2-6279,1 1-1,0-1 1,-1 1-1,1-1 1,-1 1-1,1-1 0,0 1 1,-1-1-1,1 1 1,-1-1-1,1 0 0,-1 1 1,0-1-1,1 0 1,-1 0-1,0 1 1,1-1-1,-1 0 0,0 0 1,0 1-1,0-1 1,0 0-1,0 0 1,1 1-1,-1-1 0,-1 0 1,1 0-1,0 0 1,0 1-1,0-1 1,0 0-1,0 0 0,-1 1 1,1-1-1,0 0 1,-1 0-1,0 0 1,-15-48 2323,8 22-902,-21-46-1,12 34 59,-20-61 0,-10-28 249,21 66-1262,3 0 0,2-1 0,4-2 0,-12-76 0,28 132-570,-1 0-1,2-1 1,-1 1 0,1 0 0,2-13 0,-2 20-33,0 0 0,1 0 0,-1-1 0,1 1 0,0 0 0,0 0 0,-1 0 0,1 0 0,1 0 0,-1 0 0,0 0 0,0 0 1,1 0-1,-1 1 0,1-1 0,-1 0 0,1 1 0,0-1 0,0 1 0,0 0 0,0 0 0,0-1 0,0 1 0,0 0 0,3 0 0,8-2 9,-1 1-1,1 1 1,0 0-1,-1 1 1,1 0-1,0 1 1,0 0-1,-1 1 1,1 1-1,-1 0 1,0 0-1,0 2 1,0-1-1,16 10 1,17 10 36,-2 2-1,50 38 1,-78-53-41,3 4-2,0 1 1,-1 1-1,15 19 1,-17-18-1,-6-6 6,-1 1-1,0 0 1,-1 1 0,0 0-1,-1 0 1,-1 1 0,0 0 0,-1-1-1,4 31 1,-7-37 2,0 0 0,-1 1-1,1-1 1,-2 1 0,1 0 0,-1-1-1,-1 0 1,0 1 0,0-1 0,0 0-1,-4 9 1,-6 7-4,0-1-1,-18 27 1,6-12-36,7-11 13,10-16 24,0 0-1,0 1 0,1-1 1,-5 16-1,10-20-220,0 0 1,0 0 0,1 1 0,0-1-1,1 11 1,0 4-4884,-1-21 4758,0 0 0,1 0 0,-1 0 0,1 0 0,-1 0 1,1 0-1,-1-1 0,1 1 0,-1 0 0,1 0 0,0-1 0,-1 1 0,1 0 0,0-1 0,0 1 0,-1-1 0,1 1 0,0-1 0,0 1 0,0-1 0,0 1 0,0-1 0,0 0 0,-1 0 1,1 1-1,0-1 0,0 0 0,0 0 0,0 0 0,0 0 0,0 0 0,0 0 0,0 0 0,2-1 0,39-4-6159,-39 5 6424,24-6-1864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2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38 976,'-10'-3'1058,"-29"-8"3460,-75-11 0,93 21-3172,0 0 1,0 2 0,-1 1 0,1 1-1,-22 5 1,29-5-92,-15 0 1678,25-3-2140,-1 0 0,0 1 0,1-1 0,-1 1 0,0 0 0,1 0-1,-8 4 1,4 1 1317,-13 2-1134,15-7-976,12 3 0,824 171 0,-333-130 0,-397-43 0,67 7 0,116 11 0,-442-32 0,88 4 0,-288-18 0,262 25 0,-167 18 0,172-5 0,1 4 0,1 4 0,0 3 0,-127 53 0,185-62 0,-90 44 0,121-58 0,1 0 0,0 0 0,0 0 0,-1 0 0,1 0 0,0 0 0,0 0 0,-1 0 0,1 0 0,0 0 0,0 1 0,-1-1 0,1 0 0,0 0 0,0 0 0,-1 0 0,1 1 0,0-1 0,0 0 0,0 0 0,0 0 0,-1 1 0,1-1 0,0 0 0,0 0 0,0 0 0,0 1 0,0-1 0,0 0 0,-1 0 0,1 1 0,0-1 0,0 0 0,0 1 0,0-1 0,0 0 0,0 0 0,0 1 0,0-1 0,12 2 0,19-5 0,429-89 0,-394 77 0,447-57 0,-372 57 0,278-6 0,-337 26 0,-82-5 0,0 0 0,0 0 0,0 0 0,0 0 0,0 0 0,0 1 0,0-1 0,0 0 0,0 0 0,0 0 0,0 0 0,0 0 0,0 0 0,0 0 0,0 0 0,0 0 0,0 0 0,0 0 0,0 0 0,0 0 0,0 1 0,0-1 0,0 0 0,0 0 0,1 0 0,-1 0 0,0 0 0,0 0 0,0 0 0,0 0 0,0 0 0,0 0 0,0 0 0,0 0 0,0 0 0,0 0 0,0 0 0,0 0 0,0 0 0,1 0 0,-1 0 0,-13 5 0,-22 3 0,-77 4 0,-177-3 0,264-9 0,-195-2 0,-326 8 0,349 0 0,183-4 0,14 1 0,21 2 0,55-8 375,-44 1-2201,46 2 1,-25 9-6284,-43-6 4361,0 1 0,-1-1 0,15 9 0,-6-2 64,0 0 1382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40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1718 219 1128,'1'0'196,"24"2"13601,-33 1-9768,-3-16-82,-7-15-2752,1-18-179,12 33-415,1 0 1,-2 0 0,0 0 0,0 0 0,-1 1 0,-14-19 0,5 7 902,15 23-1245,1-2 459,0 5-260,1 15-151,4-7-307,-2 0 0,1 0 0,-1 1 0,-1-1 0,0 1 0,1 12 0,3 15 0,-2-18 0,0-1 0,-1 0 0,2 35 0,5 17 0,-10-66 0,0 0 0,-1 0 0,1-1 0,-1 1 0,0 0 0,0-1 0,-3 9 0,1 4 0,4-16 0,-1-1 0,0 1 0,0-1 0,0 1 0,0 0 0,0-1 0,0 1 0,0-1 0,0 1 0,-1-1 0,1 1 0,0 0 0,0-1 0,0 1 0,-1-1 0,1 1 0,0-1 0,0 1 0,-1-1 0,1 1 0,0-1 0,-1 0 0,1 1 0,-1-1 0,1 1 0,-1-1 0,1 0 0,-1 1 0,0 2 0,-1 3 0,1-6 0,1 0 0,-1 1 0,0-1 0,1 0 0,-1 1 0,0-1 0,1 0 0,-1 0 0,0 1 0,0-1 0,1 0 0,-1 0 0,0 0 0,1 0 0,-1 0 0,0 0 0,0 0 0,1 0 0,-1-1 0,0 1 0,1 0 0,-1 0 0,0 0 0,1-1 0,-1 1 0,0 0 0,1-1 0,-1 1 0,0-1 0,1 1 0,-1-1 0,1 1 0,-1-1 0,1 1 0,-1-1 0,1 1 0,0-1 0,-1 0 0,1 1 0,0-1 0,-1 0 0,1 1 0,0-1 0,0 0 0,-1 1 0,1-1 0,0-1 0,-1 0 0,-1-2 0,0 0 0,-1 1 0,0-1 0,0 0 0,0 1 0,0 0 0,0 0 0,-7-4 0,6 3 0,0 1 0,0-1 0,0 0 0,0 0 0,-6-8 0,-7-16 0,-2 2 0,-25-28 0,44 54 0,0-1 0,0 1 0,-1 0 0,1-1 0,0 1 0,0 0 0,0-1 0,-1 1 0,1 0 0,0-1 0,0 1 0,-1 0 0,1 0 0,0-1 0,-1 1 0,1 0 0,0 0 0,-1 0 0,1-1 0,0 1 0,-1 0 0,1 0 0,0 0 0,-1 0 0,1 0 0,-1 0 0,1 0 0,0 0 0,-1 0 0,1 0 0,0 0 0,-1 0 0,1 0 0,-1 0 0,1 0 0,0 0 0,-1 0 0,1 0 0,0 0 0,-1 1 0,1-1 0,0 0 0,-1 0 0,1 0 0,0 1 0,-1-1 0,1 0 0,0 1 0,0-1 0,-1 1 0,-3 13 0,4 173 0,-9-120 0,8-55 0,-1 0 0,0 0 0,0 0 0,-1 0 0,-7 14 0,9-23 0,0-1 0,0 0 0,-1 0 0,1 0 0,-1 0 0,1-1 0,-1 1 0,0 0 0,0-1 0,0 1 0,1-1 0,-2 1 0,1-1 0,0 0 0,0 0 0,-5 2 0,3-2 0,0 0 0,0 1 0,0-1 0,-1-1 0,1 1 0,0-1 0,0 1 0,-9-2 0,-4-2 0,0-2 0,0 0 0,0 0 0,0-2 0,1 0 0,1-1 0,-1 0 0,1-2 0,0 1 0,1-2 0,-18-17 0,-16-8 0,39 31 0,9 5 0,-1-1 0,1 1 0,0 0 0,0 0 0,0 0 0,-1 0 0,1 0 0,0 0 0,0 0 0,0 0 0,-1 0 0,1 0 0,0 0 0,0 0 0,-1 0 0,1 0 0,0 0 0,0 0 0,0 0 0,-1 0 0,1 0 0,0 0 0,0 0 0,0 0 0,-1 0 0,1 1 0,0-1 0,0 0 0,0 0 0,-1 0 0,1 0 0,0 0 0,0 1 0,0-1 0,0 0 0,0 0 0,0 0 0,-1 0 0,1 1 0,0-1 0,0 0 0,0 0 0,0 0 0,0 1 0,0-1 0,0 0 0,0 0 0,0 1 0,0-1 0,0 0 0,0 0 0,0 1 0,0 10 0,1-3 0,-1 1 0,0-1 0,-1 1 0,1-1 0,-1 0 0,-1 1 0,0-1 0,0 0 0,-1 0 0,0 0 0,-4 8 0,6-14 0,0 0 0,0 0 0,0 0 0,0-1 0,0 1 0,-1-1 0,1 1 0,-1-1 0,1 1 0,-1-1 0,0 0 0,1 1 0,-1-1 0,0 0 0,0 0 0,0 0 0,0-1 0,0 1 0,0 0 0,0-1 0,0 0 0,0 1 0,0-1 0,0 0 0,0 0 0,0 0 0,0 0 0,0 0 0,0 0 0,0-1 0,0 1 0,-3-2 0,-15-6 0,2-1 0,0 0 0,0-1 0,0-1 0,1-1 0,1-1 0,-23-22 0,-42-49 0,69 70 0,10 12 0,0 0 0,-1-1 0,1 1 0,-1 0 0,1 0 0,-1 1 0,0-1 0,0 0 0,1 1 0,-7-2 0,9 3 0,-1-1 0,1 1 0,0 0 0,-1 0 0,1 0 0,-1 0 0,1 0 0,-1 0 0,1 0 0,0 0 0,-1 0 0,1 0 0,-1 0 0,1 1 0,0-1 0,-1 0 0,1 0 0,0 0 0,-1 0 0,1 1 0,-1-1 0,1 0 0,0 0 0,0 1 0,-1-1 0,1 0 0,0 1 0,-1-1 0,1 0 0,0 1 0,-1 1 0,1-1 0,0 1 0,-1-1 0,1 1 0,0-1 0,0 1 0,0-1 0,1 1 0,-1-1 0,0 1 0,0-1 0,1 1 0,0 1 0,3 14 0,-2-1 0,0 1 0,0 0 0,-2 0 0,0-1 0,-1 1 0,-1 0 0,-5 23 0,5-22 0,2-16 0,0 0 0,0 0 0,0 0 0,-1 0 0,1 0 0,0 0 0,-1 1 0,0-1 0,0 0 0,1-1 0,-1 1 0,-2 3 0,0-1 0,0-1 0,-1 0 0,1 0 0,0 0 0,-1 0 0,1 0 0,-1-1 0,0 0 0,0 0 0,0 0 0,0 0 0,0 0 0,-1-1 0,1 0 0,0 0 0,-1 0 0,1-1 0,-1 1 0,1-1 0,-1 0 0,1 0 0,-1 0 0,-7-3 0,-6 0 0,0-1 0,0-1 0,0-1 0,-26-12 0,-2-10 0,37 21 0,-1 1 0,1 0 0,-1 1 0,0 0 0,-13-4 0,22 8 0,-1 1 0,1 0 0,0-1 0,0 1 0,-1 0 0,1 0 0,0 0 0,-1 0 0,1 0 0,0 0 0,0 0 0,-1 0 0,1 0 0,0 0 0,0 1 0,-1-1 0,1 1 0,0-1 0,0 1 0,0-1 0,-1 1 0,1 0 0,-1 1 0,-12 23 0,4-5 0,1-10 0,6-6 0,0 1 0,-1-2 0,0 1 0,0 0 0,0-1 0,-9 6 0,9-6 0,-1-1 0,1 1 0,-1-1 0,0 0 0,1 0 0,-1-1 0,0 1 0,0-1 0,0 0 0,-1-1 0,1 1 0,0-1 0,0 0 0,0 0 0,0-1 0,0 1 0,0-1 0,-8-2 0,8 1 0,-4 0 0,0 0 0,0-1 0,1 0 0,-1-1 0,1 0 0,0 0 0,-11-8 0,-45-23 0,60 34 0,10 1 0,13 2-1255,6 1-4597,4 2-5428,13 14 2640,-19-7 4922,3-2 1800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2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36 244,'-36'-20'25450,"24"19"-20087,-5 1-3430,8 0-2156,-12-5 223,-1 1 0,1 1 0,-1 1 0,1 1 0,-1 1 0,0 1 0,1 1 0,-1 1 0,-27 7 0,47-10 0,-20 7 0,0 1 0,-33 16 0,49-20 0,-1 0 0,1 1 0,0-1 0,0 1 0,0 0 0,1 1 0,-1 0 0,1-1 0,1 2 0,-1-1 0,-5 10 0,7-9 0,-1 1 0,1-1 0,1 1 0,-1 0 0,1 0 0,1 0 0,-1 0 0,1 0 0,1 0 0,-1 0 0,1 0 0,1 0 0,0 0 0,0 0 0,0 0 0,1 0 0,0 0 0,1 0 0,0-1 0,0 1 0,0-1 0,7 10 0,7 4 0,1 0 0,1-2 0,1 0 0,0-1 0,2-1 0,42 27 0,-51-38 0,0 1 0,-1 0 0,0 2 0,0-1 0,-1 1 0,-1 1 0,1 0 0,-1 0 0,-1 1 0,0 0 0,8 13 0,-15-18 0,1 0 0,-1 0 0,0 0 0,-1 0 0,1 0 0,-1 0 0,0 0 0,-1 1 0,1-1 0,-1 0 0,-2 11 0,-1 2 0,-1 0 0,-9 27 0,1-9 0,1-2 0,-2 0 0,-19 34 0,8-18 0,6-13 0,10-23 0,0 1 0,-7 23 0,14-35 320,-9 24-2021,10-27 1630,0-1-1,0 0 1,0 0 0,0 0 0,0 0 0,0 0-1,0 0 1,0 0 0,0 0 0,0 0-1,0 1 1,0-1 0,0 0 0,0 0-1,0 0 1,0 0 0,-5-19-11742,6-8 4147,6-12 795,-5 28 5382,6-14-575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2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68 744,'0'0'1662,"-11"0"4007,-15 0-1498,4 2-1164,-1 1 3623,34-4-6300,1 0 1,0-1 0,17-5 0,27-4 528,16 5-32,144-7 405,-109 10-766,-55 1-2357,0 2-5900,-52 0 7567,0 0 0,1 0 0,-1 0-1,0 0 1,1 0 0,-1 0 0,1 0-1,-1 0 1,0 0 0,1 0 0,-1-1 0,0 1-1,1 0 1,-1 0 0,0 0 0,1 0-1,-1 0 1,0-1 0,1 1 0,-1 0 0,0 0-1,0-1 1,1 1 0,-1 0 0,0 0-1,0-1 1,0 1 0,1 0 0,-1-1 0,0 1-1,0 0 1,0-1 0,0 1 0,1 0-1,-1-1 1,0 1 0,0 0 0,0-1-1,0 1 1,0 0 0,0-1 0,0 1 0,0 0-1,0-1 1,0 1 0,0-1 0,-1 1-1,1 0 1,0-1 0,0 1 0,0-5-1506,0-4-701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2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56 156,'0'-3'717,"-1"1"-1,1-1 1,0 1 0,0-1-1,-1 1 1,0-1-1,1 1 1,-1-1 0,0 1-1,0 0 1,0-1 0,0 1-1,-1 0 1,1 0-1,-1 0 1,1 0 0,-1 0-1,0 0 1,0 0 0,0 1-1,0-1 1,0 1-1,0-1 1,0 1 0,-3-2-1,-1 9 2801,0 12-2726,5-17-528,-1 10-14,1 1 0,0 0 0,0-1 0,1 1 0,1-1 0,0 1 0,0-1 0,1 1 0,6 18 0,3 25 478,-8-36-384,2 0 0,12 35 0,-4-18 3,-10-28-264,0 0 0,1 0 1,0-1-1,1 1 0,-1-1 1,2 1-1,-1-2 1,1 1-1,0-1 0,0 1 1,1-2-1,12 10 1,-16-13-51,0 0 0,0 0 0,-1-1 1,1 1-1,0-1 0,1 1 0,-1-1 0,0 0 1,0-1-1,0 1 0,1 0 0,-1-1 1,0 0-1,1 0 0,-1 0 0,0 0 1,1 0-1,-1-1 0,0 0 0,1 1 1,-1-1-1,0 0 0,0 0 0,0-1 0,0 1 1,0-1-1,0 0 0,0 1 0,-1-1 1,1 0-1,0-1 0,-1 1 0,0 0 1,1-1-1,2-5 0,6-9 6,-1 0 0,-1-2 0,-1 1 0,-1-1 0,0 0 1,-2 0-1,7-37 0,-8 37-20,-1-5-17,-4 21 0,2 0 1,-1 0 0,0 1-1,0-1 1,1 0-1,0 0 1,0 0-1,0 0 1,1-3-1,1 1-8,-1 2-12,2 12 1,0 1 1,-1 0-1,0 1 1,2 13 0,-4-12-13,2-1 1,0 0-1,6 16 0,-1-7-331,5 8-1588,29 51 0,-18-46-3306,5-4-3792,-26-28 8301,-1 1 0,1-1 0,-1 1 0,1-1 0,0 0 0,0 0 0,-1 0-1,1 0 1,4 0 0,6 3-1387,-2 1 179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0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16 1560,'-5'-2'1003,"1"0"-1,-1 0 1,0 0 0,0 1-1,-1 0 1,1 0-1,0 0 1,0 1 0,-6-1-1,-54 5 3375,12 0-1042,30-3-1802,0 2-1,0 0 0,1 2 1,-31 9-1,38-7-1151,26-6-338,29-3-119,86-12 46,185-9 35,-213 18 863,-96 5 4,-6 2 2430,-13 7-2860,-144 57-442,157-64 0,-67 28 0,2 4 0,-78 52 0,140-81 0,-22 19 0,29-24 0,-1 1 0,1-1 0,0 0 0,0 1 0,-1-1 0,1 0 0,0 1 0,0-1 0,0 0 0,0 1 0,0-1 0,0 0 0,0 1 0,0-1 0,-1 0 0,1 1 0,0-1 0,0 0 0,1 1 0,-1-1 0,0 0 0,0 1 0,0-1 0,0 0 0,0 1 0,0-1 0,0 0 0,0 1 0,1-1 0,-1 1 0,19 5 0,0-4 0,0-1 0,1-1 0,-1-1 0,0-1 0,0-1 0,0 0 0,22-7 0,126-50 0,-165 60 0,81-41 0,-10 6 0,-68 29 0,-12 5 0,-11 2 0,-59 12 0,15-3 0,1 2 0,1 3 0,-69 27 0,103-36 0,19-6 0,17-5 0,76-21 0,66-32 0,51-23 0,-176 69 0,46-15 0,-226 87 0,44-14 0,81-35 0,1 0 0,1 1 0,-48 31 0,74-43 0,-1 1 0,0-1 0,1 0 0,-1 0 0,1 1 0,-1-1 0,1 0 0,-1 1 0,1-1 0,-1 1 0,1-1 0,-1 0 0,1 1 0,-1-1 0,1 1 0,0-1 0,-1 1 0,1 0 0,0-1 0,0 1 0,-1-1 0,1 1 0,0 0 0,0-1 0,0 1 0,0-1 0,-1 1 0,1 0 0,0-1 0,0 1 0,0 0 0,1-1 0,-1 1 0,0-1 0,0 1 0,0 0 0,0-1 0,1 1 0,-1-1 0,0 1 0,0 0 0,1-1 0,-1 1 0,0-1 0,1 1 0,-1-1 0,1 1 0,-1-1 0,1 0 0,-1 1 0,1-1 0,-1 1 0,1-1 0,-1 0 0,1 1 0,-1-1 0,1 0 0,0 0 0,-1 0 0,1 1 0,0-1 0,-1 0 0,1 0 0,0 0 0,51 11 0,-44-10 0,82 15-63,29 5 68,-38-13-2973,-64-7-10,1-1 0,-1-2 0,1 1 0,-1-2 0,19-5 0,-19 4-16,0-2 1,26-12-1,-7-1 598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2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147 437 128,'-1'0'613,"-1"0"0,1 0 0,0-1 0,0 1 1,0 0-1,0-1 0,0 1 0,0-1 0,0 1 0,0-1 0,0 0 0,1 1 1,-1-1-1,0 0 0,0 1 0,0-2 0,-15-22 3743,-6-25-1982,-21-106 1146,22 76-2285,12 35-653,7 32-430,0 0-1,-1 0 1,-6-17 0,6 17-43,11 17-65,12 19 16,-2 13-115,-1 1-1,21 75 1,-26-74 26,31 66-1,-42-103 31,17 34-54,-5-23 117,-13-13-57,0 1 0,1-1 0,-1 0 0,0 0 0,1 0 0,-1 0 0,0 0-1,1 1 1,-1-1 0,1 0 0,-1 0 0,0 0 0,1 0 0,-1 0 0,1 0 0,-1 0-1,0 0 1,1-1 0,-1 1 0,0 0 0,1 0 0,-1 0 0,0 0 0,1 0 0,-1-1 0,1 1-1,-1 0 1,0 0 0,0-1 0,1 1 0,-1 0 0,1-1 0,7-39 447,-7 31-363,15-130 540,-2 17-465,-13 116-162,1-1-1,-1 1 1,1 0 0,0-1 0,1 1-1,0 0 1,0 0 0,0 1 0,0-1 0,9-10-1,-11 16-4,0-1-1,0 0 1,0 1 0,0-1-1,0 1 1,0-1-1,0 1 1,0 0 0,0-1-1,0 1 1,0 0-1,0-1 1,0 1-1,0 0 1,0 0 0,0 0-1,0 0 1,1 0-1,-1 0 1,0 1 0,0-1-1,0 0 1,0 0-1,0 1 1,0-1 0,0 1-1,0-1 1,0 1-1,0-1 1,0 1-1,0 0 1,1 0 0,27 32-184,-19-20 6,4 5-475,0 0 1,-2 0 0,13 27 0,26 64-6387,-13-7-5002,-29-86 9939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2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21 892,'-4'-6'1534,"-8"-5"1162,0 8 3488,11 3-6099,1 0-1,0 0 0,0 0 1,-1 0-1,1 0 0,0 1 1,0-1-1,0 0 0,0 0 1,-1 0-1,1 0 0,0 1 1,0-1-1,0 0 0,0 0 1,0 0-1,0 1 0,-1-1 1,1 0-1,0 0 0,0 0 1,0 1-1,0-1 0,0 0 1,0 0-1,0 1 0,0-1 1,0 0-1,0 0 0,0 1 0,0-1 1,0 0-1,0 0 0,0 0 1,0 1-1,1-1 0,-1 0 1,0 0-1,0 0 0,0 1 1,0-1-1,0 0 0,9 20 1439,13 18-742,47 62-153,70 93-390,-66-92-1541,-70-97 854,1 0 0,-1 1 0,0 0 0,0 0 0,-1 0 1,0 0-1,0 0 0,0 0 0,0 0 0,0 7 0,-1-10 113,-1 0 0,0 1 0,0-1 0,0 0 0,0 0 0,0 0 0,0 0 0,-1 0 0,1 0 0,-1 0 0,0 0 0,1 0 0,-1 0 0,0 0 0,0 0 0,0 0 0,0 0 0,-1 0 0,1-1 0,0 1 0,-1-1 0,1 1 0,-1-1 0,0 1 0,1-1 0,-1 0 0,-2 1 0,-7 4-1737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1284,'5'10'17341,"8"-3"-8999,23 4-6142,-8-2-471,-17-5-1629,-1 0 1,1-1 0,0 0 0,16 2 0,-17-4-655,-2-2-3372,-14-9-623,-26-30-7511,-9-22 4225,23 31 5699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 1660,'-10'-16'21821,"58"38"-17177,-27-17-4405,-16-4-462,-1 1 0,1-1 1,-1 0-1,1 0 0,0-1 1,-1 1-1,1-1 0,0 0 1,0 0-1,8-2 0,-50-3-18599,19 8 15745,0-2 470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1136,'12'17'5487,"0"0"2173,1-10-5397,-3-4-1716,0 0 0,1-1 0,20 1 1,-29-3-675,1 0 0,-1 0 0,0 0 0,1 0 0,-1 0 0,0-1 0,1 1 0,-1-1 1,0 1-1,1-1 0,-1 0 0,0 0 0,0 0 0,0 0 0,0 0 0,0 0 0,0-1 1,0 1-1,0-1 0,-1 1 0,1-1 0,0 0 0,-1 0 0,1 1 0,1-4 0,-3 3-241,0 1-1,0-1 1,0 0-1,-1 0 1,1 1-1,0-1 1,-1 0-1,1 0 1,-1 1-1,1-1 1,-1 0-1,0 1 1,0-1-1,0 1 1,1-1 0,-2 1-1,0-3 1,-22-25-3540,24 29 3769,-19-22-2299,1-7 424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1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26 132,'0'-1'585,"0"0"1,0 0-1,0 0 0,1 0 1,-1-1-1,1 1 1,-1 0-1,1 0 0,-1 0 1,1 0-1,-1 0 0,1 0 1,0 1-1,0-1 1,-1 0-1,1 0 0,0 0 1,0 1-1,0-1 0,0 0 1,0 1-1,0-1 1,0 1-1,0-1 0,0 1 1,0 0-1,2-1 0,12-1 2273,-6 2-2224,0 1 0,0 0 0,0 1-1,0 0 1,17 7 0,3 0-458,-19-8-524,-9-1 254,-1 0-1,1 0 1,-1 0-1,1 0 1,-1 0 0,1 0-1,0 0 1,-1 0 0,1 0-1,-1 0 1,1 0 0,0 0-1,-1 0 1,1 0 0,-1 1-1,1-1 1,0 0 0,-1 0-1,1 1 1,-1-1-1,1 0 1,-1 1 0,0-1-1,1 1 1,-1-1 0,1 1-1,-1-1 1,0 1 0,1-1-1,-1 1 1,0-1 0,1 1-1,-1-1 1,0 2-1,-27 8-9095,-8-5 2830,25-4 3762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496 870 1636,'20'-4'5240,"-20"4"-5068,1-1 0,-1 1 0,1 0 0,-1-1 0,0 1 0,1 0-1,-1-1 1,0 1 0,0 0 0,1-1 0,-1 1 0,0 0 0,0-1 0,0 1 0,1-1-1,-1 1 1,0 0 0,0-1 0,0 1 0,0-1 0,0 1 0,0-1 0,0 1 0,0-1-1,-1-3 515,0 1-1,0 0 0,0-1 0,-1 1 0,1 0 0,-1 0 0,-4-5 0,-4-10 223,-54-78 3640,-43-62-1297,15 24-2282,-47-111-429,106 186-305,-22-47 999,50 97-1005,4 14-117,8 27-85,1 3-3,2 22 14,23 69 0,-6-28 28,0 9 189,4 0 1,76 169-1,-93-244-193,2-2 0,1 0 0,1-1 0,2 0 0,1-2 0,1 0 0,27 25 0,-36-41-158,-1-1 0,1 0 0,1-1-1,0-1 1,0 0 0,0-1 0,22 8 0,-23-11-339,0-1 1,1 0-1,-1-1 0,1 0 0,-1-1 1,1-1-1,0 0 0,-1-1 1,25-4-1,-27 3-737,1-1 1,-1-1-1,1 0 1,-1-1-1,0 0 1,-1 0-1,1-1 1,14-11-1,-3-1-2478,-1-1 0,31-35-1,-17 18 1055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13 1176,'-1'-2'4398,"-7"-5"-1377,3 6-2218,1 0 1,0 0-1,-1 1 1,1 0-1,0-1 0,-1 2 1,1-1-1,-8 2 1,5-1-250,-1 2 0,0-1 1,1 1-1,-9 4 0,-4 4 34,1 1 0,-22 17 0,29-18-378,0 1 0,1 0-1,0 1 1,1 0-1,1 0 1,0 1 0,1 0-1,-9 22 1,13-26-162,1 0 0,0 1 0,1-1 0,0 1 0,0 0 0,1-1 0,1 1 0,0 0 0,0 0 0,1 0 0,1 0 0,-1-1 0,2 1 0,0-1 0,0 1 0,1-1 0,0 0 0,0 0 0,1 0 0,7 8 0,-5-7-334,0 0 0,1-1 0,1 0 0,-1-1 0,2 0 0,-1 0 0,1-1 0,1 0 0,-1-1 0,1 0 0,1-1 0,-1 0 0,1-1 0,0 0 0,0 0 0,21 3 0,-27-7-483,-1 0 1,1-1-1,0 1 0,0-1 0,0-1 0,-1 1 0,1-1 0,0 0 1,0 0-1,-1-1 0,1 1 0,-1-1 0,0-1 0,1 1 0,-1-1 1,0 0-1,0 0 0,-1 0 0,1-1 0,6-5 0,15-11-1211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199 627 564,'17'-2'7119,"-10"-4"-3516,-7 5-3452,0-1 0,0 1 1,-1 0-1,1-1 0,0 1 0,0-1 0,-1 1 0,1-1 0,-1 1 0,1 0 1,-1-1-1,-1-1 0,-5-16 1294,7 19-1399,-17-68 4202,-2 2-1,-38-86 1,27 78-2228,-11-20-19,5 7-757,35 84-1235,-1 1-9,1 0 1,0 0 0,0 0 0,0 0-1,1-1 1,-1 1 0,1 0 0,-1-1-1,1 1 1,-1-4 0,2 5-1,0 0 0,-1 1 0,1-1 0,0 1 0,0-1 0,-1 1 0,1-1 0,0 1 0,0-1 0,0 1 0,0 0 0,-1-1 0,1 1 0,0 0 0,0 0 0,0 0 0,0 0 0,0 0 0,0 0 0,0 0 0,0 0 0,0 0 0,0 0 0,-1 0 0,1 0 0,1 1 0,2 0 0,9-1 0,0 2 0,0-1 0,0 2 0,0 0 0,-1 0 0,1 1 0,-1 1 0,0 0 0,0 0 0,0 1 0,-1 1 0,12 9 0,12 11 0,-2 1 0,37 40 0,-65-63 0,1 1 0,-1 1 0,-1-1 0,1 1 0,-1 0 0,0 0 0,3 9 0,4 6 0,-5-9 8,-1 0-1,0 0 1,-1 1 0,0 0-1,-1 0 1,-1-1 0,0 2-1,-1-1 1,0 0 0,-1 0-1,-1 0 1,-4 25 0,-2-5-460,-1 0 0,-1-1 1,-2 0-1,-16 32 1,15-37-1459,-5 11-6346,-9-2-4672,19-27 9711,5 0 515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3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1 902 712,'6'-10'11946,"10"-9"-7012,1-2-3783,26-42 0,-32 44-713,0 1 0,1 1 0,17-19-1,0-1 86,-21 29-404,1 1-1,-1 0 1,1 0-1,0 1 1,1 0-1,0 0 1,0 1 0,0 0-1,0 1 1,1 0-1,13-2 1,-11 3-34,0 1 0,0 1 1,0 0-1,0 1 0,0 1 0,0 0 1,0 1-1,0 0 0,22 7 1,5 4 119,67 32 0,-56-18-77,-37-18-102,1-1 1,0-1-1,1 0 0,21 6 1,-31-12-4,0 0 0,1 0 0,-1 0 0,0-1 0,0 0 0,0 0 0,1-1 0,-1 0 0,0 0 0,0 0 0,0-1 0,0 1 0,0-2 0,0 1 0,10-6 0,-2-1 54,-1 0 1,-1 0 0,1-2 0,-1 1-1,19-23 1,46-70 125,-59 78-183,-9 12-16,2 1-1,-1 1 1,1 0 0,1 0-1,0 1 1,1 1 0,16-11-1,-23 17-3,0 1 0,0-1-1,0 1 1,0 0 0,0 0-1,1 1 1,-1 0-1,0 0 1,1 0 0,-1 1-1,1 0 1,-1 0 0,13 3-1,2 1 22,-1 2-1,38 15 0,9 3-3,-50-19-32,-6-1 24,1-1 0,0 0-1,0 0 1,23 0 0,-32-3 40,0 0 1,0 0-1,0-1 1,0 1 0,0-1-1,0 1 1,0-1-1,0 0 1,-1-1 0,1 1-1,0 0 1,0-1-1,-1 1 1,1-1-1,-1 0 1,0 0 0,0 0-1,1 0 1,-1 0-1,0-1 1,-1 1-1,1 0 1,0-1 0,2-4-1,1-5 202,0 0 1,-1-1-1,0 1 0,-1-1 0,1-15 1,6-17 239,-9 22-253,-1 21-210,0 0 0,0 0 0,0 0 0,0 0 0,0 0 0,1 0 0,-1 0 1,0 0-1,1 0 0,0 0 0,-1 0 0,1 0 0,0 0 0,2-3 0,0-6 241,-2 7-106,7 11-74,6 10-132,-9-10 48,-1-1 0,1-1 0,0 1 0,1-1 0,-1 0 0,13 9-1,-10-10-1,1 0 0,-1 0 0,1-1 0,0 0 0,0-1 0,0 0 0,0 0 0,0-1 0,0 0 0,0 0 0,1-1 0,-1 0 0,0-1 0,0 0 0,13-4 0,132-37 52,-73 18-38,-63 18-12,0 2 1,0 0 0,0 1-1,29-1 1,-23 3-12,23 1-28,-29 3-1,-15-3 38,-1 0-1,1 1 1,-1-1-1,1 1 0,-1-1 1,1 1-1,-1 0 0,0 0 1,4 2-1,3-1 73,-8-9 86,-1 3-137,0 3 25,-1-19 130,-9-6-156,4 7-18,6 17-3,-1 0-1,1 1 0,-1-1 0,1 1 1,0-1-1,-1 0 0,1 1 1,0-1-1,0 0 0,0 0 1,0 1-1,1-1 0,-1 0 0,0 1 1,1-1-1,-1 1 0,1-1 1,-1 0-1,1 1 0,0-1 1,0 1-1,0 0 0,2-3 1,-2 2 1,0 0-101,-1 0 1,0 0-1,0 0 1,1 0-1,-1 0 1,0-1-1,-1 1 1,1 0-1,0 0 1,-1 0-1,1 0 1,-1 0-1,1 0 1,-1 0-1,0 0 1,0 1-1,0-1 1,0 0 0,0 0-1,0 1 1,-1-1-1,-1-2 1,-1 1-540,2-1-266,-1 1 0,1 0 0,-1 0 0,0 1 0,0-1 0,0 1 0,-1-1-1,1 1 1,-1 0 0,1 0 0,-1 1 0,0-1 0,1 1 0,-9-2 0,-70-22-11909,64 19 10870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1094 1080,'2'-15'11170,"5"14"-8688,-7 2-2376,1-1-1,-1 0 1,0 0 0,0 0-1,1 0 1,-1 0 0,0 0-1,1 0 1,-1 0 0,0 0-1,0 0 1,1 0 0,-1 0-1,0 0 1,0 0 0,1 0-1,-1 0 1,0 0 0,0 0-1,1 0 1,-1-1 0,0 1 0,0 0-1,1 0 1,-1 0 0,0 0-1,0 0 1,1-1 0,-1 1-1,0 0 1,0 0 0,0 0-1,0-1 1,1 1 0,-1 0-1,0 0 1,0-1 0,0 1-1,0 0 1,0 0 0,0-1-1,20-16 4296,-11 13-4014,9-7 51,24-22-250,-33 26-45,0 1 0,0-1 1,10-11-1,-14 6 421,-5 11-529,0 1 0,0-1 0,0 0 0,0 1 0,0-1 0,0 1-1,1-1 1,-1 0 0,0 1 0,0-1 0,1 1 0,-1-1 0,0 1 0,1-1 0,-1 0-1,1 1 1,-1 0 0,1-1 0,-1 1 0,1-1 0,-1 1 0,2-1 0,-1 0 344,0-1 1,1 1 0,-1-1-1,0 1 1,0-1 0,0 1-1,0-1 1,0 0 0,0 0-1,0 1 1,-1-1 0,1 0-1,-1 0 1,1 0 0,-1 0-1,1-2 1,0-17-591,8-40 211,0 4 0,-9 54 0,0-3 0,0-1 0,0 1 0,1 0 0,0 0 0,0-1 0,0 1 0,3-8 0,-2-8 0,-2 21 0,0 0 0,0 0 0,0 1 0,-1-1 0,1 0 0,0 1 0,0-1 0,0 0 0,0 0 0,1 1 0,-1-1 0,0 0 0,0 0 0,0 1 0,0-1 0,1 0 0,-1 1 0,0-1 0,1 0 0,-1 1 0,1-1 0,-1 1 0,0-1 0,1 1 0,-1-1 0,1 0 0,0 1 0,0-1 0,1-3 0,-2 0 0,0 8 0,-9 16 0,9 344 0,3-355 0,-2-8 0,-1-1 0,1 1 0,-1-1 0,1 1 0,-1 0 0,1 0 0,-1-1 0,0 1 0,1 0 0,-1-1 0,0 1 0,0 0 0,1 0 0,-1 0 0,0-1 0,0 1 0,0 0 0,0 0 0,0 1 0,0-104 0,-8-242 0,-1 155 0,5 139 0,-3 1 0,-1-1 0,-3 2 0,-2-1 0,-27-68 0,37 111 0,0 1 0,0 0 0,-1 0 0,1 0 0,-1 0 0,0 1 0,0-1 0,-1 1 0,1 0 0,-1 1 0,0-1 0,0 1 0,0 0 0,-1 0 0,1 0 0,-1 1 0,1 0 0,-1 0 0,0 0 0,0 1 0,0-1 0,0 2 0,0-1 0,0 1 0,-7 0 0,-14 1 0,-1 1 0,1 1 0,0 1 0,-29 9 0,21-2 0,1 1 0,0 1 0,2 2 0,-46 26 0,68-35 0,-1 0 0,1 1 0,0 0 0,0 1 0,1-1 0,0 2 0,0-1 0,-10 15 0,19-22 0,0 0 0,0 0 0,-1 0 0,1 0 0,0 0 0,0 0 0,0 0 0,0 0 0,1 0 0,-1 0 0,0-1 0,0 1 0,0 0 0,1 0 0,-1 0 0,1 0 0,-1 0 0,1 0 0,-1 0 0,1 0 0,-1-1 0,1 1 0,0 0 0,-1 0 0,1-1 0,0 1 0,0-1 0,-1 1 0,1 0 0,0-1 0,0 1 0,0-1 0,0 0 0,0 1 0,0-1 0,1 1 0,32 12 0,-14-10 0,1 0 0,0-1 0,0-1 0,0-1 0,0-1 0,36-6 0,122-37 0,-147 35 0,209-71 0,-74 22 0,-159 55 33,1 1 1,0 0-1,0 0 0,0 1 1,0 0-1,12 0 0,-20 1-97,1 0 0,-1 0-1,1 1 1,-1-1 0,1 0-1,-1 0 1,1 1 0,-1-1 0,1 1-1,-1-1 1,1 1 0,-1 0-1,0-1 1,1 1 0,-1 0 0,0 0-1,0 0 1,1 0 0,-1 0-1,0 0 1,0 1 0,0-1 0,-1 0-1,1 0 1,0 1 0,0-1-1,-1 0 1,1 1 0,0-1 0,-1 1-1,0-1 1,1 1 0,-1-1 0,0 1-1,0-1 1,0 1 0,0 0-1,0-1 1,0 1 0,0-1 0,0 1-1,-1-1 1,1 1 0,-1 1-1,-20 88-17246,-4 2 7763,9-43 7012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4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33 776,'7'11'5402,"-6"-10"-5215,0-1-1,0 1 1,0 0-1,0 0 0,-1 0 1,1-1-1,0 1 1,-1 0-1,1 0 1,-1 0-1,1 0 0,-1 0 1,1 0-1,-1 0 1,0 0-1,1 0 1,-1 1-1,0-1 0,0 2 1,0-3-168,0 0 1,0 0 0,0 1-1,0-1 1,0 0-1,0 0 1,0 1 0,0-1-1,0 0 1,0 1-1,0-1 1,0 0-1,0 1 1,0-1 0,0 0-1,0 0 1,0 1-1,0-1 1,0 0 0,1 0-1,-1 1 1,0-1-1,0 0 1,0 0-1,0 1 1,1-1 0,-1 0-1,0 0 1,0 1-1,0-1 1,1 0-1,-1 0 1,0 0 0,0 0-1,1 0 1,-1 1-1,0-1 1,1 0 0,-1 0-1,0 0 1,0 0-1,1 0 1,-1 0-1,0 0 1,1 0 0,-1 0-1,0 0 1,1 0-1,2 15 425,-3-15-434,1 1 0,-1-1-1,1 0 1,-1 0 0,1 1 0,-1-1-1,1 0 1,-1 1 0,1-1-1,-1 0 1,0 1 0,1-1-1,-1 1 1,0-1 0,1 1-1,-1-1 1,0 0 0,0 1 0,1-1-1,-1 1 1,0-1 0,0 2-1,1-1-2,-1-1-1,0 1 0,0-1 1,0 1-1,0-1 0,1 1 1,-1-1-1,0 1 0,1-1 1,-1 1-1,0-1 0,1 1 1,-1-1-1,1 1 0,-1-1 0,1 0 1,-1 1-1,1-1 0,-1 0 1,1 1-1,-1-1 0,1 0 1,0 1-1,0-1 12,-1 0-1,0 0 1,1 0 0,-1 0-1,1 0 1,-1 1 0,1-1-1,-1 0 1,0 0 0,1 0-1,-1 1 1,0-1 0,1 0-1,-1 1 1,0-1 0,1 0-1,-1 1 1,0-1 0,0 0-1,1 1 1,-1-1 0,0 0-1,0 1 1,0-1 0,1 1-1,-1-1 1,0 1 0,0-1-1,0 0 1,0 1 0,0-1-1,0 1 1,0-1 0,0 1-1,0-1 1,0 1 0,0-1-1,0 0 1,0 1 0,0-1-1,-1 1 1,1-1 0,0 1-1,0-1 82,-1 1 0,1-1-1,0 1 1,0-1-1,0 1 1,0-1 0,-1 0-1,1 1 1,0-1 0,0 1-1,0-1 1,0 1-1,0-1 1,0 1 0,0-1-1,1 0 1,-1 1-1,0-1 1,0 1 0,0-1-1,0 1 1,0-1 0,1 0-1,-1 1 1,0-1-1,0 0 1,1 1 0,-1-1-1,0 0 1,1 1 0,-1-1-1,0 0 1,1 1-1,-1-1 1,0 0 0,1 0-1,-1 1 1,1-1-1,-1 0 1,0 0 0,1 0-1,-1 0 1,1 0 0,-27-8 4149,-21-22-2617,13 7-628,-57-38 1440,81 54-2111,10 6-285,-1 0-1,0 0 1,0 1-1,0-1 1,0 0 0,1 1-1,-1-1 1,0 1-1,0-1 1,0 1-1,-1-1 1,1 1-1,0 0 1,0 0-1,0-1 1,-2 1 0,3 0-37,0 0 1,0 0 0,0 0 0,0 0 0,0 0 0,0 0 0,0 0 0,0 0 0,0 0 0,0 0 0,0-1-1,0 1 1,0 0 0,0 0 0,0 0 0,0 0 0,0 0 0,0 0 0,0 0 0,0 0 0,0 0 0,0 0-1,0 0 1,0 0 0,0 0 0,0 0 0,0-1 0,0 1 0,0 0 0,0 0 0,0 0 0,0 0 0,0 0-1,0 0 1,0 0 0,0 0 0,0 0 0,-1 0 0,1 0 0,0 0 0,0 0 0,0 0 0,0 0 0,0 0-1,10 3 120,51 50-342,71 83 0,-115-121-410,4 6-3291,-21-20 3373,0-1 359,0 0 1,0 0 0,0 1-1,0-1 1,0 0 0,0 0 0,0 0-1,0 1 1,0-1 0,0 0 0,0 0-1,0 1 1,0-1 0,0 0-1,0 0 1,-23 6-15538,16-6 13213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5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144 216 1672,'-89'41'11213,"34"-14"-3823,99-23-4516,179-11-353,0-10-1,269-56 1,-410 55-1494,101-35 0,-122 36-1025,-59 10-2,-4 5 0,0 0 0,0 1 0,1 0 0,-1 1 0,0-1 0,0 0 0,0 1 0,0-1 0,0 1 0,0-1 0,0 1 0,-1 0 0,1 0 0,-4 0 0,-35 2 0,32-1 0,-78 11 0,-160 41 0,100-17 0,-488 94 0,562-115 0,69-13 0,18-2 0,23-3 0,66-13 0,-1-4 0,-1-4 0,98-39 0,185-90 0,-248 102 0,-117 49 0,-17 2 0,1 0 0,-1 0 0,0 0 0,0 0 0,0-1 0,1 1 0,-1-1 0,0 1 0,3-2 0,-16 7 0,0-1 0,-1 0 0,-17 4 0,-83 15-522,55-12-3304,1 1-4958,51-11 7553,1 0-1,0 1 1,-1-1 0,1 1-1,0 0 1,-1 0 0,1 0-1,1 1 1,-1-1 0,0 1-1,-5 5 1,8-1-3364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8:5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36 1184,'-8'8'11388,"1"-3"-5626,22 2-5133,-7-6-631,-1 1 0,0-1 0,0 0 0,1-1 0,-1 0 0,1 0 0,7-2 0,28-6-3630,-43 8 3515,0-1 0,1 1 0,-1 0 0,0 0 0,1 0 0,-1 0 0,1 0 0,-1 0 0,0 0 0,0-1 0,1 1 0,-1 0-1,0 0 1,1 0 0,-1-1 0,0 1 0,1 0 0,-1 0 0,0-1 0,0 1 0,0 0 0,1-1 0,-1 1 0,0 0 0,0-1 0,0 1-1,0 0 1,0-1 0,1 1 0,-1 0 0,0-1 0,0 1 0,0 0 0,0-1 0,0 1 0,0-1 0,0 1 0,0 0 0,0-1 0,-1 1 0,1 0-1,0-1 1,0 1 0,0 0 0,0-1 0,0 1 0,-1 0 0,1-1 0,0 1 0,-1-1 0,-16-18-5321,10 12 3681,-2-3-181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11 904,'0'-1'248,"0"1"0,-1-1 1,1 1-1,0-1 0,0 0 0,-1 1 0,1-1 1,-1 1-1,1-1 0,-1 1 0,1-1 0,0 1 1,-1 0-1,0-1 0,1 1 0,-1 0 0,1-1 1,-1 1-1,1 0 0,-1-1 0,0 1 0,1 0 1,-1 0-1,0 0 0,1 0 0,-1 0 0,1 0 1,-1 0-1,-1 0 0,-5-1 1718,10 2-123,-1-1-1608,34 0 387,17 5 247,-52-5-806,-1 0 1,1 0 0,-1 0 0,1 0-1,-1 0 1,0 0 0,1 0 0,-1 0 0,1 0-1,-1 0 1,0 0 0,1 0 0,-1 1-1,1-1 1,-1 0 0,0 0 0,1 0 0,-1 1-1,0-1 1,1 0 0,-1 0 0,0 1-1,0-1 1,1 0 0,-1 1 0,0-1-1,0 0 1,1 1 0,-1-1 0,0 0 0,0 1-1,0-1 1,0 1 0,0-1 0,1 0-1,-1 1 1,0 0 0,-5 19 1219,-18 18-602,-5 23-416,18-30-187,2-6-53,4-13-22,0 1 0,1 0 0,0-1 0,-2 24 0,-2 7-18,6-33 12,1-1 0,-1 1 1,1-1-1,1 1 0,0 0 1,2 9-1,2 31-12,-2-24 16,1-1 1,0 0-1,2 0 0,1 0 0,13 28 0,-18-48-4,17 42-5,7 20-48,-16-25 34,9 69 0,-12-66 32,-3-29 10,-2 0 0,2 25 0,-4 10 66,-10 71-1,7-100-77,-2-1 0,0 0 0,-1 0 0,-1-1-1,-20 39 1,0-8-64,-3-1 0,-2-2 0,-42 49 0,56-75-846,-23 37 0,29-39-1116,-1-1 0,-1-1 0,-17 19 1,-6 1-3035,19-26 2845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0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2094 1732,'29'-1'17114,"-32"-1"-16640,0-1-1,0 0 1,0 0-1,1 0 1,0 0-1,-1-1 1,1 1-1,0 0 1,1-1 0,-1 0-1,-1-4 1,-8-15 902,1 5-588,-69-127 4617,63 110-4973,-68-177-195,15-25-237,56 178 0,2 0 0,-4-67 0,12-170 0,5 242 0,3 0 0,3 0 0,15-56 0,0 34 0,4 1 0,68-130 0,-81 180 0,1 0 0,33-41 0,-39 55 0,1 1 0,0 0 0,0 1 0,1 0 0,0 0 0,1 1 0,20-11 0,-27 17 0,-1 0 0,1 1 0,0 0 0,-1-1 0,1 1 0,0 1 0,0-1 0,0 1 0,0 0 0,0 0 0,0 0 0,-1 1 0,1-1 0,0 1 0,0 0 0,0 1 0,-1-1 0,1 1 0,-1 0 0,1 0 0,-1 0 0,0 1 0,0 0 0,0 0 0,0 0 0,0 0 0,-1 0 0,5 6 0,6 6 0,-2 1 0,0 1 0,-1-1 0,-1 2 0,13 28 0,-2 3 0,13 52 0,-14-41 0,-12-31 0,0 0 0,-2 0 0,3 51 0,-4 92 0,-5-165 0,-8 98 0,5-87 0,0-2 0,-1-1 0,0 0 0,-1 0 0,-1-1 0,-1 1 0,0-1 0,-1-1 0,0 1 0,-1-1 0,-19 22 0,22-30 0,-1 1 0,1-1 0,-1 0 0,0 0 0,-1-1 0,1 0 0,-1 0 0,1-1 0,-1 0 0,0 0 0,0-1 0,-1 0 0,1 0 0,0-1 0,-1 0 0,1-1 0,-16 0 0,-4-2 0,-1-1 0,1-1 0,-53-15 0,36 4 0,31 9 0,0 2 0,0-1 0,0 2 0,-1 0 0,-25-2 0,26 4 0,21 3 0,-1 1 0,0 0 0,0 0 0,-1 0 0,1 1 0,-1 0 0,8 6 0,41 43 0,-8-8 0,107 95 0,65 57 0,-118-121 0,-81-63-31,0-1 0,1 0 0,0-1 0,1-1 0,43 14 0,-57-22-1633,0-1 1,1 1-1,-1-1 0,0-1 1,1 1-1,-1-1 0,1 0 1,-1-1-1,12-2 0,30-10-7731,-19 2 7043,-2-3-465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09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85 1084,'4'-13'3620,"1"1"3417,-5 12-6883,-1 0-1,1 0 1,0 0 0,0 0-1,0 0 1,-1 0 0,1 0 0,0 0-1,0 0 1,0 0 0,-1-1-1,1 1 1,0 0 0,0 0-1,-1 0 1,1 0 0,0 1-1,0-1 1,0 0 0,-1 0-1,1 0 1,0 0 0,0 0-1,-1 0 1,0 1 1383,1 0-1383,-1-1-1,1 0 1,0 0 0,0 0-1,0 1 1,0-1 0,0 0-1,0 0 1,0 0 0,0 1 0,0-1-1,0 0 1,0 1 0,-9 9 1936,9-6-1760,0 0 1,0 0 0,0-1-1,0 1 1,1 0-1,-1 0 1,1 0-1,0-1 1,2 5-1,0 6 506,1 4-376,1-1 0,1 0 0,1-1 0,0 0 0,1 0 0,0 0 0,1-1 0,1 0 0,1-1 0,0 0-1,1 0 1,0-1 0,1-1 0,27 20 0,-38-30-442,1 0 0,0 0-1,0 0 1,1 0-1,-1-1 1,0 1 0,0-1-1,1 0 1,-1 0-1,1 0 1,-1-1 0,1 1-1,-1-1 1,1 0-1,-1 0 1,1 0 0,-1 0-1,6-2 1,-5 1-14,1-1 1,-1 0-1,0 0 1,1 0-1,-1 0 1,0-1-1,0 0 1,-1 0-1,1 0 1,-1 0-1,1 0 1,3-6-1,0-1-7,0 0 1,0-1-1,-1 0 0,0 0 0,-1-1 0,0 0 0,-1 0 1,0 0-1,2-18 0,-4 15 3,0-1 0,-1 0 0,-2-23 0,0 33 0,1 0 0,-1 1 0,-1-1 0,1 0 0,-1 0 0,0 1 0,0-1 0,0 1 0,-1 0 0,0 0 0,0 0 0,-5-6 0,3 5 0,0 1 0,-1-1 0,0 1 0,0 1 0,0-1 0,-1 1 0,1 1 0,-1-1 0,0 1 0,0 0 0,-1 0 0,1 1 0,0 0 0,-1 0 0,1 1 0,-12-1 0,8 2 0,-1 0 0,1 1 0,0 1 0,0-1 0,0 2 0,0-1 0,1 2 0,-1-1 0,1 1 0,-19 11 0,21-10 0,0 1 0,0 0 0,1 1 0,-1-1 0,1 2 0,1-1 0,0 1 0,0 0 0,0 0 0,1 0 0,0 1 0,1 0 0,0 0 0,0 0 0,1 0 0,0 1 0,1-1 0,0 1 0,-1 14 0,0 2 0,2 0 0,1 0 0,1-1 0,1 1 0,1 0 0,9 32 0,-6-37 4,1 0-1,0 0 1,2-1 0,1 0-1,0 0 1,1-2-1,1 1 1,1-1 0,30 32-1,-32-40-271,0 0 0,0 0 0,1-1-1,0-1 1,1 0 0,24 12 0,-27-17-267,0 1 1,0-1 0,0 0 0,0-1-1,0 0 1,0-1 0,1 0-1,-1-1 1,0 0 0,16-2-1,-2-2-1082,-1-1-1,-1-1 0,1-1 1,-1-1-1,32-17 1,98-65-7296,-80 44 5467,-18 14 1258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0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1275 1276,'2'0'836,"0"0"-1,0 0 1,1 0 0,-1-1-1,0 1 1,0-1 0,0 1 0,0-1-1,0 0 1,0 0 0,-1 0-1,1 0 1,0 0 0,0 0-1,-1 0 1,4-3 0,-3 1-318,1-1 0,-1 1 0,1 0 1,-1-1-1,0 1 0,0-1 1,0 0-1,1-4 0,1-9-335,0-1 1,0 1-1,0-22 0,-2 25 1030,4-66 1653,-8-159 0,-31-80-492,23 253-2122,-2 1 0,-3 0 0,-47-122 1,60 182-221,-26-54 972,27 57-979,0 0-1,-1-1 1,1 1 0,-1 0 0,1 0 0,-1 0 0,0 0 0,0 0 0,0 0 0,0 1 0,0-1 0,0 1 0,0-1 0,0 1-1,-1 0 1,1 0 0,-1 0 0,1 0 0,-1 0 0,-2 0 0,3 1-25,1 0 0,0 0 0,-1 1 0,1-1 0,-1 1 0,1-1 0,0 1 0,0 0 0,-1-1 0,1 1 0,0 0 0,0 0 0,0 0 0,0 0 0,0 0 0,0 0 0,0 0 0,0 0 0,0 0 0,0 0 0,1 1 0,-1-1 0,0 0 0,1 1 0,-1-1 0,1 0 0,-1 1 0,1 1 0,-8 47 0,7-40 0,-4 59 0,2-1 0,12 115 0,35 137 0,-22-183 0,-13-77 0,26 87 0,-26-119 0,1-1 0,1 0 0,2 0 0,0-1 0,22 30 0,-31-49-75,1 0-1,1-1 1,-1 0-1,1 0 1,0-1-1,0 0 1,1 0-1,0 0 1,0 0 0,0-1-1,11 4 1,-13-6-192,1 0 1,0 0 0,0-1 0,0 0 0,0 0 0,0-1 0,0 0-1,0 0 1,1 0 0,-1-1 0,0 1 0,0-2 0,0 1 0,0-1-1,-1 1 1,7-4 0,17-9-1293,-1 0 1,0-2-1,34-27 0,73-67-2837,-99 79 3523,9-7 134,-1-2-1,58-71 1,-83 91 912,9-10 601,-27 28-480,0 1 0,0-1 0,0 0 0,0 1 0,-1-1 0,1 0 0,0 1 0,-1-1 0,0 0 0,1 0 0,-1-2 0,0 3-83,-1 0 0,1 0 0,-1 0 0,1 0 0,-1 1 0,0-1 0,1 0 0,-1 0 0,0 0 0,0 1 0,1-1 0,-1 0 0,0 1 0,0-1 0,0 0 0,0 1 0,0-1 0,0 1 0,0 0 0,0-1 0,0 1 0,0 0 0,0 0 0,0-1-1,0 1 1,0 0 0,0 0 0,0 0 0,-2 1 0,-34 1 2739,30 0-2667,0 1 0,0 0 0,0 1 0,0-1 0,1 1 0,0 1-1,-1-1 1,1 1 0,1 0 0,-1 0 0,1 1 0,0 0 0,0 0 0,1 0 0,-1 1 0,2-1-1,-6 10 1,-2 11-207,0 0-1,2 1 0,-7 32 1,16-60-72,-3 12-4,1 0 0,1-1 0,0 1 0,1 0 0,0-1 0,0 1 0,1 0 0,1-1 0,0 1 0,1-1 0,0 1 0,1-1 0,0 0 0,11 20 0,-15-30 0,1 1 0,-1-1 0,1 0 0,0 0 0,-1 0 0,1 0 0,0-1 0,0 1 0,-1 0 0,1 0 0,0 0 0,0-1 0,0 1 0,0 0 0,0-1 0,0 1 0,0-1 0,0 1 0,0-1 0,1 1 0,-1-1 0,0 0 0,0 0 0,0 1 0,0-1 0,1 0 0,-1 0 0,2 0 0,-1-1 0,0 0 0,1 0 0,-1 0 0,0-1 0,1 1 0,-1 0 0,0-1 0,0 0 0,0 1 0,0-1 0,0 0 0,2-3 0,4-5 0,-1-1 0,0 0 0,0 0 0,5-13 0,18-54 0,31-123 0,-15 42 0,-21 98 0,-22 65 0,-1-1 0,1 1 0,-1-1 0,0 1 0,0 0 0,-1 0 0,1 0 0,1 7 0,23 95 0,-15-59 0,25 70 0,-33-110 71,5 14-380,0 0 0,2-1 0,0-1 1,17 25-1,-24-40-65,1 0 1,-1 0 0,1 0-1,0 0 1,0-1-1,0 0 1,1 0 0,-1 0-1,1 0 1,6 2-1,-8-3-52,0-1 0,1-1 0,-1 1 0,1 0 0,-1-1 0,1 0 0,-1 0 0,1 0 0,-1 0 0,1 0 0,-1-1 0,1 0 0,-1 1 0,1-1 0,-1-1 0,0 1 0,4-2 0,0-1-397,-1-1-1,1 0 1,-1 0 0,0 0-1,0-1 1,0 0 0,-1 0 0,0 0-1,0-1 1,-1 1 0,0-1 0,0-1-1,4-10 1,15-22-1730,10-15-66,-4-6 471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0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0 352,'1'0'223,"0"0"0,0 0 1,0 0-1,0 1 0,-1-1 0,1 0 0,0 0 1,0 0-1,0 1 0,0-1 0,-1 0 0,1 1 0,0-1 1,-1 1-1,1-1 0,0 1 0,-1-1 0,1 1 1,0-1-1,-1 1 0,1 0 0,-1-1 0,1 1 0,-1 0 1,1 0-1,0 1 304,0 1 0,-1-1 1,1 0-1,0 1 0,-1-1 1,0 0-1,0 1 0,0-1 1,0 4-1,-1 7 1929,-2 0 1,-5 22-1,7-30-2089,-9 38 2104,3 0 1,1 1-1,1 75 1,5-96-1971,1 0 1,1 0-1,8 42 0,-7-56-454,0 0 0,0 0 0,0-1 0,1 1 0,0-1 0,1 0 0,0 0 0,0 0 0,1-1 0,0 0 0,0 0 0,10 8 0,-11-11-38,1 0 0,-1-1 1,1 0-1,-1 0 0,1-1 0,0 1 1,0-1-1,0-1 0,0 1 1,1-1-1,-1 0 0,0 0 1,1-1-1,-1 0 0,0 0 1,1 0-1,5-2 0,-1 0-2,0 0-1,0-1 1,-1 0 0,1 0-1,-1-1 1,0-1 0,0 0-1,0 0 1,8-7 0,4-5 4,-1-2 0,-1 0 1,0-2-1,-2 0 1,0 0-1,-2-2 0,0 0 1,-2-1-1,0-1 1,10-28-1,8-12 13,-30 61-24,1-1-1,0 1 1,0-1 0,0 1 0,1 0 0,-1 0-1,1 0 1,0 1 0,0-1 0,1 1-1,6-4 1,-8 6 0,0 0 0,0 1-1,-1-1 1,1 1 0,0-1 0,0 1-1,0 0 1,0 0 0,0 1-1,0-1 1,0 1 0,0-1 0,0 1-1,0 0 1,0 0 0,0 0 0,-1 0-1,1 1 1,0-1 0,-1 1-1,1 0 1,1 2 0,8 5 2,-1 1 0,0 0 0,10 13 1,-16-17 0,59 74 71,-4 2 0,69 126 0,-128-206-73,11 19 12,0 1 0,-1 0-1,-2 1 1,0 0 0,7 30 0,-14-44-15,0 1 0,-1-1 1,0 1-1,0-1 0,-1 1 0,0 0 1,-1-1-1,0 1 0,0-1 0,-1 1 1,-1-1-1,1 0 0,-1 1 0,-1-1 1,0-1-1,-6 11 0,1-5-384,-2-1 0,1 0 0,-2 0 0,1-1 0,-2-1 0,0 0 0,0-1 0,-26 15 0,-9 1-3852,-69 27-1,67-33 1266,-293 118-12211,260-102 13174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0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32 516,'-1'-2'360,"0"0"1,0 0-1,-1 0 0,1 0 0,0 0 1,-1 1-1,1-1 0,-1 0 0,0 1 1,1-1-1,-1 1 0,0 0 0,0-1 1,0 1-1,0 0 0,0 0 0,0 0 1,0 1-1,-1-1 0,1 0 0,0 1 1,0-1-1,-1 1 0,1 0 0,0 0 1,-1 0-1,1 0 0,0 0 0,0 0 1,-1 1-1,1-1 0,0 1 0,0 0 1,-1-1-1,1 1 0,-2 2 0,-17 4 1362,1 1-1,-34 20 0,36-16-1317,-1 0-1,1 1 1,1 1-1,1 1 1,-17 18 0,31-30-376,-1-1 0,1 1 0,0 0 0,0 0 1,0 0-1,0 0 0,0 0 0,1 0 0,-1 1 0,1-1 1,0 1-1,0-1 0,0 1 0,1-1 0,-1 1 0,1-1 1,0 1-1,0-1 0,0 1 0,0 0 0,1-1 0,-1 1 1,1-1-1,0 1 0,0-1 0,0 1 0,1-1 1,-1 0-1,4 6 0,5 5 14,1-1 1,0 0-1,0 0 0,1-2 1,17 14-1,7 7-23,-28-24-16,-1 0-1,0 0 1,-1 1 0,1 0 0,-2 0 0,1 0 0,-1 1 0,-1 0 0,1 0-1,-2 0 1,1 0 0,2 18 0,-3-5-18,-2 0 0,0 0 0,-1 0 0,-7 43 0,4-49-121,-2 0-1,0-1 0,0 0 0,-11 21 0,-1 4-513,-11 26-1089,14-34-349,0 1-1,-14 62 0,11-16-1827,-11 66-1947,19-75 3790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 1112,'-21'-1'10002,"15"1"-8982,-11 23 3061,107 23-3848,-61-35-221,1-2-1,1-1 1,0-1 0,58 6-1,129-6 1343,-71-2 597,-107-3-1179,63 11 1,-62-6-61,64 2 0,-74-7-363,0 1 1,58 13-1,-52-8-29,49 5 0,32-2-99,-54-3-162,1-4 1,70-3-1,183-25 224,-98 13-163,-39 26-158,-72-5 21,-54 1-12,27 4 46,-19-10 88,-61-10-71,2 8-54,-1 0 0,1 0 0,0 0 0,-1 0 0,0 1 1,0-1-1,4 7 0,4 4 11,-3-5 13,-1 0 0,-1 0 0,0 1-1,0 0 1,-1 0 0,5 13 0,-9-21 3,13 26 4,-10-21-18,0 0 1,0 1 0,0 0-1,-1 0 1,0 0 0,-1 1-1,0-1 1,2 14 0,-4-18 2,1 1 0,0 0 0,0-1 1,0 1-1,0-1 0,3 6 1,-2-5-30,-1-1 1,1 1-1,-1-1 1,0 1-1,0 0 1,0 5-1,3-7-65,-4-3 96,0 0 0,0 0-1,1 0 1,-1 1-1,0-1 1,0 0 0,0 0-1,1 0 1,-1 0-1,0 0 1,0 0 0,1 0-1,-1 0 1,0 0-1,0 0 1,0 1 0,1-1-1,-1 0 1,0 0-1,0 0 1,0 0 0,0 1-1,1-1 1,-1 0-1,0 0 1,0 0 0,0 1-1,0-1 1,0 0-1,0 0 1,0 1 0,0-1-1,0 0 1,0 0-1,0 1 1,0-1 0,0 0-1,0 0 1,0 0-1,0 1 1,0-1 0,0 0-1,0 1 1,0 0 42,20 3-139,-14-3 108,-5-1 2,2 0-1824,7-1 4557,-5 0-6166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41 480,'-19'25'2334,"-19"32"4026,17-26-1956,17-26-3561,0 0 0,0 0-1,0 0 1,1 1 0,0 0-1,0-1 1,-2 8 0,-13 39 5455,17-52-6228,1 1 0,0-1 0,0 1-1,0-1 1,0 1 0,0-1-1,-1 1 1,1-1 0,0 1 0,0-1-1,0 1 1,0-1 0,0 1-1,0-1 1,0 1 0,1-1 0,-1 1-1,0-1 1,0 1 0,0-1-1,0 0 1,1 1 0,-1-1 0,0 1-1,0-1 1,1 1 0,-1-1-1,0 0 1,1 1 0,0-1 0,17 8 1379,26-5 136,-6-8-1380,0-2-1,-1-1 0,0-2 0,55-23 1,137-74-224,-33 12-3551,-177 83-3346,11 8-14923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0 129 580,'1'-2'509,"-1"1"0,0-1 0,0 1 0,0 0 0,1-1 1,-1 1-1,1-1 0,-1 1 0,1 0 0,-1-1 0,1 1 0,0 0 0,0 0 0,0 0 0,1-2 0,21-13 2440,35-4-2533,-48 17 163,48-11 235,1 2 0,84-6 0,123 7 977,-166 9-1183,563-7 490,-646 8-1882,-1 2 0,1 0 0,16 4 0,-32-5 640,0 0 0,-1 0 0,1 0 0,0 0 0,-1 0 0,1 0 0,0 1 0,-1-1 0,1 0 1,0 0-1,-1 1 0,1-1 0,-1 0 0,1 1 0,-1-1 0,1 1 0,-1-1 0,1 1 0,-1-1 0,1 1 0,-1-1 0,0 1 0,1-1 0,-1 1 0,0 0 0,1-1 0,-1 1 0,0-1 0,0 1 0,1 0 0,-1-1 1,0 1-1,0 0 0,0-1 0,0 1 0,0 0 0,0-1 0,0 1 0,0 0 0,0-1 0,-1 1 0,1 0 0,0-1 0,0 1 0,-1 0 0,1-1 0,0 1 0,-1 0 0,-21 30-5238,6-15 3286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1 124 468,'8'-4'883,"0"0"-1,1 1 1,-1 0 0,1 0-1,0 1 1,0 0 0,11-1-1,68 1 3835,-35 1-3324,95-3 542,229-16-148,123-26-1768,-175 21-3745,-308 24 2736,1 0 0,-1 2 1,0 0-1,1 1 0,-1 1 0,0 0 1,0 1-1,-1 1 0,32 14 0,-10 5-1250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737 1 136,'14'1'1266,"16"7"9860,-29-7-11023,-1-1 0,0 0 0,0 1-1,1-1 1,-1 0 0,0 1 0,0-1 0,0 0 0,0 1 0,0-1 0,0 0 0,1 1-1,-1-1 1,0 1 0,0-1 0,0 0 0,0 1 0,0-1 0,0 1 0,0-1 0,-1 0 0,1 1-1,0-1 1,0 0 0,0 1 0,0-1 0,0 0 0,-1 1 0,1-1 0,0 0 0,0 1 0,0-1-1,-1 0 1,1 1 0,0-1 0,-1 0 0,1 0 0,0 1 0,0-1 0,-1 0 0,1 0 0,0 0-1,-1 1 1,-14 10 4,-23 13 1608,0 2 0,2 2 1,0 1-1,2 1 1,2 2-1,1 2 0,-51 71 1,57-70-1092,-120 192 634,32 8-1258,78-156 0,16-40 0,-15 47 0,-14 53 0,39-125 67,9-13-307,-1 1 0,0-1 0,0 0 0,0 0 1,1 0-1,-1 0 0,1 1 0,-1-1 0,1 0 1,-1 0-1,1 1 0,0-1 0,-1 0 0,1 3 1,26-33-25062,-25 23 22685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1471 608,'1'-4'7302,"-7"-8"-3894,-16-22-2633,4 7-57,-265-535 5766,182 327-4949,85 200-1266,-2 1-1,-29-43 1,38 63-92,-1 1 0,-1 0 0,0 1 0,0 0 0,-2 1 0,1 0 0,-1 1 0,-16-10 0,23 17-73,1 0 0,-1 1-1,1-1 1,-1 1-1,0 0 1,0 1-1,1-1 1,-1 1 0,-1 0-1,1 1 1,0 0-1,0 0 1,0 0-1,0 0 1,0 1 0,0 0-1,0 0 1,0 1-1,0 0 1,1 0-1,-12 5 1,10-3-26,0 1 0,1 0-1,0 0 1,-1 1 0,2-1 0,-1 1-1,1 0 1,0 1 0,0-1 0,1 1-1,-1 0 1,2 0 0,-1 1 0,1-1-1,0 1 1,-2 10 0,4-17-71,-3 12 70,0 0-1,1 0 1,0 1 0,1-1 0,1 1 0,0 0 0,1-1 0,2 20 0,-1-31-42,-1 0 0,1 1-1,0-1 1,0 0 0,0 0 0,1 0-1,-1 1 1,0-1 0,1-1 0,-1 1 0,1 0-1,0 0 1,0-1 0,0 1 0,0-1-1,0 1 1,0-1 0,0 0 0,0 0-1,0 0 1,1 0 0,-1 0 0,0 0-1,1-1 1,-1 1 0,0-1 0,1 1-1,-1-1 1,5 0 0,5 0 255,-1-1 0,1 0 0,-1 0 0,21-6-1,-5-1 67,-1-1-1,0-1 1,0-1-1,40-25 1,92-72 177,-104 69-419,74-54-7,187-125-2082,-280 193 643,-20 14-521,0 1 1,1 0-1,31-14 0,-43 22 1250,-1 1 1,0 0-1,1 0 1,-1 0-1,0 0 0,1 0 1,-1 1-1,1 0 1,-1 0-1,1 0 1,-1 0-1,1 0 0,-1 1 1,1-1-1,-1 1 1,1 0-1,-1 0 1,0 0-1,1 1 0,-1-1 1,0 1-1,0 0 1,0-1-1,0 1 0,5 5 1,10 13-2483,0 5 686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1680,'-13'11'2619,"1"1"0,1 0 1,-19 25-1,18-19-824,1 1 1,-14 29-1,11-11-804,1 0 0,-16 74 0,15-7-639,8-53-297,6-42-67,-1 1 0,1 0 0,0 0 0,1 0 0,0 0 0,1 0 0,0-1 0,1 1 0,0-1 0,0 1 0,1-1 0,0 0 0,0-1 0,1 1 0,0-1 0,1 1 0,0-2 0,9 10 0,-8-10-275,1 0 1,1-1-1,-1 0 1,1 0-1,0-1 0,14 6 1,-11-6-778,0 0-1,0-2 1,1 1-1,-1-2 1,1 1 0,0-2-1,0 0 1,-1 0 0,1-1-1,0-1 1,0 0-1,0-1 1,21-5 0,4-8-1284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 1996,'-1'0'223,"1"-1"0,-1 1 0,0-1 0,1 1 0,-1 0 0,0 0 0,0-1 0,1 1-1,-1 0 1,0 0 0,0 0 0,0 0 0,1 0 0,-1 0 0,0 0 0,0 0 0,1 0 0,-1 0 0,0 0 0,0 1-1,1-1 1,-1 0 0,0 0 0,0 1 0,1-1 0,-1 1 0,0-1 0,1 1 0,-1-1 0,1 1 0,-1-1 0,0 1-1,1-1 1,-1 1 0,1-1 0,0 1 0,-1 0 0,1 0 0,-1-1 0,1 1 0,0 0 0,0-1 0,-1 1 0,1 0 0,0 0-1,0-1 1,0 1 0,0 1 0,-1 2 137,0-1 1,1 1-1,0-1 0,-1 1 0,1-1 0,1 1 1,-1-1-1,0 0 0,1 1 0,1 3 1,10 26 735,-8-20-891,0 0-1,2-1 0,-1 0 1,1 0-1,11 15 0,112 120 1306,-56-69-751,-43-47-497,44 34 1,-51-46-219,-1 0 1,0 2-1,-1 0 1,31 43-1,-44-52-181,0 0 0,-1 1-1,-1-1 1,10 28 0,-14-35-58,-1 1 0,0-1-1,-1 1 1,1-1 0,-1 1-1,0 0 1,-1-1 0,1 1 0,-1-1-1,0 1 1,0 0 0,-1-1 0,0 0-1,0 1 1,-4 7 0,-8 9-1388,0-1 1,-1-1-1,-1-1 1,0 0-1,-2-1 1,-37 30-1,-31 32-2910,41-30 2442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4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1 288 228,'0'-2'368,"0"1"-1,0-1 1,0 1-1,1 0 1,-1-1 0,0 1-1,1 0 1,-1-1-1,1 1 1,-1 0 0,1 0-1,0-1 1,-1 1-1,1 0 1,0 0 0,0 0-1,0 0 1,0 0-1,2-1 1,-1 0 37,1 0 0,0 0 0,0 1 0,1-1 0,-1 1-1,0 0 1,7-2 0,5 0 33,1 1 0,28 0 0,-27 2 146,484-15 5549,356-57 2754,-275-15-5828,-302 42-2562,-239 38-516,-8 2-505,57-4 0,-89 9 386,0 0 0,0 0 0,1 0 1,-1 0-1,0 0 0,0 0 0,1 0 0,-1 1 0,0-1 0,0 0 1,0 1-1,0-1 0,1 1 0,-1-1 0,0 1 0,2 1 0,-3-1-90,0-1 0,1 1 0,-1 0-1,0-1 1,1 1 0,-1-1 0,0 1 0,0 0-1,0-1 1,0 1 0,0 0 0,0-1-1,0 1 1,0 0 0,0-1 0,0 1 0,0 0-1,0-1 1,0 1 0,0 0 0,0-1 0,-1 2-1,-2 4-1392,0 0 0,-1 0 0,1-1 0,-1 1-1,-5 4 1,4-4 1096,-57 76-9282,42-52 7657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4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0 317 264,'1'-2'468,"0"0"0,-1-1 0,1 1-1,0 0 1,0 0 0,0 0 0,0 0 0,1 0 0,-1 0 0,1 0-1,-1 1 1,1-1 0,-1 0 0,1 1 0,0-1 0,0 1-1,0 0 1,2-2 0,44-23 3182,52-15 365,174-45 0,-256 81-3625,133-30 2519,2 6 1,230-14-1,-165 28-2253,390 24-1,-582-7-777,-9-1-316,1 0-1,-1 1 1,0 1-1,0 0 1,-1 2-1,1 0 1,24 10 0,-40-14 102,1 0 0,0-1 0,-1 1 0,1 0 0,0 0 1,-1 0-1,1 0 0,-1 0 0,1 1 0,-1-1 1,0 0-1,0 1 0,1-1 0,-1 1 0,0-1 1,0 1-1,0-1 0,-1 1 0,1 0 0,0 0 1,-1-1-1,1 1 0,-1 0 0,1 0 0,-1 0 1,0-1-1,0 1 0,0 0 0,0 0 0,0 0 0,0 0 1,0 0-1,-1-1 0,1 1 0,-1 2 0,-6 8-2324,0 0-1,0 0 1,-2 0-1,-16 18 1,7-7 663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1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94 172,'37'-11'4262,"23"-6"2220,-20 9-4996,9 3-508,51 2 0,-29 1-456,232-6 654,192-10-887,-104-2-3147,-387 20 2630,4-1-578,1 1 1,0 0-1,17 2 0,-25-2 557,0 1 0,0-1-1,1 0 1,-1 0 0,0 1 0,0-1 0,1 1 0,-1-1-1,0 1 1,0-1 0,0 1 0,0 0 0,0 0 0,0 0-1,0-1 1,0 1 0,0 0 0,0 0 0,0 0 0,-1 0-1,1 0 1,0 1 0,-1-1 0,1 0 0,-1 0 0,1 0-1,-1 1 1,1-1 0,-1 0 0,0 0 0,0 1 0,0 1 0,0 12-1529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276 259 856,'-27'15'8806,"9"-3"-6023,14-10-2340,0 1-1,0-1 1,0 1 0,0-1-1,0 0 1,-1-1 0,1 1-1,-9 1 1,9-2-173,-8 0 686,1 1-1,0-1 0,-20-1 1,26-1-590,0 0 0,0 0 0,0-1 0,0 1 0,0-1 0,0 0 0,1-1 0,-1 1 0,1-1 0,-8-5 0,6 4 43,1 0 1,0-1-1,0 1 1,0-1-1,1 0 0,-1 0 1,-5-10-1,8 12-309,0-1 0,1 0 0,0 1 0,0-1 0,0 0 0,0 0 0,0 0 0,1 0 0,0 0 0,0 0 0,0 0 0,0 0 0,1 0-1,-1 0 1,2-4 0,0 2-58,1 1 0,-1-1-1,1 1 1,0-1 0,0 1-1,0 0 1,1 0-1,-1 1 1,8-7 0,-2 1-9,1 1 0,1 0 0,12-8 0,-5 5-2,1 0-1,1 2 1,32-13 0,-47 21-28,1 0 0,1 0 0,-1 0 1,0 1-1,0 0 0,1 0 1,-1 0-1,0 1 0,1 0 0,-1 1 1,1-1-1,-1 1 0,0 0 0,0 1 1,1-1-1,-1 1 0,8 4 0,-11-4-3,-1 0 0,0 0 0,1 1 0,-1-1-1,0 1 1,0-1 0,0 1 0,-1-1 0,1 1 0,-1 0-1,1 0 1,-1 0 0,0 0 0,0 0 0,0 0-1,-1 0 1,1 0 0,-1 1 0,1-1 0,-1 0-1,0 0 1,0 1 0,-1-1 0,1 0 0,-1 0-1,0 3 1,-2 9-233,0-1-1,-1 0 0,-1-1 1,-10 24-1,-46 64-5169,44-77 2459,-5 10-4538,21-33 7125,1 0 0,-1 0 1,1-1-1,0 1 0,0 0 0,-1 0 0,1 0 0,0 0 0,0 0 0,0 0 0,0 0 1,0 0-1,0 0 0,0 0 0,0 0 0,0 0 0,0 0 0,0-1 0,1 3 0,0-2 139,0 0-1,0 0 0,0-1 0,0 1 1,0 0-1,0 0 0,0-1 0,0 1 1,0-1-1,0 1 0,0-1 0,1 1 0,-1-1 1,0 0-1,0 1 0,0-1 0,1 0 1,1 0-1,23 1-1584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1159 928,'14'8'1110,"36"19"4348,-47-25-4885,0-1 1,0 1-1,0-1 0,0 0 1,1 0-1,-1 0 1,0-1-1,0 1 0,1-1 1,-1 0-1,0 0 1,4 0-1,-5-1-153,0 0 0,0 0 1,0 0-1,-1-1 0,1 1 0,0 0 0,-1-1 1,1 1-1,-1-1 0,1 0 0,-1 1 0,0-1 1,0 0-1,0 0 0,0 0 0,0 0 0,0-2 1,14-41 3658,-12 34-3263,16-73 2799,-10 4-2121,-6 46-1413,-2 0 0,-2-39 1,-1 9-77,0 27-5,-1 0 0,-11-44 0,4 27 0,6 36 0,-1 0 0,-1 1 0,-1 0 0,0 0 0,-2 0 0,1 1 0,-2 0 0,-22-27 0,25 34 0,0 1 0,-1 0 0,0 0 0,-1 1 0,0 0 0,0 1 0,0-1 0,-1 2 0,0-1 0,0 2 0,0-1 0,0 1 0,-19-4 0,16 5 0,-12 0 0,17 2 0,7-2 0,-1 6 0,-4-1 0,3 1 0,-5-1 0,2 0 0,-1 0 0,0 0 0,0-1 0,0 0 0,0 0 0,-14-1 0,20 0 0,-72 10 0,46-10 0,21 0 0,12 0 0,36-1 0,0-2 0,0-1 0,0-3 0,63-18 0,-1-5 0,-2-4 0,129-62 0,-69 9 0,-205 161 0,18-22-102,5 2-7945,17-42 5489,0 0 1,1 0-1,0 0 0,1 0 1,0 0-1,1 0 0,3 23 0,4 0-366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563 984 1020,'-2'9'5767,"1"-8"-5555,-1-1 1,1 1 0,-1-1-1,1 0 1,-1 1 0,1-1-1,-1 0 1,1 0 0,-1 0-1,0 0 1,1 0 0,-1-1-1,1 1 1,-1 0 0,1-1-1,-1 1 1,1-1 0,-1 1-1,1-1 1,0 0 0,-2 0-1,-33-25 1083,14 10-42,15 13-982,6 3-187,0-1-1,-1 1 1,1 0-1,0-1 1,0 0-1,-1 1 1,1-1-1,0 0 1,0 0-1,0 1 1,0-1 0,0 0-1,0 0 1,0 0-1,-1-2 1,-10-10 624,-3-4 1,-22-25 343,29 29-594,5 8-105,-1 0-1,1 0 0,1-1 0,-1 1 1,-1-6-1,0 1 580,0 0 1,0 1-1,-11-15 1,-2-6 1268,-78-151 3826,34 65-5880,21 34-147,-55-162 0,91 233 0,1 4 0,1 0 0,0 0 0,0 0 0,0-1 0,0-8 0,2 14 0,0 1 0,0-1 0,0 0 0,0 1 0,1-1 0,-1 1 0,0-1 0,1 1 0,-1-1 0,1 1 0,-1-1 0,1 1 0,0 0 0,0-1 0,-1 1 0,1 0 0,0-1 0,0 1 0,0 0 0,1 0 0,-1 0 0,0 0 0,0 0 0,1 0 0,-1 0 0,0 1 0,1-1 0,-1 0 0,1 1 0,-1-1 0,3 0 0,2 0 0,1 1 0,-1-1 0,1 1 0,-1 0 0,1 1 0,-1-1 0,0 1 0,1 1 0,-1-1 0,0 1 0,1 0 0,8 5 0,9 4 0,39 25 0,-41-21 0,-1 1 0,-1 1 0,0 1 0,-1 1 0,-2 0 0,1 2 0,-2 0 0,-1 0 0,25 47 0,-38-64-3,0 0 0,-1 0 1,1 1-1,-1-1 0,0 0 0,0 0 0,0 1 0,0-1 0,-1 1 1,1-1-1,-1 0 0,-1 1 0,1-1 0,0 1 0,-1-1 1,0 0-1,0 1 0,-1-1 0,1 0 0,-1 0 0,1 0 1,-2 0-1,1 0 0,0 0 0,-1-1 0,1 1 0,-1-1 1,0 1-1,0-1 0,0 0 0,-1 0 0,-4 3 0,4-3-680,-1-1 0,1 0-1,-1 0 1,0 0-1,0 0 1,0-1-1,0 0 1,0 0 0,0 0-1,0 0 1,-6-1-1,10 0 263,0 1 0,0-1 1,0 0-1,1 0 0,-1 0 0,0 0 0,0 0 0,0 0 0,1 0 0,-1 0 0,0 0 0,0-1 0,0 1 1,1 0-1,-1 0 0,0-1 0,0 1 0,1 0 0,-1-1 0,0 1 0,1-1 0,-1 1 0,0-1 0,1 1 1,-1-1-1,1 0 0,-1 1 0,1-1 0,-1 1 0,1-1 0,-1 0 0,1 0 0,-1-1 0,1 1-54,1-1 0,-1 1 0,0-1 0,1 1 0,0-1 0,-1 1 0,1-1 0,0 1 0,-1-1 0,1 1 0,0 0 0,0-1 0,0 1 0,0 0 0,0 0 0,2-2 0,14-11-1455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80,'6'0'843,"0"1"-1,0 1 1,0-1-1,0 1 1,-1 0-1,1 0 1,0 0-1,-1 1 1,0 0-1,0 0 1,0 0-1,0 1 1,0-1-1,7 9 1,9 9 1069,31 41 0,-32-35-1445,6 1-113,1 0 0,1-1-1,46 32 1,-67-54-325,-1-1-1,1 0 0,1 0 1,-1 0-1,10 2 0,-14-5-17,0 0 0,0 0-1,0 0 1,0 0-1,0-1 1,0 0-1,0 1 1,0-1-1,0 0 1,0-1-1,0 1 1,0 0 0,1-1-1,-2 0 1,1 0-1,5-1 1,-7 1-8,0 0 0,0 0 1,0 0-1,0 0 0,0-1 0,-1 1 1,1 0-1,0 0 0,0 0 1,-1-1-1,1 1 0,-1 0 1,1-1-1,-1 1 0,0-1 0,1 1 1,-1 0-1,0-1 0,0-1 1,-1-36 19,0 22-25,1-10-32,-1 1 1,-5-33-1,4 50 81,1 1 0,-2-1 0,1 1 1,-1 0-1,-1-1 0,0 1 0,0 1 0,0-1 0,-1 0 0,-9-10 0,14 18-38,0 0-1,0 0 0,0 0 1,-1 0-1,1-1 1,0 1-1,0 0 0,0 0 1,0 0-1,-1 0 0,1 0 1,0 0-1,0 0 0,0 0 1,-1 0-1,1 0 0,0 0 1,0 0-1,0 0 0,-1 0 1,1 0-1,0 0 1,0 0-1,0 0 0,-1 0 1,1 0-1,0 0 0,0 0 1,0 0-1,0 0 0,-1 0 1,1 1-1,0-1 0,0 0 1,0 0-1,0 0 0,0 0 1,-1 0-1,1 1 0,0-1 1,0 0-1,0 0 1,0 0-1,0 0 0,0 1 1,0-1-1,0 0 0,0 0 1,-1 0-1,1 1 0,0-1 1,0 0-1,0 0 0,0 1 1,-2 10 169,2 24-62,2 0-1,1 0 0,10 38 0,21 59-62,-28-111-659,2-1-1,0-1 1,1 1-1,15 22 1,2-9-4027,-26-32 4315,1 0-1,0-1 1,0 1 0,0 0 0,-1 0-1,1 0 1,0-1 0,0 1 0,0 0-1,0-1 1,0 1 0,0-1 0,0 1-1,1-1 1,-1 0 0,0 1 0,0-1-1,0 0 1,0 0 0,0 0-1,1 0 1,-1 0 0,0 0 0,0 0-1,0 0 1,1 0 0,0-1 0,8-4-2040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1 553 76,'6'4'1215,"0"0"1,0 0-1,-1 0 0,0 1 1,1-1-1,-1 2 1,-1-1-1,7 9 0,-9-12-584,-1 0 0,0 0 0,1-1 0,-1 1 0,1-1 0,-1 1 0,1-1 0,0 0-1,0 0 1,-1 0 0,1 0 0,0 0 0,0 0 0,3 1 0,2-206 3675,-4 144-3471,-2 32-278,6-38-1,0 9-48,-7 44-452,1 0-1,0 0 1,1 0-1,1 0 1,0 0 0,1 1-1,0 0 1,1 0-1,10-21 1,-14 33-57,-1-1 1,1 0-1,-1 0 1,1 0-1,-1 1 1,1-1-1,0 0 0,-1 1 1,1-1-1,0 0 1,-1 1-1,1-1 1,0 1-1,0-1 1,0 1-1,-1-1 0,1 1 1,0 0-1,0-1 1,0 1-1,0 0 1,0 0-1,0 0 1,0 0-1,0 0 0,-1 0 1,1 0-1,0 0 1,0 0-1,0 0 1,0 0-1,0 1 1,0-1-1,0 0 0,0 0 1,-1 1-1,1-1 1,0 1-1,0-1 1,0 1-1,-1-1 1,1 1-1,0 0 0,-1-1 1,2 2-1,2 3 1,0-1-1,-1 1 1,0 0-1,0 0 1,0 0-1,3 8 1,12 41 11,-1 1 0,10 71 0,-7-37 76,8 62 351,-17-83-42,-11-66-377,0 0 0,1 0 0,-1-1 1,1 1-1,-1 0 0,1-1 0,0 1 1,-1-1-1,1 1 0,0-1 0,0 1 1,0-1-1,0 1 0,0-1 0,1 0 1,-1 0-1,0 1 0,0-1 0,1 0 1,-1 0-1,4 1 0,-4-2-8,0 0-1,0 0 0,0 0 1,0 0-1,1 0 0,-1 0 1,0 0-1,0-1 1,0 1-1,0 0 0,0-1 1,0 1-1,1-1 0,-1 1 1,0-1-1,0 1 1,-1-1-1,1 0 0,0 1 1,0-1-1,0 0 0,0 0 1,-1 0-1,1 0 1,0 0-1,-1 0 0,1 0 1,0 0-1,-1 0 0,1 0 1,-1 0-1,0 0 1,1 0-1,-1-2 0,23-64 465,15-77-1,9-25 388,-29 112-572,-10 30-178,1 1-1,1 0 0,1 0 0,1 1 0,21-34 0,-32 58-110,0-1 1,0 0 0,1 0-1,-1 1 1,0-1-1,1 0 1,-1 1-1,1-1 1,-1 1-1,1 0 1,-1 0-1,1-1 1,0 1-1,0 0 1,0 1-1,0-1 1,0 0-1,0 0 1,0 1 0,0-1-1,0 1 1,0 0-1,0-1 1,0 1-1,0 0 1,0 0-1,0 0 1,0 1-1,0-1 1,0 0-1,0 1 1,0 0-1,0-1 1,0 1-1,0 0 1,0 0 0,0 0-1,-1 0 1,1 0-1,0 0 1,-1 1-1,1-1 1,0 0-1,1 3 1,5 5-2,0 0 1,-1 0-1,0 0 1,-1 1 0,0 0-1,6 14 1,6 17-76,-2 0 0,-2 1 0,-1 1 0,9 68 0,-17-73-705,-1 0 0,-3 0 0,-3 39 0,1-61-424,-1 0 1,-1 0 0,-1 0 0,-8 24-1,11-36 633,0 0-1,-1 0 1,0 0-1,0 0 1,0 0-1,0 0 0,0-1 1,-1 1-1,0-1 1,0 1-1,0-1 0,0 0 1,0 0-1,0-1 1,-1 1-1,0-1 1,1 1-1,-1-1 0,0 0 1,0 0-1,-5 1 1,5-3 181,1 0 1,-1 0 0,1 0 0,-1 0 0,1-1 0,-1 1 0,1-1 0,-1 0 0,1 0 0,-1 0-1,1-1 1,0 1 0,0-1 0,0 0 0,-1 0 0,2 0 0,-5-3 0,-29-24-2089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3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88 480,'1'-3'487,"-1"0"0,0-1-1,0 1 1,0 0 0,0-1 0,-1 1 0,1 0-1,-1 0 1,0 0 0,0 0 0,0-1-1,0 1 1,-1 0 0,1 1 0,-1-1 0,0 0-1,1 0 1,-1 1 0,0-1 0,-1 1-1,1 0 1,0-1 0,-1 1 0,0 0 0,1 0-1,-1 1 1,0-1 0,0 0 0,0 1-1,0 0 1,0 0 0,0 0 0,0 0 0,0 0-1,0 1 1,-1-1 0,-2 1 0,-5-1-148,0 1 1,1 0 0,-1 0-1,1 1 1,-1 1 0,1 0-1,-1 0 1,1 1 0,0 0-1,0 1 1,1 0 0,-1 1 0,1 0-1,0 0 1,-15 12 0,14-10-141,0 1 0,1 1 0,0-1 0,1 1 0,0 1 0,0 0 0,1 0 0,0 0-1,1 1 1,0 0 0,1 0 0,0 1 0,-4 14 0,6-15-111,1 0 0,0 1 0,0 0 0,1-1-1,0 1 1,1 0 0,1-1 0,0 1 0,0 0-1,1-1 1,6 20 0,-2-11-57,1 0 0,1-1 0,1-1 1,0 1-1,2-1 0,0-1 0,21 26 0,-25-35-233,0 0 0,1 0 0,0-1 0,0 0 0,1 0-1,0-1 1,0 0 0,0-1 0,1 0 0,0 0 0,0-1 0,0 0-1,0-1 1,1 0 0,0-1 0,14 2 0,-4-4-1682,1 0 0,-1-1 0,1-1 0,-1-2 0,0 0 0,0-1 0,0-1 0,-1 0 0,23-12 0,-3-1-925,4 3 477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56 837 1292,'2'-3'1009,"0"1"-1,0-1 1,0 0-1,0 0 1,0-1-1,-1 1 1,0 0-1,2-7 1,2-32 3697,-7 18-3477,-8-43-1,1 17-376,-11-110 700,2 24-994,0-138-1,18 258-558,0-16 73,0 32-72,0 0 1,0 0 0,0 0 0,0 0 0,0 0 0,1 0 0,-1 0 0,0 0 0,0 0-1,0 0 1,0 0 0,0 0 0,0 0 0,0 0 0,0 0 0,0 0 0,0 0 0,0 0-1,0 0 1,0 0 0,1 0 0,-1 0 0,0 0 0,0 0 0,0 0 0,0 0 0,0 0-1,0 0 1,0 0 0,0 0 0,0 0 0,0 0 0,0 0 0,0 0 0,0 0-1,0 0 1,0 0 0,0 0 0,0 0 0,0 0 0,0-1 0,0 1 0,1 0 0,-1 0-1,0 0 1,0 0 0,0 0 0,0 0 0,0 0 0,0 0 0,5 19 30,7 69 12,-4-18-29,11 65 156,-4-30 818,43 165 1,-33-182-547,-17-52-580,1-1 0,3 0 1,0-1-1,3-1 0,21 39 0,-33-67-276,1 0 0,0 0 0,0 0-1,0 0 1,1-1 0,-1 1 0,7 3-1,-10-7 148,1 0 0,-1 0 0,1 0-1,-1 0 1,1-1 0,-1 1 0,1 0 0,0-1-1,0 1 1,-1-1 0,1 0 0,0 0 0,-1 1-1,1-1 1,0 0 0,0-1 0,0 1-1,-1 0 1,1 0 0,0-1 0,-1 1 0,1-1-1,0 1 1,-1-1 0,1 0 0,-1 0 0,1 0-1,-1 0 1,1 0 0,1-1 0,5-6-983,0-1 0,-1 0 0,0 0 0,0 0 1,-1-1-1,6-11 0,6-10-825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46 589 404,'2'4'652,"-1"1"-1,0-1 1,-1 0-1,1 0 1,-1 1-1,1-1 1,-1 1-1,0-1 1,-1 0-1,1 1 1,-1-1-1,-2 6 1,-18 49 8376,21-58-8970,0-1 0,0 1 0,0-1 0,0 1 0,0-1 0,0 0 0,0 1 0,0-1 0,0 1 1,-1-1-1,1 0 0,0 1 0,0-1 0,-1 1 0,1-1 0,0 0 0,-1 1 0,1-1 0,0 0 0,-1 0 1,1 1-1,0-1 0,-1 0 0,1 0 0,0 1 0,-1-1 0,1 0 0,-1 0 0,1 0 0,-1 0 0,1 0 1,0 0-1,-1 1 0,1-1 0,-1 0 0,1 0 0,-1 0 0,1-1 0,-1 1 0,1 0 0,0 0 1,-1 0-1,1 0 0,-1 0 0,1 0 0,0-1 0,-1 1 0,1 0 0,-1 0 0,1-1 0,-1 0-10,0 0 0,0 0-1,0 0 1,0-1-1,1 1 1,-1 0 0,0 0-1,1-1 1,-1 1-1,1-1 1,0 1 0,-1 0-1,1-1 1,0 1-1,0-2 1,2-14-11,0-1 0,2 1-1,0 0 1,1 1 0,1-1 0,0 1 0,2 0 0,12-21-1,-14 24-26,2-1-77,0-1 1,1 1 0,1 1-1,21-24 1,-27 33-107,0-1 0,1 1 1,-1 0-1,1 0 0,0 1 0,1-1 1,-1 1-1,0 0 0,1 1 0,0-1 1,-1 1-1,1 0 0,0 1 1,0-1-1,0 1 0,7 0 0,-10 1-61,0 1 0,0-1-1,1 1 1,-1 0-1,0 0 1,0 0-1,0 0 1,0 1-1,0-1 1,-1 1 0,1 0-1,0 0 1,-1 0-1,1 0 1,-1 0-1,0 0 1,1 1-1,-1-1 1,0 1 0,-1 0-1,1 0 1,2 5-1,0-2-442,-1 1 0,0 0-1,-1 0 1,0 0-1,0 0 1,0 1 0,-1-1-1,1 14 1,6 49-3948,-7-39 2724</inkml:trace>
  <inkml:trace contextRef="#ctx0" brushRef="#br0" timeOffset="1">747 82 220,'17'-20'2071,"12"-17"2824,-28 35-4042,0 0 1,0 0 0,0 0-1,0 0 1,0 0-1,0 0 1,-1 0-1,1 0 1,-1 0-1,1-3 1,-7 13 2622,-5 6-2672,0 40 186,-8 112-1,13-85-922,3 117-88,4-109-3853,-1-88 3381,-1 1 0,1 0 0,0 0 0,-1 0 0,0-1 0,1 1 0,-1 0 0,0 0 0,0-1 1,0 1-1,-2 2 0,-5 14-7942,9-14 5983,7-3 488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49:2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2128,'7'1'1459,"0"1"-1,0-1 0,0 2 1,0-1-1,0 1 0,-1 0 1,1 0-1,-1 1 1,10 6-1,26 13 2089,-37-20-3388,1-1 0,1 0-1,-1 0 1,0 0 0,0-1-1,0 0 1,1 0 0,-1-1-1,1 0 1,-1 0 0,0 0-1,1-1 1,-1 0 0,0 0-1,11-4 1,-12 3-106,0-1 1,0 1-1,-1-1 1,0 0-1,1 0 1,-1 0-1,0-1 1,0 0-1,-1 1 1,1-1-1,-1-1 1,0 1-1,0 0 1,0-1-1,0 1 1,-1-1-1,0 0 1,0 0-1,2-7 1,-1-2 15,0 0 1,-1-1 0,-1 1 0,0 0 0,-1-1 0,0 1 0,-1-1 0,-1 1 0,0 0 0,-1 0 0,-1 0 0,0 0 0,-9-20 0,12 31-69,0 1 0,-1-1 1,0 0-1,0 0 0,0 1 0,0-1 0,0 1 0,0 0 1,0 0-1,-1 0 0,1 0 0,-1 0 0,-5-3 1,6 4-3,1 1 0,-1-1 1,1 1-1,-1 0 1,1-1-1,-1 1 0,1 0 1,-1 0-1,1 0 1,-1 0-1,1 0 0,-1 0 1,0 0-1,1 0 1,-1 1-1,1-1 0,-1 1 1,1-1-1,0 1 1,-1-1-1,1 1 0,-1 0 1,1 0-1,0 0 0,0 0 1,0 0-1,-1 0 1,1 0-1,0 0 0,0 0 1,-1 2-1,-2 3 8,0 0 0,0 0 0,0 1-1,1-1 1,0 1 0,0 0 0,1 0 0,0 0-1,0 0 1,1 0 0,-1 0 0,1 11 0,1 3 229,2 0 1,7 42-1,-5-36 53,4 5 224,0-1 0,3 0 1,0 0-1,2-1 0,1 0 0,1-1 1,33 45-1,-37-59-374,0-1 1,1 0 0,1-1 0,0 0-1,1-1 1,0-1 0,1 0 0,20 11-1,-22-15-487,0-1 0,0 0 0,0-1 0,1-1 0,0 0 0,24 3 0,-31-6-159,1-1 0,-1 0 0,0 0 0,1 0 1,-1-1-1,0 0 0,9-3 0,-8 1-835,1 0 1,-1 0-1,-1-1 1,1-1-1,0 1 1,-1-1-1,0 0 1,0-1-1,-1 0 1,1 0-1,-1 0 1,-1-1-1,1 0 1,-1 0-1,6-11 1,6-3-1178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2:2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10 114 1128,'0'0'8608,"-9"-6"-6934,8 4-1568,11 4 412,46-12-526,-52 10 62,-1-1-1,0 0 1,0 0-1,0 0 0,0 0 1,0 0-1,0-1 1,0 1-1,4-4 1,30-12 522,17-4 651,-46 19-991,28-5 1008,30-9 812,-32 11-390,6 0-567,14-5-192,-48 10-703,24 0 933,-29 0-1096,-1 0 0,1 0 0,0 0 0,0 0 1,-1 0-1,1 0 0,0 1 0,-1-1 0,1 0 0,0 0 0,0 0 0,-1 1 0,1-1 1,0 0-1,-1 0 0,1 1 0,-1-1 0,1 1 0,0-1 0,-1 1 0,1-1 1,-1 1-1,1-1 0,-1 1 0,0-1 0,1 1 0,0 0 0,-1 0 235,18 9 2183,2 1-1424,67-1 861,-39-5-1562,14-10-167,-49 3-101,31-1-8,-29 2 80,-9 1-1097,-21 6-2196,5-3 791,-1 0-1,0-1 1,0-1-1,-1 0 1,1 0-1,0-1 1,-13-1 0,-20-4-2916,9 0 3256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2:2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101 120 568,'-9'-10'2320,"4"6"-1542,1-1-1,-1 0 1,1 0 0,0-1 0,1 1-1,-1-1 1,1 0 0,-3-9 0,4 12-521,0 0 0,-1 0 0,1 0 1,-1 0-1,1 0 0,-1 1 1,0-1-1,0 1 0,0 0 1,-6-4-1,8 5 275,-1 0 0,0 0 0,1 0 0,-12-14 12654,15 16-12467,6 6-172,1 0 1,-1-1-1,1 0 1,1-1 0,10 5-1,36 13-442,1-2-1,1-3 0,0-3 1,1-2-1,1-3 1,73 4-1,-110-13-104,28 4 0,0-3 0,71-7 0,-16-15 0,-95 15 0,-2 1 0,-3 3 0,-9 1 0,-5-4-2831,-23 3-5967,-26 8-6309,33 2 11714,4 1 1151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2:2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57 588,'-52'8'11420,"-3"-6"6223,199 4-14547,-18-11-3086,201-33 0,-245 23-10,-45 8 0,10 0 0,-40 8 0,-7-1 0,1 0 0,-1 0 0,0 0 0,0 1 0,0-1 0,0 0 0,1 0 0,-1 0 0,0 1 0,0-1 0,0 0 0,0 0 0,0 1 0,0-1 0,0 0 0,1 0 0,-1 1 0,0-1 0,0 0 0,0 0 0,0 1 0,0-1 0,0 0 0,0 1 0,0-1 0,-1 0 0,1 0 0,0 1 0,0-1 0,0 0 0,0 0 0,0 1 0,0-1 0,0 0 0,-1 0 0,1 0 0,0 1 0,0-1 0,0 0 0,0 0 0,-1 0 0,1 0 0,-1 1 0,-5 5 0,-41 43 183,-3-2-5742,13-12-5221,-57 68-1,65-67 7462,-6-1 1136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40:5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192 108 392,'0'1'267,"1"-1"0,-1 1 1,1-1-1,-1 0 0,0 1 0,1-1 0,-1 0 1,1 1-1,-1-1 0,1 0 0,-1 0 0,1 1 0,-1-1 1,1 0-1,-1 0 0,1 0 0,0 0 0,-1 0 1,1 0-1,-1 0 0,1 0 0,-1 0 0,1 0 1,-1 0-1,1 0 0,-1 0 0,1 0 0,0 0 0,-1 0 1,1-1-1,-1 1 0,1 0 0,-1 0 0,1-1 1,-1 1-1,0 0 0,1-1 0,0-22 7853,-2 7-8413,-8-11 1604,9 18-1238,0 9 53,1-1-1,-1 0 1,0 1-1,0-1 1,1 0 0,-1 0-1,0 1 1,0-1-1,0 0 1,0 0-1,0 0 1,0 1-1,0-1 1,0 0-1,-1 0 1,1 1-1,0-1 1,0 0-1,-1 0 1,1 1-1,0-1 1,-1 0-1,1 1 1,0-1-1,-1 0 1,1 1-1,-1-1 1,0 1-1,1-1 1,-1 1-1,1-1 1,-1 1 0,0-1-1,0 1 1,-39-11 7283,35 11-7349,0 1-1,0 0 1,1 0 0,-1 0 0,0 1-1,1 0 1,-1 0 0,1 0-1,0 0 1,0 1 0,0 0 0,0-1-1,0 1 1,0 1 0,1-1 0,-1 1-1,1-1 1,0 1 0,0 0 0,0 0-1,-2 6 1,-3 3-78,1 0 1,1 1-1,0 0 0,1 0 1,-5 24-1,6-24 18,2 0 0,0 1 0,1 0 0,0-1 0,1 1 0,0 0 0,2-1 0,0 1 0,0-1 0,1 1 0,7 17 0,-6-24 0,0-1 0,0 1 0,0-1 0,1 0 0,11 11 0,-7-7 0,-7-8 0,1 0 0,0 1 0,0-1 0,1 0 0,-1 0 0,0 0 0,5 2 0,-6-4 0,1 0 0,-1 0 0,0 1 0,0-1 0,0 1 0,0-1 0,0 1 0,0 0 0,0 0 0,0 0 0,-1 0 0,1 0 0,-1 0 0,1 0 0,-1 1 0,0-1 0,0 0 0,0 1 0,0-1 0,-1 1 0,1-1 0,-1 1 0,1-1 0,-1 1 0,0 0 0,0-1 0,0 1 0,0-1 0,0 1 0,-1 0 0,1-1 0,-1 1 0,0-1 0,0 1 0,-1 1 0,-12 35 0,11-29 0,-1 0 0,0 0 0,-1 0 0,0 0 0,-11 15 0,4-8 0,1-1 0,0 2 0,1-1 0,-13 34 0,16-36 0,5-13 0,1 1 0,0-1 0,0 0 0,0 1 0,0-1 0,0 1 0,1-1 0,-1 1 0,0-1 0,1 1 0,0 2 0,0 1 0,0 0 0,1-1 0,0 1 0,0 0 0,0-1 0,1 1 0,0-1 0,0 0 0,0 1 0,1-1 0,-1 0 0,1 0 0,1-1 0,-1 1 0,8 8 0,1 3 0,-11-14 0,0 0 0,0 0 0,0 0 0,1 0 0,-1-1 0,1 1 0,-1 0 0,1-1 0,3 3 0,14 19 0,-11-13 0,1 1 0,-8-10 0,-1 0 0,1 0 0,-1 0 0,1 0 0,-1 0 0,0 0 0,0 0 0,0 0 0,1 0 0,-1 0 0,0 1 0,0-1 0,0 0 0,-1 0 0,1 0 0,0 0 0,0 0 0,-1 1 0,1-1 0,-1 0 0,1 0 0,0 0 0,0 0 0,0 0 0,0 0 0,-1 0 0,1 0 0,1 0 0,-1 0 0,0 1 0,0-1 0,0 0 0,1 0 0,-1 0 0,0 0 0,1 0 0,0 1 0,4 5 0,-1 3 0,-3-9-4,0 0 0,0 0 0,0 0 0,0 0 0,0 0 1,0 0-1,0 0 0,0 0 0,1-1 0,-1 1 0,0 0 0,1-1 0,-1 1 0,0-1 0,1 1 0,-1-1 0,3 1 1,1 0-970,26 10-11611,3 2-2647,-24-4 12486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1021 1848,'4'2'983,"-1"0"1,0 0-1,1 0 0,-1-1 0,1 1 0,-1-1 0,1 0 1,-1 0-1,1 0 0,6 0 0,-8-1-544,-1 0-1,1 0 1,-1-1 0,1 1-1,-1-1 1,1 1 0,-1-1-1,0 0 1,1 1 0,-1-1-1,0 0 1,0 0 0,0 0-1,3-2 1,10-17 943,-7 7-35,-2 0 0,0 0-1,0 0 1,-1 0 0,-1-1 0,4-24-1,3-15 1022,-2 10-2253,-3 0 0,2-47 0,-1 1-113,3-50-2,-7 97 0,-1-1 0,-2 0 0,-10-64 0,10 100 0,-1-1 0,0 1 0,0 0 0,0 1 0,0-1 0,-1 0 0,-1 1 0,1-1 0,-1 1 0,0 0 0,0 0 0,-1 0 0,1 1 0,-1 0 0,-1 0 0,1 0 0,-10-7 0,4 6 0,-1-1 0,0 1 0,0 1 0,0 1 0,-1-1 0,1 2 0,-1 0 0,0 0 0,-14 0 0,16 1 0,-1 1 0,0 0 0,0 1 0,1 0 0,-1 0 0,0 2 0,-21 4 0,14 6 0,19-12 0,-1 1 0,1-1 0,0 0 0,0 1 0,0-1 0,0 1 0,0-1 0,0 0 0,0 1 0,0-1 0,0 1 0,0-1 0,0 1 0,0-1 0,0 0 0,0 1 0,0-1 0,0 1 0,1-1 0,-1 0 0,0 1 0,0-1 0,0 0 0,1 1 0,-1-1 0,0 0 0,0 1 0,1-1 0,-1 0 0,0 1 0,1-1 0,-1 0 0,0 0 0,1 1 0,-1-1 0,1 0 0,-1 0 0,0 0 0,1 0 0,-1 1 0,1-1 0,-1 0 0,0 0 0,1 0 0,-1 0 0,1 0 0,0 0 0,11 3 0,-1 1 0,1-2 0,0 0 0,0 0 0,23 0 0,66-8 0,-61 3 0,80-6 0,133-28 0,-208 30 0,-31 5 0,0 0 0,-1 0 0,18-7 0,-16 7-5230,-15 11-1064,-22 22-4923,11-17 8431,-6 11-732,-1 1 808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2:2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1 216,'-19'2'6577,"1"1"7347,29 2-8995,68-4 1118,2 3-4629,86 1-1762,495-20 344,-588 25 0,-74-10 0,1 0 0,-1 0 0,0 0 0,1-1 0,-1 1 0,0 0 0,0 0 0,1 0 0,-1 0 0,0 0 0,1 0 0,-1 0 0,0 0 0,0 0 0,1 0 0,-1 0 0,0 0 0,1 0 0,-1 0 0,0 1 0,0-1 0,1 0 0,-1 0 0,0 0 0,0 0 0,1 0 0,-1 1 0,0-1 0,0 0 0,1 0 0,-1 0 0,0 1 0,0-1 0,0 0 0,0 0 0,1 1 0,-1-1 0,0 0 0,0 0 0,0 1 0,0-1 0,0 0 0,0 1 0,0-1 0,0 0 0,0 1 0,0-1 0,0 0 0,0 0 0,0 1 0,0-1 0,0 0 0,0 1 0,0-1 0,0 0 0,0 0 0,0 1 0,0-1 0,0 0 0,-1 0 0,1 1 0,-10 10 0,-35 16 90,-6 5-2391,12-15-4434,27-13 4233,1 0 0,0 1 0,0 0 1,0 1-1,0 0 0,1 1 0,-15 13 0,-1 0-272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3:5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810 0 1924,'-3'15'3066,"-2"0"-1,1-1 1,-2 1-1,0-1 1,-1 0-1,0-1 1,-1 0-1,-18 23 1,-11 4 1615,-7-3-6109,41-35 1428,-1 1 0,1-1 0,0 1 0,0 0 0,0 1 0,1-1 0,-1 0 0,1 1 0,-1 0 0,1-1 0,1 1 0,-1 0 0,0 0 0,1 0 0,0 0 0,0 0 0,-1 7 0,1 1 0,1 0 0,1 1 0,0-1 0,5 20 0,1 13 0,0 13 0,-3-23 0,1 42 0,-3 26 0,0-33 0,-2 0 0,-4 0 0,-15 89 0,11-138 0,3-18 0,-1-11 0,-72-304 0,-4-228 0,70 510 0,12 30 0,0 0 0,0 0 0,0-1 0,0 1 0,0 0 0,0 0 0,0 0 0,0 0 0,0 0 0,0 0 0,0-1 0,0 1 0,0 0 0,-1 0 0,1 0 0,0 0 0,0 0 0,0 0 0,0 0 0,0 0 0,0-1 0,-1 1 0,1 0 0,0 0 0,0 0 0,0 0 0,0 0 0,0 0 0,-1 0 0,1 0 0,0 0 0,0 0 0,0 0 0,0 0 0,-1 0 0,1 0 0,0 0 0,0 0 0,0 0 0,0 0 0,0 0 0,-1 0 0,1 0 0,0 1 0,0-1 0,0 0 0,0 0 0,0 0 0,-3 19 0,-9 358 0,4-194 0,-15 190 0,11-220 0,-24 192 0,9-112 0,-19 48 0,42-258 0,2-8 0,-1 0 0,-1 0 0,0-1 0,-1 1 0,-8 17 0,12-31-1,0-1 1,0 1-1,0-1 1,0 1-1,0-1 1,0 1-1,0-1 0,0 1 1,0-1-1,0 0 1,0 0-1,-1 0 1,1 0-1,0 0 1,0 0-1,0 0 0,0 0 1,0 0-1,0 0 1,-1 0-1,-1-2 1,-10 2-1079,1 3-1839,0 1 1,0 0-1,1 1 1,0 1 0,0 0-1,-17 12 1,-28 26-4660,19-13 4844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3:5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67 192,'0'0'1627,"21"-8"11193,-13 5-10313,36-17-2492,-9-5-452,-34 25-136,-1-1 209,0 0 0,0 1-1,0-1 1,-1 1 0,1-1 0,0 1 0,0-1 0,-1 1 0,1-1 0,0 1 0,-1-1-1,1 1 1,-1 0 0,1-1 0,-1 1 0,1-1 0,-1 1 0,1 0 0,-1 0 0,1-1-1,-1 1 1,1 0 0,-1 0 0,0-1 0,-14 1-4215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0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 1436,'0'0'301,"1"1"-1,-1-1 1,1 1-1,-1-1 1,1 1 0,-1-1-1,1 1 1,-1 0-1,0-1 1,1 1 0,-1 0-1,0-1 1,1 1-1,-1 0 1,0-1 0,0 1-1,0 0 1,1 0-1,-1-1 1,0 1 0,0 0-1,0 0 1,0-1-1,-1 1 1,1 0-1,0 0 1,0-1 0,0 1-1,0 0 1,-1-1-1,1 1 1,0 0 0,-1-1-1,1 1 1,-1 0-1,1-1 1,0 1 0,-1-1-1,1 1 1,-1-1-1,0 2 1,-1-1 452,1 1 1,0 0-1,0 0 1,0 0-1,0 0 1,1 1-1,-1-1 0,0 0 1,0 4-1,2-5-725,0 0 0,-1 0 0,1 0 0,0-1 0,0 1 0,-1 0 0,1 0 0,0-1 0,0 1 0,0 0 0,0-1 0,0 1 0,0-1 0,0 1 0,0-1-1,0 0 1,0 1 0,2-1 0,25 7-22,46-3 95,0-4 0,142-16 0,-79 3 33,84-9-29,165-6 8828,-395 33-7969,-24 3-899,0 2 0,-46 20 0,7-2-64,-109 43-1,178-69 0,1-1 0,-1 1 0,0-1 0,1 1 0,-1 0 0,1 0 0,-1 0 0,1 1 0,0-1 0,0 0 0,0 1 0,0 0 0,0-1 0,1 1 0,-1 0 0,1 0 0,0 0 0,0 0 0,0 0 0,0 0 0,0 0 0,0 0 0,1 0 0,0 0 0,0 0 0,0 1 0,0-1 0,0 0 0,0 0 0,1 0 0,0 0 0,1 4 0,2 10 0,2 0 0,0-1 0,1 1 0,13 20 0,-18-32 0,2 2 0,90 181 0,-81-156 0,-1 0 0,-2 0 0,-1 1 0,6 39 0,-4 6 0,16 149 0,-17-63 0,5 144 0,-7 132 0,1 93 0,47 327 0,-30-640 0,10 139 0,-25 121 0,-55 493 0,-3-506 0,-17 212 0,37 294 0,36-625 0,5 53 0,-1-4 0,-4 61 0,-1 16 0,-11-116 0,-2-121 0,-4 111 0,-13 269 0,9-364 0,3 258 0,14-370 0,37 226 0,23 28 0,-32-237 0,27 159 0,-46-225 0,1 138 0,-13-171 0,-3 0 0,-15 95 0,-9 15 0,25-162 0,0 1 0,0 0 0,0 0 0,1 0 0,0 0 0,1 0 0,2 13 0,-2-17 0,0-1 0,0 0 0,0 1 0,0-1 0,1 0 0,-1 0 0,1 0 0,0 0 0,0 0 0,0 0 0,1 0 0,-1-1 0,0 1 0,1-1 0,0 0 0,0 0 0,0 0 0,-1 0 0,7 3 0,17 5 0,1 0 0,0-2 0,1-1 0,0-1 0,0-1 0,31 1 0,-10-5 0,0-1 0,83-12 0,-111 9 0,-1-1 0,0-1 0,0 0 0,-1-2 0,0 0 0,0-1 0,23-15 0,-33 18 0,-1 0 0,-1 0 0,1-1 0,-1-1 0,0 1 0,0-1 0,-1 0 0,0 0 0,0-1 0,0 0 0,-1 0 0,-1 0 0,1-1 0,-1 0 0,-1 0 0,1 0 0,3-18 0,-6 11-769,1 0 0,-2 0 0,0 1 0,-1-1 0,-1 0 0,0 0 0,-7-21 0,-41-110-9129,32 101 7690,-90-234-8159,52 114 7369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09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13 840,'-14'-4'3929,"-1"1"0,-30-3 1,-27 9 3700,-72 24 482,35-3-3766,96-22-4345,-1 1 1,0 0 0,1 1 0,0 0 0,0 1 0,0 1-1,1 0 1,0 1 0,0 0 0,0 1 0,1 0 0,0 1 0,1 0-1,0 0 1,0 1 0,1 1 0,1 0 0,-1 0 0,2 0-1,0 1 1,0 0 0,1 1 0,0 0 0,1 0 0,1 0-1,0 0 1,-4 26 0,6-14-2,1 0 0,0 1 0,2-1 0,1 0 0,1 0 0,2 0 0,0 0 0,1-1 0,2 0 0,0 0 0,2-1 0,0 0 0,2 0 0,0-1 0,2-1 0,20 26 0,-27-39 0,-1-1 1,1-1-1,1 1 1,-1-1-1,1-1 1,0 1-1,0-2 1,1 1-1,0-1 1,-1 0-1,1 0 1,1-1-1,-1-1 1,0 0-1,1 0 1,-1 0-1,1-1 1,0-1-1,-1 0 1,1 0-1,0-1 0,-1 0 1,1 0-1,14-5 1,0-1-990,-1 0 0,1-2 0,27-14 0,64-41-9990,-68 36 2574,29-17 938,-32 28 5531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0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92 124,'1'0'126,"-1"0"-1,0 0 1,1 0 0,-1 0-1,0 0 1,1 0 0,-1 0-1,1 0 1,-1 0 0,0 0 0,1 0-1,-1 0 1,0 0 0,1 0-1,-1 0 1,0 0 0,0 1-1,1-1 1,-1 0 0,0 0-1,1 0 1,-1 1 0,0-1-1,0 0 1,1 0 0,-1 1-1,0-1 1,0 0 0,0 0 0,1 1-1,-1-1 1,0 0 0,0 1-1,0-1 1,0 0 0,0 1-1,0-1 1,1 0 0,-1 1-1,0-1 1,0 0 0,0 1-1,-9 17 5162,-20 13 1906,14-20-5461,0-1 1,-1-1 0,0 0 0,-1-2 0,-23 9 0,35-14-1578,0-1 1,-1 1 0,1-1-1,0 0 1,0-1 0,-1 1-1,1-1 1,-1 0 0,1 0-1,0-1 1,-1 0 0,1 0-1,0 0 1,0 0 0,-1-1-1,1 0 1,0 0 0,1 0-1,-1-1 1,0 0 0,1 1-1,-8-7 1,10 6-148,1 1 0,-1 0 0,1-1 1,0 1-1,-1-1 0,1 1 0,0-1 0,1 0 0,-1 1 1,0-1-1,1 0 0,-1 0 0,1 1 0,0-1 0,0 0 0,0 0 1,1 1-1,-1-1 0,1-3 0,0 1-11,0-1 0,0 1-1,1-1 1,0 1 0,0-1 0,0 1-1,1 0 1,4-7 0,-2 5 0,1 1 0,0-1 1,0 2-1,0-1 0,0 1 0,1 0 0,0 0 1,0 0-1,1 1 0,-1 0 0,1 1 0,0 0 1,0 0-1,0 1 0,0 0 0,0 0 1,0 1-1,14-1 0,-5 2-58,0 0-1,0 2 1,0 0 0,0 1-1,-1 1 1,1 0 0,-1 1 0,18 9-1,-1-2-2958,-13-8-5518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0 487 712,'9'5'14525,"0"-41"-10827,0-41-1508,-8 57-1937,8-40 0,-6 41-181,3-40 1,-6 51-68,1-1 1,1 1-1,-1 0 0,1-1 0,1 1 1,0 0-1,0 0 0,0 0 0,7-10 1,-9 18-6,-1-1 0,1 0 0,0 1 0,-1-1 0,1 0 0,-1 1 0,1-1 0,0 1 0,-1-1 0,1 1 0,0-1 0,0 1 0,0 0 0,-1-1 0,1 1 0,0 0 0,0 0 0,0 0 0,-1-1 0,1 1 0,0 0 0,0 0 0,0 0 0,0 0 0,0 1 0,-1-1 1,1 0-1,0 0 0,0 0 0,0 1 0,0-1 0,-1 0 0,1 1 0,0-1 0,0 1 0,-1-1 0,1 1 0,0-1 0,-1 1 0,1-1 0,-1 1 0,1 0 0,0-1 0,-1 1 0,1 1 0,4 2 13,-1 1 0,0 0 1,0 0-1,6 11 0,0 6 247,-2 0 0,0 1 0,7 36 0,0-2 750,-12-49-810,1 4 320,-1 0-1,0 1 0,2 23 1,0-20 968,-2-17-347,-2-9-266,9-61 517,-8 31-1342,2 0 0,1 0 1,3 0-1,1 1 1,17-47-1,-24 80-53,0-1-1,0 1 1,0 0 0,1 0-1,0 1 1,0-1 0,0 1-1,1-1 1,0 1-1,0 0 1,0 0 0,6-4-1,-9 9 4,1-1 1,-1 1-1,0 0 0,1 0 0,-1 0 0,1 0 0,-1 0 1,1 0-1,-1 0 0,1 1 0,-1-1 0,1 0 0,-1 1 1,0-1-1,1 1 0,-1-1 0,0 1 0,1 0 0,-1 0 1,0-1-1,0 1 0,0 0 0,0 0 0,0 0 0,0 0 1,0 1-1,0-1 0,0 0 0,0 0 0,0 2 0,4 3 9,-1 0 0,0 0 0,-1 1 0,5 10 0,7 26 45,-7-18-12,0-1 0,2 0 1,13 24-1,-16-30-13,-7-17-26,1 1 1,-1-1 0,0 0 0,1 0-1,-1 0 1,1 1 0,-1-1 0,1 0-1,-1 0 1,1 0 0,0 0-1,0 0 1,0 0 0,1 1 0,4-9 38,-1-1 1,0 0 0,0-1 0,5-14 0,-3 10-36,-2 4-5,-2 0-4,1 1 0,1 0 0,0 0 0,0 1-1,12-14 1,-11 15-2,-3 3 3,0 0 1,1 0 0,-1 0 0,1 0 0,-1 0-1,1 1 1,5-3 0,-6 5 0,-1-1 1,1 1-1,-1-1 1,1 1-1,0 0 1,-1 0-1,1 0 1,-1 1-1,1-1 1,-1 1-1,1-1 1,-1 1-1,1 0 1,-1 0-1,4 1 1,-1 1-103,0 0 0,-1 1 0,0-1 0,1 1 0,-1-1 0,0 1 0,-1 0 0,1 1 0,-1-1 0,0 1 0,0-1 0,0 1 0,-1 0 0,1 0 0,1 8 0,19 30-7419,4 13-10914,-17-45 15407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46 884 1176,'1'0'544,"0"0"1,1-1-1,-1 1 0,0-1 0,1 1 1,-1-1-1,0 0 0,1 1 0,-1-1 1,0 0-1,0 0 0,0 0 0,0 0 1,0 0-1,0 0 0,0 0 0,0 0 1,0-1-1,-1 1 0,1 0 1,0-1-1,-1 1 0,1 0 0,-1-1 1,1 1-1,-1 0 0,0-1 0,1 1 1,-1-1-1,0 1 0,0-1 0,0 1 1,-1-2-1,0-6 1438,-1 1 1,0-1-1,0 1 0,-7-15 1,-1-6-232,-5-30-1467,4 0 1,2 0 0,3-1-1,1-76 1,5 97-285,2 0 0,13-68 0,-11 89 0,1 0 0,0 1 0,1-1 0,1 1 0,1 1 0,0 0 0,1 0 0,12-16 0,-19 29 0,2-1 0,-1 1 0,0 0 0,1-1 0,-1 2 0,1-1 0,0 0 0,6-2 0,-9 4 0,0 1 0,0-1 0,0 1 0,0-1 0,-1 1 0,1 0 0,0 0 0,0-1 0,0 1 0,0 0 0,0 0 0,0 0 0,0 0 0,0 0 0,0 0 0,0 0 0,0 0 0,0 1 0,0-1 0,0 0 0,0 1 0,0-1 0,0 0 0,0 1 0,0-1 0,0 1 0,-1 0 0,1-1 0,0 1 0,0-1 0,-1 1 0,1 0 0,0 0 0,-1 0 0,1-1 0,-1 1 0,1 0 0,-1 0 0,1 0 0,-1 0 0,0 0 0,1 0 0,-1 0 0,0 1 0,4 15 0,0 0 0,-2 1 0,0-1 0,-1 1 0,-1-1 0,-3 27 0,-21 106 0,23-144 0,0-1-268,0-1-1,-1 0 1,0 1 0,0-1 0,0 0-1,0 0 1,-5 6 0,-9 6-5749,-3-9-5812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0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65 8,'1'-1'410,"0"0"0,0 0 0,0-1 0,0 1 0,0 0 0,0-1 0,-1 1 0,1-1 0,-1 1 0,1-1 0,-1 1 0,1-1 0,-1 1 0,0-1 0,0 1 0,0-1 0,0 1 0,0-1 0,0 0 0,0 1 0,0-1 0,-1 1 0,1-1 0,-1 1 0,1-1 0,-1 1 0,0-1-1,1 1 1,-1 0 0,0-1 0,0 1 0,0 0 0,0-1 0,0 1 0,0 0 0,0 0 0,0 0 0,-1 0 0,1 0 0,0 0 0,-1 1 0,-1-2 0,0 1 457,0 0 0,-1 0 0,1 0 0,0 0 1,-1 1-1,1-1 0,0 1 0,-1 0 0,1 0 0,-5 1 0,-19 7 892,22-4-1560,-1 0 0,1 0 0,1 0 0,-1 0 0,0 1 0,1 0 0,0 0 0,0 0 0,1 1 1,0-1-1,-1 1 0,2 0 0,-1 0 0,1 0 0,-2 7 0,1-3-173,0 1 1,1 0-1,0 1 1,1-1-1,0 0 0,1 0 1,2 23-1,5-3 33,0-1 0,23 56 0,-27-79-51,0-1 0,0 1 0,1-1-1,0 0 1,0 0 0,0-1 0,1 1 0,-1-1 0,1 0 0,7 5 0,-10-9-5,0 1 0,0 0 0,0-1 1,1 0-1,-1 1 0,1-1 1,-1 0-1,1 0 0,-1-1 0,1 1 1,-1 0-1,1-1 0,0 1 1,-1-1-1,1 0 0,0 0 1,0 0-1,-1 0 0,1-1 0,0 1 1,-1-1-1,1 0 0,-1 1 1,1-1-1,-1 0 0,1-1 0,-1 1 1,5-3-1,1-3-273,0 0-1,0 0 1,0-1 0,-1-1 0,0 1 0,0-1-1,-1 0 1,0 0 0,-1-1 0,5-12-1,15-43-5200,-6-1-3738,-8 28 1196,-8 21 2766,4 12 3515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1312,'7'14'2528,"0"1"0,7 24-1,3 6 314,-3-9-1327,-11-24-1009,1-1-1,1 0 1,6 11-1,0 1 134,-10-20-354,-1 0 1,2-1-1,-1 1 0,0-1 0,0 0 0,1 1 1,-1-1-1,1 0 0,2 3 0,-4-5-224,1 0 1,-1 0-1,0 0 0,0 0 0,1 0 1,-1 0-1,0 0 0,1 0 0,-1 0 0,0 0 1,0 0-1,1 0 0,-1 0 0,0 0 0,0 0 1,1 0-1,-1 0 0,0 0 0,0 0 1,1-1-1,-1 1 0,0 0 0,0 0 0,1 0 1,-1 0-1,0-1 0,0 1 0,0 0 1,0 0-1,1 0 0,-1-1 0,0 1 0,0 0 1,0-1-1,10-21 2407,-1-53 413,0-69-1975,-6 97-862,-3 32-29,1 0 1,5-29 0,2 4 16,-8 34-33,1-1 1,0 0 0,0 0-1,0 0 1,1 1 0,0-1-1,0 1 1,1-1 0,0 1-1,0 0 1,1 0 0,-1 0-1,9-9 1,-11 15 0,-1-1 0,1 1 0,0 0 0,0-1 0,0 1 0,-1 0-1,1 0 1,0 0 0,0-1 0,0 1 0,0 0 0,-1 0 0,1 0 0,0 0 0,0 0 0,0 1 0,0-1-1,-1 0 1,1 0 0,0 0 0,0 1 0,0-1 0,-1 0 0,1 1 0,0-1 0,-1 1 0,1-1 0,0 1-1,-1-1 1,1 1 0,0 0 0,-1-1 0,1 1 0,-1 0 0,1-1 0,-1 1 0,0 0 0,1 0-1,-1-1 1,0 1 0,1 0 0,-1 1 0,16 36-5,15 81 27,-21-73 30,21 55 0,5 11 100,-36-111-137,0-1 0,0 1 0,0-1 0,0 1 0,1-1 0,-1 0 1,0 1-1,0-1 0,0 1 0,1-1 0,-1 0 0,0 1 0,0-1 0,1 0 0,-1 1 0,0-1 0,0 0 1,1 1-1,-1-1 0,0 0 0,1 0 0,-1 1 0,1-1 0,-1 0 0,0 0 0,1 0 0,-1 0 1,1 0-1,-1 1 0,0-1 0,1 0 0,-1 0 0,1 0 0,-1 0 0,1 0 0,-1 0 0,1 0 0,-1 0 1,0-1-1,1 1 0,0 0 0,13-19 636,-10 11-449,0-1 0,-1-1-1,4-16 1,31-144 225,-11 66-336,-23 86-94,1 0 1,1 1-1,1 0 0,16-31 1,-22 47-29,-1-1 0,1 1 1,-1 0-1,1 0 0,-1 0 1,1 0-1,0 0 1,-1 0-1,1 0 0,0 0 1,0 0-1,0 0 0,0 1 1,0-1-1,0 0 0,0 1 1,0-1-1,0 0 0,0 1 1,0-1-1,0 1 0,2-1 1,-2 2-132,0-1 1,0 1-1,0-1 0,-1 1 1,1 0-1,0-1 0,-1 1 1,1 0-1,-1 0 0,1 0 1,0-1-1,-1 1 1,0 0-1,1 0 0,-1 0 1,0 0-1,1 0 0,-1 0 1,0 0-1,0 0 0,0 1 1,2 13-3527,0 0 0,-1 20 0,-1-33 3119,-1 15-2884,3 27-3908,6-28 4966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1 296,'-14'24'3308,"-22"30"1,23-37-522,1 1 1,1 0-1,-12 29 1,6-16 195,15-27-2342,-1 1 0,1-1 0,0 0 0,0 1 0,0-1 1,0 1-1,1-1 0,0 1 0,0 0 0,-1 7 1,3-11-496,0-1 1,0 1 0,0-1 0,0 1 0,0-1 0,0 1 0,0-1-1,0 0 1,0 1 0,0-1 0,0 0 0,0 0 0,0 0 0,0 1-1,0-1 1,0 0 0,0-1 0,0 1 0,0 0 0,0 0 0,0 0-1,1-1 1,-1 1 0,0 0 0,1-1 0,33-8 614,-34 9-746,321-121 56,-200 70-68,-101 42-3,1 1 0,-1 2 0,1 0 0,0 1 0,0 2 0,33-2 0,-54 5-58,0 0-1,-1 0 1,1 0 0,0 0 0,0 0-1,-1 0 1,1 0 0,0 0 0,-1 1-1,1-1 1,-1 0 0,1 1 0,0-1-1,-1 0 1,1 1 0,-1-1-1,1 0 1,0 1 0,-1-1 0,0 1-1,1-1 1,-1 1 0,1 0 0,-1-1-1,1 1 1,-1-1 0,0 1 0,0 0-1,1-1 1,-1 1 0,0 0-1,0-1 1,0 2 0,1-1-457,-1 1 0,0-1 0,0 1 1,-1-1-1,1 1 0,0-1 0,-1 1 0,1-1 0,0 0 0,-1 1 1,0-1-1,1 0 0,-1 1 0,0-1 0,1 0 0,-1 1 0,-2 1 1,-7 9-4941,6-7 3466,0-1-1,0 1 1,0-1-1,0 0 1,-1 0 0,-6 4-1,2-3 32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97 348,'3'0'749,"0"1"0,0 0-1,1 0 1,-1 0 0,0 1 0,0-1-1,0 0 1,0 1 0,-1 0 0,1 0-1,0 0 1,-1 0 0,1 0 0,-1 1-1,0-1 1,0 1 0,0-1 0,0 1-1,0 0 1,0 0 0,2 6 0,4 8 2651,0 1 0,8 26 1,11 25 1410,-12-40-4344,23 36 0,-35-61-467,-1 0 0,1-1 0,0 1 0,0-1 0,1 1 0,-1-1 0,1 0 0,0-1 0,-1 1 0,1 0 0,0-1 0,8 3 0,-10-4 0,0-1 0,0 1 0,1-1 0,-1 1 0,0-1 0,1 0 0,-1 0 0,0 0 0,0 0 0,1-1 0,-1 1 0,0 0 0,0-1 0,1 0 0,-1 1 0,0-1 0,0 0 0,0 0 0,0 0 0,0-1 0,0 1 0,0 0 0,0-1 0,-1 1 0,1-1 0,2-2 0,8-13 0,0 0 0,-1-1 0,-1 0 0,0 0 0,-2-1 0,11-34 0,-10 27 0,2 0 0,25-46 0,-28 58 0,2 0 0,-1 1 0,2 0 0,0 1 0,0 0 0,19-15 0,-26 24 0,-1 0 0,1 1 0,0-1 0,0 1 0,0 0 0,0 1 0,1-1 0,-1 1 0,0 0 0,1 0 0,-1 0 0,1 0 0,-1 1 0,1 0 0,-1 0 0,1 0 0,-1 0 0,1 1 0,-1 0 0,1 0 0,-1 0 0,0 0 0,1 1 0,-1-1 0,0 1 0,0 0 0,0 1 0,4 2 0,0 1 0,0 0 0,-1 1 0,0 0 0,0 0 0,-1 1 0,1 0 0,-2 0 0,1 0 0,-1 1 0,5 13 0,3 6 0,-2 1 0,7 33 0,-15-52 0,-1 0 0,0 1 0,0-1 0,-1 1 0,-1-1 0,1 1 0,-2-1 0,0 1 0,0-1 0,-1 0 0,0 1 0,0-1 0,-1 0 0,-1 0 0,0 0 0,0-1 0,-1 1 0,0-1 0,-1 0 0,0 0 0,0-1 0,-1 0 0,0 0 0,0 0 0,-14 10 0,-66 47-494,-50 25-7651,-33 23-5666,65-27 7908,32-16 2849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16 692,'-45'20'13116,"35"-16"-10620,0-1 1,0 0-1,0-1 1,0-1 0,0 1-1,-20-1 1,29-2-1248,1 0-1239,0 1 0,0-1 0,1 1-1,-1-1 1,0 1 0,1-1 0,-1 1 0,0-1 0,1 1 0,-1-1-1,1 1 1,-1-1 0,1 1 0,-1-1 0,1 1 0,-1 0 0,1 0 0,-1-1-1,1 1 1,-1 0 0,1 0 0,0-1 0,-1 1 0,1 0 0,0 0-1,20-4-51,-17 3 62,34-5-20,46-3 0,-25 4 0,267-10 0,-300 21 0,-25-6 0,-1 0 0,0 0 0,0 0 0,1 0 0,-1 0 0,0 0 0,0 0 0,1 0 0,-1 0 0,0 0 0,0 0 0,1 0 0,-1 0 0,0 0 0,0 1 0,0-1 0,1 0 0,-1 0 0,0 0 0,0 0 0,0 1 0,1-1 0,-1 0 0,0 0 0,0 0 0,0 1 0,0-1 0,0 0 0,0 0 0,0 1 0,1-1 0,-1 0 0,0 0 0,0 0 0,0 1 0,0-1 0,0 0 0,0 0 0,0 1 0,0-1 0,0 0 0,0 0 0,0 1 0,0-1 0,-1 0 0,1 0 0,0 1 0,0-1 0,0 0 0,0 0 0,0 1 0,0-1 0,-1 0 0,1 0 0,0 0 0,0 0 0,-1 1 0,-27 24 0,-37 10 0,-69 42 0,129-74 0,1 0 0,-1 0 0,1 1 0,0-1 0,0 1 0,1 0 0,-1 0 0,1 0 0,-1 1 0,1-1 0,1 1 0,-1 0 0,1 0 0,-1 0 0,2 0 0,-1 0 0,0 0 0,1 0 0,0 1 0,0-1 0,1 0 0,-1 1 0,1-1 0,0 1 0,1-1 0,-1 1 0,3 8 0,7 22 0,1-2 0,1 1 0,29 55 0,-23-55 0,-3 0 0,0 2 0,10 44 0,-5-5 0,6 34 0,30 320 0,-38-226 0,0-6 0,1-18 0,-1-17 0,9 64 0,7-8 0,-27-142 0,-4 96 0,-3-130 0,-1-15 0,-2-1 0,-9 37 0,-1 15 0,-9 55 0,-1 6 0,-5 18 0,4-36 0,19-87 0,-1 2 0,-2 66 0,17-59 0,-9-42 0,0-1 0,1 0 0,-1 0 0,1 0 0,0 0 0,-1 0 0,1 0 0,0 0 0,-1 0 0,1-1 0,0 1 0,0 0 0,0 0 0,0-1 0,0 1 0,0 0 0,0-1 0,0 1 0,0-1 0,0 1 0,0-1 0,0 0 0,1 1 0,-1-1 0,0 0 0,0 0 0,0 0 0,2 0 0,35 1 0,-23-5 0,0-1 0,-1-1 0,1-1 0,14-8 0,-13 6 0,1 1 0,33-12 0,-29 15 0,-1-2 0,-1 0 0,1-1 0,-1 0 0,0-2 0,27-19 0,-38 15 55,-3-17-6486,0-5-3795,0 27 7474,27-54-8365,-14 33 9017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4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66 488,'0'-4'1058,"0"1"0,0-1 0,0 1 0,-1-1 0,1 1 0,-1 0 0,0-1 0,0 1 0,0 0 0,0-1 0,-1 1 1,1 0-1,-3-3 0,3 4-402,0 1 0,-1 0 1,1-1-1,0 1 0,-1 0 1,1 0-1,-1 0 0,0 0 0,1 0 1,-1 1-1,0-1 0,1 0 1,-1 1-1,-2-1 0,-23 0 2869,16 3-3302,1 0 0,0 0-1,0 1 1,0 1 0,1 0 0,-1 0 0,1 1 0,0 0-1,0 0 1,0 1 0,1 0 0,0 1 0,0 0-1,1 0 1,0 0 0,0 1 0,0 0 0,1 1 0,-7 13-1,4-6-254,1 1-1,0 0 0,1 0 1,1 1-1,1 0 0,0 0 1,1 0-1,1 0 0,1 1 1,1 19-1,1-25 33,0 0 0,2 0 0,0-1 0,0 1 0,5 12 0,-7-22 0,1 0 0,0 0 0,0-1 0,0 1 0,0 0 0,0-1 0,0 1 0,1-1 0,-1 1 0,1-1 0,0 0 0,0 0 0,0 0 0,0 0 0,0 0 0,0 0 0,1 0 0,-1 0 0,1-1 0,-1 0 0,1 1 0,-1-1 0,1 0 0,0 0 0,0 0 0,-1-1 0,6 2 0,-5-3 0,0 1 0,0 0 0,0-1 0,0 1 0,-1-1 0,1 0 0,0 0 0,0 0 0,-1-1 0,1 1 0,0 0 0,-1-1 0,1 0 0,-1 0 0,3-2 0,29-37 0,-22 24 0,1-1 0,-2-1 0,0-1 0,-2 1 0,11-30 0,0 1 0,-20 47 0,0 1 0,0-1 0,0 0 0,1 1 0,-1-1 0,0 1 0,1-1 0,-1 1 0,0-1 0,1 1 0,-1-1 0,0 1 0,1-1 0,-1 1 0,1 0 0,-1-1 0,1 1 0,-1-1 0,1 1 0,-1 0 0,1 0 0,-1-1 0,1 1 0,-1 0 0,1 0 0,0 0 0,-1 0 0,1-1 0,0 1 0,1 1 0,-1-1 0,0 1 0,0-1 0,0 1 0,0 0 0,0-1 0,0 1 0,0 0 0,0 0 0,0-1 0,0 1 0,0 0 0,1 2 0,21 39 0,-21-37 0,63 152 0,-29-65 0,-31-80 0,1 1 0,1-1 0,0-1 0,1 1 0,0-1 0,1-1 0,0 1 0,12 9 0,-21-19-82,1-1 1,-1 1-1,1-1 1,-1 1-1,1-1 1,-1 0-1,1 1 1,-1-1-1,1 0 1,0 1-1,-1-1 0,1 0 1,-1 0-1,1 0 1,0 0-1,-1 1 1,1-1-1,0 0 1,-1 0-1,1 0 1,-1 0-1,1 0 0,0-1 1,0 1-1,9-12-5365,-2-31-7322,-6 31 10059,8-44-5029,0 22 5760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5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89 1508,'-28'-24'8294,"23"21"-7142,1 0 0,0 0 0,0 0 0,1-1 0,-1 1 0,0-1 0,-2-4 0,0-4 2540,6 11-3389,-1 0-1,1 0 0,-1 0 0,1 0 0,-1 0 0,0 0 0,1 0 0,-1 0 1,0 0-1,0 0 0,0 0 0,0 0 0,0 0 0,0 1 0,0-1 0,0 0 1,0 1-1,0-1 0,0 1 0,0-1 0,-1 1 0,1 0 0,-2-1 0,-18-2 2513,16 4-2816,0-1 0,0 1 0,0 0 1,0 1-1,0-1 0,1 1 0,-1 0 0,1 0 0,-6 4 0,-4 2 1,1-1 0,0 2 0,1 0 0,0 0 0,0 1 0,-12 14 0,16-15 0,-10 10 0,1 0 0,0 2 0,2 0 0,0 1 0,2 0 0,-12 25 0,15-22 0,2-9 0,1 0 0,1 1 0,0 0 0,1 0 0,1 1 0,-3 29 0,-2 61 0,7-57 0,-16 92 0,-9-15 0,26-122 307,-1 0-1255,1 0-1,0 0 1,1 0 0,-1-1 0,2 11 0,-1-14 304,0 0-1,1 0 0,-1-1 1,1 1-1,-1 0 0,1 0 1,0-1-1,0 1 0,0 0 1,0-1-1,0 1 0,0-1 1,0 1-1,0-1 1,1 0-1,-1 1 0,1-1 1,-1 0-1,1 0 0,-1 0 1,1 0-1,-1 0 0,4 1 1,1-1-521,1 1 0,-1-1 0,1 0 0,-1 0 0,1-1 0,7 0 0,21 0-1574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1096 1772,'4'-3'629,"0"1"-1,-1-1 0,1 0 1,-1 0-1,1-1 0,-1 1 1,0-1-1,-1 1 0,1-1 1,0 0-1,-1 0 0,0 0 1,0 0-1,0-1 1,-1 1-1,3-9 0,-1-6 1442,1-1 0,0-34 0,-2 11-530,-1 18-378,-1 0 0,-1 0 0,-6-34-1,-1-7 728,-12-300 3056,11 135-4123,9 139-578,5 101-258,-1 12 39,6 165-20,-1-4-5,2-10 0,-3-77 0,-1-41 0,24 97 0,-16-85 0,-11-50 5,0-1 1,1 0-1,1 0 1,10 20-1,-14-31-22,0 1 0,1-1 1,-1 0-1,1 0 0,0-1 0,0 1 1,0-1-1,1 1 0,-1-1 0,1 0 0,0 0 1,0 0-1,0-1 0,0 1 0,0-1 0,0 0 1,1 0-1,-1-1 0,6 2 0,-8-3-438,-1 0-1,1 0 0,0-1 0,0 1 1,0 0-1,-1-1 0,1 1 1,0-1-1,0 0 0,-1 1 1,1-1-1,-1 0 0,1 0 0,-1 0 1,1 0-1,-1-1 0,1 1 1,-1 0-1,0 0 0,0-1 0,0 1 1,0-1-1,0 1 0,0-1 1,0 0-1,1-2 0,3-8-3703,0 1 0,6-23 0,-9 26 3169,8-25-2491,-1 1 995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5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0 116 500,'1'0'695,"0"0"0,0 1 0,0-1 0,0 1 0,0-1 0,0 1 0,0-1 0,0 1 0,0 0 0,0-1 0,0 1 0,0 0 0,0 0 0,-1 0 0,1 0 0,0 0 0,-1 0 0,1 0 0,-1 0 0,1 0 0,-1 0 0,1 0 0,0 2 0,10 37 6859,-6-19-4935,2-4-887,5 13-412,0-1-1,28 48 1,-35-70-1337,-1-1-1,1 1 1,0-1 0,0 0-1,1 0 1,0 0 0,0-1-1,0 0 1,1 0 0,-1 0 0,1-1-1,0 0 1,1-1 0,-1 1-1,16 3 1,-18-6 17,-1 0 0,1-1 0,0 0 0,-1 0 0,1 0 0,0-1 0,-1 1 0,1-1 0,-1 0 0,1-1 0,-1 1 0,1-1 0,-1 0 0,0 0 0,0 0 0,0 0 0,0-1 0,0 0 0,0 1 0,-1-2 0,0 1 0,1 0 0,-1-1 0,0 1 0,0-1 0,2-5 0,6-7 0,-1-2 0,-1 1 0,-1-1 0,12-35 0,-16 33 0,0 0 0,-1-1 0,-2 1 0,0-1 0,-3-30 0,2 8 0,-1 38 0,1 1 0,-1-1 0,0 0 0,0 1 0,0-1 0,0 1 0,-1-1 0,0 1 0,0 0 0,-3-5 0,5 8 0,-1 0 0,1 0 0,-1 0 0,1 1 0,-1-1 0,0 0 0,1 1 0,-1-1 0,0 1 0,0-1 0,1 1 0,-1-1 0,0 1 0,0-1 0,0 1 0,0 0 0,0-1 0,0 1 0,1 0 0,-1 0 0,-1-1 0,1 2 0,-1-1 0,1 0 0,0 1 0,0-1 0,0 1 0,-1 0 0,1-1 0,0 1 0,0 0 0,0 0 0,0 0 0,0-1 0,0 1 0,1 0 0,-1 0 0,0 0 0,0 0 0,1 1 0,-1-1 0,0 1 0,-13 24 0,1 1 0,2 1 0,1 0 0,0 0 0,3 0 0,0 1 0,-5 53 0,5-28 0,3-28 0,-1 42 0,5-60 101,0 1-1,1-1 1,0 0 0,0 0 0,4 13-1,-4-20-203,-1 1-1,0-1 0,1 0 1,0 0-1,-1 0 0,1 0 1,0 0-1,-1 0 0,1 0 1,0 0-1,0 0 0,0 0 1,0 0-1,0 0 0,0-1 1,0 1-1,0 0 0,2 0 1,-1-1-365,-1 0 0,1 1 1,-1-1-1,1-1 0,-1 1 1,1 0-1,-1 0 0,1 0 0,-1-1 1,1 1-1,-1-1 0,1 1 1,-1-1-1,1 0 0,-1 0 1,0 1-1,1-1 0,-1 0 1,2-2-1,30-27-9078,14-25 1698,-38 44 6656,19-24-1414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20 1248,'3'-3'861,"0"1"0,0 0 0,0 0 1,1 0-1,-1 0 0,0 0 0,1 1 0,4-2 0,-7 3-611,0 0-1,0 0 0,0-1 1,0 1-1,0 0 1,0 0-1,0 0 1,0 0-1,0 1 0,0-1 1,0 0-1,0 0 1,0 0-1,-1 1 1,1-1-1,0 1 0,0-1 1,0 0-1,0 1 1,0 0-1,-1-1 1,1 1-1,0-1 0,-1 1 1,1 0-1,0 0 1,-1-1-1,1 1 0,-1 0 1,1 0-1,-1 0 1,1-1-1,-1 1 1,0 0-1,1 0 0,-1 0 1,0 0-1,0 2 1,19 82 8007,-6 4-3812,-6-19-4111,-3 0 1,-4 0 0,-17 139 0,8-161-422,-2 1 0,-2-1 0,-2-1 0,-43 89 1,-27 17-3848,-13-9-5699,-81 106-4554,122-168 11064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0 119 452,'3'-9'19568,"21"-3"-16493,224-49-2053,-142 36-935,-79 20-14,1 2-1,0 0 0,43 3 1,-43 0 487,-28 0-480,0 0 1,0 0-1,1 0 1,-1 0-1,0 0 0,0 0 1,0 0-1,0 0 1,1 0-1,-1 0 1,0 0-1,0 0 1,0 0-1,0 0 1,0 0-1,1 0 1,-1 0-1,0 0 1,0 1-1,0-1 1,0 0-1,0 0 1,1 0-1,-1 0 1,0 0-1,0 0 1,0 0-1,0 1 0,0-1 1,0 0-1,0 0 1,0 0-1,0 0 1,0 0-1,0 1 1,1-1-1,-1 0 1,0 0-1,0 0 1,0 0-1,0 1 1,0-1-1,0 0 1,0 0-1,0 0 1,0 0-1,0 0 1,-1 1-1,1-1 1,0 0-1,0 0 0,0 0 1,0 0-1,0 1 1,0-1-1,0 0 1,0 0-1,-1 0 1,-9 14 2187,-18 12-1571,12-11-697,1 1 0,-24 33 0,0-1 0,34-42 0,0 0 0,0 0 0,1 1 0,0-1 0,0 1 0,1 0 0,0 0 0,0 0 0,0 0 0,1 1 0,-3 14 0,6-19 0,-1 0 0,0-1 0,1 1 0,0-1 0,-1 1 0,1-1 0,0 0 0,0 1 0,1-1 0,-1 0 0,0 0 0,1 1 0,-1-1 0,1 0 0,0-1 0,0 1 0,2 2 0,1 0 0,0 0 0,0 0 0,1-1 0,-1 1 0,10 3 0,-1-1 0,-1 2 0,0-1 0,0 2 0,-1 0 0,0 0 0,-1 1 0,0 1 0,0 0 0,-1 0 0,-1 1 0,0 0 0,0 0 0,8 19 0,-12-17 0,-1 1 0,0-1 0,-1 1 0,-1 0 0,0 0 0,-1 1 0,0-1 0,-2 0 0,0 0 0,0 0 0,-1 0 0,-6 20 0,-10 59 0,-10 54 0,1 35 0,18-113 0,3 1 0,3 93 0,3-125 0,9 95 0,0-22 0,0 5 0,0 17 0,-8-85 0,1-23 0,-2 0 0,-1 0 0,-1-1 0,-7 32 0,-18 96 0,0-4 0,16-87 0,9-45 0,-1 0 0,0 0 0,-7 17 0,-3-1 0,2 1 0,-11 54 0,10-55 0,10-29 0,0 0 0,0 0 0,0 1 0,1-1 0,0 1 0,0 0 0,0-1 0,0 6 0,0-7 0,1 0 0,-1 0 0,1-1 0,-1 1 0,0 0 0,0 0 0,0 0 0,0-1 0,-1 1 0,1-1 0,-1 1 0,1-1 0,-3 3 0,2 0 0,4-1 0,5-3 0,65 5 0,-59-4 0,0 0 0,0-2 0,25 0 0,369-50 0,-388 49-653,-15 1-1941,0 0 0,1 0 0,-1-1 0,0 0-1,1 1 1,6-4 0,-7 2 1178,1-1 0,-1 0 0,0-1-1,0 1 1,0-1 0,6-7 0,8-14-1510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153 623 792,'0'2'17381,"0"-3"-17490,-3-13 7947,-8-10-3545,-2-2-2580,-40-161-854,17 54-859,28 110 0,2-1 0,1-1 0,1 1 0,-2-39 0,-2 27 0,9 35 0,-1 1 0,1 0 0,-1 0 0,1-1 0,-1 1 0,1 0 0,-1 0 0,1 0 0,-1 0 0,1 0 0,-1 0 0,1 0 0,-1 0 0,1 0 0,-1 0 0,1 0 0,0 0 0,-1 0 0,1 0 0,-1 0 0,1 0 0,-1 1 0,1-1 0,-1 0 0,1 0 0,-1 1 0,0-1 0,1 0 0,-1 1 0,1-1 0,-1 0 0,0 1 0,1-1 0,-1 1 0,0-1 0,1 1 0,-1 0 0,15 12 0,-1 1 0,-1 0 0,-1 1 0,0 1 0,10 17 0,-2-4 0,36 56 0,61 124 0,-52-85 0,-65-124 0,0 1 0,1-1 0,-1 0 0,0 0 0,0 1 0,0-1 0,0 0 0,0 1 0,1-1 0,-1 0 0,0 0 0,0 0 0,0 1 0,1-1 0,-1 0 0,0 0 0,0 0 0,1 1 0,-1-1 0,0 0 0,1 0 0,-1 0 0,0 0 0,1 0 0,-1 0 0,0 0 0,0 1 0,1-1 0,-1 0 0,0 0 0,1 0 0,-1 0 0,0-1 0,1 1 0,-1 0 0,0 0 0,1 0 0,-1 0 0,0 0 0,0 0 0,1 0 0,-1 0 0,0-1 0,1 1 0,2-4 0,0-2 0,0-1 0,-1 1 0,0-1 0,-1 0 0,1 0 0,0-12 0,3-14 0,20-101 0,-20 93 0,3 0 0,0 1 0,3 0 0,23-57 0,-28 84 0,-1 1 0,1-1 0,1 1 0,0 0 0,0 1 0,14-17 0,-20 27 0,1-1 0,-1 1 0,1 0 0,-1-1 0,1 1 0,0 0 0,0 0 0,-1 0 0,1 0 0,0 0 0,0 1 0,0-1 0,0 1 0,0-1 0,0 1 0,0-1 0,0 1 0,2 0 0,-1 1 0,0-1 0,0 1 0,-1 0 0,1 0 0,-1 1 0,1-1 0,-1 0 0,1 1 0,-1-1 0,0 1 0,0 0 0,0 0 0,0 0 0,0 0 0,0 0 0,0 0 0,1 3 0,15 22 0,-2 0 0,-1 1 0,-1 0 0,-1 1 0,-1 1 0,8 35 0,6 22 0,-25-82 0,5 13 0,-4-14 0,-1-10 0,-10-40 0,10 9 0,1-1 0,2 0 0,9-36 0,-12 71 0,-1 0 0,1 0 0,0 0 0,0 1 0,1-1 0,-1 1 0,1-1 0,-1 1 0,1-1 0,0 1 0,0 0 0,0 0 0,0 0 0,0 0 0,3-2 0,-4 3 0,0 0 0,1 0 0,-1 1 0,0-1 0,1 1 0,-1-1 0,0 1 0,1-1 0,-1 1 0,1 0 0,-1 0 0,0 0 0,1 0 0,-1 0 0,1 0 0,-1 0 0,0 0 0,1 0 0,-1 1 0,1-1 0,-1 1 0,0-1 0,1 1 0,-1-1 0,0 1 0,0 0 0,1-1 0,-1 1 0,0 0 0,2 2 0,8 8 65,0 1 1,-1 0-1,0 1 0,-1 0 1,-1 1-1,0 0 0,12 29 1,6 33-1787,-5 3-6619,-17-65 5938,-2-4 539,1 0 1,0 0-1,1 0 0,0-1 0,1 0 1,0 1-1,0-2 0,1 1 0,11 13 1,2-6-178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210 113 768,'-8'-37'5249,"7"33"-4351,1 1-1,0-1 0,-1 0 0,0 1 0,0-1 0,0 1 0,0-1 0,-1 1 0,1 0 0,-1-1 0,0 1 1,-4-5-1,4 5-323,0 1 1,0 0 0,0 0-1,0 0 1,-1 0 0,1 1-1,-1-1 1,1 0-1,-1 1 1,0 0 0,1 0-1,-1 0 1,0 0 0,0 0-1,-5-1 1,3 2 62,-1 0 0,1 1 0,0-1 0,0 1 0,0 0 0,0 0-1,0 1 1,-7 2 0,6-1-627,1 1 0,0 0 0,0-1 0,1 1 1,-1 1-1,1-1 0,0 1 0,0 0 0,0-1 0,1 2 0,0-1 0,0 0 0,0 1 0,0-1 0,-2 10 0,1-1-10,0 0 0,0 1 0,1-1 0,1 1 0,1-1 0,0 28 0,13 90 0,-12-132 0,5 33 0,2 0 0,1 0 0,1-1 0,2 0 0,20 40 0,-30-70 0,0 0 0,0 0 0,0 0 0,1 0 0,-1 0 0,1 0 0,-1-1 0,1 1 0,-1 0 0,1-1 0,3 3 0,-4-4 0,0 1 0,0-1 0,0 0 0,0 1 0,0-1 0,0 0 0,0 0 0,0 1 0,0-1 0,0 0 0,0 0 0,0 0 0,0 0 0,0-1 0,1 1 0,-1 0 0,0 0 0,1-1 0,2-1 0,1-1 0,-1 0 0,0 0 0,1 0 0,-2-1 0,1 1 0,0-1 0,4-5 0,0-3 0,0 0 0,0 0 0,-2-1 0,1 1 0,6-23 0,1 3 0,95-229 0,-108 259 0,0 0 0,0-1 0,0 1 0,0 0 0,1 0 0,-1-1 0,1 1 0,-1 0 0,1 1 0,0-1 0,0 0 0,0 0 0,0 1 0,0-1 0,0 1 0,0 0 0,1-1 0,-1 1 0,0 0 0,1 1 0,3-2 0,-4 2 0,-1 0 0,1 0 0,-1 0 0,1 0 0,0 0 0,-1 0 0,1 1 0,-1-1 0,1 1 0,-1-1 0,1 1 0,-1 0 0,1-1 0,-1 1 0,0 0 0,1 0 0,-1 0 0,0 0 0,0 0 0,1 0 0,-1 1 0,0-1 0,0 0 0,-1 0 0,1 1 0,0-1 0,0 1 0,-1-1 0,1 1 0,0-1 0,-1 1 0,0-1 0,1 1 0,-1 1 0,11 46-2969,-10-41 1203,0 0 1,0 0 0,-1 0-1,0 0 1,-1 1-1,0-1 1,-2 8-1,2-6-822,0 0 0,0 0-1,2 19 1,0-6-300,-1-2 1007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1475 1088,'4'14'2068,"0"1"0,-1-1 0,1 17 0,-3-16-173,1 0 0,1-1 0,5 15 0,-7-25-1628,1-1 1,-1 1 0,1-1 0,0 1 0,0-1-1,1 0 1,-1 0 0,0 0 0,6 4 0,-6-5-12,-1-1 1,0 0-1,1 0 1,-1 0 0,1 0-1,-1 0 1,1-1-1,0 1 1,-1 0 0,1-1-1,0 1 1,-1-1-1,1 0 1,0 1 0,0-1-1,-1 0 1,1 0-1,0 0 1,0 0 0,2-1-1,1-1 67,1 0 0,-1 0-1,0 0 1,0-1 0,0 0 0,0 0-1,0 0 1,-1-1 0,1 1 0,-1-1-1,0 0 1,0-1 0,0 1-1,-1-1 1,0 1 0,0-1 0,0 0-1,0 0 1,-1 0 0,0-1-1,0 1 1,0-1 0,2-9 0,40-128-308,9-168-15,-8 35 0,0-5 0,12-57 0,-37 236 0,-17 88 0,1 0 0,1 0 0,0 0 0,11-17 0,-12 19 0,-4 11 0,0 1 0,0-1 0,0 0 0,0 1 0,0-1 0,0 1 0,0-1 0,0 1 0,0-1 0,1 1 0,-1-1 0,0 1 0,0-1 0,0 1 0,1-1 0,-1 1 0,0 0 0,1-1 0,-1 1 0,0-1 0,1 1 0,-1 0 0,0-1 0,1 1 0,-1 0 0,1-1 0,-1 1 0,1 0 0,-1 0 0,1-1 0,-1 1 0,1 0 0,-1 0 0,1 0 0,-1 0 0,1 0 0,-1 0 0,1 0 0,-1 0 0,1 0 0,-1 0 0,1 0 0,-1 0 0,2 0 0,2 5 0,1 0 0,-1 0 0,0 1 0,0-1 0,-1 1 0,1 0 0,-1 0 0,2 7 0,44 99 0,48 159 0,76 216 0,-164-463 0,65 164 0,-28-96 0,-30-64 0,21 54 0,-31-66 0,-4-12 0,0 0 0,0 0 0,-1 0 0,0 0 0,1 1 0,-2-1 0,2 6 0,-2-10 0,0 1 0,0-1 0,0 1 0,0-1 0,0 1 0,0-1 0,0 1 0,0-1 0,0 1 0,0-1 0,0 1 0,0-1 0,0 0 0,-1 1 0,1-1 0,0 1 0,0-1 0,0 1 0,-1-1 0,1 0 0,0 1 0,0-1 0,-1 0 0,1 1 0,-1 0 0,-5-3 0,5 1 0,-40-20-3416,-15-23-10508,0-1 2529,29 29 8507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1305 1104,'21'19'2676,"-11"-10"117,0 0 0,21 15-1,-23-17-1110,12 8 1394,-20-15-2915,1 1-1,-1-1 1,1 0 0,0 0-1,-1 0 1,1 1-1,0-1 1,-1 0 0,1 0-1,-1 0 1,1 0-1,0 0 1,-1 0 0,1-1-1,-1 1 1,1 0 0,0 0-1,-1 0 1,1 0-1,-1-1 1,1 1 0,0 0-1,-1-1 1,1 1-1,-1 0 1,1-1 0,-1 1-1,0-1 1,1 1-1,-1-1 1,1 1 0,-1-1-1,0 1 1,1-1 0,-1 1-1,1-1 1,2-6 1160,1 0 1,-1-1 0,0 1 0,-1-1-1,2-7 1,4-46 877,-7 21-2309,-5-42-1,-29-181 111,13 112 0,-12-58 0,-2-16 0,30 196 0,-16-50 0,16 71 0,0 12 0,2 10 0,5 56 0,4 0 0,24 106 0,-27-155 0,39 140 0,-31-123 0,17 49 0,-29-86 0,0 0 0,0 0 0,1 0 0,-1 0 0,1 0 0,-1 0 0,1 0 0,0-1 0,-1 1 0,1 0 0,0 0 0,-1 0 0,1-1 0,0 1 0,0 0 0,0-1 0,0 1 0,0 0 0,-1-1 0,3 1 0,-2-1 0,-1 0 0,1 0 0,-1 0 0,1-1 0,-1 1 0,1 0 0,-1 0 0,1 0 0,-1-1 0,1 1 0,-1 0 0,1-1 0,-1 1 0,1-1 0,-1 1 0,0 0 0,1-1 0,-1 1 0,0-1 0,1 1 0,-1-1 0,0 1 0,0-1 0,0 1 0,1-1 0,-1 1 0,0-1 0,0 1 0,0-1 0,0 0 0,0 1 0,0-1 0,0 1 0,0-1 0,0 1 0,0-1 0,0 0 0,0 1 0,-1-1 0,3-22 0,6-35 0,-1 6 0,-7 52 0,44-329 0,-35 286 0,2 1 0,1 1 0,2 0 0,2 1 0,34-62 0,-26 69 66,-23 31-105,0 1 0,0 0 0,0-1 0,0 1 0,0 0 0,1 0 0,-1 0 0,0 0 0,1 0 0,-1 0 0,0 0 1,1 0-1,-1 0 0,1 1 0,0-1 0,-1 1 0,1-1 0,-1 1 0,1-1 0,2 1 0,-2 2-852,-1-1-1,1 1 1,-1 0 0,1 0-1,-1-1 1,0 1 0,0 0-1,0 0 1,0 0 0,0 1 0,0-1-1,0 0 1,-1 0 0,1 0-1,-1 1 1,0-1 0,1 0-1,-1 5 1,2 5-2657,5 35-4537,-7-22 5490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1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110 989 192,'1'2'799,"-1"1"0,1 0 0,0 0-1,0-1 1,0 1 0,0-1 0,0 1 0,1-1 0,-1 1 0,1-1 0,0 0-1,2 3 1,-3-4-487,-1-1 1,0 1-1,1-1 0,-1 1 0,1-1 0,-1 0 1,1 1-1,-1-1 0,1 0 0,-1 1 0,1-1 1,0 0-1,-1 0 0,1 1 0,-1-1 0,1 0 1,-1 0-1,1 0 0,0 0 0,-1 0 0,2 0 1,-2 0-42,1-1 0,-1 1 0,1-1 0,-1 1 0,1-1 0,-1 1-1,1-1 1,-1 0 0,0 1 0,1-1 0,-1 0 0,0 1 0,0-1 0,1 0 0,-1 1 0,0-1 0,0 0 0,0 1 0,0-1 0,0 0 0,0 1 0,0-1 0,0 0 0,0-1 0,9-33 4903,-10-50-1793,-1 26-3385,-14-79 0,-11-92 4,-46-112 0,60 312 0,11 26 0,0 1 0,0 0 0,1 0 0,-1-1 0,1 1 0,0-1 0,0 0 0,0 1 0,0-7 0,-8-22 0,12 51 0,0 0 0,8 22 0,-10-37 0,83 266 0,-37-135 0,-5-15 0,-37-102 0,-3-8 0,1-1 0,0 0 0,0 1 0,1-1 0,0 0 0,10 16 0,-14-25 0,1 1 0,-1-1 0,1 1 0,-1-1 0,1 0 0,-1 1 0,1-1 0,-1 1 0,1-1 0,0 0 0,-1 1 0,1-1 0,-1 0 0,1 0 0,0 0 0,-1 1 0,1-1 0,0 0 0,-1 0 0,1 0 0,0 0 0,-1 0 0,1 0 0,0 0 0,-1 0 0,1-1 0,0 1 0,-1 0 0,1 0 0,-1 0 0,1-1 0,0 1 0,-1 0 0,1-1 0,-1 1 0,1-1 0,-1 1 0,1 0 0,-1-1 0,1 1 0,-1-1 0,1 1 0,-1-2 0,1 2 0,0-2 0,1-1 0,-1 1 0,0-1 0,0 1 0,0-1 0,0 1 0,0-1 0,0 0 0,-1 1 0,1-5 0,7-21 0,4 3 0,-2-1 0,-1-1 0,7-32 0,-2 7 0,23-125 0,-9 33 0,-11 36 0,-15 74 0,-2 21 0,-9 20 0,-2 11 0,3 1 0,0-4 0,1 1 0,1 0 0,0 1 0,-5 28 0,4-7 0,4-26 0,1 0 0,0 0 0,0 17 0,1 27 0,-1-25 0,2 0 0,1 0 0,10 54 0,-5-43 0,-5-33 0,0 1 0,1-1 0,0 1 0,5 14 0,9 15 0,2-1 0,28 46 0,-37-71 0,1 1 0,0-1 0,0-1 0,1 0 0,1-1 0,0 0 0,0-1 0,1 0 0,16 9 0,-29-19 6,1 0 0,-1 0 1,0 1-1,0-1 0,0 0 0,0 0 0,1 0 0,-1 0 1,0 0-1,0 0 0,0 0 0,1 0 0,-1 0 1,0 0-1,0 0 0,0 0 0,0 0 0,1 0 0,-1 0 1,0 0-1,0 0 0,0 0 0,1-1 0,-1 1 0,0 0 1,0 0-1,0 0 0,0 0 0,0 0 0,1 0 1,-1 0-1,0-1 0,0 1 0,0 0 0,0 0 0,0 0 1,0 0-1,0 0 0,1-1 0,-1 1 0,0 0 1,0 0-1,3-14-2805,-3-25-7424,-1 27 5807,9-53-6943,-5 44 9155,5-10 236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2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0 186 716,'2'3'1234,"0"0"1,0 0-1,1-1 1,-1 1-1,1 0 0,-1-1 1,6 4-1,4 5 2503,-1 1-928,-6-5-1771,0-1 1,1-1 0,0 1 0,7 5 0,18 18 1780,-26-24-2510,0 1-1,0-1 1,0-1 0,1 1-1,-1-1 1,1 0 0,9 5-1,-1-3-141,0 0-1,1-1 1,-1-1-1,1 0 1,0-1 0,19 2-1,-29-5-71,1 0-1,0 0 1,0 0 0,0 0-1,0-1 1,0 0-1,-1-1 1,1 1-1,0-1 1,-1 0 0,0 0-1,1-1 1,-1 0-1,0 0 1,0 0-1,0 0 1,-1-1 0,1 0-1,5-6 1,-6 5 14,1-1 0,-2 1 0,1-1 1,-1-1-1,1 1 0,-2 0 0,1-1 0,-1 1 1,0-1-1,0 0 0,-1 0 0,0 0 0,1-13 0,-2-1-54,-2-1-1,0 1 1,-5-22-1,5 32-10,-2 1 0,1 0 1,-1 0-1,-1 1 0,-5-11 0,-7-13 35,16 32-79,0 0 0,0-1 0,0 1 0,0 0 0,0 0 0,0 0 0,0 0 0,0 0 0,-1 1 0,1-1 0,0 0 0,-1 0 0,1 1 0,-3-2 0,3 2 0,1 0 0,-1-1 0,0 1 0,0 0 0,1 0 0,-1 0 0,0-1 0,0 1 0,1 0 0,-1 0 0,0 0 0,0 0 0,0 1 0,1-1 0,-1 0 0,0 0 0,0 0 0,1 1 0,-1-1 0,0 0 0,0 1 0,1-1 0,-1 0 0,0 1 0,1-1 0,-1 1 0,0-1 0,1 1 0,-1-1 0,0 2 0,-13 17 0,10-14 0,0-1 0,1 1 0,0 0 0,0 0 0,-4 8 0,-1 10 0,1-1 0,1 2 0,2-1 0,0 0 0,1 1 0,1 0 0,2 45 0,4-25 0,2-1 0,2 1 0,17 56 0,-22-92 2,-1 0-1,1 0 1,0 0 0,1-1-1,0 0 1,0 1 0,1-1 0,-1-1-1,2 1 1,-1-1 0,1 0-1,-1 0 1,2 0 0,-1-1-1,1 0 1,-1 0 0,2-1-1,-1 0 1,0 0 0,1-1-1,-1 0 1,1 0 0,0 0 0,0-1-1,0-1 1,14 2 0,-12-3-269,-1 0 0,1 0 1,-1-1-1,0 0 1,1-1-1,-1 0 1,0-1-1,0 0 0,11-5 1,27-14-9781,11-6-1924,-20 13 7400,-10 5 1893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20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1017 1576,'10'0'1274,"25"-1"8240,-35 1-9073,1 0 0,0 0-1,0 0 1,0-1 0,0 1 0,0 0-1,-1-1 1,1 1 0,0 0 0,0-1 0,0 1-1,-1-1 1,1 1 0,0-1 0,-1 0-1,1 1 1,0-1 0,-1 0 0,1 1-1,-1-1 1,1 0 0,-1 0 0,1 1-1,-1-1 1,0 0 0,1 0 0,-1 0-1,0 0 1,0 0 0,0 1 0,0-1-1,1-1 1,-2-24 2459,-6-36-1,-6-4-3058,-24-71 0,31 116 536,-149-556-377,152 567 46,0 0 0,-1 0 0,0 1 0,0 0 0,-6-10 0,-14-9-4149,22 27 3110,0-1-1,1 1 1,-1 0 0,0 0-1,0 0 1,1 0-1,-1 0 1,0 1 0,0-1-1,0 0 1,0 1-1,0 0 1,-4-1 0,-5 6-5435,4 15 1171,5-15 4207,-5 15-1020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2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0 383 184,'6'31'3691,"-4"-24"-1812,1 0 1,1 0 0,-1 0-1,8 10 1,22 22 7592,-11-17-5986,-18-19-3108,0 0 0,1 0 0,-1 0 0,1-1 0,0 0-1,-1 0 1,1 0 0,0-1 0,0 0 0,0 0 0,8 1 0,1-1-13,0 0 1,0-1 0,15-1-1,85-15 334,-59 0-2152,-47 12-53,1 0 0,-1 0-1,15-11 1,-21 14 681,0 0 0,0 0 0,0 0 0,0 0 0,0 0 0,0 0 0,0 0 0,0 1 0,0-1 0,0 1-1,1 0 1,-1 0 0,0-1 0,0 1 0,1 1 0,-1-1 0,0 0 0,0 1 0,0-1 0,1 1 0,-1-1 0,0 1 0,0 0 0,0 0 0,2 1 0,-4-2 557,17 6-2446</inkml:trace>
  <inkml:trace contextRef="#ctx0" brushRef="#br0" timeOffset="1">619 665 1556,'2'9'1667,"8"13"17374,-14-33-15219,-28-61-1088,-31-69-4649,-3 1-7849,57 119 6243,-11-37 0,4 9-929,5 13 1644,2 0 611</inkml:trace>
  <inkml:trace contextRef="#ctx0" brushRef="#br0" timeOffset="2">355 14 1284,'12'-14'29369,"-7"29"-27564,-2-5-1496,3 0-278,0-1-1,0 1 1,1-1-1,1 0 1,-1-1 0,13 11-1,28 34-2482,-28-11-12922,22 15 2452,-31-33 10869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2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111 467 1832,'11'29'4958,"4"17"18599,-26-55-21242,-1-9-2296,2-1 0,0 0 0,0 0 1,2-1-1,-9-29 0,-20-111-38,26 102 28,7 29-9,1 1 0,1-52 0,2 64 0,0 16 0,-1-1 0,1 0 0,0 1 0,0-1 0,0 0 0,0 0 0,0 1 0,0-1 0,0 0 0,0 1 0,0-1 0,0 0 0,1 1 0,-1-1 0,0 0 0,0 1 0,1-1 0,-1 0 0,0 1 0,1-1 0,-1 1 0,0-1 0,1 1 0,-1-1 0,1 1 0,-1-1 0,2 0 0,-1 1 0,-1 1 0,1-1 0,0 0 0,0 0 0,0 1 0,0-1 0,-1 1 0,1-1 0,0 1 0,0-1 0,-1 1 0,1-1 0,0 1 0,-1 0 0,1-1 0,-1 1 0,1 1 0,24 35 0,28 87 0,-14-28 0,52 78 0,-90-173 0,-1 0 0,1 0 0,-1 0 0,1 1 0,-1-1 0,1 0 0,0 0 0,-1 0 0,1 0 0,0 0 0,0 0 0,0-1 0,0 1 0,0 0 0,0 0 0,0 0 0,0-1 0,0 1 0,0-1 0,1 1 0,-1-1 0,0 1 0,0-1 0,1 0 0,-1 1 0,0-1 0,0 0 0,1 0 0,1 0 0,-2-1 0,1 0 0,-1 1 0,1-1 0,-1 0 0,0 0 0,1 0 0,-1 0 0,0 0 0,0-1 0,0 1 0,0 0 0,0 0 0,0-1 0,0 1 0,-1 0 0,1-1 0,0 1 0,-1-1 0,1 1 0,-1-1 0,1 0 0,-1 1 0,0-3 0,22-179 0,-7 51 0,-13 98 0,-2 28 0,0-1 0,0 1 0,1 0 0,0-1 0,0 1 0,1 0 0,3-9 0,-5 14 0,0 1 0,0 0 0,0 0 0,0-1 0,0 1 0,0 0 0,0 0 0,1 0 0,-1-1 0,0 1 0,0 0 0,0 0 0,0 0 0,0-1 0,1 1 0,-1 0 0,0 0 0,0 0 0,0 0 0,1 0 0,-1-1 0,0 1 0,0 0 0,0 0 0,1 0 0,-1 0 0,0 0 0,0 0 0,1 0 0,-1 0 0,0 0 0,0 0 0,1 0 0,-1 0 0,0 0 0,0 0 0,0 0 0,1 0 0,-1 0 0,0 0 0,0 0 0,1 0 0,-1 0 0,0 1 0,1-1 0,9 13 0,4 25 0,35 211 0,-40-223 0,-9-25 0,0-1 0,0 0 0,0 1 0,0-1 0,0 0 0,0 0 0,0 1 0,1-1 0,-1 0 0,0 1 0,0-1 0,0 0 0,0 0 0,1 1 0,-1-1 0,0 0 0,0 0 0,1 1 0,-1-1 0,0 0 0,0 0 0,1 0 0,-1 1 0,0-1 0,1 0 0,-1 0 0,0 0 0,1 0 0,-1 0 0,0 0 0,0 0 0,1 0 0,-1 0 0,0 0 0,1 0 0,-1 0 0,0 0 0,1 0 0,-1 0 0,0 0 0,1 0 0,-1 0 0,0 0 0,1 0 0,-1 0 0,0-1 0,1 1 0,4-6 0,-1 0 0,-1-1 0,0 0 0,0 1 0,0-1 0,0-1 0,-1 1 0,0 0 0,1-11 0,-1 4 0,0 8 0,-1 1 0,1-1 0,0 1 0,0-1 0,1 1 0,0 0 0,0-1 0,0 2 0,0-1 0,1 0 0,0 1 0,0-1 0,4-3 0,-6 8 0,-1-1 0,0 1 0,1-1 0,-1 1 0,1 0 0,-1 0 0,0 0 0,1 0 0,-1 0 0,1 0 0,-1 0 0,0 0 0,1 0 0,-1 1 0,0-1 0,1 1 0,-1-1 0,0 1 0,1-1 0,-1 1 0,1 1 0,24 19 0,7 24 0,-2 2 0,-2 1 0,-2 2 0,-2 1 0,19 55 0,-14-41 0,-24-54 0,0 0 0,0 1 0,-1-1 0,-1 1 0,0 0 0,0 1 0,-1-1 0,2 24 0,-5-27 0,0 22 0,-7 63 0,5-82 0,-1-1 0,0 0 0,0 0 0,-1 0 0,-1 0 0,0-1 0,0 1 0,-14 18 0,6-13 29,0 0 0,0-1 0,-2 0 0,0-1 0,0-1 0,-1 0 0,-1-1 0,-23 12 0,30-19-219,0 0-1,-1-1 1,0 0-1,1 0 1,-1-1-1,0-1 1,-1 0 0,1 0-1,0-1 1,-1-1-1,1 0 1,0 0-1,-1-1 1,1-1 0,0 1-1,-20-8 1,-4-5-8225,1-5-3919,22 12 7515,3 2 1856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2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0 504,'0'0'6316,"-4"0"-3178,-20 0 12789,44 11-14522,5-5-1496,12 3 62,35 1 46,-49-5-258,-16 0 3338,-10-6-658,3 1-2428,-1-1 0,1 1 0,-1-1 0,1 1 0,-1 0 0,0-1 0,1 1 0,-1 0 0,1-1 0,-1 1 0,0 0 0,1 0 0,-1 0 0,0-1 0,1 1 0,-1 0-1,0 0 1,1 0 0,-1 0 0,0 0 0,1 0 0,-1 1 0,0-1 0,1 0 0,-2 0 0,-25 0-11,19 1 0,-21 15 0,-42 15 0,-3 3 0,71-32 0,-23 17 0,18-15 0,1-2 0,7-2 0,-1 0 0,1 0 0,0 0 0,0 1 0,0-1 0,0 0 0,-1 0 0,1 1 0,0-1 0,0 0 0,0 0 0,0 0 0,0 1 0,0-1 0,0 0 0,0 1 0,0-1 0,-1 0 0,1 0 0,0 1 0,0-1 0,0 0 0,1 0 0,-1 1 0,0-1 0,0 0 0,0 0 0,0 1 0,0-1 0,0 0 0,0 0 0,0 1 0,0-1 0,1 0 0,-1 0 0,0 1 0,0-1 0,0 0 0,0 0 0,1 0 0,-1 0 0,0 1 0,1-1 0,4 4 0,1 1 0,0-1 0,0 0 0,1-1 0,0 0 0,-1 0 0,1 0 0,0-1 0,0 0 0,8 2 0,-6-2 0,37 8 0,-29-3 0,-17-6 0,1 0 0,-1 1 0,0-1 0,1 0 0,-1 0 0,0 0 0,0 0 0,0 1 0,0-1 0,0 0 0,0 0 0,0 0 0,0 1 0,-1 1 0,10 28 0,0 76 0,-9 380 0,9-406 0,0-23 0,-7-44 0,-1-1 0,1 1 0,7 21 0,-5-21 0,-1 1 0,0-1 0,1 24 0,-3-21 0,1 0 0,0-1 0,6 22 0,-3-22 0,-2 0 0,0 1 0,0 21 0,-2-15 0,2 1 0,7 31 0,-6-31 0,0 0 0,1 35 0,-5 848 0,-9-851 0,9 92 0,8-137 0,-7-6 0,-1 0 0,1-3 0,-1 1 0,1-1 0,-1 1 0,1-1 0,0 0 0,0 1 0,0-1 0,0 0 0,0 0 0,0 0 0,1 1 0,1 1 0,0 1 0,0-2 0,-1 1 0,1-1 0,0 1 0,0-1 0,1 0 0,-1 0 0,1 0 0,-1-1 0,1 1 0,0-1 0,0 0 0,0 0 0,5 2 0,-6-3 0,-1 0 0,1-1 0,-1 1 0,1-1 0,0 1 0,-1-1 0,1 0 0,-1 0 0,1 0 0,0 0 0,-1 0 0,1-1 0,0 1 0,-1-1 0,1 0 0,-1 0 0,1 0 0,-1 0 0,0 0 0,1 0 0,-1-1 0,0 1 0,0-1 0,0 0 0,0 1 0,2-4 0,1 0 0,-11 1 0,-42 0-238,22 3-1249,-63 0-9502,65 2 7561,1-1-1,-1-1 1,0-1-1,-29-6 1,9-2 1053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31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1 796,'0'0'1660,"-19"10"10262,11-6-11161,-25-2 2520,22-3-2754,10 1-517,0 1-1,0-1 1,0 0 0,0 1-1,0-1 1,0 1-1,0 0 1,0-1 0,0 1-1,0 0 1,0-1 0,0 1-1,1 0 1,-1 0 0,0 0-1,1-1 1,-1 1-1,0 0 1,1 0 0,-1 0-1,1 0 1,0 0 0,-1 0-1,1 0 1,0 0 0,-1 1-1,1-1 1,0 2-1,1-2-15,0 1-1,0-1 0,0 1 0,1-1 0,-1 0 1,0 1-1,1-1 0,-1 0 0,0 0 0,1 0 1,0 0-1,1 0 0,5 5-1,18 14 35,-19-16-14,0 2 0,0-1 0,11 13 0,-16-16-12,0 1 1,0 0 0,-1-1 0,1 1-1,-1 0 1,1 0 0,-1 0-1,0 0 1,0 0 0,0 0 0,-1 0-1,1 0 1,-1 1 0,0 4-1,-10 243-47,-16 188-143,21-352 207,2-57 2,2 0 0,2 33 1,5 10 38,4 0-1,2-1 1,39 126 0,-36-155-29,14 35 14,20 93-1,-4 23 31,68 576-154,-107-730 90,12 169-100,0 10 20,0-3 104,9 59 33,2-18-22,-2-20 48,1 13-43,29 233 2,-43-384-42,-2 39-11,3 16-35,4 0-4,-14-116 2,2 48 1,-3-14-18,5 87-39,-7-104 95,-6 64-1,-1-2 53,-4 52 79,7-122-92,-12 67 0,1-19-21,5-42-11,5-30-3,-3 38 1,-3 63 16,0 29-26,0-50 59,7-67-39,-10 56 1,6-56-19,-1 56 1,4-45-22,-16 89-1,3-27-58,-12 49 123,10-46-17,13-85-46,-14 43-1,-2 13-7,9-43 57,9-34-20,0 1 1,1 0-1,0 0 1,1 0-1,0 0 1,-1 9-1,1 2-17,-1 0-1,-4 19 0,2-20-26,2 0-1,-1 19 0,-6 98-108,9 235 163,9-276 146,0 3-190,0-40-22,-9-55 48,0 0 0,0 1 0,1-1-1,-1 0 1,0 0 0,1 0 0,-1 0-1,1 0 1,-1 0 0,1 0-1,0-1 1,-1 1 0,1 0 0,0 0-1,-1 0 1,1 0 0,0-1-1,0 1 1,0 0 0,0-1 0,0 1-1,0-1 1,0 1 0,0-1 0,0 0-1,1 1 1,37 9 37,-6-1 4,-29-6-33,0-1 0,1 0 0,-1 0 0,1-1 0,-1 1 1,1-1-1,-1 0 0,1-1 0,8 2 0,-11-2-1,-2 0 3,19-23-743,7-10-3323,20-39-7622,-28 46 9349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3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0 772,'0'0'3362,"-16"0"2682,-4 0-4069,-19 0 1381,23 0 479,62 26-3315,-34-19-534,-3-3 28,-1 1 1,0-1-1,0 2 0,12 10 0,-19-15-11,1 1 0,0 0 0,-1 0 0,1 0 0,-1 0 0,0 0 0,0 0 0,0 0 0,0 1 0,0-1 0,0 0 0,0 1 1,-1-1-1,1 0 0,-1 1 0,0-1 0,0 1 0,0-1 0,0 1 0,0-1 0,0 0 0,-1 1 0,0 2 0,-9 28 66,-25 56 1,24-68-71,-1-1 0,-1 0 0,-21 25 0,20-27 430,0 1-1,2 0 1,-15 29 0,14-29 272,12-18-695,0-1 0,0 1-1,1 0 1,-1-1-1,0 1 1,1 0-1,-1 0 1,0-1-1,1 1 1,-1 0 0,1 0-1,-1 0 1,1 0-1,0 0 1,-1 0-1,1 0 1,0 0-1,0-1 1,-1 1 0,1 0-1,0 0 1,0 0-1,0 0 1,0 0-1,1 0 1,-1 0-1,0 0 1,0 0 0,0 0-1,1 0 1,-1 0-1,1 0 1,-1 0-1,0 0 1,1 0-1,0 0 1,-1-1 0,1 1-1,-1 0 1,1 0-1,1 0 1,6 7-7,0-1 0,0 0 0,1-1-1,11 7 1,-9-6 0,0 0-1,18 16 0,-25-20-3,1 2 10,0 0-1,0 1 0,-1-1 1,1 1-1,-1 0 0,-1 0 1,1 1-1,-1-1 0,0 1 1,0-1-1,-1 1 0,0 0 1,0 0-1,-1 0 0,1 1 1,-2-1-1,1 9 0,8 61 53,0-12-76,-8-52 6,0 0 0,1 0 0,3 13 0,-2-13 1,0 0-1,-1 0 1,0 13 0,7 59 28,0-3 17,-8-67-27,0-1 0,6 26 0,-4-27 8,-1 1 0,2 24 0,5 60 108,0 24-133,-9-98 14,0-2 9,0 0 1,1 0-1,6 27 0,-5-29 0,0-1 0,-1 1 0,-3 38 0,0-7 5,11 63 7,-9-106-22,0 7 28,0 1 0,1-1 0,1 0 0,3 16 0,-3-21-48,-1 0 0,0 0 0,0-1 0,-1 1-1,-2 18 1,1 3-10,10 16-115,0 31 235,0-7-28,0 0-32,-9-47-14,1-12-30,-1-1-1,0 0 1,-1 1 0,0-1 0,-6 22-1,3-7 29,-4 9 4,-16 27 1435,15-37 1406,-2-5-1208,10-19-1527,1 1 0,-1-1 0,1 0 0,-1 1 1,0-1-1,0 1 0,0-1 0,1 0 0,-1 1 1,0-1-1,-1 0 0,1 0 0,0 0 0,0 0 1,-2 1-1,2-1-24,0 0 0,0 0 0,0 0 0,0 0 0,0 1 0,0-1 1,1 0-1,-1 0 0,0 0 0,1 1 0,-1-1 0,1 0 0,0 1 0,-1 1 0,30-9-85,-6 1-8,0-1-1,-1-1 1,0-1 0,0-1-1,37-22 1,-50 26-9,-3 1 0,-12 3 0,3 1-370,0 0 1,-1-1-1,1 0 1,0 1-1,-1-1 0,1 0 1,0-1-1,0 1 1,0 0-1,0-1 0,0 0 1,0 1-1,0-1 0,1-1 1,-1 1-1,1 0 1,-5-5-1,1-1-1340,0 0-1,1-1 1,0 1-1,-6-13 1,-6-14-2760,2-2 1,-13-46 0,15 9 1547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3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1264,'0'0'5347,"-10"15"-1373,-16 22-1158,16-22-2108,2-4 78,1 0 0,-1 0 1,-1-1-1,0 0 0,-11 8 0,5-6 781,2 1 0,-14 14-1,24-21-815,8-6-502,10-6-217,129-81 13,-125 75 34,-33 17 91,-37 18 76,39-17-264,-1-1 0,0 0 0,-20 4 1,21-6-2,0 0 1,0 1 0,-14 7 0,26-11 17,-1 0 0,1 0 1,0 0-1,0 0 0,-1 0 0,1 1 0,0-1 0,0 0 0,0 0 0,-1 0 0,1 0 0,0 0 1,0 1-1,-1-1 0,1 0 0,0 0 0,0 0 0,0 1 0,0-1 0,0 0 0,-1 0 0,1 1 1,0-1-1,0 0 0,0 0 0,0 1 0,0-1 0,0 0 0,0 0 0,0 1 0,0-1 0,0 0 1,0 1-1,0-1 0,0 0 0,0 1 0,9 5-33,11 0-379,-11-4-713,17 3-4977,-25-5 4991,1 0-1,0 0 0,0 0 1,0 0-1,-1 0 0,1 0 0,0 0 1,0-1-1,-1 1 0,1-1 1,2 0-1,3-3-1656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44,'-1'1'403,"0"-1"1,-1 1-1,1-1 1,0 1-1,0 0 0,0 0 1,0-1-1,0 1 1,0 0-1,0 0 0,0 0 1,1 0-1,-1 0 1,0 0-1,0 0 0,1 0 1,-1 0-1,1 0 1,-1 0-1,1 1 1,-1 1-1,1-2 10,0 0 0,1 0 0,-1 0 0,0 0 0,1 0 0,-1 0 0,1 0-1,-1-1 1,1 1 0,-1 0 0,1 0 0,-1 0 0,1 0 0,0-1 0,0 1 0,-1 0 0,1-1 0,0 1 0,2 1 0,24 11 5063,-3-5-5322,25 2 1357,-1-2-1,1-2 1,1-2 0,78-5-1,-59 0-1174,4 2-316,74-1-509,-53-11-3915,-91 11 3710,1-1 0,-1 0 0,0 0 0,0 0 0,-1 0 0,1-1 0,0 1 0,0-1 0,0 0 0,-1 1 0,1-1 0,-1 0 0,0-1 0,1 1 0,-1 0 0,2-3 0,0-2-1443,1-1 0,-1 0 0,-1 1 0,4-12 0,-2 6 1034,4-8-927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4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83 588,'-1'-1'377,"1"0"0,-1 0-1,1 0 1,-1 0 0,0 1 0,1-1 0,-1 0-1,0 0 1,0 0 0,1 1 0,-1-1 0,0 1 0,0-1-1,0 0 1,0 1 0,0-1 0,0 1 0,0 0-1,0-1 1,0 1 0,-1 0 0,-26-6 1269,14 5-1464,1-1 0,0 0 0,-19-5 0,20 1 53,10 5-191,1 0 0,-1 0-1,1 0 1,-1 1-1,0-1 1,1 0-1,-1 1 1,0-1 0,1 1-1,-1-1 1,0 1-1,-2 0 1,-26-5 1032,-11 0 3226,52 6-4290,0 1 0,0 0 0,0 1 0,0 0 0,20 9 0,18 6 88,-17-9-45,0-1 1,1-1-1,0-2 0,46 1 0,-26-6 20,0-3 1,103-19-1,-128 14-29,51-22 1,-55 20-35,-1 1-1,45-10 1,-53 18 0,0 0 0,1 2 0,-1-1 0,0 2 0,0 0 0,1 1 0,-2 0 0,1 2 0,26 10 0,-21-8 24,54 29 66,-48-20-57,4 3-42,-29-18 47,0 0-1,0-1 1,0 1-1,0-1 1,1 1-1,-1-1 1,0 0 0,0 1-1,0-1 1,0 0-1,0 0 1,1 0-1,-1 0 1,0 0-1,0 0 1,0 0-1,1 0 1,-1 0 0,2-1-1,9-20 2725,-9 16-2597,1 0 1,0 0-1,0 0 1,0 0-1,1 0 0,-1 1 1,1 0-1,0 0 1,1 0-1,-1 1 1,7-4-1,-10 5-167,0 1 0,1-1 0,-1 1 0,1 0 0,-1 0 0,1 0 0,0 0 0,-1 0 0,1 0 0,0 1 0,0-1 0,0 1-1,-1 0 1,1 0 0,0 0 0,0 0 0,0 0 0,0 1 0,-1-1 0,1 1 0,4 2 0,-3-1-20,0 1-1,0 0 1,-1 0 0,1 0-1,-1 1 1,0-1 0,0 1-1,4 6 1,7 8 52,-12-16-41,-1 0 1,1-1-1,0 1 1,0-1 0,0 1-1,1-1 1,-1 0 0,0 0-1,0 0 1,1 0-1,-1 0 1,0-1 0,1 1-1,-1-1 1,1 0-1,-1 1 1,1-1 0,-1 0-1,1 0 1,-1-1 0,1 1-1,-1 0 1,0-1-1,1 1 1,4-3 0,-7 3 0,19 0 12,-12 1-3,-9 3 8,-12 7-2693,-8 14-6393,2-2 1074,6-11 5483,3-2 412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5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126 267 820,'4'-3'12986,"-17"-1"-9833,-23-1-2080,8 1 467,-1-7-209,28 11-1267,0-1-1,0 1 1,0-1-1,0 1 1,0-1-1,0 1 1,0-1-1,1 0 1,-1 1-1,0-1 1,0 0-1,0 0 1,1 0-1,-1 0 1,1 0-1,-1 1 1,0-1-1,1 0 1,0 0-1,-1 0 1,0-2-1,-5 2 461,15 1-527,139 4-3,94-2 168,-119-4-78,15-1 56,14 1-48,-85 3-65,-47-7-163,-19 6 302,0-1-1,0 0 1,0 1 0,0 0-1,0-1 1,0 1 0,0-1-1,0 1 1,0 0 0,0 0-1,0 0 1,0 0 0,0 0-1,3 0 1,-23 10 4826,-25-7-4342,1 1 0,-63 16 0,55-10-494,-142 26-156,159-29 0,27-2 0,23 1 0,20-1 0,0-3 0,60-2 0,-38-1 0,57-4 0,-1-6 0,128-28 0,-63-8 0,-110 27 0,-53 15 0,-26 6 0,-43 9 0,36-6 0,-10 1 0,-62 11 0,-103 33 0,178-45 0,12-4 0,0 0 0,0 0 0,1 1 0,-1-1 0,0 1 0,0 0 0,0-1 0,1 1 0,-1 0 0,-2 2 0,4-3 0,0 0 0,0 1 0,0-1 0,0 1 0,0-1 0,0 0 0,0 1 0,0-1 0,0 1 0,0-1 0,1 0 0,-1 1 0,0-1 0,0 0 0,0 1 0,1-1 0,-1 0 0,0 1 0,0-1 0,1 0 0,-1 1 0,0-1 0,1 0 0,-1 0 0,0 1 0,1-1 0,-1 0 0,1 0 0,-1 0 0,0 0 0,1 1 0,-1-1 0,0 0 0,1 0 0,0 0 0,17 4 0,0-1 0,0 0 0,0-2 0,0 0 0,1-1 0,26-3 0,417-62 0,-449 62 0,21 0 0,-116 9 0,-455 19 0,318-30 0,336-11 0,-78 11 0,63-17 0,-41 8 0,147-25 0,-236 46-1,13-3-6,1 0 0,-1 0 0,0-2 0,-15 1 0,15-3-1139,1-1 0,-1-1 0,1 0 0,-27-8-1,23 4-944,0-1 0,1-1 0,0-1 0,1 0-1,0-2 1,1 1 0,0-2 0,0 0-1,1-1 1,-17-20 0,-6-11-762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5:0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5 36,'-27'4'7615,"-13"12"-4863,-2 1-1800,40-16-898,-9 2 721,-1 0-1,1 0 1,-1-1-1,-22 0 1,6 4 956,26-6-1600,0 1 0,0 0 0,0-1 0,0 1 0,0-1 0,0 0 0,0 1 1,0-1-1,0 0 0,-1 0 0,1-1 0,0 1 0,0 0 0,0-1 1,0 1-1,-2-2 0,98-19 1636,-38 11-1686,1 2 0,-1 3 0,63 3 0,-117 2 1027,-38 2 2627,-17 4-3142,31-3-340,-43 8-173,44-6-43,0-2 1,-33 2-1,54-4-38,0-1 0,0 1-1,-1-1 1,1 1 0,0 0 0,0-1 0,0 1 0,0-1 0,0 1-1,0-1 1,0 1 0,0 0 0,0-1 0,0 1 0,0-1 0,0 1 0,0-1-1,0 1 1,0-1 0,1 1 0,-1 0 0,0-1 0,0 1 0,1-1-1,-1 1 1,1 0 0,8 3-9,-1-1 0,1 0 1,1 0-1,-1 0 0,0-1 0,14 1 0,62 1-14,-1-5 28,149-22 0,-116 7-31,211 0 0,-317 17 38,1 0 0,-1 1 0,1 0 0,16 6 0,-19-6 11,-9-2-17,1 0 0,-1 0 0,0 0-1,1 0 1,-1 0 0,0 0 0,0 0 0,1 0 0,-1 1-1,0-1 1,1 0 0,-1 0 0,0 0 0,0 0 0,1 0-1,-1 0 1,0 1 0,0-1 0,0 0 0,1 0-1,-1 0 1,0 1 0,0-1 0,0 0 0,1 0 0,-1 1-1,0-1 1,0 0 0,0 0 0,0 1 0,0-1 0,0 0-1,0 1 1,0-1 0,0 0 0,0 0 0,0 1-1,0-1 1,0 0 0,0 1 0,0-1 0,-11 11 192,-19 5 78,29-16-266,-69 28 405,-143 35-1,112-36-339,-23-1 327,194-32-370,65-14-130,145-36 96,-169 36 63,18 5-2,-103 14-45,-20 1 14,1 0-1,-1 0 1,1-1-1,-1 1 1,0-1-1,0-1 1,1 1 0,6-4-1,-12 5 343,-1-2 398,0 2-748,0 0 0,0 0 0,0 0 0,0 0 0,0 0 0,0 0 0,0-1 0,0 1 0,1 0 0,-1 0 0,0 0 0,0 0 0,0 0 0,0 0 0,0 0 0,0-1 0,0 1 0,-1 0 0,1 0 0,0 0 0,0 0 0,0 0 0,0 0 0,0 0 0,0 0 0,0-1 0,0 1 0,0 0 0,0 0 0,0 0 0,0 0 0,0 0 0,0 0 0,0 0 0,-1 0 0,1 0 0,0 0 0,0 0 0,0-1 0,0 1 0,0 0-1,0 0 1,0 0 0,0 0 0,-1 0 0,1 0 0,0 0 0,0 0 0,0 0 0,0 0 0,0 0 0,0 0 0,0 0 0,-1 0 0,1 0 0,0 0 0,-115 0 1124,-34 8-1143,35-3 0,-133 23 0,210-25 0,-8 0 0,83-3 0,114-12 0,503-99 0,-629 106 0,-1 1 0,42-3 0,-52 5 0,-40-1 0,-153 17 0,66-2 0,-335 35 0,368-37 0,64-8 0,-224 35 0,196-25 0,29-7 0,-1-1 0,1-1 0,-1 0 0,0-1 0,-25 1 0,34-2 0,14 2 0,33 2 0,0-2 0,64-4 0,-37 0 0,158-4 0,-251-1 0,0 2 0,-27-2 0,-456 26 0,462-20 0,34-1 0,0 1 0,0 0 0,-1 1 0,-20 4 0,29-4 0,-7 4 0,28-1 0,4-1 0,0-2 0,1-1 0,-1 0 0,38-7 0,6 0 0,163-18 0,-171 16 0,-33 5 0,0 1 0,33-1 0,-247 14 0,-20 0 0,-35 1 0,235-10 0,57 8 0,-42-9 0,175-5 0,-151 2 0,-1 0 0,1-2 0,-1-2 0,34-11 0,-14-7 0,-48 25 0,0-1 0,0 0 0,-1 1 0,1-1 0,0 1 0,-1-1 0,1 1 0,-1-1 0,1 0 0,-1 1 0,1 0 0,-1-1 0,1 1 0,-1-1 0,1 1 0,-1 0 0,0-1 0,1 1 0,-1 0 0,1 0 0,-1-1 0,0 1 0,1 0 0,-1 0 0,-1 0 0,-22-9 0,-15 0 0,-1 3 0,0 1 0,-44 0 0,42 3 0,-50-5 0,-51-2 0,137 10 0,8 1 0,14 4 0,25 5 0,23 0 0,0-3 0,0-3 0,123-7 0,-111-4 0,133-4 0,-411 20 0,193-10 0,1-1 0,-1 2 0,1-1 0,0 1 0,-12 2 0,20-2 0,0-1 0,1 1 0,-1-1 0,0 0 0,1 1 0,-1-1 0,0 1 0,0-1 0,1 0 0,-1 1 0,1-1 0,-1 1 0,0-1 0,1 0 0,-1 0 0,1 1 0,-1-1 0,1 0 0,-1 0 0,1 0 0,-1 1 0,1-1 0,-1 0 0,1 0 0,-1 0 0,1 0 0,0 0 0,25 7 0,464 10 0,-390-17 0,-33 0 0,0-3 0,116-20 0,-86 9 0,-18 3 0,-35 10 0,-105 10 0,38-5 0,1 0 0,-36 0 0,58-4 0,-1-1 0,0 1 0,1 0 0,-1 0 0,0 0 0,0 0 0,1 0 0,-1 0 0,0 0 0,1 0 0,-1 0 0,0 0 0,0 0 0,1 0 0,-1 1 0,0-1 0,1 0 0,-1 0 0,0 1 0,1-1 0,-1 1 0,1-1 0,-1 0 0,0 1 0,0 0 0,-5 3 0,-24-2 0,-149 10-22243,104-3 15881,37-4 3560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4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1331 144 492,'4'-9'2895,"-1"5"685,-9 6-1771,5-1-1081,-37 14 4125,35-15-4814,2 0 53,0 0 1,0-1-1,0 1 0,0 0 1,0 0-1,0 0 0,0 0 1,0 0-1,0 0 0,0 0 0,0 0 1,0 1-1,1-1 0,-1 0 1,0 0-1,0 1 0,0-1 1,0 1-1,0-1 0,0 1 1,1-1-1,-1 1 0,-1 0 1,-27 5 1422,-4 4 1616,32-10-3115,0 0-1,0 1 1,0-1 0,0 0-1,0 1 1,1-1 0,-1 1-1,0-1 1,0 1 0,1-1-1,-1 1 1,0 0 0,1-1-1,-1 1 1,1 0 0,-2 1-1,2-1-4,-1 0 0,1-1-1,-1 1 1,0 0-1,1-1 1,-1 1-1,0 0 1,1-1 0,-1 1-1,0-1 1,0 1-1,0-1 1,1 1-1,-1-1 1,0 1-1,-2-1 1,-18 22 1599,19-20-1565,0 0-1,1 0 1,-1 0 0,0 0-1,1 1 1,0-1-1,-1 1 1,1-1 0,0 1-1,-1 3 1,2-6-35,0 1 1,0-1-1,0 0 0,0 1 1,0-1-1,-1 1 0,1-1 1,0 1-1,0-1 0,-1 0 1,1 1-1,0-1 0,-1 1 0,1-1 1,0 0-1,-1 1 0,1-1 1,-1 0-1,1 0 0,0 1 1,-1-1-1,1 0 0,-2 0 1,2 1 1,-1-1 0,1 0 0,-1 0-1,1 1 1,-1-1 0,0 0 0,1 1 0,-1-1 0,1 0 0,0 1 0,-1-1 0,1 1 0,-1-1-1,1 1 1,0-1 0,-1 1 0,1-1 0,0 1 0,-1 0 0,1-1 0,0 1 0,0-1 0,0 1-1,-1 0 1,1 0 0,-1 1 197,1 0-1,-1 1 1,0-1-1,-1 0 1,1 0-1,0 0 0,-1 0 1,1 0-1,-1-1 1,1 1-1,-1 0 1,0-1-1,0 1 1,-4 2-1,-32 21 1464,23-16-1416,0-1 0,0 0-1,-1-1 1,1-1 0,-1-1 0,-1 0-1,1-1 1,-1 0 0,0-2 0,-26 2-1,-173 11-191,188-15-57,-36 0 28,-82 9-1,111-5-5,-1-3-1,-43-2 1,-7-2 538,67-1-567,12 2 0,5-2 0,3-14 0,-2 1 0,0-1 0,-1 0 0,-1 1 0,-7-28 0,-21-38 0,28 75 0,-1 0 0,-1 0 0,1 0 0,-1 0 0,-7-7 0,8 7 0,0-4 0,1 21 0,3 181 0,0-213 0,-1 1 0,-8-41 0,-16-59 0,22 104 0,-3-5 0,6 23 0,-1-1 0,1 1 0,0-1 0,0 0 0,-1 1 0,1-1 0,0 0 0,0 1 0,0-1 0,0 0 0,-1 0 0,1 1 0,0-1 0,0 0 0,0 1 0,1-1 0,-1 0 0,0 0 0,0 1 0,0-1 0,0 0 0,1 1 0,-1-1 0,0 1 0,1-1 0,-1 0 0,0 1 0,1-1 0,-1 1 0,1-1 0,-1 1 0,1-1 0,-1 1 0,1-1 0,0 1 0,-1-1 0,1 1 0,-1 0 0,1-1 0,0 1 0,1-1 0,23-5 0,-9 7 0,-1 1 0,0 1 0,1 0 0,-1 1 0,0 0 0,-1 1 0,1 1 0,-1 1 0,24 14 0,-27-12 0,0-1 0,-1 2 0,0-1 0,0 2 0,-1-1 0,0 1 0,13 24 0,-5-11 0,0 2 0,-14-21 0,-3-5 0,1 0 0,-1 0 0,0 0 0,1 0 0,-1 0 0,0 0 0,1 0 0,-1 0 0,0 0 0,1 0 0,-1 0 0,0 0 0,1 0 0,-1-1 0,0 1 0,1 0 0,-1 0 0,0 0 0,0-1 0,1 1 0,-1 0 0,0 0 0,0-1 0,1 1 0,-1 0 0,0 0 0,0-1 0,0 1 0,0 0 0,1-1 0,-1 1 0,0 0 0,0 0 0,0-1 0,0 1 0,0 0 0,0-1 0,0 1 0,0 0 0,0-1 0,0 1 0,0-1 0,0 1 0,7-16 492,-7-4-4435,0 20 3576,0-1 1,0 0-1,0 1 1,0-1-1,-1 0 1,1 1-1,0-1 1,0 0-1,-1 1 1,1-1 0,0 0-1,-1 1 1,1-1-1,-1 1 1,1-1-1,-1 1 1,1-1-1,-1 1 1,1-1-1,-1 1 1,1 0-1,-1-1 1,1 1-1,-1 0 1,0-1-1,1 1 1,-1 0 0,0 0-1,1 0 1,-1-1-1,0 1 1,1 0-1,-1 0 1,0 0-1,0 0 1,1 0-1,-1 0 1,0 0-1,1 1 1,-1-1-1,0 0 1,1 0-1,-1 0 1,0 1-1,1-1 1,-1 0 0,1 1-1,-1-1 1,1 1-1,-2 0 1,2-1 62,-1 0 0,1 0 1,-1 1-1,0-1 0,1 1 0,-1-1 1,1 1-1,-1-1 0,1 0 0,0 1 1,-1 0-1,1-1 0,-1 1 1,1-1-1,0 1 0,-1-1 0,1 1 1,0 0-1,0-1 0,-1 2 1,0 3-804,-7 9-1338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4:4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2158 328 864,'0'0'139,"1"0"-1,-1 0 0,0 0 1,1 0-1,-1 0 1,0 0-1,0 0 1,1 0-1,-1 0 0,0 0 1,1 0-1,-1-1 1,0 1-1,1 0 1,-1 0-1,0 0 1,0 0-1,1 0 0,-1-1 1,0 1-1,0 0 1,1 0-1,-1 0 1,0-1-1,0 1 0,0 0 1,1 0-1,-1-1 1,0 1-1,0 0 1,0 0-1,0-1 0,0 1 1,1 0-1,-1-1 1,0 1-1,0 0 1,0-1-1,0 1 1,0-1-1,0 1 53,0 0 1,0-1 0,0 1-1,0-1 1,0 1-1,0 0 1,0-1-1,0 1 1,1 0-1,-1-1 1,0 1-1,0 0 1,0-1-1,1 1 1,-1 0-1,0 0 1,0-1-1,1 1 1,-1 0-1,0 0 1,0-1-1,1 1 1,-1 0-1,0 0 1,1 0-1,-1-1 1,0 1-1,1 0 1,-1 0-1,0 0 1,1 0-1,-1 0 1,0 0-1,1 0 1,-1 0-1,1 0 1,-1 0-1,0 0 1,1 0-1,0 0 1,-11 2 6660,-19 2-4065,-51 6-2623,61-9-56,0 1 0,0 1 0,0 1 1,-28 9-1,23-6-54,-33 9 68,-103 15 0,119-25-128,0-3 1,0-1 0,0-2-1,-42-6 1,37 2 55,-55 2 0,75 2-78,1 2 5,0 2 0,1 0-1,-1 1 1,1 1 0,-33 14 0,37-12 23,14-5-1,-1-1 1,0 1-1,0-1 1,-12 2-1,6-2-3,-1 1 0,0 1-1,1 0 1,0 1 0,-21 11 0,-9-1-12,27-7 19,-1-1 0,-1 0-1,1-2 1,-1 0 0,0-1-1,-20 2 1,14-2 15,-1 1-1,-33 12 1,-49 13-3,16-8-61,62-13 59,26-9-25,2 0 21,0 1-1,0-1 1,0 0 0,1 0 0,-1 0 0,0 0 0,0 0 0,0 0 0,0 0 0,0 0 0,0 0 0,0 0 0,0 0 0,0-1 0,0 1 0,0 0 0,0-1 0,0 1 0,0-1 0,1 1-1,-1-1 1,0 1 0,-1-2 0,1 0-10,0 1-1,1-1 0,-1 1 0,0 0 0,-1-1 0,1 1 1,0 0-1,0 0 0,0 0 0,-1 0 0,1 0 1,-1 0-1,1 0 0,-1 0 0,-1 0 0,-20-17-26,16 5 31,-15-19 0,-14-19-17,10 14 20,11 22 21,-21-30 0,2 4 25,-64-67 113,83 96-100,1-1 92,-5-1 256,18 13-389,0 1 1,0 0 0,0-1 0,0 1 0,0-1 0,0 1-1,1-1 1,-1 0 0,0 1 0,0-1 0,1 0 0,-1 1 0,0-1-1,1 0 1,-1 0 0,0 0 0,1 0 0,-1 0 0,1 1-1,0-1 1,-1-1 0,1 1 8,0 2-26,0 4-3,1 1 0,0 0-1,1 0 1,0 0 0,-1 0 0,2-1-1,-1 1 1,1-1 0,5 10 0,-4-9 4,0 1 0,-1 0 1,0 0-1,4 11 0,20 79 10,-18-61-22,-7-19 6,-2-11 30,0-9 105,-2-9-115,0 0-1,0 0 1,-1 0-1,-6-16 0,5 18-20,2-1 0,-1 1 0,0-15 0,-4-17-4,0 2-9,2-1 0,1 0 0,2-50-1,2 85 13,0 0-1,1 0 0,-1 0 1,1 0-1,0 0 0,1 0 0,-1 0 1,5-9-1,-5 14 2,0 0 0,-1-1 0,1 1 1,0 0-1,0 0 0,0-1 0,1 1 0,-1 0 1,0 0-1,0 0 0,0 0 0,1 1 1,-1-1-1,0 0 0,1 0 0,-1 1 0,1-1 1,-1 1-1,1-1 0,-1 1 0,1 0 0,-1-1 1,1 1-1,0 0 0,-1 0 0,1 0 0,-1 0 1,1 1-1,-1-1 0,1 0 0,-1 1 0,1-1 1,-1 1-1,1-1 0,-1 1 0,3 1 0,9 6 13,0 0 0,0 1-1,-1 0 1,0 1-1,-1 0 1,0 1-1,-1 0 1,14 19-1,2 1 11,-13-16-48,32 35 172,56 49 1,-86-85-252,1-1 0,1-1 0,0-1 0,1 0 1,0-2-1,1 0 0,0 0 0,20 5 0,0-1-2317,-16-4-3211,-1 2 0,34 22 0,-15-6 1589,-12-2 1622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5:1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6 980,'-4'-4'8037,"-6"3"-5268,-14 1-3160,18 0 1429,5 0-284,-8 2 4113,16 1-3670,-5-3-1201,24 16-153,-25-16-105,-3 5-4655,2-4 4788,0-1 0,0 0 0,0 0 0,0 1 0,0-1 0,-1 0 0,1 0 0,0 1 0,0-1 0,0 0 0,0 0 0,0 0 0,0 1 0,-1-1 0,1 0 0,0 0 0,0 0 0,0 1 0,0-1 0,-1 0 0,1 0 0,0 0 0,0 0 0,0 0 0,-1 0 0,1 1 0,0-1 0,0 0 0,-1 0 0,1 0 0,0 0 0,0 0 0,-1 0 0,1 0 0,0 0 0,0 0 0,-1 0 0,0 0-116,0 0 0,0 0 0,0 1 0,1-1 0,-1 0-1,0 1 1,0-1 0,0 0 0,1 1 0,-1-1 0,0 1-1,0 0 1,1-1 0,-1 1 0,0-1 0,1 1 0,-1 0-1,1 0 1,-1-1 0,1 1 0,-1 0 0,1 0 0,-1-1-1,1 1 1,0 0 0,-1 0 0,1 0 0,0 2 0,0 3-1567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5:1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1429 185 328,'-1'-1'370,"0"0"0,-1 1 0,1-1-1,0 0 1,0 0 0,0 0 0,0 0 0,0 0 0,0 0 0,0 0-1,1 0 1,-1 0 0,0 0 0,0 0 0,1-1 0,-1 1 0,1 0-1,-1 0 1,1-1 0,0 1 0,-1 0 0,1-1 0,0 1 0,0 0-1,0-2 1,0 2-118,-11-4 3283,6 4-3361,0 0 1,0 0-1,0 0 0,0 0 0,0-1 0,1 0 0,-1 0 1,0 0-1,1-1 0,0 1 0,-5-4 0,-10-6 50,-1-5-22,18 15-25,0 0-1,1 0 1,-1 0 0,0 0 0,0 1 0,0-1 0,0 1 0,-1-1 0,1 1-1,0 0 1,-1 0 0,1 0 0,0 0 0,-1 0 0,0 0 0,1 1 0,-5-1-1,9 3-175,-1 0-1,1-1 1,-1 1-1,1 0 1,-1 0-1,0 0 0,0 0 1,0 1-1,0-1 1,0 0-1,-1 0 0,1 1 1,-1-1-1,1 3 1,3 7 12,-1-6-4,-1-1 0,1 1 0,-1 0 0,-1 0 0,1 0 0,-1 0 0,0 1 0,0-1 0,0 8 0,8 21-15,-9-34 6,0 0 0,0 0 0,0 1 0,0-1 0,0 0 0,0 1 0,0-1 0,-1 0 0,1 1 0,0-1 0,-1 0 0,1 0 0,-1 1-1,0-1 1,1 0 0,-1 0 0,0 0 0,-1 2 0,-10 27 478,-15 1 362,23-28-693,0 1-1,0-1 1,0 0-1,-1 0 1,1 0-1,-1-1 0,1 1 1,-8 1-1,-5 4 431,-8 6-472,0-1 0,-2-1-1,1-1 1,-2-1 0,1-2 0,-42 7-1,-49 1-125,-18 12 111,-2 0-43,104-22-5,20-3-16,-1-1 1,-22 1-1,24-2-15,0 1-1,-24 6 1,0 1 18,32-7-28,-13 2 22,18-4-22,0 0-1,0 0 0,0 0 1,0 0-1,0 0 1,-1 0-1,1 0 0,0 0 1,0 0-1,0 0 1,0 0-1,0 0 0,-1 0 1,1 0-1,0 0 1,0 0-1,0-1 0,0 1 1,0 0-1,-1 0 1,1 0-1,0 0 0,0 0 1,0 0-1,0 0 1,0 0-1,0 0 0,0-1 1,-1 1-1,1 0 1,0 0-1,0 0 0,0 0 1,0 0-1,0-1 1,0 1-1,0 0 0,0 0 1,0 0-1,0 0 1,0 0-1,0-1 0,0 1 1,0 0-1,0 0 1,0-1 169,-2-9 1248,1 8-1372,-1 0 1,1 1-1,-1-1 0,1 0 1,0 0-1,0 0 1,0 0-1,0 0 1,0 0-1,0 0 0,0 0 1,0 0-1,1 0 1,0 0-1,-1 0 1,1-3-1,-9-36-54,8 35 11,-1 0-1,1 0 1,-1 0-1,0 1 1,0-1-1,0 1 1,-1-1-1,-5-7 1,-4-10 30,-19-27-64,4-3-1,22 44 46,0 0 0,0 0 0,-13-15 0,14 12-22,4 12 8,0 0-1,0-1 1,0 1-1,0 0 1,0-1-1,0 1 1,0 0-1,0-1 1,0 1 0,0 0-1,0-1 1,0 1-1,-1 0 1,1-1-1,0 1 1,0 0-1,0-1 1,0 1-1,-1 0 1,1-1-1,0 1 1,0 0-1,-1 0 1,1-1-1,0 1 1,0 0-1,-1 0 1,1 0 0,0-1-1,-1 1 1,1 0-1,-2-9-5,2 9 16,0 0-26,0 4 37,1-6-11,-9 0-22,-3-25 31,11 25-21,0 0-1,-1 0 1,1 0-1,-1 0 1,1-1-1,-1 1 1,0 0-1,0 1 1,0-1-1,0 0 1,-2-3-1,2 4 4,0-1-1,0 0 0,0 1 1,1-1-1,-1 0 0,0 0 1,0 1-1,1-1 0,0 0 0,-1 0 1,1-2-1,-9-32-11,0 5-3,5 25 3,3 6 10,1 0 1,0 0-1,-1 0 1,1 0-1,0 0 1,-1-1-1,1 1 1,0 0-1,0 0 1,-1-1-1,1 1 1,0 0-1,0 0 1,0-1-1,-1 1 0,1 0 1,0-1-1,0 1 1,0 0-1,0 0 1,0-1-1,-1 1 1,1 0-1,0-1 1,0 1-1,0 0 1,0-1-1,0 1 0,0 0 1,0-1-1,0 0-4,0 0-6,0-2 24,0 2 95,-6 3-95,1 1 0,-1 1 0,0-1 0,1 1 0,0 0 0,-7 6 0,-14 22 13,19-21-26,5-7-3,-1-1 0,0 2 0,1-1 1,0 0-1,0 0 0,0 1 0,0-1 0,1 1 0,-2 7 0,-6 24 6,0-1 101,9 41-142,0-75 32,0 2 16,0-5 1,0 1-22,2-19-49,0 16 63,-1 0 0,1 0 1,-1-1-1,1 1 0,-1-1 1,0-5-1,7-22-16,0 14 2,2-1 1,0 2-1,1-1 0,0 2 1,2-1-1,26-26 1,-26 28 5,-11 13 16,0 0 1,0-1-1,0 1 1,0-1-1,0 0 0,-1 0 1,1 1-1,-1-1 1,0 0-1,0 0 0,1-4 1,-2 7-15,1 1 0,-1-1 0,1 0 0,-1 0 0,0 0 0,1 0 1,-1 1-1,1-1 0,-1 0 0,0 0 0,1 1 0,-1-1 0,1 0 0,-1 0 0,0 1 1,1-1-1,-1 0 0,0 1 0,0-1 0,1 1 0,-1-1 0,0 0 0,0 1 0,0-1 1,0 1-1,1-1 0,-1 1 0,0-1 0,0 1 0,0-1 0,0 1 0,0-1 0,2 7-3,0 0-1,1-1 0,0 0 0,6 10 1,1 3 37,3 7-19,1-1-1,2 0 0,0-1 0,32 35 0,-40-48-14,3 3 11,2-4 5,-12-9-10,0 0-1,0 0 1,1 0-1,-1 0 1,1 0 0,-1 0-1,1-1 1,-1 1-1,1 0 1,-1-1 0,1 1-1,3 0 1,17-8 53,-21 7-67,-1 0-1,0 0 0,1 0 0,-1 0 1,0 0-1,1-1 0,-1 1 1,0 0-1,1 0 0,-1 0 0,0 0 1,1-1-1,-1 1 0,0 0 0,0 0 1,1 0-1,-1-1 0,0 1 0,0 0 1,1-1-1,-1 1 0,0 0 1,0 0-1,0-1 0,0 1 0,1 0 1,-1-1-1,0 1 0,0 0 0,0-1 1,0 1-1,0 0 0,0-1 1,0 1-1,0 0 0,0-1 0,-20-15-4514,17 13 3451,1 0 1,-1 1-1,-1-1 1,1 1-1,0 0 1,-6-3 0,-4-1-1619,1 1 1,0-2 0,-15-9 0,9 5 220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5:1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1387 471 640,'0'0'279,"-1"1"0,1-1-1,0 1 1,0-1 0,0 1 0,0-1-1,0 0 1,-1 1 0,1-1 0,0 1 0,0-1-1,-1 1 1,1-1 0,0 0 0,-1 1-1,1-1 1,0 1 0,-1-1 0,1 0-1,-1 0 1,1 1 0,-1-1 0,1 0 0,0 0-1,-2 1 1,-16 4 1834,15-4-2056,0 0 0,0-1 0,0 1 0,0 0 0,0 1 0,0-1 0,-4 3 0,-3 2 5,0 0 1,0-1-1,0 0 0,-1-1 1,1 0-1,-14 2 0,-2 2 54,-82 21 41,27-10-127,-109 20-9,170-35-28,1-1 0,-1-2 0,0 0 0,0-1 0,0-1 1,0 0-1,0-2 0,1 0 0,-1-2 0,-19-6 0,24 5 1,0-1 0,1-1 0,0 0 1,0-1-1,0-1 0,2 0 0,-1-1 0,1 0 0,0 0 0,-18-26 0,18 20-1,1-1-1,0 0 1,2-1 0,0 0-1,-10-32 1,-9-21-39,25 65 46,0-1 1,-1 1-1,0 1 0,0-1 1,-1 0-1,0 1 1,0 0-1,-9-8 1,5 5-5,1-1 1,-1 0-1,-6-12 1,11 17 3,-22-31-14,22 32 32,1 0 0,-1 0 0,1-1 0,0 1 0,0-1 0,0 0 0,1 0 0,-3-8 0,2 8 75,0 1-1,0 0 0,0 0 0,-1 0 0,0 0 0,1 1 1,-9-6-1,-5-6 554,5 5-122,6 15-249,4 26-170,1-6-108,-9 34 19,10-48-6,-1 0-1,-1 0 1,0-1 0,-1 1 0,-5 14 0,-57 113 27,50-118-23,15-20-14,0 1 1,-1-1 0,1 0-1,0 1 1,0-1 0,0 0-1,0 1 1,-1-1 0,1 0 0,0 0-1,0 1 1,-1-1 0,1 0-1,0 0 1,0 0 0,-1 1 0,1-1-1,0 0 1,-1 0 0,1 0-1,0 0 1,-1 0 0,1 1-1,0-1 1,-1 0 0,1 0 0,0 0-1,-1 0 1,1 0 0,0 0-1,-1 0 1,1 0 0,0 0-1,-1 0 1,1-1 0,-1 1 0,0-68-19,-1 28 0,2 0 1,11-76-1,-9 90 23,-2 20-4,0 0 0,0 0 0,1 0 0,0 0-1,0 0 1,3-7 0,-4 12-1,1 0 0,0 0 0,-1 0 0,1 0-1,0 0 1,-1 0 0,1 0 0,0 0 0,0 1 0,0-1 0,0 0 0,0 1 0,0-1-1,0 0 1,0 1 0,0-1 0,0 1 0,0-1 0,0 1 0,0 0 0,0 0-1,0-1 1,0 1 0,1 0 0,-1 0 0,0 0 0,0 0 0,0 0 0,0 0 0,1 0-1,-1 1 1,0-1 0,0 0 0,0 1 0,0-1 0,0 1 0,0-1 0,1 1 0,5 4 9,0 0 0,-1 0 1,1 1-1,-1-1 0,-1 1 1,1 0-1,-1 1 1,0 0-1,4 7 0,10 12 26,81 86 57,-65-73-53,2-3 1,49 39 0,-72-63-28,-5-6-11,1 0 1,1 0-1,-1-1 1,1-1-1,0 1 1,0-2-1,0 0 0,17 3 1,5 3-219,-19-6-36,14 5-1768,-27-7 1804,0-1-1,0 1 1,0 0-1,-1-1 0,1 1 1,0 0-1,0 0 0,-1 0 1,1 0-1,0 0 0,-1 0 1,1-1-1,-1 2 1,1-1-1,-1 0 0,1 0 1,-1 0-1,0 0 0,1 0 1,-1 0-1,0 0 1,0 0-1,0 2 0,8 18-4162,-7-11 2633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5:1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11 36,'0'0'2424,"0"-5"-1720,0 0-648,-10 5-104,1 0-1484,0 0 752,9 5-12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5:1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1538 341 348,'0'0'83,"0"-1"-1,0 1 1,0-1-1,0 1 1,0-1-1,1 1 1,-1-1 0,0 1-1,0-1 1,0 1-1,0-1 1,0 1-1,1-1 1,-1 1-1,0-1 1,0 1 0,1 0-1,-1-1 1,0 1-1,1-1 1,-1 1-1,0 0 1,1 0 0,-1-1-1,1 1 1,-1 0-1,0-1 1,1 1-1,-1 0 1,1 0-1,-1 0 1,1 0 0,-1-1-1,1 1 1,-1 0-1,1 0 1,-1 0-1,2 0 1,22 5 3509,-7-2-1158,-16-3-2173,-1-2-226,0 2 6,0 0 0,0 0 1,0-1-1,0 1 0,0 0 0,0-1 1,0 1-1,0 0 0,0-1 0,0 1 1,0 0-1,0 0 0,0-1 0,0 1 1,0 0-1,0-1 0,0 1 0,0 0 1,0 0-1,1-1 0,-1 1 0,0 0 1,0 0-1,0-1 0,0 1 0,1 0 1,-1 0-1,0 0 0,0-1 0,1 1 1,-1 0-1,0 0 0,0 0 1,1 0-1,-1 0 0,0-1 0,0 1 1,1 0-1,-1 0 0,0 0 0,1 0 1,-1 0-1,0 0 0,0 0 0,1 0 1,-1 0-1,0 0 0,1 0 0,-1 0 1,0 0-1,0 0 0,1 1 0,-2 8 6199,-7 7-4748,7-12-1252,1-1-1,-2 1 0,1-1 0,0 1 0,0-1 0,-1 0 0,0 0 1,-3 6-1,-9 17 238,13-24-439,0 0 1,0 1-1,0-1 1,0 0-1,-1 0 0,1 0 1,-1 0-1,0 0 1,1 0-1,-3 2 0,-14 18 373,-4 16 52,-2 0-1,-31 37 1,41-57-136,0-1 0,-2-1 0,0-1 0,0 0 0,-1-1 0,-1-1-1,0-1 1,-1 0 0,0-1 0,-1-2 0,0 0 0,-1 0 0,-30 7 0,37-13-279,1 0 1,-1-1-1,0 0 0,0-1 1,0-1-1,0 0 1,0-1-1,1 0 0,-1-1 1,0-1-1,1 0 0,-1-1 1,1 0-1,0-1 0,0-1 1,1 0-1,0-1 0,-13-8 1,-15-13-68,22 16 12,-31-26 1,-98-89-4,2-6-95,-19-16 248,147 133-123,-12-9 30,17 17-37,-1-1-1,1-1 1,1 0 0,-12-13 0,-15-13 26,23 19 46,13 15 63,0-1-1,0 1 1,1 0-1,-1 0 0,0 0 1,-1 0-1,1 0 1,0 1-1,-1-1 0,1 1 1,-5-3-1,6 4-118,0 0 0,0 0 0,0 0 0,0 1 0,0-1 0,0 0 0,0 1 0,0-1 0,0 0 0,0 1 0,1-1 0,-1 1 0,0 0 0,0-1 0,0 1 0,1-1 0,-1 1 0,0 0 0,1 0 0,-1-1 0,0 3 0,-18 24-118,11-14 129,3-5-40,0 1 0,0 0 0,0 0 0,2 0 0,-1 1 0,-3 15 0,3-13 0,-8 14 0,10-23 0,1-1 0,-1 1 0,0 0 0,1 0 0,0 0 0,0 0 0,0 0 0,0 1 0,1-1 0,-1 0 0,0 5 0,-2 9 0,-3 12 0,6-26 0,2-15 0,14-36 0,-9 32 0,-1 0 0,6-21 0,9-26 0,-10 29 0,-10 28 0,1-1 0,0 1 0,1-1 0,5-10 0,30-44 0,-35 59 0,0 1 0,0-1 0,0 0 0,0 1 0,1 0 0,-1 0 0,0 0 0,0 0 0,1 0 0,-1 1 0,1 0 0,-1-1 0,1 1 0,-1 0 0,0 1 0,7 0 0,9 4 0,-10-3 0,-1 1 0,1-1 0,-1 2 0,14 6 0,-5 1 0,0 1 0,27 25 0,2 1 0,-29-21 0,4 2 0,79 42 0,-100-58-698,-9-3-590,-9-2-1398,-74-6-14296,29 4 9354,36 0 5039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9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1324 764,'28'37'4679,"-15"-20"-267,0 0 1,-1 1 0,12 25-1,-17-34-805,-4-18-1700,-4-24-190,-19-48 315,3 16-1646,-46-202-359,-9-39-29,-64-307 2,131 583 0,4 23 0,0 0 0,0 1 0,0-1 0,-1 1 0,0 0 0,-5-12 0,7 18 0,0 0 0,0 0 0,0-1 0,0 1 0,0 0 0,0 0 0,0 0 0,0 0 0,0-1 0,-1 1 0,1 0 0,0 0 0,0 0 0,0 0 0,0 0 0,0 0 0,0-1 0,0 1 0,-1 0 0,1 0 0,0 0 0,0 0 0,0 0 0,0 0 0,-1 0 0,1 0 0,0 0 0,0 0 0,0 0 0,0 0 0,-1 0 0,1 0 0,0 0 0,0 0 0,0 0 0,0 0 0,-1 0 0,1 0 0,0 0 0,0 0 0,0 0 0,0 0 0,0 0 0,-1 0 0,1 0 0,0 0 0,0 0 0,0 0 0,0 1 0,0-1 0,-1 0 0,-4 12 0,0 19 0,7-5 0,7 44 0,0-2 0,-2-13 0,16 59 0,-1-6 0,48 281 0,-41-262 0,46 127 0,-54-194 0,-3-5 0,3 0 0,47 87 0,-64-135 0,8 15 0,1-1 0,1-1 0,0 0 0,21 20 0,-30-35 0,0 0 0,1 0 0,0-1 0,0 0 0,0 0 0,1 0 0,-1-1 0,1 0 0,0 0 0,0-1 0,0 1 0,0-2 0,0 1 0,1-1 0,-1 0 0,0 0 0,1-1 0,10-1 0,-9 0 185,1 0-1,0-1 1,-1 0-1,1-1 1,-1 0-1,1 0 1,-1-1-1,12-7 1,-10 4-1241,0-1 0,0 0 1,-1-1-1,0 0 0,13-15 0,2-8-4332,-2-2-1,0-1 0,18-40 1,-17 30 821,2 4 2631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05:2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2842 184 20,'0'0'10422,"-20"10"-5645,-33 11-2766,-105 30-1468,-57 16-88,-113-11-202,265-50-224,0-2-1,-68-6 1,90-1-9,0-2-1,1-2 1,-1-2-1,-48-17 1,-128-61 42,98 38-83,34 22 15,65 19 5,0 1 0,-1 0 1,0 2-1,0 0 0,-1 1 1,-39-1-1,5 0-24,54 5 23,2 1-16,0 2 7,-9 19 152,7-17-134,0 1-1,0 0 1,-1-1 0,0 1 0,0-1 0,0 0 0,0 0 0,-1 0 0,0 0 0,-5 4-1,-8 11-38,-1 2 19,-1-2 0,0 0 1,-2-1-1,-1-1 0,0-1 0,-27 15 1,-16 14 32,54-39-13,-1 0 0,0-1 1,0-1-1,0 0 0,-21 5 1,30-9-9,0-1 0,0 1 1,0-1-1,0 0 1,0 0-1,0-1 0,0 1 1,0-1-1,0 1 0,0-1 1,0 0-1,0 0 0,1 0 1,-1 0-1,0 0 1,1-1-1,-5-3 0,-5-3-4,1-2 0,-16-14 0,5 3 5,-160-154-48,146 146 80,19 18-32,-12-5-8,-6 12 45,34 4-42,-1 1 0,1 0 0,-1-1 0,1 1 0,-1 0 0,1 0 0,-1 0 0,1 0 0,0 0 0,-1 0 0,1 0 0,0 1-1,0-1 1,-2 2 0,-19 28-6,12-17-15,-2-4 107,6-13-62,4-25-38,2 19 28,0-23-4,-1 16-2,1-1 0,0 1 1,1 0-1,7-29 0,-5 22 8,-4 21-10,1 1 0,0 0 0,0-1 0,0 1 0,0 0 1,0 0-1,0-1 0,0 1 0,1 0 0,-1-1 0,0 1 0,1 0 0,-1 0 0,1-1 0,-1 1 0,1 0 1,0 0-1,-1 0 0,1 0 0,0 0 0,0 0 0,0 0 0,0 0 0,0 0 0,0 0 0,0 0 0,0 1 1,0-1-1,1 0 0,3 0-2,0 1 1,0 0-1,0 1 1,0-1 0,0 1-1,0 0 1,0 0-1,0 0 1,0 1-1,-1 0 1,1 0-1,-1 0 1,1 0 0,-1 1-1,0 0 1,0 0-1,6 5 1,13 11-7,33 33 0,-53-48 6,44 40-11,-27-26 8,33 37-1,-39-39 17,1-1-1,0 0 0,33 22 0,-45-35 50,0 0 0,0 0 0,0 0 1,0-1-1,1 1 0,-1-1 0,0 0 0,1 0 0,-1 0 0,1 0 0,-1-1 1,1 1-1,5-1 0,14-1-3412,2 0-9377,-17 1 10216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7:54:0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1666 1 860,'-63'26'1232,"8"-1"116,-9-4-48,-8 4-143,8 1-209,-9-1-228,-9 1-256,0 0-228,-9-1-116,9 6-80,-9 0-84,-9-6-192,0 6-360,-18-5-532,-1-1-277,-17 6-131,8-6-32,-17 6 136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8:5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48,'138'7'10709,"-111"-3"-9977,36 10 0,-28-8-460,-31-6-89,0 0 0,1 1 1,-1 0-1,0 0 0,0 0 1,0 0-1,6 3 0,-2-2 235,-1 0-1,1 0 0,-1-1 1,1 0-1,0 0 0,0-1 1,9-1-1,29 3 733,137 13-188,15 2-728,63 2 1860,-140-13-1527,-92-5-492,189 9 277,-128-5 633,-70-3-654,-18-2-296,1 0 0,-1 1-1,1-1 1,-1 0 0,0 0 0,1 0 0,-1-1 0,1 1-1,2-1 1,9-3 219,1 2-1,23-2 1,15-2 699,100-14-170,-2-1 579,-40 16-1265,-88 3-73,0 0 0,-1 1 0,31 3 1,-1 0 42,-30-2-42,-16-1-19,-1 0 0,1 1 0,-1 0 0,1 0 0,0 1 0,-1 0 0,1 0 0,9 3 0,-12-3-3,1 0 1,-1-1 0,1 1 0,-1-1 0,1 0-1,-1 0 1,1 0 0,-1 0 0,7-1 0,7 0 1,127 1 60,-132-3-64,-12 3 0,0-1 1,0 1-1,1 0 1,-1 0-1,0-1 0,1 1 1,-1 0-1,0 0 1,1 0-1,-1 0 1,0-1-1,1 1 1,-1 0-1,0 0 1,1 0-1,-1 0 0,1 0 1,-1 0-1,0 0 1,1 0-1,-1 0 1,1 0-1,-1 0 1,0 0-1,1 0 1,-1 0-1,0 1 1,1-1-1,-1 0 0,1 0 1,-1 0-1,0 0 1,1 1-1,-1-1 1,0 0-1,0 0 1,1 1-1,-1-1 1,0 0-1,0 1 0,1-1 1,-1 0-1,0 1 1,0-1-1,0 0 1,1 1-1,-1-1 1,0 0-1,0 1 1,0-1-1,0 0 0,0 1 1,0-1-1,0 1 1,0 0-1,0 0 11,2-1-10,-1 1 0,1 0 1,-1-1-1,0 1 1,1 0-1,-1 0 0,0 0 1,0 0-1,1 0 0,-1 1 1,0-1-1,0 0 1,0 0-1,0 1 0,-1-1 1,1 1-1,0-1 1,0 3-1,7 8 14,1-4-20,-8-7-37,1 1 1,0-1 0,-1 1-1,1-1 1,-1 1-1,0-1 1,0 1-1,1 0 1,-1 0-1,0 0 1,-1-1-1,2 4 1,-1-2-482,0-1 0,0 1 0,0 0-1,-1 0 1,1 0 0,-1 0 0,0 0 0,0-1 0,0 1 0,0 0-1,0 0 1,0 0 0,-1 0 0,0 0 0,1-1 0,-1 1 0,0 0 0,-1 0-1,-1 4 1,0-3-500,-1 0 0,1-1-1,-1 1 1,1 0 0,-1-1 0,0 0-1,-1 0 1,1 0 0,0-1-1,-1 1 1,-5 2 0,-15 5-1858,6 0 646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27 480,'0'0'61,"0"0"0,0-1-1,0 1 1,0 0 0,0 0 0,0 0-1,0 0 1,0 0 0,0-1 0,0 1-1,0 0 1,0 0 0,0 0 0,0 0 0,0-1-1,0 1 1,0 0 0,0 0 0,0 0-1,0 0 1,0 0 0,0-1 0,0 1-1,0 0 1,0 0 0,0 0 0,0 0-1,0 0 1,0-1 0,0 1 0,-1 0 0,1 0-1,0 0 1,0 0 0,0 0 0,0 0-1,0 0 1,0-1 0,0 1 0,-1 0-1,1 0 1,0 0 0,0 0 0,0 0-1,0 0 1,0 0 0,-1 0 0,1 0 0,0 0-1,0 0 1,0 0 0,0 0 0,-1 0-1,1 0 1,0 0 0,0 0 0,0 0-1,0 0 1,-1 0 0,1 0 0,0 0-1,0 0 1,0 1 0,-22-7 5180,3 2-5024,-2 3 93,-2-3 21,19 3-237,1 0 1,-1 1-1,0-1 1,1 1-1,-1-1 1,0 1-1,0 1 1,1-1-1,-6 1 1,-5 0 100,-30-6 642,42 5-582,40 0-300,120 6 75,74-2-67,328-14 341,-446 10 98,57 10-133,-128-10-252,218 10 191,-212-9-164,17 3 33,-62-4-73,-1 1 0,1-1 0,0 0 1,0 0-1,-1-1 0,8-1 1,13 0-2,-9 1 0,-9 1 7,0-1 1,1 1-1,-1 0 0,0 1 1,0-1-1,0 1 1,9 3-1,-9-3 16,-1 0 0,1-1-1,-1 1 1,1-1 0,-1 0 0,9-1 0,0 0 92,-13 1 20,7 5 1528,-9-5-1661,1 0-2,-1-1-1,1 1 1,-1 0 0,1 0-1,-1 0 1,1 0 0,-1 0 0,1 0-1,-1 0 1,1 0 0,-1 0-1,0 0 1,1 0 0,-1 0 0,1 0-1,-1 0 1,1 1 0,-1-1-1,1 0 1,-1 0 0,1 0 0,-1 1-1,1-1 1,-1 0 0,1 1 0,0-1-1,-1 1 1,1-1 0,-1 0-1,1 1 1,-1 0 0,9 4-112,1 0 1,-1 0 0,13 5-1,-17-8-495,-1 1 0,1 0-1,0-1 1,-1 1 0,0 1-1,0-1 1,0 0-1,0 1 1,0 0 0,-1 0-1,1 0 1,-1 0 0,0 0-1,0 0 1,-1 0 0,1 0-1,0 6 1,3 4-721,5 11-989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1172 168,'-1'2'335,"1"0"0,-1-1 0,0 0 0,0 1 0,0-1 0,0 0-1,0 1 1,-1-1 0,1 0 0,0 0 0,-1 0 0,1 0 0,0 0 0,-1 0 0,1 0 0,-1-1 0,-1 2 0,-12 7 2127,-14 9-87,14-10-1905,-12 5 165,19-9-439,1-1 0,0 1 1,0 1-1,-10 6 1,10-6 192,-2 1 1,1-2 0,-1 1-1,1-1 1,-15 4 0,-22 12 1304,-8 0 109,39-18-173,14-2-1600,1 0 0,-1 0 0,0 0 0,0 0 0,0 0 0,0 0 0,0 0 0,1 0 0,-1 0 0,0 0 0,0 0 0,0 0 0,0 0 0,0 0 0,0 0 0,1 0 0,-1 0 0,0 0 0,0 0 0,0-1 0,0 1 0,0 0 1,0 0-1,0 0 0,1 0 0,-1 0 0,0 0 0,0 0 0,0 0 0,0-1 0,0 1 0,0 0 0,0 0 0,0 0 0,0 0 0,0 0 0,0-1 0,0 1 0,0 0 0,0 0 0,0 0 0,0 0 0,0 0 0,0 0 0,0-1 0,0 1 0,0 0 0,0 0 0,0 0 0,0 0 0,0 0 1,0 0-1,0-1 0,0 1 0,-1 0 0,1 0 0,0 0 0,0 0 0,0 0 0,0 0 0,0 0 0,0 0 0,0-1 0,-1 1 0,1 0 0,0 0 0,3-3 245,0 0 0,0 0 0,-1 0-1,1-1 1,-1 1 0,0-1 0,1 0 0,-2 0-1,1 1 1,1-6 0,6-11-8,7-4-144,0 2 0,1-1 0,1 2 0,1 0 0,1 2 0,1 0 0,36-26-1,14-1 223,89-44-1,-106 62-177,492-217 1200,-315 148-858,-58 23-264,746-343 2674,-856 377-2919,-14 7 0,-38 23 0,-11 10 0,0 0 0,0 1 0,0-1 0,0 0 0,0 0 0,0 0 0,0 1 0,0-1 0,1 0 0,-1 0 0,0 0 0,0 0 0,0 1 0,0-1 0,0 0 0,0 0 0,1 0 0,-1 0 0,0 0 0,0 0 0,0 1 0,0-1 0,0 0 0,1 0 0,-1 0 0,0 0 0,0 0 0,0 0 0,1 0 0,-1 0 0,0 0 0,0 0 0,0 0 0,1 0 0,-1 0 0,0 0 0,0 0 0,0 0 0,1 0 0,-1 0 0,0 0 0,0 0 0,0 0 0,0 0 0,1 0 0,-1-1 0,0 1 0,0 0 0,0 0 0,1 0 0,-1 2 0,-17 8 0,10 6 10,3-6 10,-19-4-833,6-4-1620,0 0 0,0-1 1,0-1-1,-1 0 0,1-1 0,0-1 0,0-1 0,0-1 0,0 0 0,1-1 0,-20-8 1,0-7 122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2 420,'8'4'2082,"-6"-3"-1297,-1 0 0,0-1 0,1 1 0,-1 0-1,1-1 1,-1 1 0,0-1 0,1 0 0,-1 0 0,1 1 0,-1-1-1,1 0 1,-1 0 0,1 0 0,-1-1 0,1 1 0,-1 0 0,1 0-1,-1-1 1,1 1 0,-1-1 0,3 0 0,20-6 7242,6 8-5108,35 12-3847,-36-7 1505,255 32-470,-122-19-65,157 17 30,-6-3-29,72 10-16,-277-29 30,49 8-4,-131-17-63,-7-2 162,0 1-1,0 1 0,0 0 1,-1 1-1,0 1 0,0 1 1,26 16-1,-38-21-150,0 0 0,-1 1 0,0 0 0,0 0 0,0 0 0,0 1 0,0 0 1,-1 0-1,0 0 0,0 0 0,-1 1 0,1-1 0,-1 1 0,5 12 0,-7-13-1,1 0 0,-1 0 0,0 0 0,-1 1 0,1-1 0,-1 0 0,0 0 0,0 0 0,0 1 0,-1-1 0,0 0 0,0 0 0,0 0 0,-1 0 0,1 0 0,-1 0 0,-3 5 0,-1-1 0,0 0 0,-1 0 0,0 0 0,0-1 0,-1 0 0,0 0 0,0-1 0,-1 0 0,0-1 0,0 1 0,-11 3 0,-18 10 0,-58 21 0,-75 24 0,-227 96 0,307-114 0,91-47 0,0 0 0,-1 0 0,1 0 0,0 0 0,0 0 0,0 0 0,-1 0 0,1 1 0,0-1 0,0 0 0,0 0 0,-1 0 0,1 0 0,0 0 0,0 1 0,0-1 0,0 0 0,0 0 0,0 0 0,0 1 0,-1-1 0,1 0 0,0 0 0,0 0 0,0 1 0,0-1 0,0 0 0,0 0 0,0 1 0,0-1 0,0 0 0,0 0 0,0 0 0,0 1 0,0-1 0,0 0 0,0 0 0,1 1 0,-1-1 0,0 0 0,0 0 0,0 0 0,0 1 0,0-1 0,0 0 0,1 0 0,-1 0 0,0 0 0,0 1 0,0-1 0,0 0 0,1 0 0,-1 0 0,0 0 0,0 0 0,0 0 0,1 0 0,-1 0 0,0 1 0,0-1 0,1 0 0,11 5 0,-11-5 0,6 2 12,0 0 1,0-1-1,0 0 1,0 0-1,1-1 0,-1 1 1,0-2-1,0 1 1,1-1-1,-1 0 1,9-3-1,9-3-884,40-16-1,-59 20 433,12-5-3822,-1-1 1,0-1-1,24-18 1,-21 14-505,34-18 0,-10 11 1821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1247 857 628,'17'1'1037,"-12"0"-451,0-1-1,0 1 1,0-1-1,0 0 1,0-1-1,0 1 1,0-1-1,0 0 1,0 0-1,0-1 1,0 0-1,0 1 1,4-4-1,-8 4-335,0 0 0,0-1-1,0 1 1,0 0 0,0-1-1,0 1 1,0-1-1,-1 1 1,1-1 0,0 0-1,-1 1 1,0-1 0,1 0-1,-1 1 1,0-1 0,0 0-1,0 1 1,0-1 0,0 0-1,0 1 1,-1-4 0,-12-40 2549,7 30-1626,-9-22 1468,-1 0 0,-42-66 0,20 36-625,5 13-293,-71-92 0,95 135-1720,0 0-1,0 0 1,-2 1 0,1 1 0,-1 0 0,0 0 0,-1 1 0,0 0 0,0 1 0,-1 0 0,0 1 0,0 1 0,-1 0-1,1 1 1,-1 0 0,0 1 0,0 0 0,-18 0 0,-82-2-3,0 6 0,-1 4 0,-195 35 0,303-39 0,-17 3 0,-1 1 0,1 1 0,0 1 0,-36 16 0,60-23 0,-1 1 0,1-1 0,0 0 0,0 1 0,0-1 0,0 0 0,0 1 0,0-1 0,0 0 0,0 0 0,0 1 0,0-1 0,0 0 0,0 1 0,0-1 0,0 0 0,0 1 0,0-1 0,0 0 0,0 1 0,0-1 0,0 0 0,0 0 0,1 1 0,-1-1 0,0 0 0,0 0 0,0 1 0,1-1 0,-1 0 0,0 0 0,0 1 0,1-1 0,-1 0 0,0 0 0,0 0 0,1 0 0,-1 0 0,0 1 0,0-1 0,1 0 0,-1 0 0,0 0 0,1 0 0,-1 0 0,0 0 0,1 0 0,-1 0 0,1 0 0,19 8 0,6-5 0,0-1 0,29-1 0,-42-1 0,91-3 0,1-5 0,173-35 0,-120 6 0,159-61 0,-263 81 0,-27 9 0,0-2 0,47-22 0,-65 27 36,1 0-1,-1 1 1,17-5-1,-24 8-112,0 1 1,0-1-1,0 0 1,1 1-1,-1-1 0,0 1 1,0 0-1,1 0 1,-1 0-1,0 0 0,1 0 1,-1 1-1,0-1 0,0 1 1,1-1-1,-1 1 1,0 0-1,0 0 0,0 0 1,0 0-1,0 0 0,3 3 1,-4-3-681,-1 0 1,0 0-1,1 1 1,-1-1-1,0 0 1,0 1 0,0-1-1,0 0 1,0 1-1,-1-1 1,1 0-1,0 1 1,0-1-1,-1 0 1,1 0-1,-1 1 1,1-1-1,-2 2 1,-2 12-4796,11 15-2262,-5-14 5242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553 585 1032,'34'6'2051,"14"3"2305,-4-9 3376,-44 0-7561,1 0 0,0 0-1,0 0 1,0 0 0,-1-1-1,1 1 1,0 0 0,0 0-1,0 0 1,-1-1 0,1 1-1,0 0 1,-1-1 0,1 1-1,0-1 1,-1 1 0,1-1-1,0 1 1,-1-1 0,1 1-1,-1-1 1,1 0 0,-1 1-1,1-1 1,-1 0 0,0 1-1,1-1 1,-1 0 0,0 0-1,1 1 1,-1-1 0,0 0-1,0 0 1,0 0 0,0 1-1,0-1 1,0 0 0,0 0-1,0 0 1,0 1 0,0-1-1,0 0 1,0 0 0,-1 0-1,1 1 1,0-1 0,0 0-1,-1 0 1,1 1 0,-1-1-1,0 0 1,-3-7 719,-1 1-1,0 0 0,0 1 1,-8-7-1,4 2-48,-75-75 2546,-16-27-3341,59 65-46,-63-57 0,76 79 0,10 10 0,-33-22 0,30 24 0,-33-30 0,51 41 4,-1 0-1,0 0 1,0 1-1,0-1 1,0 1-1,-1 0 1,1 0-1,-1 0 1,1 1-1,-1-1 1,0 1-1,1 0 1,-1 1-1,0-1 1,0 1-1,1 0 1,-1 0-1,-5 1 1,6 0-580,-1-1 1,1 1 0,0 1-1,0-1 1,0 0 0,-8 5 0,10-5-190,0 1 0,0-1 0,1 1 0,-1 0-1,0 0 1,1-1 0,-1 1 0,1 0 0,-1 1 0,1-1 0,0 0 0,0 0 0,0 1 0,0-1 0,0 0 0,1 1 0,-1-1 0,1 1 0,-1-1 0,1 4 0,0 3-1167,0 0 0,0-1 0,1 1-1,2 11 1,-1 5-368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0 318 696,'22'8'2605,"-1"-1"0,1-1-1,23 3 1,-42-9-2086,1 0-1,-1 0 1,1 0-1,0 0 1,-1-1-1,1 0 1,-1 0-1,1 0 1,-1 0-1,1 0 1,-1-1-1,0 0 1,0 1-1,0-1 1,0 0-1,0 0 1,0-1 0,0 1-1,-1-1 1,1 1-1,-1-1 1,3-4-1,3-3 567,-2 0-1,1 0 1,-2-1-1,1 0 1,5-17-1,-7 17-852,1-1 0,0 1 0,1 1-1,0-1 1,1 1 0,0 0 0,0 0 0,1 1 0,1 0 0,-1 0-1,18-13 1,-9 7-1600,29-33-1,-43 46 944,5-9-489,28-9-24478,-26 20 23094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1340,'2'0'1122,"0"1"-1,0-1 1,0 0 0,0 1-1,0-1 1,0 1-1,-1-1 1,1 1 0,0 0-1,0 0 1,1 1-1,20 19 5891,18 40-3666,-9-12-1549,-12-22-1100,2-2 0,0 0 0,2-2 0,0 0 0,2-2 0,44 29 0,-68-49-681,11 7 121,1 0 0,0-2 0,1 1 0,16 4 0,-27-10-125,1 0 1,-1 0-1,1-1 0,-1 0 0,1 1 1,0-1-1,-1-1 0,1 1 0,-1-1 1,1 0-1,-1 0 0,1 0 0,-1 0 1,0-1-1,1 0 0,-1 1 0,0-2 1,6-3-1,-4 0-12,0 0 0,-1 0 0,0-1 0,0 1 0,0-1 0,-1 0 0,0-1 0,5-10 0,18-69 0,-22 76 0,0 0 0,1 0 0,13-17 0,-16 23 0,-3 4 0,0 1 0,1-1 0,-1 1 0,0 0 0,0-1 0,0 1 0,1 0 0,-1-1 0,0 1 0,0 0 0,1-1 0,-1 1 0,0 0 0,1 0 0,-1-1 0,0 1 0,1 0 0,-1 0 0,0 0 0,1-1 0,-1 1 0,1 0 0,-1 0 0,0 0 0,1 0 0,-1 0 0,1 0 0,-1 0 0,0 0 0,1 0 0,-1 0 0,1 0 0,-1 0 0,1 0 0,-1 0 0,0 0 0,1 0 0,-1 1 0,0-1 0,1 0 0,-1 0 0,1 0 0,-1 1 0,0-1 0,1 0 0,-1 0 0,0 1 0,46 25 0,65 48 0,-96-63 4,1-1 1,1 0-1,0-1 0,35 13 0,1-7-4322,-52-15 3522,0 0-1,1 1 1,-1-1 0,0 0 0,1 0-1,-1 0 1,0 1 0,1-2 0,-1 1-1,1 0 1,-1 0 0,0 0-1,1-1 1,-1 1 0,0 0 0,1-1-1,-1 0 1,0 1 0,0-1 0,1 0-1,-1 1 1,0-1 0,0 0 0,2-2-1,7-10-4433,-7 9 4901,6-10-2051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29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89 286 240,'-18'12'2974,"9"-5"1972,0 0 1,1 1-1,-13 14 1,6-2 86,14-19-4922,1 0 1,-1 0-1,0 0 0,1 0 0,-1 0 0,1 0 1,-1 0-1,1 0 0,0 0 0,-1 1 0,1-1 1,0 0-1,0 0 0,0 0 0,0 0 0,0 1 1,0-1-1,0 0 0,0 0 0,0 0 0,1 0 1,-1 1-1,0-1 0,1 0 0,-1 0 0,1 0 0,-1 0 1,1 0-1,0 0 0,-1 0 0,1 0 0,0 0 1,0-1-1,0 1 0,1 1 0,3 1 5,0 0-1,0 0 1,0-1-1,1 1 0,10 2 1,-1 0-78,-2 0-38,0-1 0,1-1 0,-1 0 0,0-1 0,1-1 0,0 0 0,-1 0 0,1-1 0,0-1 0,-1-1 0,1 0 0,-1 0 0,20-7 0,-29 7 0,0 0 0,1 0 0,-1-1 0,-1 0 0,1 1 0,0-1 0,-1 0 0,1 0 0,-1-1 0,0 1 0,0-1 0,-1 0 0,1 0 0,-1 0 0,1 0 0,-1 0 0,0 0 0,-1 0 0,1-1 0,-1 1 0,0-1 0,0 1 0,0-1 0,-1 0 0,0 1 0,0-7 0,1-1 0,-2 1 0,1-1 0,-2 1 0,1 0 0,-2 0 0,1-1 0,-1 2 0,-1-1 0,-8-17 0,-6-12 0,15 31 0,0 1 0,-1 0 0,0 0 0,0 0 0,-7-8 0,-2 0 0,0 1 0,-23-20 0,32 31 0,1 1 0,-1 0 0,0 0 0,0 1 0,0-1 0,-1 1 0,1 0 0,-1 0 0,1 0 0,-1 1 0,1 0 0,-1 0 0,0 0 0,0 0 0,0 1 0,-6-1 0,9 2 0,-1 0 0,0 0 0,0 0 0,1 0 0,-1 0 0,0 0 0,1 1 0,0-1 0,-1 1 0,1 0 0,0-1 0,0 1 0,0 0 0,0 0 0,0 1 0,-3 4 0,-23 43 0,25-44 0,-6 18 0,1 0 0,1 1 0,2 0 0,0 0 0,-2 34 0,3-20 0,-1 12 0,2 0 0,3 1 0,2-1 0,2 0 0,3 0 0,25 100 0,-27-136 0,0 0 0,0 0 0,1-1 0,1 1 0,16 24 0,-18-32 0,0 0 0,1 0 0,0-1 0,0 1 0,0-1 0,1-1 0,0 1 0,0-1 0,1 0 0,-1-1 0,17 7 0,-19-9 0,1-1 0,-1 0 0,1-1 0,-1 1 0,1-1 0,0 0 0,-1 0 0,1-1 0,0 1 0,-1-1 0,1-1 0,-1 1 0,0-1 0,1 0 0,-1 0 0,0 0 0,0-1 0,0 0 0,0 0 0,-1 0 0,8-7 0,7-7 0,0 0 0,-1-2 0,20-26 0,42-69-2846,23-69-9794,-25 41 2748,-20 51 6289,-4 14 853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0 108 180,'136'41'9604,"1"0"-283,-101-33-8051,133 26 2216,-146-31-3307,0-1-1,1-1 1,-1-1-1,1-1 1,27-5-1,-47 5-170,0 1-1,0-2 1,0 1-1,0 0 1,0-1-1,0 0 1,-1 0-1,1 0 1,-1 0-1,1 0 1,-1-1-1,4-4 1,-6 6-6,1 0 0,-1-1 0,0 1 0,0-1 0,-1 0 0,1 1 0,0-1 0,0 0 1,-1 1-1,1-1 0,-1 0 0,0 0 0,1 1 0,-1-1 0,0 0 0,0 0 0,0 0 0,0 0 0,0 1 0,-1-1 0,1 0 1,0 0-1,-1 0 0,1 1 0,-1-1 0,0 0 0,0 1 0,1-1 0,-1 1 0,-3-4 0,-4-6 128,-1 1-1,0 0 0,-1 0 1,0 1-1,0 0 1,-1 1-1,-1 0 0,1 0 1,-1 2-1,-18-9 1,10 6 151,-1 2 0,0 0 1,0 1-1,-1 1 1,-38-4-1,54 8-168,0 1 0,0 0 0,0 0 0,0 1 0,0 0 0,0 0 0,0 0 0,0 1 0,0 0 0,0 0 0,1 0 0,-1 1 0,1 0 0,-9 5 0,12-6-77,0 0 0,0 0 1,0 0-1,0 0 0,1 0 0,-1 0 0,0 0 0,1 1 1,0-1-1,-1 1 0,1-1 0,0 1 0,0-1 0,1 1 1,-1 0-1,0 0 0,1-1 0,0 1 0,0 0 1,0 0-1,0-1 0,0 1 0,0 0 0,1 0 0,-1-1 1,1 1-1,0 0 0,-1-1 0,2 1 0,-1-1 1,0 1-1,3 3 0,3 10 12,1-2 0,1 1 0,0-1 0,1-1 0,1 0 0,0 0-1,1-1 1,0 0 0,0-1 0,23 15 0,-5-9 40,0-1 0,1-1 0,0-2 0,54 15 1,132 17-3202,-143-31-1655,-118-18-14852,15 4 17020,-6 0 722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28,'1'0'32492,"7"0"-32245,186 11-247,-85-2 0,716 47 0,-69-4 0,-393-32 0,610 46 0,-728-44 0,-221-18 0,-19-3 0,-14-4 0,1 1 0,-62-15 681,-48-16-12921,105 28 10228,1 0 0,0-1 0,0 0 0,1-1 0,0 0-1,0-1 1,-11-10 0,-3-5-1123,5-1 1199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1204,'24'-1'8112,"4"0"2497,-6 4-6770,166 41-432,-57-12-2793,-2-3-456,279 66 2229,-11 31 50,-379-119-2437,10 3 0,0 1 0,0 1 0,-1 2 0,0 1 0,34 25 0,-59-39 0,0 1 0,0 0 0,0-1 0,0 1 0,0 0 0,-1 0 0,1 0 0,-1 0 0,1 1 0,-1-1 0,0 0 0,0 0 0,0 1 0,0-1 0,0 1 0,-1-1 0,1 1 0,-1-1 0,1 1 0,-1-1 0,0 5 0,-1-4 0,1 0 0,-2 1 0,1-1 0,0 0 0,0 0 0,-1 0 0,0 0 0,0 0 0,1 0 0,-2 0 0,1-1 0,0 1 0,0-1 0,-4 3 0,-5 4 0,-1 0 0,0-1 0,0-1 0,-1 0 0,0 0 0,-20 6 0,-300 77 0,-9-27 0,283-52 0,29-6-287,-90 13 466,41-17-5547,73-1 4107,0-1 0,0 0 0,0 0 0,0 0 0,-9-4-1,14 4 969,0 1-1,0 0 1,0-1-1,0 1 1,0-1-1,0 1 1,0-1-1,1 1 1,-1-1-1,0 0 1,0 0-1,0 1 1,1-1-1,-1 0 1,0 0-1,1 0 1,-1 0-1,0 0 1,1 0-1,0 0 1,-1 0-1,1 0 1,-1 0-1,1 0 1,0 0-1,0 0 1,0 0-1,0 0 1,0 0-1,0 0 1,0 0-1,0 0 1,0 0-1,0 0 1,0-1-1,1 1 1,-1 0-1,0 0 1,1-1-1,16-19-3310,9-4 760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36 1188,'48'-4'1870,"44"-5"2548,-34-6 6873,-58 15-11205,-19-4 2770,-24 1-136,-239 36 4556,221-21-6922,1 2 0,-89 34 0,141-45-354,1 1 0,0 0 0,0 0 0,0 0 0,0 1 0,1 0 0,0 0 0,0 1 0,-8 9 0,11-12 0,1 0 0,0 0 0,0 0 0,0 0 0,0 0 0,0 1 0,1-1 0,-1 1 0,1-1 0,0 1 0,0-1 0,1 1 0,-1 0 0,1-1 0,-1 1 0,1 0 0,0-1 0,1 1 0,-1 0 0,0-1 0,3 8 0,2 0 0,0-1 0,0 1 0,1-1 0,0 0 0,1 0 0,1-1 0,-1 0 0,1 0 0,1 0 0,0-1 0,0-1 0,0 0 0,20 12 0,11 2 0,0-2 0,60 21 0,-30-14 0,6 5 0,93 41 0,-160-68 0,-2 1 0,1-1 0,0 2 0,-1-1 0,0 1 0,0 0 0,0 1 0,-1 0 0,0 0 0,-1 0 0,1 0 0,-1 1 0,-1 0 0,1 0 0,-1 1 0,5 15 0,-9-22 0,0 1 0,0-1 0,0 0 0,0 1 0,0-1 0,0 0 0,0 1 0,-1-1 0,1 0 0,-1 1 0,0-1 0,0 0 0,0 0 0,0 1 0,0-1 0,0 0 0,0 0 0,-1 0 0,1 0 0,-1-1 0,1 1 0,-1 0 0,0-1 0,0 1 0,0-1 0,0 1 0,0-1 0,0 0 0,0 0 0,-3 1 0,-8 4 0,1-1 0,-1-1 0,-26 6 0,35-9 0,-97 17-2022,4-10-4693,72-9 3639,-1 0 0,1-2 0,0 0-1,0-2 1,-43-13 0,23 2-32,-1 1 967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7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1 216 152,'15'8'4121,"1"-1"-1,0 0 1,18 5-1,-8-5-477,35 5 1,117 1-264,-54-14-2889,1-4 0,219-40 0,22-28-1627,-245 42-2180,-1-3-3446,-106 29 4918,1-1 1,0 0-1,-1-1 1,0-1 0,-1 0-1,0-1 1,16-14-1,-9 3-428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1 824,'20'0'2976,"-11"0"3189,-31 5-1045,-62 16 1919,4-1-3891,36-11-2078,0 3 1,1 0 0,0 3 0,1 2-1,0 1 1,-42 27 0,75-39-1071,0 1 0,1-1 0,0 1 0,0 1 0,0-1 0,1 1 0,1 1 0,-12 17 0,16-23 0,0 1 0,0-1 0,1 1 0,-1-1 0,1 1 0,0-1 0,0 1 0,0 0 0,1-1 0,-1 1 0,1 0 0,0 0 0,0 0 0,0-1 0,0 1 0,1 0 0,0 0 0,-1-1 0,1 1 0,1 0 0,-1-1 0,0 1 0,1-1 0,0 0 0,0 1 0,0-1 0,5 6 0,0-2 0,1 0 0,0-1 0,1 0 0,0 0 0,-1-1 0,2 0 0,-1-1 0,0 0 0,1 0 0,0-1 0,0 0 0,0-1 0,0 0 0,1-1 0,19 1 0,15-1 0,-1-3 0,59-9 0,-84 9 0,47-2 0,-53 5 0,-1-1 0,1-1 0,0 0 0,0-1 0,0 0 0,-1-1 0,1 0 0,21-10 0,2-2 0,-27 11 0,-1 2 0,-2-3 0,8 0 0,-7 1 0,-5-2 0,-2-64 0,-1 67 0,0 0 0,-1 0 0,1 0 0,-1 0 0,1 0 0,-1 1 0,0-1 0,0 1 0,0-1 0,0 1 0,0 0 0,-3-2 0,-8-12 0,-21-36 0,31 37 0,-3 0 0,6 13 0,-1 0 0,0 0 0,1 0 0,-1 0 0,1 0 0,0 0 0,0 0 0,0 0 0,0 0 0,0 0 0,0 0 0,0 0 0,1 0 0,-1 0 0,1 0 0,0 0 0,-1 0 0,1 0 0,0 0 0,0 0 0,2-2 0,-1-7 0,-2 11 0,1-1 0,-1 1 0,1-1 0,-1 1 0,1-1 0,-1 1 0,1 0 0,-1-1 0,1 1 0,-1 0 0,1-1 0,0 1 0,-1 0 0,1-1 0,0 1 0,-1 0 0,1 0 0,0 0 0,-1 0 0,1 0 0,0 0 0,-1 0 0,1 0 0,0 0 0,-1 0 0,1 0 0,0 0 0,0 1 0,7-2 0,-8 0 0,0 1 0,0-1 0,0 1 0,1 0 0,-1 0 0,0 0 0,0-1 0,0 1 0,0 0 0,1 0 0,-1-1 0,0 1 0,0 0 0,0 0 0,1 0 0,-1 0 0,0-1 0,0 1 0,1 0 0,-1 0 0,0 0 0,0 0 0,1 0 0,-1 0 0,0 0 0,0 0 0,1 0 0,-1 0 0,0 0 0,1 0 0,-1 0 0,0 0 0,0 0 0,1 0 0,-1 0 0,0 0 0,0 0 0,1 0 0,-1 0 0,0 0 0,0 1 0,1-1 0,-1 0 0,9 0 0,3 3 0,-7 0 0,-2 1 0,3 1 0,-4 1 0,-2-1 0,1-1 0,25 7 0,-19-8 0,6 9 0,-11-9 0,0-1 0,0 1 0,1-1 0,-1 0 0,1 0 0,-1 0 0,1 0 0,0 0 0,3 1 0,1 0 0,6 7 0,-1 0 0,1 0 0,-1 1 0,-1 1 0,0 0 0,-1 0 0,0 1 0,-1 1 0,8 15 0,-8-16 0,0-1 0,1 0 0,0-1 0,1 0 0,20 16 0,25 25 0,-46-44 0,-1 0 0,1-1 0,0-1 0,0 0 0,1 0 0,0-1 0,0 0 0,0-1 0,0 0 0,20 3 0,-30-7-32,-1 0 0,0 1 0,0-1 0,1 0 1,-1 0-1,0 0 0,1 0 0,-1 0 0,0 1 0,0-1 0,1 0 0,-1 0 0,0 0 0,1 0 1,-1 0-1,0 0 0,1 0 0,-1 0 0,0 0 0,1 0 0,-1 0 0,0-1 0,0 1 1,1 0-1,-1 0 0,0 0 0,1 0 0,-1 0 0,0-1 0,0 1 0,1 0 0,-1 0 0,0 0 1,0-1-1,0 1 0,1 0 0,-1 0 0,0-1 0,0 1 0,0 0 0,0 0 0,1-1 0,-1 1 1,0 0-1,0 0 0,0-1 0,0 1 0,0 0 0,0-1 0,0 1 0,0 0 0,0-1 1,0 1-1,0 0 0,0-1 0,0 1 0,0 0 0,0 0 0,0-1 0,0 1 0,-1 0 0,1-1 1,0 1-1,0 0 0,0 0 0,-1-1 0,-6-9-6885,7 7 5481,-1 0-1,0 0 1,1 1 0,-1-1-1,1 0 1,0 0 0,0 0 0,0-4-1,3-24-5322,5 11 3892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329 584 424,'7'1'622,"52"12"5509,-49-11-2887,0 1 0,-1 1 0,16 8 0,-24-12-3079,-1 0 0,0 1 1,1-1-1,-1 0 0,1 0 1,-1 0-1,1 1 1,-1-1-1,1 0 0,-1 0 1,1 0-1,-1 0 0,1 0 1,-1 0-1,1 0 1,-1 0-1,1 0 0,-1 0 1,1 0-1,-1 0 0,1 0 1,-1-1-1,1 1 1,0 0-1,-1 0-77,0-1 0,0 1 0,0-1 0,0 1 0,0 0 1,0-1-1,0 1 0,0 0 0,0-1 0,0 1 0,0 0 0,0-1 0,0 1 0,0 0 0,0-1 0,0 1 1,0 0-1,0-1 0,0 1 0,-1 0 0,1-1 0,0 1 0,0 0 0,0-1 0,-1 1 0,1 0 1,0-1-1,0 1 0,-1 0 0,1 0 0,0 0 0,0-1 0,-1 1 0,1 0 0,0 0 0,-1 0 1,-73-67 3860,43 35-3314,-37-48 1,26 29-636,24 30 0,0-2 0,-21-35 0,-88-146 0,87 132 0,90 128 0,222 251 0,-145-190 0,-87-84 0,2-2 0,76 45 0,-55-37 0,-45-28 1,1-1 0,0-1 0,39 14-1,-51-21-3,1 1 0,0-1 0,0-1 0,-1 1 0,1-1 0,0-1 0,0 0 0,0 0 0,0 0 0,0-1 0,0 0 0,0 0 0,9-4 0,-14 4-575,0-1-1,-1 1 0,0-1 1,1 0-1,-1 0 1,0 0-1,0 0 0,0 0 1,0-1-1,0 1 1,0 0-1,-1-1 0,1 1 1,-1-1-1,3-5 0,12-51-11578,-14 50 10434,0-1 0,0 1 1,8-17-1,8-5-1163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9 1512,'1'-8'13490,"0"8"-13276,-24-1 6395,-29 5-1220,46-2-5005,-1-1 0,1 1 0,0 0 0,0 1 0,0-1 0,0 1 0,1 0 0,-1 1 0,1-1 0,-1 1 0,1 0 0,-5 6 0,6-6-349,0-1 0,1 1 0,0 0 0,0 0 0,0 0 0,0 1 0,1-1 0,0 1 1,0-1-1,0 1 0,0 0 0,1 0 0,-1 0 0,1 0 0,0 8 0,1-9-35,0 0 0,1 0 0,0 0 0,0 0 0,0 0 0,0 0 0,0 0 0,1-1 0,0 1 0,-1 0 0,1-1 0,1 0 0,-1 1 0,0-1 0,1 0 0,0 0 0,0 0 0,0-1 0,0 1 0,5 3 0,9 4 0,1 0 0,0 0 0,22 7 0,-22-10 0,0 1 0,21 13 0,70 35 0,-101-50 0,-1-2 0,-1 0 0,0 1 0,1 0 0,-2 0 0,8 8 0,-12-12 0,0 1 0,0-1 0,0 1 0,0-1 0,0 1 0,0-1 0,-1 1 0,1-1 0,-1 1 0,1 0 0,-1-1 0,1 1 0,-1 0 0,0-1 0,0 1 0,0 0 0,0 0 0,0-1 0,0 1 0,-1 0 0,1-1 0,0 1 0,-1 0 0,0-1 0,1 1 0,-1 0 0,0-1 0,0 1 0,0-1 0,-1 2 0,-4 5-3,-1 0 0,0 0 0,-1-1 0,1 0 0,-1-1 0,-14 9 0,-60 30 147,3-1-2450,71-38 220,-1-1 0,1-1 0,-15 7 0,19-10 1045,1 0 0,-1 0-1,1 0 1,-1 0 0,1-1 0,-1 1 0,1-1 0,-1 0 0,0 0 0,1 0 0,-1-1 0,-4 0-1,8 1 825,0-1 0,-1 1 0,1 0 0,0-1 0,-1 1 0,1-1 0,0 1 0,0 0 0,-1-1 0,1 1 0,0-1 0,0 1 0,0-1 0,0 1 0,0-1 0,-1 1 0,1-1 0,0 1 0,0-1 0,0 1 0,0 0 0,0-1 0,0 1 0,1-1 0,-1 1 0,0-1 0,0-2-571,0-12-1154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1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1 137 872,'27'0'5689,"-1"2"0,49 10 1,8 8 1068,-56-13-6066,235 43 3503,-192-42-4062,1-3 1,-1-3-1,120-12 1,-162 6-120,0-1 0,52-16 1,-69 17-7,0 0 1,0-1-1,0 0 0,0-1 1,-1 0-1,0-1 1,0 0-1,-1 0 1,13-14-1,-21 20-7,0 0-1,1-1 1,-1 1-1,0-1 1,0 0-1,0 1 1,0-1-1,0 0 1,-1 1-1,1-1 1,0 0-1,-1 0 1,0 0-1,1 0 1,-1 0-1,0 1 1,0-1-1,0 0 1,0 0-1,0 0 1,-1-3-1,0 1 1,0 1-1,-1 0 0,1 0 1,-1 0-1,0 0 1,0 1-1,0-1 0,0 0 1,0 1-1,-1-1 1,-3-2-1,-2-1 2,0 0 0,-1 0 0,0 1 0,1 1 1,-2-1-1,1 1 0,-15-4 0,8 5 76,-1 1 1,1 0-1,-1 1 0,0 0 1,1 2-1,-1 0 0,0 1 1,1 0-1,-32 10 1,37-9 34,0 1 1,0 0-1,0 1 1,1 0 0,-1 1-1,1 0 1,0 0 0,1 1-1,0 1 1,0 0-1,0 0 1,1 0 0,0 1-1,-11 17 1,10-11-114,0 1 0,2-1 0,-7 20 0,12-29 0,0 0 0,0 1 0,1-1 0,0 1 0,1-1 0,-1 1 0,1-1 0,1 1 0,-1 0 0,1-1 0,2 11 0,6 13 0,17 38 0,-21-59 0,1 1 0,0-1 0,0-1 0,1 1 0,0-1 0,0 0 0,1 0 0,10 7 0,4 2 0,1-1 0,26 14 0,-34-22 0,1-2 0,0 0 0,0-1 0,1 0 0,-1-1 0,1-1 0,0-1 0,0-1 0,0 0 0,0-1 0,0 0 0,0-2 0,27-5 0,17-6 0,-2-3 0,78-32 0,-104 36 204,47-19-8331,-68 25 4550,0 0-1,-1 0 1,0-2 0,13-9-1,-13 11 285,6 1 713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09:23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126 267 640,'-9'-6'8389,"9"5"-8324,1 0 0,-1 1 0,1-1-1,0 0 1,-1 1 0,1-1 0,0 1 0,-1-1 0,1 1 0,0-1 0,0 1 0,-1-1 0,1 1 0,0-1-1,0 1 1,0 0 0,0 0 0,0-1 0,0 1 0,-1 0 0,1 0 0,0 0 0,0 0 0,0 0-1,0 0 1,1 1 0,1-2 63,0 1 1,0 0-1,1 1 0,-1-1 0,0 0 0,0 1 0,0 0 0,3 1 0,-6-2-107,0 0 0,0 0 0,0 0 0,0 0 0,0-1 0,-1 1-1,1 0 1,0 0 0,0 0 0,0 0 0,0 0 0,0 0 0,0 0 0,0 0-1,0 0 1,0-1 0,0 1 0,0 0 0,0 0 0,0 0 0,0 0-1,0 0 1,0 0 0,0 0 0,0 0 0,0-1 0,0 1 0,0 0 0,0 0-1,0 0 1,0 0 0,0 0 0,0 0 0,1 0 0,-1 0 0,0 0-1,0-1 1,0 1 0,0 0 0,0 0 0,0 0 0,0 0 0,0 0 0,0 0-1,0 0 1,0 0 0,1 0 0,-1 0 0,0 0 0,0 0 0,0 0-1,0 0 1,0 0 0,0 0 0,0 0 0,0 0 0,1 0 0,-1 0 0,0 0-1,0 0 1,0 0 0,0 0 0,0 0 0,-1-10 1672,1 9-1473,4-3 349,-4 4-543,0 0 1,1 0-1,-1 0 1,0 0-1,1 0 0,-1 0 1,0 0-1,0 0 0,1 0 1,-1-1-1,0 1 1,1 0-1,-1 0 0,0 0 1,0 0-1,0-1 0,1 1 1,-1 0-1,0 0 1,0-1-1,0 1 0,1 0 1,-1 0-1,0-1 1,0 1-1,0 0 0,0 0 1,0-1-1,0 1 0,0 0 1,0-1-1,0 1 1,0 0-1,0-1 0,0 1 1,0 0-1,0 0 1,0-1-1,0 1 0,0 0 1,0-1-1,0 1 0,0 0 1,0-1-1,0 1 1,0 0-1,-1 0 0,1-1 1,0 1-1,0 0 0,0 0 1,-1-1-1,-35-29 2471,25 20-1967,9 9-429,0-1 0,1 1 1,-1-1-1,0 0 0,1 0 0,-1 0 0,1 0 0,-3-4 0,3 4-64,0 1 1,0 0 0,0 0 0,0-1-1,0 1 1,0 0 0,0 0 0,-1 0-1,1 1 1,0-1 0,-1 0 0,1 0-1,-1 1 1,1-1 0,-1 1 0,1-1-1,-3 1 1,2-1 13,0 1-1,1-1 0,-1 1 1,0-1-1,0 0 0,1 0 1,-1 1-1,0-1 0,1-1 1,-1 1-1,1 0 0,-1 0 1,1 0-1,-2-3 0,-1-2 77,4 6-106,-1 0-1,1 0 0,-1-1 1,1 1-1,0 0 1,-1 0-1,1-1 0,0 1 1,0 0-1,-1-1 0,1 1 1,0-1-1,0 1 0,-1 0 1,1-1-1,0 1 0,0-1 1,0 1-1,0-1 1,0 1-1,0 0 0,0-1 1,0 1-1,0-1 0,0 1 1,0-1-1,0 1 0,0 0 1,0-1-1,0 1 0,0-1 1,0 1-1,0-1 0,1 1 1,-1 0-1,0-1 1,0 1-1,1-1 0,-1 1 1,0 0-1,0-1 0,1 1 1,-1 0-1,0 0 0,1-1 1,-1 1-1,0 0 0,1 0 1,0-1-1,0 0 306,25-29 837,-27 30-1026,0-1 1,0 1-1,0-1 1,0 0-1,0 1 0,0-1 1,0 0-1,0 0 1,0 1-1,0-1 0,1 0 1,-1 0-1,0 0 1,1 0-1,-1 0 0,1 0 1,-1-1-1,1 1 1,-1 0-1,1 0 0,-1-2 1,8 0-26,-7 3-112,0 0 1,0 1-1,0-1 0,0 0 0,0 0 1,0 0-1,0 1 0,0-1 1,0 0-1,0 0 0,0 0 0,0 1 1,0-1-1,0 0 0,0 0 0,0 0 1,0 1-1,0-1 0,0 0 1,0 0-1,0 0 0,0 1 0,0-1 1,0 0-1,0 0 0,0 0 1,0 0-1,-1 1 0,1-1 0,0 0 1,0 0-1,0 0 0,0 0 1,0 1-1,-1-1 0,1 0 0,0 0 1,0 0-1,0 0 0,-1 0 1,1 0-1,0 0 0,0 0 0,0 0 1,-1 0-1,1 0 0,0 0 0,0 0 1,0 0-1,-1 0 0,1 0 1,1 2-4,1-1 1,-1 0 0,1 0-1,0 0 1,0 0 0,-1 0-1,1 0 1,0 0 0,0 0 0,0-1-1,0 1 1,0-1 0,3 1-1,3 2-5,26 3 123,-33-6 225,0 0-322,-1 0 0,0 0 0,1 0 0,-1 1 0,1-1 0,-1 0 0,0 0 0,1 0 0,-1 0 0,1 0 0,-1 0 0,0 0 0,1 0 0,-1 0 0,1 0 0,-1 0 0,1 0 0,-1 0 0,0 0 0,1 0 0,-1-1-1,1 1 1,-1 0 0,0 0 0,1 0 0,0-1 0,4-2 282,-7 2 589,-7-1-709,0 0 0,0 0 0,1 0 0,-1-1 0,0 0 0,1-1 1,0 0-1,0 0 0,0-1 0,-9-7 0,-14-7-25,5 5 83,27 13-238,-1 1 0,1 0 0,-1 0 0,1 0 0,-1-1 0,1 1 0,-1 0 0,1 0 0,0 0 0,-1 0 0,1 0 0,-1 0 0,1 0 0,-1 0 0,1 0 0,0 0 0,-1 1 0,1-1 0,-1 0 0,1 0 0,-1 0 0,1 1 0,-1-1 0,1 0 0,-1 1 0,1-1 0,-1 0 0,1 1 0,-1-1 0,1 1 0,57 14 0,-34-10 0,0 2 0,0 0 0,-1 1 0,33 17 0,43 16 0,-93-38 26,1 0 1,0-1-1,0 0 0,11 3 1,19 7-2414,-38-12 2119,1 1-1,0-1 1,0 0 0,0 1-1,0-1 1,-1 0-1,1 1 1,0-1 0,-2 2-1611,1-2 1611,1 0-1,0 0 1,-1 1-1,1-1 1,-1 0 0,1 0-1,0 0 1,-1 0 0,1 0-1,-1 0 1,1 0-1,0 0 1,-1 0 0,1 0-1,-1 0 1,1 0 0,0 0-1,-1 0 1,-22 3-7002,16-3 5106,0 1 0,1-1 1,-1 1-1,-12 3 0,10 0-166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3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93 184,'34'-29'2505,"24"-17"8037,-55 44-9474,1 0 0,-1 0 0,0 0 0,1 0 0,-1 1 1,1 0-1,-1 0 0,1 0 0,0 0 0,0 0 1,-1 0-1,1 1 0,0 0 0,7 0 0,-10 1-877,1-1 0,-1 1 0,1 0-1,-1-1 1,1 1 0,-1 0-1,0 0 1,0 0 0,1 0 0,-1 0-1,0 0 1,0 0 0,0 0 0,0 0-1,0 1 1,0-1 0,0 0-1,-1 1 1,2 1 0,10 31-757,-10-27 831,6 26-265,-1 0 0,-2 0 0,-1 1 0,-2 0 0,-2 37 0,-21 173 0,16-196 0,-32 177 0,31-176 0,-20 70 0,22-103 0,-2 0 0,0 0 0,0 0 0,-2-1 0,0 0 0,0-1 0,-2 0 0,-11 14 0,17-24-59,0 1 1,0-1-1,0-1 0,0 1 1,-1-1-1,0 1 0,0-2 0,1 1 1,-2 0-1,1-1 0,0 0 1,-1 0-1,1 0 0,-1-1 0,1 0 1,-8 1-1,6-2-786,-1 0 0,1-1 0,-1 0 0,1 0 1,-1 0-1,1-1 0,0 0 0,0-1 0,0 0 0,0 0 0,1 0 0,-9-6 0,-1-2-1840,0 0 1,-17-16-1,16 11 723,2 0-1,0-1 1,-19-27 0,-11-26-1328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12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608 170 172,'-10'3'860,"0"0"0,-1 0 0,1-1 0,-1-1 0,1 1 0,-1-2 0,0 1 0,1-2 0,-19-1 0,-13 0-611,36 2-204,-169-4 1166,138 1-855,1-1 0,-64-16 1,28 4 316,71 16-664,0 0 0,1 0-1,-1 0 1,0 0 0,1 0 0,-1-1-1,0 1 1,1 0 0,-1 0 0,0 0 0,1-1-1,-1 1 1,1 0 0,-1-1 0,0 1-1,1-1 1,-1 1 0,1 0 0,-1-1-1,1 1 1,0-1 0,-1 1 0,1-1-1,-1 0 1,1 1 0,0-1 0,-1 1 0,1-1-1,0 0 1,0 1 0,0-1 0,-1 0-1,1 1 1,0-1 0,0 0 0,0 1-1,0-2 1,1 1-9,0 0 0,0 0 0,0 0-1,0 0 1,0 0 0,1 0 0,-1 0 0,0 0-1,0 0 1,1 1 0,-1-1 0,1 0 0,-1 1 0,0 0-1,1-1 1,-1 1 0,1 0 0,-1-1 0,4 1-1,43-7 3,256-27-20,43 25 70,181 18-66,-346-2 11,141 7-31,225-3 12,-394-11 21,-152 0 23,5 0 35,-6 0-29,-1 0-1,0 0 1,0-1-1,0 1 1,0 0-1,0 0 1,0 0-1,0 0 1,0 0-1,0 0 1,0 0-1,0 0 1,0 0-1,0 0 1,1-1-1,-1 1 1,0 0-1,0 0 1,0 0 0,0 0-1,0 0 1,0 0-1,0 0 1,0 0-1,0-1 1,0 1-1,0 0 1,0 0-1,0 0 1,0 0-1,-1 0 1,1 0-1,0 0 1,0 0-1,0-1 1,0 1-1,0 0 1,0 0-1,0 0 1,0 0-1,0 0 1,0 0-1,0 0 1,0 0 0,0 0-1,-1 0 1,1 0-1,0 0 1,0 0-1,0-1 1,18-8 293,21-7-386,-27 10 69,3 2-2,-9 3-44,1 0 0,-1 0 1,0 0-1,0 0 0,0-1 1,0 0-1,0-1 0,0 1 1,0-1-1,-1 0 0,1-1 1,-1 1-1,7-7 0,-11 10-43,-1 0-1,0 0 1,0-1-1,0 1 0,0 0 1,0 0-1,1 0 1,-1 0-1,0-1 1,0 1-1,0 0 1,0 0-1,0 0 0,0-1 1,0 1-1,0 0 1,0 0-1,0 0 1,0-1-1,0 1 1,0 0-1,0 0 0,0 0 1,0-1-1,0 1 1,0 0-1,0 0 1,0 0-1,0-1 1,0 1-1,0 0 0,0 0 1,0 0-1,-1 0 1,1-1-1,0 1 1,0 0-1,0 0 1,0 0-1,0 0 0,-1 0 1,1-1-1,0 1 1,0 0-1,-14-5-2380,-16 3-1177,12 2 1435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12:2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71 236,'4'-3'10151,"-28"6"-6610,40-7 986,71-12-4462,842-29 68,-677 39-116,332 20 9,-504-13 43,-66 1 0,-11 0 3,-8-1-37,5 0-70,0 0-1,0 0 1,0 0-1,0 0 1,0 0-1,0 0 1,0 0-1,1 0 1,-1-1-1,0 1 1,1 0-1,-1 0 1,0 0 0,1 0-1,-1 0 1,1-1-1,-1 1 1,1 0-1,0 0 1,0 0-1,0 0-516,-2 0 363,1 0-1,-1 0 1,1 0-1,-1 0 1,0-1 0,1 1-1,-1 0 1,0-1-1,0 1 1,1 0-1,-1-1 1,0 1-1,0-1 1,0 1-1,0-1 1,0 0-1,0 1 1,0-1 0,0 0-1,0 0 1,0 0-1,0 1 1,1-1-1,-3 0 1,-33 3-3652,29-2 2857,-57 2-4463,29-7 3287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4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483 125 992,'73'5'7335,"-70"-6"-6060,-3 1-1267,0 0-1,1 0 0,-1 0 0,0 0 0,0 0 1,0 0-1,1 0 0,-1 0 0,0 0 0,0 0 0,1 0 1,-1 0-1,0 0 0,0 0 0,0 0 0,1 1 0,-1-1 1,0 0-1,0 0 0,0 0 0,0 0 0,1 0 0,-1 1 1,0-1-1,0 0 0,0 0 0,0 0 0,0 1 0,0-1 1,1 0-1,-1 0 0,0 0 0,0 1 0,0 1 1900,0-2-1825,-1 0 1,1 0-1,0 0 0,0 0 0,-1 0 0,1 0 1,0 1-1,-1-1 0,1 0 0,0 0 1,0 0-1,-1-1 0,1 1 0,0 0 1,-1 0-1,1 0 0,0 0 0,0 0 0,-1 0 1,1 0-1,0 0 0,0-1 0,-1 1 1,1 0-1,0 0 0,0 0 0,-1 0 1,1-1-1,0 1 0,0 0 0,0 0 0,0-1 1,-1 1-1,1 0 0,0 0 0,0-1 1,0 1-1,0 0 0,0 0 0,0-1 1,0 1-1,0 0 0,0-1 0,-1 1 1,1 0-1,0 0 0,0-1 0,1 1 0,-1 0 1,0-1-1,0 1 0,0-2 601,-3 1-540,0 1 1,0 0-1,1-1 0,-1 0 1,0 0-1,1 0 0,-1 0 0,1 0 1,-1 0-1,1-1 0,-1 1 1,1-1-1,0 0 0,0 1 0,-4-5 1,-23-14 674,15 14-455,-121-46 4011,115 46-3598,0 1 1,-1 1-1,1 0 1,-41 0 0,59 4-743,-11-1 90,0 0-1,0 2 1,0-1-1,1 2 1,-1 0-1,0 0 1,1 1-1,-1 0 1,1 1 0,-23 12-1,32-14-125,1 0-1,0 0 1,0 0-1,0 1 1,0-1-1,0 1 1,0 0 0,1-1-1,-1 1 1,1 0-1,-1 0 1,1 0-1,0 0 1,1 0-1,-1 0 1,0 0 0,1 1-1,0-1 1,0 0-1,0 0 1,0 0-1,0 1 1,1 3-1,4 4-1,0 1 0,1-1-1,0-1 1,1 1-1,0-1 1,0 0 0,1-1-1,1 0 1,0 0-1,0-1 1,0 0 0,1 0-1,0-1 1,17 9-1,1 0-5,10 6 14,0-1-1,1-2 0,2-1 1,48 14-1,68 8 49,-152-39-48,109 30 25,-104-28-26,0 1 1,-1 0-1,1 1 1,-1 0 0,0 0-1,0 1 1,-1 1 0,0-1-1,8 9 1,-14-14-2,-1 1 0,1-1 1,-1 1-1,1-1 0,-1 1 1,0-1-1,0 1 0,0 0 1,0 0-1,0 0 0,0 0 1,-1 0-1,1 0 0,0 0 1,-1 0-1,0 0 0,1 0 1,-1 0-1,0 0 0,0 0 1,0 0-1,0 0 0,-1 0 1,1 0-1,-1 0 0,1 0 1,-1 0-1,0 0 0,1 0 1,-1 0-1,0 0 0,0-1 1,-2 3-1,-1 0 1,-1-1 1,1 0-1,-1 0 0,1 0 1,-1-1-1,0 0 0,0 0 1,0 0-1,0 0 0,-11 1 1,8-1-1,-53 12-3,1-3 0,-1-3 0,-1-2 0,-77-3 0,67 7-1751,55-9-3645,12 0 3429,-1 0 1,1-1-1,-1 0 1,1 0 0,-8-2-1,-18 1-4775,28 1 4096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4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1088,'6'0'232,"-5"-1"224,1 1 1,0 0 0,-1 0 0,1 0 0,0-1 0,0 2 0,-1-1 0,1 0 0,0 0 0,-1 0-1,1 1 1,0-1 0,-1 1 0,1 0 0,0-1 0,1 3 863,-3 29 2855,0-22-4061,-1 0 0,2 0 0,0 0 0,0 0 0,0 0 0,1 0 0,1 0 0,0-1 0,0 1 0,1-1-1,0 0 1,1 1 0,0-2 0,0 1 0,13 15 0,-10-15-46,0 0-1,0 0 1,1 0 0,1-1-1,-1-1 1,1 1 0,20 10 0,32 14 163,-34-16-110,2-2 1,41 16-1,-39-20-76,88 25 91,-116-34-128,-1-1 0,1 0-1,-1 1 1,1-1 0,0 0-1,-1-1 1,1 1 0,-1-1 0,1 1-1,-1-1 1,1 0 0,-1 0-1,1-1 1,-1 1 0,0-1 0,0 0-1,0 0 1,0 0 0,0 0-1,0 0 1,0 0 0,-1-1-1,1 1 1,-1-1 0,0 0 0,0 0-1,0 0 1,0 0 0,0 0-1,-1 0 1,1-1 0,1-5-1,0 1 11,-1 0-1,0 0 0,0 0 0,-1-1 1,0 1-1,0 0 0,-1-1 0,0 1 0,-1 0 1,0-1-1,0 1 0,0 0 0,-4-9 1,3 10-13,-1 0 1,1 0-1,-2 0 1,1 0-1,-1 0 1,0 1-1,0-1 1,-1 1-1,0 0 1,0 1-1,0-1 1,-1 1-1,0 0 1,-9-6-1,4 3 16,10 7 9,3 5-21,2 3-28,0-3 18,-1 0 0,1 0 1,0 0-1,0-1 0,0 1 0,0-1 0,0 0 0,10 4 1,22 18 7,-10 2 30,2-2 0,1-1-1,52 33 1,-65-48-39,86 53 95,-94-57-86,1-1-1,0 1 1,0-1 0,16 4-1,24 12-1658,-49-19 1517,1-1-1,-1 1 1,1-1-1,-1 0 1,0 1 0,1-1-1,-1 0 1,1 0-1,-1 1 1,1-1-1,-1 0 1,1 0-1,-1 0 1,1 1 0,-1-1-1,1 0 1,-1 0-1,1 0 1,-1 0-1,1 0 1,-1 0-1,1 0 1,-1 0 0,1 0-1,-1 0 1,1-1-1,-1 1 1,1 0-1,-1-1-130,-1 0 1,1 1-1,-1-1 0,0 1 0,1-1 0,-1 1 0,0-1 0,0 1 0,1-1 1,-1 1-1,0 0 0,0-1 0,0 1 0,1 0 0,-1 0 0,0-1 0,0 1 1,-1 0-1,-26-5-4351,12 4 2657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4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353 370 924,'16'4'2470,"0"1"-1,0 1 1,27 15 1751,-52-32-3054,4 9-1025,0-1 0,-1 0 0,0 1 0,1 0 0,-12-2 0,-21-15 174,30 15-258,-1 1 1,0-1-1,1-1 1,-1 0 0,1 0-1,-11-9 1,8 5 43,0 2 1,-1-1-1,-12-5 1,0 1 40,1-2 1,-25-18 0,-20-13 201,6-5 138,62 50-481,0 0 1,0 0-1,0 0 1,1 0-1,-1 0 1,0 0 0,0 0-1,0 0 1,0 0-1,0 0 1,0 0-1,1 0 1,-1 0 0,0 0-1,0 0 1,0 0-1,0 0 1,0 0-1,0 0 1,0 0-1,0-1 1,0 1 0,1 0-1,-1 0 1,0 0-1,0 0 1,0 0-1,0 0 1,0 0 0,0 0-1,0-1 1,0 1-1,0 0 1,0 0-1,0 0 1,0 0 0,0 0-1,0 0 1,0 0-1,0-1 1,0 1-1,0 0 1,0 0 0,0 0-1,0 0 1,0 0-1,0 0 1,0 0-1,0-1 1,0 1 0,0 0-1,0 0 1,0 0-1,0 0 1,0 0-1,0 0 1,0 0 0,-1 0-1,1 0 1,0-1-1,0 1 1,0 0-1,0 0 1,0 0-1,0 0 1,0 0 0,50 17 36,0 3 0,-2 1 0,0 3 0,79 52 0,-105-60 71,-1 1 1,0 1 0,-2 0-1,25 31 1,-9-9 705,-30-24 223,-5-10-176,-4-8 599,-10-18-1175,12 18-274,0-1 1,0 1-1,0-1 0,0 0 0,1 1 1,-1-1-1,1 0 0,0 0 0,0 0 1,0 0-1,0-1 0,0 1 1,0 0-1,1 0 0,0-5 0,0-5-11,-1-9-9,1 0-1,1 0 0,1 0 1,1 0-1,11-43 0,-12 62 10,-1 0-1,0 0 0,1 1 0,0-1 0,0 0 0,0 1 0,0-1 0,0 1 1,0 0-1,1 0 0,-1 0 0,1 0 0,-1 0 0,1 1 0,0-1 0,-1 1 1,1-1-1,0 1 0,5-1 0,-4 1-5,1-1-1,-1 2 1,1-1-1,-1 0 1,0 1-1,1 0 1,-1 0 0,1 1-1,-1-1 1,1 1-1,-1 0 1,1 0-1,4 2 1,6 4 17,-1 0 0,0 1 0,0 1 1,-1 0-1,0 1 0,22 22 0,27 18 96,-45-38-85,-1 1 0,24 24 0,-39-37-23,-1 1-1,1 0 1,0 0-1,-1-1 1,1 1-1,0 0 1,-1-1-1,1 1 1,0-1-1,0 1 1,-1-1-1,1 1 1,0-1-1,0 0 1,0 1-1,0-1 1,0 0-1,0 0 1,-1 1-1,1-1 1,0 0-1,0 0 1,0 0-1,0 0 1,0 0-1,0 0 1,0-1-1,2 1 1,17-18 72,-19 16-69,3-2 0,0-1 0,-1 0 0,0 0-1,0 0 1,0 0 0,-1-1-1,1 1 1,-1-1 0,-1 1 0,1-1-1,-1 0 1,0 0 0,0 1-1,-1-1 1,0 0 0,0 0 0,0 0-1,0 0 1,-1 0 0,-2-6-1,1-11 34,0 0-1,3-37 1,1 11-4,-11-7-21,9 55-15,0 1-1,0-1 1,0 1-1,0 0 1,0-1 0,0 1-1,0-1 1,0 1-1,0 0 1,0-1 0,0 1-1,1 0 1,-1-1-1,0 1 1,0-1-1,0 1 1,1 0 0,-1-1-1,0 1 1,0 0-1,1 0 1,-1-1 0,0 1-1,1 0 1,-1 0-1,0-1 1,1 1-1,-1 0 1,1 0 0,-1 0-1,0 0 1,1 0-1,0-1 1,18 4-61,26 15 5,-35-13 33,10 4 9,0 0-1,0 2 1,-1 0-1,0 1 1,-1 1-1,22 20 1,-20-15 14,68 67 54,-69-66-22,1-1-1,1-1 1,1 0-1,1-2 1,28 15-1,-41-25-531,0-1-1,1 0 1,18 4-1,-9-3-2876,-37-1-4850,-19-2 2896,25-2 3002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46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53 1192,'45'-6'8684,"-72"-10"-6296,14 13-1895,-19-8 839,22 7-946,0 1 0,0 0 0,-1 1 0,1 0 0,0 1 1,-1 0-1,1 0 0,-20 2 0,14-1 131,3 1-253,0 0 0,1 1 0,-1 1 0,0-1-1,1 2 1,0 0 0,-1 1 0,2 0 0,-1 0 0,-15 10 0,-10 10 367,-55 47 0,55-42 4,-35 32 886,64-54-1312,0 0-1,0 1 0,1 0 0,0 0 0,-10 19 0,7-9 7,2 0 0,0 0-1,1 1 1,-4 22 0,10-35-172,0 1 1,0 0-1,0 0 0,1 0 1,0 0-1,1 0 0,0 0 0,0-1 1,0 1-1,1 0 0,1 0 1,-1-1-1,7 14 0,8 5 8,0-1-1,1-1 0,2-1 1,0 0-1,32 27 0,3 4 18,-22-25-209,0-2 1,2-1-1,1-1 1,55 27-1,-64-38-1745,55 18 0,-54-22-3336,53 26 0,12 21-4650,-58-37 7570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4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74 388,'0'-1'309,"1"0"0,-1 0 0,1 0 0,-1 0 0,1 0 0,-1 0 0,1 0 0,0 0 0,0 0 0,-1 0 0,1 0 0,0 1 1,0-1-1,0 0 0,0 1 0,0-1 0,0 0 0,0 1 0,0-1 0,0 1 0,0 0 0,0-1 0,2 1 0,-2-1 20,1 0 0,0 1 0,0-1 1,0 1-1,0-1 0,0 1 0,0 0 0,0 0 1,0 0-1,0 0 0,3 1 0,-4-1-264,-1 1-1,1-1 1,-1 1-1,1-1 1,0 1-1,-1 0 1,1-1-1,-1 1 1,1 0-1,-1 0 1,0-1-1,1 1 1,-1 0-1,0 0 1,1-1-1,-1 1 1,0 0-1,0 0 1,0 0-1,0 0 1,0 0-1,0-1 1,0 1 0,0 0-1,0 0 1,0 0-1,-1 1 1,1 3-56,5 2 59,0 0 1,1-1-1,-1 1 0,1-1 0,1 0 0,6 5 1,11 9 176,-1 1 0,24 29 0,-26-26-32,1-2 0,31 26 0,-16-15 5,-28-25-161,0 1 0,1-1 0,15 10 0,58 34 96,-82-52-137,0 1 0,0-1 0,1 1 1,-1-1-1,0 1 0,0-1 0,1 0 0,-1 1 0,0-1 0,1 0 0,-1 0 0,0 0 0,1 0 0,-1 0 1,0 0-1,1-1 0,-1 1 0,0 0 0,0-1 0,1 1 0,-1-1 0,0 1 0,0-1 0,0 1 0,0-1 1,0 0-1,0 0 0,1 1 0,-2-1 0,1 0 0,0 0 0,0 0 0,0 0 0,0 0 0,-1 0 1,1-1-1,0 1 0,-1 0 0,1 0 0,-1 0 0,1-3 0,3-6 96,0 0-1,-1 0 0,3-21 1,-6 30-115,9-106 152,-3 55-95,-5 38-45,0 1 1,1-1 0,0 1-1,1-1 1,0 1-1,8-18 1,-8 26-42,1 0 0,0 0 0,0 0 1,0 0-1,0 1 0,1-1 0,0 1 0,-1 0 1,2 1-1,-1-1 0,0 1 0,10-4 0,1 0-741,0 0-1,1 2 1,19-5-1,-27 9-120,-1 1 1,1 0-1,0 0 0,-1 0 0,1 1 0,-1 0 0,1 1 0,-1 0 0,0 1 1,0-1-1,0 1 0,11 6 0,18 10-1001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4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0 812,'0'1'469,"0"1"-1,0-1 1,0 0 0,0 0-1,-1 0 1,1 0 0,0 0-1,-1 0 1,1-1 0,-1 1-1,1 0 1,-1 0 0,1 0-1,-1 0 1,0 0 0,0 1-1,-19 10 3197,-34 3-2314,24-8 248,-84 25 503,-25 7-440,96-24-976,28-10-182,-1 0-1,1 1 1,0 0-1,0 2 1,0-1-1,-24 19 1,37-24-469,0 0-1,1 0 1,-1 0 0,0 0 0,1 1-1,-1-1 1,1 0 0,0 1 0,0-1-1,0 1 1,0 0 0,0-1 0,1 1 0,-1-1-1,1 1 1,-1 0 0,1 0 0,0-1-1,0 1 1,1 0 0,-1 0 0,0-1-1,1 1 1,0 0 0,-1-1 0,1 1 0,0-1-1,0 1 1,1-1 0,-1 1 0,0-1-1,1 0 1,0 0 0,-1 1 0,1-1-1,0 0 1,0-1 0,0 1 0,0 0-1,0 0 1,1-1 0,-1 0 0,0 1 0,1-1-1,-1 0 1,1 0 0,2 1 0,13 2 7,-1 0 1,0-1-1,1 0 1,0-2-1,-1 0 1,1-1 0,26-3-1,-32 1-17,0 0 0,-1-1 1,1 0-1,-1-1 0,0 0 0,0-1 0,0 0 0,-1-1 0,0 0 1,0-1-1,0 0 0,10-10 0,-16 14-23,0-1 0,0-1-1,0 1 1,-1 0 0,1-1 0,-1 0-1,0 0 1,0 0 0,-1 0 0,1-1-1,-1 1 1,0 0 0,-1-1 0,1 0-1,-1 1 1,0-1 0,-1 0 0,1-9-1,-1 14 0,0 1 0,1 0 0,-1-1 0,0 1 0,1 0 0,-1 0 0,0-1 0,1 1 0,-1 0 0,1 0 0,-1 0 0,1-1-1,-1 1 1,1 0 0,-1 0 0,0 0 0,1 0 0,-1 0 0,1 0 0,-1 0 0,1 0 0,-1 0 0,1 0 0,-1 0 0,1 0 0,-1 0 0,1 1-1,-1-1 1,0 0 0,1 0 0,-1 0 0,1 1 0,-1-1 0,0 0 0,1 1 0,0-1 0,19 11-3,11 12-7,38 23 0,-5-4 2,-48-32-38,1 0 1,0-1-1,1-1 0,0 0 0,32 8 0,-41-15 837,5-3-7170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5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1168,'7'0'1516,"-4"-1"-1036,0 1 0,0 0 0,1 0 0,-1 0 0,0 0 0,0 1 0,0-1 0,0 1 0,0-1 0,0 1-1,0 0 1,0 0 0,0 1 0,0-1 0,0 1 0,-1-1 0,5 4 0,12 8 588,-16-12-973,-1 0 0,0 0 1,0 1-1,1-1 0,-1 1 0,0-1 1,0 1-1,-1 0 0,1-1 0,2 4 1,61 76 2736,-38-41-1953,-3-1-98,2-2 0,41 46 0,-56-70-579,0 0 0,-2 1 0,0 0 0,15 31 1,-18-30-116,1-2 1,1 1-1,0-1 0,1 0 1,0 0-1,18 18 1,-13-19-75,0 1-1,1-1 1,0-1 0,1-1 0,0 0-1,0-1 1,1-1 0,23 8 0,-19-10-84,8 3-635,48 7-1,-65-15-188,0 0 0,0-1 0,0 0 0,13-2 0,-21 1 188,0 0-1,0-1 0,0 1 1,0-1-1,0 0 1,-1 0-1,1 0 1,-1-1-1,1 1 1,-1-1-1,0 0 1,0 1-1,0-2 0,0 1 1,-1 0-1,1 0 1,3-8-1,3 0-1216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5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62 152,'0'-55'8457,"-6"50"-6580,12 4 302,3 11-380,-7-9-1697,0 1 1,0-1-1,0 1 0,0 0 0,0 0 1,0 0-1,0 0 0,-1 0 0,1 0 1,2 5-1,12 15 619,34 25 915,3-3 0,95 64 0,-66-50-815,-51-34-586,39 22-1,-46-32-228,-11-7-297,0 1 0,0-1-1,21 7 1,-34-14 237,0 0 0,1 0 0,-1 0 0,0 0 0,0 0 0,0 0 0,0 0 0,0 0 0,0 0 0,1 0 0,-1 0 0,0 0 0,0 0 0,0 0 0,0 1 0,0-1 0,0 0 0,0 0 0,1 0 0,-1 0 0,0 0 0,0 0 0,0 0 0,0 0 0,0 1 0,0-1 0,0 0 0,0 0 0,0 0 0,0 0-1,0 0 1,0 0 0,0 1 0,0-1 0,0 0 0,0 0 0,0 0 0,0 0 0,0 0 0,0 0 0,0 1 0,0-1 0,0 0 0,0 0 0,0 0 0,0 0 0,0 0 0,0 0 0,0 1 0,0-1 0,0 0 0,0 0 0,0 0 0,0 0 0,-1 0 0,1 0 0,0 0 0,0 0 0,0 1 0,0-1 0,0 0 0,0 0 0,0 0 0,-1 0 0,1 0 0,0 0 0,0 0 0,0 0-1,-8 4-1961,-8-1-2156,0-1 0,-24-1 0,31-1 1827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3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2328,'10'-2'2286,"-1"1"-1,1 0 1,0 1-1,0 0 1,0 1-1,0 0 1,12 3-1,-6 0 129,0 1 1,-1 1-1,27 12 0,-14-2-663,27 19-1,21 20-2278,-60-43 53,130 103 475,225 230 0,-364-338-15,0 1 0,0 0 0,-1 0 0,0 1 0,0 0 0,-1 0 0,-1 0 0,1 0 0,2 11 1,-5-15-485,-1 1 0,0 0 0,0-1 0,-1 1 0,0 0 1,0 0-1,-1 7 0,0-6-895,0-1 0,0 0 0,-1 0 0,0 0 0,-1 0 0,1 0 1,-6 8-1,-10 12-3393,0-1 1,-28 28-1,4-9 2323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1:5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0 152,'2'1'432,"0"0"0,0 1-1,-1-1 1,1 0 0,0 1 0,-1-1-1,1 1 1,-1-1 0,1 1 0,-1-1 0,0 1-1,0 0 1,0 0 0,0 0 0,0 0 0,1 4-1,1 33 4175,-4-22-4480,1-3 284,1-3-32,-1 0 0,-1 0 1,0 0-1,0 0 0,-6 19 0,-13 58 1305,16-67-1373,0 1-1,-1-1 1,-16 40-1,5-24-129,11-24-125,-1 1 1,-13 21-1,0-4-135,-16 25-769,7-25-3115,27-30 3645,-1 0 0,1 0-1,-1 0 1,0 0 0,1-1-1,-1 1 1,0 0 0,0-1-1,1 1 1,-1-1 0,0 0-1,0 1 1,0-1 0,0 0-1,1 0 1,-1 0 0,0-1-1,0 1 1,0 0 0,0-1 0,1 1-1,-1-1 1,0 1 0,0-1-1,1 0 1,-1 0 0,1 0-1,-1 0 1,0 0 0,0-1-1,-8-7-1794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04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0 370 648,'47'10'29334,"-12"8"-24827,39 24-7753,-46-25 4770,34 21-1524,-37-25 0,-1 2 0,38 31 0,-28-16 0,-13-12 0,0 1 0,29 33 0,-36-36 0,1 0 0,24 18 0,20 22 0,-30-31 0,-25-22 0,1 1 0,0-1 0,-1 1 0,0 0 0,7 9 0,0 1 0,0-1 0,0-1 0,27 22 0,2 2 0,69 75 0,-106-107 0,0-1 0,0 1 0,0-1 0,0 0 0,0 0 0,0 0 0,1-1 0,-1 1 0,1-1 0,0 0 0,6 3 0,-1-2 0,-8-2 0,1 0 0,-1-1 0,1 1 0,0-1 0,-1 0 0,1 1 0,-1-1 0,1 0 0,0 0 0,-1 0 0,1 0 0,0 0 0,-1-1 0,1 1 0,-1 0 0,1-1 0,0 0 0,-1 1 0,1-1 0,-1 0 0,1 1 0,-1-1 0,0 0 0,1 0 0,-1 0 0,0 0 0,0 0 0,2-2 0,-3 2 0,32-39 0,-2-2 0,-2-1 0,-2-1 0,33-78 0,30-35 0,-51 83 0,88-129 0,-37 61 0,-53 92 0,32-43 0,-58 82 0,1 1 0,0-1 0,0 1 0,1 1 0,24-14 0,-25 16 0,-7 4 0,0 0 0,1 0 0,-1 1 0,1-1 0,-1 1 0,1 0 0,0 1 0,0-1 0,5 0 0,-10 2 0,1 0 0,-1 0 0,0 0 0,1 0 0,-1 0 0,1 0 0,-1 0 0,1 0 0,-1 0 0,0 0 0,1 1 0,-1-1 0,0 0 0,1 0 0,-1 0 0,0 1 0,1-1 0,-1 0 0,0 0 0,1 1 0,-1-1 0,0 0 0,1 0 0,-1 1 0,0-1 0,0 0 0,0 1 0,1-1 0,-1 1 0,0-1 0,0 0 0,0 1 0,-2 17 0,-15 13 0,4-17-796,0-1-1,-25 18 1,11-12-4426,-1-2-1,0-1 1,-1-1 0,-41 14-1,43-19 2253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0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67 896,'26'-5'4108,"-15"5"1996,-29 5-4879,-3-4-358,15 0-682,1 0-1,0-1 1,-1 0-1,1 0 1,0-1 0,0 1-1,-1-1 1,1 0-1,-7-3 1,7 2 5,0 1 1,0-1-1,0 1 0,0 0 1,0 0-1,0 1 1,0 0-1,0-1 0,-9 2 1,-28-3 1423,30 0-1013,1 1-1,0 0 1,0 1-1,-20 2 1,-4-1 882,22 0-1027,0 0 0,0 1 0,0 1 0,0 0 0,1 0 0,-1 2 0,1-1 0,0 1 0,0 1 0,1 0-1,0 1 1,-13 9 0,4 4-52,17-16-322,0-1 0,0 1 0,0-1 0,-1 0-1,-7 5 1,-2 0 174,0 0 0,0 1 0,0 1 0,1 0 0,1 1 0,0 0 0,0 1 0,-8 13 0,-5 4 255,18-23-500,1 1 1,-1-1-1,1 2 1,0-1-1,1 0 1,-7 15-1,1 3-11,7-20 0,1-1 0,0 1 0,0 0 0,1-1 0,-1 1 0,1 0 0,0 0 0,0 0 0,1 7 0,0-11 0,1 0 0,-1 0 0,1 0 0,-1 0 0,1 0 0,0 0 0,-1 0 0,1-1 0,0 1 0,0 0 0,0 0 0,-1-1 0,1 1 0,0-1 0,0 1 0,0-1 0,0 1 0,0-1 0,0 1 0,0-1 0,0 0 0,1 0 0,-1 1 0,0-1 0,0 0 0,0 0 0,1 0 0,-2 0 0,34 6 0,0-1 0,1-1 0,-1-2 0,1-2 0,-1-1 0,0-2 0,1-1 0,39-10 0,-45 7 0,21-5 0,79-30 0,-114 36 0,3-1 0,0 0 0,-1-2 0,0 0 0,0 0 0,-1-2 0,30-24 0,72-88 0,-114 120 0,-1-1 0,0 1 0,0-1 0,0 0 0,-1 0 0,1 0 0,-1 0 0,0-1 0,0 1 0,-1-1 0,3-6 0,-2-1 0,-1-1 0,0 1 0,0-17 0,-1 28 0,0 0 0,-1 1 0,1-1 0,0 0 0,0 0 0,0 1 0,-1-1 0,1 0 0,0 1 0,-1-1 0,1 0 0,0 1 0,-1-1 0,1 1 0,-1-1 0,1 0 0,-1 1 0,1-1 0,-1 1 0,0-1 0,1 1 0,-2-1 0,1 1 0,1-1 0,-1 1 0,1 0 0,-1-1 0,1 1 0,-1 0 0,1-1 0,-1 1 0,1-1 0,0 1 0,-1-1 0,1 0 0,-1 1 0,1-1 0,0 1 0,0-1 0,-1 1 0,1-1 0,0 0 0,0 1 0,0-1 0,-1 0 0,2-2 0,-9-9 0,6 7 0,4 13 0,0-1 0,1 1 0,-1-1 0,1 1 0,1-1 0,6 10 0,10 24 0,0 6 0,-11-29 0,-1 1 0,-1 0 0,5 21 0,-10-33 0,1-1 0,0 1 0,0-1 0,1 1 0,-1-1 0,8 8 0,4 9 0,-10-16 23,0-1 0,0 0-1,1 0 1,0-1 0,0 1 0,0-2 0,0 1 0,1 0-1,0-1 1,13 6 0,-11-6-425,0 0 0,-1 1 0,0 1 0,0-1 1,0 1-1,7 8 0,-32-59-27184,8 34 25391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0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138 100 60,'2'-12'10606,"-13"3"-10230,-7 1 106,15 7-389,1 0 0,-1 0 0,0-1 0,0 1 0,1-1 0,-1 1 0,1-1 0,-1 0 0,-2-3 0,-4-3 363,-1-1 1,0 1-1,-12-7 0,-6 4 1276,28 11-1713,1 0 1,-1 0-1,0 0 0,0 0 1,0 0-1,0 0 0,0 0 1,0 0-1,0 0 1,0 0-1,0 0 0,0 0 1,0 0-1,0-1 1,0 1-1,0 0 0,0 0 1,0 0-1,0 0 0,0 0 1,0 0-1,0 0 1,0 0-1,0 0 0,0 0 1,0 0-1,0 0 1,-1 0-1,1 0 0,0 0 1,0 0-1,0 0 0,0 0 1,0 0-1,0-1 1,0 1-1,0 0 0,0 0 1,0 0-1,0 0 1,0 0-1,0 0 0,0 0 1,0 0-1,0 0 0,0 0 1,0 0-1,0 0 1,0 0-1,-1 0 0,1 0 1,0 0-1,-2 1 369,3 0-295,-1 0 0,0-1 0,0 1-1,0-1 1,0 1 0,1-1 0,-1 1-1,0-1 1,1 1 0,-1-1 0,0 0-1,1 1 1,-1-1 0,0 1 0,1-1-1,-1 0 1,1 1 0,-1-1 0,1 0-1,-1 1 1,1-1 0,-1 0 0,1 0-1,-1 1 1,1-1 0,-1 0 0,1 0-1,0 0 1,35 18 1464,9 6 402,-29-11-1041,0 1 0,23 26 0,-1 0 89,-15-16-345,-1 2 0,-2 0 1,24 38-1,-18-24-184,-19-29-325,-2 0 0,1 1 0,7 22 0,3 9 100,-4-14-62,-1 1 1,-2 1-1,7 39 1,-10-40-38,1-1 0,1-1 0,23 53 0,-22-62-154,1-1 0,0 0 0,1-1 0,1 0 0,1-1 0,0 0 0,1-1 0,0-1 0,2 0 0,17 13 0,-1-4 0,-22-15 0,0-1 0,0 0 0,0-1 0,20 9 0,-13-7 0,1-1 0,0-1 0,1 0 0,-1-2 0,1 0 0,23 1 0,86-11 0,-127 6-75,1 0-1,-1 0 1,0 0 0,1 0-1,-1 0 1,1-1-1,-1 1 1,0 0 0,1-1-1,-1 0 1,0 1 0,1-1-1,-1 0 1,0 1 0,0-1-1,0 0 1,0 0 0,0 0-1,0 0 1,2-2-1,-3 2-229,1-1-1,-1 1 0,0 0 0,0 0 0,0 0 0,0 0 1,0-1-1,0 1 0,0 0 0,0 0 0,0 0 0,0 0 1,-1-1-1,1 1 0,0 0 0,-1 0 0,1 0 0,-1 0 1,0-1-1,-3-4-1134,1 1 0,-1 0 1,0 0-1,0 1 0,-1-1 0,1 1 1,-10-6-1,5 3-400,-1 0-1,1 0 1,1-1 0,-1 0 0,-8-12-1,6 1-303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0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38 203 1312,'-5'-1'9805,"-14"-11"-5857,18 12-3890,0-1 0,0 0 0,0 0-1,0 0 1,0 0 0,0 0 0,0 0 0,1 0 0,-1 0 0,0 0 0,1 0 0,-1 0 0,0-1-1,1 1 1,-1 0 0,1-1 0,0 1 0,0 0 0,-1 0 0,1-1 0,0 1 0,0 0 0,0-1 0,0 1-1,0 0 1,0-1 0,1 1 0,-1 0 0,0-1 0,1 1 0,-1 0 0,1 0 0,-1-1 0,1 1-1,0 0 1,0 0 0,-1 0 0,1 0 0,0 0 0,2-2 0,8-8 34,2-1 0,-1 2 0,1 0 1,1 0-1,0 1 0,0 1 0,1 1 0,0 0 0,17-6 1,-1 3 116,0 1 0,0 2 0,59-7 0,-67 12 327,-1 1 0,0 1 1,1 1-1,-1 1 0,36 7 0,-55-8-375,-1 0 0,0 0 0,0 1 0,0-1 0,1 0 0,-1 1 0,0-1 0,-1 1 0,1 0 0,0 0 0,0-1 0,-1 1 0,1 0 0,-1 1 0,0-1 0,1 0 0,-1 0 0,0 0 0,0 1 0,-1-1 0,1 1 0,0-1 0,-1 0 0,0 1 0,1-1 0,-1 1 0,0-1-1,0 1 1,0-1 0,-1 1 0,1-1 0,-1 1 0,1-1 0,-1 1 0,0-1 0,0 0 0,-1 4 0,-11 24 976,-1 2 285,-32 56 0,32-63-1363,0 2-1,3-1 1,-13 40 0,14-37-39,6-18-20,0 1 0,1 0 0,1-1 0,0 1 0,0 1 0,1-1 0,1 0 0,0 13 0,1-21 0,-1 0 0,1 0 0,0 0 0,-1 0 0,2-1 0,-1 1 0,0 0 0,1-1 0,0 1 0,0-1 0,0 1 0,0-1 0,0 0 0,1 0 0,-1 0 0,1 0 0,0 0 0,0-1 0,0 1 0,0-1 0,1 0 0,-1 0 0,0 0 0,1 0 0,0-1 0,-1 1 0,1-1 0,6 2 0,6 0 27,1-1 0,-1 0 0,1-1 0,-1-1 0,1-1 0,0 0-1,-1-1 1,0 0 0,28-9 0,1-5-1613,-2-1 0,50-27 0,-86 41 1119,70-36-7310,-27 12-6793,-40 28 9558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1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45 720,'-27'-2'3642,"-1"-1"1,-46-11-1,6 1-1434,38 4-452,23 6-938,15 6-234,42 6-56,-9-2-44,35 11 554,319 91 2473,-348-92-3169,-1 2 1,-1 1-1,-1 3 0,0 2 0,-2 1 0,46 39 1,-78-57-142,-1 0 0,0 1 1,0 1-1,-1-1 0,0 2 0,-1-1 1,0 1-1,-1 0 0,0 0 1,-1 0-1,0 1 0,-1 0 1,0 0-1,0 1 0,-2-1 0,1 1 1,-2-1-1,0 1 0,0 0 1,-1-1-1,-1 1 0,0 0 1,-1-1-1,0 1 0,0-1 0,-10 23 1,1-9-104,-2 0 0,-2-2 0,0 1 0,-1-2 0,-1 0 1,-1-1-1,-2-1 0,0-1 0,-1-1 0,-33 25 0,23-23-1354,0 0 0,-63 28 0,58-34-2086,1-1-1,-64 14 1,-228 28-10941,237-45 11869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1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0 360,'22'0'1940,"11"0"6668,-51 11-4208,-100-8 1376,75 1-4576,1 2 0,-48 12 1,68-12-819,-168 48 2552,159-44-2615,1 2 0,0 1 0,1 2 0,-27 18 0,51-30-313,1 0 1,0 0-1,0 1 0,1 0 0,-1 0 0,1 0 1,-6 8-1,8-10-7,0-1 1,0 1-1,0-1 1,1 1-1,-1 0 0,0-1 1,1 1-1,-1 0 1,1-1-1,0 1 0,-1 0 1,1 0-1,0-1 1,0 1-1,0 0 1,0 0-1,0-1 0,1 1 1,-1 0-1,1 0 1,-1-1-1,1 1 0,-1 0 1,1-1-1,1 2 1,3 4-2,1 0 0,1 0 1,-1-1-1,1 0 1,0 0-1,0-1 0,1 0 1,-1 0-1,14 5 1,11 4 0,41 11 0,-46-16-8,-1 0 1,35 18-1,-59-25 13,1-1 0,-1 1 0,0-1 1,0 1-1,0 0 0,-1 0 0,1 0 0,0 1 0,-1-1 0,1 0 0,-1 0 0,0 1 0,0-1 0,0 1 0,0-1 0,0 1 0,0-1 0,-1 1 0,1 4 0,0 6 0,0 0-1,-3 26 0,1-8-26,0-26 22,1 0-1,-1 0 1,0 0 0,0 0 0,-1 0 0,-1 4 0,1-4 0,0 1 0,0-1 1,1 0-1,0 0 0,0 1 0,0 5 0,1 2-3,0-5-5,0-1 0,0 1 0,0 0 0,1-1 0,0 1 0,1 0 0,3 11 0,-2-8-340,0-1-1,-1 0 1,0 1 0,-1 0 0,0-1 0,-1 1 0,0 0 0,-2 10-1,2 11-2539,-1-29 2408,1 0 1,0 0-1,-1 1 0,0-1 1,0 0-1,0 0 1,0 0-1,0 0 1,0 0-1,-1 0 0,0-1 1,1 1-1,-3 2 1,-32 33-5344,1-1 808,21-8 2115,-3-2 529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14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846 3 848,'-33'-1'16374,"-6"1"-6842,-29-2-4117,-91 6-4817,-107 31-598,131-14 0,95-14 0,-11 0 0,-3 3 0,75-12 0,1 1 0,31 3 0,5 0 0,760-42 0,-721 34 0,55-3 0,89-7 0,-210 13 0,-4 1 0,-23 1 0,-10 1 0,-643 22 0,571-18 0,45-2 0,-34 1 0,-115 21 0,166-19-16,14-1-71,-2 4-4076,-1-4 2243,2-2 874,0 0 0,0 0 0,1 0 0,0 0 0,-1 0 0,1 1 0,0-1 1,0 1-1,0 0 0,0-1 0,1 1 0,-1 0 0,1 0 0,-1 0 1,1 0-1,-1 5 0,10 32-5719,-1-15 4825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1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1468,'0'11'8538,"-2"2"-4652,-36 0 511,31-12-3413,1 1-1,-1 0 1,0 0-1,-8 5 1,10-5-110,0 1 1,0-1 0,0 0-1,0 0 1,-1-1 0,-7 2-1,11 4 34,2-5-811,0-5-74,29 2-45,179-4-6,-142 6 85,95 14 0,-157-14-39,0 0-1,-1 0 1,1 0 0,-1 0 0,1 1 0,-1 0 0,0-1-1,1 1 1,-1 0 0,0 1 0,0-1 0,-1 0 0,1 1-1,0 0 1,2 2 0,-4-3 1,1 0 0,-1 0 0,0 0 0,0 0 0,0 0 0,0 0 0,0 1 0,0-1 0,0 0-1,-1 1 1,1-1 0,-1 0 0,1 1 0,-1-1 0,0 0 0,0 1 0,0-1 0,-1 1 0,1-1 0,0 0 0,-1 1 0,0-1 0,1 0 0,-3 4 0,-19 32 130,-2-2 0,-2-1 0,-53 56 1,62-71-143,-38 62-17,55-82 9,0 1-1,0 0 1,0 0-1,0-1 0,1 1 1,-1 0-1,0 0 1,0-1-1,1 1 1,-1 0-1,0-1 1,1 1-1,-1 0 0,1-1 1,-1 1-1,1-1 1,-1 1-1,1-1 1,-1 1-1,1-1 1,-1 1-1,1-1 0,0 1 1,-1-1-1,1 0 1,1 1-1,22 13-37,-12-10 31,-8-3 7,-1 0-1,1 1 0,-1-1 1,1 1-1,-1 0 0,1-1 0,3 5 1,-3-3 0,0-1 1,0 0 0,0 1-1,0-2 1,1 1-1,-1 0 1,7 1 0,-7-2-3,1 0 0,0 1 1,0 0-1,-1 0 1,1 0-1,-1 1 0,6 4 1,-7-6 8,0 1 1,-1 1 0,1-1 0,-1 0 0,0 1 0,1-1 0,-1 1 0,0 0 0,-1-1-1,1 1 1,0 0 0,-1 0 0,0 0 0,0 0 0,0 1 0,0-1 0,0 0 0,0 0-1,-1 1 1,0-1 0,0 0 0,0 1 0,0-1 0,0 0 0,0 1 0,-1-1 0,0 0-1,0 0 1,-1 4 0,-3 12 14,-2 0-1,0 0 0,-17 30 1,0-2-10,17-33-11,6-12 0,0 0-1,0 0 1,0 0 0,0 0 0,0 0-1,0 0 1,1 0 0,-1 1 0,1-1-1,-1 0 1,1 0 0,0 5 0,0-4-1,0 1 1,1 0 0,0 0 0,-1-1 0,1 1 0,1-1-1,-1 1 1,0-1 0,1 1 0,0-1 0,0 0-1,0 0 1,2 4 0,38 36 37,-12-15-8,15 8-44,-40-31 18,-1 0 0,0 0-1,0 1 1,-1-1 0,1 1 0,3 10 0,-6-13-1,0 0 0,0-1 0,-1 1-1,1 0 1,-1 0 0,0 0-1,0 0 1,0 0 0,0 0 0,0 0-1,0 0 1,-1 0 0,0 0 0,1-1-1,-1 1 1,0 0 0,-2 3 0,-17 48 27,17-42-27,-1 0 1,-1 1-1,-10 19 0,9-20-89,0 0 0,2 0 0,-1 0 0,2 0 0,-1 1 0,2-1 0,0 1 1,0 0-1,1 19 0,1-28-168,0 0-1,-1-1 1,1 1 0,-1 0-1,0 0 1,1 0 0,-2-1-1,1 1 1,-3 6 0,2-7-257,0-1-1,0 1 1,-1 0 0,1-1 0,0 1-1,-1-1 1,0 0 0,1 0-1,-1 0 1,0 0 0,0 0 0,0-1-1,0 1 1,0-1 0,-1 0 0,1 0-1,-7 1 1,-23 4-5123,0-1 0,-51 1 0,63-6 3501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1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748 975 848,'49'9'5290,"-17"-8"1534,-35-3-6229,1-1 0,0 0-1,0 0 1,0 0 0,0 0 0,1 0 0,-1-1 0,-1-5 0,-6-10 777,-82-117 4565,31 49-3666,26 41-1171,-2 1-1,-67-64 1,10 11-216,-189-199-196,244 262-687,30 29-10,1 0 0,-1-1 0,1 0 0,1 0 1,-1 0-1,1-1 0,-6-10 0,12 18-40,0 0 0,0-1 0,-1 1 0,1 0 0,0-1 0,0 1 0,0-1 0,-1 1 0,1 0 1,0-1-1,0 1 0,0-1 0,0 1 0,0-1 0,0 1 0,0 0 0,0-1 0,0 1 0,0-1 0,0 1 0,0-1 0,0 1 0,0 0 0,1-1 0,-1 1 0,0-1 0,0 1 1,0 0-1,1-1 0,-1 1 0,1-1 0,13 1-1548,17 13-2084,-21-7 2189,-1 1 1,1 0-1,-1 1 0,-1-1 1,1 1-1,-1 1 1,11 15-1,2 7-3935,40 44 0,-26-43 3041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1348,'-20'4'8130,"-25"16"-5995,35-17-1893,0 2 0,0-1 1,0 1-1,0 0 0,-12 10 0,-41 20 1139,28-20 148,21-13-364,19-7-264,37-1-1019,-23-1 98,11-4 28,52-26 0,-22 11 22,-58 26 3,2-2 937,-10 8 348,-35 13-711,0-2 1,-2-2 0,-52 12-1,65-18-455,30-9-153,0 0 0,0 0 0,-1 0 0,1 0 1,0 0-1,0 0 0,0 0 0,0 0 0,0 0 0,-1 0 1,1 0-1,0 0 0,0 1 0,0-1 0,0 0 0,0 0 0,0 0 1,0 0-1,-1 0 0,1 0 0,0 0 0,0 1 0,0-1 1,0 0-1,0 0 0,0 0 0,0 0 0,0 0 0,0 0 1,0 1-1,0-1 0,0 0 0,0 0 0,0 0 0,0 0 1,0 1-1,0-1 0,0 0 0,0 0 0,0 0 0,0 0 0,0 0 1,0 0-1,0 1 0,0-1 0,0 0 0,0 0 0,1 0 1,-1 0-1,0 0 0,0 0 0,0 1 0,0-1 0,0 0 1,0 0-1,0 0 0,0 0 0,1 0 0,-1 0 0,0 0 1,0 0-1,0 0 0,0 0 0,1 0 0,-1 1-4,41 36-2285,-17-11-2528,0 0-1,30 46 1,-18-13 1282,-9-9 1396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1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1 456 60,'1'1'278,"0"-1"1,0 1-1,1 0 0,-1-1 0,0 1 1,1-1-1,-1 0 0,0 1 0,1-1 1,-1 0-1,1 0 0,-1 0 0,1 0 1,-1 0-1,0 0 0,1 0 0,-1 0 1,1 0-1,-1-1 0,0 1 0,1-1 1,-1 1-1,0-1 0,1 1 0,-1-1 1,0 0-1,1-1 0,3-2 372,-1 0 0,0 0 0,0 0 0,-1-1-1,5-7 1,8-9 82,31-34 329,-25 27-888,2 0-1,1 2 1,2 1-1,39-29 0,-19 22-404,1 3-1,1 2 1,86-33-1,-105 46-744,10-2-1684,-37 14 1959,1 1 0,0 0 0,0 1 0,0-1-1,0 1 1,0-1 0,0 1 0,5 1 0,10 3-1448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1 250 996,'68'14'7997,"-56"-13"-7770,0 0 1,0-1-1,0-1 0,0 0 1,0 0-1,21-6 0,-25 5-123,0 0-1,0-1 0,1 0 0,-2 0 0,1-1 1,0 1-1,-1-2 0,1 1 0,-1-1 1,7-7-1,-3 2 45,-7 7-92,0 0-1,-1 0 1,1-1-1,-1 0 0,0 1 1,0-1-1,0 0 1,0-1-1,-1 1 0,1 0 1,-1-1-1,0 0 0,-1 1 1,3-9-1,-3 9 23,0 0 1,0-1-1,0 1 0,-1 0 0,0 0 0,1-1 1,-2 1-1,1 0 0,0 0 0,-1-1 0,0 1 1,0 0-1,0 0 0,0 0 0,-1 0 0,1 0 1,-1 0-1,0 0 0,0 1 0,-1-1 0,1 1 1,-1-1-1,1 1 0,-1 0 0,0 0 0,-1 0 1,1 0-1,0 1 0,-1-1 0,-3-1 0,2 1 163,0 1-1,0 0 1,-1 0-1,1 1 1,0-1-1,-1 1 1,1 0-1,0 1 1,-1-1-1,1 1 1,-1 0-1,1 1 1,-1-1-1,1 1 1,-1 0-1,1 0 0,0 1 1,0 0-1,-1 0 1,1 0-1,0 0 1,1 1-1,-1 0 1,0 0-1,1 0 1,-1 0-1,-4 6 1,3-4-126,0 1 1,0 1-1,0-1 0,0 1 1,1 0-1,1 0 1,-1 1-1,1 0 0,0-1 1,1 1-1,0 1 1,0-1-1,0 0 1,1 1-1,1-1 0,-2 16 1,3-16-64,-1 13 149,2-1 0,0 1-1,1 0 1,1 0 0,8 30 0,-4-28-46,2-1 1,0 0 0,2 0 0,0-1-1,15 20 1,-17-28-123,1-2-1,0 1 1,1-2 0,0 1-1,1-1 1,0-1 0,0 0-1,1-1 1,17 9-1,-8-8-240,-1 0 0,1-1-1,1-1 1,0-1-1,-1-1 1,2-2 0,-1 0-1,0-1 1,1-1 0,40-4-1,-41 0-1192,0-1-1,0 0 1,0-2 0,0-1-1,-1-1 1,33-15 0,105-69-9044,-104 61 7863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1011 559 1140,'31'4'3909,"-18"1"1782,-30-9-388,-1 0-4528,-56-24 724,38 15-1174,-37-19 0,12 1-106,-16-6-51,2-4 0,-111-80-1,128 78-297,-35-30 356,80 62-662,1 0 1,1-1-1,0-1 0,1 0 0,-10-16 0,16 25-406,0-1-1,0 1 1,-1 0-1,1 0 1,-1 1 0,0-1-1,0 1 1,-1 0-1,1 1 1,-1-1-1,1 1 1,-1 0-1,0 0 1,-10-1-1,11 2 206,-13-1-1767</inkml:trace>
  <inkml:trace contextRef="#ctx0" brushRef="#br0" timeOffset="1">1 344 728,'3'9'1052,"0"-1"0,1 1 0,0-1 0,1 0 0,-1 0 0,2 0 0,7 9-1,-9-13-825,-1-1 0,1 1 0,0-1 0,0 0 0,0-1-1,1 1 1,-1-1 0,1 1 0,-1-1 0,1-1-1,0 1 1,0-1 0,0 0 0,0 0 0,5 1 0,39 0-41,0-1 0,-1-3 0,1-2 1,-1-2-1,50-12 0,233-77-979,-269 75 305,-37 13-628,-2-1-1,1-1 1,-1-1-1,-1-2 1,0 0 0,0-1-1,-1-1 1,28-25-1,-22 14-810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1 728,'19'8'4031,"-17"-7"-3365,-1 0 1,1-1-1,0 1 1,-1 0-1,1-1 1,-1 1-1,1 0 1,-1 0-1,0 0 0,1 1 1,-1-1-1,0 0 1,2 2-1,2 21 2759,-5-13-2998,0 1 0,1-1 1,0 1-1,1-1 1,0 1-1,1-1 1,1 0-1,-1 0 0,2 0 1,-1-1-1,2 0 1,8 14-1,20 32 783,-28-44-1053,1 0 0,0-1-1,1 0 1,0 0 0,0-1-1,1 0 1,12 10 0,-2-5-33,-8-5-41,0-2-1,0 1 0,1-2 1,15 8-1,-23-13-69,1 0-1,0-1 1,-1 1-1,1-1 1,0 0-1,0-1 1,0 1-1,0-1 0,0 0 1,0 0-1,0-1 1,-1 1-1,1-1 1,0 0-1,8-3 1,-3 0-8,0-1 1,0 0 0,0-1-1,0 0 1,-1 0-1,0-1 1,-1 0 0,13-13-1,-6 3-14,0 0 0,-2-1-1,17-26 1,15-33-27,-44 76 26,-1 1 0,0 0-1,1-1 1,-1 1 0,0 0 0,1-1-1,-1 1 1,1 0 0,-1-1 0,1 1-1,-1 0 1,1 0 0,-1 0 0,1-1-1,-1 1 1,1 0 0,-1 0 0,1 0-1,-1 0 1,1 0 0,-1 0-1,1 0 1,-1 0 0,1 0 0,-1 0-1,1 0 1,-1 1 0,1-1 0,-1 0-1,1 0 1,-1 0 0,1 1 0,-1-1-1,1 0 1,-1 0 0,0 1 0,1-1-1,-1 0 1,1 1 0,-1-1 0,0 1-1,1-1 1,-1 0 0,0 1 0,1 0-1,20 26-97,-16-20 70,77 110-392,-41-71-3021,81 72-1,-82-76-1596,3 2-4836,-34-38 7676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580 688 296,'-6'-20'6550,"-17"-2"-3602,5 7-1730,-270-292 2567,124 98-3448,118 128-418,38 59-181,3 11-2019,-3 23-1839,3 0 2271,4-10 1533,-1 1 0,1 0 0,0 0 0,0 0 1,0-1-1,1 1 0,-1 0 0,1 4 0,6 23-1814</inkml:trace>
  <inkml:trace contextRef="#ctx0" brushRef="#br0" timeOffset="1">280 452 920,'5'0'492,"0"0"-1,0-1 0,0 0 1,0 0-1,0 0 1,0-1-1,0 0 1,0 0-1,0 0 1,-1 0-1,1-1 0,-1 1 1,0-1-1,1 0 1,-1-1-1,4-4 1,6-7 433,-1-1 0,-1 0 0,10-18 0,18-23-537,119-114-142,-79 97-2557,-70 63 993,-3 2-202,7 19-6260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236 440 28,'-28'-68'3216,"22"49"-1877,-1 1 1,-14-26-1,-18-34 1290,30 56-2077,-2 0 1,-25-38-1,13 30-179,-32-48 817,75 107-828,30 34-1,-21-29-189,34 54-1,10 48 3035,-68-123-2501,9 19 1710,-14-31-2353,0-1 0,0 0 1,0 1-1,0-1 0,0 1 1,0-1-1,0 1 0,0-1 1,1 0-1,-1 1 0,0-1 1,0 1-1,1-1 0,-1 0 1,0 1-1,1-1 0,-1 0 1,0 1-1,1-1 0,-1 0 1,0 0-1,1 1 0,-1-1 1,0 0-1,1 0 0,-1 0 1,1 0-1,-1 1 0,1-1 1,-1 0-1,0 0 0,1 0 1,-1 0-1,1 0 0,-1 0 1,1 0-1,-1 0 0,1 0 1,-1 0-1,0 0 0,1 0 1,-1-1-1,1 1 0,-1 0 1,1 0-1,0-1 0,-1 0-7,0 0-1,1 0 1,-1 0-1,0 0 0,0 0 1,0 0-1,0 0 1,1 0-1,-2 0 1,1-1-1,0 1 1,0 0-1,0 0 0,0 0 1,-1 0-1,1 0 1,0 0-1,-1 0 1,1 0-1,-1 0 1,-1-1-1,0-5 99,-1-8-74,2 0 1,0 0-1,1 0 0,1 0 1,0 0-1,4-20 0,-1 12-51,12-74-10,-14 87-22,1 0 0,1 0 0,-1 1 0,1-1 0,1 1 0,0 0 0,7-10 0,-9 15 2,0 1 0,0 0 0,1 0 0,-1 0 0,0 1 0,1-1 0,0 1 0,0 0 0,0 0 0,0 0 0,0 1 0,0-1 0,0 1 0,0 0 0,0 0 0,1 1 0,-1-1 0,0 1 0,1 0 0,-1 0 0,1 0 0,7 2 0,4 1 12,0 1 1,0 0-1,0 1 1,24 12-1,-14-4 14,0 1 0,-1 1 0,36 29 0,63 64 20,-95-81-42,17 17-38,-25-22-446,1-1 0,33 24 0,-49-42-155,-1 1 0,1 0 0,-1 0-1,0 0 1,-1 1 0,1-1 0,5 8-1,-10-11 436,0-1-1,0 1 0,0-1 1,1 1-1,-1-1 0,0 1 1,0-1-1,0 1 0,0-1 1,0 1-1,0 0 0,-1-1 1,1 1-1,0-1 0,0 1 1,0-1-1,0 1 0,-1-1 1,1 1-1,0-1 0,0 1 1,-1-1-1,1 0 0,0 1 1,-1-1-1,1 1 0,-1-1 1,1 0-1,0 1 0,-1-1 1,1 0-1,-1 1 0,1-1 1,-1 0-1,1 0 0,-1 0 1,1 1-1,-1-1 0,1 0 1,-1 0-1,0 0 0,-27 8-5287,23-7 3606,-4 0-430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26 140,'-6'0'1129,"0"-1"1,0 0-1,1 0 1,-1-1-1,-9-3 1,9 3 89,0 0 0,0 0 1,0 1-1,0 0 1,-11-1-1,-15-3 7244,57 16-7156,67 36-1240,54 33 193,468 390 1426,-417-281 1356,-68-61 437,-106-105-3278,19 17-166,-40-38-35,0-1 0,-1 0-1,1 0 1,0 0 0,0 0 0,0 0-1,0 0 1,0 0 0,0-1-1,0 1 1,0-1 0,0 1 0,0-1-1,0 0 1,0 0 0,0 0-1,0 0 1,0 0 0,1-1 0,-1 1-1,2-1 1,2-3 0,-1 0 0,0-1 0,0 1 0,-1-1 0,1 0 0,-1-1 0,0 1 0,0-1 0,-1 1 0,1-1 0,2-7 0,55-154 0,7-12 0,-41 117 0,-11 25 0,0 1 0,3 1 0,38-55 0,-32 60-67,1 1 1,1 1-1,33-25 0,-56 49-520,1 0 0,0 1-1,1 0 1,-1 0 0,8-4-1,-7 5-720,0 1-1,-1-1 0,1 1 1,0 0-1,0 0 0,-1 0 1,1 1-1,8 1 0,-2 0-1572,-1 1 0,1 0 0,14 5 0,15 7-193,-41-14 3074,36 11-2180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739 1 64,'-11'5'1858,"1"0"-1,-1-1 1,-15 4 0,-27 11 2199,-190 82 6033,-13 7-1753,253-106-8259,-6 1 166,1 1 0,0 0-1,0 1 1,1-1 0,-1 2 0,1-1-1,0 1 1,0 0 0,1 1 0,-8 9-1,9-10-239,0 1 0,1-1 0,0 1 0,1 0 0,-1 0 0,1 1 0,-2 9 0,4-13-5,0 0 1,0 0 0,1 1 0,0-1 0,-1 0 0,2 1-1,-1-1 1,0 1 0,1-1 0,0 0 0,0 0 0,0 1-1,1-1 1,-1 0 0,3 5 0,5 7 0,2 7 0,1-1 0,1 0 0,0-1 0,2 0 0,0-1 0,2-1 0,22 21 0,-34-36 0,-1-1 0,1 1 0,-1-1 0,1 0 0,0-1 0,0 1 0,0-1 0,0 0 0,1 0 0,-1-1 0,0 1 0,1-1 0,-1 0 0,1-1 0,8 1 0,-7-2 0,1 0 0,-1-1 0,0 1 0,1-1 0,-1-1 0,0 1 0,0-1 0,0 0 0,-1-1 0,9-5 0,3-5 0,0 0 0,-2-2 0,0 1 0,0-2 0,-2 0 0,22-33 0,11-24 0,41-85 0,-85 153 0,0-2 0,0 1 0,1 0 0,0 0 0,0 0 0,0 0 0,1 1 0,0 0 0,0 0 0,11-9 0,-13 13 0,-1 1 0,1 0 0,0 0 0,0 1 0,0-1 0,0 0 0,0 1 0,0 0 0,0 0 0,0 0 0,0 0 0,0 0 0,0 0 0,0 1 0,0 0 0,-1-1 0,1 1 0,0 0 0,0 0 0,0 1 0,-1-1 0,4 2 0,7 6 0,1 0 0,-1 1 0,12 12 0,6 5 0,-10-11 0,-2 2 0,21 24 0,24 21 0,36 28-1560,-83-76-746,6 3-2756,-17-50-18081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774 772 368,'0'-7'7217,"0"7"-7073,1 0 1,-1 0-1,0 0 0,0 0 1,1 0-1,-24-15 2150,9 6-871,-122-116 4908,-101-97-423,118 94-3679,45 47-848,19 19-384,15 18-304,16 18-123,-30-27 0,218 206-299,-61-42-150,59 70 9,46 68-12,-164-199-726,3-2 0,80 64 0,-126-111 600,33 24-1407,-27-20-144,0-1 1,0 0 0,0-1-1,0 0 1,9 2 0,-10-3-35,0-1 1,0 0-1,0 0 1,1-1-1,-1 1 1,11-2 0,24-8-3019,-12-5 2195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1204,'2'-1'365,"-1"-1"0,0 1 0,1-1 0,-1 1 0,1-1 0,-1 1 0,1 0 0,0 0 0,0 0 0,-1 0 0,1 0 0,0 0-1,0 0 1,0 0 0,0 1 0,0-1 0,0 1 0,0 0 0,0-1 0,0 1 0,4 0 0,-3 1-112,-1 0-1,1 0 1,0 0 0,-1 0 0,1 0-1,-1 1 1,1-1 0,-1 1-1,0 0 1,0-1 0,1 1-1,-1 0 1,3 4 0,3 5 279,-1-1-1,0 1 1,-1 1 0,0-1 0,8 23 0,41 86 3662,-38-87-2789,-1 1 1,14 45-1,-20-48-751,24 56 0,-15-39-489,4 8-913,0-22-2704,-16-23 301,-23-32-14999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3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270 192 584,'-3'-1'10013,"-12"-4"-6892,-38-15 2540,44 16-5223,0 0 1,-1 0-1,1 1 1,-1 0-1,0 1 1,0 0-1,-14-1 1,19 3-288,-1-1 0,1 1 0,0-1 0,0 0 0,0 0 0,-10-4 0,15 5-151,0 0 1,0 0-1,0-1 0,0 1 0,0 0 1,0 0-1,0 0 0,0 0 0,0 0 0,-1 0 1,1 0-1,0 0 0,0 0 0,0 0 0,0-1 1,0 1-1,0 0 0,0 0 0,0 0 1,0 0-1,0 0 0,0 0 0,0 0 0,0 0 1,0-1-1,0 1 0,0 0 0,0 0 1,0 0-1,0 0 0,0 0 0,0 0 0,0 0 1,0-1-1,0 1 0,0 0 0,0 0 1,0 0-1,0 0 0,0 0 0,0 0 0,0 0 1,0 0-1,0 0 0,1-1 0,-1 1 0,0 0 1,0 0-1,0 0 0,0 0 0,0 0 1,0 0-1,9-5-7,8-2-26,109-30-214,156-37 159,-276 73 213,-1 0 0,0 0 0,1 1 0,-1 0 0,0 0 0,7 1 1,-12-1-84,0 0 0,0 0 0,0 0 0,1 0 0,-1 0 0,0 0 0,0 0 0,0 0 0,0 0 0,1 0 0,-1 0 0,0 0 0,0 0 0,0 0 0,0 0 0,1 0 0,-1 1 0,0-1 0,0 0 0,0 0 0,0 0 0,0 0 0,1 0 0,-1 0 0,0 0 0,0 1 1,0-1-1,0 0 0,0 0 0,0 0 0,0 0 0,0 0 0,0 1 0,0-1 0,0 0 0,0 0 0,1 0 0,-1 0 0,0 1 0,0-1 0,0 0 0,0 0 0,0 0 0,-1 1 0,1-1 0,0 0 0,0 0 0,0 0 0,0 0 0,0 0 0,0 1 0,-19 10 2178,-46 25-361,-178 75-1326,204-92-527,29-14-14,-1 1-1,1-2 0,-12 4 1,15-4-74,24-8-21,48-23 16,87-49 0,1-5 198,-153 79 1113,-8-1-763,-11 4-357,-225 106-104,89-38 0,82-32 0,73-37 0,0 0 0,0 0 0,-1 0 0,1 0 0,0 0 0,0 0 0,0 0 0,-1 0 0,1 0 0,0 0 0,0 0 0,0 0 0,-1 0 0,1 1 0,0-1 0,0 0 0,0 0 0,-1 0 0,1 0 0,0 0 0,0 0 0,0 1 0,0-1 0,-1 0 0,1 0 0,0 0 0,0 0 0,0 1 0,0-1 0,0 0 0,0 0 0,0 0 0,-1 1 0,1-1 0,0 0 0,0 0 0,0 0 0,0 1 0,0-1 0,0 0 0,0 0 0,0 1 0,0-1 0,0 0 0,0 0 0,0 0 0,1 1 0,12-1 0,28-8 0,343-134 0,-272 97 0,-20 14 0,-78 29 42,-19 8-151,-25 10-2750,-130 33-16358,133-43 14989,-54 4 0,34-9 2192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27 540,'-28'-25'31094,"27"25"-30424,-5-1-276,23 7-318,-15-5-77,-1-1 1,0 0-1,1 1 1,-1-1-1,0 1 1,1 0-1,-1-1 1,0 1-1,1 0 1,-1 0-1,0 0 1,0 0-1,1 1 1,69 59 0,-38-34 0,45 48 0,-44-40 0,-22-24 0,0 2 0,-1 0 0,19 27 0,-20-22 0,100 179 0,-57-99 0,-48-87 0,0 0 0,-1 1 0,-1 0 0,0 0 0,0 0 0,-1 0 0,0 0 0,-2 1 0,0 23 0,-1-31 0,-8-1 0,0-3-67,1-1 1,0-1-1,-1 1 1,1-2-1,0 1 1,-10-4-1,-13-1-2297,11 3-1396,1-1 1,-1-1-1,1 0 0,0-2 1,0 0-1,-21-12 1,14 8 1067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2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92 180,'-18'-15'27838,"33"19"-23562,19 2-3803,82 4-473,421-20 0,354-26 0,-690 23 0,177-4 0,-367 16 0,0 1 0,0-2 0,0 1 0,0-2 0,14-3 0,-20 4 0,-3 0 0,-11 0 0,-14 0 0,-266 5-722,145-2-4558,1 0-6872,-5 4 1994,74 0 7043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3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1020,'2'0'458,"1"-1"-1,0 1 0,-1 0 1,1 0-1,0-1 1,-1 0-1,1 1 1,-1-1-1,1 0 0,-1 0 1,7-4 2023,7-4 1637,-16 9-4046,0 0 0,0 0-1,1-1 1,-1 1 0,0 0 0,0 0-1,0 0 1,1 0 0,-1 0 0,0 0 0,0-1-1,1 1 1,-1 0 0,0 0 0,0 0-1,1 0 1,-1 0 0,0 0 0,1 0-1,-1 0 1,0 0 0,0 0 0,1 0 0,-1 0-1,0 0 1,0 0 0,1 1 0,-1-1-1,0 0 1,0 0 0,1 0 0,-1 0-1,0 0 1,0 1 0,0-1 0,1 0-1,-1 0 1,0 0 0,0 0 0,0 1 0,0-1-1,1 0 1,-1 0 0,0 1 0,0-1-1,0 0 1,0 0 0,0 2 1453,-10-17 3454,2 9-3939,7 5-976,1 1 1,-1 0-1,1 0 1,-1-1-1,1 1 1,-1-1-1,1 1 1,-1 0-1,1-1 1,-1 1 0,1-1-1,0 1 1,-1-1-1,1 1 1,0-1-1,-1 1 1,1-1-1,0 1 1,0-1-1,0 0 1,-1 1-1,1-1 1,0 1-1,0-2 1,-15-8 2027,13 9-1582,10 5-358,5 5-132,-1 1 0,0 0-1,-1 1 1,0 0 0,-1 0-1,0 1 1,9 14 0,19 23 14,-15-24-12,155 189 164,-148-175-147,3-2 0,47 43 0,-14-15-10,-61-60-29,22 23 6,31 24 1,-48-44-5,0-1 0,0 0 0,1-1 0,0 0 0,1 0 0,-1-1 0,15 4 1,-19-7 4,0 0 1,0-1-1,0 0 1,1 0 0,-1 0-1,0-1 1,0 0-1,0-1 1,1 1 0,-1-1-1,0-1 1,0 1 0,8-4-1,-10 2 0,1 1 0,0-2 0,-1 1-1,0-1 1,0 1 0,0-1 0,0-1 0,-1 1 0,1-1 0,-1 0-1,0 0 1,0 0 0,-1 0 0,0-1 0,4-7 0,9-28-4,-1-1 1,-3 0-1,-1-1 1,6-51-1,-6 34-29,22-71 1,-20 85 13,11-25-11,-21 66 20,0-1 1,0 0-1,0 1 1,1 0-1,0 0 1,0 0-1,0 0 1,0 1-1,9-7 1,-11 9-25,0 1 0,1 0 0,-1 0 0,0 0 0,1 0 0,-1 0 0,1 0 0,-1 1 0,1-1 0,-1 1 0,1 0 1,0 0-1,-1-1 0,1 2 0,-1-1 0,1 0 0,0 1 0,-1-1 0,1 1 0,-1-1 0,1 1 0,-1 0 0,0 0 0,5 3 0,-4-2-418,1 0-1,-1 0 0,0 0 1,0 1-1,0-1 0,0 1 0,-1 0 1,1 0-1,-1 0 0,1 0 1,-1 0-1,0 1 0,0-1 0,-1 0 1,3 7-1,-2 25-6548,-2-32 6348,0 1 1,-1-1-1,2 1 1,-1-1-1,0 1 1,1-1 0,-1 1-1,1-1 1,0 0-1,0 1 1,0-1 0,1 0-1,1 4 1,14 15-2190,1 2 900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3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83 948,'1'0'214,"0"-1"0,1 1-1,-1-1 1,0 0 0,1 1 0,-1-1 0,0 0-1,0 0 1,0 0 0,0 0 0,0 0 0,0 0-1,0 0 1,0 0 0,0 0 0,-1-1 0,1 1-1,0 0 1,-1 0 0,1-1 0,-1 1 0,1 0-1,-1-1 1,0 1 0,1-1 0,-1 1 0,0 0-1,0-1 1,0 1 0,0-1 0,0 1 0,-1-1-1,1 1 1,0 0 0,-1-1 0,0-1 0,0 1 125,-1-1 1,0 1 0,0-1 0,0 1 0,-1 0 0,1 0-1,0 0 1,-1 0 0,0 0 0,1 0 0,-1 1-1,0 0 1,0-1 0,0 1 0,1 0 0,-2 0 0,-3 0-1,-9-2-79,0 1 0,1 1-1,-1 1 1,0 0 0,0 1-1,0 0 1,0 2 0,1 0-1,-1 0 1,1 2 0,0 0-1,0 0 1,0 2 0,1-1-1,0 2 1,0 0 0,1 1-1,0 0 1,-21 21 0,17-15-114,-30 31 228,44-43-351,1 0-1,-1 0 1,1 0-1,0 1 0,0-1 1,0 1-1,1-1 1,-1 1-1,1 0 1,0 0-1,0 0 0,0-1 1,0 8-1,1-5-8,0 0 1,1 0-1,0 0 0,0 1 0,1-1 0,0 0 0,0-1 0,0 1 0,1 0 1,-1-1-1,1 1 0,1-1 0,4 7 0,-1-4-8,0 0 0,1 0 0,0 0 0,1-1 0,0-1 0,0 1 0,10 5 0,0-3-4,0 0 1,0-1-1,1-1 1,0 0-1,0-2 1,1 0-1,34 3 1,-39-8 7,0 0 1,0-1 0,0-1 0,0 0 0,0-1 0,-1-1-1,1 0 1,-1-1 0,0-1 0,0 0 0,-1-1 0,0-1-1,0 0 1,-1-1 0,21-18 0,-27 20-7,0 0 0,-1 0 0,0-1-1,0 0 1,-1 0 0,0-1 0,0 0 0,-1 1 0,0-2 0,-1 1 0,0 0-1,2-14 1,0-6-20,-2 1-1,-1-52 0,-2 79 17,-5-25-1,5 24 0,-1 0 0,1 1 0,-1-1-1,1 0 1,0 0 0,-1 0 0,1 0-1,0 0 1,0 0 0,1-3 0,0 4 0,-1 0 0,1 1 0,-1-1 1,1 1-1,0-1 0,0 1 0,-1-1 0,1 1 1,0-1-1,0 1 0,0-1 0,-1 1 1,1 0-1,0-1 0,0 1 0,0 0 1,0 0-1,0 0 0,0 0 0,0 0 0,-1 0 1,1 0-1,0 0 0,0 0 0,0 0 1,0 1-1,0-1 0,1 1 0,7 1-1,0 1 0,-1 0 0,1 1-1,-1 0 1,0 0 0,0 1 0,0 0-1,0 0 1,11 12 0,7 2 22,36 27-87,82 57 399,-119-88-781,1 0 1,1-1-1,50 18 0,-53-20-1561,-23-12 1846,-1 0-1,0 1 1,1-1-1,-1 0 1,0 1-1,1-1 1,-1 0-1,0 1 1,0-1-1,1 0 1,-1 1-1,0-1 1,0 1-1,0-1 1,0 0-1,1 1 1,-1-1-1,0 1 1,0-1-1,0 1 1,0-1-1,0 0 1,0 1-1,0-1 1,0 1-1,0-1 1,0 1-1,-1-1 1,1 1-1,0-1 1,0 0-1,0 1 1,0-1-1,-1 1 1,1-1-1,0 0 1,0 1-1,-1-1 1,1 0 0,0 1-1,-1-1 1,1 0-1,0 1 1,-1-1-1,1 0 1,0 0-1,-1 1 1,1-1-1,-1 0 1,1 0-1,0 0 1,-1 0-1,1 0 1,-1 1-1,-5 3-2901,10-3 104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3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1004 1680,'1'-1'258,"1"1"1,0-1-1,-1 0 0,1 0 0,-1 0 0,1 0 1,-1 0-1,0-1 0,0 1 0,1 0 0,-1-1 1,0 1-1,0 0 0,0-1 0,0 1 0,0-1 1,-1 0-1,1 1 0,0-1 0,-1 0 0,1 1 1,-1-1-1,0 0 0,1-2 0,-2-2 410,0 1 0,0 0 0,-1-1 0,1 1 0,-1 0 0,-5-9 0,5 9-638,-18-34 1550,-2 0 1,-2 2 0,-30-37-1,-35-54 784,58 77-1712,-76-143 1299,35 61-777,36 66-601,22 44-235,-18-41 1,16 35-117,13 26-177,0-1-1,1 0 0,-1 0 0,1 0 1,0 0-1,0-1 0,-1-5 0,3 10-13,20 21-18,-1 1-27,0 1 0,-1 1-1,-2 1 1,23 44-1,-24-43 6,72 145 56,-58-111-6,41 105 67,-49-108-51,55 103 0,-54-123-43,2 5 11,31 41 0,-47-72-20,1-1 1,0 1-1,0-2 1,1 1 0,1-1-1,0-1 1,0 0 0,18 10-1,-9-9-80,0-1 0,1 0 0,0-2 1,0 0-1,0-2 0,1 0 0,-1-1 0,1-1 0,0-1 0,0-1 0,32-5 0,-35 2-1688,-1-1-1,0 0 1,0-2-1,32-13 1,-38 13-772,0 0 1,0-1-1,0-1 0,-1 0 1,19-17-1,-19 9 346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2:3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132 339 1356,'-2'-1'729,"-1"1"-1,1 0 1,0-1-1,0 0 1,-1 1 0,1-1-1,0 0 1,0 0-1,0 0 1,-3-2-1,-25-22 2949,24 18-3285,-1 0-1,1 0 1,0-1-1,0 0 1,-6-13-1,6 7-96,0-1 0,1 0 0,1-1 0,-5-29-1,8 39-270,1-1 0,-1 1 0,1-1-1,1 1 1,-1-1 0,1 1 0,0-1 0,0 1-1,1-1 1,0 1 0,0 0 0,0 0-1,1 0 1,5-9 0,-5 12-19,0 0-1,0 0 1,0 0 0,0 0 0,1 0-1,0 1 1,-1 0 0,1-1 0,0 1 0,0 1-1,0-1 1,0 0 0,0 1 0,1 0-1,-1 0 1,0 0 0,0 1 0,1-1-1,-1 1 1,1 0 0,-1 0 0,0 1-1,1-1 1,-1 1 0,0 0 0,1 0-1,-1 1 1,0-1 0,0 1 0,0 0-1,0 0 1,0 0 0,-1 0 0,1 1 0,3 3-1,4 3 181,0 1 0,-1 0 0,-1 0 0,0 1 0,0 0 0,-1 0 0,0 1 0,-1 1 0,0-1 0,-1 1 0,-1 0 0,0 0 0,-1 0 0,4 21 0,-4-8 204,-1 0-81,0 0 0,2 0 0,1 0 1,1-1-1,2 0 0,21 47 0,-24-64-293,-1 0 0,2 0-1,-1-1 1,1 1 0,0-1 0,1-1-1,0 1 1,0-1 0,0-1-1,0 1 1,1-2 0,0 1-1,0-1 1,1 0 0,-1-1 0,1 0-1,-1-1 1,1 0 0,0 0-1,20 0 1,9-2-146,1-1-1,-1-2 1,75-15 0,-98 14-520,1-1 0,21-9 0,-23 8-1816,0 1 1,20-5 0,-34 9 1847,1 1 1,-1 0 0,0 0-1,0-1 1,0 1 0,0 0 0,0 0-1,1 0 1,-1 1 0,0-1-1,0 0 1,0 0 0,0 1 0,2-1-1,-2 9-1801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1 756,'-17'0'8075,"17"0"-7997,1 0-1,-1 0 1,0 0-1,1 0 0,-1 0 1,0 0-1,1 0 0,-1 0 1,0 1-1,1-1 0,-1 0 1,0 0-1,0 0 1,1 0-1,-1 1 0,0-1 1,0 0-1,1 0 0,-1 1 1,0-1-1,0 0 0,0 0 1,0 1-1,1-1 0,-1 0 1,0 1-1,0-1 1,0 0-1,0 1 0,0-1 1,0 1 7,0-1 1,1 1-1,-1-1 0,0 1 1,0-1-1,0 0 1,0 1-1,1-1 1,-1 1-1,0-1 1,1 0-1,-1 1 0,0-1 1,0 0-1,1 1 1,-1-1-1,1 0 1,-1 0-1,0 1 1,1-1-1,-1 0 0,1 0 1,-1 0-1,0 1 1,1-1-1,-1 0 1,1 0-1,-1 0 1,1 0-1,-1 0 0,1 0 1,2 1 1,-1 0 0,1 0 0,-1 0-1,0 0 1,0 0 0,1 1 0,-1-1 0,0 1 0,0-1-1,0 1 1,0 0 0,-1 0 0,1 0 0,0 0 0,-1 0 0,0 0-1,1 0 1,-1 1 0,1 2 0,30 63 295,-24-49 21,32 53 1353,-7-27-879,-30-40-777,1 0 0,-1 0 1,1 0-1,0-1 0,1 1 0,8 7 0,-12-12-89,-1 1-1,0-1 1,0 1-1,1-1 0,-1 0 1,0 1-1,0-1 0,0 1 1,0-1-1,0 1 0,1-1 1,-1 1-1,0-1 0,0 1 1,0 0-1,0-1 0,-1 1 1,1-1-1,0 1 1,0-1-1,0 0 0,0 1 1,0-1-1,-1 1 0,1-1 1,0 1-1,0-1 0,-1 1 1,1-1-1,-5 2-148,3-13-860,-19 4-2986,4 4 1538,15 2 2150,-10-3-1180,1 1-1,0-2 1,0 0-1,1 0 1,-12-8-1,2-7-973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16 540,'72'-8'8781,"0"0"-4045,-71 8-4498,10 1-151,-5 1-80,-6-2-6,0 0 0,0 0 0,0 1 0,1-1 0,-1 0 0,0 0 0,0 0 0,0 0 0,1 1 0,-1-1 0,0 0 0,0 0 0,1 0 0,-1 0 0,0 0 0,0 0 0,1 0 0,-1 0 0,0 0 0,0 0 1,1 0-1,-1 0 0,0 0 0,0 0 0,1 0 0,-1 0 0,0 0 0,1 0 0,-1 0 0,0 0 0,0 0 0,1 0 0,-1 0 0,0 0 0,0-1 0,0 1 0,1 0 0,-1 0 0,0 0 0,0 0 0,1-1 0,-1 1 0,0 0 0,0 0 0,0-1 0,0 1 0,0 0 0,1 0 0,-1-1 0,0 0-144,-11 6-1786,-106 26-7369,81-21 7036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435 338 100,'2'10'1800,"0"-8"-1485,-1 0 1,1 0-1,0 0 0,-1 0 0,0 0 0,0 0 1,1 0-1,-1 0 0,0 1 0,-1-1 0,1 0 1,0 1-1,-1-1 0,1 1 0,-1-1 0,0 1 1,0-1-1,0 1 0,0-1 0,0 4 0,0-6 1,-11 6 643,10-6-950,1 0 0,0 0-1,0 0 1,0 0 0,0 1 0,-1-1 0,1 0 0,0 0 0,0 0 0,0 0 0,0 1 0,0-1 0,0 0 0,-1 0 0,1 0 0,0 1 0,0-1 0,0 0 0,0 0 0,0 1 0,0-1 0,0 0 0,0 0-1,0 0 1,0 1 0,0-1 0,0 0 0,0 0 0,0 1 0,0-1 0,0 0 0,0 0 0,0 0 0,1 1 0,-1-1 0,0 0 0,0 0 0,0 0 0,0 1 0,0-1 0,0 0 0,1 0 0,-1 0-1,0 0 1,0 0 0,0 1 0,1-1 0,-1 0 0,2 1 848,-3-3-766,0 0 1,1 0-1,-1 0 0,0 0 1,0 0-1,0 1 0,0-1 1,-1 0-1,1 1 1,0-1-1,-1 1 0,1-1 1,-1 1-1,1 0 0,-1 0 1,0-1-1,1 1 0,-4-1 1,-14-13 16,-104-108 1198,0 0 157,69 74-992,16 17-186,31 26-223,0 0 0,0 0 0,-1 1 0,1 0 0,-1 0 0,-9-3 0,44 43-162,33 6 64,-38-27 28,-1 1 1,-1 1 0,0 0 0,-1 2-1,18 20 1,15 16-30,-40-43 37,-1-1 0,-1 2 1,0 0-1,12 17 0,6 13 8,-22-36-5,-2 0-1,1 0 0,-1 0 1,0 1-1,0-1 0,-1 1 1,0 0-1,0 0 0,0 1 1,-1-1-1,-1 0 0,1 1 1,0 10-1,5-17 357,-7-1-345,0 0 0,0 0 0,0 0 0,0 0 0,0 0 0,0 0 0,0 0 0,1 0 0,-1 0 0,0 0 0,0 0 0,0 0 0,0 0 0,0 0 0,0 0 0,0 0 0,1 0 0,-1 0 0,0 0 0,0 0 0,0 0 0,0-1 0,0 1 0,0 0 0,0 0 0,0 0 0,0 0 0,0 0 0,0 0 0,1 0 0,-1 0 0,0 0 0,0-1 0,0 1 0,0 0 0,0 0 0,0 0 0,0 0 0,0 0 0,0 0 0,0-1 0,0 1 0,0 0 0,0 0 0,0 0 0,0 0 0,0 0 0,0 0 0,0 0 0,0-1 0,-1 1 0,1 0 0,0 0 0,0 0 0,0 0 0,0 0 0,0 0 0,0 0 0,0 0 0,0 0 0,0-1 0,0 1 0,0 0 0,-1 0 0,1 0 0,0 0 0,0 0 0,0 0 0,-4-6 110,1 0 1,1 0-1,-1 0 0,1-1 0,0 1 0,0-1 0,0 1 0,0-9 1,-3-13-111,2 11-9,0 0-1,2 0 0,0-24 0,1 24-3,0 0-1,-2 1 1,-4-25 0,5 33 9,0-1 0,0 1 0,1-1 0,0 1 1,1-11-1,0-7 27,0 23-42,-1 0 0,1 1 1,0-1-1,0 1 0,1 0 1,-1-1-1,0 1 0,1 0 1,0 0-1,-1 0 0,1 0 0,0 0 1,0 0-1,0 1 0,0-1 1,0 0-1,1 1 0,-1 0 1,0-1-1,1 1 0,-1 0 1,1 0-1,-1 1 0,1-1 0,-1 0 1,5 0-1,11 3 8,0 0-1,-1 1 1,0 1 0,1 0-1,-2 2 1,26 10 0,-35-12-3,0 0 0,0 1 0,0-1-1,-1 1 1,9 9 0,7 6 9,-14-12 15,-1 0-1,-1 0 1,1 1 0,-1 0-1,-1 0 1,7 15-1,-10-18-14,0-2-15,-1 1 0,0-1-1,0 1 1,0-1-1,-1 1 1,0 0-1,0-1 1,0 1-1,0 0 1,-1-1 0,0 1-1,0-1 1,-2 8-1,-3 25-44,6-14 41,-1-17 2,0 1 1,1-1-1,0 0 1,1 0-1,-1 1 1,1-1-1,0 0 1,1 0-1,-1 0 1,1 0 0,3 6-1,-2-8 8,0-1-1,0 0 1,1 0-1,-1 0 0,1 0 1,0 0-1,0-1 1,-1 1-1,2-1 1,-1 0-1,0-1 1,0 1-1,1-1 1,-1 0-1,7 1 1,33 4-1667,-6-10-3653,-26-12-5049,-3 7 8612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438 511 688,'9'-2'9394,"-10"-7"-8775,0 1-1,-1-1 1,1 0-1,-5-11 0,-3-10 189,6 21-570,0 1 0,-1 0-1,0-1 1,0 1 0,-11-12-1,-3-10 319,16 27-504,-25-49 503,-3 1-1,-40-54 1,49 76-493,13 17-30,-1 1-1,-16-17 1,8 8-96,15 19 49,1-1 1,0 0 0,-1 1 0,1-1 0,-1 1 0,1-1 0,-1 1 0,0 0 0,1-1 0,-1 1 0,0 0 0,0 0 0,-4-1 0,4 2-337,-1 0 0,0-1-1,0 1 1,0 1 0,1-1 0,-1 0 0,0 1-1,-5 1 1,-6 2-1777,1 1 1,-1 0-1,1 1 0,-16 11 0,3-3-226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40:5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431 131 1160,'-10'-7'7553,"11"0"-6471,-1 5-1031,0 1 0,0 0-1,1 0 1,-1 0 0,0-1 0,0 1 0,0 0 0,-1 0 0,1-1 0,0 1-1,0 0 1,-1 0 0,1 0 0,0 0 0,-1 0 0,1-1 0,-1 1-1,0 0 1,1 0 0,-1 0 0,0 0 0,0 0 0,-1-1 0,-10-20 1309,3 12 583,0 0-1,-1 1 1,0 1 0,0-1 0,-16-9 0,23 18-1496,-1-1 1,1 1-1,-1-1 0,1 1 1,-1 0-1,1 0 0,-1 1 0,0-1 1,1 1-1,-1-1 0,1 1 1,-4 2-1,-1-1 200,-1 0-336,0 0 0,0 1 1,1 0-1,-1 1 0,1 0 1,0 0-1,-11 8 0,-50 44-726,43-33 612,22-20-197,0 1 0,1 0 0,-1 0 0,1 0 0,0 0 0,0 1 0,0-1 0,0 1 0,1 0 0,0 0 0,-2 6 0,6 9 0,0 0 0,2 0 0,0 0 0,1 0 0,1-1 0,12 26 0,-3-5 0,-14-33 0,0 0 0,0 0 0,0 0 0,-1 0 0,0 0 0,-1 13 0,-1 5 0,2-19 0,-1 1 0,-1-1 0,1 1 0,-1-1 0,0 1 0,-1-1 0,-3 7 0,-7 20 0,-32 68 0,41-87 0,0-1 0,0 1 0,1-1 0,1 1 0,-1 16 0,12 24 0,1-6 0,-9-36 0,2 0 0,-1-1 0,1 0 0,1 1 0,5 12 0,-1-4 0,-5-12 0,-1-4 0,0 1 0,0 0 0,0-1 0,-1 1 0,1 0 0,-1 0 0,0 0 0,-1 0 0,1 0 0,-1 0 0,0 0 0,-1 1 0,1-1 0,-1 0 0,0 0 0,0 0 0,-2 6 0,-15 19-1664,-3-1-7268,-10 15-9667,23-34 15963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4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12 496,'11'1'16116,"-17"-3"-15698,1-1 0,0 2 0,-1-1 0,1 1 0,-1-1 0,1 2 0,-1-1 0,1 0 1,-1 1-1,0 0 0,-5 1 0,7-1-392,0 1 0,1-1 0,-1 1 0,0 0 0,1 0 0,-1 0 0,0 1 0,1-1 0,0 1 0,-1 0 0,1-1 0,0 2 0,0-1 0,0 0 0,0 1 0,0-1 0,1 1 0,-1 0 0,-2 4 0,4-6-23,-2 3-4,0 1 1,0 0-1,1 0 1,-1 0 0,1 0-1,0 0 1,0 1-1,1-1 1,0 1-1,0-1 1,0 1-1,1-1 1,-1 8-1,1 64 36,4-67-32,-3-9-2,-1 0-1,1 0 0,-1 0 0,1 0 0,-1 0 0,1 0 0,-1 0 0,1 0 0,-1 0 1,0 0-1,0 0 0,0 0 0,1 0 0,-1 1 0,0-1 0,-1 1 0,1-1 10,0-1-11,1 0 1,-1 0 0,0 0-1,0-1 1,0 1 0,0 0 0,0 0-1,0 0 1,0 0 0,0 0-1,1 0 1,-1 0 0,0-1-1,0 1 1,0 0 0,0 0 0,0 0-1,1 0 1,-1 0 0,0 0-1,0 0 1,0 0 0,0 0-1,0 0 1,1 0 0,-1 0-1,0 0 1,0 0 0,0 0 0,0 0-1,1 0 1,-1 0 0,0 0-1,0 0 1,0 0 0,0 0-1,0 0 1,1 0 0,-1 1 0,0-1-1,0 0 1,0 0 0,0 0-1,0 0 1,0 0 0,1 0-1,-1 0 1,0 1 0,0-1-1,0 0 1,0 0 0,0 0 0,0 0-1,0 0 1,0 1 0,0-1-1,0 0 1,0 0 0,0 0-1,0 0 1,0 0 0,0 1 0,0-1-1,0 0 1,0 0 0,2 3 29,-2-8 76,7 5-272,-7 0-45,1 0-1,0-1 1,0 1-1,0 0 1,-1 0-1,1 0 1,0 0-1,0 0 1,0 0 0,-1 0-1,1 0 1,0 0-1,0 0 1,0 0-1,-1 1 1,1-1 0,0 0-1,0 1 1,-1-1-1,1 0 1,0 1-1,-1-1 1,1 1-1,0-1 1,-1 1 0,2 0-1,-2 35-13032,0-26 11132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60 996,'148'-6'7618,"75"-17"-5983,50-3-1942,-249 25 222,95-2 319,-103 3-425,-1 1 1,1 1 0,-1 1-1,1 0 1,18 7 0,-33-10 123,-1 0 0,0 0 1,0 0-1,1 0 0,-1 0 0,0 0 1,1 0-1,-1 0 0,0 0 0,1 0 1,-1 0-1,0 1 0,1-1 0,-1 0 1,0 0-1,0 0 0,1 1 0,-1-1 1,0 0-1,0 0 0,0 1 1,1-1-1,-1 0 0,0 0 0,0 1 1,0-1-1,0 0 0,0 1 0,1-1 1,-1 0-1,0 1 0,0-1 0,0 0 1,0 1-1,-8 8-2057,-1-1-71,1-2 413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32 64,'5'-13'2841,"0"1"1133,-5 11-3902,0 1 0,0 0 0,0 0 0,0-1 0,0 1-1,0 0 1,0 0 0,-1-1 0,1 1 0,0 0 0,0 0 0,0-1 0,0 1 0,0 0 0,-1 0-1,1 0 1,0-1 0,0 1 0,0 0 0,-1 0 0,1 0 0,0 0 0,0-1 0,-1 1 0,1 0-1,0 0 1,0 0 0,-1 0 0,1 0 0,0 0 0,0 0 0,-1 0 0,1 0 0,0 0 0,0 0-1,-1 0 1,1 0 0,0 0 0,0 0 0,-1 0 0,1 0 0,-31-1 3561,24 3-3409,-1 0 1,0 0-1,1 1 1,-1 0-1,-12 7 1,16-8-183,1 0 0,-1 0 1,1 1-1,0-1 0,0 1 0,0 0 1,1 0-1,-1 0 0,1 0 1,-1 0-1,1 1 0,0-1 0,-3 8 1,0 1-9,4-8-27,-1-1-1,0 1 0,1 0 0,0 0 0,0 0 0,0 0 1,0 0-1,0 0 0,1 0 0,0 0 0,0 0 0,0 0 1,0 0-1,1 0 0,-1 0 0,1 0 0,0 0 0,0 0 1,4 6-1,22 66-34,-2-6-35,-20-52 64,1 0 0,1-1 0,12 23 0,-17-37 22,0 0 25,-2-4-28,-2-14-282,1 9-342,0 0 0,0 1 0,0-1 0,-1 1 0,1-1 0,-1 1 0,-1 0 0,1 0 0,-1 0 0,0 0 0,0 0 1,0 0-1,-1 1 0,1 0 0,-8-7 0,-17-23-3200,18 13 1984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1540,'18'8'2872,"10"8"1676,8 15-1722,8 1-2612,-43-28-209,15-6 100,-16 2-127,1 0-1,-1 1 0,0-1 1,1 0-1,-1 0 1,0 0-1,1 0 0,-1 0 1,0 0-1,1 0 1,-1 0-1,0 0 0,1-1 1,-1 1-1,0 0 1,1 0-1,-1 0 0,0 0 1,1 0-1,-1 0 1,0-1-1,0 1 0,1 0 1,-1 0-1,0-1 1,0 1-1,1 0 0,-1 0 1,0-1-1,0 1 1,0 0-1,0 0 0,1-1 1,-1 1-1,0 0 1,0-1-1,0 1 0,0 0 1,0-1-1,0 0 1,-3 0-568,-1 0 1,0 0 0,1 1-1,-1-1 1,0 1 0,0-1-1,1 1 1,-1 0 0,0 1-1,0-1 1,-6 2 0,-7 0-1688,14-2 502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0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246 364 808,'0'-6'435,"0"0"0,0 0 0,-1 0 0,0 0 0,0 1 0,0-1 0,-1 0 0,0 1 0,0-1 0,0 1 0,-1 0 0,1 0 0,-1 0 0,-1 0 0,1 0 0,-1 0 0,0 1 0,-7-7 0,-34-56 675,22 38-817,-7-8-5,-34-39 245,28 30-173,34 45-289,11 11-43,5 5-22,0 0-21,-1 1 1,21 31-1,-27-35 9,2-1 0,18 19 0,10 14-4,-18-19 18,-11-15 16,0 1 0,-1 0 1,0 0-1,0 1 1,-1 0-1,6 19 0,-10-26 73,-1 1-1,1-1 1,1 1-1,-1-1 1,1 0-1,0 0 1,6 9-1,-13-20 58,0 0 0,1 0 0,0-1-1,1 1 1,-1-1 0,1 1 0,0-1-1,1 0 1,0 0 0,0 0 0,0 0-1,1 1 1,0-1 0,0 0-1,3-12 1,2-20-206,17-61 1,-15 83 60,-6 15-7,1 0 0,-1-1-1,0 1 1,0-1 0,0 1 0,-1-1 0,1 1 0,0-1 0,-1-3 0,0 5-4,0 0 0,0 0 0,0 0 0,0 1 0,0-1 1,0 0-1,0 0 0,0 0 0,1 0 0,-1 1 0,0-1 0,0 0 1,1 0-1,-1 1 0,0-1 0,1 0 0,-1 0 0,1 1 0,-1-1 1,1 0-1,-1 1 0,1-1 0,0 1 0,-1-1 0,1 1 0,0-1 1,-1 1-1,1-1 0,0 1 0,0 0 0,-1-1 0,1 1 0,0 0 1,0-1-1,0 1 0,-1 0 0,1 0 0,0 0 0,0 0 0,1 0 1,0 0-3,1 1 1,-1-1-1,0 1 1,0 0-1,0-1 1,1 1-1,-1 0 1,0 0-1,0 0 1,0 1 0,0-1-1,-1 0 1,1 1-1,3 3 1,95 108-19,-93-105 12,-1 0-1,0 1 0,0 0 0,8 17 0,0 1-9,14 31-6,-24-46 28,1-1 1,0-1 0,0 1-1,1-1 1,1 0 0,0 0-1,10 10 1,-11-14-267,1 1 1,-1 0-1,9 14 1,-15-20 152,1-1 1,-1 1-1,-1-1 0,1 1 1,0-1-1,0 1 0,0-1 1,0 1-1,0 0 0,0-1 1,-1 1-1,1-1 0,0 1 1,0-1-1,-1 1 0,1-1 0,0 0 1,-1 1-1,1-1 0,-1 1 1,1-1-1,0 0 0,-1 1 1,1-1-1,-1 0 0,1 1 1,-1-1-1,1 0 0,-1 0 1,1 1-1,-1-1 0,1 0 1,-1 0-1,0 0 0,1 0 1,-1 0-1,1 0 0,-2 0 1,-9 7-5880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592 668 1188,'1'-2'264,"0"1"-1,0-1 1,0 1-1,0-1 1,0 1 0,-1-1-1,1 1 1,0-1-1,-1 0 1,0 1-1,1-1 1,-1 0 0,0 0-1,0 1 1,0-1-1,0 0 1,0 0-1,0 1 1,0-1 0,0 0-1,-1 1 1,1-1-1,-1 0 1,1 1-1,-1-1 1,-1-2 0,-3-5 429,0 1 0,-1 0 1,-11-13-1,8 10-255,-154-170 3011,-28-36-2275,159 178-1134,21 26-119,0 0 1,1-1-1,0 0 0,1 0 0,0-1 0,-6-16 0,15 30-46,-1 1-1,1-1 0,0 0 1,0 1-1,-1-1 1,1 0-1,0 1 0,-1-1 1,1 1-1,-1-1 0,1 0 1,-1 1-1,1-1 0,-1 1 1,1 0-1,-1-1 0,0 1 1,1-1-1,-1 1 1,0 0-1,1-1 0,-1 1 1,0 0-1,1 0 0,-1 0 1,0-1-1,-1 1 0,0 0-183,1 1 0,-1-1 0,0 0-1,0 1 1,0-1 0,0 1 0,1 0 0,-1-1-1,0 1 1,-2 2 0,-2 0-558,1 1 0,1 0 0,-1 0 0,1 0-1,-1 1 1,-4 6 0,-8 9-1283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1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1244,'201'-10'7211,"-2"0"-6456,-72 8-661,216 9-281,-294-3-1008,0 2 0,0 3 0,-1 1 0,88 32 0,-72-16-623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1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1 832,'11'9'1055,"-1"0"0,-1 1 0,1 1 0,-2 0 0,0 0 0,7 13 0,-7-10-633,-1 0 0,-1 1 0,0 0-1,7 31 1,-1-7 66,-9-31-394,0 0 0,-1 0 0,0 0 0,-1 1 0,1-1 0,-1 11 0,-1-18-126,-4-2-547,1 1 179,-1-1-1,1 0 1,-1 0 0,1 0 0,-1 0 0,1-1-1,-5-2 1,-12-4-1472,9 5 1004,7 2 519,0-1 0,0 1-1,0 0 1,0-1-1,1 0 1,-1 0 0,0 0-1,-4-4 1,-4-14-1390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33 796,'1'-1'622,"-1"-1"0,0 0-1,0 0 1,0 1 0,0-1 0,-1 0 0,1 0-1,0 0 1,-1 1 0,1-1 0,-1 0-1,0 1 1,-2-10 8375,12 12-7601,8 6-1630,-11-3 249,0 1-1,0-1 1,0 0-1,0-1 1,9 4-1,1 1 18,-9-5 28,0 0 0,0 0 1,0-1-1,1 0 0,8 1 0,29 10-1863,-21 5-5648,-19-14 5968,0 0-1,1 0 1,-1 0 0,13 6-1,-10-5 533,25 10-885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1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439 318 444,'-4'-4'1204,"-2"1"-1,1-1 1,0 1 0,-1 0 0,-10-4-1,4 0-110,-261-156 2334,264 157-3284,0-1 1,0 1 0,-9-11-1,10 9 135,-1 1 0,1 0 0,-13-7-1,0 8 257,21 9-343,13 6-162,3 2-33,-2 0-1,1 1 1,-1 1-1,19 23 1,10 8-22,3-3-1,-19-17 21,44 48 1,-37-32 29,-19-24 224,-1 1 0,17 28 0,-27-40 416,-3-9 683,-7-11-319,-7-2-887,1 0 0,1 0 0,-14-29 0,15 25-98,5 9-33,0-1-1,2 0 1,0 1-1,0-1 1,1 0-1,-1-18 1,-1-5 0,3 28-10,0 1-1,0 0 1,1 0-1,0 0 1,0 0-1,1-1 1,0 1-1,0 0 1,0 0-1,1 0 1,0 0-1,1 0 1,-1 1 0,1-1-1,1 1 1,-1-1-1,1 1 1,0 0-1,0 1 1,1-1-1,0 1 1,6-6-1,-9 10 0,0 0 1,0 0-1,1 0 1,-1 1-1,0-1 1,0 1-1,0-1 0,0 1 1,1 0-1,-1 0 1,0 0-1,0 0 0,0 0 1,1 1-1,-1-1 1,0 1-1,0-1 0,0 1 1,0 0-1,0 0 1,0 0-1,2 1 0,45 26-6,-23-7-14,-1 1 1,42 46-1,-22-20 3,0 2 18,19 17-97,-55-59-146,-1-1-50,0 0 0,0 1 0,7 11 0,-2 4-2556,-9 7-3378,-4-29 5936,0 0 0,0 0 0,0 0 0,1 0 0,-1 1 0,0-1 0,0 0-1,1 0 1,-1 0 0,1 0 0,-1 0 0,1 0 0,-1 0 0,1 0 0,0 0 0,-1 0 0,1 0 0,1 1 0,7 8-1893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1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774 591 1336,'-3'-5'936,"0"1"0,-1 0 1,0 0-1,0 0 0,0 1 0,0-1 0,-6-2 1,1-1 360,-177-131 5645,-1-1-4685,123 87-2051,19 16-277,-74-75 0,72 67-2278,14 22-2746,31 21 4715,1 0 0,-1 0 0,1 0 0,-1 1 0,1-1 0,-1 0 0,1 1 0,-1 0 0,0-1 0,1 1 0,-1 0 0,0 0 0,1-1 0,-1 1-1,0 1 1,0-1 0,1 0 0,-1 0 0,0 1 0,1-1 0,-3 2 0,-5 6-1885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4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63 380,'8'0'1207,"22"1"6658,-21 2-7297,-9-2-492,1-1-1,-1 0 1,1 0 0,-1 0-1,0 1 1,1-1-1,-1 0 1,1 0-1,-1 0 1,1 0 0,-1 0-1,0 0 1,1 0-1,-1 0 1,1 0-1,-1 0 1,1 0 0,-1 0-1,1 0 1,-1 0-1,0 0 1,1 0 0,-1 0-1,1 0 1,-1-1-1,0 1 1,1 0-1,-1 0 1,1-1 0,-1 1-1,0 0 1,1 0-1,-1-1 1,0 1-1,1 0 1,-1-1 0,0 1-1,0-1 1,1 1-1,-1 0 1,0-1-1,0 1 1,0-1 0,0 1-1,0 0 1,1-1-1,-1 1 1,0-1-1,0 1 1,0-2 761,-5 2-756,4 0-2,1 0 1,-1 1-1,0-1 1,0 0-1,0 0 1,1 0-1,-1 0 1,0 0 0,0 0-1,1 0 1,-1 0-1,0 0 1,0-1-1,0 1 1,1 0-1,-1 0 1,0-1-1,1 1 1,-1 0 0,0-1-1,0 1 1,1-1-1,-1 1 1,1-1-1,-1 1 1,1-1-1,-1 1 1,0-1-1,1 0 1,0 1-1,-1-1 1,0 0 0,1 0-49,-1 1-26,-5 0 4,4 0 22,-14-15 34,14 14-50,1 0-17,0 0-1,1-1 0,-1 1 0,0 0 0,-1 0 1,1-1-1,0 1 0,0 0 0,0 0 1,-1 0-1,1 1 0,0-1 0,-3-1 1,-13-12 1252,16 14-1242,-6 0 1064,3-1-849,0 1 0,-1 0 0,1 0-1,0 0 1,0 0 0,0 1 0,0 0 0,0 0 0,-5 2 0,-3 6 126,10-8-321,0 0-1,1 0 1,-1 0 0,1 0-1,-1 0 1,1 1-1,-1-1 1,1 1 0,0-1-1,-3 4 1,-19 29 92,18-27-120,-1 0 0,1 1 1,1-1-1,-1 1 0,2 0 1,-1 0-1,-4 17 0,5-17 0,0 0 0,0 0 1,0-1-1,-6 10 0,4-10 1,1 1-1,1 0 1,-1 0-1,-2 10 1,-3 8 1,7-21-1,0-1 1,1 1-1,-1-1 0,1 1 0,0 0 1,-1 9-1,2-7 2,-1 1-1,0-1 1,-1 0 0,-3 11 0,3-10-6,0-1 1,0 0 0,1 0-1,-1 12 1,2-16 0,0 0-1,0 0 1,1 0 0,-1 0-1,1 0 1,0-1-1,0 1 1,0 0 0,0 0-1,0-1 1,1 1 0,-1 0-1,1-1 1,0 0 0,2 4-1,0-2 4,0 0-1,0 0 1,1 0 0,-1 0-1,1-1 1,0 0-1,0 0 1,0 0-1,0-1 1,0 1-1,1-1 1,-1-1-1,0 1 1,1-1 0,0 0-1,-1 0 1,1 0-1,0-1 1,0 0-1,-1 0 1,1-1-1,0 1 1,-1-1-1,1 0 1,0-1-1,-1 1 1,9-5 0,-7 3 41,1-1 0,-1 0 0,0 0 1,-1 0-1,1-1 0,-1 0 1,0 0-1,0-1 0,-1 0 1,0 0-1,0 0 0,0-1 1,0 1-1,-1-1 0,0 0 1,-1 0-1,0-1 0,0 1 1,3-12-1,1-23 138,-1-1 1,-2 1-1,-1-50 1,-13 33-21,10 56-158,1 3-2,-1 0 0,0-1-1,0 1 1,0 0-1,0-1 1,0 1-1,0 0 1,0-1 0,0 1-1,0 0 1,0-1-1,0 1 1,0-1 0,0 1-1,0 0 1,0-1-1,0 1 1,0 0-1,0 0 1,-1-1 0,1 1-1,0 0 1,0-1-1,0 1 1,-1 0-1,1-1 1,0 1 0,0 0-1,-1 0 1,1 0-1,0-1 1,0 1-1,-1 0 1,1 0 0,0 0-1,-1 0 1,1-1-1,0 1 1,-1 0 0,1 0-1,0 0 1,-1 0-1,1 0 1,0 0-1,-1 0 1,1 0 0,0 0-1,-1 0 1,0 0-1,3 3-4,-1-1 1,0 1-1,0-1 0,0 1 0,0 0 0,0 0 0,-1-1 0,1 1 0,-1 4 1,2 8-2,-1-1 0,2 1 0,0-1 0,9 25 0,5 29 27,-11-46-22,0 1-1,2-1 1,0 0-1,16 30 1,-4-10 51,-18-37-34,1 0 0,0 0 1,0 0-1,0 0 0,0 0 0,1-1 1,0 0-1,0 1 0,0-2 1,1 1-1,-1 0 0,1-1 1,0 0-1,0 0 0,0 0 1,0-1-1,7 3 0,-4-3-288,0 1-1,0-1 0,1-1 1,12 2-1,37-6-4645,-51 2 3539,0-1 0,-1 0 0,1 0 1,0-1-1,-1 0 0,10-5 0,11-6-3166,-1 4 1798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1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0 728,'2'3'764,"1"0"0,0-1-1,0 0 1,0 0 0,0 1-1,0-2 1,0 1 0,4 1 0,32 8 2221,-17-8-2572,38-2 0,-46-1-254,376-16 141,-237 7-1483,-130 8-684,-1 0 0,1 2 0,37 5 1,-41-1-140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34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74 764,'-15'-10'19922,"12"6"-19552,2 3-295,1 0 1,-1 0-1,1 0 1,-1 1-1,0-1 1,1 0-1,-1 0 1,0 1-1,1-1 1,-1 0-1,0 1 1,0-1-1,0 1 0,1-1 1,-1 1-1,0-1 1,0 1-1,0-1 1,0 1-1,0 0 1,0 0-1,0-1 1,-1 1-1,-33-7 240,24 5-148,-22-7-34,-34-7 49,33 12-189,13 1 484,0 0 1,0 2 0,0 0-1,-35 5 1,44-3-407,-5 1 5,0 0 0,-1 2 0,1 0 0,1 0 0,-28 13 0,-1 2 9,35-15-76,1 0 0,-1 0 0,-16 12 1,23-14-15,0 0 0,0 1 0,0 0 1,1-1-1,0 1 0,-1 0 0,1 0 0,0 1 1,1-1-1,-1 0 0,0 1 0,1-1 0,0 1 1,0-1-1,0 1 0,0 0 0,1-1 0,-1 1 1,1 0-1,0-1 0,0 1 0,0 0 0,0 0 1,1-1-1,1 7 0,3 5-36,-5-14 36,0 1 1,1 0-1,-1-1 1,1 1-1,-1-1 1,1 1 0,0-1-1,0 0 1,-1 1-1,1-1 1,0 0-1,0 1 1,0-1-1,1 0 1,-1 0 0,0 0-1,2 2 1,23 15 3,1-1 0,55 25 1,98 55 125,-23-11-46,-7-2-109,-74-40 124,-74-43-91,-1 0 0,1 0 0,-1 0 0,0 1 0,0-1 0,1 0 0,-1 1 0,0-1 0,0 0 0,0 1 0,0-1 0,-1 1 0,1 0 0,0-1 0,-1 1 0,1 0 0,-1-1 0,1 1 0,-1 0 0,0 0 0,0 0 0,0-1 0,0 1 0,0 0 0,0 0 0,0-1 0,0 1 0,-1 0 0,1 0 0,-1-1 0,0 1 0,1 0 0,-1-1 0,0 1 0,0-1 0,0 1 0,0-1 0,0 1 0,0-1 0,0 0 0,-1 1 0,1-1 0,-2 1 0,-4 4-2,-1 0 0,1 0-1,-1-1 1,0 0 0,-1-1-1,1 1 1,-1-2-1,0 1 1,0-1 0,0-1-1,0 1 1,-11 0-1,-205 19-1335,194-17-4224,0 1 1,0 2-1,-49 18 1,70-21 3085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3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0 288,'27'11'5409,"-19"-6"-4799,-1 0 0,1 1 0,-1 0 0,-1 0 0,1 1 0,-1 0 0,10 14 0,-4-3-368,-1 0 0,11 26-1,41 78 641,-57-113-826,-1 0 0,2 0 1,-1-1-1,9 8 0,10 15 43,-22-27-96,0 0-1,0 0 1,0-1 0,0 1 0,1-1-1,0 1 1,-1-1 0,1-1 0,1 1-1,-1 0 1,0-1 0,0 0 0,1 0-1,0 0 1,-1-1 0,1 1 0,7 0-1,-4-1 23,-1-1-1,1 0 0,-1-1 1,1 0-1,-1 0 0,1 0 0,-1-1 1,0 0-1,0-1 0,10-4 1,6-4 39,-2-2 1,1-1 0,-1 0 0,-1-2-1,32-31 1,-25 15-38,-22 25-23,0 0 0,1 1-1,0-1 1,0 1 0,0 0-1,15-9 1,-15 11 3,19-7 20,-24 11-20,0 0-1,0 0 1,1 0 0,-1 0-1,0 1 1,0-1 0,0 0-1,0 0 1,0 1 0,0-1 0,0 1-1,0-1 1,0 1 0,0 0-1,0-1 1,-1 1 0,1 0-1,0-1 1,0 1 0,0 0-1,-1 0 1,1 0 0,0 0-1,-1 0 1,1 0 0,0 1 0,4 4 27,0 1 1,1-1 0,-1 0 0,1-1-1,1 1 1,-1-1 0,12 6-1,-9-5-6,1 1 0,-1 1 0,11 10 0,22 22 43,-33-33-200,0 1-1,0 1 1,-1-1 0,0 2 0,7 10-1,-15-20 64,0 0 0,0 1-1,1-1 1,-1 1 0,0-1-1,0 1 1,0-1 0,0 1-1,0-1 1,0 1 0,0-1-1,0 1 1,0-1 0,-1 0-1,1 1 1,0-1 0,0 1-1,0-1 1,0 1 0,-1-1-1,1 0 1,0 1 0,0-1 0,-1 1-1,1-1 1,0 0 0,-1 1-1,1-1 1,0 0 0,-1 1-1,1-1 1,-1 0 0,1 0-1,0 0 1,-1 1 0,1-1-1,-1 0 1,1 0 0,-1 0-1,-18 7-2069,11-5 1023,1-1 0,-1 0 0,0 0 0,1-1 0,-16-1-1,12-3-631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3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9 200 440,'-1'2'6750,"-2"-6"-3882,-2-15-1092,5-61-575,0 79-1198,0 0 0,0 1 1,0-1-1,0 0 0,1 1 0,-1-1 0,0 1 0,0-1 0,0 0 0,1 1 1,-1-1-1,0 1 0,1-1 0,-1 0 0,0 1 0,1-1 0,-1 1 0,1-1 1,-1 1-1,1 0 0,-1-1 0,1 1 0,-1-1 0,1 1 0,-1 0 0,1 0 1,0-1-1,0 1 0,24-2 48,27 13 58,-49-10-89,16 6 68,-1 0 0,1 2 1,-2 0-1,18 13 0,20 10 96,13 6 140,-2 3 0,64 52 0,-106-76 125,-15-11 178,-23-14 108,10 6-642,0-2 1,1 1-1,-1 0 0,1-1 0,-1 0 0,1 0 1,1 0-1,-4-5 0,-15-19 19,9 14-105,2 0 1,0-1-1,1 0 0,-11-23 0,9 17-6,4 5 2,1 0-1,0 0 0,-4-19 0,3 10 2,7 22-5,-1 0 0,1 0 0,1 0-1,-1 0 1,0 0 0,1 0 0,-1 0 0,1 0 0,0 0-1,0 0 1,0 0 0,0 0 0,1 1 0,-1-1 0,1 0 0,0 1-1,0-1 1,0 1 0,0 0 0,0 0 0,0-1 0,0 1 0,1 1-1,-1-1 1,1 0 0,0 1 0,-1-1 0,1 1 0,0 0 0,0-1-1,3 1 1,8 1 7,-1 2 1,1 0-1,-1 0 0,1 1 0,-1 1 0,14 6 1,4 3 73,41 23 1,209 137 26,-273-165-84,10 5-23,-17-12 0,-1-1-1,0 0 1,1 0 0,-1 0-1,0 0 1,1 0 0,-1 0 0,0 0-1,1 0 1,-1 0 0,0 0-1,1 0 1,-1 0 0,0 0 0,0 0-1,1 0 1,-1 0 0,0-1-1,1 1 1,-1 0 0,0 0-1,1 0 1,-1 0 0,0-1 0,0 1-1,1 0 1,-1 0 0,0 0-1,0-1 1,1 1 0,-1 0-1,0-1 1,0 1 0,0 0 0,0 0-1,0-1 1,1 1 0,-1 0-1,0-1 1,0 1 0,0 0-1,0-1 1,0 1 0,0 0 0,0-1-1,0 1 1,0 0 0,0-1-1,0 1 1,0 0 0,0-1 0,0 1-1,-1 0 1,1-1 0,0 1-1,-9-32 75,8 23-60,0 0 1,0 0 0,-5-16 0,3 16-10,1 0 0,0-1 0,0-16 1,1 10 7,1 10-14,0-1-1,0 1 1,0 0 0,0 0 0,1 0 0,0-1-1,3-7 1,-3 12 2,0 1-1,0-1 0,0 1 0,0-1 1,0 1-1,1 0 0,-1 0 0,0 0 0,1 0 1,-1 0-1,1 0 0,-1 0 0,1 0 1,-1 0-1,1 1 0,-1-1 0,1 0 1,0 1-1,-1 0 0,1-1 0,0 1 1,0 0-1,-1 0 0,1 0 0,0 0 1,-1 0-1,1 0 0,0 1 0,0-1 1,-1 0-1,4 2 0,8 1 22,1 1 0,-1 1 0,0 0 0,0 0 0,0 1 0,15 10 0,69 54 244,-66-47-223,-13-8-5,25 27 1,-28-27 13,0 0 0,21 15 0,-28-23-59,0 0-1,-1 0 1,12 15-1,-8-9-101,-9-12-16,-3 0 12,1 0 0,0-1 0,-1 1 0,1-1 0,-1 0 0,1 1-1,-1-1 1,0 1 0,1-1 0,-1 0 0,1 0 0,-1 1 0,0-1 0,1 0 0,-1 0 0,0 0 0,1 1-1,-1-1 1,0 0 0,1 0 0,-1 0 0,0 0 0,1 0 0,-1 0 0,0-1 0,1 1 0,-2 0 0,-28-4-2177,23 3 1265,-66-9-7443,55 9 6068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36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10 388,'18'-5'10027,"-18"5"-9925,0-1 1,0 1-1,0 0 0,-1-1 1,1 1-1,0 0 0,0 0 1,0-1-1,0 1 0,-1 0 1,1 0-1,0 0 0,0-1 1,-1 1-1,1 0 0,0 0 1,-1 0-1,1 0 0,0 0 1,0-1-1,-1 1 0,1 0 1,0 0-1,-1 0 1,1 0-1,0 0 0,-1 0 1,1 0-1,0 0 0,0 0 1,-1 0-1,1 0 0,-1 1 1,-22 5 1635,15-5-1386,1 0 0,-1 1 0,1 1 0,-1-1 0,1 1 0,0 0 0,0 1 0,0-1 0,0 2 0,1-1 0,-10 9 0,7-4 3,0-1 0,0 0 1,-15 9-1,14-10-180,1-1 1,0 1-1,1 1 1,-14 15-1,16-15-99,1 0-1,1 1 1,0-1-1,0 1 0,1 0 1,0 0-1,-2 11 1,-9 22 110,9-20-41,0 0 0,1 0 0,1 0-1,1 0 1,1 1 0,3 41-1,0-4 215,0-29-181,2 0 1,1 0-1,1-1 1,1 1-1,2-2 0,2 1 1,18 38-1,-20-49-146,1-1-1,0 1 1,2-2-1,0 1 1,1-2-1,1 0 1,30 28-1,-19-24-18,0-1 0,2 0 1,0-2-1,47 21 0,4-7-16,2-2-1,1-5 1,86 15 0,124 24-1636,-266-55 969,-22-7 121,-1 0-1,0 0 1,0 1 0,0-1 0,0 0-1,0 1 1,0-1 0,-1 1 0,1 0-1,3 3 1,-4-3 14,0 0-1,-1 0 1,1 1-1,0-1 1,-1 0 0,1 1-1,-1-1 1,1 0-1,-1 1 1,0-1-1,0 1 1,0-1 0,-1 0-1,1 1 1,-1-1-1,1 0 1,-1 1-1,0-1 1,1 0-1,-1 0 1,-3 4 0,-5 14-2389,0-4 577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28,'4'-9'7435,"-4"9"-7111,1 0-1,-1-1 0,1 1 0,-1 0 1,0 0-1,1 0 0,-1 0 1,1 0-1,-1 0 0,1-1 0,-1 1 1,1 0-1,-1 0 0,0 0 1,1 0-1,-1 1 0,1-1 0,-1 0 1,1 0-1,-1 0 0,1 0 0,3 10 459,-1-1-92,3 8-201,-6-12-429,1-1 1,0 0 0,0 1-1,0-1 1,0 1 0,1-1 0,-1 0-1,1 0 1,0 0 0,1 0-1,-1 0 1,1-1 0,-1 1-1,1 0 1,7 5 0,-5-4-29,0 0 0,-1 0 0,1 0 0,-1 1 0,6 11 0,2 0 4,69 92 144,51 64 562,-77-112-397,-34-38-134,36 47 0,-48-58-180,0 0-1,0-1 1,1-1 0,1 0 0,0 0-1,0-1 1,22 14 0,-32-23-23,0 0 0,1 0 0,-1 0 0,0 0 0,0 0 0,0-1 0,0 1 0,0 0 0,0-1 1,0 1-1,0-1 0,0 1 0,0-1 0,0 1 0,0-1 0,0 1 0,0-1 0,-1 0 0,1 0 0,0 1 0,0-1 0,-1 0 1,1 0-1,0 0 0,-1 0 0,1 0 0,-1 0 0,0 0 0,1 0 0,0-1 0,16-36 317,5-22-178,2 2 1,3 0-1,63-97 1,-60 110-114,-11 15 1,2 0 1,27-28-1,-19 25-22,-20 22-29,0 1 0,0 0-1,1 1 1,0 0 0,1 0-1,0 1 1,20-11 0,-22 14-22,-5 3-86,0 0-1,-1 0 1,1 0 0,0 1 0,0-1 0,0 1 0,0 0 0,0 0 0,0 0 0,8 0-1,-12 5-627,-1-1-1,-1 1 1,1-1-1,0 0 1,-1 0-1,0 0 1,0 0-1,0 0 1,-3 3-1,-44 61-7082,36-47 6287,-13 11-598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1 680,'-10'0'3798,"-14"1"-873,-42 6 0,-70 24-891,107-23-1612,-9 2 74,0 1 1,-43 21-1,67-26-330,0 1 1,0 1-1,1 1 0,0-1 0,1 2 0,-1 0 0,2 0 0,-18 21 0,19-18-35,5-8-65,1 0 0,0 0 0,0 0 0,1 1 0,0-1 0,0 1 0,0 0 0,1 0 0,-4 10 0,5-12-44,0 0 0,0-1 1,1 1-1,-1 0 0,1 0 1,0 0-1,0 0 0,0 0 1,0 0-1,1 0 0,-1-1 1,3 7-1,-2-8-21,0 0 0,0 0 0,1 0-1,-1 0 1,1 0 0,-1-1 0,1 1 0,0 0 0,0-1 0,0 1 0,0-1-1,0 0 1,0 0 0,0 0 0,0 0 0,0 0 0,0 0 0,1 0-1,-1-1 1,0 1 0,1-1 0,3 0 0,8 2 5,0-2 1,1 0-1,-1 0 0,0-2 1,0 0-1,18-4 0,-4-2 27,-1 0-1,27-14 1,-25 9-15,-1-2 0,0-1 0,-1-1 0,-1-1 0,-1-1 0,-1-2 0,0 0 0,22-27 0,5-14 25,-50 61-43,0-1 1,1 0-1,-1 0 0,0 1 0,1-1 1,-1 0-1,1 1 0,0 0 0,-1-1 0,1 1 1,0 0-1,0 0 0,0 0 0,0 0 0,0 0 1,0 0-1,0 1 0,0-1 0,0 1 1,0-1-1,0 1 0,0 0 0,0 0 0,1 0 1,-1 0-1,0 0 0,0 0 0,0 1 0,0-1 1,0 1-1,0-1 0,0 1 0,2 1 1,19 8 12,0 1 0,-2 1 0,39 29 0,-11-8 1,186 105-857,-225-132 605,2 5-706,-15-3-2935,2-8 3559,0 1 1,0-1 0,0 0-1,0 1 1,0-1 0,-1 0-1,1 0 1,0 1 0,0-1-1,0 0 1,0 0 0,0 0-1,-1-1 1,1 1 0,0 0-1,0 0 1,0-1 0,0 1-1,0 0 1,-1-1 0,-3-8-2095,-3-1 424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51 112,'2'-2'510,"32"-32"6351,-32 33-6392,0-1-1,0 0 1,0 1-1,1 0 1,-1-1-1,1 1 1,-1 0 0,1 0-1,-1 0 1,1 1-1,0-1 1,-1 1-1,5-1 1,1 4-165,0 0 0,-1 0 0,1 1 0,-1 0 0,0 1 0,0-1 0,-1 1 0,11 11 0,-4-6-2,13 13 594,-2 1 0,39 49 0,-56-65-749,53 66 912,226 281 643,-171-211-1602,-89-110-68,-23-29-31,0 0-1,0 0 1,0-1-1,1 1 0,-1-1 1,1 0-1,0 0 1,1 0-1,-1-1 0,1 1 1,-1-1-1,1 0 1,0-1-1,8 4 0,-7-4-254,0-1-1,0 0 1,-1 0-1,1 0 1,0-1-1,0 0 0,0 0 1,0-1-1,0 0 1,8-2-1,-13 3 117,-1 0 0,0 0 0,1 0 0,-1 0 0,1-1 0,-1 1 0,0 0 0,1 0 0,-1 0 0,0-1 0,1 1 0,-1 0 0,0-1-1,1 1 1,-1 0 0,0-1 0,0 1 0,1 0 0,-1-1 0,0 1 0,0 0 0,0-1 0,0 1 0,1-1 0,-1 1 0,0-1 0,0 1 0,0 0 0,0-1 0,0 1 0,0-1 0,0 1 0,0 0 0,0-1-1,0 1 1,0-1 0,-1 0 0,-7-20-5990,0 0-141,8 11 4213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0 380,'12'0'1112,"0"1"0,-1 1 0,1-1 0,-1 2 0,1 0 0,-1 0 0,17 8 0,-12-4-415,-1 1 0,0 1 0,-1 1 0,21 17 0,3 8-529,-2 3 0,47 62 0,-43-50 404,-17-18-519,-15-21-38,0 0-1,0-1 0,18 17 0,54 44-374,-80-70 303,1-1-1,-1 0 0,1 1 1,-1-1-1,0 0 0,1 1 1,-1-1-1,0 0 0,1 1 1,-1-1-1,0 1 1,0-1-1,0 1 0,1-1 1,-1 0-1,0 1 0,0-1 1,0 1-1,0-1 0,0 1 1,0-1-1,0 1 0,0-1 1,0 1-1,0-1 1,0 1-1,0-1 0,0 1 1,0-1-1,0 1 0,0-1 1,0 1-1,-1-1 0,1 1 1,-18 11-2574,-29 0-1710,46-12 4209,-27 2-2130,1-2 310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4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0 192,'4'0'1015,"0"0"-1,1 0 0,-1 1 1,0-1-1,0 1 1,0 0-1,0 0 1,0 0-1,0 0 1,0 1-1,4 2 1,-5-2-558,0 0 0,-1 1 0,1-1 0,-1 1 0,1-1 0,-1 1-1,0 0 1,0 0 0,-1 0 0,1 0 0,-1 0 0,1 1 0,0 4 0,10 19 1995,4 13 385,-10-14-1528,0-2-244,-1 1-1,-1 0 1,1 33 0,-5-52-983,1 0 0,-1 0 0,2 0 0,-1 0 0,4 8 0,-3-8-58,-1 0 1,1-1-1,-1 1 0,0 0 1,1 9-1,-2-14-104,0 1-1,-1-1 1,1 1-1,0-1 1,0 0-1,-1 1 1,1-1 0,-1 0-1,1 1 1,-1-1-1,1 0 1,-1 0-1,0 1 1,0-1 0,-1 2-1,-1-1-655,1 0 0,-1 0 0,0 0 0,0 0 0,0-1 0,0 1 0,0-1-1,0 1 1,0-1 0,-5 1 0,-39 5-8263,21-6 6109,-54-6-4171,42 1 5149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316 667 536,'-8'-8'3165,"8"7"-2922,0 1-1,-1-1 1,1 1 0,0-1-1,-1 1 1,1-1 0,-1 1-1,1-1 1,-1 1 0,1 0-1,0-1 1,-1 1 0,1-1-1,-1 1 1,0 0 0,1 0-1,-1-1 1,1 1 0,-1 0-1,1 0 1,-1 0 0,-1 0-1,-5-2 404,-1 2 0,0-1 0,0 1 0,0 0 0,0 0 0,0 1 0,0 0 0,1 1 0,-10 2-1,7 0-308,1-1 0,-1 2 0,1-1 0,0 1 0,0 1 0,-13 9 0,12-7-288,1 1 0,0 0 1,1 0-1,0 0 0,0 1 1,1 0-1,1 1 0,-1 0 1,2 0-1,-1 0 0,1 1 1,-4 16-1,-3 12-15,7-23-23,1-1-1,-4 23 1,5-14-12,2 0 1,0 0-1,2 0 0,6 39 0,-5-50 5,1 0-1,1-1 1,0 1-1,1-1 1,0 0-1,1 0 1,1 0-1,0-1 1,12 17-1,-15-24 1,0 0 0,0 0 0,0-1 0,1 0 0,0 0 0,0 0 0,0 0 0,0-1 0,0 0 0,0 0 0,1 0 0,0-1 0,7 3 0,-8-4 7,-1 0 0,1-1 0,-1 0 0,1 0 0,-1 0 0,1 0 0,-1-1 0,1 0 0,-1 0 0,0 0 0,1 0 0,-1 0 0,0-1 0,0 0 0,0 0 0,0 0 0,0-1 0,6-4 0,6-7 65,0 0 0,-1 0 0,0-2 0,-2 0 0,0 0 0,-1-1 0,0-1 0,-1 0 0,12-29 0,0-5-14,-1-1 1,-3 0-1,-3-2 0,10-57 1,-13 35-43,-4-1 1,-1-106 0,-8 82-36,-19-139 0,16 226 95,-1-1 1,0 0 0,0 1 0,-9-16 0,13 30-73,0 0-1,0 1 1,0-1 0,0 1-1,0-1 1,-1 1-1,1-1 1,0 1 0,0-1-1,-1 1 1,1-1-1,0 1 1,-1-1 0,1 1-1,-1 0 1,1-1-1,0 1 1,-1 0-1,1-1 1,-1 1 0,1 0-1,-1-1 1,1 1-1,-1 0 1,1 0 0,-1 0-1,1-1 1,-1 1-1,1 0 1,-1 0 0,0 0-1,-10 13 137,-2 27-81,4 8-41,-15 115 53,4 393 69,21-479-142,16 120 0,1-120 31,-16-71-34,0-1 0,0 1 0,1 0 0,-1-1 0,1 1 0,1-1 0,-1 0 0,1 0 0,8 8 0,-11-11-51,1 0-1,0-1 1,0 0 0,0 1-1,0-1 1,0 0-1,0 0 1,0 0 0,1 0-1,-1-1 1,0 1-1,0 0 1,1-1 0,-1 0-1,0 1 1,1-1-1,-1 0 1,0 0 0,4-1-1,-3 0-350,1 0 0,-1 0-1,0-1 1,0 1-1,1-1 1,-1 0 0,0 0-1,0 0 1,-1 0 0,1 0-1,4-5 1,4-6-1639,-1 0 0,0-1 0,0-1 0,9-19 0,-13 23 1449,15-31-1993,5-3 666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1 107 472,'3'-2'965,"0"1"0,1-1-1,-1 1 1,1 0 0,0 0 0,-1 0 0,1 1 0,0-1-1,-1 1 1,6 0 0,-9 1-636,1 0 1,-1 1-1,0-1 1,0 0-1,0 1 1,1-1-1,-1 0 1,0 1-1,-1-1 1,1 0-1,0 1 1,0-1-1,-1 2 0,0-1-221,0 0-1,0 0 0,0 0 0,1 1 0,-1-1 0,0 0 0,1 0 0,0 0 0,0 0 1,0 1-1,0-1 0,0 0 0,0 0 0,0 1 0,1-1 0,-1 0 0,1 0 0,-1 0 1,1 0-1,0 0 0,0 0 0,0 0 0,0 0 0,0 0 0,2 2 0,3 6-61,1 1 0,0-2-1,16 18 1,175 155 43,12 13-31,-91-88 105,-119-106-136,1 0 0,0 0 0,0-1 0,0 1 0,0 0 0,-1-1 0,1 1 0,0-1 0,0 1 0,0-1 0,0 1 1,0-1-1,0 0 0,0 1 0,0-1 0,1 0 0,-1 0 0,0 0 0,0 0 0,0 0 0,0 0 0,0 0 0,0 0 0,0-1 0,0 1 0,0 0 0,0-1 0,0 1 0,0 0 0,0-1 0,0 0 0,0 1 0,0-1 0,1 0 0,0-1 72,0 0 0,-1-1 0,1 1 0,0 0 0,-1-1 0,0 1-1,1-1 1,-1 1 0,0-1 0,0 1 0,0-1 0,0-3 0,17-131 1624,-14 88-1526,22-94-1,-22 131-200,6-28 17,3 1 1,25-57 0,-32 85-22,0 0 1,0 1-1,1-1 1,0 2 0,0-1-1,1 1 1,1 0-1,-1 1 1,2 0 0,-1 0-1,1 1 1,0 0 0,13-7-1,-18 12-230,8-4-92,1-1 0,0 2 0,24-7 1,-33 11-184,-1 0 0,1 1 0,0 0 0,0-1 0,0 2 0,8 0 0,-10-1-268,1 1-1,-1 0 1,0 0 0,0 0-1,0 1 1,-1-1 0,1 1-1,0-1 1,0 1 0,-1 0-1,4 3 1,2 1-415,-1 0 0,1-1 0,0 0 0,14 7 0,15 4-1028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13 432,'0'0'266,"0"-1"0,-1 0 0,1 1 0,-1-1 0,1 1 0,-1-1 0,1 1 0,-1-1 0,1 1 0,-1 0 0,1-1 0,-1 1 0,0 0 0,1-1 0,-1 1 0,1 0 0,-1 0 0,0-1 0,1 1 0,-1 0 0,0 0 0,1 0 0,-1 0 0,-1 0 0,-19-2 2611,-18 1-699,26 0-1782,1 0 0,-1 1 0,0 1-1,1 0 1,-23 5 0,-11 8 404,1 1 0,0 2 1,-60 34-1,82-38-522,1 1 1,1 0-1,0 2 1,1 0-1,1 2 1,1 0-1,0 1 1,-16 22-1,28-30-143,0 1 0,0 0-1,1-1 1,0 2 0,1-1-1,0 0 1,1 1 0,1 0-1,0-1 1,0 1 0,2 0-1,0 20 1,0-31-133,1 1-1,-1-1 1,1 0 0,-1 1-1,1-1 1,0 1 0,0-1-1,0 0 1,0 0 0,0 1-1,1-1 1,-1 0 0,1 0-1,-1 0 1,1 0 0,0-1 0,0 1-1,0 0 1,0-1 0,0 1-1,0-1 1,0 0 0,0 0-1,1 0 1,-1 0 0,0 0-1,1 0 1,-1 0 0,1-1-1,2 1 1,10 2-4,0-1 0,0 0 0,26-1-1,-23-2 23,-1-1 0,1 0 0,-1-1 0,0-1-1,0-1 1,0 0 0,0-2 0,-1 0-1,28-16 1,-16 6 9,-1-1-1,0-2 0,-2-1 0,33-33 1,-42 35-35,0-1 1,-1-1-1,18-31 1,-31 47 9,1-1 1,-1 1-1,0 0 0,-1-1 1,1 1-1,0-10 1,-2 11-3,1-1 1,0 0-1,0 1 1,0 0-1,1-1 1,0 1 0,0 0-1,3-6 1,3-4-5,-7 12 0,0 1 1,0 0-1,-1 0 0,1-1 0,0 1 0,0 0 0,0 0 0,0 0 0,1 0 0,-1 0 0,0 0 0,0 0 0,1 0 0,1 0 0,0 1 3,-1 0 0,1 1 0,0 0-1,0-1 1,0 1 0,0 0 0,0 0 0,-1 1 0,1-1-1,3 3 1,-2-2 0,21 10 15,35 23 0,-18-10-11,3 5 16,12 7 0,88 45-741,-137-80 228,15 9 151,-22-11 96,0 1 1,0-1 0,-1 1 0,1 0 0,0-1 0,0 1 0,0-1 0,-1 1-1,1 0 1,0 0 0,-1 0 0,1-1 0,-1 1 0,1 0 0,-1 0 0,1 0-1,-1 0 1,0 0 0,1 0 0,-1 0 0,0 1 0,0-1 86,0-1 1,0 1 0,0-1 0,0 0-1,0 1 1,0-1 0,-1 1 0,1-1-1,0 1 1,0-1 0,-1 1-1,1-1 1,0 0 0,0 1 0,-1-1-1,1 0 1,0 1 0,-1-1 0,1 0-1,-1 1 1,1-1 0,0 0-1,-1 0 1,1 1 0,-1-1 0,1 0-1,-1 0 1,1 0 0,0 0 0,-1 0-1,1 1 1,-1-1 0,1 0-1,-1 0 1,1 0 0,-1 0 0,1 0-1,-1-1 1,1 1 0,-1 0 0,1 0-1,-1 0 1,1 0 0,0 0-1,-1-1 1,1 1 0,-1 0 0,1 0-1,-1-1 1,-25-13-5096,16 4 3167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548 771 728,'16'-8'2517,"0"-3"3929,-15 9-6112,0 0-1,-1-1 1,1 1-1,0 0 1,-1-1-1,0 1 1,1-1-1,-1 1 1,-1-5 0,1 4-213,0 0 1,-1 0 0,0 1 0,1-1 0,-1 0 0,0 1 0,0-1 0,-1 0 0,1 1 0,-1-1 0,1 1 0,-3-3 0,-29-32 840,15 18-416,-187-200 1915,159 173-2238,27 29-152,0-2 1,2 0-1,-20-28 1,-71-95 237,76 90 15,11 17 1,9 11 0,12 24-322,0 0 1,0-1-1,0 1 1,-1 0-1,1 0 0,0-1 1,0 1-1,0 0 1,0 0-1,0-1 1,0 1-1,0 0 1,0-1-1,0 1 1,0 0-1,0 0 1,0-1-1,0 1 1,0 0-1,0-1 0,0 1 1,0 0-1,1 0 1,-1-1-1,0 1 1,0 0-1,0 0 1,0-1-1,0 1 1,1 0-1,-1 0 1,0 0-1,0-1 1,0 1-1,1 0 1,-1 0-1,0 0 0,0 0 1,1-1-1,-1 1 1,0 0-1,1 0 1,-1 0-1,0 0 1,0 0-1,1 0 1,-1 0-1,0 0 1,1 0-1,-1 0 1,0 0-1,0 0 0,1 0 1,-1 0-1,0 0 1,1 0-1,-1 0 1,0 0-1,0 0 1,1 0-1,-1 1 1,0-1-1,0 0 1,1 0-1,-1 0 1,0 0-1,1 1 1,33 14 74,0 2 1,-1 1 0,35 25-1,-32-14-17,-1 1-1,-1 1 1,54 68-1,-44-48-31,-26-31-20,211 252 178,-215-254-178,1 3-19,1-2 1,0 0-1,23 20 1,-20-23-31,-9-6-70,1 0 0,1-1 0,0-1 0,0 0 0,0 0 0,26 11 0,-34-18-164,16 7-820,-15 3-2458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8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9 303 676,'6'-3'11250,"-6"3"-11079,-6-17 2699,-3-8-2094,10 17-714,0 1 0,0-1-1,0 0 1,1 1-1,0 0 1,0-1-1,1 1 1,0 0 0,5-8-1,42-61-45,-14 23 48,-33 48-55,0 0 1,0 1 0,1-1-1,0 1 1,0 0-1,0 0 1,1 0-1,9-6 1,-14 10 2,1-1-1,0 1 1,-1 0 0,1 0 0,0 0-1,-1 0 1,1 0 0,0 0 0,-1 0-1,1 0 1,0 0 0,-1 0 0,1 0-1,-1 1 1,1-1 0,0 0-1,-1 0 1,1 1 0,0-1 0,-1 0-1,1 1 1,-1-1 0,1 0 0,-1 1-1,1-1 1,-1 1 0,1-1 0,-1 1-1,1-1 1,-1 1 0,0-1 0,1 1-1,-1 0 1,0-1 0,0 1 0,1-1-1,-1 1 1,0 1 0,10 25 467,-10-25-427,4 19 432,2 35 0,-1-6 67,-2-22-236,-2 1 1,-1-1-1,-1 1 1,-8 46-1,8-66-276,1 0 0,0 0 0,0 0 0,1 0 0,0 0 0,1 0 0,-1 0 0,6 12-1,0 9 51,-5-24-85,0-1 0,1 1 0,0-1 0,-1 0 0,2 0 0,-1 0 0,1 0 0,-1 0 0,1-1 0,0 0 0,1 0 0,-1 0-1,1 0 1,0-1 0,0 1 0,0-1 0,9 4 0,-1-1-7,0-1 1,0 0-1,1 0 0,-1-1 1,1-1-1,19 2 0,-19-5-32,0-1-1,0-1 1,0 0-1,0 0 1,-1-2-1,1 0 1,-1 0-1,0-1 1,0-1-1,0 0 1,18-13-1,-28 17-164,-1 1 0,0-1-1,1 0 1,-1 0 0,0 0-1,0 0 1,0 0 0,0 0-1,-1 0 1,1-1 0,-1 1 0,1 0-1,-1-1 1,0 0 0,0 1-1,0-1 1,0 0 0,0-4-1,-1 5-105,0 0 1,0 0-1,0 0 0,-1 0 0,1 0 0,-1 0 0,0 0 0,0 0 0,1 0 0,-1 0 0,0 0 0,-1 1 0,1-1 0,0 0 0,0 1 0,-1-1 0,1 1 0,-1-1 0,1 1 0,-1 0 0,0-1 0,1 1 0,-1 0 0,0 0 0,0 0 0,-3-1 0,-54-19-5172,39 11 3308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49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41 872,'-9'-4'2157,"0"0"0,0 1 0,-1 0 0,-10-2 0,11 3-530,1 0 0,-1-1 0,-16-7-1,38 7 929,9 2-2035,8 2-392,-1 2 1,51 11-1,-19-2 19,186 40 918,-195-38-524,-1 3-1,82 39 1,-121-50-412,0 1 0,0 0 1,-1 1-1,0 0 0,0 1 1,-1 0-1,10 11 0,-16-16-73,0 2 0,0-1 0,-1 0 0,1 1 0,-1-1 0,-1 1 0,1 0 0,-1 0 0,0 0 0,0 0 0,-1 1 0,0-1 0,0 0 0,0 1 0,-1-1 0,0 1 0,-1 9 0,-2 1-8,-1 1-1,-1-1 0,0 0 0,-1-1 0,-1 1 1,-1-1-1,0 0 0,-1-1 0,0 0 1,-20 23-1,-12 9-49,-78 69 0,108-105 5,-54 48-365,-3-3-1,-100 64 0,126-95-1640,-86 37 0,92-48-765,-1-1 0,-76 14 0,-178 3-7326,184-25 7659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18 528,'-9'-9'5072,"-42"1"-172,24 8-4296,0 0-1,-41 8 0,56-5-520,-1 0-1,1 1 1,-1 1-1,1 0 1,1 0-1,-21 13 1,28-16-72,2 0-8,-1-1-1,1 1 1,0 0 0,0 0-1,-1 0 1,1 1 0,1-1-1,-1 0 1,0 1 0,1-1-1,-1 1 1,1-1 0,-1 1-1,1 0 1,0 0 0,1-1-1,-1 1 1,0 0 0,1 0-1,-1 0 1,1 0 0,0 0-1,0 0 1,0 0 0,0 0-1,1 0 1,-1 0 0,1 0-1,0-1 1,0 1-1,0 0 1,1 3 0,1 1-1,0 1-1,1-1 1,-1 0 0,1-1 0,1 1 0,-1-1-1,1 1 1,0-1 0,1-1 0,-1 1 0,11 7 0,24 14-1,101 64-38,-131-84 40,0 0 1,-1 1-1,16 15 1,3 3 38,-27-25-39,0 1 0,0-1 0,0 1 0,0 0 0,0-1 0,0 1 0,-1 0 0,1 0 0,-1 0 0,1-1 0,-1 1 0,1 0-1,-1 0 1,0 0 0,0 0 0,0 0 0,0 0 0,0 0 0,-1 0 0,1-1 0,0 1 0,-1 0 0,0 0 0,-1 3 0,-22 45 39,15-34-10,-1-1 1,-1 1-1,-18 19 0,24-31-155,1 1 0,-1-1 0,0 0-1,0 0 1,0-1 0,0 1 0,-1-1 0,1 0 0,-1-1 0,0 1 0,0-1-1,0 0 1,0-1 0,-8 2 0,-3-2-1033,0-1 0,0 0 0,0-1 0,0-1 0,0 0-1,-31-10 1,10 1-886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52,'176'-1'10018,"-51"-4"-9334,157-25 0,35-32-1965,-216 38-6098,-82 24 5497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270 445 1356,'5'-8'2786,"-5"7"-2718,0 1 0,1 0 0,-1 0 0,0-1 0,0 1 0,1 0-1,-1 0 1,0-1 0,0 1 0,1 0 0,-1-1 0,0 1 0,0 0 0,0-1 0,0 1 0,1 0 0,-1-1 0,0 1 0,0-1 0,0 1 0,0 0 0,0-1 0,0 1-1,0 0 1,0-1 0,0 1 0,0-1 0,0 1 0,-1 0 0,1-1 0,0 1 0,0 0 0,0-1 0,-30-62 4089,21 46-3887,0 1 0,-2 0 1,-18-23-1,-35-42 375,17 1-171,45 78-462,-70-98 507,68 90-475,20 14-18,-8-1-12,1 0 1,-1 1-1,0 1 0,0-1 1,-1 1-1,1 0 1,-1 1-1,0 0 0,-1 0 1,1 0-1,-1 1 0,-1 0 1,7 9-1,4 11 58,80 150 437,-89-160-468,0 2 0,-2-1 0,0 1 0,-1-1 0,-1 1 0,-1 1 0,0 35 0,-2-43-26,1 1-1,1 0 1,3 14 0,-4-22-14,0 0 0,1 0 1,-1-1-1,1 1 0,0 0 1,0-1-1,1 1 0,0-1 1,-1 0-1,6 6 0,-3-6-1,1 0-1,-1 0 1,1 0-1,0-1 0,0 0 1,0 0-1,0-1 1,1 0-1,-1 0 1,1 0-1,-1-1 0,1 0 1,0 0-1,0 0 1,-1-1-1,1 0 0,13-2 1,-3-1-276,1 0 0,-1-1-1,0-1 1,0-1 0,26-12 0,-32 12-716,-1-1 0,1 0 0,-1-1 0,0 0 0,9-9 0,30-23-4032,-22 20 3190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1 956,'0'0'4803,"-27"1"-23,-135 45-1868,149-40-2810,0 1 0,1 1 1,0 0-1,0 1 1,-14 14-1,15-14-69,6-2-21,0-1-1,0 1 1,0 0 0,1 0-1,0 1 1,0-1-1,1 1 1,0 0 0,1 0-1,-1 0 1,2 0 0,-1 0-1,1 0 1,0 9 0,0-13-12,1-1 0,0 1 1,1-1-1,-1 1 1,1-1-1,-1 1 0,1-1 1,0 0-1,0 1 0,1-1 1,-1 0-1,1 0 1,-1 0-1,1 0 0,0 0 1,0 0-1,1 0 0,-1-1 1,5 5-1,-4-5 0,0 0 0,1-1-1,-1 1 1,1-1 0,-1 1-1,1-1 1,0 0 0,0-1-1,-1 1 1,1-1 0,0 1-1,0-1 1,0 0 0,-1 0 0,1-1-1,0 1 1,7-3 0,3-1 9,-1 0-1,0-1 1,0-1 0,0 0 0,0 0 0,-1-2 0,0 1 0,20-18 0,-17 11 1,0 0 1,-1-1-1,-1-1 0,0 0 1,16-26-1,35-45 14,-64 86-25,1 0 0,-1 0 0,1 0 0,0 1 0,-1-1 0,1 0 0,0 1 0,-1-1 0,1 1 0,0-1 0,0 1 0,0-1 0,0 1 0,0 0 0,-1-1 1,1 1-1,0 0 0,0 0 0,0 0 0,0-1 0,0 1 0,0 0 0,0 0 0,1 1 0,30 8-1,-19-3 13,0 1 1,20 16-1,-11-9-319,2-1-1,0-1 1,0-1-1,1-1 1,42 11-1,-55-15-1375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394 411 512,'0'0'1603,"-11"-1"2019,-14-5-1877,0-1-1,-36-15 1,21 5-1375,1-2 0,-41-27 0,68 38-309,0-1 0,1 0 0,0 0 1,0-1-1,1 0 0,-15-20 0,23 27-56,0 0 1,0 0-1,0 0 1,0 0-1,0 0 0,1 0 1,-1-1-1,1 1 0,0-1 1,0 1-1,0-1 1,1 1-1,-1-1 0,1 1 1,0-1-1,0 0 0,0 1 1,0-1-1,0 1 1,1-1-1,0 1 0,0-1 1,0 1-1,0-1 1,0 1-1,1-1 0,0 1 1,-1 0-1,1 0 0,0 0 1,3-3-1,4-2 0,0-1 0,1 1 0,0 1 0,1 0 0,0 0 0,0 1 0,0 1 0,0 0 0,1 0 0,0 1 0,23-4 0,-2 1 13,1 2 0,0 2 0,39 0 0,-51 3 0,-1 1 1,0 1-1,1 1 1,-1 1-1,0 1 1,33 12-1,-45-14-9,0 1-1,0 0 0,-1 1 0,0 0 1,0 0-1,0 1 0,0 0 0,-1 0 1,0 1-1,0-1 0,-1 2 0,0-1 1,0 1-1,-1 0 0,1 0 0,6 17 1,-10-20-8,-1 1 0,1-1 0,-1 1 0,0 0 0,-1-1 0,1 1 0,-1 0 0,0 0 0,-1 0 0,1-1 0,-1 1 0,-1 0 0,1-1 0,-1 1 0,1-1 0,-2 1 0,1-1 0,0 0 0,-1 0 0,0 0 0,-1 0 0,1-1 0,-1 1 0,1-1 0,-6 5 0,0 4-34,8-9-1674,14-15-6530,11 1 6325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4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246 471 360,'3'-3'841,"0"0"0,-1 1 1,1-1-1,0 1 0,1 0 0,-1 0 0,5-2 0,-2 0 1213,-19 15 4134,-12 14-4457,10-10-729,-7 10-372,2 1-1,1 1 0,1 1 0,1 1 1,-13 30-1,11-15-493,2 0 1,1 2-1,3-1 1,2 2-1,1 0 0,3 0 1,2 0-1,1 72 0,4-96-104,2 0-1,0 0 0,5 25 1,-5-39-14,1 0 0,-1-1 0,1 1 1,1-1-1,-1 0 0,2 0 0,-1 0 1,1 0-1,0-1 0,12 14 0,-15-19 7,0 0-1,1 0 0,-1 0 0,1 0 1,-1 0-1,1 0 0,0-1 0,0 1 0,0-1 1,0 0-1,0 0 0,0 0 0,0 0 0,0-1 1,0 1-1,0-1 0,0 1 0,6-1 0,-4-1 24,-1 0 0,1 0 0,0-1 0,-1 1 0,1-1 0,-1 0-1,0 0 1,0-1 0,1 1 0,-1-1 0,4-3 0,6-7 83,-1-1 1,0 0-1,-1 0 1,-1-1-1,10-17 1,2-6-13,-2-1-1,-1-1 1,17-53 0,32-132-3,-64 206-106,14-64 5,-3-2 0,-3 0 0,-5-1 1,-2-96-1,-6 147-16,-2 0 1,-1 0 0,-1 0-1,-14-51 1,14 74 5,3 6 16,-1 0 1,1 1-1,-1-1 0,-1 1 1,1 0-1,-1-1 0,0 1 1,0 1-1,0-1 0,-7-7 1,10 11-10,-1 0 1,0 0-1,0 0 1,0 0 0,0 0-1,0 0 1,0 0-1,0 0 1,0 1-1,0-1 1,0 0 0,0 1-1,-1-1 1,1 1-1,0-1 1,0 1-1,-1 0 1,1-1 0,0 1-1,-1 0 1,-1 0-1,2 0-4,0 1 0,0-1 0,0 1-1,0-1 1,0 1 0,1-1-1,-1 1 1,0 0 0,0 0 0,0-1-1,1 1 1,-1 0 0,0 0 0,1 0-1,-1 0 1,0 0 0,1 0 0,-1 0-1,0 2 1,-2 7 13,0 0 0,1 1 0,0 0 0,-1 11 0,2-15-14,-4 65 48,3 0 0,12 117-1,-1-51-62,16 113 17,-13-151-12,51 396 3,-9-166 173,8 82-3892,-61-384 1333,0-1 0,-2 1 0,0-1 1,-2 0-1,-2 1 0,0-1 0,-10 27 0,-1-17-542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1472,'-3'2'583,"0"0"-1,0 0 1,0 1-1,0-1 0,0 1 1,1 0-1,-1-1 1,1 1-1,-1 0 1,1 1-1,-3 5 1,-12 41 2171,15-41-2496,-1 0 1,0 0-1,0 0 0,-6 11 1,7-19-222,1 1-1,0 0 1,0 0 0,0 0-1,0 1 1,1-1 0,-1 0 0,0 0-1,1 0 1,0 0 0,-1 1-1,1-1 1,0 0 0,0 0 0,0 1-1,1-1 1,-1 0 0,0 0-1,1 0 1,-1 1 0,1-1 0,0 0-1,0 0 1,0 0 0,0 0 0,0 0-1,0 0 1,1 0 0,-1-1-1,0 1 1,3 1 0,-3-1-8,1-1 0,0 0 0,0 0 0,-1-1 0,1 1 0,0 0 0,0 0 0,0-1-1,0 1 1,0-1 0,0 0 0,0 0 0,0 0 0,0 0 0,0 0 0,0 0 0,0 0 0,0 0 0,0-1 0,0 1 0,0-1 0,-1 1 0,1-1 0,0 0 0,0 0 0,0 0 0,-1 0 0,1 0 0,0 0 0,-1-1 0,1 1 0,-1 0-1,0-1 1,1 1 0,0-3 0,22-24 86,-1 1-80,40-35 0,-61 61-35,0 0 1,0-1-1,1 1 0,-1 0 0,1 1 1,-1-1-1,1 0 0,-1 1 1,1-1-1,-1 1 0,1 0 0,-1 0 1,1 0-1,-1 0 0,1 1 0,-1-1 1,1 1-1,-1-1 0,1 1 1,3 1-1,46 23 19,41 37 64,-31-18-41,-21-18-140,61 28-1,-36-26-2700,-51-26-5217,-10-4 7259,4-3-1258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1139 554 996,'-33'-15'4843,"-21"0"-2138,12 4-1489,-104-38 116,2-6 0,-154-83 1,209 86-1288,3-4 0,-94-80 0,177 133-183,-1 1-1,1-1 1,-1 0 0,0 1 0,0 0-1,1 0 1,-1 0 0,-1 0 0,1 1-1,0 0 1,0 0 0,-5-1-1,9 2 52,-1 0-1,1 0 0,-1 0 1,1 0-1,0 0 0,-1 0 1,1 0-1,-1 0 0,1 0 1,-1 0-1,1 0 0,0 0 1,-1 1-1,1-1 0,-1 0 1,1 0-1,0 0 0,-1 1 1,1-1-1,0 0 0,-1 1 1,1-1-1,0 0 0,-1 1 1,1-1-1,0 0 0,0 1 1,0-1-1,-1 0 0,1 1 0,0 0 1,2 15-1643,15 12-428,-11-20 2074,0-1 0,1 0 0,0 0 0,0-1-1,1 0 1,-1 0 0,2-1 0,-1 0 0,10 5 0,4-2 694,0-1 0,0 0 0,0-2 0,1-1 0,0 0 0,0-2 0,30 0 0,-10-3-341,-1-1 0,0-3 0,47-11 0,66-14-130,38-6-2722,-165 33 921,1 1 0,30 1 1,-40 1 1024,35 0-1245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6 612,'35'-3'2453,"-13"1"1408,-34 2 1938,-3 1-5109,0 0 1,0 2 0,0-1 0,0 2 0,-28 10 0,33-10-468,1 0 0,0 1 0,-1 0 0,2 0 0,-1 1 0,-10 8 0,15-11-176,0 1 0,0 1-1,0-1 1,1 0 0,-1 1 0,1 0-1,0 0 1,0 0 0,1 0 0,0 0 0,0 0-1,-3 10 1,5-10-40,0-1 1,-1 1-1,2 0 1,-1-1-1,1 1 0,-1-1 1,1 1-1,0-1 0,1 1 1,-1-1-1,1 1 1,0-1-1,0 0 0,3 5 1,4 4-3,0 1 0,18 20 0,37 22-4,-17-15 13,-39-35-6,0-1 0,-1 2 1,0-1-1,0 1 0,0 0 1,-1 1-1,6 8 0,2 3 13,-12-17-6,0 0 0,0 1 0,0-1 0,0 1-1,-1 0 1,1-1 0,0 1 0,-1 0 0,0 0 0,0 0 0,0 0-1,0 0 1,0 0 0,-1 0 0,1 0 0,-1 1 0,0-1 0,0 0-1,0 0 1,-1 4 0,-3 6 71,-1 0-1,0-1 1,-1 1-1,-1-1 0,0-1 1,0 1-1,-1-1 1,-17 18-1,0-4-159,0-1-1,-40 30 1,50-43-600,0-1 1,-1-1 0,0 0-1,-34 12 1,33-16-729,0 0 0,-1 0 0,0-2-1,0 0 1,0-2 0,0 0 0,0 0 0,-30-5-1,4-4-1079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1 211 564,'253'26'8134,"1"-20"-5855,-151-10-2142,-1-4 0,196-43 0,-242 38-379,-1-2-1,-1-2 1,62-30 0,-111 44-203,0 0 1,0 0-1,0-1 0,-1 1 1,1-1-1,-1 0 0,0-1 0,0 1 1,0-1-1,-1 1 0,0-1 1,0 0-1,4-8 0,-3 6-468,5-8-1047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471 671 28,'3'-2'386,"-1"0"0,-1 0 0,1-1 0,0 1 0,0-1 0,-1 1 0,0-1 0,1 0 0,-1 1 0,0-1 0,0 0 0,-1 0 0,1 0 0,0 0 0,-1 0 0,0 1 0,0-6 0,-1 3 77,0-1-1,0 1 1,-1 0-1,0-1 1,0 1-1,-1 0 1,1 0 0,-1 0-1,-4-4 1,-16-23 1193,-2 1-1,-47-45 1,4 6 299,19 11-620,26 29-450,-41-39 1,43 49-619,2-1 0,1 0 0,0-2 0,-25-41 0,34 51-284,-6-9-81,17 14 40,13 5 9,-4 3 63,0 1 0,0 1 0,1 0-1,-2 0 1,1 1 0,0 1-1,14 6 1,72 42 192,-61-31-166,-25-14-26,0 0 1,0 1 0,-1 1 0,0-1-1,-1 2 1,1-1 0,7 13-1,50 80 94,-24-34-37,-28-43-34,25 53 1,-28-50-34,22 35 0,-20-41-3,-4-6-1,1 1 0,18 19 0,-24-30-2,1-1 0,0 1 0,1-1 0,-1 0 0,1-1 0,0 0-1,0 0 1,15 5 0,-7-3-251,1-1 1,0-1-1,0-1 0,0 0 1,1-1-1,24 0 0,-32-2-428,1-1-1,-1 0 0,0-1 1,0 0-1,14-4 1,-17 3-127,-1 1 0,1-1 1,-1 0-1,0 0 0,0 0 1,0-1-1,0 1 0,-1-1 1,6-6-1,27-22-5157,-18 13 3605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83 592,'1'0'159,"-1"0"0,1 0 0,-1 1-1,0-1 1,1 0 0,-1 0 0,1 1 0,-1-1 0,1 0 0,-1 1-1,0-1 1,1 0 0,-1 1 0,0-1 0,1 1 0,-1-1-1,0 0 1,1 1 0,-1-1 0,0 1 0,0-1 0,0 1-1,1-1 1,-1 1 0,0-1 0,0 1 0,0-1 0,0 1 0,0 0-1,0-1 1,0 1 0,-14 12 2985,-32 6 22,41-17-2826,-26 7 331,0-1 0,-1-1 1,0-1-1,0-2 0,0-2 0,0-1 0,-53-4 0,75 2-602,-1-1 0,1-1 0,0 1 0,0-2 0,0 1 0,0-1 0,0-1 0,1 0 0,-1 0 0,1-1 0,1 0 0,-1-1 0,-10-10 0,18 16-70,0 1 1,0-1 0,0 0 0,0 0-1,0 1 1,0-1 0,1 0-1,-1 0 1,0 0 0,1 0 0,-1 0-1,0 0 1,1 0 0,0 0-1,-1 0 1,1-1 0,-1 1 0,1 0-1,0 0 1,0 0 0,0 0-1,0-1 1,0 1 0,0 0 0,0 0-1,0 0 1,0 0 0,0-1-1,1-1 1,2 0-5,-1 0-1,0 0 1,1 0 0,0 0-1,0 0 1,0 1-1,5-4 1,19-18-15,-14 15 40,-13 9-18,0-1-1,0 1 1,0 0-1,0 0 0,1 0 1,-1 0-1,0 0 1,0 0-1,0 0 1,0 0-1,1 0 1,-1 0-1,0 0 1,0-1-1,0 1 1,1 0-1,-1 0 1,0 0-1,0 0 1,0 0-1,1 1 0,-1-1 1,0 0-1,0 0 1,0 0-1,0 0 1,1 0-1,-1 0 1,0 0-1,0 0 1,0 0-1,0 0 1,1 0-1,-1 1 1,0-1-1,0 0 1,0 0-1,0 0 0,0 0 1,0 0-1,0 1 1,1-1-1,-1 0 1,0 0-1,0 0 1,0 0-1,0 1 1,0-1-1,0 0 1,0 0-1,0 0 1,0 1-1,0-1 1,0 0-1,0 1 33,-26 9 508,18-8-334,0-1 0,0 1 0,0 1 0,1-1 0,-1 1 0,-14 8 0,-1 0 11,19-9-209,1 0 0,-1 0 1,1 1-1,0-1 0,-1 1 1,2-1-1,-1 1 0,0 0 0,0 0 1,1 1-1,-1-1 0,1 0 0,0 1 1,0-1-1,1 1 0,-1 0 1,1 0-1,-1-1 0,1 1 0,0 0 1,1 0-1,-1 0 0,1 0 0,0 0 1,0 0-1,0 0 0,0 0 1,1 1-1,-1-2 0,1 1 0,2 5 1,1 1 1,0-1 1,1 1 0,0-1 0,0 0 0,1 0 0,1 0-1,-1-1 1,1 0 0,1 0 0,-1-1 0,1 0 0,1 0-1,-1-1 1,17 9 0,-6-5-8,-1 0 0,2-1 0,-1-1 0,1-1 0,1-1 1,30 6-1,-38-10 2,0-1 1,0 0-1,0 0 1,1-2-1,-1 1 1,0-2 0,0 0-1,17-4 1,-23 3 5,1 1 1,-1-1-1,0 0 0,-1-1 1,1 0-1,0 0 1,-1 0-1,0-1 1,0 0-1,0 0 1,-1 0-1,0-1 1,0 0-1,0 0 1,5-9-1,4-7 0,-10 17-6,-1 0 0,1-1 0,-1 0-1,0 1 1,-1-1 0,1 0-1,-1 0 1,0-1 0,0 1 0,-1 0-1,0-1 1,0-11 0,-1 16-3,0 0 0,-1 0 0,1 0-1,-1 1 1,1-1 0,-1 0 0,0 0 0,0 1 0,0-1 0,0 1 0,0-1 0,0 1 0,0-1 0,0 1 0,-1 0 0,1 0 0,-1-1 0,-1 0 0,-33-20 68,28 17-20,-16-5 690,-1 0-1,1 1 1,-1 2-1,-1 0 1,-50-5-1,56 10-505,0 1 0,-22 2 0,5 0-206,-28 10 111,58-10-139,3 0 10,1-1-1,-1 1 0,0 0 1,1 0-1,-1 0 1,1 0-1,-7 4 1,9-4-8,0 0-1,0 0 1,0 1 0,0-1 0,0 0 0,0 1 0,1-1 0,-1 1 0,0-1 0,1 1 0,-1-1 0,1 1 0,-1-1 0,1 1 0,0-1 0,0 1 0,0-1 0,-1 1 0,2 0 0,-1 1 0,-9 40 2,9-38-6,0 0 1,1 0 0,0 0 0,0 0 0,0 0 0,1-1 0,-1 1 0,1 0 0,0-1 0,1 1 0,-1-1 0,1 0 0,0 0 0,0 0 0,0 0 0,0 0-1,8 6 1,-6-6-19,0 0 0,0-1-1,1 1 1,0-1 0,-1 0-1,1 0 1,0-1-1,0 0 1,1 0 0,-1-1-1,0 1 1,1-1 0,-1 0-1,8-1 1,-2 0-589,0 0-1,0-1 1,0-1 0,13-3 0,-20 4-374,1-1 1,-1 0 0,0 0-1,0 0 1,0-1-1,0 0 1,-1 0-1,1 0 1,-1 0-1,0-1 1,6-6-1,-1 2-1014,-1 0-1,1 0 1,0 1-1,20-12 0,6 3-148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 1092,'-3'-3'7310,"-3"1"-6196,-56 13 3808,33-5-3813,-1 1 1,1 1-1,1 2 0,-55 25 0,73-30-820,4-3-208,-1 1 0,1 0 0,1 0 0,-1 1 0,0-1 0,1 1 0,0 1 0,0-1 0,0 1 0,0 0 0,1 0 0,-1 0 0,1 0 0,1 1 0,-1 0 0,1-1 0,0 1 0,-4 13 0,0 2-23,5-19-52,1 1 0,0-1-1,0 1 1,0-1 0,0 1-1,1-1 1,-1 1 0,1-1-1,0 1 1,-1-1 0,1 1-1,0 0 1,0-1 0,1 1-1,-1-1 1,1 1 0,-1 0-1,1-1 1,0 0 0,0 1-1,0-1 1,1 3 0,1 1-9,0-1 1,1 0 0,-1 0 0,1 0-1,0 0 1,0-1 0,1 0 0,0 1 0,-1-2-1,1 1 1,0 0 0,1-1 0,-1 0-1,1 0 1,-1-1 0,1 0 0,0 0-1,0 0 1,0 0 0,0-1 0,0 0-1,0 0 1,0-1 0,12 0 0,-9 0 10,1-1 1,0 0 0,0 0 0,-1-1 0,1-1-1,-1 1 1,0-2 0,0 1 0,0-1-1,0 0 1,0-1 0,-1 0 0,0-1 0,0 1-1,-1-2 1,1 1 0,-1-1 0,0 0-1,-1 0 1,0-1 0,0 0 0,-1 0 0,0 0-1,0-1 1,-1 1 0,0-1 0,0 0-1,-1-1 1,4-17 0,-5 11 2,1 0 0,1 0 0,1 0 0,0 1 0,9-18 0,-10 23-25,0 6 18,9 14 26,84 73-33,-31-24-19,-47-42 16,-7-6 5,0-1 1,0-1-1,1 0 1,20 11 0,-31-19-63,77 33-396,-72-31-454,0-1 1,1 0-1,-1-1 1,0 1-1,10-1 0,2-6-13802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3:5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975 617 1016,'-1'-2'350,"1"1"0,-1-1-1,1 0 1,-1 0 0,0 1 0,0-1 0,1 0-1,-1 1 1,0-1 0,-1 1 0,1 0 0,0-1-1,0 1 1,0 0 0,-1-1 0,-2-1 0,-30-19 2142,23 15-1754,-243-174 5618,118 81-4727,-1-7-913,-37-26-760,164 128-473,1 0 1,-1 0-1,-1 1 1,1 0-1,0 0 1,-1 1-1,0 1 1,-16-2-1,23 3 63,0 1 0,0-1 1,0 1-1,0 0 0,0 0 0,0 0 0,0 1 0,0-1 0,0 1 0,0 0 0,1 0 0,-1 1 0,0-1 0,0 1 1,1 0-1,-1 0 0,1 0 0,0 0 0,-1 0 0,1 1 0,0 0 0,0-1 0,1 1 0,-1 0 0,0 1 0,-1 3 1,1 12-1329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0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0 108 500,'12'6'1053,"1"0"1,-1 0-1,1-2 1,0 1-1,0-2 1,0 0-1,15 2 0,-8-3-474,1-1 0,22-2 0,325-50 362,-163 17-1148,-74 14-741,228-22-7147,-285 41 6316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0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51 116,'0'0'252,"1"-1"0,0 1 0,-1-1 0,1 1 0,-1-1 0,1 1 0,-1-1 0,0 0 0,1 1 0,-1-1 0,0 0 0,1 0 0,-1 1 0,0-1 0,0 0 0,1 1 0,-1-1 0,0 0 0,0 0 0,0 0 0,0 1 0,0-1 0,0 0 0,0 0 0,0 1 0,-1-1 0,1 0 0,0-1 0,-1 1 68,0 0 0,0 0 0,-1 0 0,1 0 1,0 0-1,0 0 0,0 0 0,-1 1 0,1-1 0,0 0 1,-1 1-1,1-1 0,-3 0 0,-7-2 582,0 1 0,0 1 0,-11-1 0,18 2-789,-7-1 214,-63-5 974,-1 3 0,-76 8-1,128-2-1171,-85 11 410,94-11-482,-1 0-1,1 1 1,0 1-1,0 0 1,-16 10-1,28-15-53,1 1-1,-1 0 0,0 0 0,1 0 1,-1 0-1,1 0 0,0 0 0,-1 0 1,1 0-1,0 1 0,0-1 0,0 0 1,-1 1-1,2-1 0,-1 1 1,0 0-1,0-1 0,0 1 0,1-1 1,-1 1-1,1 0 0,-1 0 0,1 3 1,0-3-2,0 1 0,1 0 1,0-1-1,0 1 0,0-1 0,0 1 1,0-1-1,0 0 0,1 1 0,-1-1 1,1 0-1,-1 0 0,1 0 0,3 3 1,9 7 1,0 0 0,1-1 0,29 15 0,-30-17 9,67 38 8,-42-25-5,-1 1 1,-1 2-1,34 31 1,-37-24-3,41 48 0,-61-62-2,0 1 0,-2 0 0,0 1-1,17 38 1,-26-45-4,1-1-1,-2 1 0,0 0 1,0 0-1,-1 1 0,-1-1 1,0 0-1,-1 0 0,-3 19 1,2-26 2,0 0 0,0 0 0,-1 0 1,0-1-1,0 1 0,0-1 0,-1 0 0,1 0 1,-1 0-1,0 0 0,-1-1 0,1 1 1,-1-1-1,-7 4 0,5-2-192,0-1 0,0-1 0,-1 0 1,1 0-1,-1 0 0,0-1 0,0 0 0,-1-1 0,1 1 1,-11 0-1,-13-2-1926,-1-1-1,1-2 1,0-1 0,0-1 0,1-2 0,-1-1-1,-32-13 1,17 1 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10 96,'-5'-9'8655,"5"9"-8356,-1 0-1,1 0 1,0 0-1,-1 0 1,1-1-1,-1 1 1,-18 3 2846,-18 14-2427,-10 9 39,27-17-659,0 2 0,1 0 1,0 1-1,1 1 0,0 0 0,1 2 0,-21 23 0,29-29-92,2 2 0,-1-1 0,1 1 0,1 0 0,0 0 0,-5 15 0,9-19-6,0 1 0,0 0 0,1-1-1,0 1 1,1 0 0,-1 0 0,1 0-1,1 0 1,0-1 0,0 1 0,2 9-1,2 3 3,0 0-1,1 0 1,1-1-1,0 0 1,2 0-1,16 27 0,65 77 61,-12-14-22,-18-24-22,-50-70-6,1 0 1,-2 0 0,0 1-1,-1 0 1,-1 1-1,0 0 1,-1 0 0,-1 0-1,-1 1 1,3 22 0,-5-30-27,-1-1 1,0 1 0,-1-1 0,0 1 0,-1 9 0,0-15-163,0 1 0,0-1-1,0 0 1,-1-1 0,0 1 0,1 0-1,-1 0 1,-1-1 0,1 1 0,0-1-1,-1 1 1,0-1 0,0 0 0,-3 3-1,0-2-425,0 0 0,1 0 0,-2 0 0,1-1 0,0 0 0,-1 0 0,1 0 0,-13 2 0,-57 8-4393,30-8 2605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1 129 780,'5'-2'810,"0"0"0,0 1-1,0 0 1,1 0 0,-1 0 0,0 1-1,0 0 1,1 0 0,9 1 0,8 0-391,757-27 1211,-699 19-1681,372-42-2472,-297 15-3220,-109 28 3853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0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664 743 1088,'-4'-3'1051,"-1"0"-1,1-1 1,0 1-1,1-1 1,-1 0-1,-4-6 0,-9-9 584,-11-7-412,10 9-477,-25-29 0,-85-100 1051,66 78-1266,8 10-169,-39-48 273,-50-77 490,139 177-1069,3 3-15,-1 0 1,0 1 0,0-1-1,0 0 1,0 1 0,0-1-1,-1 1 1,1 0 0,-1 0-1,0 0 1,1 0 0,-1 0 0,0 1-1,-6-3 1,9 5-32,0 0 0,0 0 0,1 0-1,-1 0 1,0 0 0,1 0 0,-1 0 0,0 0 0,1 0 0,-1 0 0,1 0 0,0 0-1,-1-1 1,2 3 0,-1-3-3,20 35 44,-1 2-1,-1 0 0,-3 1 1,21 66-1,6 14 3,1-1-52,39 86 21,-66-167-20,2-2 0,1 0 0,41 52 0,-50-73 18,1-1 0,0 0 0,1 0 0,0-2 0,1 1 1,29 15-1,-35-21-230,0-1 0,1 0 0,0-1 0,-1 0 0,1 0 0,1-1 0,-1 0 0,0-1 0,0 0 0,1 0 0,-1-1 0,0 0 0,1-1 0,8-1 0,-14 0-473,0 0-1,0 0 0,-1 0 0,1 0 0,-1 0 0,0-1 1,0 0-1,0 0 0,0 0 0,0 0 0,0 0 0,-1 0 1,1-1-1,-1 1 0,3-7 0,9-11-1368,4-4 46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0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47 1144,'-14'-9'4133,"11"6"-3441,-1 1 0,1 0 0,-1-1 0,0 1 0,0 1-1,-5-3 1,-12-2 701,-1 1 0,-36-4-1,49 9-1201,-1-1 1,1 2-1,-1-1 0,1 1 0,-1 1 1,1 0-1,0 0 0,-18 7 0,10-2-68,1 1 0,1 1-1,-1 0 1,1 1-1,-17 16 1,23-19-76,1 1 0,0 1-1,0 0 1,1 0 0,0 0 0,1 1 0,0 0-1,0 0 1,-6 18 0,5-11-10,2 0 0,0 0 0,1 1 0,-2 22 0,5-33-42,1 0 1,0 0-1,1 0 0,0 1 0,0-1 1,0 0-1,1 0 0,0 0 0,1 0 1,-1-1-1,1 1 0,0 0 0,7 9 1,-3-7-3,1 0 0,-1-1 0,1 0 0,1 0 0,0-1 0,0 0 1,0 0-1,1-1 0,0 0 0,0-1 0,1 0 0,0 0 0,-1-1 1,1-1-1,14 3 0,-4-2 10,1 0 0,-1-2 0,0 0 0,1-2 0,-1 0 0,1-1 0,27-6 0,-43 6-1,0-1 1,0 1-1,0-2 0,-1 1 0,1 0 0,0-1 0,-1 0 1,0 0-1,0-1 0,0 0 0,0 1 0,0-2 0,-1 1 1,6-7-1,-4 2 4,0 1 0,0-1 0,-1 0 0,-1 0 0,0 0 0,0-1 0,5-18 0,-1 6-32,-7 20 23,0-1 0,1 0 1,-1 1-1,-1-1 0,1 0 0,0 0 1,-1 0-1,1-5 0,0-8-3,-1 11 8,0 0 0,1 1 0,-2-1-1,1 0 1,0 0 0,-1 0 0,0 1 0,0-1 0,0 0 0,-1 1-1,-2-5 1,0 1 31,1 0 0,0 0 0,0 0 0,-2-12 0,4 14-240,-1-1 0,0 1-1,0-1 1,-1 1 0,1 0 0,-1-1 0,-1 1-1,-6-9 1,-41-16-13223,49 26 11550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0 572,'-10'8'6460,"-9"5"-151,12-7-5298,5-4-771,0 0 0,0 0 0,0 1-1,1-1 1,-1 1 0,1-1 0,0 1 0,-2 3 0,-10 20 737,-5 2-445,2 2-1,1 0 1,1 1 0,2 0 0,-11 40 0,22-69-500,-10 54 716,10-45-624,-1 0 1,0-1-1,-1 0 0,-4 11 1,7-20-115,0-1-1,0 1 1,0 0 0,0 0 0,0 0 0,0-1 0,0 1 0,0 0 0,0 0 0,1-1 0,-1 1-1,0 0 1,0-1 0,1 1 0,-1 0 0,0 0 0,1-1 0,-1 1 0,1-1 0,-1 1 0,1 0-1,-1-1 1,1 1 0,-1-1 0,1 1 0,-1-1 0,1 1 0,0-1 0,-1 0 0,1 1 0,0-1-1,0 0 1,-1 0 0,1 1 0,0-1 0,0 0 0,-1 0 0,1 0 0,0 0 0,1 0-1,31 5 245,-26-6-219,1 0 1,0 0-1,-1 0 0,0-1 1,1 0-1,-1 0 0,0-1 1,11-5-1,51-35 21,-42 25-31,-14 7-26,-1 1 0,0-2 0,0 1 0,-1-2 0,-1 1 0,0-2 0,-1 1 0,13-24-1,6-10 26,-26 45-17,0 0 1,0 0-1,-1-1 0,1 1 1,-1-1-1,0 1 0,0-1 1,0 0-1,0 1 0,0-1 1,0 0-1,-1 0 1,1 1-1,-1-1 0,0 0 1,0 0-1,0 0 0,0 0 1,-1 0-1,1 1 1,-1-1-1,1 0 0,-1 0 1,0 1-1,0-1 0,0 0 1,-1 1-1,1-1 0,-1 1 1,1 0-1,-1-1 1,0 1-1,0 0 0,0 0 1,0 0-1,0 0 0,0 0 1,0 1-1,-5-3 0,-2-2 10,-1 1 0,0 1 0,-12-4-1,20 7-16,0 0 0,0 1 0,0-1 0,0 1 0,0-1 0,0 1 0,0 0 0,0 0 0,0 0 0,0 0 0,0 0 0,0 0 0,0 0 0,0 1-1,1-1 1,-1 1 0,0 0 0,0-1 0,0 1 0,0 0 0,1 0 0,-1 0 0,0 0 0,-1 2 0,3-3-1,-1 1 0,1 0 0,0 0 0,-1-1 0,1 1 0,0 0 0,0 0 0,0-1 0,0 1 0,0 0 0,0 0 0,0 0 0,0-1 0,0 1 0,0 0 0,0 0 0,0-1 0,0 1 0,1 0 0,-1 0 0,0-1 1,0 1-1,2 1 0,10 19-26,-8-15 23,8 12 0,0 0 0,2-1 0,0-1 0,1 0 0,24 20-1,88 57-45,-109-82-320,0 0 0,0-1 0,21 7 0,-31-14-782,0 0-1,-1-1 1,1 0-1,0-1 1,0 0 0,9 0-1,4-11-10727,-4 5 10019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0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1275 789 280,'-1'-2'355,"1"1"-1,-1-1 1,1 0-1,-1 0 1,0 1-1,0-1 1,1 1-1,-1-1 1,0 1-1,-1-1 1,1 1-1,0-1 1,0 1-1,0 0 1,-1 0-1,-2-3 1,-30-18 2405,23 15-2039,-246-191 3196,85 59-3487,140 115-423,-80-61-356,-215-123 1,323 206 321,-29-16-1724,-68-25-1,90 40 1096,0 0 0,0 0 0,-1 1 0,1 0 0,-1 1 0,1 1 0,-1 0 0,1 0 0,-1 1 0,-18 4 0,1 4-1219</inkml:trace>
  <inkml:trace contextRef="#ctx0" brushRef="#br0" timeOffset="1">301 349 568,'42'10'1163,"0"-2"0,1-2-1,0-1 1,1-3 0,-1-1-1,60-7 1,260-55-297,-111 14-1422,-245 46 503,414-43-5831,-304 43 4120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12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 0 228,'1'1'303,"0"0"-1,1 0 1,-1 0-1,1 0 1,-1-1-1,1 1 1,-1 0-1,1-1 1,-1 0-1,1 1 1,0-1-1,-1 0 1,1 1-1,0-1 1,2-1-1,34 3 3695,-20 7-3380,-12-6 3043,-9-3-3305,-1 1 0,1-1 0,-1 1 0,1 0 0,-1-1 0,1 2 0,-1-1 0,1 0 0,0 1 0,0-1 0,-1 1 0,1 0 0,-3 3 0,-35 35 1726,36-34-1692,0 1 0,-1-1 1,0-1-1,0 1 0,0-1 1,-1 0-1,0 0 0,-7 3 1,-141 63 3465,133-61-3610,1 1 0,-1 0-1,-22 18 1,22-14 34,-2-1 1,-30 15-1,7-10 364,15-7-152,1 1-1,0 2 1,-57 37-1,65-35-466,2-2 5,0 1-1,-32 34 0,41-39-2,0-1 1,0 1-1,-17 9 1,-22 19 276,26-17-262,-34 22 0,38-30-42,1 1-1,1 1 0,-22 22 0,-21 29 2,56-60 0,-1 1 0,0-1 0,0-1 0,-1 1 0,0-1 0,-14 8 0,17-13 0,11-2 0,40-14-2643,-35 10-1965,0-1-1,0 0 0,18-12 1,-29 18 4530,3-2-651,-1 0 1,1 0 0,-1 0-1,1 1 1,0-1-1,0 1 1,0 0 0,0 0-1,4-1 1,26-8-1996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4:1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1675 10 392,'13'-3'2220,"0"1"0,0 0-1,0 0 1,17 1 1516,-57 12 755,-12 23-1888,2-2-550,0-2-1,-69 42 1,55-43-1093,-262 133 2582,96-65-1759,36-25-1672,-202 110 1,190-62-112,177-107 0,1 1 0,0 1 0,0 1 0,2 0 0,0 1 0,-20 33 0,-1 1 0,17-13 0,16-29 0,1-4 0,0-4 0,0 0 0,1 0 0,-1 0 0,1-1 0,-1 1 0,1 0 0,0-1 0,-1 1 0,1 0 0,0-1 0,-1 1 0,1-1 0,0 1 0,0-1 0,0 1 0,-1-1 0,1 0 0,0 1 0,0-1 0,0 0 0,0 0 0,0 0 0,0 0 0,-1 0 0,1 1 0,0-2 0,0 1 0,0 0 0,0 0 0,0 0 0,0 0 0,0 0 0,0-1 0,27-4 0,62-16 0,-90 21-239,1 0-1,0 0 1,0-1-1,0 1 1,0 0 0,0 0-1,-1-1 1,1 1 0,0-1-1,0 1 1,-1-1-1,1 1 1,0-1 0,-1 1-1,1-1 1,0 1-1,-1-1 1,1 0 0,-1 0-1,1 1 1,0-2-1,-1 1-164,-1 0-1,1 1 1,0-1-1,-1 1 0,1-1 1,-1 1-1,1-1 0,-1 1 1,1 0-1,-1-1 0,1 1 1,-1 0-1,0-1 0,1 1 1,-1 0-1,1-1 0,-1 1 1,0 0-1,1 0 1,-1 0-1,0 0 0,-30-6-9129,14 6 7253,-2-1-1046,1-4 747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3 44,'2'-1'832,"1"0"0,26 2 23711,-36 4-22625,4-4-1238,3-1-631,-15 4 3679,6-3-3587,-36-1-141,-138 6 0,169-5 0,0 1 0,0 0 0,1 1 0,-1 1 0,1 0 0,-1 1 0,1 0 0,1 1 0,-1 0 0,-15 12 0,26-18 0,1 1 0,0 0 0,0 0 0,0 0 0,-1 0 0,1 1 0,0-1 0,0 0 0,0 0 0,1 1 0,-1-1 0,0 0 0,0 1 0,1-1 0,-1 1 0,1-1 0,-1 1 0,1-1 0,0 1 0,-1-1 0,1 1 0,0-1 0,0 1 0,0 0 0,0-1 0,1 1 0,-1-1 0,0 1 0,1-1 0,-1 1 0,1-1 0,-1 1 0,1-1 0,0 1 0,-1-1 0,1 0 0,2 2 0,3 5 0,0 0 0,1-1 0,0 0 0,14 11 0,-8-7 0,31 24 0,0-2 0,3-2 0,90 45 0,-43-25 0,-76-41 0,0 0 0,0 2 0,-1 0 0,21 20 0,-37-31 0,0 0 0,-1 0 0,1-1 0,-1 1 0,1 0 0,-1 0 0,1 0 0,-1 0 0,1 0 0,-1 0 0,0 0 0,0 0 0,1 0 0,-1 0 0,0 0 0,0 0 0,0 0 0,0 0 0,0 0 0,0 0 0,0 0 0,-1 0 0,1 2 0,-1-1 0,-1 0 0,1 1 0,0-1 0,-1 0 0,1 0 0,-1 0 0,1 0 0,-1 0 0,-3 2 0,-2 2 0,-1 0 0,0 0 0,0-1 0,-14 6 0,-193 75 0,149-63 0,53-20 538,48-20-29850,-28 14 28523,28-7-1571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8 632,'-20'-5'5147,"-17"3"-1101,-38 2-79,68 0-3490,0 1 1,0 0-1,0 0 0,0 1 1,0 0-1,0 0 1,-12 6-1,17-6-389,0-1 0,0 1-1,1 0 1,-1 0 0,1 0 0,-1 0 0,1 0 0,0 0-1,0 0 1,0 0 0,0 1 0,0-1 0,0 1-1,0-1 1,1 0 0,-1 1 0,1-1 0,0 1 0,0-1-1,0 1 1,0-1 0,0 1 0,1 4 0,0-1-25,0 1 0,0-1 0,1 1 1,0-1-1,0 1 0,0-1 0,1 0 1,4 8-1,2-1 32,-5-6-47,1 0 1,-1 0-1,2-1 0,-1 1 1,1-1-1,9 7 0,40 33 145,-29-24-135,28 18 0,-33-26-45,2-2-1,0 0 1,0-1 0,1-1 0,1-2-1,-1 0 1,1-2 0,1 0-1,-1-2 1,44 2 0,-62-6-12,0 0 1,0-1-1,0 0 0,1 0 0,-1 0 1,0-1-1,0 0 0,-1-1 1,1 1-1,0-1 0,7-5 1,-10 5-3,0 0 0,0 0 0,-1 0 1,1-1-1,-1 1 0,1-1 0,-1 0 1,0 0-1,-1 0 0,1-1 0,-1 1 0,1 0 1,-1-1-1,-1 0 0,1 1 0,1-7 1,8-29-25,-8 32 22,0-2 0,-1 1 0,0 0 0,0 0-1,0-18 1,-2 26 2,0 1-1,0-1 1,0 0-1,0 1 0,0-1 1,1 0-1,-1 1 1,0-1-1,0 0 0,0 1 1,1-1-1,-1 1 1,0-1-1,1 0 1,-1 1-1,0-1 0,1 1 1,-1-1-1,1 1 1,-1-1-1,1 1 1,-1-1-1,1 1 0,-1-1 1,1 1-1,-1 0 1,1-1-1,0 1 0,-1 0 1,1 0-1,-1-1 1,1 1-1,0 0 1,-1 0-1,1 0 0,0 0 1,0 0-1,-1 0 1,1 0-1,0 0 0,-1 0 1,1 0-1,0 0 1,-1 0-1,2 1 1,2-1 15,14 11 136,81 54-4,-31-18-91,17 9-3,74 47-3936,-157-103 3609,-1 1 0,0-1 0,0 1 1,0 0-1,0-1 0,0 1 0,0 0 0,0 0 0,0 0 0,-1 0 0,1 0 0,0 0 0,0 0 0,-1 0 0,1 0 0,-1 0 0,1 0 0,-1 1 0,1 0 0,-1-1 60,0 0 0,0-1 0,0 1 0,0 0-1,0-1 1,-1 1 0,1 0 0,0-1 0,0 1-1,-1-1 1,1 1 0,0 0 0,-1-1 0,1 1-1,0-1 1,-1 1 0,1-1 0,-1 1 0,1-1 0,-1 0-1,1 1 1,-1-1 0,1 1 0,-1-1 0,0 0-1,1 0 1,-1 1 0,1-1 0,-1 0 0,0 0-1,0 1 1,-3-1-2134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246 318 636,'0'-3'505,"-1"0"0,1 0 0,-1 0 0,0 0 0,0 0 0,-1 1 0,1-1 0,0 0 0,-1 1 0,0-1 0,0 1 0,1-1 0,-1 1 0,-3-2 0,-36-33 1887,32 29-2094,-21-20 555,1-1 1,1-1-1,-24-36 1,51 65-828,-2-3 42,-1 0-1,1 0 1,0-1 0,0 1-1,0-1 1,1 1 0,0-1-1,0 0 1,0 0-1,0 0 1,1 0 0,0 0-1,-1-11 1,20 16 86,-2 1-90,-1 2 1,1 0-1,-1 0 0,0 2 0,0 0 0,24 11 1,12 4 48,-7-3 48,0 1 0,77 46 0,70 67 1081,-168-112-174,-1 0-1,23 25 1,-42-36 296,-12-8-279,-12-9-431,15 6-636,0-1 0,1 0-1,0 0 1,0 0 0,0-1 0,1 0-1,-1 0 1,1 0 0,0 0 0,1-1-1,-1 1 1,-2-7 0,1-1 4,-1-1 0,2 1 1,0-1-1,-3-23 0,6 29-12,0 0 0,1 1-1,1-1 1,-1 0 0,1 1-1,0-1 1,5-13 0,21-52 40,-25 69-45,-1 1 1,1-1 0,0 1 0,0-1-1,0 1 1,1 0 0,-1 0-1,1 0 1,-1 0 0,1 0 0,0 1-1,0-1 1,0 1 0,1 0 0,-1 0-1,0 0 1,1 0 0,0 1 0,-1-1-1,1 1 1,0 0 0,0 0-1,-1 0 1,8 0 0,-1 1 47,1 1 0,0 0 1,-1 0-1,1 1 0,-1 1 0,0 0 0,0 0 0,11 5 1,11 8 175,0 1 0,-1 2 0,-1 0 1,-1 2-1,0 2 0,-2 0 1,-1 2-1,28 33 0,35 35 1038,-89-93-1265,0 0 1,0 0-1,0 0 1,1 0-1,-1 1 1,0-1 0,0 0-1,0 0 1,0 0-1,0 0 1,0 1-1,1-1 1,-1 0-1,0 0 1,0 0-1,0 0 1,0 0-1,1 0 1,-1 1-1,0-1 1,0 0-1,0 0 1,0 0-1,1 0 1,-1 0-1,0 0 1,0 0-1,0 0 1,1 0-1,-1 0 1,0 0-1,0 0 1,0 0-1,1 0 1,-1 0-1,0 0 1,0 0-1,0 0 1,1 0-1,-1-1 1,0 1-1,0 0 1,0 0-1,1 0 1,-1 0-1,0 0 1,0 0-1,0-1 1,0 1-1,0 0 1,1 0-1,2-16 44,-6-21-24,-5 1-55,1-2-1,2 1 1,0-40 0,4 74 32,2 0 0,-1 1 0,0-1 0,0 0 0,1 1 0,0-1 0,-1 0 0,1 1 0,0-1 0,0 1 0,1-1 0,-1 1 0,0 0 0,1 0 0,0-1 0,2-2 0,-3 4 2,1 0 0,-1 0 0,1 0 0,-1 0 0,1 0 0,-1 1-1,1-1 1,0 0 0,-1 1 0,1-1 0,0 1 0,-1-1 0,1 1-1,0 0 1,0 0 0,0 0 0,-1 0 0,1 0 0,0 0-1,0 1 1,-1-1 0,1 0 0,0 1 0,0-1 0,2 3 0,26 11 40,-2 3-1,1 0 1,-2 2 0,38 33 0,38 27-193,-10-15-3990,-58-40-694,-33-22 4206,0 0 1,0 0-1,0 0 0,-1 0 0,1 0 0,0 1 1,-1-1-1,0 0 0,1 1 0,-1-1 1,0 1-1,0 0 0,-1-1 0,2 6 0,-1-4-282,0 1-1,1-1 0,-1 0 0,1 0 1,0 0-1,0 0 0,3 4 0,11 12-1317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1600,'171'-38'7239,"2"21"-5438,-69 12-1269,105-7 124,-157 9-517,-18 2-767,64-12-1,-89 11 96,0 0-1,-1-1 1,1 1-1,-1-2 1,0 1 0,0-1-1,0-1 1,0 1-1,-1-1 1,0 0 0,0-1-1,8-8 1,-2-7-1623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47 516,'35'-30'6022,"-34"29"-5683,-1-1 0,1 1 0,1-1 0,-1 1 0,0 0 0,0 0 0,0 0 0,1 0 0,-1 0 1,0 0-1,1 0 0,3-1 1486,-33 3 2872,3 3-267,23-5-4190,-1 1 0,1 1 0,-1-1 0,1 0 0,-1 0 0,1 1 0,-1 0 0,1-1 0,-3 2 0,-11 7 286,12-8-441,1 1-1,-1-1 1,1 1-1,0 0 1,-1 0-1,1 1 1,0-1-1,1 1 1,-1-1 0,0 1-1,1 0 1,-1 0-1,1 0 1,0 0-1,0 1 1,-3 5-1,-10 24 470,6-16-16,2 0 0,0 1 0,-9 35 1,6-10 411,5-24-538,1 0-1,1 0 0,-1 29 1,3-17-34,0-19-228,1 0 0,0 1 1,1-1-1,0 0 0,1 0 0,5 18 0,6 18-32,-11-38-119,0-1 0,0 1 1,1-1-1,1 0 1,-1 0-1,1-1 1,8 13-1,8 8 1,-9-13 0,0 0 0,1 0 0,27 25 0,-6-11 0,2 3 0,68 48 0,43 10 0,-130-81 38,1-1 0,34 14 0,-34-17-646,-1 2 1,31 18-1,-23-11-1273,-10-6-302,0 0 0,15 13 0,-27-20 1446,1 1-1,-1-1 0,0 0 1,0 1-1,0-1 0,0 1 0,0-1 1,0 1-1,-1 0 0,1 0 1,-1 0-1,0 0 0,0 0 0,0 0 1,0 0-1,-1 0 0,1 4 1,5 14-4184,-4-16 3978,-1 5-1343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1456,'11'-30'22386,"-6"35"-21898,0 0 1,0 0-1,-1 1 1,0 0-1,4 6 1,3 5-148,-9-15-323,144 175 1038,9 10-194,-30-32-357,-5-16-221,-119-138-280,0 0 0,-1 0 0,1 0 0,0 0 0,0-1 0,0 1 0,0 0-1,0 0 1,0 0 0,0-1 0,0 1 0,0-1 0,0 1 0,1-1 0,-1 1-1,0-1 1,0 0 0,0 1 0,1-1 0,-1 0 0,0 0 0,0 0 0,1 0-1,-1 0 1,0 0 0,0 0 0,1 0 0,-1-1 0,0 1 0,0 0 0,2-2-1,-1 1 6,-1 0 0,1 0 0,-1 0-1,0-1 1,0 1 0,0-1 0,1 1 0,-1-1-1,-1 1 1,1-1 0,0 0 0,0 1-1,-1-1 1,1 0 0,0 0 0,-1 1-1,0-1 1,1 0 0,-1 0 0,0 0-1,0-2 1,5-126 237,-3 112-258,0-1-1,2 2 1,0-1 0,1 0-1,8-17 1,-1 5-15,-8 20-20,0-1 0,1 1 0,0 0 0,1 0-1,11-15 1,16-21-1718,-14 18-1645,5 2-4059,-23 25 6928,-1 0 0,1 0-1,0 0 1,0 0 0,0-1 0,-1 1-1,1 0 1,-1-1 0,1 1-1,-1 0 1,1-1 0,-1 1 0,0 0-1,0-1 1,1-1 0,-1 2 113,0-1 0,0 1 0,0-1 1,1 1-1,-1 0 0,0-1 0,1 1 0,-1 0 1,1-1-1,0 1 0,-1 0 0,1 0 0,0-1 0,0 1 1,1-1-1,7-4-1381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1 700,'0'0'217,"1"1"0,-1-1 1,1 1-1,-1-1 0,0 1 0,1-1 0,-1 1 0,0-1 1,1 1-1,-1-1 0,0 1 0,0 0 0,0-1 0,1 1 1,-1-1-1,0 1 0,0 0 0,0-1 0,0 1 0,0 0 1,0-1-1,0 1 0,0-1 0,0 1 0,-1 0 0,1-1 1,0 1-1,0-1 0,0 1 0,-1 0 0,1-1 0,0 1 1,-1-1-1,1 1 0,0-1 0,-1 1 0,1-1 0,-1 0 1,1 1-1,-1-1 0,1 1 0,-1-1 0,0 1 0,-33 29 4298,15-12-2631,1 0-723,15-15-897,-1 0 0,0 1-1,1-1 1,-1 1 0,1 0 0,0 0 0,0 0-1,1 1 1,-1-1 0,1 0 0,0 1 0,0 0-1,1 0 1,-1-1 0,1 1 0,0 0 0,0 9-1,0-4-34,2 0 0,0 1 0,0-1 0,1 0 0,0 0 0,0 0 0,1 0 0,1-1 0,0 1-1,0-1 1,1 0 0,0 0 0,0 0 0,10 11 0,6 6 12,-16-19-216,-1-1 1,1-1-1,0 1 0,1-1 0,-1 1 1,1-2-1,0 1 0,0-1 0,8 5 0,-4-4-8,1 0 0,0-1-1,0 0 1,0-1-1,0 0 1,0-1-1,24 2 1,-30-4-13,0 0 0,1-1 0,-1 0 0,0 0 0,0 0 0,0-1 0,0 1-1,0-1 1,0 0 0,0-1 0,0 1 0,-1-1 0,0 0 0,1 0 0,-1-1 0,0 1 0,0-1 0,-1 0 0,6-7 0,-2 1-5,0-1 0,-1 0 0,0 0 0,-1 0 0,0-1 0,-1 0 0,-1 0 0,0 0 0,0 0 0,-1 0 0,0-14 0,-2 14 2,0 0-1,-1 0 1,-1 1 0,0-1 0,0 0 0,-1 0-1,-1 1 1,0 0 0,-1 0 0,0 0 0,0 0 0,-1 1-1,-8-11 1,14 20-5,-1 0 0,0-1 0,0 1 0,0 0 0,-1 0 0,1 0-1,0 0 1,0 0 0,0 0 0,-1 0 0,1 0 0,-1 0 0,-1 0 0,3 1 2,-1 0 0,1 0 0,-1 0 0,1 0 0,-1 0 0,1 0 0,0 1 0,-1-1 0,1 0 0,-1 0 0,1 1 0,-1-1 0,1 0 0,0 0 0,-1 1 0,1-1 0,0 0 0,-1 1 0,1-1 0,0 1 0,0-1 0,-1 0 0,1 1 0,0-1 0,0 1 0,0-1 0,-1 1 0,1-1 0,0 1 0,0-1 0,0 1 0,0-1 0,0 0 0,0 1 0,0-1 0,0 1 0,0-1 0,0 1 0,0-1 0,0 1 0,1-1 0,-1 1 0,1 10-2,1-1-1,1 0 0,-1 1 0,2-1 1,-1 0-1,1-1 0,1 1 0,0-1 0,0 0 1,11 14-1,-1 2 13,-10-18-5,1 0 0,-1 0 0,1 0 0,11 8 0,7 8-25,-16-13-182,2-1 0,-1 0 0,14 9 0,-19-15-417,-1-1 0,1 1 0,0-1 0,0 0 0,1 0 0,-1 0 0,0-1 0,1 0 0,-1 1 0,1-1 0,6 0 0,-11-22-9439,-15-21 4425,14 13 3511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1400,'3'0'750,"0"0"-1,1 0 1,-1 0-1,0 0 1,1 0-1,-1 1 1,0 0-1,0-1 1,0 1-1,0 0 1,1 1-1,-1-1 1,-1 0-1,1 1 1,0 0-1,3 2 1,8 5 820,17 18 1464,-15-12-1985,-11-10-670,0 0 0,0 1 0,0 0 0,5 9 0,22 33 601,3-1-1,48 51 1,-8-12-767,-38-43-215,53 46 1,-34-36-747,-31-34-533,7 7-1179,-30-25 1981,-1 0-1,0 1 1,1-1 0,-1 0 0,0 1 0,0-1-1,0 1 1,0-1 0,0 1 0,0 0 0,-1-1-1,1 1 1,-1 0 0,1 0 0,0 2-1,-1-3 241,0 0 0,0 0-1,-1 0 1,1-1-1,0 1 1,0 0-1,-1 0 1,1-1-1,0 1 1,-1 0-1,1 0 1,-1-1 0,1 1-1,-1 0 1,1-1-1,-1 1 1,1-1-1,-1 1 1,0-1-1,1 1 1,-1-1-1,0 1 1,1-1-1,-1 1 1,0-1 0,0 0-1,0 0 1,1 1-1,-1-1 1,-1 0-1,-7 4-1059,-2 5-1009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5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20 1140,'0'-1'351,"1"1"-1,-1-1 1,0 0-1,0 0 1,0 1-1,0-1 1,0 0-1,0 0 1,0 1-1,-1-1 1,1 0-1,0 0 1,0 1-1,0-1 1,-1 0-1,1 0 1,0 1-1,-1-1 1,1 0-1,-1 1 1,1-1-1,-1 1 1,1-1-1,-1 1 1,1-1-1,-1 1 1,0-1-1,0 13 7101,2 16-5107,0-25-2176,1 0 0,0 0-1,0 0 1,0 0 0,0 0 0,0 0-1,1-1 1,-1 1 0,1-1-1,0 1 1,0-1 0,0 0-1,4 2 1,16 14 717,53 49 1229,-30-28-1384,-28-25-466,32 21 1,-8-7-111,17 12-158,20 14-1113,-28-15-2536,-50-38 3315,0 0 0,0 0 0,1 0 0,-1 0 0,0 0 0,0 1 0,0-1 0,0 0 0,0 0 0,-1 1 0,1-1 0,0 1 0,0-1 0,-1 1 0,1-1 0,-1 1 0,0-1 0,1 1 0,-1-1 0,0 1 0,0-1 0,0 1 0,0-1 0,0 1 0,0 3 0,-2-1-953,0 0 1,0 0-1,0 0 0,0 0 1,-1-1-1,0 1 0,1 0 1,-6 3-1,-1 3-756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1 520,'2'2'419,"-1"0"0,0 0 0,0 1 0,0-1 0,0 0 0,-1 1 1,1-1-1,-1 1 0,1-1 0,-1 1 0,0-1 0,0 1 0,0-1 0,0 1 0,0-1 0,-1 1 0,1-1 0,-1 0 0,0 1 0,1-1 1,-2 3-1,-25 52 5230,25-51-5286,-10 18 1146,2 2-1,-11 40 1,-11 26 466,29-84-1852,0 0-1,0 0 0,1 0 0,-3 12 1,3 16-2783,1-33 2114,-1-1 1,0 1-1,0 0 0,0-1 0,0 1 1,0-1-1,0 0 0,-1 1 1,1-1-1,-1 0 0,1 0 0,-1-1 1,0 1-1,-4 1 0,-10 6-2538,-1 0 0,-33 9 1,29-12 851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1484,'11'-5'1690,"0"0"-1,-1-1 0,17-12 1,6-3 4708,-30 20-6100,0 0 1,0 1-1,-1-1 0,1 1 1,0-1-1,0 1 0,0 0 1,0 0-1,0 1 0,-1-1 0,1 1 1,3 0-1,35 11 1828,-20-3-1176,1 1 0,-1 1-1,-1 1 1,22 16 0,71 64 1842,-70-55-2072,9 12-91,-2 3 0,-2 2 0,50 75 0,-19-25 57,-46-62-409,88 105 106,-120-145-383,1 0 0,0 0 0,0 0 0,1-1 0,-1 1 0,0-1 0,0 1 0,1-1 0,-1 0 0,1 0 0,-1 0 0,1 0 0,2 0 0,-4 0 0,1-1 0,-1 0 0,0 0 0,0 0 0,0 0 0,0 0 0,0-1 0,0 1 0,0 0 0,0 0 0,0-1 0,0 1 0,0 0 0,0-1 0,0 1 0,0-1 0,0 0 0,0 1 0,0-1 0,0 0 0,-1 1 0,1-1 0,0 0 0,-1 0 0,1 0 0,0 1 0,-1-1 0,1 0 0,-1 0 0,1 0 0,-1 0 0,1 0 0,-1 0 0,0-2 0,8-28 0,5-41 0,-10 47 0,1-1 0,2 2 0,10-33 0,27-40 0,-35 78 19,2 0-1,0 1 1,0 0-1,2 0 1,0 1-1,29-30 1,99-81-1568,-137 126 1460,40-31-3317,-35 29 1593,-1-1 1,1 1-1,-1 1 0,1-1 0,0 1 0,1 0 0,-1 1 0,0 0 0,1 1 0,-1-1 1,1 1-1,16 1 0,10 4-1069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0 1440,'-10'6'1490,"0"1"-1,0 0 1,0 0-1,1 1 1,0 0 0,0 0-1,-11 17 1,11-13-503,2 0 0,0 1 0,0 0 0,1 0 0,1 1 1,0-1-1,1 1 0,1 0 0,-4 28 0,5-23-57,0 1 1,2-1-1,0 1 0,1 0 0,7 35 1,-6-47-791,0 1 0,0 0 0,1-1 0,1 1 0,-1-1 0,1 0 1,1 0-1,-1-1 0,2 1 0,-1-1 0,1 0 0,0 0 0,0-1 0,0 1 0,9 4 1,-12-8-136,0-1 1,0 0-1,0-1 1,1 1 0,-1 0-1,1-1 1,0 0 0,-1 0-1,1 0 1,0 0 0,-1-1-1,1 1 1,0-1 0,0 0-1,0 0 1,-1-1 0,1 1-1,0-1 1,0 0-1,-1 1 1,1-2 0,0 1-1,-1 0 1,1-1 0,-1 0-1,4-2 1,1-1-10,-1-1 1,1 0-1,-1 0 1,-1 0-1,1-1 1,-1 0-1,-1-1 1,1 1-1,7-14 1,51-85-65,-39 67 63,-1-1 0,26-60 0,-48 95 8,0 0-5,0-1 1,0 1-1,1 0 1,-1 0-1,1 0 1,4-5-1,-6 10 1,-1-1 0,0 1 1,1 0-1,-1-1 0,1 1 0,-1 0 0,1-1 1,-1 1-1,1 0 0,-1-1 0,1 1 0,-1 0 1,1 0-1,0 0 0,-1 0 0,1 0 0,-1-1 0,1 1 1,0 0-1,-1 0 0,1 0 0,-1 0 0,1 1 1,1-1-1,-1 1-1,0 0 1,1-1-1,-1 1 1,0 0-1,1 1 1,-1-1-1,0 0 1,0 0-1,0 0 1,0 1-1,0-1 1,0 0-1,1 3 1,33 66 1,-27-51 16,1 1 0,21 30 1,-22-39-107,34 52-249,-21-20-2861,-20-31-2446,-19-35-13538,18 9 16989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291 785 132,'7'0'1005,"23"0"747,-29 0-1541,-1 0-1,1 0 0,0 0 0,-1 0 0,1 0 0,0 0 0,-1 0 0,1 0 1,0 0-1,-1-1 0,1 1 0,0 0 0,-1-1 0,1 1 0,0 0 0,-1-1 1,1 1-1,-1 0 0,1-1 0,-1 1 0,1-1 0,-1 1 0,1-1 0,-1 0 1,0 1-1,1-1 0,-1 1 0,0-1 0,1 0 0,-1 1 0,0-1 0,0 0 1,-4-34 4455,-13-13-1932,1 8-938,-15-37 934,-3 2 0,-78-126-1,110 198-2694,-77-161 1579,57 114-1181,-5-23 510,26 67-429,9 7-140,12 11 487,15 19-665,-3 2 0,0 1 0,42 61 0,-22-24-196,13 21 0,54 102 0,-61-97 0,97 121 0,-123-175 0,-19-26 0,1 0 0,1-1 0,0 0 0,1-1 0,0-1 0,1 0 0,1-2 0,0 0 0,1-1 0,0-1 0,36 14 0,-49-22-157,0 0 0,0-1 1,0 0-1,0 0 0,0-1 0,0 1 0,0-1 1,0-1-1,9-1 0,-12 2-362,1-1-1,-1 0 1,0 0-1,1 0 1,-1-1-1,0 1 1,0-1 0,0 0-1,0 0 1,0 0-1,0 0 1,0-1-1,-1 1 1,1-1 0,-1 1-1,3-5 1,6-8-2864,-7 12 2527,-2-1 0,1 0 0,0 1 0,-1-1 0,0 0-1,3-6 1,0-3-1327,0 0 1,1 0-1,11-17 0,-2 4 57,3-6 150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93 257 344,'0'1'239,"1"0"0,0 0 0,0 0 1,-1 0-1,1 0 0,-1 0 0,1 0 0,-1 0 0,1 0 0,-1 0 1,0 0-1,1 0 0,-1 1 0,0-1 0,0 0 0,0 0 0,0 0 0,0 0 1,0 1-1,0-1 0,0 0 0,-1 0 0,1 0 0,0 0 0,-1 0 1,1 0-1,-1 0 0,1 0 0,-1 0 0,1 0 0,-1 0 0,0 0 0,0 0 1,1 0-1,-1 0 0,0 0 0,0-1 0,0 1 0,0 0 0,0-1 1,0 1-1,0 0 0,0-1 0,0 1 0,0-1 0,0 0 0,0 1 1,-2-1-1,1 1-92,0 0 0,-1 0 0,1 0 0,0-1 0,-1 1 0,1-1-1,0 1 1,-1-1 0,1 0 0,-1 0 0,1 0 0,-1 0 0,1 0 0,-1-1 0,1 1 0,0-1 0,-1 1 0,1-1 0,0 0 0,0 0 0,-1 0 0,1 0 0,0-1 0,-2-1 0,2 1-103,0-1 0,0 0 1,0-1-1,1 1 0,-1 0 0,1 0 0,0-1 0,0 1 1,0-1-1,0 1 0,1-1 0,0 1 0,-1-1 0,1 1 1,0-1-1,1 1 0,-1-1 0,1 1 0,-1-1 0,3-4 1,4-13 38,1-1 0,2 1 0,0 1 0,1 0 0,1 0 1,1 1-1,0 1 0,19-20 0,-30 36-21,0 0 0,0 0 0,1 1 0,-1-1 0,0 0 0,0 1 1,1-1-1,-1 1 0,1 0 0,0 0 0,-1 0 0,1 0 0,0 0 0,-1 1 0,1-1 0,0 1 0,0-1 0,0 1 0,-1 0 0,4 1 0,-3-1 70,0 1 0,-1 1 0,1-1 0,-1 0-1,1 1 1,-1-1 0,0 1 0,1-1 0,-1 1 0,0 0 0,0 0 0,0 0-1,0 0 1,-1 1 0,1-1 0,-1 0 0,1 1 0,-1-1 0,2 6 0,4 7 321,-1 0 1,-1 0-1,0 0 1,-1 0-1,4 29 1,-2-3 181,1 0 1,16 49-1,-5-25-266,-12-41-270,0-1 0,19 44 1,-21-59-108,1 0 0,-1-1 1,1 0-1,0 0 0,1 0 1,0-1-1,0 1 0,0-2 1,1 1-1,0-1 0,0 0 1,8 5-1,-11-8-171,0 0-1,1-1 1,-1 1-1,0-1 1,0 0 0,1 0-1,-1-1 1,0 1-1,1-1 1,-1 0-1,1 0 1,-1 0-1,1-1 1,-1 0 0,0 0-1,0 0 1,1 0-1,-1 0 1,7-4-1,-8 3-485,1 0-1,-1 0 0,0 0 0,0 0 0,0-1 0,0 0 0,0 1 0,0-1 0,-1 0 0,1 0 0,-1 0 0,0 0 0,0-1 0,3-6 0,2-9-2302,-1 5 584,0-1-1,13-23 1,7 2 104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7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1124,'2'4'700,"0"-1"1,0 1-1,0-1 0,-1 1 0,1 0 0,-1-1 1,0 1-1,0 0 0,0 0 0,-1 0 1,1 0-1,-1 0 0,0 5 0,3 20 1186,48 179 2026,-27-121-3155,56 130-1,-34-125-662,-46-92-86,0 0-1,0 1 0,0-1 1,0 0-1,1 0 0,-1 1 0,0-1 1,0 0-1,1 0 0,-1 1 1,0-1-1,0 0 0,1 0 0,-1 0 1,0 1-1,0-1 0,1 0 1,-1 0-1,0 0 0,1 0 0,-1 0 1,0 0-1,1 0 0,-1 1 1,0-1-1,1 0 0,-1 0 1,0 0-1,1 0 0,-1-1 0,0 1 1,1 0-1,-1 0 0,11-9 307,8-22 225,-16 26-468,2-6 18,0 0 0,-1-1 0,0 1 0,-1-1 0,0 0 0,1-13 0,8-29 28,15-57-2,15-134 0,-42 244-114,3-20 9,5-29 12,-4 35-28,-4 15 6,0 0-1,0 0 1,0 0-1,0 0 1,0 0-1,0 1 1,0-1-1,0 0 1,0 0 0,0 0-1,0 0 1,0 0-1,0 0 1,0 0-1,0 0 1,0 0-1,0 0 1,1 0-1,-1 0 1,0 0 0,0 0-1,0 0 1,0 0-1,0 0 1,0 0-1,0 0 1,0 1-1,0-1 1,0 0-1,1 0 1,-1 0 0,0 0-1,0 0 1,0-1-1,0 1 1,0 0-1,0 0 1,0 0-1,0 0 1,0 0-1,1 0 1,-1 0 0,0 0-1,0 0 1,0 0-1,0 0 1,0 0-1,0 0 1,0 0-1,0 0 1,0 0 0,0 0-1,0 0 1,0-1-1,0 1 1,0 0-1,0 0 1,0 0-1,1 0 1,-1 0-1,0 0 1,0 0 0,0 0-1,0 0 1,0-1-1,9 56 36,3 78 6,3 92-5,-14-183-61,-1-35 28,0 0 0,0 0-1,0 0 1,1 0 0,0-1 0,0 1-1,4 11 1,-4-17 2,-1-1 1,0 1-1,1-1 1,-1 1 0,0 0-1,1-1 1,-1 1-1,0 0 1,0-1-1,0 1 1,0 0-1,0 0 1,1-1-1,-1 1 1,0 0-1,-1 0 1,1-1 0,0 1-1,0 0 1,0-1-1,0 1 1,0 0-1,-1-1 1,1 1-1,0 0 1,-1-1-1,1 1 1,0 0-1,-1-1 1,1 1 0,-1-1-1,1 1 1,-2 0-1,-3-4 146,7-13-50,2 2-42,-2 1 1,1-1-1,-2-1 0,1-13 0,1-15-29,28-167 46,-27 190-50,1-1 0,1 1-1,0 0 1,2 0 0,16-28 0,-23 46-31,-1 0-1,2 0 1,-1 0 0,0 0 0,0 0 0,1 0 0,-1 0 0,1 1 0,-1-1 0,1 0-1,0 1 1,0 0 0,-1-1 0,1 1 0,0 0 0,0 0 0,0 0 0,4-1 0,-4 2 2,-1 0 0,1 0 1,0 0-1,0 0 0,0 1 1,-1-1-1,1 0 0,0 1 1,-1-1-1,1 1 0,0 0 1,-1 0-1,1 0 0,-1 0 1,1 0-1,-1 0 0,1 0 1,-1 0-1,0 0 1,0 1-1,1-1 0,-1 0 1,0 1-1,1 2 0,8 12 21,0 0 0,-2 0 0,8 20 0,-6-13 27,-9-19-41,1 0 1,0 1-1,-1-1 1,0 0-1,0 1 1,0-1-1,0 1 1,-1-1-1,0 7 1,0-10 115,2-31 74,13 4-246,-14 20 43,-1 6 9,0 0 0,0 0 0,1 0 0,-1 0 0,0 1 0,0-1 0,0 0 0,0 0 0,0 0 0,0 0 0,1 0 0,-1 0 0,0 1 0,0-1 0,0 0 0,0 0 0,1 0 0,-1 0 0,0 0 0,0 0 0,0 0 0,0 0 0,1 0 0,-1 0 0,0 0 0,0 0 0,0 0 0,0 0 0,1 0 0,-1 0 0,0 0 0,0 0 0,0 0 0,1 0 0,-1 0 0,0 0 0,0 0 0,0 0 0,0 0 0,1-1 0,-1 1 0,0 0 0,0 0 0,0 0 0,0 0 0,0 0 0,0 0 0,1-1 0,-1 1 0,0 0 0,0 0 0,0 0 0,0 0 0,0-1 0,0 1 0,0 0 0,0 0 0,0 0 0,0 0 0,0-1 0,0 1 0,0 0 0,0 0 0,0 0 0,0-1 0,0 1 0,0 0 0,0 0 0,0-1 0,3 4-2,0-1 0,0 1 0,0 0-1,0 0 1,-1 0 0,1 0 0,-1 0 0,0 0 0,0 1-1,0-1 1,0 1 0,2 6 0,14 52 51,-15-53-44,2 22 4,-4-24-7,0 1 0,0 0 0,1 0-1,1-1 1,3 11 0,12 37-8,28 63-20,-35-92 29,-8-20-212,0 1-1,0 0 1,0-1 0,1 0 0,5 8 0,-8-14 114,-1 1 0,0-1 0,1 0 0,-1 0 1,0 1-1,1-1 0,-1 0 0,0 0 0,1 1 0,-1-1 0,0 0 1,0 1-1,0-1 0,1 1 0,-1-1 0,0 0 0,0 1 0,0-1 0,0 0 1,0 1-1,0-1 0,1 1 0,-1-1 0,0 1 0,0-1 0,0 0 1,-1 1-1,1-1 0,0 1 0,0-1 0,0 0 0,0 1 0,0-1 0,0 1 1,-1-1-1,1 0 0,0 1 0,0-1 0,0 0 0,-1 1 0,1-1 1,0 0-1,-1 1 0,1-1 0,0 0 0,0 0 0,-1 1 0,1-1 1,-1 0-1,1 0 0,0 0 0,-1 1 0,1-1 0,0 0 0,-1 0 0,1 0 1,-1 0-1,1 0 0,-1 0 0,1 0 0,0 0 0,-1 0 0,-2 0-538,1 1 1,0-1-1,0 0 0,-1 0 0,1 0 0,0-1 0,-1 1 0,1-1 0,0 1 0,0-1 0,-2 0 0,-9-10-2401,-3-3 390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2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1 180,'14'4'1622,"6"1"1415,0 1 0,0 1 0,35 18 1,84 50 2427,-48-28-2418,161 112 0,-251-158-3031,175 147 2239,-159-132-2075,-1 2-1,-1 0 1,0 1-1,-1 0 0,-1 1 1,-1 1-1,15 36 1,-24-50-156,-1-1 0,-1 1 1,1 0-1,-1-1 0,0 1 1,-1 0-1,0 0 0,0 0 1,0-1-1,-1 1 0,0 0 1,0 0-1,0-1 0,-1 1 1,0-1-1,-1 1 0,1-1 1,-1 0-1,0 0 0,-1 0 1,0 0-1,-8 10 1,-7 5-38,-1-1 0,-1 0 0,-1-1 0,-28 18 0,29-22-68,-7 4-559,-1-1 0,0-1 1,-2-2-1,-38 14 0,-135 36-8036,-22-12-3102,179-44 9922,-25 7-638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0 452,'5'0'595,"-1"0"0,1 0 0,0 1 0,-1-1 0,1 1 0,-1 0 0,1 0 0,-1 0 0,8 4 0,-12-5-502,0 0-1,1 0 1,-1 0 0,0 0 0,0 0-1,0 0 1,0 1 0,0-1 0,0 0-1,0 0 1,1 0 0,-1 0 0,0 0-1,0 0 1,0 1 0,0-1 0,0 0-1,0 0 1,0 0 0,0 0 0,0 0-1,0 1 1,0-1 0,0 0 0,0 0-1,0 0 1,0 0 0,0 1 0,0-1-1,0 0 1,0 0 0,0 0 0,0 0-1,0 0 1,0 1 0,0-1-1,0 0 1,0 0 0,0 0 0,0 0-1,-1 0 1,1 1 0,0-1 0,0 0-1,0 0 1,0 0 0,0 0 0,0 0-1,-1 0 1,1 0 0,0 0 0,0 0-1,0 1 1,0-1 0,0 0 0,-1 0-1,-9 5 827,-20 5-60,0-1-1,-1-2 0,0-1 1,-33 2-1,-10 3 15,57-8-715,-187 38 1683,179-34-1638,1 1 0,0 1-1,0 1 1,1 1 0,1 0 0,-23 17 0,39-24-175,1 0 0,0 1 0,0-1 0,1 1 0,-1 0 1,1 0-1,0 1 0,0-1 0,1 1 0,0 0 0,0 0 0,0 0 1,-2 10-1,3-12-22,2 1 0,-1-1 1,0 0-1,1 1 0,0-1 1,0 0-1,0 1 0,0-1 1,1 1-1,0-1 0,0 0 1,0 0-1,0 1 0,1-1 1,0 0-1,0 0 0,0 0 1,0-1-1,0 1 0,1 0 1,3 3-1,20 19 29,1-2 1,1-1-1,1-1 0,62 36 0,-47-31-30,65 50 0,-98-67-9,-1 0-1,1 0 1,-2 1-1,1 1 1,-2-1-1,1 1 1,-2 1-1,0 0 1,0 0 0,-1 0-1,0 1 1,-2-1-1,1 1 1,1 16-1,-6-18 20,0 0 0,-1 0 0,0 0 0,-1 0 0,-1 0-1,0-1 1,-1 1 0,-8 19 0,3-9-58,7-15-97,-1 0 0,0 0 0,0-1 0,-1 0 0,0 0 0,0 0 0,-1 0 0,-6 7 0,4-7-441,0-1 0,0 1-1,0-1 1,-1 0 0,1-1 0,-1 0 0,0 0 0,0-1 0,-1 0 0,-10 2 0,4-1-468,0-2 0,0 0 0,-1-1 0,1-1 0,0 0 1,-1-1-1,1-1 0,0 0 0,0-1 0,-16-5 0,-6-6-1143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0 113 808,'47'5'7884,"-2"8"-4098,21 4-845,-9-8-1131,103 3 0,60-16-761,-141 2-808,621-59-79,-478 27-2893,-111 8-2434,-7-10-5176,-85 30 8343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210 578 1384,'10'1'2366,"-8"-1"-1773,-1 1 1,1-1 0,-1 0 0,0 0-1,1 0 1,-1 0 0,1 0 0,-1 0 0,1 0-1,-1 0 1,1 0 0,-1-1 0,0 1 0,1-1-1,-1 1 1,2-1 0,-4-9-292,-1 1 0,0-1-1,0 1 1,-1 0 0,0 0 0,-1 0 0,-5-8 0,-11-33 398,-11-31 43,6 18-325,19 49-309,0 1 0,-13-20 0,-10-22 136,-2-13 7,21 46-137,-16-44 0,9 37 422,18 31-503,-1 0 0,1 0 0,-1 0 1,1 0-1,0 0 0,0-1 0,0 1 0,0 0 0,0 0 0,1 0 0,-1-1 0,3 3 1,8 15 257,-5-6-65,1 1 1,0-1-1,12 14 0,12 19 284,14 23 430,93 107 0,-118-151-809,216 236 460,-221-244-638,61 58 201,-69-68-313,1 0 0,0-1 0,0 0 0,1-1 0,-1 0 0,1 0 0,16 5 0,-24-10 1,0 1 0,0 0-1,0-1 1,0 1 0,0-1 0,0 1-1,0-1 1,0 0 0,0 0-1,0 0 1,0 0 0,0 0 0,0 0-1,0-1 1,0 1 0,0-1 0,0 1-1,0-1 1,0 0 0,0 0 0,0 0-1,-1 0 1,1 0 0,0 0-1,2-3 1,-2 0-736,1 0 0,-1 0 0,0 0 0,0-1 0,0 1 0,-1-1 0,1 0 0,0-7 0,11-29-4319,3 10 2468,3-4 416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63 484,'-20'-15'3749,"18"13"-3417,0 0 0,1 0 1,-1 0-1,0 1 0,-1-1 0,1 1 0,0 0 0,0-1 0,-1 1 0,1 0 0,0 0 1,-1 1-1,-4-2 0,-46-10 1610,40 8-1714,-1 1 0,0 0 0,0 1 0,-17 0 0,-10 1 153,-44 1 389,71 1-655,-6-1 151,1 2 1,0 0 0,0 1-1,0 1 1,1 0-1,-1 2 1,1 0 0,-27 14-1,37-16-162,0 2 0,1-1 0,-1 1 0,1 1 0,0-1 0,1 1 0,0 0 0,0 0 0,-5 9 0,8-11-26,0 0-1,0 1 1,0-1-1,1 1 1,-1 0-1,2-1 1,-1 1 0,1 0-1,-1 0 1,1 0-1,1 0 1,0 0-1,-1 1 1,2-1-1,0 8 1,23 69 708,-22-78-766,0 1 1,-1 0-1,2-1 0,-1 1 0,1-1 1,-1 0-1,1 0 0,1 0 0,-1 0 1,1-1-1,0 1 0,8 7 0,-4-6-11,0-1 0,0 1 0,0-1-1,1-1 1,0 1 0,0-2 0,13 5 0,-4-3-11,1-1 1,-1-1 0,1 0 0,0-2 0,0 0 0,0-1 0,37-5 0,-24 0 10,-1 0 1,0-3-1,0 0 1,-1-2-1,0-1 1,0-1-1,52-32 1,-74 38-4,0-1 1,-1 0 0,0 0 0,-1-1-1,1 0 1,-1 0 0,-1 0 0,0-1-1,0 0 1,4-10 0,0-28 22,-8 46-30,-1 1 0,0-1-1,0 0 1,1 0 0,-1 1 0,0-1-1,0 0 1,0 0 0,0 1 0,0-1-1,0 0 1,0 0 0,0 0-1,0 1 1,0-1 0,0 0 0,0 0-1,0 1 1,-1-1 0,1 0 0,0 0-1,-1 1 1,1-1 0,0 0 0,-1 0-1,0 0 2,0-1-1,0 1 1,1 0-1,-1-1 1,0 1-1,1-1 1,0 1-1,-1-1 0,1 1 1,0-1-1,0-2 1,7 9-178,1-1 1,0 0-1,0 0 0,15 4 1,-22-8 114,-1 0 1,0 1-1,1-1 1,-1 0 0,0 0-1,1 0 1,-1 0-1,0 0 1,1 0 0,-1 1-1,0-1 1,1 0-1,-1 0 1,0 0 0,1 1-1,-1-1 1,0 0-1,0 0 1,1 1-1,-1-1 1,0 0 0,0 1-1,1-1 1,-1 0-1,0 1 1,0-1 0,0 0-1,0 1 1,0-1-1,0 0 1,0 1 0,1-1-1,-1 1 1,-8 11-3321,6-11 2414,0 1 1,0-1 0,0 1 0,0-1 0,0 0 0,0 1 0,-1-1 0,1 0 0,0-1 0,-5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3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23 1404,'0'-1'225,"0"0"0,-1 0 0,1 0 0,-1-1 0,1 1 0,-1 0 0,1 0 0,-1 0 0,0 0 0,1 0 0,-1 0 0,0 0 0,0 1 0,0-1 0,0 0 0,0 0 0,0 0 0,0 1 0,0-1 0,0 1 0,0-1 0,0 1 0,0-1 0,0 1 0,-1 0 0,1-1 0,0 1 0,0 0 0,0 0 0,-1 0 0,1 0 0,0 0 0,0 0 0,0 0 0,-2 1 0,-45 5 2249,37-2-2227,0 0 0,0 1 0,0 0 0,0 1 0,1 1-1,0-1 1,-17 16 0,12-8 88,1 0 1,1 1-1,-23 31 0,27-30-18,1-1 1,0 1-1,2 0 0,-9 28 0,14-41-289,0 0 0,1 0-1,-1 0 1,1 0 0,-1 0 0,1 0-1,0 1 1,0-1 0,0 0 0,1 0-1,-1 0 1,1 0 0,0 0 0,-1 0-1,1 0 1,1 0 0,-1 0 0,0 0-1,1-1 1,-1 1 0,1 0 0,0-1-1,0 1 1,0-1 0,0 0-1,0 0 1,1 0 0,-1 0 0,1 0-1,-1 0 1,1 0 0,0-1 0,0 0-1,0 1 1,-1-1 0,1 0 0,0 0-1,0-1 1,4 1 0,7 2-7,1 0 1,0-2-1,0 0 0,-1-1 0,1 0 1,29-5-1,-23 1 0,0-1-1,0-1 1,-1-1 0,0-1-1,25-13 1,-30 14-16,-1-2 1,-1 0-1,1 0 0,-1-1 1,-1-1-1,0 0 0,17-21 1,-8-5 7,-19 33-4,0-1 0,0 1 0,0 0 0,0-1 1,1 1-1,0 0 0,0 1 0,0-1 0,0 0 0,6-4 1,-8 9-8,0-1 0,0 0 0,0 1 1,0-1-1,0 1 0,-1-1 0,1 0 1,0 1-1,0 0 0,0-1 0,-1 1 0,1 0 1,0-1-1,-1 1 0,1 0 0,0 0 1,-1-1-1,1 1 0,-1 0 0,1 2 1,4 3 3,20 26 2,5 7-23,-5-15-354,2-2 1,0 0 0,1-2-1,1-1 1,35 17-1,-49-28-1222,1 0 0,0-1-1,0-1 1,0-1 0,1 0 0,0-1-1,0-1 1,26 2 0,1-5-243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863 551 1236,'0'-2'317,"-1"1"-1,0 0 0,0-1 1,0 1-1,0 0 1,0 0-1,-1 0 1,1 0-1,0 0 0,0 0 1,-1 0-1,1 0 1,0 0-1,-1 0 1,1 1-1,-1-1 0,1 1 1,-3-1-1,1-1 241,-114-58 6748,-47-50-1415,-75-48-2445,61 42-2893,141 89-560,-37-22-1264,73 48 1302,-18-8-2037,19 9 1908,1 1-1,-1-1 1,0 0 0,0 0-1,0 0 1,0 0-1,0 1 1,1-1-1,-1 0 1,0 0 0,0 0-1,0 1 1,0-1-1,0 0 1,0 0 0,0 1-1,0-1 1,0 0-1,0 0 1,0 1 0,1-1-1,-2 0 1,1 0-1,0 1 1,0-1 0,0 0-1,0 0 1,0 1-1,0-1 1,0 0 0,0 0-1,0 0 1,0 1-1,0-1 1,-1 0 0,1 0-1,0 0 1,0 1-1,0-1 1,0 0 0,-1 0-1,1 0 1,0 0-1,0 1 1,0-1 0,-1 0-1,1 0 1,0 0-1,0 0 1,0 0 0,-1 0-1,1 0 1,0 0-1,0 0 1,-1 0 0,1 0-1,0 0 1,0 0-1,-1 0 1,1 0 0,0 0-1,0 0 1,-1 0-1,1 0 1,0 0 0,0 0-1,-1 0 1,36 40-4296,-27-27 4469,0-1 0,1 0-1,0 0 1,1-1 0,0 0 0,1-1-1,0 0 1,1-1 0,0 0-1,17 10 1,-9-9 461,-1-2-1,2 0 1,-1-1-1,1-1 1,0 0-1,1-2 1,-1-1-1,36 1 1,21-3 88,84-11 1,-78 3-431,127-8 720,292-15-5374,3 39-7463,-380 1 9964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35 632,'50'-8'4541,"-27"5"395,-32-6-1986,-9 5-2298,0 0 1,1 1 0,-1 1 0,0 1 0,0 1-1,-1 0 1,1 1 0,-30 6 0,16-2 12,23-4-539,-1 0 0,1 0-1,0 1 1,0 1 0,0-1 0,0 1 0,1 1 0,-13 6 0,16-7-98,-5 4 17,0 0 0,0 1 0,-16 16 0,24-22-44,0 0 1,1-1-1,-1 1 1,1 0-1,-1 0 1,1 0-1,0 1 1,0-1-1,0 0 1,0 0-1,0 1 1,1-1-1,-1 0 1,1 1-1,-1-1 1,1 1-1,0-1 1,0 1-1,0-1 1,0 1-1,1-1 1,-1 0-1,0 1 1,1-1-1,1 4 1,7 11 11,0 0 0,1-1 0,1 0 1,1-1-1,0 0 0,1-1 0,0 0 1,1-1-1,27 19 0,15 19 82,-52-48-95,-1 0-1,0 0 1,0 0 0,-1 1 0,1-1-1,-1 1 1,0 0 0,1 0 0,-2 0-1,1 0 1,0 0 0,1 8 0,10 21-80,-11-27 84,0-1 0,-1 0 0,1 0 0,-1 1 0,-1-1 0,1 0 1,-1 1-1,0 7 0,0-7-1,0-1 1,0 0 0,1 1-1,-1-1 1,1 0 0,0 1-1,1-1 1,2 7 0,-1-5-82,-1-1 1,-1 1 0,1-1-1,-1 1 1,0 0 0,0-1-1,-1 1 1,0 0 0,-1 10 0,0 4-913,1-20 780,0 1 0,0 0 1,-1 0-1,1-1 0,-1 1 0,1 0 0,-1-1 1,1 1-1,-1 0 0,0-1 0,0 1 1,0-1-1,0 1 0,0-1 0,0 0 1,-1 1-1,1-1 0,0 0 0,-1 0 1,1 0-1,0 0 0,-1 0 0,0 0 1,1 0-1,-1 0 0,-1 0 0,-6 2-1132,0 0 1,0-1-1,-16 3 0,14-3 174,6-1 563,-1 0-1,0-1 0,1 0 1,-1 0-1,0 0 0,1 0 1,-9-2-1,-6-3-1312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1 144 556,'125'-1'7964,"0"-2"-3838,51-4-3547,227-39-1,-244 12-2654,-128 24-1162,40-17-1,-51 17 1053,-2 4 190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470 504 1424,'1'0'186,"-1"-1"-1,1 0 0,-1 1 1,1-1-1,0 1 1,-1-1-1,0 0 1,1 1-1,-1-1 0,1 0 1,-1 1-1,0-1 1,1 0-1,-1 0 1,0 1-1,0-1 0,0 0 1,1 0-1,-1 0 1,0 1-1,0-1 1,0 0-1,0 0 0,0 0 1,-1 1-1,1-1 1,0 0-1,0 0 1,0 1-1,-1-1 0,1 0 1,0 0-1,-1 1 1,1-1-1,-1 0 1,1 1-1,-1-1 0,0 0 1,-27-35 1939,16 22-1392,-31-37 1321,-75-69 0,66 69-450,-52-63 0,97 105-1493,0 1-1,-1 0 0,0 0 0,0 1 0,-1 0 0,1 0 0,-2 1 0,1 0 1,-1 1-1,-14-7 0,17 8-69,8 2 13,14 3 32,-4 5-74,-1 0 0,1 0-1,-2 1 1,1 1 0,-1-1-1,0 2 1,9 9 0,14 13 14,104 103 82,-116-112-86,-2 1 0,0 1 0,-2 0 0,20 40 0,-16-26 13,39 55 0,6 10-22,-63-98-218,1 1 1,-1-1-1,1-1 0,0 1 1,0 0-1,1-1 1,-1 1-1,1-1 0,0 0 1,0 0-1,1-1 1,-1 1-1,1-1 0,-1 0 1,1 0-1,0 0 0,0-1 1,11 4-1,-16-6 48,1 0-1,-1 0 1,1 0-1,-1 0 1,1 0 0,-1 0-1,1 0 1,0 0-1,-1 0 1,1 0-1,-1 0 1,1 0 0,-1 0-1,1 0 1,-1 0-1,1-1 1,-1 1-1,1 0 1,-1-1-1,1 1 1,-1 0 0,1-1-1,-1 1 1,1 0-1,-1-1 1,0 1-1,1-1 1,-1 1 0,0 0-1,1-1 1,-1 1-1,0-1 1,1 1-1,-1-2 1,6-24-5684,-1 5 3766,4 1-3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1468,'0'12'7624,"0"12"-4110,3-22-3469,-1-1 1,1 0-1,0 0 1,-1 0-1,1 0 1,0 0-1,0 0 1,0-1-1,-1 1 0,1-1 1,4 0-1,0 1 5,-1 0-46,-1 1 0,1-1-1,-1 1 1,0 0 0,0 0-1,0 0 1,0 1 0,0 0-1,0 0 1,-1 0 0,1 1-1,-1-1 1,0 1 0,0 0-1,0 0 1,0 1 0,-1-1-1,0 1 1,0 0 0,0-1-1,-1 1 1,1 1 0,-1-1-1,2 9 1,-2-5 95,0 0 0,0 1 0,-1-1 1,-1 1-1,0-1 0,0 1 0,0-1 0,-2 1 1,1-1-1,-1 0 0,0 1 0,-1-1 0,-5 13 0,-36 90 575,43-110-677,0 0 0,1 0 1,-1 0-1,1 0 1,-1 0-1,1 1 0,0-1 1,0 0-1,0 0 0,0 0 1,1 0-1,-1 0 1,0 1-1,1-1 0,0 0 1,-1 0-1,3 3 0,23 27-3,-1-2-2,-19-20-4,0 1 0,-1 0 0,0 0 0,-1 0 1,0 0-1,4 21 0,-1 0-147,-5-27-91,-1 1-1,1 0 1,-1 0-1,0 0 0,0 0 1,-1 0-1,1 0 1,-1 0-1,-1 0 0,1 0 1,-1 0-1,0 0 0,-1 0 1,1 0-1,-3 6 1,-51 95-8962,38-86 7438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0 664,'-107'6'9896,"79"-3"-8856,1 2 1,0 0 0,-46 17 0,65-18-785,0 1 0,0-1 0,0 2 0,1-1 0,-9 8 0,14-9-179,-1-1 0,1 1 1,0 0-1,0 0 0,0 0 0,1 1 1,-1-1-1,1 0 0,0 1 0,1-1 1,-1 0-1,1 1 0,-1-1 0,1 1 1,1 7-1,-3 24 425,0-27-402,1 0 0,0 0 0,0 0 1,1 0-1,0 1 0,0-1 0,1 0 0,1 0 0,-1 0 1,1 0-1,1 0 0,0-1 0,0 1 0,1 0 0,0-1 0,0 0 1,1 0-1,0-1 0,0 1 0,1-1 0,0 0 0,10 10 1,-12-15-98,-1 0 1,0 0 0,1 0-1,-1-1 1,1 1 0,0-1-1,0 0 1,-1 0 0,1 0-1,0 0 1,0-1 0,0 0-1,0 1 1,0-1 0,0-1-1,0 1 1,0-1 0,-1 1-1,1-1 1,0 0 0,0 0-1,-1-1 1,1 1 0,0-1 0,-1 0-1,6-3 1,1-1 0,0-1 1,-1 0-1,1 0 0,-1-1 1,0 0-1,-1-1 0,12-15 1,0-2 2,-12 16-6,-1 0 1,1-1-1,-1 0 1,7-18-1,-4 1-16,9-21-36,-19 49 52,1-1 1,-1 1 0,0-1 0,0 1-1,1-1 1,-1 1 0,0-1 0,0 1-1,0-1 1,0 1 0,0-1 0,0 0 0,0 1-1,0-1 1,0 1 0,0-1 0,0 1-1,0-1 1,0 1 0,0-1 0,0 0-1,-1 1 1,1-1 0,0 1 0,0-1-1,-1 1 1,1-1 0,0 1 0,-1 0 0,1-1-1,0 1 1,-1-1 0,1 1 0,-1 0-1,1-1 1,-1 1 0,1 0 0,-1-1-1,1 1 1,-1 0 0,1 0 0,-1-1 0,1 1-1,-1 0 1,0 0 0,-1-1 34,3 1-24,-1 0-9,0 0 0,1 0-1,-1 0 1,0 0-1,0 0 1,1 0 0,-1 0-1,0 0 1,1 0 0,-1 0-1,0 0 1,1 0 0,-1 0-1,0 0 1,0 0-1,1 0 1,-1 1 0,0-1-1,0 0 1,1 0 0,-1 0-1,0 0 1,0 1 0,1-1-1,-1 0 1,0 0 0,0 0-1,0 1 1,0-1-1,1 0 1,-1 0 0,0 1-1,0-1 1,0 0 0,0 0-1,0 1 1,0-1 0,0 0-1,0 1 1,2 5 0,0 0 0,0-1-1,0 1 1,1 0 0,-1-1 0,1 0 0,1 0 0,-1 0 0,1 0-1,6 7 1,61 38-196,-63-44-561,-1 0 1,2 0-1,14 8 1,-15-10-826,-7 0-1360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751 364 1244,'-7'3'967,"-1"-1"-1,0 0 0,0 0 1,0 0-1,-1-1 1,1 0-1,-12-1 1,-4 1 276,-19 2-61,-1-2-1,-80-10 1,-83-25 392,181 29-1235,6 1-37,0-1 0,0 0 1,1-2-1,0 0 1,1-1-1,-1-1 0,-21-14 1,38 21-266,0 1 0,0-1 0,-1 1 0,1-1 0,0 0 0,0 0 0,1 0 1,-1 0-1,0 0 0,1-1 0,-1 1 0,1 0 0,0-1 0,0 1 0,0-1 0,0 1 1,0-1-1,0 0 0,1 1 0,-1-1 0,1-4 0,0 4-20,1-1 0,0 1 1,-1 0-1,2-1 0,-1 1 0,0 0 0,0 0 1,1 0-1,0 0 0,0 0 0,0 1 0,0-1 1,0 0-1,0 1 0,1-1 0,4-3 0,6-5-5,27-20-10,26-13-30,-47 35 26,7-4 58,1 2 0,28-9 0,-51 19-47,15-5 152,0 2 0,21-3 1,-31 6-59,-1 1 1,1 0-1,-1 0 1,0 1-1,1 0 1,-1 1 0,0 0-1,8 2 1,-1 1 67,-1 0 0,-1 1 0,1 0 1,19 14-1,-26-15-120,0 1-1,0-1 1,-1 1 0,0 1 0,0-1 0,-1 1-1,0 0 1,0 1 0,6 11 0,-2-1-72,-4-10 47,-1 0-1,0 0 0,0 1 0,0 0 0,1 10 0,-4-17-53,-1 0-1,0 0 1,1 0-1,-1 0 1,0 0 0,0 0-1,-1 0 1,1 0-1,0 0 1,-1 0 0,1 0-1,-1 0 1,1 0 0,-1 0-1,0-1 1,0 1-1,0 0 1,0 0 0,0-1-1,0 1 1,-1-1-1,1 1 1,-1-1 0,1 1-1,-1-1 1,1 0-1,-1 0 1,1 0 0,-4 2-1,5-3-38,0 0 0,0 0 0,-1 0-1,1 0 1,0 0 0,0 0 0,0 0-1,-1 0 1,1 1 0,0-1 0,0 0-1,-1 0 1,1 0 0,0 0 0,0 0 0,-1 0-1,1 0 1,0 0 0,0-1 0,0 1-1,-1 0 1,1 0 0,0 0 0,0 0-1,-1 0 1,1 0 0,0 0 0,0 0-1,0-1 1,-1 1 0,1 0 0,0 0 0,0 0-1,0 0 1,0-1 0,0 1 0,-1 0-1,1 0 1,0 0 0,0-1 0,0 1-1,0 0 1,-3-16-4177,5-15-2934,-1 29 6802,1 0 1,-1 0-1,1-1 0,-1 1 1,1 1-1,0-1 0,0 0 1,0 0-1,0 1 0,0-1 1,4-2-1,-3 3 118,22-15-1634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2 244,'-2'-1'6170,"-5"2"-4059,-5 6-804,0 1-1,0 0 0,1 1 0,-15 15 1,18-16-1057,0 1 0,0 0 0,1 1 0,1 0 0,-1 0 0,1 0 0,1 1 0,0-1 0,1 1 0,0 1 0,0-1 0,2 0 1,-1 1-1,1 0 0,-1 22 0,4-29-166,-1 1 1,1-1-1,0 1 1,0-1-1,1 1 1,0-1-1,0 0 1,0 0-1,4 7 1,5 14 81,-10-25-159,-1 1 0,1 0 1,0-1-1,0 1 0,0-1 0,0 1 0,0-1 0,0 1 0,0-1 0,0 0 0,0 0 0,1 1 1,-1-1-1,0 0 0,1 0 0,-1 0 0,1-1 0,0 1 0,-1 0 0,1 0 0,-1-1 1,1 1-1,0-1 0,0 1 0,-1-1 0,1 0 0,0 0 0,3 0 0,-2 0-2,0-1 0,0 1 0,0-1 0,0 0 0,0 0 0,0 0 0,0 0 0,0 0 0,0-1 0,0 1 0,-1-1 0,1 0 0,-1 0 0,1 0 0,3-4 0,29-30 7,21-24 4,-50 52-15,0 1 0,0 1 1,0-1-1,1 1 1,0 0-1,1 1 1,-1 0-1,1 0 1,11-5-1,-14 7-2,0 1 0,0 1 0,0-1-1,0 1 1,0 0 0,1 0 0,-1 0 0,0 1 0,1 0-1,-1 0 1,0 0 0,1 1 0,-1 0 0,0 0-1,0 0 1,0 1 0,9 3 0,14 10-280,0 1 0,-1 2 0,-1 0 0,33 32 0,-46-39-388,15 22-3283,-24-28 2753,0 0 0,0 0 0,0 0-1,0-1 1,1 0 0,0 1 0,-1-2 0,8 6 0,5 0-1039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410 360,'-73'-34'6723,"-44"-1"-2547,51 16-3085,-158-53-38,-279-131-1,459 183-1819,88 50-1309,-10-11 1746,-10-5 324,0 0-1,31 10 0,-25-14 290,1-1-1,0-2 0,1-1 1,-1-2-1,1-1 0,63-2 0,193-33 874,-203 19-1129,378-58-591,-81 24-11055,-317 42 9701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838 594 732,'44'9'5339,"-17"-7"2035,-25-9-2531,-5-8-2710,-7 5-1052,0 0 0,-1 0 0,0 1 0,-1 0 0,0 1 0,-25-13 0,5 2 400,-91-59 1629,-161-110-2922,243 160-203,-56-37-991,29 29-4642,-35-10-8670,99 44 13623,1 1 0,-1-1 0,1 0 0,-1 0 0,1-1 0,0 1 0,0 0 0,0-1 1,0 0-1,-4-5 0,-9-8-2061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1 328,'33'8'23484,"-21"-5"-22090,85 19 2319,1-5-4830,14 2-7026,-1 9-8353,-83-18 14093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465 406 912,'-93'-92'10742,"-59"-31"-7552,124 101-2263,-41-40 577,48 41-608,-44-34 0,31 26-161,32 28-578,2 2-151,0-1 0,0 0-1,0 1 1,-1-1 0,1 0 0,0 1-1,0-1 1,0 0 0,0 0 0,0 1 0,0-1-1,0 0 1,0 1 0,0-1 0,0 0-1,0 1 1,0-1 0,0 0 0,1 1-1,-1-1 1,0 0 0,0 1 0,0-1-1,0 0 1,0 0 0,1 1 0,-1-1-1,0 0 1,0 0 0,1 1 0,-1-1-1,0 0 1,0 0 0,1 0 0,-1 1 0,0-1-1,0 0 1,1 0 0,0 0 0,12 10 19,-13-9-13,111 86 89,-1-10-30,114 75 1230,-152-107 1498,94 73 0,-166-117-2771,0-1-1,1 1 1,-1-1 0,0 0-1,0 1 1,1-1 0,-1 0-1,0 1 1,1-1 0,-1 0-1,0 1 1,1-1 0,-1 0-1,0 1 1,1-1 0,-1 0-1,1 0 1,-1 0 0,1 1-1,-1-1 1,1 0 0,-1 0-1,1 0 1,-1 0 0,0 0-1,1 0 1,-1 0 0,1 0-1,-1 0 1,1 0 0,-1 0-1,1 0 1,-1 0 0,1-1-1,-1 1 1,1 0 0,-1 0-1,0 0 1,1-1 0,-1 1-1,1 0 1,-1 0 0,0-1-1,1 1 1,-1 0 0,0-1-1,1 1 1,-1-1 0,1 0-1,-1 0 13,0 0 0,0-1 0,0 1 0,0-1-1,0 1 1,0-1 0,0 1 0,0-1 0,0 1 0,-1-1 0,1 1-1,0 0 1,-1-1 0,0 1 0,1 0 0,-2-2 0,-55-79 427,38 57-437,1-1 0,-21-40 0,7 4 6,-11-25 1,28 56-25,10 23-13,1 0 0,0 0 0,1 0 1,0-1-1,0 1 0,1-1 0,-3-14 1,5 22 0,0 0-1,0 0 1,1 1 0,-1-1 0,0 0-1,0 0 1,0 1 0,1-1 0,-1 0 0,0 1-1,1-1 1,-1 0 0,0 1 0,1-1-1,-1 1 1,1-1 0,-1 1 0,1-1 0,0 1-1,-1-1 1,1 1 0,-1-1 0,1 1 0,0-1-1,-1 1 1,1 0 0,0 0 0,-1-1-1,1 1 1,0 0 0,0 0 0,-1 0 0,1 0-1,0 0 1,0 0 0,-1 0 0,1 0 0,0 0-1,0 0 1,-1 0 0,1 0 0,0 0-1,-1 1 1,1-1 0,0 0 0,0 1 0,37 14 5,-4 7-8,-1 1 1,38 35-1,-12-10-32,81 61-513,-16-21-3202,-72-53-1505,-2 1-4350,-38-26 5994,-10-8 3088,0-1-1,0 1 1,0-1 0,0 1 0,0-1 0,0 0 0,0 1 0,1-1 0,4 1 0,11 3-1332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856 632 864,'1'1'99,"-1"-1"1,1 0-1,-1 0 0,1 0 0,-1 0 1,1 1-1,0-1 0,-1 0 1,1 0-1,-1 0 0,1 0 0,-1 0 1,1 0-1,-1-1 0,1 1 1,-1 0-1,1 0 0,-1 0 0,1 0 1,-1-1-1,1 1 0,-1 0 1,1 0-1,-1-1 0,0 1 0,1 0 1,-1-1-1,1 1 0,-1 0 1,0-1-1,1 1 0,-1-1 0,0 1 1,1-1-1,-1 1 0,0-1 1,0 1-1,0-1 0,1 1 0,-1-1 1,0 1-1,0-1 0,0 1 0,0-1 1,0 1-1,0-1 0,0 1 1,0-1-1,0 1 0,0-1 0,0 1 1,0-1-1,-1 1 0,1-1 1,0 1-1,0-1 0,0 1 0,-1-1 1,1 1-1,0-1 0,-1 0 1,-2-2 324,1-1 1,-1 0-1,0 1 0,0-1 1,-1 1-1,-3-4 1,-161-104 4541,37 28-2767,-126-117 514,104 49-4195,149 147 908,-1 0-1,0 0 1,0 1-1,0-1 1,-1 1-1,1 1 1,-1-1-1,0 1 1,-10-3-1,14 3 161,-1 2 0,0-1 0,1 0-1,-1 0 1,0 1 0,0 0 0,1-1 0,-1 1-1,0 0 1,0 0 0,0 1 0,0-1 0,1 0-1,-1 1 1,0 0 0,0 0 0,1 0 0,-1 0-1,1 0 1,-1 0 0,1 1 0,-3 1 0,-4 7-1798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1 103 492,'24'5'1508,"0"0"0,1-1 1,0-2-1,0 0 0,-1-2 0,30-3 1,150-29 2230,-72 9-3248,91-7-7,-3 2-5375,-213 25 4141,-5 2-673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4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1215 0 1392,'-27'6'10712,"-93"25"-4385,94-21-4371,-43 25 1,19-9-92,-305 163 3520,80-30-4248,231-134-1071,-17 8-8,8-4-36,-67 46-1,106-62-551,20-12-1590,28-14-1821,-3-3-2368,45-33 0,-1 0 219,-17 16 3193,12 1 675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1424,'1'2'265,"-1"-1"-1,1 0 1,-1 1 0,1-1-1,-1 1 1,0-1 0,1 1-1,-1-1 1,0 1 0,0-1-1,0 1 1,0-1 0,0 1-1,-1-1 1,1 1 0,0-1-1,-1 0 1,0 3 0,-14 35 3036,9-24-2131,-29 76 2215,-65 190 1294,84-217-4474,2 1 0,3 1 0,3 0 0,3 0 0,3 1 0,2-1 0,4 0 0,22 125 0,-19-166-200,1 0 0,2 0 0,0 0 1,19 32-1,-25-51-7,-1 0 1,2 0-1,-1 0 1,1-1-1,-1 1 1,1-1-1,1 0 1,-1 0-1,1-1 0,0 0 1,0 0-1,0 0 1,0-1-1,12 5 1,-14-7-154,1 0 0,0 1 0,0-1 1,0-1-1,0 1 0,0-1 0,0 0 0,0 0 0,0 0 1,0-1-1,0 0 0,-1 0 0,1 0 0,0-1 0,0 1 1,-1-1-1,1 0 0,-1 0 0,1-1 0,-1 1 0,7-7 1,0 0-918,-1-1 0,0-1 0,-1 1 1,0-2-1,0 1 0,-1-1 0,11-23 1,-2-2-2209,18-62 1,-9 24 1250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5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1648 1 988,'-48'22'6830,"-29"2"-2462,29-10-2616,-545 193 12276,518-175-12597,-109 64 1,73-36-965,-133 76-141,133-73-502,104-59-662,1-1-1,-1 0 1,0 0-1,-1-1 1,1 0-1,-15 3 1,10-15-9073,-1 8 7203,7 1 1550,0 0 1,0 0-1,1 0 0,-1-1 0,1 0 1,-1 0-1,-4-3 0,-7-4-1114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2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1200,'0'0'6966,"27"10"-5213,-18-6-1723,0-1 1,0-1 0,0 1-1,1-1 1,-1-1-1,11 1 1,7 2 60,276 17 600,-186-17-516,278 13 28,674 40 650,-6 69-402,-1047-123-451,470 91 0,-415-78-64,138 38-404,-179-45-607,-1 2 0,1 1 0,-2 2 0,45 28 0,18 11-3167,-44-23 2370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5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62 154 1488,'-1'1'746,"-1"0"1,1 0-1,-1 0 0,1 0 0,-1 0 0,0 0 1,0 0-1,0-1 0,1 1 0,-1-1 0,0 1 1,0-1-1,-4 0 0,-28 5 6223,34-4-6775,0-1 0,0 0 0,0 1 0,0-1 0,0 0 0,0 1 1,0-1-1,0 1 0,0-1 0,0 0 0,1 1 0,-1-1 0,0 0 0,0 1 1,0-1-1,0 0 0,1 1 0,-1-1 0,0 0 0,0 1 0,1-1 0,-1 0 1,0 0-1,0 1 0,1-1 0,-1 0 0,0 0 0,1 1 0,-1-1 0,0 0 1,1 0-1,-1 0 0,1 0 0,-1 0 0,0 0 0,1 0 0,-1 1 0,0-1 1,1 0-1,-1 0 0,1 0 0,-1 0 0,1-1 0,32 4 635,-1 0-1,33 9 0,22 2-411,653 37 2131,4-39-2827,-516-10 430,1463-24-151,1-52 0,575 47 0,-1121 2 0,-181-51 0,-578 50 0,-73 5 0,-106 16 0,-277 13 0,10 0 0,-5-3 647,-1-1-3784,-130 12-17105,96-1 12259,60-4 6007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5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60,'26'19'5880,"-3"-2"894,2-11-6097,412 28 5619,1290-31 5314,-800-10-10140,-484-4-1470,0 1 0,490 5 0,-667 10 0,-259-4 0,-13 2 0,-81 16 550,-47-3-9185,-44 7-6778,60 4 8354,62-8 5033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5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256 103 824,'-15'6'1891,"0"0"1,-1 0-1,1-2 1,-1 0-1,0-1 1,0 0-1,-22 0 0,-6 2 2447,36-4-3196,-48 4 6493,83 1-6151,68 3-1175,97-4-1,-95-4-133,1036-11 1125,-564-2-1179,758-28-121,-282-27 0,-962 61 0,79-9 0,-146 11 269,-20 0-1729,-28-2-4221,-76 8-5613,13 0 3919,39-6 3875,1-2 790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3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14 620,'0'0'2209,"-18"-11"5007,18 10-7167,1 1 0,-1 0-1,0 0 1,0 0 0,0 0 0,0-1 0,1 1 0,-1 0-1,0 0 1,0 0 0,0 0 0,1 0 0,-1 0 0,0 0-1,0-1 1,0 1 0,1 0 0,-1 0 0,0 0 0,0 0 0,0 0-1,1 0 1,-1 0 0,0 0 0,0 0 0,1 0 0,-1 0-1,0 0 1,0 1 0,0-1 0,1 0 0,-1 0 0,0 0-1,0 0 1,0 0 0,1 0 0,-1 0 0,0 1 0,0-1-1,0 0 1,1 0 0,-1 0 0,0 0 0,0 1 0,0-1-1,0 0 1,0 0 0,5 4-53,-6-2-33,-1-2 39,4-6 35,2 7-45,-3 8-17,2-10 25,-1 0 1,0 0-1,1 1 1,-1-1-1,0 1 1,1-1-1,-1 1 0,1 0 1,-1 0-1,1 0 1,-1 0-1,4 1 1,69 25 3,17 12 8,-51-23-6,-29-12-4,0 2 0,0-1-1,11 8 1,94 43-6,-80-38-3,-29-15 5,-1 1 0,0 0 1,-1 1-1,1-1 0,-1 1 0,7 5 0,2 0 8,0-2 0,0 0 0,1-1 0,0-1 0,16 4 0,12 10-13,-42-18 1,-4-38 2807,1 32-2731,-1 1 0,1-1-1,-1 0 1,1 1 0,1-1-1,-1 0 1,1 0 0,-1 0-1,2 0 1,-1-6-1,1-5-53,-1 15-10,-8 0 11,9 0 14,-1 1-31,0 0 0,1 0 1,-1 0-1,0 0 1,1 0-1,-1 0 1,0 0-1,0 0 1,1 0-1,-1 0 1,0 0-1,1 1 1,-1-1-1,0 0 1,0 0-1,1 0 1,-1 0-1,0 1 1,0-1-1,0 0 0,1 0 1,-1 1-1,0-1 1,0 0-1,0 0 1,0 1-1,0-1 1,1 0-1,-1 1 1,0-1-1,0 0 1,0 0-1,0 1 1,0-1-1,0 0 1,0 1-1,0-1 1,0 0-1,0 1 0,29 20-6,-25-16 13,0 1 0,1-1 1,0 0-1,7 7 0,-7-7 8,1-1 0,-2 1 0,1 1 0,5 7 0,-8-9 25,0 1-1,0-1 1,-1 1 0,0 0-1,0-1 1,0 1 0,0 0-1,-1 0 1,1-1-1,-2 10 1,1-8 141,-1-4-23,1 1 0,-1-1 0,0 1 1,0-1-1,0 1 0,0-1 0,-1 0 0,1 0 0,-1 0 1,1 0-1,-4 4 0,-25-6 1991,11 5-670,16-3-1254,-1 0 1,0-1-1,0 0 0,0 0 0,0 0 0,-7 1 1,8-2-140,-1 0 1,1 0 0,0 0-1,0 0 1,-1 1 0,1-1 0,0 1-1,0 0 1,0 0 0,0 0 0,-6 3-1,7-3-181,-1 0 1,1-1-1,0 1 0,-1-1 0,1 1 1,-1-1-1,1 0 0,0 0 0,-1 0 0,1-1 1,-4 0-1,-20 1-5321,-10 4-1052,25-3 4121,1 0-1,-1 1 1,-18 4 0,18 0 237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4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553 555 408,'0'0'1388,"0"-13"8101,-1-11-5825,-1 23-3570,1 0 0,0 0 0,0 0 0,-1 0 0,1 0-1,0-1 1,0 1 0,0 0 0,0-1 0,0 1 0,1-1 0,-1 1 0,0-1 0,1 1 0,-1-1 0,0-2 0,1 1 34,-1 0 1,0 1-1,0-1 0,0 1 0,-1-1 1,1 1-1,-1 0 0,-1-3 0,-29-43 1110,11 14-466,-41-33 806,50 52-1097,-1 1-1,0 0 1,-22-17-1,15 13 103,-133-99 2917,78 75-2596,49 29-653,22 12-142,0-1 0,0 0 0,1 0 0,-1 0 0,0 0-1,1 0 1,-1-1 0,-3-4 0,-9 0 494,8 4-201,14-3-120,-5 3-272,-1 2-13,27 1-40,143-7 21,-83 3 11,898 6-43,-399 7 38,-487-9 102,-88 2 197,-13 3 774,-13 2-292,-16 2-765,14-6 0,1 2 0,-1 0 0,1 1 0,0 1 0,0 0 0,-19 13 0,32-17 0,0 0 0,0 0 0,1 1 0,-1-1 0,1 1 0,0-1 0,0 1 0,0 0 0,1 0 0,-1 0 0,1 0 0,0 0 0,0 0 0,0 0 0,1 1 0,-1-1 0,1 0 0,1 8 0,0 12 0,7 47 0,-8-70 0,3 14 0,0-1 0,1 1 0,0-1 0,1 0 0,13 25 0,15 33 0,-22-44 0,19 31 0,-30-58 0,22 41 0,-22-41 0,1 1 0,0-1 0,-1 0 0,1 0 0,-1 0 0,1 1 0,-1-1 0,0 0 0,1 1 0,-1-1 0,0 0 0,0 1 0,0-1 0,0 0 0,0 1 0,0-1 0,0 0 0,-1 1 0,1-1 0,0 0 0,-1 0 0,1 1 0,-1-1 0,0 0 0,1 0 0,-1 0 0,0 0 0,1 0 0,-3 2 0,-3 0 0,-1 0 0,0 0 0,0-1 0,0 0 0,0 0 0,0 0 0,0-1 0,-1 0 0,1-1 0,0 0 0,-1 0 0,-13-2 0,-9 0 0,-346-8 0,-7 0 0,214 11 0,-358-11 0,493 7 0,22 4 0,0-2 0,0 0 0,0-1 0,0 0 0,0 0 0,0-1 0,1-1 0,-1 0 0,-12-7 0,7-4 0,17 14 0,1 0 0,-1 0 0,0 0 0,1 0 0,-1 0 0,1 0 0,0 0 0,-1 0 0,1 1 0,0-1 0,-1 0 0,1 0 0,0 1 0,0-1 0,0 1 0,-1-1 0,1 1 0,0-1 0,0 1 0,0-1 0,0 1 0,0 0 0,0-1 0,0 1 0,0 0 0,0 0 0,0 0 0,0 0 0,0 0 0,0 0 0,0 0 0,0 0 0,0 0 0,0 0 0,0 1 0,0-1 0,0 0 0,1 1 0,-2 0-292,1 0 0,-1 0-1,0 0 1,0 0 0,0 0 0,0-1 0,0 1-1,0 0 1,0 0 0,-1 0 0,1 0 0,0 0-1,0 0 1,-1-1 0,1 1 0,-1 0 0,1 0-1,-1 0 1,1-1 0,-1 1 0,1 0-1,-1-1 1,1 1 0,-1 0 0,0-1 0,1 1-1,-2 0 1,-4 7-3867,-3 30-6491,-2 6 3608,2-19 4768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4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35 248,'-1'10'5892,"1"8"589,0-18-6396,0 0-1,0 1 1,0-1-1,0 1 1,1-1-1,-1 0 1,0 1-1,0-1 1,0 0-1,0 1 0,0-1 1,1 0-1,-1 0 1,0 1-1,0-1 1,0 0-1,1 1 1,-1-1-1,0 0 1,0 0-1,1 0 1,-1 1-1,0-1 1,1 0-1,-1 0 1,0 0-1,1 0 1,-1 1-1,0-1 1,1 0-1,-1 0 0,0 0 1,1 0-1,3-3 851,-4 4-919,0-1 1,0 0-1,0 0 1,0 0-1,0 0 1,0 0-1,0 1 1,0-1-1,0 0 1,0 0-1,1 0 1,-1 0-1,0 0 1,0 1-1,0-1 1,0 0-1,0 0 1,0 0-1,0 0 1,0 0-1,0 0 1,1 1-1,-1-1 1,0 0-1,0 0 1,0 0-1,0 0 1,0 0-1,0 0 1,1 0-1,-1 0 1,0 0-1,0 0 1,0 0-1,0 0 1,1 0-1,-1 0 1,0 0-1,0 0 1,0 0-1,0 0 1,0 0-1,1 0 1,-1 0-1,0 0 1,0 0-1,0 0 1,0 0-1,0 0 1,1 0-1,-1 0 1,0 0-1,0-1 1,0 1-1,0 0 1,0 0-1,0 0 1,0 0-1,1 0 1,-1 0-1,0 0 1,0-1-1,0 1 1,29 6 161,64 14-90,0-4 1,150 5 0,334-25 1613,-185-3-1159,129 23 464,-473-14-621,56 11-1,-74-9-95,-7-1 107,-16-3-176,0 0-1,0 1 1,0 0-1,-1 1 1,1 0-1,12 4 1,-19-5-141,1-1 1,-1 0-1,0 0 1,0 0-1,0 0 1,0 0 0,1 0-1,-1 0 1,0 0-1,0 0 1,0 0 0,1 0-1,-1 1 1,0-1-1,0 0 1,0 0 0,1-1-1,-1 1 1,0 0-1,0 0 1,0 0-1,1 0 1,-1 0 0,0 0-1,0 0 1,0 0-1,0 0 1,1 0 0,-1 0-1,0 0 1,0-1-1,0 1 1,0 0 0,0 0-1,1 0 1,-1 0-1,0 0 1,0-1-1,0 1 1,0 0 0,0 0-1,0-1 1,1 4 1376,-21-12 2201,-13-2-3653,-169-67-5,161 55 0,-11-4 0,-1 6 0,46 18 0,51 16 0,146 31 0,-100-20 0,90 32 0,-120-35 0,19 15 0,-56-17 0,-23-18 0,0-1 0,1 1 0,-1-1 0,0 0 0,1 1 0,-1-1 0,0 1 0,1-1 0,-1 1 0,0-1 0,0 1 0,0-1 0,0 1 0,0 0 0,1-1 0,-1 1 0,0-1 0,0 1 0,0-1 0,0 1 0,-1-1 0,1 1 0,0-1 0,0 1 0,0-1 0,0 1 0,0-1 0,-1 1 0,1-1 0,0 1 0,0-1 0,-1 1 0,1-1 0,0 1 0,-1-1 0,1 1 0,-1-1 0,1 0 0,0 1 0,-1-1 0,1 0 0,-1 1 0,-52 25 0,-95 34 0,104-44 0,25 0 0,18-16 0,1 0 0,0 1 0,0-1 0,-1 0 0,1 1 0,0-1 0,-1 0 0,1 1 0,-1-1 0,1 0 0,0 0 0,-1 1 0,1-1 0,-1 0 0,1 0 0,-1 0 0,1 0 0,-1 1 0,1-1 0,-1 0 0,1 0 0,-1 0 0,1 0 0,0 0 0,-1 0 0,1 0 0,-1-1 0,1 1 0,-1 0 0,1 0 0,-1 0 0,1 0 0,-1-1 0,1 1 0,-1 0 0,1 0 0,0 0 0,-1-1 0,1 1 0,0 0 0,-1 0 0,1 0 0,0 0 0,0 0 0,-1 0 0,1 0 0,-1 0 0,1 0 0,0 0 0,-1 0 0,1 0 0,0 0 0,0 0 0,-1 0 0,1 0 0,0 0 0,-1 1 0,1-1 0,0 0 0,-1 0 0,1 0 0,0 0 0,0 1 0,-1-1 0,1 0 0,0 0 0,0 1 0,-1-1 0,1 1 0,-2 5 0,2-2 0,0 1-1029,-2 0 0,1 0 0,0-1 0,-1 1 0,0 0-1,0 0 1,-1-1 0,1 0 0,-1 1 0,0-1 0,0 0 0,0 0 0,0 0 0,-1-1 0,-4 4-1,-19 26-5029,-5 34-1398,6-31 5168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4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781 624 1036,'1'0'285,"0"-1"1,0 0-1,0 1 0,0-1 0,0 0 0,0 0 1,0 0-1,0 0 0,0 0 0,0 0 1,0 0-1,0 0 0,-1 0 0,1 0 0,-1 0 1,1 0-1,-1 0 0,1-1 0,-1 1 1,1 0-1,-1 0 0,0-1 0,0 1 0,0 0 1,0-1-1,0-1 0,-1-1 27,1 0-1,-2 1 1,1-1-1,0 1 1,-1 0-1,1-1 1,-1 1-1,0 0 1,-4-5-1,-6-6 295,0 1 0,-27-23 0,-195-141 3733,230 174-4278,-204-130 2676,73 56-1269,112 64-1221,1-1-1,0-1 0,-22-21 0,33 31-169,-3-2-23,14 3-36,9 2-2,18-1-18,0 1 0,0 2 0,30 3 0,-31-1 18,673 59 88,-586-41-134,-2 5-1,144 51 0,-253-75 29,52 15 10,-23-8-14,38 16 1,-60-20 20,1 1-1,-1 0 1,0 0-1,0 1 1,-1 0-1,0 0 1,0 1-1,7 8 1,58 73 72,-66-80-93,0-1 1,0 0 0,16 11 0,-17-14 5,-1-1 0,0 1-1,0 1 1,0-1 0,0 1 0,-1 0 0,1 0-1,-1 0 1,-1 0 0,6 11 0,-4-9 149,-1 0 0,1-1 0,0 1 0,8 7 0,-63-2 1785,-1-2 0,-97 6 0,-111-12-2159,179-4 412,46 2 393,1 6-3794,26-5 1613,1-1 0,-1 1 1,1 0-1,-1 1 0,1 0 1,0 0-1,0 0 0,1 1 0,-1-1 1,1 2-1,-9 9 0,-20 27-4400,15-13 3969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4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713 443 488,'8'11'7728,"-12"-9"-7309,1-1 0,0 0-1,-1 1 1,1-2 0,-1 1-1,1 0 1,-1-1 0,1 1 0,-1-1-1,1 0 1,-8-1 0,-43-10 1260,22 3-505,6 2-538,0-1 0,1-1 1,0-2-1,-29-15 0,-91-58 335,19-7-602,97 68-307,0-1 1,2-1 0,-32-36-1,58 58-61,-1 1 0,1 0 0,0-1 0,0 0 0,-1 1 0,1-1 0,0 0 0,1 1 1,-1-1-1,0 0 0,0 0 0,1 0 0,-1 0 0,1 0 0,0 0 0,-1 0 0,1 0 0,0 0 0,0 0 0,0 0 0,1 0 0,-1 0 0,0 1 0,1-1 0,-1 0 0,1 0 0,0 0 0,0 0 0,-1 0 0,1 1 0,0-1 0,0 0 0,1 1 0,-1-1 0,0 1 0,1-1 0,-1 1 0,0 0 0,1-1 0,0 1 0,-1 0 0,1 0 1,0 0-1,-1 0 0,5-1 0,12-1 21,0 0 0,0 2-1,0 0 1,34 3 0,76 16 38,-81-9-53,496 92 2,-486-89 5,213 63-22,-247-68 12,8 4 10,0 1 1,-1 1-1,-1 2 1,0 1-1,-1 1 1,31 25-1,-50-34-18,1-2 1,-1 1-1,0 0 1,0 0 0,-1 1-1,0 1 1,0-1 0,-1 1-1,0 0 1,-1 1 0,0-1 0,7 17-1,-12-24 5,-1-1 0,1 1 0,0 0 0,0-1 0,0 1-1,0-1 1,0 0 0,1 1 0,-1-1 0,3 2 0,9 15 13,-11-15-12,-1 0-1,0 0 1,-1 0-1,1 1 1,0-1-1,-1 0 1,0 0-1,0 1 1,0-1-1,0 0 1,0 0-1,-1 1 1,1-1-1,-1 0 1,0 0-1,-2 5 1,0-1-1,-1-1 1,0-1 0,0 1 0,-1 0-1,0-1 1,-9 8 0,10-10 6,0 0 1,0 0 0,-1-1 0,1 0 0,-1 0-1,1 0 1,-1 0 0,0-1 0,-5 1-1,-48 8 86,57-10-92,-41 4 46,-1-2 1,1-1-1,-74-10 1,-124-39-208,47 5-2521,-7 13-3686,-97-7-2605,197 23 6603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3 208,'5'-1'477,"-1"1"0,0-1 0,0 1 0,1-1-1,-1 1 1,0 1 0,0-1 0,1 0 0,-1 1 0,0 0 0,0 0 0,0 0-1,0 1 1,0-1 0,0 1 0,0 0 0,0 0 0,-1 0 0,1 1 0,-1-1 0,6 6-1,4 5 291,0 1 0,-1 0 0,18 27 0,-19-24-575,29 39 199,312 480 2422,-327-488-2653,-2 1 0,30 91 0,-44-109-185,-1 0 0,-2 1 1,-1-1-1,-1 1 1,-2 0-1,-2 34 0,-2-35-613,-1 1 0,-1-1 0,-2 0 0,-1 0 1,-17 44-1,-3-12-2109,-2-2-1,-4 0 1,-60 84 0,31-66 573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3:4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1984 9 144,'-7'-2'422,"1"0"-1,-1 0 1,0 1-1,1 0 1,-1 1 0,0-1-1,0 1 1,0 1 0,0-1-1,-10 3 1,6-2 112,-27 5 369,1 1 0,0 2 0,-54 21 0,-102 51-363,103-36-453,3 4 0,-119 86 0,-139 146-17,207-146-61,117-111-13,2 0 0,0 2 0,2 0 1,-15 31-1,27-46-1,0-1 0,1 1 0,0 0 1,1 1-1,0-1 0,0 0 0,2 1 0,-1 0 0,2-1 0,-1 1 1,2 0-1,-1 0 0,2-1 0,4 21 0,-2-19-2,0-1-1,1 1 1,1-1-1,0 0 1,1 0-1,0 0 0,1-1 1,0 0-1,0-1 1,1 0-1,1 0 1,15 12-1,4-2-6,1 0 0,1-3-1,0 0 1,1-2 0,53 18 0,-36-15 0,68 36 0,-113-52 13,0 0 1,0 1-1,0-1 1,-1 1-1,1 0 1,-1 0-1,0 0 1,1 0-1,-1 1 1,-1-1-1,1 1 1,0 0-1,-1 0 1,0 0-1,2 5 1,-3-4 1,0-1 0,0 1 1,0 0-1,-1 0 0,0 0 1,0 0-1,0 0 0,-1 0 0,0 0 1,0 0-1,0 0 0,0 0 1,-4 8-1,-4 7 11,-1 0 0,-1-1 0,-1-1 0,0 0 0,-1-1 0,-1 0 0,-25 23 0,10-10 7,-329 322 195,-28 32-70,358-353-140,3 1 1,0 1 0,-33 63 0,54-90-7,1 1-1,0-1 1,0 1 0,1 0 0,0 0 0,0 0-1,0 0 1,1 0 0,0 0 0,0 15-1,2-17 1,0 0-1,0 0 1,0-1 0,1 1-1,-1 0 1,1 0-1,0-1 1,1 1-1,-1-1 1,1 1 0,0-1-1,0 0 1,0 0-1,0-1 1,1 1-1,7 5 1,0 0-1,0-2-1,1 1 1,0-1 0,1-1-1,-1-1 1,1 1 0,27 5 0,101 15 20,-131-24-15,256 21 48,-165-17-42,0 4 1,109 25 0,-182-28-10,3 0 9,0 1-1,0 2 1,33 15-1,-56-21-3,0-1-1,-1 2 0,0-1 1,1 1-1,-2 1 0,1-1 0,-1 1 1,1 0-1,-2 0 0,1 1 1,-1 0-1,0 0 0,0 0 1,-1 1-1,0-1 0,5 14 1,-3-6-3,-1 0 0,-1 1 0,-1-1 0,0 1 0,0 0 1,-2-1-1,0 1 0,-1 0 0,0 0 0,-5 26 0,0-16-3,-36 278-84,41-283 79,1 0-1,1 0 1,1 0 0,0 0-1,2 0 1,0-1-1,2 1 1,0-1-1,1-1 1,1 0 0,1 0-1,1 0 1,0-2-1,1 1 1,28 29 0,-29-36 4,1 0 0,0-1 0,0 0 1,1-1-1,0-1 0,0 0 0,1 0 1,0-2-1,22 8 0,-15-8 21,0-1-1,1 0 1,-1-2 0,1-1-1,0 0 1,27-3 0,-8-2 126,0-2 0,0-1 0,-1-3 0,73-25 0,146-77 507,-189 79-582,42-27-50,-111 59-50,0 0-1,0 0 0,0-1 1,-1 1-1,1 0 1,0-1-1,0 1 1,0-1-1,0 1 1,-1-1-1,1 1 1,0-1-1,0 1 1,-1-1-1,1 0 0,0 1 1,-1-1-1,1 0 1,-1 0-1,1 1 1,-1-1-1,1 0 1,-1 0-1,0 0 1,1 0-1,-1 0 1,0 0-1,0 1 0,1-3 1,-2 2-117,0 0 1,-1-1-1,1 2 1,0-1-1,0 0 1,0 0-1,-1 0 1,1 0-1,-1 1 1,1-1-1,0 1 1,-1-1-1,1 1 1,-1 0-1,1-1 1,-1 1-1,1 0 1,-1 0-1,-2 0 1,-89-1-3840,30 1 2005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3:4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2594 0 164,'-375'221'10150,"97"-43"-9819,-268 227-1,279-166-407,213-183 68,2 2 0,-68 100 0,109-140 15,0 0-1,0 1 1,2 0 0,1 1-1,0 0 1,-5 21 0,11-33-3,0 1 1,1 0-1,0 0 1,0 0-1,1 0 1,0 0 0,1 0-1,0 0 1,0 0-1,1 0 1,0 0 0,1 0-1,-1-1 1,2 1-1,-1-1 1,7 11 0,4 0 5,0 0-1,1-1 1,0-1 0,2-1 0,0 0 0,1-1-1,0-1 1,1 0 0,1-2 0,36 18 0,17 2 25,135 40-1,-192-67-29,219 53 27,-155-41-7,-2 3 0,143 56-1,-213-72-17,0 0-1,0 1 1,-1 0-1,1 0 1,-1 1-1,0-1 1,-1 2-1,7 6 0,-10-9-1,0 0 0,0 0-1,0 0 1,0 1 0,-1-1-1,0 1 1,0-1 0,0 1-1,-1 0 1,1-1 0,-1 1-1,0 0 1,-1 0 0,1 0-1,-1 0 1,0 7 0,-2 0 2,-1 0 1,0-1 0,0 1-1,-1-1 1,-1 0-1,0 0 1,0-1 0,-13 19-1,-66 78 29,59-77-29,-487 492-39,486-498 28,-85 86-43,-166 212 0,243-274 3,2 1 0,3 2 1,2 0-1,-40 108 0,59-135 47,2 1 1,0 0 0,2 0-1,1 0 1,1 0 0,2 43-1,5 0 57,17 83 0,25 63 22,-30-125-51,-6-41-1,-3 1 1,4 79 0,-12-125-29,0 80 42,-18 150-1,14-207-41,-4 29 15,-3 0 0,-26 75 0,3-45-21,-3-1 1,-75 121-1,-129 134-127,163-244 85,-88 116-57,137-169 96,1 2 0,3 0 0,-25 59 0,44-89 14,1 1 0,0 0 0,1-1 0,0 2 0,2-1 0,-1 0-1,2 1 1,0-1 0,1 0 0,1 1 0,0-1 0,1 1 0,0-1-1,2 0 1,-1 0 0,2 0 0,0-1 0,1 1 0,0-1 0,2 0 0,-1-1-1,1 0 1,1 0 0,10 11 0,13 8 16,1-2 0,1-2 0,2-1 0,1-1 1,40 20-1,208 92 85,-157-80-64,34 15 2,120 59 28,-216-96-53,-1 1 0,67 54 0,-107-70-14,0 1 0,-2 2 0,0 0 0,-2 1 0,0 1 0,-2 1 0,-1 1 0,-1 0 0,-2 2 0,-1-1 0,-1 2 0,-1 0 0,-2 0 0,-1 1 0,-2 1 0,5 44 0,-11-54-6,0-1 0,-2 0-1,0 0 1,-2 0 0,0 0-1,-2 0 1,-7 23 0,0-9-9,-1 1 1,-3-1 0,-23 40-1,9-28-9,-1-1 0,-47 52-1,-85 79-48,-26 30 32,176-192 42,1 1 0,0 0 0,2 0-1,-1 1 1,2 0 0,1 1 0,0 0 0,1 0-1,1 1 1,1 0 0,1 0 0,0 0 0,0 33-1,3-28 4,1 0 0,2-1 0,0 1 0,2-1-1,8 30 1,6-2 14,3-1 0,2-1-1,2-1 1,2-1 0,56 74 0,-42-66-4,94 138 35,-114-159-40,-1 1 1,-2 1-1,23 69 0,-34-78-15,-1 1 0,-1-1 0,-2 1 0,-1-1-1,-1 1 1,-2 0 0,0 0 0,-2 0 0,-1-1-1,-2 0 1,-1 0 0,0 0 0,-3 0 0,0-1 0,-1-1-1,-30 50 1,11-31-5,-2-1-1,-1-1 0,-59 57 1,-136 95-50,161-145 34,-138 113-52,198-156 67,-1 0 1,1 0-1,0 1 1,1 0-1,0 1 1,0-1 0,1 1-1,0 0 1,0 1-1,-4 11 1,8-14 1,-1 0 0,1 0 0,0 0 0,0 0 0,1 0 0,0 0 0,0 0 0,1-1 0,0 1 0,0 0 0,0 0 0,1 0 0,0 0 0,0-1 0,5 10 0,4 3 5,0 0 0,0-1 0,2 0-1,1-1 1,0 0 0,1-1-1,17 14 1,125 90 77,-114-90-56,52 35 29,49 36 33,-123-83-66,0 0 0,-1 1 0,-1 1 0,22 31 0,-27-32-7,0 0 0,-2 0-1,0 2 1,-2-1 0,0 1 0,-1 1-1,-1-1 1,7 33 0,-7-22-5,-2-1 0,-2 1 1,-1 0-1,-1 1 0,-1-1 1,-6 41-1,-12 44 13,-4 198 1,31-135-48,-1-34 4,-7-121 19,2 5 3,2 0-1,12 38 1,-8-31 1,2 0 29,1 1 0,2-2-1,1 0 1,3-1-1,0-1 1,46 60 0,169 168 508,-231-259-531,343 315 429,-228-215-318,-75-66-78,179 176 139,-208-197-166,27 29 27,-1 2 0,64 102 0,-72-91-18,26 66 1,-46-94-10,-1 1 0,-2 0 0,-1 1 0,4 38 0,-1 12 20,-4-35-7,-2 0 0,-1 87-1,-8-73-23,1-2-227,-17 98 0,18-150-51,0 1 0,0-1 1,-1 0-1,0 0 1,0-1-1,-1 1 1,1-1-1,-2 1 0,1-1 1,-1 0-1,0-1 1,0 1-1,0-1 1,-1 0-1,0 0 0,0-1 1,0 1-1,-12 5 1,5-4-377,1-1 1,-1-1 0,0 0-1,0-1 1,0 0-1,0-1 1,-1 0 0,1-1-1,-23-2 1,-21-3-1148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1018 32 1432,'0'-1'331,"0"0"0,0 1 0,0-1 0,-1 0-1,1 0 1,0 0 0,0 0 0,-1 1 0,1-1 0,-1 0-1,1 0 1,-1 1 0,1-1 0,-1 0 0,1 1 0,-1-1 0,0 0-1,1 1 1,-1-1 0,0 1 0,1-1 0,-2 0 0,-25-8 2645,-26 4-645,-54 5 1320,-205 6 1610,264-1-5173,0 2 0,-82 22 0,120-26-77,0 0 1,0 1-1,0 0 1,1 1-1,-1 0 1,1 1-1,0 0 0,0 0 1,-7 8-1,13-11-12,0 0-1,1 1 1,-1-1-1,1 0 1,0 1-1,0 0 1,0-1-1,1 1 1,-1 0-1,1 0 1,0 0-1,0 0 1,0 0-1,0 0 0,1 0 1,0 0-1,0 1 1,0-1-1,0 0 1,1 0-1,-1 0 1,1 0-1,0 0 1,1 0-1,-1 0 1,3 4-1,-1 0 4,1-1-1,0 0 1,0 0 0,1 0-1,0 0 1,0-1-1,11 10 1,47 36 16,-37-32-22,21 32-19,-39-45 23,-1 0-1,0 1 0,13 17 1,-17-21 0,-1 0 1,1 0 0,-1 0 0,0 0-1,0 0 1,-1 0 0,1 1 0,-1-1 0,0 1-1,1 7 1,-2-8 4,-1-1 0,0 0-1,0 0 1,0 0 0,0 0-1,0 0 1,-1 0 0,1 0-1,-1 0 1,0-1 0,0 1 0,0-1-1,0 1 1,0-1 0,-1 0-1,1 0 1,-1 0 0,1 0-1,-1 0 1,0 0 0,0-1 0,-4 2-1,-10 6 31,0-2 0,-28 9 1,36-14-38,-17 7-23,-1 1-1,1 1 1,1 2-1,-35 21 1,53-28-87,1 0 0,-1 0 0,1 0 0,0 1 0,0 0 0,1 0 0,0 0 0,0 1 0,-5 12 1,-2 2-3051,11-21 2736,0-1 0,0 1 1,0 0-1,1 0 0,-1-1 1,0 1-1,0 0 0,0-1 1,0 1-1,0-1 0,0 1 1,-1-1-1,1 1 0,0-1 1,0 0-1,0 0 0,0 1 0,0-1 1,-1 0-1,1 0 0,0 0 1,0 0-1,0-1 0,0 1 1,0 0-1,-1 0 0,1-1 1,0 1-1,-2-1 0,11-5-4923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 48,'-4'-5'8578,"4"5"-8383,-10 5 2898,-5 10-1008,13-9-1995,0 0-1,0 0 0,1 0 1,-1 0-1,1 0 1,1 1-1,-1-1 0,1 0 1,0 1-1,1-1 1,0 0-1,0 0 0,0 0 1,0 1-1,1-1 1,0 0-1,0-1 0,1 1 1,0 0-1,0-1 1,0 1-1,1-1 0,-1 0 1,7 6-1,5 0-74,0 0-1,0-1 0,1-1 1,1-1-1,23 9 0,-40-17-13,13 3 80,-1-1 0,0 0 0,1-1 0,0 0 0,-1-1 0,1 0 0,0-1 0,-1 0 0,21-6 0,5-4 72,0-1 1,-1-3-1,-1 0 0,0-3 1,47-29-1,-34 18-150,-29 16 8,-17 11-6,0-1 1,0 1 0,0 0-1,1 0 1,-1 0-1,1 1 1,5-3-1,-8 4 2,0 0 1,0 0-1,0 1 0,-1-1 0,1 0 0,0 0 1,0 0-1,0 1 0,0-1 0,0 0 1,0 1-1,0-1 0,0 1 0,0-1 0,-1 1 1,1-1-1,0 1 0,0 0 0,-1-1 0,1 1 1,0 0-1,-1-1 0,1 1 0,-1 0 0,1 0 1,-1 0-1,1 0 0,-1 0 0,1 0 1,-1-1-1,0 1 0,0 0 0,1 2 0,8 27 174,-6-20-153,0-1-1,0 1 1,1-1 0,0 0-1,0 0 1,8 11-1,-10-17-25,2 3-2,1 0 0,-1-1-1,1 1 1,0-1 0,0 0 0,0 0 0,1 0-1,0-1 1,0 0 0,0 0 0,11 5 0,-15-8-43,44 18-1103,-15-13-3312,-18-14-4748,-5 1 7434,9 1-151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0 254 444,'3'1'548,"-1"0"1,1 0-1,-1 0 1,1 0-1,0 0 0,0-1 1,-1 1-1,1-1 1,0 0-1,4 0 0,-6 0-329,0 0-1,0 0 1,0 0-1,-1 0 0,1 0 1,0 0-1,0 0 1,0-1-1,-1 1 0,1 0 1,0 0-1,0-1 0,-1 1 1,1 0-1,0-1 1,-1 1-1,1-1 0,0 1 1,-1-1-1,1 1 1,-1-1-1,1 0 0,-1 1 1,1-1-1,-1 0 0,1 1 1,-1-1-1,0 0 1,1 1-1,-1-1 0,0 0 1,0 0-1,0 0 1,1-1-1,-1-19 1112,-1-2-838,1-1 0,1 0 0,1 1 1,1-1-1,11-41 0,-12 61-473,-1 0 0,1 1 0,0-1 0,0 1 0,0-1 0,0 1 0,6-6 0,-8 9-18,1-1 1,-1 1-1,1-1 0,-1 1 1,1-1-1,-1 1 1,1 0-1,-1-1 1,1 1-1,-1 0 0,1 0 1,-1-1-1,1 1 1,-1 0-1,1 0 1,0 0-1,-1 0 0,1 0 1,-1 0-1,1 0 1,0 0-1,-1 0 1,1 0-1,-1 0 0,1 0 1,0 0-1,-1 0 1,1 0-1,-1 1 1,1-1-1,0 0 0,-1 0 1,1 1-1,-1-1 1,1 0-1,-1 1 1,1-1-1,-1 1 0,0-1 1,1 1-1,-1-1 1,1 1-1,-1-1 1,0 1-1,0-1 0,1 1 1,-1-1-1,0 1 1,0-1-1,1 1 1,-1 0-1,0 0 0,8 16 25,-2 0 0,0 1 0,7 33 0,-6-17-10,-2-14 31,-2 0 0,2 34 0,-5-51-27,1 0-1,-1 1 1,1-1 0,0 0-1,0 1 1,0-1 0,0 0-1,2 4 1,-1-4 28,-1 0-1,0 0 1,1 0-1,-1 1 1,-1-1-1,1 0 1,0 1-1,-1 3 1,0-7-41,0 1 0,0-1 0,0 0 0,0 0 0,0 0 0,0 0 0,0 1 0,0-1 0,0 0 0,0 0 1,0 0-1,0 0 0,0 1 0,0-1 0,0 0 0,0 0 0,0 0 0,0 0 0,0 1 0,0-1 0,1 0 0,-1 0 0,0 0 0,0 0 0,0 0 1,0 1-1,0-1 0,0 0 0,0 0 0,1 0 0,-1 0 0,0 0 0,0 0 0,0 0 0,0 1 0,1-1 0,-1 0 0,0 0 0,0 0 0,0 0 0,0 0 1,1 0-1,-1 0 0,0 0 0,0 0 0,0 0 0,0 0 0,1 0 0,-1 0 0,0 0 0,0 0 0,1 0 0,10-9 321,9-13 170,-7 2-327,0 2 1,2 0-1,18-18 0,13-15-128,-34 36-32,1 1-1,1 0 1,0 1 0,1 1 0,0 0-1,1 1 1,30-17 0,-43 27-12,-1 0 0,1 0 0,0 0 0,0 0 0,0 0-1,-1 1 1,1-1 0,0 1 0,0-1 0,0 1 0,0 0 0,0 0 0,0 1 0,0-1 0,0 1-1,-1-1 1,1 1 0,0 0 0,0 0 0,0 0 0,-1 0 0,1 1 0,2 1 0,-2-1 3,-1 1 0,1-1 0,-1 1 0,0 0-1,0 0 1,0 0 0,0 0 0,0 0 0,-1 0 0,1 0 0,-1 1 0,0-1 0,0 0 0,0 1 0,0-1 0,-1 1 0,1-1 0,-1 1 0,0 4 0,0 147 130,0-155-131,0 0-1,0 0 0,0 0 0,0 0 0,0 0 0,0 1 1,0-1-1,0 0 0,0 0 0,0 0 0,0 0 1,0 0-1,0 0 0,0 0 0,0 1 0,0-1 1,0 0-1,0 0 0,0 0 0,0 0 0,0 0 1,1 0-1,-1 0 0,0 0 0,0 0 0,0 0 0,0 1 1,0-1-1,0 0 0,0 0 0,0 0 0,1 0 1,-1 0-1,0 0 0,0 0 0,0 0 0,0 0 1,0 0-1,0 0 0,0 0 0,1 0 0,-1 0 1,0 0-1,0 0 0,0 0 0,0 0 0,0 0 1,0 0-1,0 0 0,1 0 0,-1 0 0,0-1 0,10-5 18,14-15 21,-17 15-30,122-106 47,-122 107-59,0 0 0,0 1 0,0-1 1,0 2-1,1-1 0,0 1 0,0 0 0,0 0 1,15-2-1,-19 4 2,-1 1 0,0 0-1,0 0 1,0 0 0,1 0 0,-1 0 0,0 1 0,0-1-1,0 1 1,0 0 0,0 0 0,0 0 0,0 1 0,0-1-1,0 0 1,-1 1 0,1 0 0,0 0 0,-1 0 0,1 0-1,-1 0 1,0 0 0,0 1 0,0-1 0,0 1 0,0-1-1,-1 1 1,1 0 0,2 5 0,2 10 7,0-1 0,5 26 0,2 10 4,-10-45-35,0 0 1,1 0-1,0-1 1,0 1-1,1-1 0,0 0 1,0 0-1,12 12 1,13 4-2473,-19-48-9713,1 9 9208,12-3 448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375 121 772,'11'-6'625,"30"-16"4118,-1-3 1,53-42 5393,-110 78-8226,-26 22-859,-11 10-368,-46 42 276,54-40-554,-81 89 495,95-93-646,-40 65-1,61-86-235,1-1 1,1 2-1,0-1 1,2 1-1,0 0 1,-4 26 0,9-32-23,0-1 1,1 0 0,1 1 0,1-1 0,0 1 0,0-1 0,2 0 0,-1 0-1,2 0 1,0 0 0,1 0 0,0-1 0,1 1 0,0-1 0,1-1 0,1 0-1,9 12 1,-2-5 7,1-1 0,1-1-1,1 0 1,0-1-1,1-1 1,1-1 0,0-1-1,1-1 1,29 13 0,36 11-127,0-3 1,3-4 0,101 18 0,43-9-3591,-1-21-6049,-178-17 4649,63-8 0,-103 7 4382,41-5-1495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10 936,'1'0'155,"-1"0"0,0 0 1,0 0-1,1 0 0,-1 0 0,0 0 0,0 0 0,0 0 1,1 0-1,-1 0 0,0 0 0,0 0 0,1 0 1,-1 0-1,0 0 0,0-1 0,0 1 0,1 0 0,-1 0 1,0 0 154,0-1-155,1 1 0,-1 0 0,0 0 1,0 0-1,0-1 0,0 1 0,0 0 0,0 0 0,1-1 1,-1 1-1,0 0 0,0 0 0,0 0 0,0-1 1,0 1-1,0 0 0,0 0 0,0-1 0,0 1 0,0 0 1,0 0-1,0-1 0,0 1 0,-1-1 0,-13 0 3389,-25 5-1188,13 2-1612,-18 3-17,-42 16 1,73-20-707,1 0 1,-1 1-1,1 0 1,0 1-1,1 0 1,-1 1 0,-18 17-1,27-23-23,1 1 1,0-1-1,0 1 0,0 0 1,0 0-1,1 0 0,-1 0 0,1 0 1,0 1-1,0-1 0,0 0 0,0 1 1,1-1-1,-1 0 0,1 1 0,0-1 1,0 1-1,0-1 0,0 0 1,0 1-1,1-1 0,0 1 0,0-1 1,0 0-1,0 0 0,0 1 0,1-1 1,-1 0-1,4 5 0,4 7-5,1-1 1,1 0-1,0 0 0,18 16 0,32 29 24,-34-35-27,-2 1 0,0 1 0,28 41 0,-49-62 17,-1 0-1,0 0 0,0 0 0,-1 1 0,0 0 0,1-1 0,-2 1 1,1 0-1,-1 0 0,0 0 0,1 8 0,-2-11-30,0-1 0,-1 0 0,1 0 0,0 0-1,-1 0 1,0 0 0,1 0 0,-1 0 0,0 0 0,0 0 0,0 0 0,0-1 0,0 1-1,-1 0 1,-1 1 0,1 0-99,-1-1 0,0 0 0,1-1 0,-1 1 0,0 0 0,0-1 0,0 1 0,0-1 0,0 0 0,-1 0-1,1-1 1,-5 2 0,-14 1-1228,1-1 0,-1-1 0,1 0 0,-1-2 0,0-1 0,1 0 0,0-1 0,-39-12 0,23 0-665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1180,'68'13'13633,"4"-8"-10007,73-8-5325,-119 2 2578,238-8-771,61-2-4462,-279 7-946,55-12 0,-74 11 3199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97 384 1428,'0'0'1980,"-10"-6"4016,6 2-5482,-5-7 533,-1 0-1,-11-20 1,18 27-960,0-1 1,1 0-1,0 0 1,0-1 0,0 1-1,1 0 1,0-1-1,0 1 1,0-1 0,1-8-1,0-154 2048,0 163-2009,0-1 0,1 1 1,0 0-1,1-1 0,2-8 0,-2 8 25,0 1 1,0-1-1,-1 0 0,0 1 0,1-12 0,-2 16-25,0 23-82,0-11-41,0 4 5,0 1 0,-1-1 0,0 1-1,-6 22 1,3-24-2,2 0 1,0 0-1,0 14 0,-7 36-6,5-46-3,0 0 1,1 1-1,1-1 1,1 1-1,0 0 1,3 30-1,0-39-31,0 0 0,0 0 0,0 0 0,2 0-1,-1 0 1,1-1 0,0 0 0,1 1 0,0-2 0,1 1 0,0 0 0,0-1 0,11 11 0,18 16-4208,-24-53-6678,-2 7 8864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439 164 964,'1'1'236,"0"-1"-1,0 1 1,0-1-1,0 1 1,0 0 0,0-1-1,0 1 1,-1 0-1,1 0 1,0-1-1,0 1 1,-1 0 0,1 0-1,0 0 1,-1 0-1,1 0 1,-1 0 0,1 0-1,-1 0 1,0 0-1,1 0 1,-1 0-1,0 0 1,0 0 0,0 0-1,0 0 1,0 1-1,0 0 1,0 0-33,-1-1 0,0 1 0,0-1 0,1 1 0,-1-1 0,0 0 0,0 1-1,0-1 1,-1 0 0,1 0 0,0 1 0,0-1 0,-1 0 0,1 0 0,0-1 0,-1 1 0,1 0 0,-1 0 0,1-1 0,-3 2 0,-8 1 154,0 0 1,1-1-1,-1 0 1,0-1 0,0-1-1,0 1 1,0-2-1,0 0 1,0 0-1,-21-6 1,-6-3 351,-68-28 1,91 32-618,0-1 1,0-1 0,-29-19 0,43 26-91,-1-1 0,0 0 0,1 0 0,-1 0 0,1 0 0,0 0 0,0-1 0,0 1 0,0-1 0,0 1 0,0-1 0,1 0 0,-1 0 0,1 0 0,0 0 0,-1 0 0,2 0 0,-1 0 0,0 0 0,1 0 0,-1 0 1,1 0-1,0-1 0,0 1 0,0 0 0,0 0 0,1 0 0,1-7 0,-1 8-1,0 0 0,1 0 0,-1 0 0,1 0 0,-1 0 0,1 0 0,0 0 0,0 0 0,0 1 0,0-1 0,0 1 1,0-1-1,0 1 0,0 0 0,1 0 0,-1 0 0,1 0 0,-1 0 0,0 1 0,1-1 0,3 0 0,52-3 20,-57 4-21,48 3-6,1 2-1,88 22 0,-134-26 14,0 1 0,1-1 0,-1 0 0,0 1 0,0 0-1,0 0 1,0 0 0,0 1 0,-1-1 0,1 1 0,-1 0-1,5 5 1,-7-7-3,1 1-1,-1-1 1,0 1-1,0-1 1,0 1-1,-1 0 0,1 0 1,0-1-1,-1 1 1,1 0-1,-1 0 1,1 0-1,-1-1 1,0 1-1,0 0 1,0 0-1,0 0 0,0 0 1,0 0-1,-1 0 1,1-1-1,-1 1 1,1 0-1,-1 0 1,0 0-1,1-1 0,-1 1 1,0 0-1,0-1 1,-2 3-1,1-1 6,1 1 0,-1-1 0,1 0 0,0 1 0,0-1 0,0 0 0,0 1 0,1-1 0,-1 1 0,1 4 0,0-5-3,0 1 1,-1-1-1,1 0 1,-1 1-1,0-1 1,0 1 0,-1 3-1,1-6-15,0 0 0,1 0 0,-1 0 0,0 0 1,0 0-1,0 0 0,0-1 0,0 1 0,0 0 0,0 0 0,0-1 0,0 1 0,0-1 0,0 1 0,-1-1 1,1 1-1,0-1 0,0 0 0,-1 0 0,1 1 0,0-1 0,0 0 0,-1 0 0,-1 0 0,-9-2-1341,0 0-1,0 0 1,1-1-1,-1 0 1,1-1-1,-1 0 0,-17-10 1,-22-8-3506,31 16 2888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45:58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1885 360 800,'0'-4'191,"0"3"-14,0 1 0,-1-1 0,1 1 0,0-1 0,0 1 0,0-1 0,0 1 0,0-1-1,0 1 1,0-1 0,0 1 0,0-1 0,0 1 0,0-1 0,0 1 0,0-1 0,0 1 0,1-1 0,-1 1 0,0-1 0,0 1 0,0-1 0,1 1 0,-1-1 0,0 1 0,1 0-1,-1-1 1,0 1 0,1-1 0,-1 1 0,1 0 0,-1 0 0,0-1 0,1 1 0,-1 0 0,1 0 0,-1-1 0,1 1 0,0 0 0,20-6 5473,-21 6-5601,1 0-1,-1 0 0,1 0 1,-1-1-1,1 1 1,-1 0-1,1 0 1,-1-1-1,1 1 0,-1-1 1,1 1-1,-1 0 1,0-1-1,1 1 0,-1-1 1,0 1-1,1-1 1,-1 1-1,0-1 0,1 1 1,-1-1-1,0 1 1,0-1-1,0 1 0,0-1 1,0 1-1,1-1 1,-1 0-1,0 1 1,0-1-1,0 1 0,-1-2 1,1 1 300,10 8 3616,-9-4-3681,1 1-1,0 0 1,0 0 0,0-1-1,0 1 1,0-1 0,1 0-1,0 0 1,4 5-1,-4-5-101,-1-1-138,2 3 164,1-1 0,-1 1 0,0 0 0,0 0 0,0 0 0,-1 1 0,0-1 0,0 1 0,0 0 0,-1 0 0,0 0-1,2 9 1,6 38 1560,-10-50-1690,0 0-1,0-1 1,0 1 0,0 0-1,0 0 1,-1-1 0,1 1-1,-1 0 1,0-1 0,0 1 0,0 0-1,-2 3 1,2-1 33,0 0-1,0 0 1,0 0 0,1 1 0,0-1-1,0 0 1,0 0 0,1 6-1,0 6 88,0 27 120,0-16-164,-1 0-1,-2 0 0,-6 38 0,-1 20 153,-1-28-190,8-47-113,1 1 0,0-1 0,1 1 0,0-1-1,1 1 1,0-1 0,3 14 0,2 39 0,4 22 129,-20-11 97,1-27-109,-1-21-121,10-24 1,1-1 0,-1 1 0,0-1 0,-1 0 0,1 1 0,0-1 0,-1 0-1,1 1 1,-1-1 0,0 0 0,1 1 0,-1-1 0,-3 4 0,3 10-1,1-15 4,1-1 1,-1 1 0,0 0-1,0 0 1,0 0 0,0 0-1,0-1 1,0 1 0,0 0-1,0 0 1,0 0 0,0 0-1,0-1 1,-1 1 0,1 0-1,0 0 1,-1 0 0,1-1 0,-1 2-1,0-1 10,0 0 0,0 0 0,1 0 0,-1 0 0,0 0 0,0 0 0,1 0 0,-1 0 0,1 1 0,-1-1 0,1 0 0,0 0 0,-1 0 0,1 1 0,0-1 0,0 0 0,0 1 0,0-1 0,0 0 0,0 0 0,0 1 0,0-1 0,0 0 0,1 2 0,0 0 0,-1-1 0,0 1 0,0-1 0,0 1 0,0-1 0,0 1 0,-1-1 0,1 1 0,-2 2 0,-5 31 162,7-32-108,-1 1 0,1-1 0,-1 1 1,0-1-1,0 1 0,-1-1 0,1 0 1,-4 6-1,0 1 96,-7 10-92,10-18-71,0 1 0,0-1 0,0 0 0,1 0 0,-1 1 0,1-1 0,0 1 0,0-1 0,0 1 0,0-1 0,1 7 0,-5 13 0,-11 46 0,15-67 0,1 0 0,-1 0 0,1 0 0,0 0 0,-1-1 0,1 1 0,0 0 0,0 0 0,0 0 0,1 0 0,-1 0 0,0 0 0,1-1 0,-1 1 0,1 0 0,-1 0 0,2 2 0,4 21 0,4 7 0,-10-28 0,0 14 0,0 0 0,-1 1 0,-1-1 0,-7 28 0,7-34 0,-1 1 0,0 23 0,-4 20 0,4-40 0,1-1 0,1 1 0,1 0 0,2 26 0,0 5 0,-1-14 0,0-19 0,-1 0 0,0 0 0,-1 0 0,0 0 0,-7 27 0,7-37 0,0 0 0,0 1 0,1-1 0,0 0 0,0 0 0,0 1 0,1 4 0,-1 7 0,10 5 0,-10 98 0,5-110 0,-4-8 0,-1-1 0,0 0 0,1 1 0,-1-1 0,1 1 0,-1-1 0,0 0 0,1 1 0,-1-1 0,0 1 0,0-1 0,1 1 0,-1-1 0,0 1 0,0-1 0,0 1 0,0 0 0,0-1 0,0 1 0,1-1 0,-1 1 0,-1-1 0,1 1 0,0 0 0,0-1 0,0 1 0,0-1 0,0 1 0,0-1 0,-1 1 0,1-1 0,0 1 0,0-1 0,-1 2 0,-1 0 0,1 1 0,0 0 0,0 0 0,0 0 0,0 0 0,0 0 0,1 0 0,0 1 0,-1-1 0,1 0 0,0 0 0,0 0 0,1 5 0,13 45 0,-10-43 0,-2-1 0,1 1 0,-1-1 0,2 18 0,5 22 0,-8-38 0,0-1 0,1 1 0,4 15 0,-4-15 0,1-1 0,-1 1 0,0 17 0,8 70 0,-1-24 0,1-13 0,-10 184 0,-10-147 0,10 301 0,-8-376 0,6-21 0,1 1 0,0-1 0,-1 1 0,1-1 0,0 1 0,1 0 0,-1-1 0,0 1 0,0 4 0,1-2 0,-1-1 0,0 0 0,0 1 0,0-1 0,-1 1 0,1-1 0,-5 7 0,3-6 0,1-1 0,0 1 0,0 0 0,1 0 0,-1 0 0,1 0 0,0 0 0,0 6 0,0 7 0,-1-1 0,0 0 0,-1 0 0,-7 21 0,1 20 0,7-52 0,1 1 0,0-1 0,0 0 0,0 0 0,1 0 0,0 8 0,1-8 0,-1 0 0,0-1 0,-1 1 0,1 0 0,-1-1 0,-2 7 0,-1 0 0,0-4 0,1 0 0,1 1 0,-1 0 0,1 0 0,-1 13 0,2-17 0,0 0 0,0 0 0,0 0 0,-1-1 0,0 1 0,0-1 0,0 1 0,-4 3 0,-3 10 0,-16 22 0,9-16 0,-13 4 0,26-24 0,-1-1 0,1 0 0,-1-1 0,1 1 0,-1-1 0,0 1 0,0-1 0,0 0 0,0 0 0,-1-1 0,1 0 0,0 1 0,-1-1 0,1-1 0,-1 1 0,1-1 0,-1 1 0,1-1 0,-1-1 0,-7 0 0,-74-30 0,28 15 0,28 6 0,0 0 0,-61-9 0,-6-3 0,-73-17 0,144 35 0,0 2 0,0 0 0,0 2 0,-45 5 0,-40 12 0,-82 11 0,150-24 0,0-2 0,-61-5 0,98 2 0,-1 0 0,1 0 0,-1 0 0,1-1 0,0 0 0,-1 0 0,1-1 0,0 1 0,0-1 0,1-1 0,-11-6 0,13 7 0,0 0 0,0 0 0,1 0 0,-1 0 0,1-1 0,-1 1 0,1-1 0,0 1 0,0-1 0,1 0 0,-1 0 0,1 1 0,-1-1 0,1 0 0,1 0 0,-1-1 0,0 1 0,1-6 0,1-12 0,1 0 0,1-1 0,1 1 0,1 1 0,15-42 0,-17 52 0,1 0 0,10-34 0,24-50 0,-34 86 0,-1 0 0,1-1 0,-2 0 0,0 0 0,2-14 0,7-33 0,-6 40 0,-1 0 0,0 0 0,-2-1 0,0 1 0,-1-1 0,-1-17 0,-16-106 0,13 121 0,-23-76 0,22 76 0,-2 0 0,0 0 0,-13-28 0,5 14 0,8 19 0,-38-110 0,37 103-3,-16-35 0,7 20-206,-32-60-1087,32 59 714,11 29 468,0 0 1,1-1 0,0 0 0,0 0 0,2 0 0,-1-1 0,-1-18 0,3 18 73,0 0 0,-1 0-1,0 0 1,-6-17 0,4 16 23,1 1 1,0-1-1,1 0 0,-1-20 0,-7-25-12,1-21 17,-1-2 4,10-188-93,10 165 16,-1-4-52,-8 47-64,-4 1 0,-15-98 0,6 103-618,4 20-219,2 0 1,0-1 0,1-38-1,3 44 642,0 0-1,-8-31 1,4 32 320,2-1 0,-1-32 0,6 21 84,-1 7-136,0 0 0,-9-55 0,7 75-15,1-1 1,0-22-1,1 25 78,0-1 0,0 1 0,-5-23 0,-5-19 22,9 50 44,1-1 0,-1 0 0,1 0 1,0 0-1,0 0 0,1 0 0,-1 0 0,1 0 0,0 0 0,1-4 1,3-25-16,-5 21 7,0-1 0,1 1 0,0 0 0,5-20 0,7-44 10,25-57 24,-33 116-23,0 0-1,15-30 1,-15 36 15,3-5 9,-6 13-29,0 0 1,0 0-1,-1-1 0,1 1 0,-1-1 0,0 0 0,1-4 0,-2 7-3,1-1-1,0 1 0,-1-1 1,1 1-1,0 0 0,0-1 1,0 1-1,0 0 1,0 0-1,0-1 0,0 1 1,0 0-1,0 0 0,2-1 1,9-11-13,-5-2 27,8-25 15,-11 28-22,1 0 0,0 0 1,10-17-1,-8 16-8,0 0 0,8-24 1,-12 29 6,0 1 0,0 0 1,1-1-1,0 1 1,8-10-1,3-5 4,-9 8-39,-5 12 26,0 0 0,-1 0 0,1 0 0,0 0 0,0 0 0,0 0-1,0 1 1,1-1 0,-1 0 0,0 1 0,3-3 0,15-19 5,-17 20 20,0 0 0,-1 0 0,1 1 0,1-1 0,-1 1 0,0-1 0,1 1 0,-1 0 0,1 0 0,4-3 0,-6 4 24,1 1 0,-1-1 1,1 1-1,-1-1 1,1 1-1,-1-1 0,1 1 1,-1 0-1,1 0 1,-1 0-1,1 0 0,0 0 1,-1 0-1,1 0 1,-1 0-1,1 1 0,-1-1 1,1 0-1,-1 1 1,1 0-1,-1-1 0,1 1 1,-1 0-1,0 0 1,1 0-1,-1-1 0,0 1 1,0 1-1,0-1 1,1 0-1,-1 0 0,0 0 1,-1 1-1,3 1 1,-1 0-8,0 0 0,1-1 0,-1 0 0,1 1 0,0-1 0,-1 0 1,1 0-1,5 2 0,48 24 4,-44-20-32,1-1 1,-1-1 0,27 9 0,-21-9 11,0-1 1,0-1 0,0 0-1,0-1 1,0-2-1,1 0 1,36-2-1,-35-1-24,-1 1 0,1 0-1,0 2 1,-1 0 0,1 2-1,0 0 1,24 7 0,-23-7 11,1 0-1,0-2 1,25-1 0,-25-1 37,-19 2-26,1-1 0,-1 1 0,0 0 0,1 0-1,-1 0 1,0 0 0,0 1 0,0-1 0,0 1 0,0 0 0,0 0 0,0 0 0,4 4 0,35 38 163,-19-20-148,-23-23-31,11 9 12,0 0 0,0-1 0,25 16 0,-31-23-12,1 1 0,0-1 0,0 0 0,1-1 0,-1 1 0,0-1 0,0-1 0,8 1 0,29 5 572,-17 8 106,-25-12-673,1-1 1,0 1-1,-1-1 0,1 0 0,0 0 1,0 0-1,0 0 0,0 0 1,0 0-1,0 0 0,0 0 1,0-1-1,0 1 0,0-1 1,0 0-1,0 0 0,1 0 1,-1 0-1,0 0 0,0 0 0,0 0 1,0-1-1,0 1 0,0-1 1,0 1-1,1-1 0,-2 0 1,4-1-1,0 0-7,0 0 0,0 0 0,0 1 0,0-1 1,0 1-1,1 1 0,-1-1 0,0 1 0,6 0 0,-7 0 6,1 1-1,-1 0 0,0-1 0,0 1 1,0 1-1,0-1 0,0 1 0,-1-1 1,1 1-1,0 0 0,-1 0 0,1 1 1,-1-1-1,0 1 0,1 0 0,-1 0 1,-1 0-1,1 0 0,0 0 0,3 7 1,23 28 13,9 11 9,-3 9 308,-34-56-335,0 0 0,0 0-1,0-1 1,1 1 0,-1 0-1,0 0 1,1-1 0,-1 1-1,1-1 1,-1 1 0,1-1-1,0 0 1,0 0 0,-1 0-1,1 0 1,0 0 0,0 0-1,0 0 1,0 0 0,0-1-1,0 1 1,4-1 0,-3 0-2,0-1 1,-1 1 0,1-1-1,0 0 1,0 0 0,0 0-1,0-1 1,-1 1 0,1-1-1,-1 0 1,1 1-1,-1-1 1,0 0 0,1 0-1,-1-1 1,3-3 0,41-59 447,-42 59 315,-6 18-5,2 47-168,10-31-597,-10-28 6,0 0 0,0 1 0,1-1 0,-1 0-1,0 1 1,0-1 0,1 0 0,-1 1 0,0-1 0,1 0 0,-1 1 0,1-1 0,-1 0 0,0 0 0,1 0 0,-1 1 0,1-1-1,-1 0 1,1 0 0,-1 0 0,1 0 0,-1 0 0,0 0 0,1 0 0,-1 0 0,1 0 0,-1 0 0,1 0 0,-1 0-1,1 0 1,-1 0 0,1 0 0,-1 0 0,0-1 0,1 1 0,-1 0 0,1 0 0,-1-1 0,0 1 0,1 0 0,0-1-1,33-14-82,-9 4-29,-8 5 65,-14 4 12,0 1 0,0 0 0,0 0 0,0 0 0,0 0 0,1 0 0,5 0 0,7-1-1049,5-1-4438,-23 3 4771,1 0 0,-1 1 0,1-1 0,-1 1 0,1 0 0,0-1 0,-1 1 0,1 0 0,0 0 0,0 0 0,-1 0 0,1 0 0,-1 1 0,-25 31-7177,18-18 5915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91 424,'0'-11'11790,"-1"6"-10511,-6-2-449,-1 0-1,1 0 0,-1 1 1,0 0-1,0 0 1,-1 0-1,0 2 1,0-1-1,0 1 0,-13-4 1,16 6-631,-1 0 0,1 0 0,-1 1 0,0 0 0,1 1 0,-1 0 0,0 0-1,0 0 1,1 1 0,-1-1 0,0 2 0,1-1 0,-1 1 0,1 0 0,0 0 0,-11 6 0,13-6-181,1-1-1,0 1 1,0 0-1,0 0 1,0 0-1,0 1 1,0-1-1,0 1 1,1-1-1,-1 1 1,1 0-1,0 0 1,0 0-1,0 0 1,0 0 0,1 1-1,-1-1 1,1 0-1,0 1 1,0-1-1,0 1 1,0 0-1,1-1 1,-1 1-1,1 0 1,0-1-1,0 1 1,0 0-1,1-1 1,-1 1 0,1 0-1,0-1 1,2 6-1,13 35-25,1-1 0,2-1 0,2 0 0,2-2 0,2-1 0,1-1 0,36 40-1,37 46 112,-83-105-80,20 34 0,6 7 4,-32-47 17,0 0-1,-1 0 0,-1 1 0,0 0 0,-1 0 0,9 26 0,-14-37-115,-1 0 0,0 1 1,0-1-1,-1 1 0,1-1 0,-1 1 0,0-1 1,0 1-1,0 0 0,0-1 0,0 1 0,-1-1 1,1 1-1,-1-1 0,0 1 0,0-1 0,-1 1 1,1-1-1,-1 0 0,0 0 0,1 0 0,-1 0 1,-1 0-1,1 0 0,0 0 0,-1-1 0,1 1 1,-1-1-1,0 0 0,0 1 0,0-1 1,0-1-1,0 1 0,0 0 0,0-1 0,-7 3 1,-15 2-2263,0 0 0,-1-2 0,1 0 0,-1-2 1,0-1-1,1-1 0,-1-1 0,-39-7 1,18-1-191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1196,'-19'10'3645,"-27"17"2062,36-21-5040,0 1 1,0 0-1,1 1 0,-13 14 1,14-14-342,2-1-118,0-1 1,1 1-1,-1 0 1,1 0-1,-5 11 0,9-17-193,0 1-1,1-1 0,-1 1 1,1-1-1,-1 1 0,1-1 1,0 1-1,-1 0 1,1-1-1,0 1 0,0-1 1,0 1-1,0 0 0,1-1 1,-1 1-1,0-1 0,1 1 1,-1 0-1,1-1 1,-1 1-1,1-1 0,0 0 1,0 1-1,0-1 0,-1 1 1,1-1-1,0 0 1,1 0-1,-1 0 0,0 0 1,0 0-1,0 0 0,1 0 1,-1 0-1,1 0 0,1 1 1,6 2 50,-1 0 0,0-1 0,1 0 0,0 0 0,0-1 0,0 0 0,0-1 0,0 0 0,0 0 0,0-1 0,0 0 0,0-1 0,1 1 0,-1-2 0,0 0 0,-1 0 0,1 0 0,0-1 0,12-6 0,-6 2-41,0-1 1,0-1-1,0 0 1,-1-1-1,-1 0 1,1-1-1,-2-1 1,0 0-1,16-21 1,-17 10-12,-11 22-15,0-1 0,1 0 1,0 0-1,-1 0 1,1 1-1,0-1 1,0 0-1,0 1 1,0-1-1,0 1 0,0-1 1,1 1-1,-1-1 1,0 1-1,2-1 1,-2 1-2,0 1 1,0 0-1,0 0 1,-1 0 0,1-1-1,0 1 1,0 0-1,0 0 1,0 0-1,-1 0 1,1 1 0,0-1-1,0 0 1,0 0-1,-1 0 1,1 1 0,0-1-1,0 0 1,-1 1-1,1-1 1,0 1 0,-1-1-1,1 0 1,0 1-1,-1 0 1,1-1-1,0 2 1,19 22-1,-13-14 6,5 2 27,0 0 1,1-1-1,1-1 1,0 0-1,0-1 1,23 12-1,32 10-1528,1-4-4499,-63-25 4706,1-1 1,-1 0-1,1 0 0,0-1 0,8 0 0,-9 0 1138,21 0-1841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601 534 1004,'0'-3'497,"-1"0"1,0 0-1,0 0 0,0 0 0,0 0 0,0 0 1,-1 1-1,1-1 0,-1 0 0,0 1 0,0-1 1,0 1-1,0 0 0,0-1 0,0 1 1,-3-2-1,-47-34 3683,40 30-3220,-161-130 5289,108 89-5504,2-4 0,-105-114 0,165 163-784,-19-19 90,12 17-227,9 6 163,1 0 0,0 0 0,0 0 0,0 0 0,-1 0-1,1 0 1,0 0 0,0 0 0,0 0 0,0 0-1,-1 1 1,1-1 0,0 0 0,0 0 0,0 0 0,0 0-1,-1 0 1,1 0 0,0 1 0,0-1 0,0 0-1,0 0 1,0 0 0,0 0 0,-1 1 0,1-1 0,0 0-1,0 0 1,0 0 0,0 1 0,0-1 0,0 0-1,0 0 1,0 0 0,0 1 0,0-1 0,0 0 0,0 0-1,0 0 1,0 1 0,0-1 0,0 0 0,1 10-578,1-1 1,-1 1-1,1-1 1,1 0 0,0 0-1,5 12 1,0-7 149,0-1 1,1 0 0,1 0-1,0-1 1,0-1-1,1 0 1,1 0 0,0-1-1,22 15 1,-10-10 377,1 0 0,1-2-1,0 0 1,40 12 0,-38-17 183,1-1 1,-1-2-1,56 3 1,92-8 190,-76-2-271,-4 2 231,166 2-2558,-1 21-6300,-198-12 6359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372 835 1168,'8'-1'1170,"0"0"-1,0-1 0,0 0 1,0-1-1,-1 0 1,1 0-1,7-5 1,-14 7-836,1-1 1,0 1 0,0-1 0,-1 1-1,1-1 1,-1 0 0,1 0-1,-1 1 1,0-1 0,1 0-1,-1 0 1,0-1 0,-1 1-1,1 0 1,0 0 0,-1 0 0,1-1-1,-1 1 1,1 0 0,-1-1-1,0 1 1,0 0 0,0 0-1,0-1 1,-1 1 0,1 0-1,-1-1 1,-1-3 0,0-4 141,-2 0 0,1-1 1,-2 1-1,1 1 0,-1-1 0,-1 1 0,0 0 1,0 0-1,0 0 0,-16-14 0,1 1-171,-40-36 138,39 40-402,2-1 0,-20-22 1,40 41-45,-1-1 1,1 1 0,0 0-1,0-1 1,0 1 0,0 0-1,-1 0 1,1-1 0,0 1-1,0 0 1,0-1 0,0 1-1,0 0 1,0-1 0,0 1-1,0 0 1,0-1-1,0 1 1,0 0 0,0-1-1,0 1 1,0 0 0,0-1-1,1 1 1,-1 0 0,0-1-1,0 1 1,0 0 0,0-1-1,1 1 1,-1 0 0,0 0-1,0-1 1,1 1 0,-1 0-1,0 0 1,0 0-1,1-1 1,-1 1 0,0 0-1,0 0 1,1 0 0,-1 0-1,0 0 1,1-1 0,-1 1-1,0 0 1,1 0 0,-1 0-1,0 0 1,1 0 0,-1 0-1,0 0 1,1 0 0,-1 0-1,0 0 1,1 0-1,-1 1 1,0-1 0,1 0-1,-1 0 1,0 0 0,1 0-1,-1 1 1,21 2-16,16 5 20,-35-7 2,0 0-1,0 0 0,1-1 1,-1 1-1,0 0 1,0-1-1,1 0 1,-1 1-1,0-1 0,1 0 1,-1 0-1,0 0 1,1-1-1,-1 1 1,0-1-1,0 1 1,1-1-1,3-1 0,-6 2-1,1-1-1,-1 1 0,0 0 0,0 0 0,1-1 1,-1 1-1,0 0 0,0-1 0,0 1 0,1 0 1,-1-1-1,0 1 0,0 0 0,0-1 0,0 1 1,0 0-1,0-1 0,0 1 0,0 0 0,0-1 1,0 1-1,0 0 0,0-1 0,0 1 0,0 0 1,0-1-1,0 1 0,0 0 0,0-1 0,0 1 1,-1 0-1,1-1 0,0 1 0,0 0 0,0 0 1,-1-1-1,1 1 0,0 0 0,0-1 0,-1 1 1,1 0-1,0 0 0,-1-1 0,-13-11 24,12 10-13,-1-1 105,0 0 0,0 0 0,1-1 0,-1 0 0,1 1 0,-1-1 0,1 0 1,0 0-1,-2-8 0,4 11-55,0 0 0,0 0 0,0 0 1,-1 0-1,1 0 0,0 0 1,0 0-1,-1 0 0,1 1 1,-1-1-1,1 0 0,-1 0 0,1 0 1,-1 0-1,0 1 0,1-1 1,-1 0-1,-1-1 0,1 2 2,1-1 0,-1 0 0,0 1 0,0-1 0,1 0 0,-1 0 0,1 0 0,-1 1 0,1-1 0,-1 0 0,1 0 0,-1 0 0,1 0 0,0 0 0,-1 0 0,1 0 0,0 0 0,0-2 0,0 2 33,21 6-161,57 16 34,-61-15 32,0 2 0,22 12 0,-33-17-3,-1 1 0,1 0 1,-1 0-1,0 1 0,0 0 0,0-1 0,-1 2 0,0-1 1,5 7-1,-9-11 1,1 0 0,-1-1 0,1 1 0,-1 0 0,0 0 0,1 0 0,-1 0 0,0-1 0,0 1 0,1 0 1,-1 0-1,0 0 0,0 0 0,0 0 0,0 0 0,0 0 0,-1-1 0,1 1 0,0 0 0,0 0 0,0 0 0,-1 0 0,1 0 0,-1-1 1,1 1-1,0 0 0,-1 0 0,1-1 0,-1 1 0,-1 1 0,1 1 5,-1-1 1,0 1-1,1 0 0,-1 0 1,1 0-1,0 0 1,0 0-1,0 0 0,1 0 1,-1 0-1,1 1 0,-1-1 1,1 5-1,0-8-6,0 1 1,0-1-1,0 1 0,0 0 1,0-1-1,0 1 0,0 0 0,0-1 1,0 1-1,-1-1 0,1 1 0,0-1 1,0 1-1,-1 0 0,1-1 1,0 1-1,-1-1 0,1 1 0,-1-1 1,1 0-1,-1 1 0,-1 3-29,8 4 13,-6-7 17,1 0-1,-1-1 0,0 1 1,1-1-1,-1 1 1,0 0-1,0-1 0,0 1 1,1 0-1,-1 0 0,0-1 1,0 1-1,0 0 0,0 0 1,0-1-1,0 1 1,0 0-1,0-1 0,0 1 1,-1 1-1,1-2 2,0 0 0,0 0 0,-1 1 0,1-1 0,0 0 0,0 0 0,0 1 0,0-1 0,0 0 0,0 1 1,0-1-1,0 0 0,0 0 0,0 1 0,0-1 0,0 0 0,0 1 0,0-1 0,0 0 0,0 0 0,0 1 0,0-1 0,0 0 0,0 0 0,1 1 0,-1-1 0,0 0 0,0 0 0,0 1 0,0-1 1,1 0-1,-1 0 0,0 0 0,0 1 0,0-1 0,1 0 0,-1 0 0,0 0 0,0 0 0,1 1 0,-1-1 0,0 0 0,1 0 0,-1 0 0,0 0 0,0 0 0,1 0 0,-1 0 0,0 0 0,1 0 1,-1 0-1,0 0 0,1 0 0,-2-1 1,0 1 1,0-1 0,0 0-1,0 0 1,0 0 0,0 0-1,0 0 1,0 0 0,0 0 0,1 0-1,-1 0 1,0 0 0,1 0-1,-1 0 1,1 0 0,-1-3-1,-12-27 33,13 29-31,-44-85 334,29 58-100,0 0 0,-2 1 0,0 1 0,-2 1 0,-1 0 0,-2 2 0,0 0 1,-30-24-1,-59-58 9,76 73-247,23 22 0,0 0 0,0 0 0,-26-16 0,38 27 0,0 0 0,0 0 0,0 1 0,0-1 0,1 0 0,-1 0 0,0 0 0,0 1 0,0-1 0,0 0 0,0 0 0,0 0 0,0 1 0,0-1 0,0 0 0,0 0 0,0 1 0,0-1 0,0 0 0,0 0 0,0 0 0,0 1 0,0-1 0,0 0 0,0 0 0,-1 0 0,1 1 0,0-1 0,0 0 0,0 0 0,0 0 0,0 1 0,0-1 0,-1 0 0,1 0 0,0 0 0,0 0 0,0 0 0,0 1 0,-1-1 0,1 0 0,0 0 0,0 0 0,0 0 0,-1 0 0,1 0 0,0 0 0,0 0 0,-1 0 0,1 0 0,0 0 0,0 0 0,0 0 0,-1 0 0,1 0 0,0 0 0,0 0 0,-1 0 0,1 0 0,0 0 0,0 0 0,0 0 0,-1 0 0,1-1 0,0 1 0,7 18 0,-7-18 0,11 20 0,2 0 0,0-1 0,1-1 0,1 0 0,19 16 0,68 66 0,60 51 0,105 50 0,-221-171 0,2-1 0,1-3 0,104 40 0,-151-65 0,1 0 0,0 0 0,0-1 0,0 1 0,-1-1 0,1 1 0,0-1 0,0 0 0,0 0 0,0 0 0,0-1 0,0 1 0,0-1 0,-1 1 0,1-1 0,0 0 0,5-2 0,-3-1 0,1 0 0,-1 0 0,0-1 0,0 1 0,-1-1 0,5-5 0,-3 3 0,-2 1 0,-1 1 0,1 0 0,-1-1 0,-1 1 0,1-1 0,-1 0 0,0 0 0,2-9 0,4-13 0,5-11 0,-2 0 0,6-46 0,-9 40 0,16-47 0,-15 67 0,0 1 0,22-40 0,-25 54 0,0 0 0,1 0 0,1 1 0,-1 0 0,1 0 0,1 1 0,17-14 0,-15 13 1383,5 1-8081,-12 23-5983,-4-14 11624,0 0 0,0 0 0,-1 3 1,1-3 701,1 1 0,-1-1 0,0 1 0,0-1 1,1 1-1,-1-1 0,1 1 0,0-1 1,-1 1-1,1-1 0,0 0 0,0 1 0,0-1 1,0 0-1,0 0 0,0 1 0,0-1 0,0 0 1,2 1-1,0 0-63,15 18-1976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1800,'-36'26'13898,"27"-21"-12421,0-1-1,1 1 1,0 0-1,0 0 1,0 1-1,-7 8 1,3-3-510,2 1 0,0 0 0,0 1 0,1 0 0,-10 20 0,16-28-897,1 1 0,0-1 1,0 1-1,1 0 1,0-1-1,0 1 1,0 0-1,1 0 1,-1 0-1,1 0 1,1 0-1,-1 0 0,3 9 1,-1-6-78,1 1 0,-1-1 0,2 0 0,0 0 1,0 0-1,0-1 0,9 12 0,-11-18 7,0 1 0,1-1 0,0 0 0,-1 0 0,1 0 0,0-1 0,0 1 0,0-1 0,0 1 0,0-1 0,0 0 0,1 0 0,-1-1 0,0 1 0,1 0 0,-1-1 0,0 0 0,1 0 0,-1 0 0,0 0 0,1-1 0,-1 1 0,0-1 0,0 0 0,1 0 0,-1 0 0,0 0 0,3-2 0,1-4 0,0 0 0,0 0 0,-1-1 0,0 0 0,-1 0 0,1 0 0,-2 0 0,1-1 0,-1 0 0,0 0 0,4-17 0,4-6 0,-10 27 0,-1 0 0,1 1 0,-1-1 0,1 0 0,-1 0 0,-1 0 0,1 0 0,-1 0 0,0 0 0,0 0 0,0 0 0,-1 0 0,1 0 0,-1 0 0,-1 0 0,1 1 0,-1-1 0,-1-5 0,-8-9 0,11 19 0,0-1 0,0 1 0,-1 0 0,1 0 0,0 0 0,0 0 0,0 0 0,0 0 0,-1 0 0,1-1 0,0 1 0,0 0 0,0 0 0,0 0 0,-1 0 0,1 0 0,0 0 0,0 0 0,0 0 0,-1 0 0,1 0 0,0 0 0,0 0 0,0 0 0,-1 0 0,1 0 0,0 0 0,0 0 0,0 0 0,-1 0 0,1 0 0,0 1 0,0-1 0,0 0 0,0 0 0,-1 0 0,1 0 0,0 0 0,0 0 0,0 1 0,0-1 0,0 0 0,0 0 0,-1 0 0,1 0 0,0 1 0,0-1 0,0 0 0,0 0 0,0 0 0,0 0 0,0 1 0,0-1 0,0 0 0,0 0 0,0 0 0,0 1 0,0-1 0,0 0 0,0 0 0,0 0 0,0 1 0,0-1 0,0 0 0,0 0 0,0 1 0,0-2 0,0 1 0,2 14 0,0 0 0,1 0 0,0-1 0,1 1 0,0-1 0,1 0 0,1 0 0,9 15 0,-12-21 0,2 2 1,0 0 1,1-1-1,0 0 0,0 0 0,1-1 1,0 0-1,0 0 0,15 10 0,6 3-60,35 17 0,-55-32 23,3-4-8821,-11-14 1727,-15-33-2500,4 14 5589,10 5 1683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11 183 100,'0'-19'1471,"0"-1"2116,0 1 0,-1 0 0,-6-31 0,6 47-2944,1 0 0,-1 0 0,1 0 0,0 0 0,-1 0 0,1 0 0,1 0-1,-1 0 1,0 0 0,1 0 0,-1 1 0,1-1 0,1-4 0,-1 6-540,-1 1 1,1-1-1,-1 0 1,1 1-1,-1-1 1,1 0-1,0 1 1,-1-1-1,1 1 1,0-1-1,0 1 1,-1-1-1,1 1 1,0-1-1,0 1 1,-1 0-1,1-1 1,0 1-1,0 0 1,0 0-1,0 0 1,0 0-1,-1 0 1,1 0-1,0 0 1,0 0-1,0 0 1,0 0-1,0 0 1,0 0-1,-1 1 1,1-1-1,0 0 1,0 1-1,0-1 1,-1 1-1,1-1 1,0 0-1,0 1 1,-1 0-1,1-1 1,-1 1-1,1-1 1,1 2-1,45 36 1455,77 77-1,-22-9-1484,168 187-71,-249-269-2,32 27 0,-29-29 0,-19-17 10,-1 1 0,1-1 0,-1 1-1,-1 0 1,6 11 0,1 2-5642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1116,'6'-10'20291,"11"17"-14034,23 23-8788,-29-21 4691,86 74-924,25 18-951,-26-21-594,-83-68-877,-2 1 0,20 25 1,-29-35 466,5 9-851,-5-2-3411,-19-15-7610,16-5 9641,1 0 961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1912,'2'0'305,"-1"1"0,0 0 0,0 0 0,1 0 0,-1 1 0,0-1 0,0 0 0,0 0 1,0 1-1,0-1 0,-1 0 0,1 1 0,0-1 0,-1 1 0,1-1 0,0 1 0,-1-1 0,0 1 0,1 0 0,-1-1 0,0 1 0,0-1 0,0 1 0,0 0 0,0-1 0,0 1 0,-1-1 0,1 1 0,-1 0 0,1-1 0,-1 1 0,1-1 0,-1 1 0,0-1 0,1 0 0,-1 1 1,0-1-1,-2 3 0,-16 19 3900,-36 34 1,-28 16-221,-14 14-1650,-33 32-1367,68-64-1272,28-30-723,-8-3-3677,38-20 3861,0 0 0,0-1-1,-1 1 1,1-1-1,0 0 1,0 0 0,-1-1-1,1 1 1,0-1 0,-1 0-1,1 0 1,0 0 0,-1-1-1,1 0 1,0 0-1,0 0 1,-1 0 0,-3-2-1,-1-6-2695,7-2 745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774 134 192,'10'-15'2379,"-9"14"-1950,0 0 0,0 0 0,0-1 0,-1 1 0,1 0 0,0-1 0,0 1 0,-1 0 0,1-1 0,-1 1 0,0-1 0,1 1 0,-1-3 0,0 2 25,-1 0 0,0 0 1,0 0-1,0 1 1,0-1-1,0 0 0,0 1 1,0-1-1,-1 1 1,1-1-1,-1 1 1,1 0-1,-1-1 0,-1 0 1,-6-5 1132,0 0-1,0 1 1,-1 1 0,0-1 0,-13-4 0,6 4-213,0 0 0,-31-5 0,17 7-646,-1 1 0,1 2 1,-40 2-1,53 0-562,0 1 0,1 1-1,-1 0 1,-19 7 0,34-10-166,0 1-1,-1 0 1,1 1 0,0-1-1,0 0 1,-1 1-1,1 0 1,0 0 0,1 0-1,-1 0 1,0 0-1,1 1 1,-1-1 0,1 1-1,0-1 1,-1 1-1,1 0 1,1 0 0,-1 0-1,0 0 1,1 0-1,-1 0 1,1 1 0,0-1-1,0 1 1,1-1-1,-2 6 1,3-5 0,-1 0 0,1 0 0,0 0 0,0 0 0,0-1 0,0 1 0,1 0 0,-1-1 0,1 1 0,0-1 0,0 0 0,0 1 0,1-1 0,3 3 0,43 40 0,-36-35 0,10 8 0,19 16 0,45 48 0,-84-79 0,0-1 0,-1 1 0,1 0 0,-1 0 0,0 0 0,0 0 0,0 0 0,-1 1 0,1-1 0,-1 0 0,0 1 0,0-1 0,-1 1 0,1-1 0,-1 1 0,0-1 0,0 1 0,-1-1 0,1 1 0,-1-1 0,0 1 0,-3 8 0,0-4 0,0 0 0,0 0 0,-1 0 0,0-1 0,0 0 0,-1 0 0,0 0 0,0 0 0,-12 9 0,5-6 201,-1 0 0,0-1 0,-20 10 0,15-10-1381,0-1 0,-31 9 0,28-11-938,1-2 1,-1-1-1,-27 2 0,30-5-68,1 0 0,0-2 0,0 0 0,0-1 0,0-1 0,0 0 0,-22-9 0,3-2-694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1820,'55'-1'8155,"5"0"1338,-20 3-7588,113 3 928,424-7-706,-386-13-4280,-3-9-3655,-163 20 2091,0-1-1,0-1 1,36-14-1,-41 10 1128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101 533 856,'15'6'3889,"-17"-13"548,-22-21 1637,18 21-6583,-2-4 1114,1 0 1,1 0 0,0-1 0,0 0-1,1 0 1,0-1 0,1 1-1,-3-21 1,2 2 465,1 0 1,2-46-1,-7-37 538,0-1-430,9 114-1127,1 27-5,3-1-56,0 0 0,-2 0 0,-1 0-1,-3 39 1,0-27-3,4 43-1,0-51 4,2 0-1,1 0 0,1-1 0,12 36 1,-15-57 8,5 18-9,2-1 1,1 0 0,1 0 0,1-1-1,30 40 1,-37-57 5,2 4-301,0-1 0,0 0 1,1 0-1,0-1 0,1 0 0,0-1 0,21 12 0,-10-12-2415,-18-7 1841,-1-1 1,0 1-1,1 0 1,-1-1-1,0 1 1,1-1-1,-1 0 1,0 1-1,0-1 1,0 0-1,1-1 1,-1 1-1,0 0 1,0-1-1,2-2 1,4-1 399,17-12-2656,3-6 641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1456,'6'-3'749,"0"0"0,0 1 0,0 0 0,0 0 0,1 1 0,-1-1 0,1 2 0,12-2 0,55 7 987,-44-3-1253,14 1-109,260 7 966,-274-11-1361,1-1-1,0-2 1,-1-2-1,1 0 1,-1-2-1,-1-1 1,45-21-1,-63 24-528,1 0 0,-2-1-1,1 0 1,-1-1 0,0 0-1,0 0 1,-1-1-1,-1-1 1,1 0 0,-1 0-1,-1 0 1,0-1-1,-1 0 1,0 0 0,7-19-1,-2-6-1517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428 750 1236,'29'17'2307,"46"23"3702,-69-37-5369,0-1-1,0 1 1,0-2 0,1 1 0,-1-1-1,1 0 1,-1 0 0,1-1-1,-1 1 1,9-2 0,-13 1-420,0-1 0,0 1 0,0 0-1,0-1 1,0 1 0,0-1 0,0 0 0,0 0 0,0 0 0,0 0 0,0 0 0,-1 0 0,1 0 0,0-1-1,-1 1 1,1 0 0,-1-1 0,0 0 0,1 1 0,-1-1 0,0 0 0,0 1 0,0-1 0,0 0-1,0 0 1,0 0 0,-1 0 0,1 0 0,0-4 0,0-4 534,-1-1-1,0 1 1,0 0-1,-1-1 1,-3-10 0,0-24 1025,3 25-1263,-1 0-1,-1-1 0,0 1 0,-2 0 0,-8-26 0,-46-97-333,8 20-175,-22-70-7,68 174 0,-4-12 0,8 31 0,1-1 0,0 1 0,-1 0 0,1-1 0,-1 1 0,1 0 0,-1-1 0,1 1 0,-1 0 0,0-1 0,1 1 0,-1 0 0,1 0 0,-1 0 0,1 0 0,-1-1 0,0 1 0,1 0 0,-1 0 0,1 0 0,-1 0 0,0 0 0,1 1 0,-1-1 0,1 0 0,-1 0 0,0 0 0,1 0 0,-1 1 0,1-1 0,-1 0 0,1 0 0,-1 1 0,1-1 0,-1 1 0,1-1 0,-1 0 0,1 1 0,-1-1 0,1 1 0,0-1 0,-1 1 0,1-1 0,-1 2 0,-2 1 0,0 1 0,0 1 0,0-1 0,1 0 0,-1 1 0,1-1 0,0 1 0,1 0 0,-1 0 0,1-1 0,0 1 0,0 0 0,-1 8 0,-4 17 0,-2 31 0,6-46 0,1-1 0,-7 24 0,-1-4 0,-5 48 0,9-46 0,-13 48 0,-36 130 0,53-210 52,0 0-1,1-1 1,-1 1 0,-1 0-1,1-1 1,-1 1 0,1 0 0,-1-1-1,0 0 1,0 1 0,0-1-1,-1 0 1,1 0 0,-1 0-1,0 0 1,0-1 0,-5 5 0,5-6-559,-1 1 1,1-1 0,-1 1 0,1-1 0,-1 0 0,0-1 0,0 1 0,1-1 0,-1 1 0,0-1 0,0 0 0,1 0 0,-1-1 0,0 1 0,-4-2 0,-1-1-1097,0 0 0,0 0 0,0-1 0,1 0 0,-1 0 0,1-1 0,0 0 0,0-1-1,1 0 1,-1 0 0,1 0 0,-11-14 0,-8-11-1610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3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23 452,'23'-18'28900,"-23"18"-28830,0-1 1,0 1-1,-1 0 0,1 0 0,0-1 1,0 1-1,0 0 0,-1 0 0,1-1 1,0 1-1,0 0 0,-1 0 0,1 0 1,0-1-1,-1 1 0,1 0 0,0 0 1,-1 0-1,1 0 0,0 0 0,-1 0 1,1 0-1,0 0 0,-1-1 0,1 1 1,0 0-1,-1 0 0,1 1 0,0-1 1,-1 0-1,1 0 0,0 0 0,-1 0 1,1 0-1,0 0 0,-1 0 0,1 0 1,0 1-1,0-1 0,-1 0 0,1 0 0,0 0 1,-1 1-1,1 0-58,-1-1 0,1 1 0,0 0-1,-1-1 1,1 1 0,0 0 0,0-1 0,0 1 0,0 0 0,-1 0 0,1-1 0,0 1-1,0 0 1,0 0 0,0-1 0,1 1 0,-1 0 0,0-1 0,0 1 0,0 0-1,1 0 1,-1-1 0,0 1 0,1 0 0,-1 0 15,5 5-27,0 0 0,0-1 0,0 1 0,1-1 0,-1 0 0,13 7 0,4 5 0,-19-15-70,28 30-390,-18-4-6010,10 27-12114,-9-33 13473,3-2 3127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428 762 116,'9'0'8810,"-9"-3"-8523,-1 0 0,1 0-1,-1 0 1,0 0 0,0 0 0,0 0-1,0 0 1,0 1 0,-1-1 0,1 0-1,-1 1 1,0-1 0,0 1 0,-4-4 0,-10-16 870,-8-19 891,2 0 1,-32-86 0,-9-37 668,37 97-1868,11 36-340,-2 0 1,0 2-1,-2 0 1,-39-47-1,47 63-273,6 7-90,-1 1-1,0 0 0,0-1 0,0 2 0,0-1 0,-1 1 0,-8-4 0,10 5-55,4 3-85,1 0 0,0 0 0,-1 0 0,1 0 0,-1 0 0,1 1 0,-1-1 0,1 0-1,0 0 1,-1 0 0,1 0 0,-1 1 0,1-1 0,0 0 0,-1 0 0,1 1 0,0-1 0,-1 0 0,1 1 0,0-1-1,-1 0 1,1 1 0,0-1 0,0 1 0,0-1 0,-1 0 0,1 1 0,0-1 0,0 1 0,0-1 0,0 1-1,0-1 1,0 0 0,0 1 0,0-1 0,0 1 0,0-1 0,0 1 0,0-1 0,0 1 0,0-1 0,0 0 0,0 1-1,0-1 1,1 1 0,4 13 7,5 17-23,29 57 1,14 8 3,57 145 0,-95-202 2,-4-14 4,-1 2-1,-1-1 1,-2 1-1,0 1 0,-2-1 1,4 44-1,-10-53 82,1-4 118,0-1 0,1 0 0,0 1-1,5 22 1,-5-34-38,0 0 0,-1 0 0,1 1 0,-1-1 0,0 0 0,0 1 0,0-1 0,0 0 0,0 1 0,0-1 0,-1 3 0,1-5-138,0 0 0,0 0 0,0 0 0,0 0 0,0 0 0,0 0 0,0 0 0,0 0 0,0 1 0,0-1 0,-1 0-1,1 0 1,0 0 0,0 0 0,0 0 0,0 0 0,0 0 0,0 0 0,0 0 0,0 0 0,0 0 0,0 1 0,0-1 0,-1 0 0,1 0 0,0 0 0,0 0 0,0 0 0,0 0 0,0 0 0,0 0 0,0 0 0,-1 0 0,1 0 0,0 0 0,0 0 0,0 0 0,0 0 0,0 0 0,0 0 0,0 0 0,0 0 0,-1 0 0,1 0 0,0 0 0,0-1 0,0 1 0,0 0 0,0 0-1,0 0 1,0 0 0,0 0 0,0 0 0,-1 0 0,-5-14 230,2-2-252,2 0 0,-1 0 0,2 0 0,0-1 0,1 1 0,1 0 0,0 0 0,4-17 0,3-11 0,26-74 0,-16 67 0,3 0 0,2 1 0,2 1 0,34-49 0,-56 93 0,9-14 0,0 1 0,2 0 0,0 1 0,25-24 0,-35 38 0,1-1 0,-1 1 0,1 0 0,0 0 0,0 0 0,0 0 0,0 1 0,0 0 0,1 0 0,-1 1 0,1-1 0,-1 1 0,1 0 0,-1 1 0,1-1 0,0 1 0,-1 0 0,1 1 0,-1-1 0,1 1 0,0 0 0,10 4 0,-8-1 0,0 0 0,-1 0 0,1 1 0,-1 0 0,0 1 0,0 0 0,0 0 0,-1 0 0,0 1 0,0-1 0,-1 2 0,0-1 0,8 14 0,-4 1 0,-1 0 0,-1 1 0,7 45 0,-5-28 0,-7-27 0,0 0 0,-1-1 0,0 1 0,-1 0 0,0 0 0,-3 15 0,-20 75 0,15-70 0,-8 54 0,15-67 76,1 0 0,5 37 0,1 14-1364,-10-26-2968,3-42 3646,0-1-1,0 0 0,0 0 1,0 0-1,0 1 0,0-1 1,-1 0-1,1 0 0,-1-1 1,1 1-1,-1 0 1,0 0-1,-3 2 0,-7 6-5085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546 817 980,'4'0'795,"1"0"0,-1 0 0,0 0-1,0-1 1,0 1 0,0-1 0,0 0 0,0 0 0,0-1-1,0 1 1,-1-1 0,1 0 0,0 0 0,-1 0 0,7-6-1,-9 7-323,0-1 0,0 1 0,1-1 0,-1 0 0,0 1 0,0-1 0,0 0 0,-1 0-1,1 0 1,0 0 0,-1 0 0,1 0 0,-1 0 0,0 0 0,0 0 0,1 0 0,-2-3 0,1 1-159,-1 0 0,1 1 0,-1-1 0,0 0 0,-1 0 0,1 1 0,-2-5 0,-50-94 5352,-1 2-3434,-64-126-2027,35 58-203,77 157-133,1 1 1,-1 0-1,-1 0 1,0 0-1,-1 1 1,1 0-1,-2 0 1,-12-10-1,16 15-533,-1 1 0,1-1-1,-1 1 1,0 0 0,0 1-1,0-1 1,-7-1 0,7 3-695,-1 0 1,0 0 0,0 0-1,0 1 1,1 0-1,-1 0 1,-10 2 0,9-1 137,-1 1 1,1-1 0,0 2-1,0-1 1,0 1-1,0 0 1,0 1 0,1-1-1,-9 7 1,-4 9-1219</inkml:trace>
  <inkml:trace contextRef="#ctx0" brushRef="#br0" timeOffset="1">0 280 996,'27'15'2938,"0"-1"0,1-1 0,1-2 0,35 10 0,-47-17-1724,1-1 0,27 2 0,255-3 4168,-1-15-3790,129-1-3788,-397 14 1732,116 3-6627,-118-1 2684,1 1 0,53 14 0,-56-11 1889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28 265 884,'-10'-12'12373,"11"11"-11958,-1-7 850,0 7-1084,0 0-1,-1 0 1,1 0 0,0 0 0,-1 1 0,1-1 0,0 0-1,-1 0 1,1 0 0,-1 0 0,1 0 0,-1 1 0,0-1-1,1 0 1,-2-1 0,1 1 22,0 1 1,0-1-1,0 0 1,0 0-1,1 0 1,-1-1-1,0 1 1,1 0-1,-1 0 1,1 0-1,-1 0 0,1-1 1,-1 1-1,1 0 1,0-1-1,0 0 1,0-1 19,0-2 835,1 6-191,7 6-687,-7-7-171,0 1-1,-1 0 1,1-1-1,0 1 1,0 0-1,0 0 1,-1 0-1,1 0 1,0 0-1,-1 0 1,1 0-1,-1 0 1,1 0-1,-1 0 1,0 0-1,1 0 1,-1 2-1,8 15 44,18 18 132,-3 2 0,-1 0 0,23 55 0,-13-16 294,6 17 1438,65 112 1,-93-187-1686,-4-9 89,-1 0 0,1-1 0,1 1 0,0-1 0,15 15-1,-20-22-249,1 0 0,0 0 0,0 0 0,0-1 0,0 1 0,0-1 0,0 0 0,0 1 0,1-1 0,-1-1-1,0 1 1,1 0 0,-1-1 0,1 0 0,-1 0 0,0 0 0,1 0 0,-1 0 0,1-1 0,-1 0-1,0 1 1,1-1 0,-1 0 0,4-2 0,-2 0-70,0 1 0,-1-1 0,1 0 0,0 0 0,-1-1 0,0 1 0,0-1 0,0 0 0,0 0 0,-1 0 0,5-7 0,31-58 0,-25 44 0,109-247 0,-10 18 0,-93 217 0,37-64 0,-49 89 0,1 1 0,0 0 0,0 1 0,1-1 0,0 2 0,13-10 0,24-16 0,-33 30-7,-9 8-39,-6 4-323,0 18-6354,2 29-8549,10-20 9135,5-5 3180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69 36,'11'15'9512,"-36"-11"1478,10-3-10201,-4 2 466,1 0 1,-1 1 0,1 1-1,-22 9 1,22-7-666,1 2-1,0 0 1,1 1-1,0 0 1,0 1-1,1 1 0,-20 21 1,22-20-433,1 0 0,-17 24 0,26-32-159,0 1 0,-1-1 0,2 1 0,-1 0 0,1 0 0,0-1 0,0 2 0,0-1-1,1 0 1,0 0 0,0 9 0,1-14 2,0 1 0,-1-1 0,1 0 0,0 0 0,0 0 0,0 0 0,1 1 0,-1-1 0,0 0 0,0 0 0,1 0 0,-1 0 0,0 0 0,1 0 0,-1 0 0,1 0 0,0 0 0,-1 0 0,1 0 0,0 0 0,0 0 0,-1 0 0,1 0 0,0-1 0,0 1 0,0 0 0,0-1 0,0 1 0,0 0 0,0-1 0,0 0 0,0 1 0,0-1 0,0 1 0,1-1 0,-1 0 0,0 0 0,0 0 0,0 0 0,0 0 0,0 0 0,1 0 0,-1 0 0,0 0 0,0 0 0,0-1 0,0 1 0,0 0 0,1-1 0,-1 1 0,0-1 0,1 0 0,4-2 0,1 0 0,-1 0 0,0 0 0,0-1 0,0 0 0,-1 0 0,0-1 0,7-6 0,1-5 0,21-36 0,1-1 0,-18 31 0,-1-1 0,-1-1 0,20-45 0,-27 50 0,-3 7 0,0 0 0,1 0 0,13-20 0,-19 32 0,0 0 0,0-1 0,0 1 0,0 0 0,1 0 0,-1 0 0,0 0 0,0 0 0,0 0 0,0-1 0,0 1 0,1 0 0,-1 0 0,0 0 0,0 0 0,0 0 0,0 0 0,1 0 0,-1 0 0,0 0 0,0 0 0,0 0 0,1 0 0,-1 0 0,0 0 0,0 0 0,0 0 0,1 0 0,-1 0 0,0 0 0,0 0 0,0 0 0,0 0 0,1 0 0,-1 0 0,0 0 0,0 1 0,0-1 0,0 0 0,0 0 0,1 0 0,-1 0 0,0 0 0,0 0 0,0 1 0,6 12 0,1 21 0,-6-30 0,6 23 6,2 0 0,0-1 0,2 0 0,0-1 0,29 45 0,7 15-1313,-40-69-3307,2-1 0,19 29 1,-23-39 3238,0 1 0,0-1 1,0 0-1,0 0 0,1 0 0,0-1 1,0 0-1,0 0 0,13 6 1,16 1-1430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95 964 2016,'7'-5'892,"-1"0"-1,0-1 1,0 0-1,0 0 1,-1-1-1,0 0 1,0 1-1,-1-2 0,0 1 1,0 0-1,-1-1 1,1 0-1,-2 0 1,3-11-1,-2 4 297,-1 0 0,0 0-1,-1 0 1,-1 0-1,-1-1 1,0 1-1,-4-18 1,-13-129 4788,0-28-3940,14 122-2103,-20-103 0,19 140 67,5 25 0,-1 0 0,1 0 0,-1 0 0,-1 1 0,1-1 0,-1 0 0,0 1 0,0-1 0,0 1 0,-1-1 0,0 1 0,0 0 0,-6-8 0,8 13 0,0 0 0,1-1 0,-1 1 0,0-1 0,1 1 0,-1 0 0,0 0 0,0-1 0,1 1 0,-1 0 0,0 0 0,0 0 0,0 0 0,1 0 0,-1 0 0,0 0 0,0 0 0,1 0 0,-1 0 0,0 1 0,0-1 0,1 0 0,-1 0 0,0 1 0,0-1 0,1 0 0,-1 1 0,0-1 0,1 1 0,-1-1 0,1 1 0,-1-1 0,0 1 0,1 0 0,-1-1 0,1 1 0,0-1 0,-1 1 0,1 0 0,-1 0 0,1-1 0,0 1 0,0 0 0,-1 0 0,-14 39 0,13-36 0,-5 26 0,2 0 0,0 0 0,2 0 0,2 1 0,3 52 0,-1-16 0,1-32 0,1 0 0,8 35 0,0-1 0,-6-34 0,1 0 0,2-1 0,2 0 0,0 0 0,3-1 0,0-1 0,2 0 0,2 0 0,0-2 0,3 0 0,0-2 0,27 30 0,-39-49-527,2 3 650,1-1 1,18 16-1,-9-14-3259,2-4-4051,-21-9 6601,0 0-1,0 0 1,0 0 0,0-1 0,-1 1 0,1 0 0,0 0 0,0-1 0,0 1-1,0 0 1,0-1 0,0 1 0,0-1 0,-1 1 0,1-1 0,0 0-1,1 0 1,16-17-5240,-8 8 3617,8-6-496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37 301 408,'-19'-30'16166,"13"17"-13353,4 10-2208,1 0 1,-1 0-1,1-1 1,0 1-1,0-1 1,0 1-1,0-1 1,1 0-1,-1 1 1,1-8-1,0 4-287,-1-1-1,2 1 1,-1-1-1,1 1 1,0-1-1,0 1 1,1 0-1,0-1 1,1 1-1,-1 0 1,1 0 0,1 1-1,-1-1 1,1 1-1,1-1 1,-1 1-1,1 0 1,10-9-1,-15 14-314,54-47 364,-51 46-353,0-1 0,0 1 0,1 0 0,-1 0 0,1 0 0,-1 0 0,1 1 0,-1-1 0,1 1 1,0 0-1,0 0 0,0 0 0,-1 1 0,1-1 0,5 1 0,-6 1-13,-1 0-1,1 0 1,-1 0 0,0 0-1,0 1 1,0-1 0,0 1-1,0 0 1,0-1 0,0 1-1,0 0 1,-1 0 0,1 0-1,-1 0 1,1 0 0,-1 0 0,2 5-1,16 42 15,-17-45-15,7 32-8,-1 0 0,5 63 0,-6-36 58,-4-53-48,0 0-1,1-1 1,-1 1 0,2-1 0,-1 0 0,1 0 0,1 0 0,0-1 0,0 0-1,0 0 1,1 0 0,0-1 0,1 0 0,0-1 0,0 1 0,0-1 0,1-1-1,-1 0 1,2 0 0,9 4 0,-11-7 432,33 12-258,1-7-3471,-38-7 2526,-1 1-1,1-1 1,0 0 0,-1-1 0,1 1 0,0-1 0,-1 0 0,1 1 0,-1-2-1,1 1 1,-1 0 0,1-1 0,-1 1 0,0-1 0,0 0 0,0 0-1,0 0 1,0-1 0,0 1 0,2-4 0,40-46-10606,-34 33 9204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37 384,'9'-11'2539,"-7"9"-1664,-1 0 0,1 0-1,-1 0 1,1 0 0,-1 1 0,1-1 0,0 1-1,0-1 1,0 1 0,0 0 0,0-1 0,4 0-1,14-1 1202,6 4-903,-1 1 0,0 2 0,0 0 0,0 2 0,-1 0-1,26 12 1,140 68 4185,-153-68-4441,43 23-229,-1 3 0,78 59-1,-119-75-712,-2 2 0,-1 2-1,-1 1 1,-1 1-1,48 69 1,-74-94 25,-1 0 0,0 0 0,-1 1 0,0 0 0,-1 0 0,0 0 0,0 1 0,-1-1 0,0 1 0,-1 0 0,0 0 0,-1 0 0,0 0 0,-1 0 0,0 0 0,-1 0 0,0 0 0,-1 0 0,-3 12 0,0-6 0,-1-1 0,-1 1 0,0-1 0,-1 0 0,-1-1 0,0 0 0,-1 0 0,-1-1 0,0-1 0,-1 0 0,-21 19 0,4-7 0,-2-2 0,0-1 0,-1-1 0,-46 21 0,-170 61-470,-10-24-6161,-272 37-11242,369-86 14049,5-4 979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219 697 1452,'4'-1'436,"0"0"-1,0 0 0,0-1 1,-1 1-1,1-1 1,0 0-1,-1 0 0,0 0 1,1-1-1,-1 1 0,0-1 1,0 1-1,0-1 1,-1 0-1,1 0 0,-1-1 1,0 1-1,1 0 1,-2-1-1,1 1 0,0-1 1,-1 0-1,1 1 1,-1-1-1,0 0 0,0 0 1,-1 0-1,1 0 1,-1 0-1,0-5 0,0-3 148,-2 0 0,1 0 0,-1 0 0,-1 0-1,0 1 1,-1-1 0,0 1 0,-10-19 0,-7-8 677,-30-39 1,-8-14-384,44 66-792,12 19-83,-1 1-1,1-1 1,-1 0 0,1 0-1,1 0 1,-1 0-1,1 0 1,1 0 0,-1-1-1,1 1 1,-1-12-1,2 13-376,-1-1 0,1 0-1,-1 1 1,0-1 0,-1 1-1,1-1 1,-6-10-1,3 7-1505,-2 0 0,1 0-1,-1 1 1,-1-1-1,1 2 1,-11-10 0,2-3-1402,12 0 497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 1288,'-5'12'1228,"1"0"1,0 0-1,0 0 0,1 1 0,1 0 1,-2 24-1,2-15-337,-3 13-220,3 0-1,1 0 1,1 0-1,2 0 1,1 0-1,2 0 1,11 37-1,-5-28-161,-3-14-111,15 42-1,-19-63-357,0-1 0,0 1 0,1-1 0,0 0-1,0 0 1,1-1 0,0 1 0,1-1 0,6 6 0,-11-11-32,0 0 1,0-1-1,0 1 1,0-1-1,0 0 1,0 1-1,1-1 1,-1 0-1,0 0 1,1-1-1,-1 1 1,0 0-1,1-1 1,-1 1-1,1-1 1,-1 0-1,1 0 1,-1 0-1,1 0 1,-1 0-1,3-1 1,-1 0 5,0-1 1,-1 0-1,1 1 1,-1-1 0,0 0-1,0-1 1,0 1-1,0 0 1,0-1-1,0 0 1,0 0-1,2-4 1,6-9 36,-1 0 1,0-1-1,-1-1 1,7-22-1,-15 40-50,69-214 192,-2 4-122,-57 175-60,8-21-4,-17 53-8,-1-1-1,1 1 1,0 0-1,0-1 1,1 1-1,-1 0 1,1 0-1,-1 1 1,1-1-1,0 0 0,0 1 1,4-3-1,-6 5 2,0-1-1,0 1 0,-1-1 0,1 1 0,0 0 0,0-1 0,0 1 1,0 0-1,0 0 0,0 0 0,0 0 0,0 0 0,0 0 1,0 0-1,0 0 0,0 0 0,0 0 0,0 0 0,0 1 0,0-1 1,0 0-1,0 1 0,0-1 0,0 1 0,0-1 0,1 2 1,0 0 0,1 0 0,-1 1 0,0-1 0,0 1 0,0-1 0,0 1 0,0 0 0,2 4 0,2 8-2,-1-1 0,7 26 0,6 30-270,14 52-2422,-17-39-3422,4-1-1722,-12-62 6058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1368,'9'-20'15979,"4"22"-12009,3 1-3384,132 56-1755,-106-40-3681,58 35 0,-20-7-1842,-42-21 3962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228 556 1000,'-5'16'4499,"1"-2"4062,-25-24-2965,24 8-5346,0 0 1,0 0 0,1-1 0,-1 0-1,1 0 1,0 0 0,-1-1-1,1 0 1,1 1 0,-1-1-1,-5-8 1,-1-3 279,1-1 0,-9-20 1,4 8-99,5 5-180,0 0 1,2-1-1,1 0 1,-6-36-1,1 1-15,4 25-169,2 0 0,-1-66 0,1 62-34,2 24-9,2 12-11,1 5 0,1 33 11,2 0 0,1-1 1,10 36-1,34 104-22,-44-160-2,11 26-12,1 0 0,2-1 0,33 52 0,-49-88 11,0-1 0,1 1 0,0 0-1,-1-1 1,1 0 0,0 0 0,1 0-1,-1 0 1,0 0 0,1 0 0,0-1 0,-1 0-1,1 0 1,0 0 0,5 2 0,-6-3 6,1-1 0,-1 1 0,0-1 0,1 0 0,-1 0 0,1 0 0,-1 0 1,0 0-1,1-1 0,-1 0 0,0 1 0,0-1 0,1 0 0,-1-1 0,0 1 0,0-1 1,0 1-1,0-1 0,-1 0 0,5-3 0,29-27 52,-2 0-1,43-54 1,-43 45-16,66-59 0,-57 64-48,2 2-1,58-33 0,-100 65 6,1 0 0,-1 1 0,0-1 0,1 1 0,-1 0 0,1-1-1,0 2 1,-1-1 0,1 0 0,0 1 0,0 0 0,-1 0 0,1 0 0,0 0 0,4 1 0,-6 0 2,0 0-1,0-1 1,0 1-1,0 0 1,0 1 0,0-1-1,0 0 1,0 1-1,0-1 1,-1 1 0,1-1-1,-1 1 1,1 0-1,-1-1 1,0 1 0,1 0-1,-1 0 1,0 0-1,0 0 1,0 0 0,-1 1-1,1-1 1,-1 0-1,1 0 1,-1 0 0,1 3-1,1 27-1,0 1 0,-3-1 0,0 0 0,-2 1 0,-13 56-1,-29 93-4073,42-170 2630,-1-2 1,0 1 0,-9 17 0,0-1-3168,12-25 4300,0 0 0,1-1-1,-1 1 1,0 0 0,1 0-1,0-1 1,-1 1-1,1 0 1,0 0 0,0 0-1,0 0 1,0-1-1,0 1 1,0 0 0,0 0-1,1 0 1,-1 0 0,1-1-1,-1 1 1,1 0-1,0-1 1,-1 1 0,1 0-1,0-1 1,0 1 0,1-1-1,-1 1 1,0-1-1,0 0 1,1 1 0,1 1-1,22 8-1779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1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475 679 4,'-1'-8'1049,"0"1"0,0 0 1,-1-1-1,0 1 0,0 0 0,-1 0 1,0 0-1,-6-11 0,-37-56 3621,26 45-3834,-191-330 1664,190 307-2484,18 40-13,-2 0 0,1 0 0,-2 1 0,0 0 0,-11-17 1,16 28-6,0-1 1,0 1 0,0 0-1,0-1 1,0 1 0,0 0-1,0 0 1,0 0 0,0 0-1,0 0 1,0 0 0,0 0-1,0 0 1,0 0 0,0 1-1,0-1 1,0 0 0,1 1-1,-1-1 1,0 1 0,0-1-1,0 1 1,0-1 0,0 1-1,1 0 1,-1-1 0,0 1-1,0 0 1,0 1 0,-28 26-33,17-16 17,-20 22-5,31-33 21,0 0 1,0 0-1,0 0 0,0 0 0,0 0 0,1 1 0,-1-1 0,0 0 0,1 1 0,-1-1 0,1 0 0,0 1 0,-1-1 0,1 1 1,0-1-1,0 0 0,0 1 0,0-1 0,0 1 0,0-1 0,0 1 0,1-1 0,-1 0 0,1 3 0,1-3 0,0 1 0,-1-1-1,1 1 1,0-1 0,0 0 0,1 0-1,-1 0 1,0 0 0,0 0-1,0 0 1,1-1 0,-1 1 0,4 0-1,34 4-12,9-3 28,0-2 0,56-7 0,99-21 55,-158 20-56,335-38-364,-219 33-3155,-156 12 2606,0 1 0,0 0 0,0 0-1,0 1 1,10 2 0,-15 7-4498,-8-4 3222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2828 0 176,'-3'1'4864,"-38"18"9525,16-10-8971,-16-4-2638,4-1-1696,-127 38 466,-204 80-1,328-107-1479,-933 376-156,553-207-11,-86 41-231,450-198 17,17-9-1564,-58 36-1,95-53 1704,1-1 0,1 0 1,-1 1-1,0-1 0,0 1 0,0 0 0,0-1 0,0 1 0,0 0 0,1 0 1,-1-1-1,0 1 0,1 0 0,-1 0 0,0 0 0,1 0 0,-1 0 1,1 0-1,0 0 0,-1 0 0,1 0 0,0 0 0,-1 0 0,1 0 0,0 0 1,0 0-1,0 0 0,0 0 0,0 0 0,0 0 0,0 1 0,1-1 1,-1 0-1,0 0 0,0 0 0,1 0 0,-1 0 0,1 0 0,-1 0 0,1 0 1,-1-1-1,1 1 0,0 0 0,-1 0 0,1 0 0,0 0 0,0-1 1,-1 1-1,1 0 0,0-1 0,1 1 0,4 4-1235,1-1 0,-1-1 0,0 1 0,1-1 0,0 0 0,11 3 0,-1-1-436,38 8-1957,-9-12 1618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2167 0 12,'0'1'155,"0"0"0,-1 0 0,1 0 0,0 0 0,-1 0 0,1 0 0,-1 0-1,1 0 1,-1 0 0,1 0 0,-1 0 0,0 0 0,1-1 0,-1 1 0,0 0 0,0 0 0,0-1 0,0 1 0,1 0 0,-1-1 0,0 1-1,0-1 1,-2 1 0,-31 11 2733,18-7-1762,-373 117 6581,81-28-5068,-430 170-604,625-217-3010,-209 121 1,232-104-2804,-29 45-6783,99-87 8256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1818 1 1584,'-18'8'3769,"-36"12"1,35-13-2789,-583 230 3754,-32 90-4298,370-148-1037,101-48-3800,153-121 3258,-1-1 0,1 1 0,-13 18 1,22-27 955,0 0 0,0 1 1,0-1-1,0 1 0,0-1 1,1 1-1,-1 0 0,0-1 1,1 1-1,-1-1 1,1 4-1,6 11-1879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1621 0 652,'-153'57'6387,"-78"29"-1496,3 6-3579,116-41-1165,-210 129 1,287-157-174,-158 114 49,170-118-143,1 0 0,1 2 0,1 0 0,1 1 0,-31 49 0,-34 62-3494,69-107 1518,-1-1 1,-33 40 0,21-38 161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 1036,'-19'5'7329,"-6"7"-3574,-15 7-994,-172 64 5186,62-23-3643,-104 42-1317,-119 67-2822,360-161-370,-1 0 0,2 0-1,-1 2 1,-15 15 0,6-7-1133,21-16 1074,-1-1 0,1 1 1,-1-1-1,1 1 0,-1 0 0,1 0 1,0 0-1,0-1 0,0 1 1,0 0-1,0 1 0,-1 2 0,-9 21-4887,-8 12-2130,18-36 6928,0 0 1,1-1-1,-1 1 1,1-1-1,-1 1 1,1 0-1,0-1 1,0 1-1,0 0 1,0 0 0,0-1-1,0 1 1,0 0-1,0-1 1,1 1-1,-1 0 1,1-1-1,-1 1 1,1 0-1,0-1 1,-1 1 0,1-1-1,1 2 1,15 8-2288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1584 0 292,'-4'6'603,"1"-1"0,-2 0-1,1 0 1,0 0 0,-1-1 0,0 1-1,0-1 1,-9 5 0,-51 25 2258,24-13-1627,-536 254 3035,91-49-4019,305-122-1828,152-85-797,1 1 1,1 2-1,-48 49 1,49-46 271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2294 1 1488,'-21'21'1449,"0"0"0,-2-2 0,0 0 0,-51 29 0,-113 49 1797,178-93-3157,-798 334 4239,733-312-4321,-304 116 199,289-103-748,1 4-1,-93 62 1,140-77-865,2 1 0,-44 42 0,62-51 254,1 2 0,1 0 0,1 1 0,1 1 0,-15 27-1,3 6-1112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75 735 472,'5'2'15725,"-28"-36"-13293,13 4-2213,1 1 1,1-1-1,1-1 0,2 1 0,-1-34 1,-2-1-176,5 7-40,3 55-4,0 0 0,0 1-1,0-1 1,1 1 0,-1-1-1,1 1 1,-1-1-1,1 1 1,0-1 0,0 1-1,0-1 1,0 1-1,0 0 1,1 0 0,-1 0-1,1 0 1,0 0 0,-1 0-1,4-3 1,-4 5-1,0-1 0,1 1 0,-1 0 1,0 0-1,0-1 0,0 1 0,0 0 0,0 0 0,1 0 1,-1 0-1,0 1 0,0-1 0,0 0 0,0 0 0,1 1 1,-1-1-1,0 1 0,0-1 0,0 1 0,0-1 0,0 1 1,0-1-1,0 1 0,0 0 0,-1 0 0,1 0 0,0-1 1,1 3-1,21 30-14,1 18 14,-3 1-1,16 56 1,-18-51 13,-11-34-5,9 36 0,21 98 28,-38-155-32,1-1-1,-1 0 1,1 1-1,-1-1 1,1 0-1,0 0 1,0 1-1,0-1 1,-1 0-1,1 0 0,0 0 1,2 1-1,-2-1 1,-1-1 0,0 0 0,0 0 0,1 0 0,-1 0-1,0 1 1,1-1 0,-1 0 0,0 0 0,1 0 0,-1 0-1,0 0 1,1 0 0,-1 0 0,0 0 0,1 0 0,-1 0 0,0 0-1,1 0 1,-1 0 0,0 0 0,1 0 0,-1-1 0,0 1-1,1 0 1,-1 0 0,0 0 0,1 0 0,-1-1 0,0 1-1,0 0 1,1 0 0,-1-1 0,0 1 0,0 0 0,1 0-1,-1-1 1,0 1 0,0 0 0,0-1 0,0 1 0,0 0-1,1-1 1,-1 1 0,0 0 0,0-1 0,0 1 0,0 0 0,0-1-1,0 1 1,5-22 87,-2 0-1,0 1 1,0-43-1,3-22-2,9-38-35,18-112-11,-23 182-53,2 1-1,25-66 1,-30 99 0,-6 16 8,0 0 0,1 0 0,-1 0 0,1 0-1,0 1 1,0-1 0,0 0 0,0 1 0,0-1 0,1 1 0,0 0 0,4-4 0,-6 6 3,-1 0 1,1 1 0,0 0 0,0-1 0,0 1-1,0-1 1,0 1 0,0 0 0,0 0 0,-1-1-1,1 1 1,0 0 0,0 0 0,0 0 0,0 0 0,0 0-1,0 0 1,0 0 0,0 1 0,0-1 0,0 0-1,0 0 1,0 1 0,0-1 0,0 1 0,0-1-1,-1 1 1,1-1 0,0 1 0,0-1 0,-1 1 0,1 0-1,0-1 1,-1 1 0,1 0 0,0 1 0,22 34 19,-19-28-15,17 37 8,-3 1 1,-1 0-1,18 83 0,16 49-14,21 26-1018,-53-142-509,-17-49 36,2 0 1,0 0 0,0-1 0,10 18 0,-4-18-1942,-10-12 3360,1 1 0,-1-1 0,0 0 0,0 0 0,0 0-1,0 0 1,0 1 0,0-1 0,0 0 0,0 0-1,0 0 1,1 0 0,-1 0 0,0 0 0,0 0-1,0 1 1,0-1 0,0 0 0,1 0 0,-1 0 0,0 0-1,0 0 1,0 0 0,0 0 0,1 0 0,-1 0-1,0 0 1,0 0 0,0 0 0,0 0 0,1 0 0,-1 0-1,0 0 1,0 0 0,0 0 0,0 0 0,1 0-1,-1 0 1,0 0 0,0 0 0,0 0 0,0-1 0,1 1-1,-1 0 1,0 0 0,0 0 0,0 0 0,0 0-1,0 0 1,0-1 0,0 1 0,1 0 0,-1 0-1,0 0 1,0 0 0,0 0 0,0-1 0,0 1 0,0 0-1,0 0 1,0 0 0,0 0 0,0-1 0,0 1-1,0 0 1,0 0 0,0 0 0,0 0 0,0-1 0,0-12-1830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6:4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1866 1 36,'1'2'176,"0"1"0,0-1 0,-1 0 0,1 1 0,-1-1 0,0 1 0,0-1 0,1 1 0,-2-1 0,1 1 0,0-1 0,0 1 0,-1-1 0,0 0 0,1 1 0,-1-1-1,0 1 1,0-1 0,0 0 0,0 0 0,-1 0 0,1 0 0,0 0 0,-1 0 0,0 0 0,-2 2 0,-6 5 548,0 1 0,-1-2 0,-19 13 1,14-10-79,-249 159 3667,-148 68-3088,319-185-968,-43 22-250,-147 87 292,216-119-833,2 3 0,-62 58 0,88-68-847,7-4-493,-1-2 1,-1-2 0,-2-1 0,-40 23 0,14-23-21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7 1120,'-22'-3'1105,"0"1"0,0 1 1,0 1-1,0 1 0,0 0 0,-26 7 0,-130 36 573,136-32-1358,8-2-88,-2-1 86,0 2 1,1 1-1,-50 25 0,84-37-315,0 1-1,1-1 1,-1 0-1,0 1 1,0-1 0,1 1-1,-1-1 1,1 1-1,-1-1 1,1 1 0,-1-1-1,0 1 1,1 0-1,0-1 1,-1 1-1,1 0 1,-1-1 0,1 1-1,0 0 1,0-1-1,-1 1 1,1 0 0,0 0-1,0 0 1,0-1-1,0 1 1,0 0-1,0 0 1,0-1 0,0 1-1,0 0 1,0 0-1,0 0 1,1-1-1,-1 1 1,0 0 0,0 0-1,1-1 1,-1 1-1,0 0 1,1-1 0,-1 1-1,1 0 1,-1-1-1,1 1 1,-1-1-1,1 1 1,0-1 0,-1 1-1,1-1 1,1 1-1,33 21-12,109 30 3,-3-1 40,-120-43-19,-15-6-7,0 0 0,-1 0 0,0 1 0,1 0-1,-1 0 1,0 0 0,5 4 0,-9-6-1,0 0 1,0 1 0,0-1-1,0 1 1,0-1-1,-1 1 1,1-1-1,0 1 1,-1-1-1,1 1 1,-1 0-1,1-1 1,-1 1-1,0 0 1,0-1-1,0 1 1,0 0 0,0-1-1,0 1 1,0 0-1,-1-1 1,1 1-1,0 0 1,-1-1-1,0 1 1,1-1-1,-1 1 1,0-1-1,0 1 1,0 1-1,-1-1 3,-3 9 58,-1 1 1,0-1 0,-1-1-1,0 1 1,-14 14 0,-1-4-95,11-10 94,0-1-1,1 1 0,0 1 0,-15 22 0,23-30-143,0 1-1,0-1 1,0 0 0,1 0-1,0 1 1,0-1-1,0 1 1,0-1 0,1 1-1,-1-1 1,1 1 0,0 0-1,1-1 1,-1 1 0,1-1-1,0 1 1,0-1 0,0 1-1,1-1 1,2 6-1,3 10-1535,-7-17 1287,1 0 1,-1-1-1,1 1 1,0-1-1,0 1 1,0-1-1,0 1 1,1-1 0,-1 0-1,1 0 1,-1 0-1,1 0 1,0 0-1,0 0 1,-1 0-1,1 0 1,1 0 0,-1-1-1,4 3 1,28 7-1807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828 450 812,'3'-10'4142,"-2"3"-132,-15-3-1950,-212-107 3998,171 85-5590,-65-47-1,22 12-416,61 43-232,-35-33 0,65 52-271,0 0 0,-1 1 0,1-1 0,-1 2 0,-9-5 0,8 5-641,-1-1 0,1 2 0,0-1 0,-1 1 0,1 1 0,-1 0 0,-16 0 1,-3 6-1496,-6 5 289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0 421 584,'155'-7'7490,"77"-17"-5952,-83 8-1284,242-30-228,-280 34-1102,51-5-4586,-133 16 3800</inkml:trace>
  <inkml:trace contextRef="#ctx0" brushRef="#br0" timeOffset="1">1547 564 1216,'1'0'110,"-1"0"-1,0 0 1,0 0-1,0 0 1,0 0 0,1 0-1,-1 0 1,0 0-1,0 0 1,0 0 0,1 0-1,-1 0 1,0 0-1,0 0 1,0 0 0,0 0-1,1 0 1,-1 0-1,0 0 1,0 0 0,0 0-1,0 0 1,1 0-1,-1 0 1,0 0 0,0-1-1,0 1 1,0 0-1,0 0 1,0 0 0,1 0-1,-1 0 1,0 0-1,0-1 1,0 1 0,0 0-1,0 0 1,0 0-1,0 0 1,0-1-1,0 1 1,0 0 0,0 0-1,0-1 1,-6-8 2330,-22-13-888,20 16-614,-248-219 3669,94 55-4154,126 130-450,-36-45-1709,70 83 456,1 24-5234,0-18 6146,0-1-1,0 1 0,1-1 1,0 1-1,-1-1 1,1 1-1,1-1 1,-1 1-1,0-1 0,1 1 1,0-1-1,1 5 1,7 27-1470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1 436 556,'4'-1'438,"0"-1"1,0 1-1,0-1 1,0 0-1,0 0 1,-1 0-1,1-1 0,-1 1 1,1-1-1,-1 0 1,0 0-1,0 0 1,0 0-1,0-1 0,-1 1 1,1-1-1,2-5 1,1-4 468,-1 0 0,0-1 0,5-27 0,1 0-1002,-5 20 133,1 0 0,1 0 0,12-22-1,-15 34-60,1 0 0,0 1-1,0 0 1,0 0 0,1 1-1,0 0 1,1 0 0,-1 1-1,14-8 1,-13 8-130,71-40-2684,-71 42 1571,0 0 0,0 1 1,1 0-1,15-2 0,-6 4-594</inkml:trace>
  <inkml:trace contextRef="#ctx0" brushRef="#br0" timeOffset="1">874 579 120,'1'1'251,"0"-1"-1,0 0 1,0 0-1,0 0 1,0 0 0,0 0-1,0 0 1,0-1 0,0 1-1,0 0 1,0 0-1,0-1 1,0 1 0,0-1-1,0 1 1,0-1 0,0 1-1,0-1 1,-1 1-1,1-1 1,0 0 0,0 1-1,-1-1 1,1 0 0,-1 0-1,1 0 1,0-1-1,0 0 22,-1 0 0,0 0 0,0 0 0,0 0 0,0 1 0,0-1 0,0 0 0,0 0 0,-1 0 0,1 0 0,-1 0 0,1 0 0,-2-2 0,-4-9 326,-1 0-1,-1 1 1,-9-13 0,15 22-548,-3-5-13,0 0 1,1-1-1,0 1 1,0-1-1,1 0 0,0 0 1,0 0-1,1 0 1,1-1-1,-1 1 1,2-1-1,-1 1 1,2-14-1,-1 17-256,-1 1 0,0-1 0,0 0 1,0 1-1,0-1 0,-1 1 0,0 0 0,0 0 0,0-1 1,-1 1-1,0 1 0,0-1 0,0 0 0,-1 1 1,1-1-1,-6-4 0,-7-5-1290,1 1 1,-2 1-1,-20-12 1,28 18 936,-20-12-1648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0 832,'19'0'9208,"-11"0"-8284,83 8-227,-27-1-674,-24-5-56,-2-1-1292,0 2-1,-1 1 0,47 12 1,-10 1-2854,-30-3 2277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483 604 1692,'-45'-23'4878,"31"16"-3842,-1 0 1,1-1-1,1-1 0,-13-10 1,-52-42 1358,-27-25-278,80 64-1621,-49-50 679,65 63-1080,1-1 0,1 0 0,0 0 1,0-1-1,1 0 0,-5-13 1,3 8-51,7 13-40,-1 0-1,1 0 1,0 0 0,-1 0-1,1 0 1,1 0-1,-1 0 1,0 0-1,1-6 1,0 9-5,0-1 1,1 1-1,-1-1 1,0 1-1,1 0 0,-1-1 1,1 1-1,-1 0 1,1 0-1,-1-1 0,1 1 1,-1 0-1,1 0 0,-1-1 1,1 1-1,-1 0 1,1 0-1,-1 0 0,1 0 1,-1 0-1,1 0 1,0 0-1,-1 0 0,1 0 1,-1 0-1,1 0 0,-1 0 1,1 1-1,-1-1 1,1 0-1,-1 0 0,1 1 1,0-1-1,26 8 13,-24-7-10,14 7 11,0 1-1,0 0 1,-1 2 0,18 14 0,-20-15-8,17 14 30,-1 1 1,-1 1-1,-1 2 0,36 46 0,-29-33 596,-30-34 325,-10-9 521,0-3-1391,0-1 1,1 0-1,-1 0 1,1 0-1,1 0 1,-1-1-1,1 0 0,0 1 1,1-1-1,-1 0 1,2-1-1,-1 1 1,1 0-1,0 0 1,0-1-1,1 1 1,0-1-1,1-10 1,1-6-96,1 0 1,1 0-1,1 1 1,13-40 0,-12 46-11,1-1 0,1 1 1,0 0-1,13-18 1,-19 31 14,1 0-1,-1 0 1,1 1 0,0-1 0,1 1 0,-1 0 0,0 0-1,1 0 1,0 0 0,0 1 0,0-1 0,0 1-1,0 0 1,0 0 0,0 0 0,1 1 0,-1 0 0,1 0-1,-1 0 1,1 0 0,0 1 0,-1-1 0,6 1-1,5 3 8,0 0 0,0 1 0,-1 0 0,1 1 0,-1 1-1,0 0 1,-1 1 0,24 15 0,98 82 129,-124-94-116,95 91-37,-41-38-3639,-59-56 3944,-3-1-3596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8 960,'0'-1'233,"0"1"-1,0 0 1,0-1-1,0 1 1,0 0-1,0-1 1,-1 1-1,1 0 1,0-1-1,0 1 1,0 0 0,-1-1-1,1 1 1,0 0-1,-1 0 1,1-1-1,0 1 1,0 0-1,-1 0 1,1-1-1,0 1 1,-1 0-1,1 0 1,0 0 0,-1 0-1,1 0 1,-1 0-1,1 0 1,0-1-1,-1 1 1,0 0-1,-20 0 3170,-21 9-670,22-3-2435,2 1-1,-1 1 1,1 0 0,0 2 0,1 0 0,0 1 0,0 0-1,1 2 1,1 0 0,0 0 0,1 2 0,-18 22 0,27-29-265,0-1 0,0 2-1,1-1 1,0 0 0,1 1 0,0 0 0,0 0 0,0 0 0,1 0 0,-1 12 0,2-14-25,1 0 0,-1 0 1,1 0-1,0 1 0,1-1 0,0-1 0,0 1 1,0 0-1,1 0 0,0 0 0,1 0 0,-1-1 1,1 0-1,4 7 0,-5-11-8,0 0 1,0 0-1,0 0 0,0 0 0,0 0 1,1-1-1,-1 1 0,0-1 1,1 0-1,0 1 0,-1-1 0,1 0 1,0-1-1,-1 1 0,1 0 0,0-1 1,0 0-1,0 1 0,-1-1 1,5 0-1,0-1 3,0 1 1,0-1-1,0 0 1,0-1-1,0 0 1,0 0-1,8-4 1,10-8 7,-1-1 0,0-1 1,-2-1-1,1-1 0,-2-1 0,28-32 1,-11 13 5,-17 15 8,-16 17-29,0 0 0,0 0 1,1 1-1,0 0 0,11-8 0,-14 11 4,0 1 1,-1 0 0,1 0 0,0 0-1,0 0 1,0 1 0,-1-1-1,1 1 1,0 0 0,0 0-1,0 0 1,0 0 0,0 0 0,0 1-1,-1-1 1,1 1 0,0-1-1,0 1 1,0 0 0,2 2-1,38 16 21,-1 2-1,-1 2 1,-1 2-1,67 54 1,-78-56-16,-12-10-7,-1 1-1,24 25 1,-36-34 8,-1-1 0,1 1 0,-1-1 0,0 1 0,0 0 0,-1 1 0,1-1 0,-1 0 0,0 1 0,-1-1 0,0 1 1,1-1-1,-2 1 0,2 8 0,-3-7 5,1 1 0,-2-1 1,1 0-1,-1 1 0,0-1 1,0 0-1,0 0 1,-1-1-1,0 1 0,-1 0 1,0-1-1,0 0 0,0 0 1,-1 0-1,1 0 0,-1-1 1,-11 9-1,-7 4 11,-1-1-1,0 0 1,-32 14 0,30-17-23,-15 8-496,-1-3 1,-70 22-1,-22-2-4721,124-36 4648,-33 8-3812,-67 9 1,72-15 2029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14 28,'-39'-11'10150,"-14"8"-6563,1 3 0,-98 11 0,-104 31 1001,239-39-4279,-62 12 1144,-145 46 0,188-42-1375,33-19-79,0 0 0,1 0 1,-1 1-1,0-1 1,0 1-1,1-1 0,-1 1 1,0-1-1,1 1 1,-1-1-1,1 1 0,-1 0 1,0-1-1,1 1 1,-1 0-1,1-1 0,0 1 1,-1 0-1,1 0 1,0-1-1,-1 1 0,1 0 1,0 0-1,0 0 0,0-1 1,0 1-1,0 0 1,0 0-1,0 0 0,0 0 1,0-1-1,0 1 1,0 0-1,0 0 0,0 0 1,1 0-1,-1-1 1,1 2-1,5 4-8,0-1-1,0 0 1,1 0 0,0 0 0,0-1 0,0 0-1,0-1 1,11 5 0,70 19-25,-51-17 21,53 16 13,76 26-10,-137-41 33,-1 1 1,0 1-1,40 27 0,-64-38-14,-1 0-1,0 1 1,0 0-1,0-1 0,0 1 1,0 0-1,-1 1 1,1-1-1,-1 0 0,0 1 1,3 5-1,-4-7-2,-1 0-1,1 0 1,0 0-1,-1 0 1,0 1 0,0-1-1,1 0 1,-1 0-1,0 1 1,-1-1-1,1 0 1,0 0-1,-1 0 1,1 1 0,-1-1-1,0 0 1,0 0-1,1 0 1,-1 0-1,-1 0 1,1 0-1,-3 3 1,-10 11 19,-2-1-1,0 0 1,0 0 0,-1-2-1,-1 0 1,-1-2 0,-30 16-1,35-19-22,3-2-35,-58 37 105,65-40-121,-1 0 0,1 0 1,0 1-1,0 0 0,1 0 0,-1 0 1,1 0-1,0 1 0,0-1 0,0 1 1,1-1-1,-3 6 0,5-8-128,0-1 1,-1 1-1,1-1 1,0 0-1,0 1 1,0-1-1,0 0 0,1 1 1,-1-1-1,0 0 1,0 1-1,1-1 0,-1 0 1,1 1-1,0-1 1,-1 0-1,1 0 1,0 0-1,-1 1 0,1-1 1,0 0-1,0 0 1,0 0-1,0 0 1,0 0-1,0-1 0,0 1 1,1 0-1,-1 0 1,0-1-1,0 1 1,0-1-1,1 1 0,-1-1 1,0 1-1,2-1 1,3 2-1237,0-1 0,0 1 0,0-1 0,0-1 0,0 1 0,0-1 1,8 0-1,50-5-5312,-20 0 4144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5 420,'-26'-4'12384,"14"3"-11393,8 1-739,0 1 0,1-1 0,-1 1 0,0 0 0,0 0 0,1 0 0,-1 0 1,0 0-1,1 1 0,-1 0 0,1 0 0,0 0 0,0 0 0,-1 0 0,1 1 1,1-1-1,-1 1 0,0 0 0,1 0 0,-1 0 0,-2 6 0,3-6-211,0 0-1,0 1 1,1 0 0,-1-1-1,1 1 1,0 0-1,0 0 1,0-1-1,1 1 1,-1 0-1,1 0 1,0 0-1,0 0 1,1 0-1,-1 0 1,1-1-1,-1 1 1,1 0 0,1 0-1,-1 0 1,3 5-1,8 10-17,0-1-1,1 0 1,0-1 0,2-1-1,0 0 1,0-1 0,2 0-1,0-2 1,0 0-1,2-1 1,-1 0 0,25 10-1,-25-13-19,0 0 11,0 0-1,1-1 1,-1-1 0,24 5-1,-37-11-6,0 0-1,1 0 1,-1 0 0,0-1-1,0 0 1,0 0 0,0-1-1,1 1 1,-1-1-1,0 0 1,0 0 0,0-1-1,0 0 1,0 0 0,-1 0-1,1 0 1,-1-1-1,1 0 1,-1 1 0,0-2-1,6-4 1,-2 1 4,-1-1-1,0 1 1,0-1 0,-1-1 0,0 1-1,-1-1 1,1 0 0,6-17 0,1-4 33,-11 25-40,0 1 1,0 0 0,0-1 0,-1 1 0,0-1-1,1 0 1,-1 0 0,-1 1 0,1-7 0,-1-111 13,0 121-2,3 16-61,22 11 112,2 0 0,0-2 0,1-2 0,2 0 1,45 25-1,1-7-1840,96 36 1,-130-55-3357,-30-13 1150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163 155 740,'-1'8'1456,"-1"1"-1,1-1 1,-2 1-1,1-1 1,-1 0-1,-1 0 1,-5 11-1,-4 11 858,-22 42 606,25-55-2495,2 0 0,0 1 0,-10 29 0,5 4-130,1 0 1,3 1 0,2 0-1,3 1 1,4 96-1,4-119-297,1 1 1,2-1-1,1 0 0,1-1 0,21 46 1,-24-63 8,1 0 1,0 0 0,1 0-1,0-1 1,0 0 0,1-1 0,1 0-1,0 0 1,0-1 0,1 0-1,0-1 1,0 0 0,1-1 0,21 10-1,-24-13-72,0 0-1,0-1 1,1 0-1,-1-1 0,1 0 1,0-1-1,-1 1 0,1-2 1,0 0-1,0 0 1,0 0-1,-1-1 0,1-1 1,0 0-1,-1 0 0,1-1 1,-1 0-1,0-1 1,0 0-1,0 0 0,12-8 1,-6 1-792,-1-1 1,-1 0-1,0-1 0,0 0 1,-1-1-1,-1 0 0,-1-1 1,0 0-1,13-26 1,0-9-3175,29-97 0,-24 60 1666</inkml:trace>
  <inkml:trace contextRef="#ctx0" brushRef="#br0" timeOffset="1">627 32 180,'-1'-3'793,"-1"0"0,0 0 0,0 0 0,0 0 0,0 1 0,-1-1 0,1 1 0,0-1-1,-7-3 5624,18 16-3451,12 10-2688,1 0 0,0-2 0,2-1 0,44 26 0,21 14-189,-52-28-43,-1 1 0,-2 1 0,-1 3 1,-1 0-1,-2 2 0,-2 1 0,-1 2 0,27 52 1,-36-57-135,-2 0 1,-2 1 0,-1 1 0,-1 0 0,-3 1-1,0 0 1,-3 1 0,-1-1 0,-2 1 0,-2 62-1,-3-80-641,-1 1 0,0 0 0,-2-1 0,0 0 0,-9 21 0,5-21-646,0 0 1,-2 0 0,0-1 0,-1-1-1,0 0 1,-2 0 0,-28 27 0,13-17-617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276 472 68,'0'1'212,"0"-1"0,0 1-1,0-1 1,0 1 0,0-1 0,1 1-1,-1-1 1,0 1 0,0-1 0,1 1 0,-1-1-1,0 1 1,1-1 0,-1 1 0,1-1-1,-1 1 1,0-1 0,1 0 0,-1 1 0,1-1-1,-1 0 1,1 1 0,-1-1 0,1 0-1,-1 0 1,1 0 0,0 1 0,-1-1-1,1 0 1,-1 0 0,1 0 0,-1 0 0,1 0-1,0 0 1,-1 0 0,1 0 0,-1 0-1,1 0 1,0-1 0,-1 1-129,1 0-1,-1 0 1,1 0-1,-1 0 1,1 0-1,-1 0 1,1 0-1,-1 0 1,1-1-1,-1 1 1,0 0-1,1 0 1,-1-1 0,1 1-1,-1 0 1,0 0-1,1-1 1,-1 1-1,0 0 1,0-1-1,1 1 1,-1-1-1,0 1 1,1 0-1,-1-1 1,0 1-1,0-1 1,0 1 0,0-1-1,0 1 1,1 0-1,-1-1 1,0 1-1,0-1 1,0 1-1,0-1 1,0 1-1,0-1 1,0 1-1,-1-1 1,1 1 0,0-1-1,0 1 1,0 0-1,0-1 1,0 1-1,-1-1 1,1 1-1,-1-1 1,-12-18 472,-1 1 0,-1 1 1,0 0-1,-27-22 0,-4-5 258,-50-39 1220,57 50-1067,34 29-768,-8-9 48,11 13-194,5 7-60,3 1 25,1 0-1,0-1 1,0 0-1,0-1 1,1 1-1,10 5 0,19 18 23,-14-7-17,74 82-61,-62-68 89,3 3 73,-34-34-83,1-1 1,-1 1-1,1-1 1,1-1-1,-1 1 1,1-1-1,-1 0 1,8 4 0,-12-8 2,-1 0 0,1 0 1,-1 0-1,1-1 1,0 1-1,-1 0 1,1-1-1,-1 1 1,1 0-1,-1-1 1,1 1-1,-1 0 1,1-1-1,-1 1 0,0-1 1,1 1-1,-1-1 1,0 1-1,1-1 1,-1 1-1,0-1 1,1 0-1,-1 1 1,0-1-1,0 1 0,0-1 1,0 0-1,0 1 1,1-1-1,-1 1 1,0-1-1,-1-1 1,1-25 959,0 18-848,-9-150 456,10 104-606,1 29 36,-2-1 1,-5-48-1,2 62-18,-2-1 0,-9-21-1,3 6-20,10 28-1,1 0 0,0 0 0,0 0 1,0 0-1,0 0 0,0 0 0,0 0 0,0 0 0,1 0 0,-1 0 1,0 0-1,0 0 0,1 0 0,-1 0 0,1 0 0,-1 0 1,1 0-1,-1 1 0,1-1 0,0 0 0,-1 0 0,1 0 1,0 1-1,-1-1 0,1 0 0,0 1 0,0-1 0,1 0 1,1-1-1,-1 1 1,1 0-1,-1-1 1,1 1 0,-1 0-1,1 1 1,0-1-1,-1 0 1,1 1 0,4-1-1,1 2-23,1 0-1,-1 0 1,0 1-1,0 0 1,0 0-1,0 1 1,9 4-1,54 31 10,-54-28 10,11 8 22,-1 1 0,-1 2 0,0 0 0,-2 2 0,27 33 0,13 11 51,97 111 77,-94-102-16,-52-63-105,-7-13-16,-8-1-10,1 0 0,-1-1 1,0 1-1,0 0 0,0-1 1,0 1-1,0 0 0,0-1 1,0 1-1,0 0 0,0-1 1,-1 1-1,1 0 0,-1-1 1,1 1-1,-1 0 0,1 0 1,-1 0-1,-1-2 0,-3-10-4,1 0-1,0-1 1,1 1-1,1 0 1,-2-24 0,0 6-11,-23-178 56,25 199-50,1 0 0,1 0 0,-1-1 0,2 1 0,-1 0 0,2-1 0,-1 1 0,1 0 0,5-14 0,-6 24 4,-1-1 1,1 0 0,0 0-1,0 1 1,0-1 0,-1 1 0,1-1-1,0 0 1,0 1 0,0 0 0,0-1-1,0 1 1,0 0 0,0-1 0,0 1-1,0 0 1,0 0 0,0 0-1,0 0 1,0 0 0,0 0 0,0 0-1,1 0 1,-1 0 0,0 1 0,0-1-1,0 0 1,1 1 0,34 12-42,-30-11 41,19 8 9,-2 1-1,1 2 1,-1 0 0,30 24 0,79 74 64,-37-29-34,-27-21-107,31 23 524,-86-75-868,0 0 1,0-1-1,1 0 1,0-2-1,0 1 1,19 4-1,-69-38-15785,18 14 13338,8 3 770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0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172 320,'-12'-15'936,"0"1"0,0 1 0,-2 0 0,0 1 0,0 1 1,-1 0-1,0 0 0,-1 2 0,0 0 0,-1 1 0,1 0 0,-2 1 0,1 1 0,-1 1 0,0 1 0,-28-4 0,13 4 544,1 1-1,-38 3 0,53 1-958,-1 1 0,1 1 0,0 0 0,1 1 1,-31 12-1,15-2 108,1 2 0,0 1-1,2 1 1,-43 34 0,27-15 186,-76 86-1,97-92-594,1 1 0,1 2 0,2 0 0,1 1 0,-26 73 0,32-70-28,1 0-1,-10 66 1,18-79-131,2 0 0,1-1-1,0 1 1,2 0 0,6 36 0,-3-37-32,1-1 1,2 1-1,0-1 1,1 0-1,1 0 1,2-1-1,18 31 1,-2-14-22,2 0-1,1-2 1,2-2 0,1 0-1,2-2 1,1-2 0,2-2-1,1-1 1,1-1 0,1-3-1,62 27 1,66 18-10,-114-51-1909,62 12 1,-75-22-773,1-2 1,48 0-1,-53-6-1544,0-1 0,68-12 0,-39-2 826,4 0 915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62 1408,'-8'-1'1591,"0"0"0,0-1 0,1 1-1,-13-6 1,-11-2-254,-104-10 1266,-1 6 0,-158 4 0,288 10-2574,-1-1 0,0 1 0,0 1 0,0-1 1,0 1-1,1 0 0,-11 5 0,16-6-29,-1 0 0,0 0-1,0 0 1,0 0 0,1 1 0,-1-1-1,1 0 1,-1 1 0,1-1 0,-1 1-1,1 0 1,-2 2 0,3-3-1,0 0 1,-1 0-1,1 0 1,0 0-1,0 0 1,-1 0-1,1 0 1,0 0-1,0 0 1,0 0-1,0 1 0,0-1 1,1 0-1,-1 0 1,0 0-1,1 0 1,-1 0-1,0 0 1,1 0-1,-1 0 1,1 0-1,-1 0 0,1 0 1,1 1-1,5 9 3,1 0 0,1 0 0,0-1 0,0 0 0,1-1 0,19 16 0,11 3 23,46 45 0,-72-60-8,-1 1-1,0 0 0,-1 0 1,-1 1-1,-1 1 0,10 17 0,-18-30-9,-1 1 0,1 0 0,-1-1 0,0 1-1,0 0 1,0 0 0,0 0 0,-1 0 0,0 0-1,1 0 1,-1 0 0,-1 0 0,1 0 0,-1 0-1,0 4 1,-1-2-5,0 0-1,-1 0 1,0 0-1,0-1 1,0 1-1,0-1 1,-1 1-1,-6 6 1,-7 5-5,-1 0 1,-1-2 0,-38 25-1,49-34 13,5-4-10,-4 2 0,0 1-1,0-1 1,1 1-1,0 1 1,0-1-1,0 1 1,1 0-1,-6 8 0,10-13-18,1 0 1,-1 0-1,1 0 0,-1 1 0,1-1 0,0 0 0,-1 1 0,1-1 0,0 0 0,0 1 0,0-1 0,0 1 0,0-1 1,0 0-1,1 1 0,-1-1 0,0 0 0,1 1 0,-1-1 0,1 0 0,-1 0 0,1 1 0,-1-1 0,2 1 0,0 0-258,0 0 0,0 0 1,0 0-1,0 0 0,1-1 0,-1 1 0,1-1 0,-1 1 0,1-1 0,-1 0 0,4 1 0,7 1-1664,0 0-1,0 0 1,23 0 0,-36-3 1927,92 1-5227,-29-1 3277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637 483 1568,'0'-1'412,"-1"-1"0,1 1 0,-1-1 0,1 1 0,-1-1 0,0 1 0,0 0 0,0-1 0,0 1 0,0 0 0,0-1 0,0 1-1,0 0 1,0 0 0,-1 0 0,1 0 0,0 0 0,-1 1 0,1-1 0,-1 0 0,-2 0 0,-41-16 1398,33 13-1052,-18-8 383,-48-28 0,32 16-683,3 2-242,2-2-1,-55-40 1,82 53-223,1 0 0,0 0 1,1-1-1,0-1 1,1 0-1,0-1 0,1 0 1,1 0-1,0-1 0,-7-17 1,7 1-120,8 26-577,0 0-1,-1 0 1,1 1-1,-1-1 1,0 0-1,0 1 1,0 0 0,-5-6-1,6 8 413,-1 1 0,1 0 0,-1 0 0,0 0 0,1 0 0,-1 0 0,0 1 0,1-1 0,-1 0-1,0 1 1,0 0 0,0-1 0,0 1 0,0 0 0,1 0 0,-1 0 0,0 0 0,0 0 0,0 0 0,0 1 0,0-1 0,1 0 0,-1 1-1,0 0 1,0-1 0,0 1 0,-1 1 0,-8 3-1535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1 353 472,'3'1'515,"0"0"-1,0 0 1,1 0-1,-1-1 1,0 1 0,1-1-1,-1 0 1,0 0 0,1 0-1,-1 0 1,1-1-1,5-1 1,14 0 241,266-19 618,-130 6-1280,355-41-929,-506 55 517,-5 0-4,0 1 1,0 0 0,0-1-1,0 0 1,0 0-1,0 0 1,6-3-1,-9 4 254,0 0 0,0 0-1,0 0 1,1 0-1,-1 0 1,0 0 0,0 0-1,0 0 1,0 0 0,0 0-1,0-1 1,0 1 0,0 0-1,0 0 1,0 0 0,0 0-1,1 0 1,-1 0 0,0 0-1,0-1 1,0 1 0,0 0-1,0 0 1,0 0 0,0 0-1,0 0 1,0 0 0,0-1-1,0 1 1,0 0 0,0 0-1,0 0 1,0 0 0,0 0-1,0 0 1,-1 0 0,1-1-1,0 1 1,0 0 0,0 0-1,0 0 1,0 0 0,0 0-1,0 0 1,0 0 0,0 0-1,0 0 1,0-1 0,-1 1-1,1 0 1,0 0 0,-8-1-1660</inkml:trace>
  <inkml:trace contextRef="#ctx0" brushRef="#br0" timeOffset="1">1302 563 496,'27'6'2869,"1"-2"3726,-29-5-6336,1 0 0,0-1 0,-1 1 1,1 0-1,-1 0 0,1 0 0,-1 0 1,1 0-1,-1 0 0,0 0 0,0 0 1,1 0-1,-2-1 0,-114-108 3621,31 27-3448,66 66-331,1 0 1,1-1-1,-29-38 0,-39-52 56,-1 1-90,85 105-71,0 0 1,0 1-1,0-1 0,0 0 0,1 0 0,-1 0 0,0 0 0,1 1 0,0-1 1,-1 0-1,1 0 0,0 0 0,0 0 0,0-4 0,0 6-20,1 0 0,-1-1 0,0 1 0,0-1 0,0 1 0,0-1 0,1 1 0,-1 0 0,0-1 0,0 1 0,1-1 0,-1 1 0,0 0 0,1-1 0,-1 1 0,0 0 0,1 0 0,-1-1 0,0 1 0,1 0 0,-1 0 0,1-1 0,-1 1 0,1 0 0,0 0-78,0 0 1,0 0-1,1 0 0,-1 0 1,0 0-1,0 0 0,0 0 1,0 1-1,0-1 0,0 1 1,0-1-1,0 0 0,1 1 1,0 1-1,9 3-879,-1 1 1,0 1-1,0 0 1,-1 0-1,0 1 1,0 0-1,0 1 1,-1 0-1,-1 0 1,9 13-1,2 8-1294,0 0 269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1 410 456,'1'0'217,"1"0"1,0 0-1,-1 0 1,1 0-1,0 0 1,-1 0-1,1-1 1,0 1-1,-1-1 1,1 1-1,0-1 0,-1 1 1,1-1-1,-1 0 1,1 0-1,-1 0 1,0 0-1,1 0 1,-1 0-1,0 0 0,0 0 1,1 0-1,-1-1 1,0 1-1,0-1 1,-1 1-1,1 0 1,0-1-1,0-1 0,1-4 580,-1 1-1,0-1 1,0 0-1,-1 1 0,0-1 1,0-8-1,1-28-73,2 22-468,2-1 0,0 1-1,17-39 1,-18 50-241,2 0 0,-1 1-1,1 0 1,1 0 0,0 0 0,0 1 0,0 0 0,1 0-1,0 1 1,10-6 0,-4 4-336,0 1 0,0 0 1,1 1-1,0 1 0,0 0 0,1 1 0,0 1 0,-1 1 1,21-3-1,-34 6-16,1 0-1,-1 0 1,1 0 0,-1 0 0,1 0 0,-1 1 0,1-1-1,-1 1 1,1-1 0,-1 1 0,0 0 0,1 0 0,-1 0-1,0 1 1,0-1 0,0 0 0,0 1 0,0-1 0,0 1-1,0 0 1,0 0 0,-1-1 0,3 5 0,6 4-849,8 10-644</inkml:trace>
  <inkml:trace contextRef="#ctx0" brushRef="#br0" timeOffset="1">702 446 448,'9'-11'1732,"0"6"232,0-5 133,-9 0-177,0-6-480,9 1-564,-9-5-384,9-1-236,-9-4-184,9-1-288,-18 5-620,0-9-652,-9 4-352,-10-5-181,1 6-35,9-6 176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1468,'2'-11'8622,"2"10"-8507,0 0 0,0 1 0,0 0 0,1 0 0,-1 0 0,0 0 0,0 1 0,0 0 0,1 0 0,-1 0 0,0 0 0,0 1 0,-1-1 0,5 3 0,9 2-14,245 66-218,-230-63-1021,-1 2 0,0 2 0,-1 0 0,-1 2 0,0 2-1,45 33 1,-30-16-899,2-2 282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201 393 240,'-5'-15'8971,"-7"-4"-4171,-26-28-2597,-7-12-1787,30 36-346,2-1 0,0-1-1,1 0 1,-8-29 0,-6-28-67,26 81-3,0 1-1,0-1 1,-1 1 0,1-1-1,0 0 1,0 1 0,0-1-1,0 1 1,0-1-1,0 1 1,0-1 0,0 1-1,0-1 1,0 0 0,0 1-1,0-1 1,0 1-1,0-1 1,1 1 0,-1-1-1,0 1 1,0-1-1,1 1 1,-1-1 0,0 1-1,1-1 1,-1 1 0,0-1-1,1 1 1,-1 0-1,1-1 1,-1 1 0,1 0-1,-1-1 1,1 1 0,-1 0-1,1-1 1,-1 1-1,1 0 1,-1 0 0,1 0-1,-1 0 1,1-1-1,-1 1 1,1 0 0,0 0-1,-1 0 1,1 0 0,-1 0-1,1 1 1,-1-1-1,1 0 1,-1 0 0,1 0-1,0 0 1,-1 0 0,1 1-1,0-1 1,32 12 11,-16 3 11,-1 0 1,-1 1-1,0 1 1,-1 1-1,18 29 1,-3 24 9,-27-69-28,-1 1 0,1 0 0,0 0 0,1-1 0,-1 1 0,0-1 0,1 0 0,-1 0 0,4 3 0,-5-5-3,0 0 0,0 0 0,1 0 0,-1 0 0,0 0 0,0 0 1,0 0-1,0 0 0,0-1 0,0 1 0,0 0 0,0-1 0,0 1 0,0-1 0,0 1 1,0-1-1,0 1 0,0-1 0,0 0 0,0 1 0,0-1 0,0 0 0,-1 0 0,1 1 1,0-1-1,0 0 0,-1 0 0,1 0 0,-1 0 0,1-2 0,11-14-3,49-63-28,-54 72 35,0 1-1,1 0 1,0 0-1,0 0 1,0 1-1,1 0 1,0 1 0,0-1-1,1 2 1,14-6-1,-16 8-39,0 0-1,0 1 0,0-1 1,0 2-1,0-1 0,0 1 1,1 0-1,-1 1 0,0 0 1,0 1-1,0-1 0,0 1 1,0 1-1,7 3 1,2 0-767,-2 2 1,29 18 0,-39-24 280,-1 1-1,0 0 1,0 1 0,0-1-1,0 1 1,0 0 0,-1-1-1,0 2 1,0-1 0,0 0-1,0 1 1,-1-1 0,4 8-1,-6-10 217,1 1-1,-1-1 1,1 0-1,0 0 1,0 0-1,0 0 1,0 0-1,0 0 1,0 0-1,0-1 1,1 1-1,-1 0 1,1-1-1,2 3 1,7 7-1554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1136,'27'-5'7936,"-21"8"-7631,-1 0 1,1 0-1,-1 1 0,0-1 1,0 1-1,0 0 0,0 1 1,-1-1-1,8 10 0,12 10 365,-13-15-618,0 0-1,1-1 1,-1 0-1,2-1 1,-1-1-1,1 0 1,0 0-1,0-1 1,1-1-1,-1 0 1,1-1-1,0-1 1,0 0-1,0-1 1,0 0-1,1-1 1,-1-1-1,15-2 1,59-13-39,0 4 1,1 4-1,109 4 1,-156 7 97,1 2 0,57 14 0,-76-13 231,0 1 0,-1 1 0,0 2 0,0 0 0,30 18 0,-47-23-77,1-1-1,-1 1 0,1 0 0,-1 1 0,-1-1 0,1 1 0,-1 0 0,0 1 0,0-1 0,-1 1 0,0 0 0,0 0 0,4 12 0,-7-14-111,1 0 0,-1 0 1,0 0-1,-1 0 0,1 0 0,-1 0 0,0 1 1,-1-1-1,1 0 0,-1 0 0,0 0 0,0 0 1,-1 0-1,1 0 0,-1 0 0,0 0 0,-1 0 1,1-1-1,-1 1 0,0-1 0,0 0 0,-3 4 0,-11 11 80,-1-1-1,0-1 1,-2 0-1,0-1 1,-36 21-1,-120 55-343,105-58-515,37-18-2283,-36 11 1,39-17-3029,-41 8 0,68-17 2850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76 480,'-6'-9'1234,"5"7"-682,-1 0 1,1 0-1,0 0 0,0 0 1,0 0-1,0 0 1,0-1-1,0 1 0,1 0 1,-1 0-1,1-1 0,-1-3 1618,3 8-2005,-1 0-1,1 0 1,-1 0 0,0 0-1,1 0 1,-1 0-1,0 0 1,0 1 0,0-1-1,-1 0 1,2 3-1,3 8-71,203 320 295,-117-173 692,-61-103-138,2-2-1,50 64 1,-66-94-610,6 3 427,-21-27-710,0-1-1,0 1 1,0-1 0,0 0 0,1 1 0,-1-1 0,0 0 0,0 0 0,0 0 0,1 0-1,-1 0 1,0 0 0,0 0 0,0-1 0,1 1 0,-1 0 0,0-1 0,0 1 0,0-1 0,0 1-1,0-1 1,0 1 0,0-1 0,0 0 0,0 1 0,0-1 0,0 0 0,0 0 0,0 0-1,-1 0 1,2-1 0,26-35 1100,-16 15-757,-2-1 0,0 0 0,6-25-1,8-20-41,2 6-215,3 0 0,2 2 1,47-66-1,-52 90-616,1 1 0,2 2 0,1 0 0,2 3 0,1 0 0,37-24 0,-41 31-1709,24-14-8333,-43 36 7484,7 5 475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0 275 816,'4'-1'745,"-1"0"-1,1 0 1,-1-1-1,0 1 1,0 0 0,1-1-1,-1 0 1,0 0-1,0 0 1,-1 0 0,1-1-1,0 1 1,-1-1-1,0 1 1,1-1 0,-1 0-1,2-3 1,0-3-142,-1 0 0,0 0 0,0 0 0,-1 0 0,2-11 0,-2 10-1004,0 0 421,1 1 0,0-1 0,0 0 0,1 1 0,1 0 0,0 0 0,0 0 0,0 1 0,1 0 0,0 0 0,1 0 0,0 0 0,0 1 0,11-8 0,-14 12-20,0 1-1,0-1 1,0 1 0,0-1 0,0 1 0,1 1 0,-1-1 0,1 1 0,-1-1 0,1 1 0,0 0-1,0 1 1,-1-1 0,1 1 0,0 0 0,0 0 0,-1 1 0,1 0 0,0-1 0,-1 1-1,1 1 1,-1-1 0,1 1 0,-1 0 0,1 0 0,-1 0 0,0 0 0,0 1 0,0-1 0,0 1-1,-1 0 1,6 6 0,2 2 19,-1 2 0,0-1 0,0 1 1,-1 0-1,13 29 0,-8-11 29,18 57 1,70 326 375,-57-224-314,-36-156-86,2 0 0,22 50-1,-26-69-80,1 0-1,0-1 1,1 0-1,0 0 0,1-1 1,1 0-1,18 17 0,11-5-2153,-38-24 1728,-1 0 0,1 0 1,0 0-1,0 0 0,0-1 0,0 1 0,0-1 0,0 0 0,0 1 0,0-1 0,1 0 0,-1 0 0,0 0 0,0-1 0,0 1 0,0 0 0,0-1 0,3 0 0,-3-10-3757,-3 10 3624,1-14-1177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0 924,'-5'7'752,"0"-1"-1,-1 0 1,0-1-1,0 1 1,0-1-1,-1 0 1,1 0-1,-1-1 1,-9 5-1,6-4 183,0 2 0,0-1 0,-17 16-1,14-10-462,2-1 0,0 2 0,0 0 0,1 0 0,1 1 0,0 0-1,1 0 1,-9 21 0,13-23-262,-28 95 1362,29-93-1385,0 0 0,1 1 0,1 0-1,0 0 1,1 21 0,2-23-78,0 11 46,0 0 0,2 0 0,1 0 0,14 40 0,-12-56-75,-4-19-44,-2-29-28,-2 33-5,3-26-20,5-34-1,-2 33-4,0-37-1,-5 57 19,0 0 1,5-21 0,-5 31 2,1 1 1,-1 0 0,1 0-1,0 0 1,0-1 0,1 1 0,-1 0-1,1 0 1,-1 1 0,1-1-1,0 0 1,0 0 0,0 1-1,1-1 1,-1 1 0,0 0-1,4-3 1,-4 5 1,0 0 0,-1-1 0,1 1 1,0 0-1,0 0 0,0 0 0,0 0 0,-1 0 0,1 1 0,0-1 0,0 1 0,0-1 0,-1 1 0,1-1 0,0 1 1,-1 0-1,1 0 0,0 0 0,-1 0 0,2 1 0,32 26 33,82 74-1498,-115-100 1091,1 0-1,0 1 1,-1-1-1,0 1 1,0 0-1,0 0 1,0 0-1,0 0 1,2 6 0,0 19-6376,-4-27 6552,0-1 1,0 1-1,0-1 1,0 1-1,0 0 1,1-1-1,-1 1 0,0 0 1,0-1-1,0 1 1,0-1-1,1 1 1,-1-1-1,0 1 1,1 0-1,-1-1 1,0 1-1,1-1 1,-1 1-1,0-1 1,1 0-1,-1 1 0,1-1 1,-1 1-1,1-1 1,-1 0-1,1 1 1,1-1-1,7 5-1928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557 899 1748,'-7'-14'1162,"0"-1"-1,-1 2 0,-1-1 1,0 1-1,-1 1 0,-17-19 1,4 4 404,-75-78 2384,60 67-2014,-62-80 0,55 53-45,3-3 1,-60-130-1,94 178-1677,2-1 0,0 1 0,-3-27 0,8 45-210,1 0 0,-1 1 0,1-1 0,0 0 1,-1 0-1,1 0 0,0 0 0,0 0 0,0 0 1,1 0-1,-1 0 0,0 0 0,1 0 0,-1 1 0,1-1 1,0 0-1,0 0 0,-1 0 0,1 1 0,0-1 1,0 0-1,1 1 0,-1-1 0,0 1 0,0-1 1,1 1-1,-1 0 0,1 0 0,-1-1 0,1 1 0,0 0 1,-1 0-1,1 1 0,0-1 0,0 0 0,0 1 1,0-1-1,-1 1 0,1-1 0,0 1 0,0 0 0,0 0 1,3 0-1,4 0-1,-1 0 0,0 1 1,0 1-1,0-1 0,0 1 1,0 1-1,0-1 0,0 1 1,12 7-1,8 8-2,-1 1 0,0 0 1,-2 3-1,0 0 0,-2 1 0,35 44 1,-18-13 7,-2 1 1,41 81 0,80 239 182,-116-261-130,17 9 32,-25-57-1943,-6 1-5204,-27-56 3015,25-31-8741</inkml:trace>
  <inkml:trace contextRef="#ctx0" brushRef="#br0" timeOffset="1">1276 653 144,'-2'6'4544,"-4"4"-2856,1 1 0,0-1 0,1 1 0,0 0 0,-3 16 0,5-17-1435,0 1 1,1-1 0,0 1 0,1-1-1,0 1 1,1 0 0,0-1 0,1 1-1,0-1 1,5 14 0,0 0 9,-4-12-164,1-1 0,0 0 0,1 0 0,-1 0 0,2-1 0,0 1 0,9 12 0,-8-15-60,12 16 40,1-1-1,1 0 1,1-2 0,34 26 0,-34-33-240,1 0 0,0-2 0,1 0 1,25 8-1,-19-11-2812,44 9-1,-62-17 1698,1 0-1,-1-1 0,0-1 0,0 0 1,0 0-1,14-4 0,12-4-1130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1 408,'-1'15'1443,"-1"0"0,-1 0-1,0 0 1,-1-1 0,-1 1 0,-6 14 0,3-8 144,-10 40 0,-15 98-91,-16 96-1229,11-51-1169,34-187 311,0 0-1,-2-1 0,0 0 0,-1 0 1,0 0-1,-16 23 0,3-10-1601,-2-2-1,-30 31 1,23-27-120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67 1100,'0'-2'587,"0"0"-1,0 1 1,-1-1 0,1 0-1,-1 0 1,1 1 0,-1-1-1,0 1 1,0-1 0,-4-5 4796,17 22-4235,95 121 528,-15-16-409,-63-81-380,-1 1-1,28 55 1,-30-49 343,52 71 0,-43-70-624,-26-32-458,1-1-1,0-1 1,1 0-1,0 0 1,1-1-1,1 0 1,23 16-1,-36-28-142,0 0-1,1 1 0,-1-1 1,1 0-1,-1 0 0,0 0 0,1 0 1,-1 0-1,1 0 0,-1 0 1,0 1-1,1-1 0,-1 0 0,1 0 1,-1 0-1,0-1 0,1 1 0,-1 0 1,1 0-1,-1 0 0,0 0 1,1 0-1,-1 0 0,1-1 0,-1 1 1,0 0-1,1 0 0,-1 0 0,0-1 1,1 1-1,-1 0 0,0-1 1,0 1-1,1 0 0,-1-1 0,0 1 1,0 0-1,1-1 0,-1 1 0,0 0 1,0-1-1,0 1 0,0-1 1,0 1-1,1-1 0,3-22 105,-4 18-78,15-76 1,4 1 0,38-106 0,-39 145-924,2 1 1,32-49 0,10-21-4488,-56 97 4215,0 0 1,1 1 0,0 0-1,1 0 1,0 0-1,1 1 1,1 1 0,-1 0-1,2 0 1,11-9 0,13-3-1043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25 284,'-8'-4'1054,"0"0"-1,0 1 1,-1 0-1,1 0 1,0 1-1,-1 0 1,0 1-1,1-1 1,-1 2-1,-12 0 1,9 0-355,0 1 1,0 1 0,0 0-1,1 1 1,-1 0 0,-20 10-1,25-9-492,1 0-1,0 1 0,0 0 0,0 0 1,1 0-1,0 1 0,0 0 1,0 0-1,1 0 0,0 1 1,0 0-1,0-1 0,-4 14 0,4-5 23,0 0-1,1 0 1,0 1-1,1-1 1,1 1-1,0-1 1,3 22-1,1-8 0,1 0 0,16 55-1,-20-82-226,0-1 0,0 0 0,1 0 0,-1 0 0,0 0 0,1 0 0,-1 0 0,1 0 0,-1 0 0,1 0 0,-1 0 0,1 0 0,0 0 0,-1-1 0,1 1 0,0 0 0,0 0 0,0-1 0,0 1 0,-1 0 0,1-1 0,0 1 0,0-1 0,0 1 1,0-1-1,0 1 0,0-1 0,1 0 0,-1 0 0,0 1 0,0-1 0,0 0 0,0 0 0,0 0 0,0 0 0,0 0 0,0-1 0,0 1 0,1 0 0,-1 0 0,0-1 0,0 1 0,0-1 0,0 1 0,0-1 0,0 1 0,0-1 0,-1 1 0,1-1 0,0 0 0,0 1 0,0-2 0,7-4 5,-2 0 1,1 0-1,-1 0 0,0-1 1,6-9-1,23-37-10,32-69 0,-5 7-106,-58 109 109,-1 1 0,1 0 0,0-1 0,0 1 0,0 1 0,1-1 0,0 1 0,0 0 0,0 0 0,6-4 0,-8 7 4,-1 0 0,1 0 0,0-1 0,-1 2 0,1-1 0,0 0 0,0 1 0,0-1 0,0 1 0,0 0 0,-1 0 0,1 0 0,0 0 0,0 0 0,0 1 0,0-1 0,0 1 0,-1 0 0,1 0 0,0 0 0,-1 0 0,1 0 0,0 1 0,-1-1 0,3 3 0,9 7 0,-1 1-1,0 1 1,-1 1-1,0 0 1,-1 0 0,13 21-1,31 40-16,43 33-2800,-62-63-5686,-30-40 4927,-6-4 3398,1-1-1,-1 1 1,0-1 0,1 1-1,-1-1 1,1 1 0,-1-1-1,1 0 1,-1 1 0,1-1-1,-1 0 1,1 0 0,0 1 0,-1-1-1,1 0 1,-1 0 0,1 0-1,-1 0 1,1 0 0,0 0-1,-1 0 1,1 0 0,0 0-1,-1 0 1,1 0 0,-1 0-1,1 0 1,0 0 0,0-1 0,15-3-1741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448 697 1304,'-87'-109'9039,"19"22"-5551,38 53-2732,2-2 0,1 0 1,2-2-1,2-1 1,-26-59-1,-13-30 1852,16 41-534,43 83-1745,5 13-225,8 18-13,191 289 1700,-169-269-1591,152 198 680,-161-219-981,2-1 0,1-1 1,0-1-1,2-1 0,0-2 0,53 29 0,-68-43-413,-1 0-1,1-1 0,1 0 0,22 4 0,-31-8-30,0 0 0,0-1 0,0 0 0,0 0 0,0 0 0,0-1 0,7-1 0,-9 1-122,-1 1-1,1-1 0,-1 0 0,1-1 1,-1 1-1,0 0 0,1-1 0,-1 1 1,0-1-1,0 0 0,0 1 0,0-1 1,0 0-1,3-5 0,-1 1-341,29-38-4226,-5 14 3089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140 242 924,'-27'11'5221,"17"-6"-3426,0-1-1,0 0 1,-13 3 0,21-7-1595,0 1 0,0-1 0,0 1 0,0-1 0,0 0 0,0 0 0,-1 0 0,1 0 0,0-1 0,0 1 0,0 0 0,0-1 0,0 0 0,1 1 0,-1-1 0,0 0 0,0 0 0,0 0 0,1 0 0,-1 0 0,0 0 0,-2-3 0,2 1-173,1 1-1,-1-1 1,1 1-1,0-1 1,0 1-1,0-1 1,0 0-1,0 0 1,1 1-1,-1-1 1,1 0-1,0 0 1,0 0-1,0 0 1,0 1-1,0-1 1,0 0-1,1 0 1,0 0-1,-1 1 1,1-1-1,0 0 1,0 1-1,1-1 1,-1 0-1,0 1 1,3-3-1,4-8-32,1 1 0,0 0-1,18-19 1,-15 19 1,1 0 0,0 1-1,0 0 1,1 1 0,0 1 0,1 1-1,0-1 1,22-7 0,-26 12 7,0 1 1,0 0-1,1 1 0,-1 0 1,1 1-1,-1 0 1,1 0-1,-1 2 0,1-1 1,-1 1-1,1 1 0,-1 0 1,12 4-1,-10-1 11,-1 0 0,0 1 1,0 1-1,-1-1 0,0 2 0,0 0 1,-1 0-1,1 1 0,-2 0 0,0 0 0,11 15 1,-3-2 5,-2 0 0,0 1-1,-2 1 1,16 36 0,-10-21-109,2 0-1,1-2 1,2 0-1,37 41 1,-19-27-1531,-25-31-4,-15-18 1139,0 0 0,0-1-1,0 1 1,-1 0 0,1 0-1,-1 0 1,1 0 0,-1 0 0,0 0-1,0 0 1,0 1 0,0-1-1,1 3 1,-11-9-6532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1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5 1464,'13'-2'1235,"0"1"1,-1 0-1,1 1 0,0 0 0,23 4 0,-16 0-480,1 0 0,-1 2 0,20 8-1,-3 3-232,0 1-1,-2 2 1,39 27 0,0 3 1319,125 113 1,-35 12 591,-141-147-1951,-1 2 0,-2 0 0,-1 2 0,23 52 0,-31-58-195,0 0 0,-2 0 0,0 1-1,-2 0 1,-2 1 0,0 0 0,2 46 0,-8-45-176,-1 0 0,-1 0 0,-2 0 0,-1-1 0,-1 1 0,-1-1 0,-16 36 0,8-29-54,-2-2 0,-1 0 1,-1-1-1,-2-1 0,-29 32 0,9-18-544,-2-3 0,-1-2 0,-3-2 0,-1-1 0,-1-3 0,-109 54 0,27-28-4891,-235 71 0,-152-8-3693,310-87 6814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4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429 648 1732,'3'7'9374,"-16"-10"-2762,4-2-5295,2-3-880,1 0-1,-1-1 0,2 1 1,-1-1-1,1 0 1,-5-12-1,-6-10 491,-17-19 921,-49-57-1,-21-32-243,67 86-1332,12 18-183,-18-36 0,34 57-85,5 10-2,0 0 0,1 0 1,0-1-1,0 1 0,0 0 0,0-1 0,-1-7 0,3 11-3,1 0 1,-1 0-1,1 0 0,0 1 0,-1-1 0,1 0 1,0 0-1,0 0 0,0 1 0,0-1 0,0 0 1,-1 1-1,1-1 0,0 1 0,0-1 0,0 1 0,0 0 1,1-1-1,-1 1 0,0 0 0,0 0 0,0 0 1,0-1-1,0 1 0,0 0 0,1 1 0,35-3-20,-36 2 19,247-7 7,-131 3 29,-114 4-33,479-6 87,-361 10-56,237 40 0,-329-38-27,0 1 1,-1 2-1,0 0 1,-1 2-1,47 26 0,-64-32 0,-1 1-1,0 0 0,0 1 1,-1 0-1,1 0 0,-1 1 1,-1 0-1,0 0 0,0 1 1,0 0-1,-1 0 0,-1 0 1,0 1-1,0 0 0,0 0 1,-2 0-1,1 1 0,3 17 1,-7-20-6,1 0 0,-1 0 1,-1 0-1,0 1 1,0-1-1,0 0 0,-1 0 1,0 0-1,-1 0 0,0-1 1,-4 9-1,-8 12-12,-27 41 1,29-49 3,-3 1-2,0-1-1,-39 37 1,42-45 13,8-7-2,0-1 1,0-1 0,0 1 0,-1-1-1,0 0 1,-6 3 0,-15 8 9,12-5-5,0-1-1,0-1 1,-1 0 0,1-1-1,-26 6 1,-86 13-3,114-23-5,-223 44-28,-83 12-369,274-51-3113,34-5 1401,0 0-1,0 0 1,0 1-1,1 1 0,-1 0 1,1 0-1,-12 8 1,20-11 1730,0 0 0,1 1 0,-1-1 0,1 0 0,-1 1 0,1 0 0,0-1 0,-1 1 0,1 0 0,0 0 0,0 0 1,0 0-1,0 2 0,-2 2-313,-6 15-1264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7:5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691 656 1080,'101'25'6991,"-4"0"-3698,-208-84 984,87 45-3874,-136-79 545,-241-185-1,371 254-922,1-1 0,1-1 0,2-2 0,-44-59 0,69 86-25,0 0-1,0 0 0,0-1 1,0 1-1,0 0 0,1 0 0,-1-1 1,1 1-1,-1 0 0,1-1 1,-1 1-1,1-1 0,0 1 1,-1-1-1,1 1 0,0-1 1,0 1-1,0 0 0,0-1 0,1 1 1,-1-1-1,0 1 0,1-1 1,-1 1-1,0 0 0,1-1 1,0 1-1,0-2 0,2 0-1,-1 1 0,0 0 1,1 0-1,0 0 0,-1 1 0,1-1 0,0 1 0,0-1 0,0 1 0,0 0 0,0 0 1,5-1-1,10-1-4,1 0 0,0 1 0,24 1 0,92 6 18,1 5 0,-2 6-1,0 6 1,-1 6-1,-1 6 1,154 61 0,-246-77-6,-2 1 1,0 2-1,-2 2 1,65 51 0,-62-44 0,-22-17 8,-1 1 0,0 0 0,-1 1 1,-1 1-1,0 1 0,-1 0 0,0 1 0,-2 0 0,0 1 0,-1 0 0,14 40 0,-18-39 2,0-1 0,3 28 0,-9-42-14,1 1 0,0-1 0,-1 1 0,0-1 0,0 1 0,-1-1 0,0 1-1,0-1 1,0 1 0,0-1 0,-1 0 0,0 0 0,-4 9 0,0-5 4,-1 2 3,0-1 0,0 0 0,-1 0 0,0 0 0,-1-1 0,0 0 0,0-1 0,-14 9 0,-13 5 324,0-2 0,-2-2-1,-74 25 1,54-25-109,0-3 0,-62 7 1,24-6-208,47-9-2,-35 1-449,8-3-10427,31-5 5345,19 0 3186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0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75 128,'0'0'7187,"-25"1"536,24-1-7636,0 0 0,0 0 0,1-1 0,-1 1 0,0 0 0,1-1-1,-1 1 1,0 0 0,1-1 0,-1 1 0,0-1 0,1 1 0,-1-1 0,1 0 0,-1 1 0,1-1 0,-1 1 0,1-1-1,-1 0 1,1 1 0,0-1 0,-1 0 0,1 0 0,0 1 0,0-1 0,-1 0 0,1 0 0,0 1 0,0-1-1,0 0 1,0 0 0,0 0 0,2-2-45,0 0 0,0 1 0,0-1 0,0 1 0,0-1 0,1 1 0,4-4 0,-1 2-47,-1 1-1,1-1 0,0 1 1,0 0-1,0 0 0,0 0 1,0 1-1,1 0 1,-1 1-1,1-1 0,-1 1 1,1 0-1,-1 1 0,1-1 1,0 1-1,0 1 0,-1-1 1,1 1-1,8 3 0,-11-3 8,1 0 0,-1 0 0,0 1 0,0-1 0,0 1-1,0 0 1,0 1 0,-1-1 0,1 1 0,0-1 0,-1 1-1,0 0 1,0 0 0,0 1 0,0-1 0,0 0 0,-1 1-1,0 0 1,1 0 0,-1 0 0,-1 0 0,1 0 0,0 0-1,-1 0 1,0 0 0,0 1 0,0-1 0,-1 0-1,1 8 1,-3 12 19,-2 0 1,0 0-1,-1 0 0,-1 0 0,-2-1 0,-13 30 0,9-24-33,2 1 1,-14 61-1,23-86 10,-1 9-6,0 1 0,1-1 1,0 0-1,1 1 0,2 16 0,-2-28 7,1 0 0,-1 0-1,1 0 1,0 0 0,0 0-1,0 0 1,1 0 0,-1-1-1,0 1 1,1-1 0,0 1-1,0-1 1,0 1 0,0-1-1,0 0 1,0 0 0,0 0-1,1 0 1,-1-1 0,1 1-1,-1 0 1,1-1 0,0 0-1,-1 0 1,1 1 0,0-2-1,0 1 1,0 0 0,0-1-1,0 1 1,3-1 0,1 1-45,-1-1 0,1 0 0,-1-1 0,0 1 0,1-1 0,-1 0 0,8-3 0,-5 0-604,0 1 0,-1-1 0,1-1 0,-1 1-1,0-1 1,-1-1 0,12-10 0,-4 2-1114,-1-2 0,0 1-1,-1-2 1,-1 0 0,13-26 0,1-1-148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370 449 228,'2'-7'483,"0"1"0,0-1 0,0 0-1,-1 0 1,0 0 0,0 0 0,-1 1 0,1-1 0,-2 0 0,1 0-1,-1 0 1,0 0 0,0 0 0,-1 0 0,0 0 0,0 1 0,-5-8-1,-2-6 384,-1 1 0,-1 1 0,-1 0-1,-19-21 1,14 20 148,0 1 0,-37-28-1,31 28 1027,-34-37 0,51 50-1430,1-1 0,-1 1 0,0 0 0,0 0 0,-11-6 0,14 10-277,0-1 0,0 1 0,-1-1 0,1 1 0,0 0-1,0 0 1,-1 0 0,1 1 0,-1-1 0,1 1 0,0 0-1,-1 0 1,1 0 0,-1 0 0,-5 1 0,8 0-275,0-1 0,0 0-1,0 1 1,0-1 0,0 1 0,0-1 0,1 1 0,-1 0 0,0-1 0,0 1 0,0 0 0,0 0 0,1-1 0,-1 1-1,0 0 1,1 0 0,-1 0 0,1 0 0,-1 0 0,1 0 0,-1 0 0,1 0 0,0 0 0,-1 0 0,1 0 0,0 0-1,0 0 1,0 0 0,0 3 0,6 34 145,-3-27-114,4 21-32,65 240-11,-43-188-48,160 474 513,-24 10 210,-68-132-696,72 797 0,-147-816-25,-43 607 0,-44-82 0,56-258 0,17-582 0,4-1 0,33 132 0,-33-191 0,2 0 0,2 0 0,39 70 0,-21-45 0,-25-48 0,1-1 0,1-1 0,15 20 0,-25-36 0,-1-1 0,0 0 0,1 1 0,-1-1 0,0 0 0,0 1 0,0-1 0,0 1 0,1-1 0,-1 0 0,0 1 0,0-1 0,0 1 0,0-1 0,0 0 0,0 1 0,0-1 0,0 1 0,0-1 0,0 1 0,0-1 0,0 0 0,0 1 0,0-1 0,-1 1 0,1-1 0,0 0 0,0 1 0,0-1 0,-1 1 0,1-1 0,0 0 0,0 1 0,-1-1 0,1 0 0,0 0 0,-1 1 0,1-1 0,0 0 0,-1 0 0,1 1 0,0-1 0,-1 0 0,1 0 0,0 0 0,-1 0 0,1 1 0,-1-1 0,0 0 0,-19 6 0,-20-2-972,-68-1 0,-117-22-13934,168 11 10575,0-3 0,-91-29 0,63 9 1967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3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635 661 488,'-1'0'1737,"-16"-10"6849,-7-5-7238,-32-25 0,14 6-645,18 16-231,2-1-1,-37-38 1,-98-121 1269,-17-20-161,156 169-1297,16 24-228,-1 0 0,1 1 0,-1-1 0,0 1 1,0 0-1,-4-4 0,1 3-3,5 4-43,0 1 0,0-1 0,1 0 0,-1 1 0,0-1 0,0 0 0,1 1 0,-1-1 0,0 0 0,1 0 0,-1 0 0,1 0 0,-1 0 0,1 0 0,0 0 0,-1 0 1,1 1-1,0-1 0,0 0 0,0 0 0,-1-1 0,1 1 0,0-1 0,0 1 22,4 3-27,-1-1-1,0 1 1,0 0-1,1-1 1,-1 1-1,-1 1 1,1-1 0,0 0-1,0 1 1,-1-1-1,3 5 1,25 27-14,-3 1 1,-1 2-1,-1 0 1,-2 2-1,-2 1 0,-2 0 1,-1 2-1,19 67 1,-32-85 70,4 44 0,-4-22 150,-3 23 592,-3-41 149,-3-9 146,0-15-431,3-13 213,2-3-769,0-1 0,1 1 0,1-1 0,0 1 0,0 0 0,7-13 0,3-6-67,20-35 0,-11 33-30,0 2 0,35-38 0,-36 44-10,8-9-17,1 2 0,1 0 0,2 3-1,1 0 1,73-45 0,-98 69 6,1 0 0,1 1 0,-1 0 0,1 1-1,-1 0 1,1 1 0,0 0 0,0 1 0,0 0 0,0 1 0,0 0 0,0 0 0,0 1-1,0 1 1,18 4 0,-12-1-1,-1 1-1,0 0 0,0 1 1,0 1-1,-1 0 0,-1 1 1,1 1-1,-1 0 1,16 16-1,1 3-19,-1 3 0,-1 0 0,29 44 0,-43-53 16,-1 0-1,-2 1 1,0 0 0,-2 1 0,0 0-1,7 34 1,-6-1 10,-7-36 37,11 40 1,-6-49-3,0-17 7,10-28 34,-10 14-49,34-55 64,3 2-1,72-85 0,-91 122-100,-19 23 1,1 0-1,0 0 1,1 1-1,16-13 0,-23 20 10,0 1 0,0 0 0,0 1 0,0-1 0,1 0 0,-1 1 0,0 0 0,1 0 0,-1 0 0,1 0 0,0 1 0,-1-1 0,1 1 0,0 0 0,-1 0 0,1 0 0,-1 0 0,1 1 0,0 0-1,-1-1 1,1 1 0,3 2 0,0 0-3,0 0-1,0 1 0,0-1 1,-1 2-1,1-1 1,-1 1-1,0 0 0,0 0 1,6 8-1,2 4-159,22 37 0,-15-22-132,17 36-804,-31-53 353,0-1 0,1 1 0,1-2-1,0 1 1,1-1 0,14 14 0,-16-19-244,18 13-3556,-25-21 4383,-1 0-1,1 1 0,0-1 1,-1 0-1,1 0 1,0 1-1,0-1 1,-1 0-1,1 0 0,0 0 1,0 0-1,-1 0 1,1 0-1,0 0 1,0 0-1,-1 0 0,1 0 1,0-1-1,0 1 1,-1 0-1,1 0 0,0-1 1,-1 1-1,1-1 1,0 1-1,-1 0 1,1-1-1,-1 1 0,1-1 1,0 1-1,-1-1 1,1 0-1,-1 1 1,1-2-1,2-1-294,-1-1-1,1 1 1,0 0 0,1 0-1,-1 0 1,0 1 0,1-1-1,3-1 1,7-5-425,16-17-1003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852 22 540,'0'-1'221,"0"0"-1,0 0 1,0 1-1,0-1 1,0 0-1,0 0 1,-1 1-1,1-1 1,0 0-1,0 0 1,-1 1 0,1-1-1,-1 0 1,1 1-1,0-1 1,-1 0-1,1 1 1,-1-1-1,0 1 1,1-1-1,-1 1 1,1-1 0,-1 1-1,0-1 1,1 1-1,-1 0 1,0-1-1,0 1 1,0-1-1,-2 1 159,-1-1 0,1 1 0,0-1 0,0 1 0,-1 0 0,1 0 0,-6 1 0,-10 3 524,-34 10-1,45-11-529,-41 14 172,1 2-1,0 2 1,2 3 0,0 1 0,2 2 0,-52 42-1,62-40-287,2 1 0,1 2 0,-40 52-1,-64 118 203,126-186-447,1-1 1,0 1-1,-6 19 1,13-30-9,-1 0 0,1 0 1,0 0-1,0 0 1,0 0-1,1 0 0,-1 0 1,1 0-1,1 0 1,-1 0-1,1 0 0,-1 0 1,2 0-1,-1 0 1,3 8-1,-3-11 0,1 0 1,-1 0-1,0 0 0,1 0 0,-1-1 1,1 1-1,-1 0 0,1-1 1,0 1-1,0-1 0,0 0 1,0 1-1,0-1 0,0 0 0,0 0 1,0 0-1,4 1 0,-1-1 9,0 0 0,0-1 0,1 1-1,-1-1 1,0 0 0,1 0 0,7-2-1,5-2 31,1-1 0,-1 0-1,24-11 1,10-10 7,0-2-1,-2-2 1,58-46 0,34-21 12,-104 75-55,0 2-1,2 1 0,71-22 1,-103 39-24,0 1 1,1-1 0,-1 1-1,0 1 1,1-1 0,-1 1-1,0 1 1,1 0 0,-1 0-1,0 0 1,0 1 0,0 1-1,0-1 1,0 1 0,0 0-1,9 6 1,11 7-219,-1 2 0,47 38 0,-46-33 12,8 8-3335,53 60 1,-6-5-4085,-55-60 5555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1066 1388,'1'0'179,"-1"0"1,1 0-1,0 0 1,0 0-1,-1 0 0,1 0 1,0 0-1,0 0 0,-1 0 1,1-1-1,0 1 0,0 0 1,-1 0-1,1-1 0,0 1 1,-1-1-1,1 1 0,0 0 1,-1-1-1,1 1 1,-1-1-1,1 1 0,-1-1 1,1 0-1,-1 1 0,1-1 1,0 0-1,-1-1 116,0 1 1,0 0-1,0 0 1,0-1-1,0 1 1,0 0-1,0-1 1,0 1-1,0 0 0,-1-1 1,1 1-1,0 0 1,-1 0-1,0-2 1,-2-3 341,0 0 1,-1 0 0,1 1-1,-1 0 1,-6-7-1,3 4-422,1 1 0,0-1 0,0 0 0,1-1 0,0 1 0,0-1 0,1 0 0,0 0 0,1 0 0,0-1 0,1 1 0,-1-1 0,2 0 0,-1-11 0,0-16-118,3 0-1,7-59 0,1-19-2407,-9 99 1326,0 0 1,-1 0-1,-1 0 0,-6-28 0,-12-15-2590,11 35 1165,-8-37 0,8 13 283</inkml:trace>
  <inkml:trace contextRef="#ctx0" brushRef="#br0" timeOffset="1">57 0 488,'-2'1'789,"-1"-1"0,1 0 0,0 1 0,0 0 0,0-1 0,-1 1 0,1 0 0,0 0 0,0 0 0,-2 2 0,1-1-403,1 0 0,-1 0 1,1-1-1,-1 2 0,1-1 1,0 0-1,0 0 0,0 1 0,0-1 1,0 1-1,1 0 0,-2 3 1,2-3-317,1 0 0,0 1 1,-1-1-1,1 0 0,1 0 0,-1 1 1,0-1-1,1 0 0,0 0 1,0 0-1,0 0 0,0 0 1,0 0-1,0 0 0,1 0 0,0 0 1,-1 0-1,1-1 0,0 1 1,0-1-1,1 1 0,-1-1 1,0 0-1,4 2 0,4 5-63,0-2 0,0 1 0,1-1 0,0-1 0,12 6-1,241 84-4202,-68-28-4495,-138-46 6411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161 552 164,'8'6'552,"-6"-4"-75,1 0-1,0 0 0,-1 0 1,0 1-1,1-1 0,-1 1 1,0 0-1,3 3 0,-5-4-186,0-1 1,0 0-1,0 1 0,0-1 0,0 0 0,0 0 0,0 1 0,0-1 0,0 0 0,0 0 0,-1 1 1,1-1-1,-1 0 0,1 0 0,-1 1 0,1-1 0,-1 0 0,0 0 0,1 0 0,-1 0 0,0 0 0,0 0 1,0 0-1,-1 1 0,0-1-49,-1-1 0,1 1-1,0-1 1,0 0 0,0 0 0,0 0 0,0 0 0,0 0 0,-1 0 0,1 0-1,0-1 1,0 1 0,0-1 0,0 0 0,0 1 0,0-1 0,-3-2 0,-2-1-69,0 0 1,0 0 0,1 0 0,-1 0-1,1-1 1,0-1 0,1 1 0,-1-1 0,1 1-1,-8-13 1,6 6-63,0 0-1,0-1 1,2 1-1,-1-2 1,-4-19-1,2-1-56,2-1 0,1 0 0,2 0 0,1-36 0,2-104 9,1 169-65,0 1-1,0-1 0,0 1 1,1-1-1,-1 1 0,5-7 1,6-4-7,-11 16 10,-1-1 0,1 1 0,-1 0 0,1 0 0,-1 0 0,1 0 0,-1 0 0,0 0 0,1 0 0,-1 0 0,1 0 0,-1 0-1,1 0 1,-1 0 0,1 0 0,-1 0 0,0 1 0,1-1 0,-1 0 0,1 0 0,-1 0 0,1 1 0,-1-1 0,0 0 0,1 0 0,-1 1 0,0-1 0,1 0 0,-1 1-1,0-1 1,0 0 0,1 1 0,-1-1 0,0 1 0,1 0 0,11 16-17,-4-5 6,0 0-1,-1 0 1,0 0 0,-1 1 0,0 0-1,4 15 1,63 284-122,-69-280 137,0 35 0,2 20 38,-6-85-41,1 4 10,0-1-1,0 1 0,0-1 1,0 1-1,1-1 0,0 0 1,3 6-1,-5-10-4,1 0-1,0 0 1,0-1 0,0 1-1,0 0 1,0 0-1,0 0 1,0-1 0,0 1-1,0-1 1,0 1-1,0-1 1,1 1 0,-1-1-1,0 0 1,0 1-1,1-1 1,-1 0 0,0 0-1,0 0 1,0 0-1,1 0 1,-1 0 0,0 0-1,0 0 1,1-1-1,-1 1 1,0 0 0,0-1-1,0 1 1,0-1-1,1 1 1,-1-1 0,0 0-1,0 1 1,0-1 0,1-1-1,17-11 101,0 0 0,-1-1 1,27-28-1,7-5 70,13-8-95,3 2 0,1 3 0,79-41 0,-118 76-46,1 1-1,0 2 0,1 1 1,45-10-1,-55 17-25,0 0 1,0 2-1,1 1 0,-1 1 1,0 1-1,1 0 0,32 8 1,-34-4-67,0 2 1,-1 0-1,0 1 1,0 1-1,-1 1 1,27 17-1,-21-9-170,0 1 0,-1 1 0,38 42 0,-48-45-484,0 1 0,-2 0 0,0 0-1,-1 1 1,-1 1 0,15 40 0,-9-7-3312,16 85 1,-15-64 1150,2 1 378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868 49 1080,'1'0'233,"-1"-1"0,1 1 1,-1-1-1,1 0 0,0 1 0,-1-1 0,1 0 1,-1 0-1,0 1 0,1-1 0,-1 0 0,0 0 1,1 0-1,-1 1 0,0-1 0,0 0 0,1 0 1,-1 0-1,0 0 0,0 1 0,0-1 0,0 0 1,0 0-1,-1 0 0,1 0 0,0 0 0,-1-1 1,1 1 1,-1 0 0,-1 0 0,1 0 0,0 0 0,0 0 0,0 0 1,0 0-1,-1 0 0,1 0 0,0 1 0,-1-1 0,1 0 0,-1 1 1,-1-1-1,-9-2 355,-1 0 0,1 1 0,-15 0 0,20 1-363,-45-1 598,1 3 0,-90 12 0,63-4-324,28-5-215,-33 3 263,1 3 0,-101 26 1,179-35-551,0 0 0,0 0 1,1 1-1,-1-1 0,0 1 0,1 0 1,-1 0-1,1 0 0,0 0 1,0 1-1,0-1 0,0 1 0,0 0 1,0 0-1,-3 5 0,5-6-2,0 0 0,0 1 0,1-1-1,-1 0 1,1 1 0,-1-1 0,1 1 0,0-1-1,0 0 1,0 1 0,0-1 0,0 1 0,0-1-1,1 1 1,0-1 0,-1 0 0,1 1 0,0-1-1,0 0 1,0 0 0,0 0 0,0 1 0,1-1-1,-1 0 1,1 0 0,1 1 0,2 3-5,0-1 1,1 0-1,-1 0 1,1 0-1,0-1 0,0 0 1,13 6-1,8 6-11,59 34 0,26 17-24,-57-30 12,45 34 18,-88-62 25,-1 1 0,0 1 0,-1-1 0,0 2-1,-1-1 1,8 14 0,-15-20-6,0 0 0,0 1 1,0-1-1,0 0 0,-1 0 0,0 1 0,0-1 1,-1 1-1,1-1 0,-1 1 0,0-1 1,-1 1-1,1-1 0,-1 1 0,0-1 0,-1 0 1,1 1-1,-1-1 0,-4 8 0,0 0 2,0-1 1,-1 1-1,-1-1 0,0-1 0,0 0 0,-15 15 0,-89 74-637,83-76-448,21-17 604,-32 23-3868,38-28 3892,-1-1-1,0 0 1,1 0-1,-1 1 1,1-2-1,-1 1 0,0 0 1,0 0-1,0-1 1,0 0-1,1 0 1,-1 1-1,0-1 1,-4-1-1,-3-4-2019,9-5 299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1 436,'-2'2'7095,"-4"7"-5785,-16 24 53,15-23-1184,0 0 0,1 1 0,-10 21 0,12-20-77,0 0 0,1 0 0,0 1 0,1-1 0,0 1 0,1 23 0,-3 14 117,2-44-198,1 0 0,0 0 0,1 1 0,-1-1 0,1 1 0,1-1 1,-1 0-1,1 1 0,0-1 0,0 0 0,1 0 0,0 1 0,0-1 0,0-1 0,6 11 0,-4-10-16,0 0-1,1 0 1,0 0-1,0-1 0,0 0 1,1 0-1,-1 0 1,1-1-1,1 0 0,-1 0 1,0 0-1,1-1 0,0 0 1,0 0-1,0 0 1,0-1-1,0-1 0,0 1 1,0-1-1,1 0 1,-1 0-1,1-1 0,-1 0 1,0-1-1,14-2 0,-9 1-4,0 0 0,-1-1-1,1 0 1,-1-1-1,0-1 1,0 1-1,0-2 1,-1 0-1,1 0 1,-1-1 0,-1 0-1,1 0 1,-2-1-1,1-1 1,-1 1-1,0-1 1,8-12-1,-6 7-2,-6 9 3,0 1 0,-1-1 0,1 0 0,-1 0 0,0-1 1,0 1-1,-1-1 0,0 1 0,0-1 0,0 0 0,0 0 0,-1 1 0,0-1 0,0-11 0,-1-27 176,1 56-151,1-1-1,1 1 1,-1-1 0,2 0-1,-1 0 1,2 0 0,0 0-1,0-1 1,0 0 0,2 0 0,-1 0-1,1-1 1,13 14 0,-5-6-73,1-1 1,0-1-1,1 0 1,1-2-1,0 0 1,34 18-1,9 4-1542,-29-16-2030,-31-19 3450,-1 0-1,1 0 0,-1 0 1,0 0-1,1 0 0,-1 0 1,1 0-1,-1-1 0,0 1 1,1 0-1,-1 0 0,1 0 0,-1 0 1,0 0-1,1-1 0,-1 1 1,0 0-1,1 0 0,-1-1 1,0 1-1,1 0 0,-1-1 1,0 1-1,1-1 0,0-4-1815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161 277 1184,'18'7'3752,"-20"-15"156,-23-18-2145,21 22-1737,-1 0-1,1 0 1,1 0 0,-1-1 0,1 1-1,-1-1 1,-2-5 0,-8-12 33,-61-96 229,72 114-273,-1-1 0,1 0 0,-1 0 0,1 0 0,1 0 0,-1 0-1,1-1 1,0 0 0,-2-6 0,4 11-14,0 1 1,0 0-1,0-1 1,0 1-1,0 0 0,0-1 1,0 1-1,0-1 0,0 1 1,0 0-1,1-1 1,-1 1-1,0-1 0,0 1 1,0 0-1,0-1 0,0 1 1,1 0-1,-1-1 1,0 1-1,0 0 0,1-1 1,-1 1-1,0 0 1,1 0-1,-1-1 0,0 1 1,1 0-1,-1 0 0,0 0 1,1-1-1,-1 1 1,0 0-1,1 0 0,-1 0 1,0 0-1,1 0 0,-1 0 1,1 0-1,-1 0 1,0 0-1,1 0 0,-1 0 1,1 0-1,-1 0 0,0 0 1,1 0-1,1 1 2,-1-1-1,0 0 0,0 1 1,1 0-1,-1-1 0,0 1 1,0 0-1,0-1 0,0 1 1,0 0-1,0 0 0,2 2 1,71 124 111,-47-78-79,-5-7 7,-12-23 111,-1-1 0,-1 2 0,0-1 0,6 27 0,-12-41 45,0 0 0,0-1 0,1 1-1,-1-1 1,1 1 0,0-1-1,5 6 1,-6-10 269,-1-32 1451,5 9-1530,-4 10-279,1 1 0,1-1 0,0 1 0,1 0 0,8-14 0,3-3-35,2-2-39,35-47 1,-46 69-41,1 0 1,0 1 0,0 0 0,1 1 0,0 0 0,0 0 0,1 0 0,0 1-1,14-6 1,-20 10 7,1 1 0,0-1 0,-1 1 0,1 0-1,0 0 1,0 0 0,0 1 0,-1 0 0,1 0 0,0 0 0,0 0-1,0 1 1,0 0 0,6 2 0,-3 0 5,0 0-1,-1 0 1,0 1 0,0 0 0,0 1-1,0 0 1,11 10 0,2 6 16,0 1-1,-2 1 1,27 43 0,-39-56-22,49 92 71,-47-86-59,-7-11-15,2 0-1,-1 0 1,0 0 0,1 0-1,5 5 1,-8-9 2,1 0 1,-1-1-1,1 1 1,0 0-1,-1-1 0,1 1 1,0-1-1,0 1 0,-1-1 1,1 0-1,0 1 0,0-1 1,0 0-1,-1 1 1,1-1-1,0 0 0,0 0 1,0 0-1,0 0 0,0 0 1,0 0-1,-1 0 0,1 0 1,0 0-1,0 0 1,0 0-1,0-1 0,0 1 1,-1 0-1,1-1 0,0 1 1,0 0-1,0-1 0,-1 1 1,1-1-1,0 1 1,-1-1-1,1 0 0,0 0 1,13-13 28,0 0 1,-1-1-1,21-32 1,13-17 4,-27 36-11,-17 23-12,1-1 0,0 1 0,0 0 1,10-10-1,-10 11-16,0 1-1,1-1 1,0 0 0,0 1 0,0 0 0,0 0 0,0 1 0,10-4 0,-11 5 3,-1 1 0,0 0-1,0 0 1,1 0 0,-1 0 0,0 1 0,0-1 0,0 1 0,1 0 0,-1 0 0,0 0 0,0 0-1,0 1 1,0-1 0,-1 1 0,1 0 0,4 3 0,29 24 4,-1 2 1,-2 1-1,41 50 0,-45-49-223,-18-21-165,-4-4 36,0-1-1,-1 1 0,0 0 0,6 11 1,-10-16-271,-1 0 1,0 1-1,1-1 1,-1 1-1,-1-1 1,1 1-1,0 0 1,-1 7 0,0-10 425,0 0 1,0 0 0,0 0-1,0 0 1,0 0 0,-1 0-1,1 0 1,0 0 0,-1 0-1,1 0 1,-1-1 0,1 1-1,-1 0 1,0 0 0,1 0-1,-1 0 1,0-1 0,0 1-1,1 0 1,-1-1 0,0 1-1,0-1 1,0 1 0,0-1-1,0 1 1,0-1 0,0 1-1,-2-1 1,-6 5-1974,0 0 165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2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805 56 92,'-3'-4'571,"1"0"0,-1 1-1,0-1 1,0 1 0,0 0 0,-1 0-1,1 0 1,-1 0 0,1 0 0,-1 1-1,0 0 1,0 0 0,-5-2 0,1 1-92,0 0 1,-1 1 0,1 1-1,0-1 1,-1 1-1,-13 0 1,5 2-229,0 0 1,1 1-1,-1 1 1,1 1-1,-1 0 0,-25 10 1,15-1 68,0 1 0,1 1-1,1 1 1,0 1 0,-36 34 0,8 0 594,-53 66 1,81-86-595,1 0 1,2 2 0,1 0 0,1 2 0,-19 47-1,32-64-240,0 0-1,1 1 1,1-1-1,1 1 1,1 1-1,0-1 1,1 0-1,2 1 0,0-1 1,0 1-1,2-1 1,7 35-1,-1-28-62,1 0 0,1 0 1,2-1-1,0 0 0,1-1 0,2-1 0,0 0 1,27 29-1,-16-24 34,1-1-1,1-2 1,1 0 0,2-2 0,48 27 0,-23-19-99,2-3 0,93 32 1,122 15-1142,-140-50-1843,-49-19-3029,-44-10 208,-29-1 3362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15 896,'-6'-3'706,"0"0"0,0 1 0,-1 0 0,0 1 0,1-1 1,-1 1-1,0 1 0,1-1 0,-11 1 0,-65 8 2459,61-6-2844,-64 3 531,83-5-791,15 0-3,25-1-54,104 5-14,-121-3 16,-1 2-1,1 1 1,-1 0 0,35 13-1,-49-14 20,1 0-1,-1 1 1,-1-1-1,1 1 0,0 0 1,-1 1-1,0-1 1,0 1-1,-1 0 0,1 0 1,-1 1-1,0-1 1,0 1-1,-1 0 0,1 0 1,-1 0-1,-1 1 1,1-1-1,-1 1 0,0-1 1,-1 1-1,0 0 1,0-1-1,0 1 0,-1 0 1,0 0-1,0 0 1,0 0-1,-1 0 0,0-1 1,-1 1-1,1 0 1,-1-1-1,-1 1 0,1-1 1,-1 0-1,0 0 1,-1 0-1,1 0 0,-1 0 1,-7 7-1,-31 30 73,-81 63 0,113-98-99,0 0-1,1 0 1,0 1-1,0 1 1,-10 14-1,17-21 2,1 0 1,-1-1-1,0 1 0,1 0 0,0 0 1,0 0-1,0 1 0,0-1 1,0 0-1,1 0 0,-1 0 0,1 1 1,0-1-1,0 0 0,0 1 1,0-1-1,1 0 0,-1 0 0,1 1 1,0-1-1,0 0 0,0 0 0,0 0 1,1 0-1,-1 0 0,3 3 1,4 4 4,-1-2 0,1 1 0,0-1 1,1 0-1,-1-1 0,2 0 0,17 10 1,-2-3 3,0-1 1,28 9 0,-33-15-25,1 1-42,0 0 0,0 1 0,-1 1 1,27 17-1,-46-26-39,0 0-1,0-1 1,0 1 0,-1 0 0,1 0 0,0 0-1,0 0 1,-1 0 0,1-1 0,-1 1 0,1 0-1,-1 1 1,1-1 0,-1 0 0,0 0 0,1 0-1,-1 0 1,0 0 0,0 0 0,0 0 0,0 0-1,0 1 1,0-1 0,0 0 0,0 0 0,0 0-1,-1 0 1,1 0 0,0 0 0,-1 0 0,1 0-1,-1 0 1,1 0 0,-1 0 0,1 0 0,-1 0-1,0 0 1,0 0 0,1 0 0,-1-1-1,0 1 1,-1 1 0,-6 5-1164,1 0 0,-2-1 1,-13 10-1,13-10 300,-10 5-1103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0 264,'0'0'131,"0"0"1,1 0-1,-1 0 1,0 0-1,0 0 1,1 0-1,-1 0 0,0 0 1,1 0-1,-1 1 1,0-1-1,0 0 1,1 0-1,-1 0 0,0 0 1,0 0-1,1 0 1,-1 1-1,0-1 1,0 0-1,0 0 1,1 0-1,-1 1 0,0-1 1,0 0-1,0 0 1,0 0-1,0 1 1,1-1-1,-1 0 0,0 0 1,0 1-1,0-1 1,0 0-1,0 0 1,0 1-1,0-1 0,-4 15 3457,-15 20 762,15-28-3684,-9 17 252,0 1 0,2 0 0,1 1 0,1 1 0,1-1 0,-9 55 0,13-41-682,1-1 0,2 1 0,2 0 0,7 53 0,-1-33-158,3 1-1,34 110 1,-37-151-68,1-1-1,1 0 0,1-1 1,0 0-1,16 20 1,-17-28 1,-1 0 1,1 0 0,0-1 0,1-1-1,0 0 1,1 0 0,0-1 0,0 0 0,17 7-1,-22-11-85,1 0 0,-1-1 0,1 0 0,0-1 0,-1 0 0,1 0 0,0 0-1,0 0 1,0-1 0,-1-1 0,1 1 0,0-1 0,0 0 0,0 0 0,-1-1 0,1 0-1,-1 0 1,1-1 0,-1 1 0,12-8 0,-9 3-647,0 0 0,0 0 0,0-1 0,-1 0 1,0-1-1,0 0 0,-1 0 0,0 0 0,-1-1 0,0 0 0,9-21 0,-4-2-2079,-1 0 0,12-68 0,-17 70 1713,12-40-898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37 836,'39'-16'2462,"13"-4"5016,-82 31-7169,1 1 0,0 2-1,1 1 1,0 1 0,1 2 0,1 1 0,-39 35 0,51-41-441,1 0-1,0 0 1,1 1-1,1 1 0,0 0 1,1 0-1,0 1 1,2 0-1,0 1 1,0 0-1,-8 31 0,13-38-116,1 3-4044,2-12 4150,1-1 0,0 0 1,-1 0-1,1 0 0,-1 1 0,1-1 0,0 0 0,-1 0 0,1 0 0,0 0 1,-1 0-1,1 0 0,0 0 0,-1-1 0,1 1 0,0 0 0,-1 0 0,1 0 1,-1-1-1,1 1 0,-1 0 0,1 0 0,0-1 0,0 0 0,18-9-1951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63 197 1384,'-63'27'9300,"98"-53"-7563,33-24-1415,-25 25-99,104-52 236,-127 68-435,1 1 1,0 0-1,0 2 1,1 1-1,32-4 0,-52 9-23,1-1-1,0 1 1,-1 0-1,1 0 1,0 0-1,0 1 1,-1-1-1,1 1 1,0 0-1,-1-1 1,1 1-1,-1 0 1,4 2-1,-5-2 1,0 0 0,1 0 0,-1 1 0,0-1 0,0 0 0,0 1 0,0-1 0,0 0 0,0 1 0,0-1 0,0 1 0,0 0 0,-1-1 0,1 1 0,-1 0 0,1-1 0,-1 1 0,0 0 1,0 0-1,0-1 0,0 4 0,0 15 9,-1-1 0,0 0 0,-2 0 1,0 0-1,-2 0 0,-10 31 1,0-10 12,-36 108 65,46-130-77,0 0 0,2 1-1,0 0 1,2 0 0,0 0 0,1 19-1,1-24-7,1 0 1,0 0-1,1 0 0,0 0 0,1-1 0,7 15 1,-8-21-8,1 0 0,0 0 1,1-1-1,0 1 0,0-1 1,0-1-1,0 1 0,1-1 1,0 0-1,0 0 0,1 0 1,10 5-1,-5-3-186,0-2-1,0 0 1,1 0 0,-1-1-1,1-1 1,0 0 0,0 0 0,0-2-1,0 1 1,0-2 0,1 0-1,15-2 1,-11 0-732,0-1 0,0-2 0,0 1 1,0-2-1,-1 0 0,0-2 0,-1 1 0,22-15 0,8-8-1101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28 732,'-1'0'147,"0"-1"0,1 1 1,-1-1-1,1 1 0,-1-1 0,1 1 0,0-1 0,-1 1 0,1-1 1,0 1-1,-1-1 0,1 0 0,0 1 0,-1-1 0,1 0 0,0 1 1,0-1-1,0 0 0,0 1 0,0-1 0,0 0 0,0 0 1,0 1-1,0-1 0,0 0 0,0 1 0,0-2 0,1 1 16,0 0 0,0 1-1,0-1 1,-1 0 0,1 1 0,0-1-1,0 1 1,0-1 0,0 1 0,0-1-1,0 1 1,0 0 0,0 0 0,0-1-1,0 1 1,1 0 0,5-1 206,1 1 0,-1 0 0,0 0 0,10 2 0,4 3-215,-1 0 0,0 1 0,0 1 0,-1 1 0,1 1 0,-2 1 0,0 0 0,0 1 0,-1 1 0,0 1 0,-1 0 0,0 2 0,-1-1 0,-1 2 0,0 0 0,-2 0 0,1 1 0,-2 1 0,-1 0 0,12 26 0,-8-14 28,-2 1 0,-1 1-1,-1 0 1,-2 1-1,-1 0 1,-1 0-1,2 67 1,-8-60-100,-2 1 1,-1-1-1,-2 0 1,-1 0-1,-18 56 1,-4-15-140,-4-1 0,-4-1 0,-3-3 0,-3-1 0,-3-1 0,-4-3 0,-3-3 0,-2-1 0,-82 76 0,86-100-1058,-1-2 1,-3-2-1,-85 47 0,-192 73-4814,183-100 3673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2 1620,'-58'-1'7774,"48"2"-7593,0 0 0,0 1 0,0 0 0,1 1 0,-1 0 0,1 0 0,0 1 0,0 1 0,0-1 0,0 1 0,1 1 0,0 0 0,0 0 0,-13 13 0,19-16-181,0 1-1,0 0 1,0 0-1,0 0 1,0 0-1,1 0 1,0 0-1,-1 0 1,2 0-1,-1 1 1,0-1-1,1 0 1,0 1-1,0-1 1,0 0-1,1 1 1,-1-1-1,1 0 1,0 0-1,0 0 1,2 6-1,1-2-1,10 24-6,33 56 1,-41-79 46,0 1 0,0 0 0,-1 0 0,0 1 0,-1 0 0,-1-1 0,4 17 0,-6-19-10,0-1-1,0 0 1,-1 0-1,0 0 0,0 0 1,-1 1-1,0-1 1,0 0-1,-1 0 1,0 0-1,0 0 1,-5 10-1,-6 7-103,0 0 0,-1-1 0,-2 0 0,0-1 0,-1-1 0,-35 33 0,35-40-725,0 0 0,-1-1-1,-1 0 1,0-2-1,-24 11 1,-40 14-3508,53-24 2304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2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12,'0'0'1557,"-20"12"3833,6-5-4551,2 2 0,-1-1 1,-10 12-1,14-12-722,0 0 1,1 1-1,0 1 1,1-1-1,0 1 1,1 0-1,-9 19 1,12-23-90,0-1 0,1 1 0,0-1 1,1 1-1,-1 0 0,1 0 0,-1 9 0,2-12-25,1 0 0,-1 0-1,1-1 1,-1 1 0,1 0-1,0 0 1,0 0 0,0-1 0,1 1-1,-1 0 1,0-1 0,1 0-1,0 1 1,0-1 0,0 0-1,0 0 1,0 0 0,4 4-1,6 3-6,1 0-1,0-1 1,0 0-1,0-1 1,1 0-1,0-1 1,1-1-1,-1 0 0,1-1 1,0-1-1,0 0 1,0-1-1,26 1 1,-10-4 20,-1-1 0,0-1 0,0-1 0,0-2-1,56-19 1,-54 18-4,-28 6-10,0 0 0,1 0-1,-1 0 1,0 0 0,1-1 0,4-2 0,-8 2 2,31 32 7,-2 3-1,42 57 1,-57-72-55,-1 0 1,2-2-1,32 27 0,-13-11-447,-27-25-327,0 1 0,-1-1 0,0 1-1,0 1 1,-1-1 0,0 1 0,7 14 0,-4-12-1157,9-5 148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0 362 784,'1'0'213,"0"0"1,0 0-1,0 0 1,0 0-1,0 0 0,0-1 1,0 1-1,-1 0 1,1-1-1,0 1 0,0 0 1,0-1-1,0 1 0,-1-1 1,1 1-1,0-1 1,-1 0-1,1 1 0,0-1 1,-1 0-1,1 0 1,-1 1-1,1-1 0,-1 0 1,1 0-1,-1 0 0,0 1 1,1-1-1,-1 0 1,0 0-1,0 0 0,1 0 1,-1 0-1,0-1 1,7-16 1144,67-129 1223,-55 107-2207,-15 29-297,1 0-1,0 0 1,1 0 0,12-15-1,-18 26-72,1-1 0,-1 1 0,1 0 0,0 0 0,-1 0-1,1 0 1,0 0 0,-1 0 0,1 0 0,-1 0 0,1 0 0,0 0-1,-1 0 1,1 0 0,0 0 0,-1 0 0,1 0 0,-1 1 0,1-1-1,0 0 1,-1 1 0,1-1 0,-1 0 0,1 1 0,-1-1 0,1 0 0,-1 1-1,1-1 1,-1 1 0,0-1 0,1 1 0,-1-1 0,0 1 0,1-1-1,-1 1 1,0 0 0,1 0 0,-1 0-3,6 9-7,-1 0 1,-1 1 0,0-1 0,4 15-1,3 8 3,25 64 154,-34-92-170,7 10 277,-8-15-240,0 1-1,-1-1 0,1 0 0,0 0 1,-1 0-1,1 0 0,0 0 0,-1 1 0,1-1 1,0 0-1,-1-1 0,1 1 0,0 0 0,-1 0 1,1 0-1,-1 0 0,1 0 0,0-1 1,-1 1-1,1 0 0,0-1 0,-1 1 0,1 0 1,-1-1-1,1 1 0,-1-1 0,1 1 1,-1 0-1,1-2 0,105-93 1487,33-27-1175,-115 102-318,-17 13-10,0 1 0,0 0 0,1 1 1,-1 0-1,1 0 0,12-5 0,-19 9 0,1 0-1,-1 1 1,0-1-1,0 1 1,0-1-1,1 1 1,-1 0 0,0-1-1,1 1 1,-1 0-1,0 0 1,1 0-1,-1 0 1,0 0-1,0 0 1,1 0 0,-1 0-1,0 1 1,1-1-1,-1 1 1,0-1-1,0 1 1,0-1-1,1 1 1,-1-1 0,0 1-1,0 0 1,0 0-1,0 0 1,0-1-1,0 1 1,0 0-1,0 0 1,-1 1-1,1-1 1,0 0 0,-1 0-1,1 0 1,-1 0-1,1 0 1,-1 1-1,1-1 1,-1 0-1,0 1 1,1-1 0,-1 0-1,0 0 1,0 1-1,0 1 1,1 1 5,0 1 4,1 0-1,0 0 1,1 0 0,-1 0-1,6 6 1,10 22 67,-2 16 112,-8-23-59,1 0 0,20 39 1,-25-58-123,0 0 1,1 0 0,0 0-1,0-1 1,0 0 0,1 0-1,0 0 1,0 0 0,1-1-1,-1 0 1,1-1 0,0 0 0,8 4-1,-8-4-294,0-1 0,0 0 0,1-1-1,-1 1 1,1-1 0,-1-1 0,1 1 0,10-1 0,-17-1 38,0 0 0,0 0 0,0 0 0,0-1 0,0 1 0,0 0 0,0-1 0,0 1 0,0-1 0,0 1 0,0-1 0,-1 0 0,1 1 0,0-1 0,0 0 0,-1 1 0,1-1 0,0 0 0,-1 0 0,1 0 0,-1 0 0,1 0 0,-1 0 0,0 1 0,1-1 0,-1 0 0,0 0 0,1 0 0,-1 0 0,0 0 0,0 0 0,0 0 0,0-1 0,9-22-3582,9 9 2027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2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43 1140,'6'-8'977,"6"-15"3480,-16 15-1773,-13 5-272,1 4-2202,0 1 1,0 0-1,1 2 0,-1 0 1,1 0-1,-1 2 1,2 0-1,-1 0 0,1 2 1,-1 0-1,2 0 1,-22 17-1,4 1-168,1 1-1,1 1 1,-50 63-1,58-61-44,1 0-1,2 1 0,1 1 1,1 0-1,2 2 0,1-1 1,1 2-1,3 0 1,-10 60-1,13-52 21,3 1 1,1 0-1,3 0 0,1 0 1,2 0-1,2 0 1,20 72-1,-18-90-76,2-1 0,0 0 1,1 0-1,2-1 0,0-1 0,2 0 1,0-1-1,2-1 0,0 0 0,1-1 0,1-1 1,1 0-1,1-2 0,0-1 0,1 0 1,26 13-1,-25-17-830,1-1-1,0-1 1,1-1 0,0-1 0,1-1-1,0-1 1,0-1 0,0-2 0,0 0-1,39-2 1,1-6-1380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4 1156,'-12'-2'3453,"10"2"-2906,0 0 0,0-1 1,0 1-1,0 0 0,0 0 0,0 0 0,0 0 0,0 0 0,0 1 1,-3 0-1,-18 1 1198,22-3-1108,17 1-576,-12 1-60,0 0 0,1 0-1,-1 1 1,0 0 0,0-1 0,0 2-1,0-1 1,-1 0 0,1 1 0,0-1-1,-1 1 1,0 0 0,0 0-1,0 1 1,0-1 0,0 1 0,-1-1-1,1 1 1,2 7 0,-5-9-1,0 0 1,0-1 0,-1 1-1,1 0 1,-1 0 0,1 0-1,-1 0 1,0 0-1,0 0 1,0-1 0,0 1-1,0 0 1,0-1-1,0 1 1,0-1 0,-3 3-1,-8 12 9,8-6-3,-2 0 0,0-1 1,0 0-1,-1 0 0,0 0 1,0-1-1,-1 0 0,0 0 1,-13 9-1,-1-2 19,0 0 1,-41 18 0,-34 16-10,60-29-32,37-20 15,-1 1-1,1-1 1,-1 0 0,0 1-1,1-1 1,-1 1 0,1-1-1,-1 1 1,1-1 0,0 1-1,-1-1 1,1 1 0,-1-1 0,1 1-1,0-1 1,-1 1 0,1 0-1,0-1 1,0 1 0,-1 0-1,2 0 1,0 0 0,-1-1-1,1 1 1,0-1 0,0 1-1,-1-1 1,1 0 0,0 1 0,0-1-1,-1 0 1,1 0 0,0 1-1,0-1 1,0 0 0,0 0-1,0 0 1,-1 0 0,1 0-1,0 0 1,0 0 0,0 0 0,1-1-1,26 3-4,54 8-1,-79-10 11,0 1-1,0-1 1,0 1 0,0 0-1,-1 0 1,1 0 0,0 0-1,-1 1 1,1-1 0,0 1-1,-1-1 1,0 1 0,1 0-1,-1 0 1,0 0-1,0 0 1,0 0 0,0 1-1,2 3 1,-3-4 0,0 1 0,-1-1-1,1 0 1,-1 0 0,0 0 0,0 1-1,0-1 1,0 0 0,0 0 0,0 1-1,0-1 1,-1 0 0,1 0 0,-1 0-1,0 1 1,1-1 0,-1 0 0,0 0-1,0 0 1,-1 0 0,1 0 0,0-1-1,-1 1 1,1 0 0,-3 2 0,-31 34 7,18-22-191,2 0-1,0 2 1,1 0 0,0 1 0,-17 31-1,27-41-347,0-1 0,-1 0-1,0-1 1,-1 1-1,-6 6 1,6-7-814,-1-1 1,0 0 0,0 0-1,-15 10 1,13-15-420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1 592,'-72'48'3489,"19"-11"-2097,34-23-742,-31 28 1,5-2 110,21-20-569,1 1-1,1 1 0,1 2 0,0 0 1,-18 29-1,33-45-503,0 0 1,-1 0-1,0 0 0,-1-1 1,1 0-1,-1 0 0,-15 8 1,4-3-987,-1-2 1,-28 12-1,18-11-283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1 660,'15'4'1028,"0"2"0,-1-1-1,1 2 1,-1 0 0,-1 0 0,23 17 0,-26-16-789,0 0 1,-1 1 0,0 0 0,-1 1 0,0 0 0,-1 0-1,0 0 1,11 22 0,13 27 105,-15-31-181,14 39-1,64 141-270,-94-207 12,1 0-1,-1 1 1,1-1 0,-1 0 0,1 0 0,-1 0 0,0 0 0,0 1 0,0-1 0,1 0 0,-1 0 0,0 1-1,-1-1 1,1 0 0,0 0 0,0 1 0,0-1 0,-1 0 0,1 0 0,-1 0 0,1 1 0,-1-1 0,1 0-1,-1 0 1,0 0 0,1 0 0,-1 0 0,0 0 0,0 0 0,-1 1 0,0-1-220,0 1 1,0-1-1,0 1 0,-1-1 1,1 0-1,0 0 1,-1 0-1,1 0 1,-1 0-1,1-1 0,-1 1 1,1-1-1,-6 1 1,-4-5-1576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61 76,'-23'-42'4850,"2"23"5055,48 46-7957,-1-10-1812,176 107 215,-101-71-191,-1 4 0,125 95 0,-205-136-227,0 2 0,-1 1 0,-1 0-1,-1 1 1,24 36 0,-38-51-218,0 0 0,-1 0 0,1 0 0,-1 1 0,0-1 0,-1 1 0,1-1 0,-1 1 0,-1-1 0,1 1 0,-1 0-1,0 10 1,0-11-224,-1 1 0,0 0 0,0-1 0,-1 0 0,0 1 0,0-1 0,0 0 0,0 0 0,-1 0 0,0 0 0,0 0 0,0-1 0,-1 1-1,1-1 1,-1 0 0,0 0 0,0 0 0,-1-1 0,1 1 0,-8 3 0,-23 10-1802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4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33 104,'7'-2'1861,"-5"-8"5072,-2 6-5495,0 4-845,-1 0-467,1 0 0,-1 0 0,0-1 0,0 1 0,1 0 0,-1 0 0,0 0 0,0 0 0,1-1 1,-1 1-1,0 0 0,0-1 0,1 1 0,-1 0 0,0-1 0,1 1 0,-1-1 0,1 1 0,-1-1 0,1 0 0,-1 1 0,1-1 0,-1 1 0,1-1 0,-1 0 0,1 1 0,0-1 0,-1 0 1,1 0-1,0 1 0,-1-3 1474,1 9 3353,0-7-4370,5 2-526,0 0-1,0 0 1,0 1-1,-1-1 0,1 1 1,0 1-1,-1-1 1,0 0-1,1 1 1,-1 0-1,0 0 0,4 4 1,51 50 61,-50-48-69,5 7-20,-2 1-1,0 0 0,-1 1 1,0 0-1,-2 1 1,0 0-1,8 26 0,-10-22-14,-2 1 0,0 0 1,-1 0-1,-2 0 0,0 0 0,-2 0 0,-4 41 0,0-32 0,-2-1 0,-1 1 1,-1-1-1,-2-1 0,-15 34 0,-1-12-78,-1-1 0,-3-2 0,-68 88 0,-58 33-4154,136-151 2724,7-7-277,-1 0 1,-21 16 0,28-25 641,1 0-1,-1 0 1,0-1-1,0 0 1,-11 3-1,2-5-1351,13-5 375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1040,'0'-96'8589,"0"95"-8535,0 1-1,0-1 1,0 1 0,0-1-1,0 1 1,0-1 0,0 1-1,0-1 1,0 0 0,0 1-1,0-1 1,1 1 0,-1-1-1,0 1 1,0-1 0,0 1-1,1-1 1,-1 1 0,0-1-1,1 1 1,-1-1 0,0 1-1,1 0 1,-1-1 0,1 1-1,-1 0 1,1-1 0,-1 1-1,1 0 1,-1-1 0,1 1-1,-1 0 1,1 0 0,-1 0-1,1-1 1,-1 1 0,1 0-1,-1 0 1,1 0 0,-1 0-1,1 0 1,0 0 0,-1 0-1,1 0 1,0 0 0,0 1 5,1-1 0,-1 1 0,1-1-1,-1 1 1,1 0 0,-1-1 0,0 1 0,1 0 0,-1 0 0,0 0 0,0 0 0,0 0 0,1 0 0,-1 0 0,1 3 0,30 46 134,-17-26-110,23 46-1,-9-6 576,36 121 0,-38-72-198,80 199 1,-96-290-849,1 0 0,1-1 0,1-1 1,1-1-1,1 0 0,0-1 0,27 23 0,-36-31-990,-4-6-1586,8-17-4131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5 1160,'0'-1'181,"1"1"1,-1 0-1,0-1 0,1 1 0,-1-1 0,1 1 1,-1 0-1,1 0 0,-1-1 0,1 1 1,-1 0-1,1 0 0,-1 0 0,1-1 0,0 1 1,-1 0-1,1 0 0,-1 0 0,1 0 1,-1 0-1,1 0 0,0 0 0,-1 0 0,1 0 1,-1 1-1,1-1 0,0 0 0,-6 14 3537,-23 26-864,25-36-3040,-28 39 406,2 1 0,1 1-1,3 1 1,-29 73 0,49-104-216,1-1 1,1 1-1,-2 19 0,-8 31-357,6-36-30,5-19-563,0 0-1,-1-1 1,-7 18 0,9-25 653,1 0 1,-1-1 0,0 1 0,0 0 0,-1-1 0,1 1-1,0-1 1,0 1 0,-1-1 0,1 0 0,-1 1 0,1-1 0,-1 0-1,0 0 1,1 0 0,-1 0 0,0-1 0,0 1 0,1 0 0,-1-1-1,0 1 1,0-1 0,0 1 0,-4-1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6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1176,'6'3'791,"0"1"0,0 0-1,0 0 1,0 0 0,-1 1 0,7 7 0,-10-10-572,0 1 0,0 0 0,0 1 0,0-1 0,0 0 1,-1 1-1,0-1 0,0 0 0,0 1 0,0 0 0,0-1 0,-1 1 1,1 0-1,-1 5 0,-1 15 104,-1-1-1,0 1 1,-2-1-1,-12 41 1,-40 85 235,25-73-248,13-21 13,-15 78 0,18-68-125,10-40-135,1 0 0,1 0 0,1 1 0,1-1 0,2 1 0,3 25 0,-3-43-61,1 0 0,-1 0 1,2 0-1,-1 0 0,1-1 1,0 1-1,0-1 1,1 0-1,0 0 0,0 0 1,1 0-1,0-1 1,0 0-1,1 0 0,-1 0 1,1 0-1,1-1 0,-1 0 1,1-1-1,0 1 1,0-1-1,0-1 0,0 1 1,1-1-1,-1 0 0,1-1 1,0 0-1,0 0 1,0-1-1,0 0 0,0 0 1,0-1-1,0 0 0,0 0 1,0-1-1,13-2 1,-16 2-5,1-1 0,-1 0 1,1 0-1,-1 0 0,0 0 1,0-1-1,0 0 0,0 0 1,0 0-1,-1-1 0,0 0 0,1 0 1,-1 0-1,-1 0 0,1 0 1,-1-1-1,1 0 0,-1 0 1,0 0-1,-1 0 0,1 0 1,-1 0-1,0-1 0,-1 1 1,1-1-1,-1 1 0,0-1 1,-1 0-1,1 1 0,-1-1 1,0 0-1,-2-10 0,0 6 2,0 0 0,-1 1 0,-1-1 0,1 1 0,-2 0 0,1 0 0,-1 0 0,-1 1 0,1-1 0,-1 1 0,-12-11 0,-1 0-11,-1 1-1,0 1 1,-28-18-1,29 21-122,-27-15-896,8 18-2537,38 11 3431,-4 0-335,1-1 0,0 1 1,-1-1-1,1 1 0,0-1 1,0 0-1,-1 0 1,1-1-1,0 1 0,0-1 1,0 1-1,-3-4 1,4-5-1380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14 924,'0'0'99,"0"-1"-1,0 1 0,0-1 1,0 1-1,0-1 1,0 1-1,0 0 0,0-1 1,0 1-1,0-1 1,0 1-1,0 0 1,0-1-1,0 1 0,0-1 1,0 1-1,0-1 1,-1 1-1,1 0 0,0-1 1,0 1-1,0 0 1,-1-1-1,1 1 1,0 0-1,0-1 0,-1 1 1,1 0-1,0-1 1,-1 1-1,1 0 0,0 0 1,-1 0-1,1-1 1,-1 1-1,1 0 1,0 0-1,-1 0 0,1 0 1,-1 0-1,1 0 1,-1-1-1,1 1 0,0 0 1,-1 0-1,1 0 1,-1 1-1,1-1 1,0 0-1,-1 0 0,1 0 1,-1 0-1,1 0 1,0 0-1,-2 1 0,1 0 66,0-1 0,0 1 0,0 0 0,0 0 0,1-1 0,-1 1 0,0 0 0,0 0 0,0 0 0,1 0 0,-1 0 0,0 0 0,1 0 0,-1 0 0,1 1 0,0-1 0,-1 0-1,1 0 1,0 0 0,-1 1 0,1 0 0,1 8-51,0-1 0,0 0 0,1 0 1,0 0-1,0 0 0,1 0 0,1-1 0,-1 1 0,1-1 0,1 0 0,0 0 0,0 0 0,0 0 0,8 8 0,12 10-158,1-1 0,40 31 0,-30-27 132,54 53-93,-3 4 1,122 154-1,-165-178 54,-3 1 1,-2 2-1,-4 2 0,-2 1 1,-3 2-1,-4 1 0,28 113 1,-40-119 34,-2 0 0,-3 0 0,0 115 0,-10-128-61,-3 0 1,-2-1-1,-2 0 1,-3 0-1,-21 62 0,4-32-141,-4-2 0,-3-2-1,-72 117 1,72-142-636,-2-2 1,-1-2-1,-3-1 1,-2-2-1,-82 65 0,-118 65-3443,128-99 2195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12 264,'-42'-5'7296,"-1"0"-3608,29 4-2989,-9 1 956,18 0-270,12 2 534,437 92-1827,-190-35-96,737 143-112,-853-175 206,322 52 1122,-438-77 334,-28-5 979,-41-6-236,-454-61-448,246 39-1738,-388-46 6,-64-10-86,196 28-104,497 57 70,11 2 6,0 0-1,0 0 1,0 0 0,0-1 0,0 0 0,1 0-1,-1 1 1,0-1 0,-5-3 0,32 5-38,-8-2 36,218 23-27,-100-7 33,877 85-36,369 34 123,-1238-123 1012,-212-14 2885,-31 0-3427,-1662-108 138,1752 110-694,-17 0 0,22-1 0,14 1 0,31-2-20,53 3 0,-23 2-5,327 4-157,204-2-2640,-438-7 642,113-5-4553,-2-20-3680,-247 24 8945,-1-1-1,0-1 0,0-1 1,24-11-1,-8-4-928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3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953 5 1392,'-583'9'12928,"327"-13"-8952,159-1-2391,81 2-1122,36 1-306,290 17-59,-122-8-79,2080 71-75,-2088-76 85,170 6 162,-332-7-3,64 4 770,-30-4 2608,-49-1-2072,-8 0 17,-874-5 2831,-1177-53-4416,1614 41 74,882 28 0,1732-11 0,-1661-1 0,-1064 8 0,292-2 0,-1226 5 0,1468-11 0,38 3 0,900 20 0,-518-20 0,-225 0-169,479 29-2016,-638-29 1612,-6-1-215,0 0-1,0 1 1,-1 0 0,1 1-1,-1 0 1,1 1 0,9 5-1,-19-9 576,0 1 0,0-1-1,0 0 1,0 1-1,0-1 1,0 1 0,-1 0-1,1-1 1,0 1-1,0 0 1,-1-1 0,1 1-1,-1 0 1,1 0-1,0 0 1,-1-1 0,1 1-1,-1 0 1,0 0-1,1 0 1,-1 0 0,0 1-1,0-1 20,0 0 0,0 0 0,0 0-1,-1 0 1,1 0 0,-1-1 0,1 1-1,-1 0 1,1 0 0,-1 0 0,1-1-1,-1 1 1,0 0 0,1-1 0,-1 1 0,0-1-1,1 1 1,-1 0 0,-1-1 0,-6 5-1079,0-1 1,-1 0 0,-15 4-1,22-7 1089,-40 11-3315,-77 12 0,9-8 1358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4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76 328,'-20'-6'1105,"-1"1"0,0 1 0,0 1 0,0 1 0,-1 1 0,1 1 0,0 1 0,-23 3 0,-47 1-212,56-5-782,33 0-92,20 0-19,11 1-8,-1 2-1,41 10 1,25 2 5,95 2-2,256 19 395,396 17 598,-778-48-907,100 11 1983,-186-18 4188,-16 2-3890,-60-3-1164,-214-12 136,162 9-1098,-1249-84 62,796 21-346,569 66 43,23 2 0,0 0 0,-1-1-1,1 0 1,-18-6-1,51 4-22,-1 1 0,37 0 0,779-8-214,-630 10 253,744 24 178,-867-12-323,-57-5 319,-11 2-3456,-15-7 3120,0-1-1,1 0 0,-1 0 0,0 1 1,0-1-1,0 0 0,0 1 0,1-1 0,-1 0 1,0 1-1,0-1 0,0 0 0,0 1 1,0-1-1,0 0 0,0 1 0,0-1 0,0 0 1,0 1-1,0-1 0,0 0 0,0 1 1,0-1-1,0 0 0,0 1 0,-1-1 0,1 0 1,0 1-1,0-1 0,0 0 0,-1 1 1,1-1-1,-19 12-4875,9-8 3068,4-1 642,0-1-1,0 1 1,0 0-1,0 1 1,-10 7 0,6-5-1089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4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2348 150 360,'4'0'144,"0"0"0,0 0-1,0 1 1,0 0 0,0-1 0,0 1 0,0 1 0,0-1-1,7 4 1564,-41-10 2703,-57-7-2487,-96-2 0,65 7-1350,-264-12 653,9 0-754,-127-13-345,-108-9-81,495 35-51,181 1-19,740 39 97,-654-25-71,1085 90 80,-1086-81 1748,-170-13 808,-269 6-83,-878 5-2268,1060-16-298,-370-10-9,451 9 16,-27-3-34,50 1 3,9 0 22,9-2-5,46 1-1285,95 8 0,-158-4 1256,13 1-540,17 0-2214,47 9 1,-68-8 1543,0 0 1,0 1-1,-1 1 1,0 0-1,10 4 1,-10-1-1286,-7-2 464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4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166 340,'-3'-2'686,"0"0"1,0 1-1,0-1 1,0 1-1,-1-1 1,1 1-1,0 0 0,-1 1 1,1-1-1,-1 0 1,-3 1-1,1-1-326,-91-10 888,33 6-981,-44-5 100,-95-13 557,-365-51 1218,490 72-2106,54 2-15,0-1 0,0-1 0,-43-9 0,32 10 14,26 1-39,26 1-9,55 7 32,-21 0 0,142 12 24,416 33 42,-490-49-86,65 3-9,-151-5 22,47 7 200,-54-10 1012,-27-2 500,-13 2-642,-359-14 113,139 3-752,56 3-448,-153-3-6,330 12 13,89-2-99,-23-1 68,117 2 21,299 6-6,-58 7-76,-215-7 122,-205-4-46,4 3 4,-53-4 29,-395-10 159,1-1-117,361 10-31,-79-13 1,116 12-119,35 3 19,30-1 55,233 16-45,-116-5 12,226 24-22,-3-1 34,184 18 42,-546-52-7,47 1 63,-115-11 64,-257-1-56,174 5-85,-663-52 97,607 42-56,174 11-82,28 1-15,22 2 36,776 18-85,178-5 14,-866-6 244,-570-21-83,-147-20 81,417 19-147,-230-16 56,346 26-46,-34-1 5,69 6-29,35 0-21,28 1 28,96 0-25,216 6 3,-269-1-341,153 13 649,-109 2-2715,-73-11-918,35 14 1,-48-6-4256,-12-10 5487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3:5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1284,'10'24'1874,"-7"-18"-1165,0 1 0,-1-1 1,1 1-1,-2 0 1,1 0-1,-1 0 0,1 10 1,-1-12-436,-1 0 0,1 0 0,0 0 0,1 0 0,-1 0 0,1 0 0,0 0-1,0 0 1,3 5 0,-1 4 1011,-2-10-446,4-16-323,19-44 537,-13 19-798,-8 30-222,-2 0 1,1 0 0,-1 0 0,0 0 0,-1 0 0,1-11 0,7-23 158,-8 40-187,-1 0 0,0 0 0,0 0 0,0 0 0,1 0 0,-1 0 0,0 0 0,1 0 0,-1 1 0,1-1-1,-1 0 1,1 0 0,-1 0 0,1 0 0,-1 1 0,1-1 0,0 0 0,0 1 0,0-2 0,0 2-4,0-1 0,-1 1 0,1-1 0,0 1 0,-1-1 0,1 1 0,-1-1 0,1 1 0,-1-1 0,0 0 0,1 1 0,-1-1 0,0 0 0,1 0 0,-1 1 0,0-1 0,0 0 0,1-1 0,-1 1-12,6-1 64,-6 2-51,-1 0-1,1 0 0,0 1 1,0-1-1,0 0 0,0 0 1,0 0-1,0 0 0,0 0 1,0 0-1,0 0 0,-1 0 1,1 0-1,0 0 0,0 0 1,0 0-1,0 0 0,0 0 1,0 0-1,0 0 0,-1 0 0,1 0 1,0 0-1,0 0 0,0 0 1,0 0-1,0 0 0,0 0 1,-1 0-1,1 0 0,0 0 1,0 0-1,0 0 0,0 0 1,0 0-1,0 0 0,0 0 1,0-1-1,0 1 0,-1 0 1,1 0-1,0 0 0,-1-3 2478,-11 2-427,5 2-1056,9 3-689,-2-4-270,0 0-1,0 0 1,0 1-1,0-1 1,0 0-1,0 0 1,0 0-1,-1 0 1,1 0-1,0 0 1,0 0-1,0 0 1,0 0 0,0 0-1,0 0 1,0 0-1,0 0 1,0 0-1,0 0 1,0 0-1,0 0 1,0 0-1,0 0 1,0 0 0,0 0-1,0 0 1,0 1-1,0-1 1,0 0-1,0 0 1,0 0-1,0 0 1,0 0-1,-14-2 895,-7-2 25,19 4-724,2 0-219,-1 1 0,1-1 1,0 0-1,-1 1 0,1-1 0,0 1 1,-1-1-1,1 0 0,0 1 0,0-1 1,0 1-1,-1-1 0,1 1 0,0-1 0,0 1 1,0-1-1,0 0 0,0 1 0,0-1 1,0 1-1,0-1 0,0 1 0,0-1 1,0 1-1,0-1 0,0 1 0,0-1 0,0 1 1,1-1-1,-1 1 0,3 21 20,-2-19-34,0 0-1,1 0 0,-1 0 0,1 0 0,0 0 0,0-1 0,0 1 1,0-1-1,4 5 0,9 12-5,51 88 22,-19-34 26,60 132 0,39 116 113,-140-308-310,-1-2-67,0 0-1,-1 1 1,0 0 0,-1-1-1,-1 1 1,1 0 0,0 22 0,-32-29-12875,-4 0 5911,22-4 4460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06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48 516,'1'0'135,"0"-1"-1,0 0 1,0 1-1,0-1 1,0 0 0,0 1-1,-1-1 1,1 0-1,0 0 1,0 0 0,-1 0-1,1 0 1,-1 0-1,1 0 1,-1 0 0,1 0-1,-1 0 1,1 0-1,-1 0 1,0 0 0,0 0-1,0 0 1,1 0-1,-1-1 1,0 1 0,-1-2-1,0 2 52,1 0 1,-1 0-1,0 0 0,0 0 1,-1 0-1,1 0 0,0 0 0,0 0 1,0 0-1,-1 0 0,1 1 1,0-1-1,-1 0 0,1 1 0,-1 0 1,1-1-1,-2 1 0,-9-3 474,1 2 0,-1-1 0,0 2 0,-19 0-1,-29 5 86,1 2 0,-85 22 0,114-24-445,26-5-244,-1 1 0,1-1 1,-1 1-1,0 0 0,1 0 1,-1 1-1,1-1 0,0 1 0,-1 0 1,1 0-1,0 0 0,-6 5 1,10-6-54,0 0 0,0 0 0,1 0 1,-1 0-1,0-1 0,1 1 1,-1 0-1,1 0 0,-1-1 0,1 1 1,-1 0-1,1-1 0,0 1 0,-1-1 1,1 1-1,0-1 0,-1 1 1,1-1-1,0 1 0,0-1 0,-1 0 1,1 1-1,0-1 0,1 1 0,0-1 5,42 25 5,198 123 65,-216-129-67,0 2 0,-2 0-1,0 1 1,-2 2 0,0 0 0,29 45 0,-46-60 0,0-1 0,-1 1 1,0 0-1,-1 0 1,0 1-1,0-1 1,-1 0-1,0 1 0,-1 0 1,0-1-1,-1 1 1,0 17-1,-1-19 58,0 0-1,0 0 0,-1-1 1,0 1-1,0-1 1,-1 0-1,0 1 1,0-1-1,-1 0 0,0 0 1,0-1-1,0 1 1,-1-1-1,0 0 1,-10 9-1,-6 1 230,0-1 0,0-1-1,-2-1 1,1-1 0,-2-1 0,-32 11 0,-152 34 381,132-39-623,54-13-74,18-4-4,1 0-1,0 0 1,-1 1-1,1-1 1,0 1-1,0 0 1,-1 0-1,1 0 1,0 0-1,0 1 1,0-1-1,-3 3 1,6-4 9,0 0 1,0 0-1,0 1 1,0-1 0,0 0-1,0 0 1,-1 0-1,1 0 1,0 0 0,0 1-1,0-1 1,0 0-1,0 0 1,0 0-1,0 0 1,0 1 0,0-1-1,0 0 1,0 0-1,0 0 1,0 0 0,0 1-1,0-1 1,0 0-1,0 0 1,0 0-1,0 0 1,0 1 0,0-1-1,0 0 1,1 0-1,-1 0 1,0 0 0,0 0-1,0 1 1,0-1-1,0 0 1,0 0 0,0 0-1,1 0 1,-1 0-1,0 0 1,0 0-1,0 0 1,0 1 0,12 3-547,14 1-1352,-1-1-1,1-1 0,0-2 0,1 0 1,-1-2-1,52-7 0,-14-3-410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07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41 912,'-12'-6'1135,"-1"0"0,1 1 0,-1 0 0,0 1 0,-1 0 0,-14-1 0,7 2-485,-1 1 0,0 1 1,-28 3-1,6 2-406,1 3 1,-1 2-1,-48 16 1,70-19-151,0 2 0,1 1 0,1 0 0,-1 2 1,-36 25-1,52-32-79,-1 0 0,0 1 0,1-1 1,0 1-1,0 0 0,0 1 1,1-1-1,0 1 0,0 0 0,0 0 1,1 0-1,0 1 0,0-1 0,0 1 1,1 0-1,0 0 0,0 0 1,1 0-1,0 0 0,0 0 0,1 0 1,0 11-1,2-7-11,0-1 1,0 1 0,1 0-1,0-1 1,1 0-1,0 0 1,1 0-1,0 0 1,1-1-1,11 15 1,-7-12-9,0-1 1,1 0-1,1 0 1,0-2-1,0 1 0,27 14 1,-17-12 27,0-2 1,1-1-1,0 0 1,1-2-1,0-1 0,0 0 1,0-2-1,0-1 1,32 0-1,-29-4 60,-1 0-1,1-2 1,0-1-1,-1-2 1,1 0 0,-1-2-1,-1 0 1,29-15-1,-34 13-47,0-1 0,0-1-1,-1 0 1,-1-2 0,0 0-1,-1-1 1,-1-1 0,0 0 0,-1-1-1,12-19 1,-15 18 86,-2 0-1,-1 0 0,0-1 1,8-26-1,-16 45-99,-1-1 0,0 0 0,0 1-1,0-1 1,0 0 0,0 1-1,0-1 1,0 0 0,0 1-1,0-1 1,0 0 0,0 1 0,0-1-1,0 0 1,0 1 0,0-1-1,-1 0 1,1 1 0,0-1 0,-1 1-1,1-1 1,0 0 0,-1 1-1,1-1 1,-1 1 0,1-1-1,-1 1 1,1-1 0,-1 1 0,1 0-1,-1-1 1,1 1 0,-1 0-1,-1-1 1,2 1-12,0 0-1,-1 0 0,1 0 1,0 0-1,0-1 1,-1 1-1,1 0 1,0 0-1,0 1 0,-1-1 1,1 0-1,0 0 1,0 0-1,-1 0 1,1 0-1,0 0 1,0 0-1,-1 0 0,1 0 1,0 1-1,0-1 1,-1 0-1,1 0 1,0 0-1,0 0 0,0 1 1,-1-1-1,1 0 1,0 0-1,0 1 1,0-1-1,0 0 1,1 18 42,5 1-49,2 0 0,1-1 0,0 0 0,1 0 1,1-1-1,1 0 0,0-1 0,1-1 0,1 0 0,0 0 0,21 16 1,1-4-478,1-1 1,0-1 0,2-2-1,44 18 1,-69-34-433,1-1-1,0 0 1,0-1 0,1 0-1,0-2 1,-1 0 0,1 0-1,0-2 1,1 0 0,-1 0-1,0-2 1,16-2 0,15-7-1124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07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243 550 228,'-3'7'7292,"-4"-12"-3790,-13-25-2438,3 4-536,10 17-423,1 0-1,1-1 0,-6-12 0,-8-14 63,2 3-3,-22-58 0,10 20 131,27 65-233,-1 1 0,0 0 0,0-1 0,-1 1 0,1 1 0,-1-1-1,0 0 1,-1 1 0,1 0 0,-8-6 0,12 10-55,-1 0 0,1-1 0,0 1 1,-1 0-1,1-1 0,-1 1 0,1 0 0,0 0 0,-1 0 1,1-1-1,-1 1 0,1 0 0,-1 0 0,1 0 0,0 0 0,-1 0 1,1 0-1,-1 0 0,1 0 0,-1 0 0,1 0 0,-1 0 1,1 0-1,0 0 0,-1 0 0,1 0 0,-1 0 0,1 0 0,-1 1 1,1-1-1,0 0 0,-1 0 0,1 1 0,-1-1 0,1 0 1,0 18 113,15 27-65,-14-42-50,75 220 20,-33-47 34,-32-125 16,-8-31 41,3 4 336,-3-20-153,-1-1 330,-3-6 14,-3-8-65,0-9-160,1-1 0,1 1-1,0-1 1,2 0 0,2-23-1,-1-10 22,-1 2-146,-2 16-148,3 1-1,1 0 1,7-41 0,-5 58-133,-1 1 0,-1 0 1,-1-1-1,0 1 0,-1-1 1,-1 1-1,0-1 0,-8-31 1,5 38-4,0 1 0,1 0 0,1-1 0,-1 1 0,0-19 0,3 29-10,0-1-1,0 1 0,0 0 0,1 0 1,-1 0-1,0 0 0,0 0 0,0-1 1,0 1-1,1 0 0,-1 0 1,0 0-1,0 0 0,0 0 0,1 0 1,-1 0-1,0 0 0,0 0 0,0 0 1,1 0-1,-1 0 0,0 0 0,0 0 1,0 0-1,1 0 0,-1 0 1,0 0-1,0 0 0,0 0 0,1 0 1,-1 0-1,0 0 0,0 0 0,0 0 1,0 1-1,1-1 0,-1 0 0,0 0 1,0 0-1,0 0 0,0 0 0,0 1 1,1-1-1,-1 0 0,0 0 1,0 0-1,0 0 0,0 1 0,10 7-23,-9-8 27,3 6-5,-1 0 1,1 0-1,-1 0 1,-1 0-1,1 0 0,-1 1 1,2 7-1,10 26 14,7-1-13,1-1-1,1-1 0,2-1 0,44 48 1,-3 5-9,-53-69 4,1 0 0,0-1 0,2-1 1,0 0-1,25 21 0,-1-8-25,3 4 21,51 30 0,-81-57-30,2 0 1,-1-1 0,1-1-1,0 0 1,0 0 0,1-2-1,0 0 1,19 2 0,-22-4-173,-8-2-78,0 1 1,0 0 0,0-1-1,-1 0 1,1 0 0,0-1-1,5 0 1,-10 1 211,0 0 0,0 0 0,1 0 0,-1 0-1,0 0 1,0-1 0,0 1 0,1 0 0,-1 0 0,0 0 0,0 0 0,0 0 0,0 0 0,1 0 0,-1-1 0,0 1 0,0 0 0,0 0 0,0 0 0,0 0 0,0 0 0,0-1 0,1 1 0,-1 0 0,0 0 0,0 0 0,0-1-1,0 1 1,0 0 0,0 0 0,0 0 0,0-1 0,0 1 0,0 0 0,0 0 0,0 0 0,0 0 0,0-1 0,0 1 0,0 0 0,0 0 0,0 0 0,0-1 0,-1 1 0,1 0 0,0 0 0,0 0 0,0 0 0,0-1 0,0 1-1,0 0 1,-1 0 0,-13-13-3753,-23-10-2075,10 13 3360,-1-1 496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08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0 641 572,'1'0'87,"-1"1"-1,0-1 1,0 1-1,1-1 1,-1 0-1,0 1 1,0-1-1,1 0 1,-1 1-1,0-1 1,1 0 0,-1 0-1,0 1 1,1-1-1,-1 0 1,0 0-1,1 0 1,-1 0-1,1 1 1,-1-1-1,1 0 1,-1 0 0,0 0-1,1 0 1,-1 0-1,1 0 1,-1 0-1,1 0 1,-1 0-1,0 0 1,1 0-1,-1 0 1,1 0 0,-1-1-1,0 1 1,1 0-1,0 0 1,-1-1 87,1 1-1,0 0 1,0 0 0,-1 0 0,1-1-1,0 1 1,-1 0 0,1-1 0,-1 1-1,1-1 1,0 1 0,-1-1 0,1 1 0,-1-1-1,1 1 1,-1-1 0,1 1 0,-1-1-1,1 1 1,-1-1 0,0 0 0,1 1 0,-1-1-1,0 0 1,0 0 0,0 1 0,1-1-1,-1-1 1,-1-42 2062,-1 29-2001,1 0 1,1 0-1,0 0 1,1 0-1,1 0 1,1 1-1,7-29 1,11 0 233,1 0 1,1 2-1,51-66 0,-57 86-361,1 0-1,1 1 1,1 1-1,0 1 1,2 1-1,0 0 1,48-26-1,-61 39-92,1-1-1,0 1 0,0 1 0,0-1 0,1 2 1,-1 0-1,1 0 0,-1 1 0,22-1 0,-26 3-5,0 0 0,-1 0 0,1 0 0,0 0 0,0 1 0,-1 0 0,1 1 0,-1-1 0,0 1 0,0 0 0,0 0 0,0 0 0,0 1-1,-1 0 1,1 0 0,-1 0 0,0 0 0,0 1 0,3 4 0,3 7 16,-1-1-1,-1 1 1,0 0 0,10 31-1,13 73 40,-22-83-50,21 125 16,-2-5-10,-10-111-26,-14-38-7,0-1-1,-1 1 1,0 0 0,2 11 0,-1-1 8,-3-16-94,-1 0 1,1 0-1,0 1 0,-1-1 1,0 0-1,1 0 0,-1 1 1,0-1-1,0 0 1,-1 3-1,1-4-9,-1-1 0,1 1 0,-1 0 0,0-1 1,1 1-1,-1 0 0,0-1 0,0 1 0,1-1 0,-1 1 0,0-1 0,0 1 0,0-1 1,0 0-1,0 1 0,1-1 0,-1 0 0,0 0 0,0 0 0,0 0 0,0 0 1,0 0-1,0 0 0,0 0 0,0 0 0,0 0 0,0 0 0,0 0 0,-1-1 0,-15-2-1101,1-1-1,0 0 0,0-2 1,1 1-1,-1-2 0,1 0 1,-15-10-1,-8-4-759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0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368 640 688,'9'-127'6473,"-9"67"-5496,-3 1 1,-2 0 0,-21-97 0,21 91-712,3 51-208,2 0 1,0 1-1,1-17 0,1-13 279,-30 82 173,19-22-458,0 0 0,-18 24 0,-5 7 23,8-8 12,-96 174 509,102-177-504,2 0 1,1 2 0,-18 78 0,31-106-91,0 0 0,0 0 1,1 0-1,1 0 0,0 0 0,1 0 0,0 0 0,0 0 0,1 0 0,1 0 1,-1 0-1,2 0 0,0-1 0,0 0 0,1 1 0,0-2 0,1 1 0,0-1 1,0 1-1,1-2 0,9 11 0,-1-5 0,1 0 0,1-1 0,0-1 0,0-1 0,1 0 1,1-1-1,0-1 0,0 0 0,1-2 0,0 0 0,0-2 0,0 0 0,29 3 0,-16-5 92,-1-1 0,1-1 0,0-2 0,-1-1 0,1-2 0,-1-1 0,59-18 0,-76 18-26,0-1 0,0-1 0,-1 0-1,0-1 1,0 0 0,-1-1 0,0-1 0,0 0-1,19-20 1,-25 22-47,0 0-1,0-1 1,-1 1-1,0-2 1,0 1-1,-1 0 1,-1-1 0,1 0-1,-2 0 1,1 0-1,-1-1 1,-1 1-1,0-1 1,0 1 0,0-12-1,-2-6 3,0-4-8,0 1-1,-10-59 1,2 42-25,2-1-1,1-88 1,5 136 9,0-1-1,-1 1 1,1 0 0,0-1 0,0 1-1,0-1 1,0 1 0,1 0-1,-1-1 1,0 1 0,0-1-1,1 1 1,-1 0 0,1-1-1,-1 1 1,1 0 0,0 0-1,0-1 1,-1 1 0,1 0-1,0 0 1,0 0 0,0 0 0,0 0-1,0 0 1,0 0 0,0 1-1,1-1 1,-1 0 0,0 0-1,0 1 1,1-1 0,-1 1-1,0-1 1,1 1 0,-1 0-1,0-1 1,1 1 0,2 0 0,0 1-1,0-1 0,0 1 0,0 0 0,0 0 0,0 1 1,0-1-1,-1 1 0,1 0 0,0 0 0,-1 0 1,1 0-1,3 4 0,6 6 5,-1 0 0,-1 0 0,0 2 1,-1-1-1,13 22 0,36 81 17,-38-74-16,-14-26-5,-1 1 1,-1-1-1,0 1 1,3 27-1,11 38-3,-7-42-10,11 73-1,-21-99 2,-2-8-108,1 0 0,0 0 0,0 0 0,1 0 0,-1 0 0,1 0 0,1-1 0,-1 1 0,1-1 0,0 1 0,6 8 0,-7-12-187,5 11-2186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0 456,'0'1'276,"0"0"-1,0-1 1,-1 1 0,1-1-1,0 1 1,0-1 0,-1 1-1,1-1 1,0 1 0,-1-1-1,1 1 1,0-1 0,-1 1-1,1-1 1,-1 0 0,1 1-1,-1-1 1,1 1-1,-1-1 1,1 0 0,-1 0-1,1 1 1,-1-1 0,1 0-1,-1 0 1,-1 0 0,-22 6 1345,3-1-649,17-3-669,-1 0 1,0 0 0,0-1 0,0 0 0,0 1 0,-9 0 0,10-2 78,-1 0 1,1 1-1,0 0 1,0 0 0,0 0-1,-5 3 1,8-4-371,1 1 1,-1-1 0,1 0-1,-1 1 1,0-1-1,1 0 1,-1 1 0,1-1-1,-1 1 1,1-1 0,0 1-1,-1-1 1,1 1-1,-1-1 1,1 1 0,0-1-1,-1 1 1,1 0 0,0-1-1,0 1 1,0-1-1,-1 1 1,1 0 0,0-1-1,0 1 1,0 0 0,0-1-1,0 1 1,0 1-1,1-1 37,0 1 0,-1 0 0,1-1-1,0 1 1,0-1 0,0 1-1,0-1 1,0 0 0,0 1 0,0-1-1,3 2 1,2 2 105,0-1 1,1 1-1,-1-1 1,14 6-1,322 107 687,-256-90-659,-10-8 695,131 17 1,-179-33-715,345 36 2676,2-1-1244,34 3-1172,-268-30-245,-10 1 21,-1-6-1,168-13 1,-112-7-76,42-4-6,-182 13-62,-14 1 88,44-9 1,-67 11-115,16-4 152,0-1 0,0 0-1,40-19 1,-63 24-118,1 0 1,-1 0 0,0-1-1,0 1 1,0 0 0,0-1-1,0 1 1,0-1 0,-1 0-1,1 1 1,-1-1 0,1 0-1,-1 0 1,0 0-1,-1 0 1,1 0 0,0 0-1,0-6 1,-1 6 4,0 0 0,1 0 1,-1 0-1,0 0 0,-1 1 0,1-1 0,0 0 1,-1 0-1,0 0 0,0 0 0,1 1 0,-2-1 1,1 0-1,0 1 0,0-1 0,-1 1 1,0-1-1,1 1 0,-1-1 0,-4-3 0,-13-7 325,-2 1-1,-26-13 0,2 2 715,44 22-1094,0 1 0,1 0 1,-1 0-1,1-1 0,-1 1 0,1 0 0,-1 0 1,0 0-1,1 0 0,-1 0 0,1 0 1,-1 0-1,0 0 0,1 0 0,-1 0 0,1 0 1,-1 0-1,0 0 0,1 0 0,-1 1 1,0-1-1,1 0-10,0 1 0,0-1 0,-1 0-1,1 0 1,0 1 0,0-1 0,0 0 0,0 1 0,0-1 0,0 0 0,0 0 0,0 1 0,0-1 0,0 0 0,0 1 0,0-1 0,0 0 0,0 0-1,0 1 1,0-1 0,0 0 0,0 0 0,0 1 0,1-1 0,-1 0 0,0 0 0,0 1 0,0-1 0,0 0 0,0 0 0,1 1 0,-1-1-1,0 0 1,0 0 0,1 0 0,-1 0 0,0 1 0,0-1 0,1 0 0,-1 0 0,0 0 0,0 0 0,1 0 0,-1 0 0,0 0 0,0 0-1,1 0 1,-1 0 0,1 0 0,169 87-21,41 29 3,-109-57-8,-95-56 20,0 1 1,1 1 0,-1-1 0,-1 1-1,1 1 1,-1-1 0,0 1 0,0 0-1,0 0 1,-1 1 0,0 0 0,0 0-1,-1 0 1,0 0 0,0 1-1,-1-1 1,3 11 0,-6-15 2,0 0 1,0 0-1,0 0 0,0 0 0,-1 1 1,1-1-1,-1 0 0,0 0 1,0 0-1,0 0 0,0 0 1,-1-1-1,1 1 0,-1 0 0,0 0 1,1-1-1,-1 1 0,-1-1 1,1 0-1,0 1 0,-3 1 1,-9 7 5,1 0 0,-25 14 0,29-19-8,-35 20 17,-2-1 1,0-3-1,-1-1 0,-1-3 0,-1-2 0,0-2 1,-84 13-1,74-20-1132,0-2 1,-69-4-1,61-5-4651,-115-22 0,-19-8-5012,118 21 7174,17 3 1226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2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1184,'-6'36'6411,"-18"15"-3991,9-21-1839,13-27-548,0 0-1,1 0 0,0 0 0,-1 1 1,1-1-1,1 0 0,-1 1 0,0-1 0,1 1 1,0-1-1,-1 1 0,1-1 0,1 1 1,-1-1-1,0 1 0,1-1 0,0 0 1,0 1-1,0-1 0,0 0 0,0 1 1,1-1-1,0 0 0,-1 0 0,1 0 1,0 0-1,0-1 0,1 1 0,-1 0 0,4 2 1,33 37 36,17 16-35,-20-25-40,-1 1 0,-2 2 0,-1 1 0,48 74-1,46 99 125,-95-152 85,39 104-1,93 365 1005,-163-526-1205,85 260 492,76 271 861,-86-328-747,-54-151-472,-2-13-109,1 0 0,2-2 1,2 0-1,1-2 0,2 0 0,1-2 1,42 39-1,-45-51-23,0-1 0,1-2 0,1 0 0,1-2 1,0-1-1,56 22 0,191 52 26,-262-87-30,83 22 12,2-4 0,0-5 1,1-4-1,105 0 0,-67-19 4,-66 2-4,5-2-18,92-22 0,-52 7 8,-75 16 68,79-4 1,-119 10-67,-1 1 623,-18-11 586,-4 4-989,1-1 1,0-1-1,-29-15 1,41 14-222,-1 1-4,9 8 1,1 0-1,0 0 0,-1 0 1,1 0-1,-1 0 0,1 0 1,-1 0-1,1 0 0,0-1 1,-1 1-1,1 0 0,-1 0 1,1 0-1,0-1 0,-1 1 0,1 0 1,0 0-1,-1-1 0,1 1 1,0 0-1,-1-1 0,1 1 1,0 0-1,0-1 0,0 1 1,-1-1-1,1 1 0,0 0 1,0-1-1,0 1 0,0-1 1,0 1-1,-1-1 0,1 1 1,0 0-1,0-1 0,0 1 0,0-1 1,0 1-1,1-1 0,-1 1 1,0-1-1,0 1 0,0 0 1,0-1-1,0 1 0,1-1 1,-1 1-1,0 0 0,0-1 1,0 1-1,1 0 0,-1-1 1,0 1-1,1 0 0,-1-1 0,2 0-2,-1 0 0,0-1-1,0 1 1,1 0 0,-1 0-1,1 1 1,-1-1 0,1 0-1,-1 0 1,1 1 0,-1-1-1,1 1 1,-1-1-1,1 1 1,2-1 0,102-4-53,-106 5 66,0 0-1,0 0 1,0-1-1,1 1 0,-1 0 1,0 0-1,0 0 1,1 0-1,-1 0 0,0 0 1,0 0-1,1 0 1,-1 0-1,0 0 0,0 0 1,1 0-1,-1 0 1,0 0-1,0 1 0,0-1 1,1 0-1,-1 0 1,0 0-1,0 0 0,0 0 1,1 0-1,-1 1 1,0-1-1,0 0 0,0 0 1,1 0-1,-1 0 1,0 1-1,0-1 0,0 0 1,0 0-1,0 0 1,0 1-1,0-1 0,1 0 1,-1 0-1,0 1 1,0-1-1,0 0 0,0 0 1,0 0-1,0 1 1,-10 11 562,-18 8 63,-32 13-464,3 3 0,0 2-1,-52 47 1,100-76-236,0 1 0,0 0 1,1 1-1,0 0 0,-10 18 0,13-19-224,5-10 255,0 0 0,-1 0 0,1 0 1,0 1-1,0-1 0,0 0 0,0 0 0,0 0 1,0 1-1,0-1 0,0 0 0,-1 0 0,1 1 1,0-1-1,0 0 0,0 0 0,0 1 0,0-1 1,0 0-1,1 0 0,-1 0 0,0 1 0,0-1 0,0 0 1,0 0-1,0 1 0,0-1 0,0 0 0,0 0 1,0 0-1,1 1 0,-1-1 0,0 0 0,0 0 1,0 0-1,0 0 0,1 1 0,-1-1 0,0 0 1,0 0-1,0 0 0,1 0 0,-1 0 0,0 0 0,0 0 1,1 1-1,-1-1 0,0 0 0,0 0 0,0 0 1,1 0-1,-1 0 0,0 0 0,0 0 0,1 0 1,-1 0-1,0 0 0,0 0 0,1-1 0,-1 1 1,0 0-1,0 0 0,0 0 0,1 0 0,-1 0 0,0 0 1,1-1-1,18-7-3906,-12-2 1888,0 0 1,0 0-1,8-18 1,17-24-1492,4 9 1321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1 120,'-36'1'3773,"-44"7"-1,39-2-2750,0 3 0,-44 16-1,75-22-903,0 0 0,1 1 0,-1 1 0,1 0 0,-13 9 0,19-13-104,1 1 0,0-1 0,0 1 0,1 0 0,-1 0 0,0 0 0,1 0 0,-1 0 0,1 0 0,-1 1 0,1-1 0,0 0 1,0 1-1,0-1 0,1 1 0,-1-1 0,0 1 0,1-1 0,0 1 0,-1 0 0,1-1 0,0 1 0,0-1 0,1 1 0,-1 0 0,1 3 0,3 1-12,0 1 0,1-1 1,0-1-1,0 1 0,0-1 0,1 0 0,0 0 0,12 9 0,-9-7-2,94 73-22,-49-39 14,-48-36 43,0-1-1,-1 1 1,0 1 0,0-1 0,-1 1-1,1-1 1,-2 1 0,1 1 0,-1-1 0,0 0-1,0 1 1,-1 0 0,0-1 0,0 1 0,-1 0-1,0 0 1,-1 0 0,0 0 0,0 0 0,0 0-1,-3 11 1,2-14 0,-1 0 1,0-1-1,0 1 0,-1 0 0,0 0 0,1-1 1,-1 0-1,-1 1 0,1-1 0,-1 0 0,1-1 1,-8 6-1,-8 6 58,-31 18 0,14-9-33,-133 77 24,111-69-98,49-27 3,0 1 0,1 0 1,0 0-1,-8 9 0,13-13-53,1 0 0,-1 1 0,1 0 0,0-1 0,0 1 0,0 0 0,0 0 0,1 0 0,-1 0 0,1 1 0,-1-1 0,1 0 0,0 1 0,-1 6 0,-2 3-1009,0 3-2617,4-16 3591,0 0-1,0 1 1,0-1 0,0 0 0,0 1-1,0-1 1,0 0 0,0 1 0,1-1-1,-1 0 1,0 1 0,0-1 0,0 0-1,1 0 1,-1 1 0,0-1 0,0 0 0,1 0-1,-1 1 1,0-1 0,0 0 0,1 0-1,-1 0 1,0 1 0,1-1 0,-1 0-1,0 0 1,1 0 0,-1 0 0,0 0-1,1 0 1,-1 0 0,0 0 0,1 0 0,-1 0-1,0 0 1,1 0 0,-1 0 0,1 0-1,16-4-1926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1 452,'-6'3'6758,"-25"10"-4899,28-11-1744,-1 1 0,0-1 1,1 1-1,-1 0 0,1 0 0,0 0 0,0 1 1,0-1-1,0 1 0,1 0 0,-1-1 1,1 1-1,0 0 0,0 0 0,1 1 0,-1-1 1,-1 8-1,-16 30 428,-4-10-184,9-11-5,-25 44 0,33-54-290,1 0 0,0 1 0,1 0 0,0 0 0,1 0 1,1 0-1,-1 0 0,2 1 0,0-1 0,1 22 1,2-19-26,-1-2-16,1 0 0,0 0 1,1-1-1,1 1 0,0 0 0,0-1 0,10 17 0,-9-21-12,7 14-15,1-1 1,28 33 0,-35-47 14,1-1 1,-1 0 0,1 0-1,0-1 1,1 0-1,-1 0 1,1-1 0,0 0-1,0 0 1,1-1 0,9 3-1,-10-3 45,1-1 0,-1 0 0,1 0 0,-1-1 0,1 0 0,-1 0 0,1-1 0,0-1 0,-1 1 0,1-1 0,-1-1 0,1 1 0,-1-2 0,0 1 0,0-1 0,0 0-1,0-1 1,0 0 0,-1 0 0,1 0 0,-1-1 0,0 0 0,-1-1 0,1 0 0,10-12 0,16-17 106,-26 29-134,0-1 0,0 0-1,-1 0 1,10-15 0,0-5 21,-9 17-34,-1 0 1,0-1-1,0 0 1,-1-1-1,6-17 1,25-128 158,-35 149-120,0 0 1,0-1 0,-2-15 0,1 6 263,0 16-15,7 14-112,13 45-100,-7-17-78,2 0-1,24 46 0,-27-63-25,1 0 1,1-1-1,1-1 0,1-1 0,1 0 0,1-1 0,27 23 1,-36-35-252,-1 0 0,1-1-1,1-1 1,-1 0 0,1 0 0,11 4 0,-20-19-8022,-2 9 8043,1 0 0,-1 0 0,1-1 1,0 1-1,-1 0 0,1-1 0,0 1 1,0 0-1,0 0 0,0-1 0,0 1 1,0 0-1,0-1 0,1 1 0,-1 0 1,0 0-1,1-1 0,-1 1 0,2-2 1,7-8-1600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257 511 116,'-1'1'549,"0"0"-1,-1-1 1,1 1-1,0-1 1,0 0 0,-1 1-1,1-1 1,0 0-1,-1 0 1,1 0-1,0 0 1,0 0 0,-3 0-1,-17-8 2392,-19-23-2871,25 18 755,6 5-677,0-1 1,1 1-1,1-1 0,0-1 0,0 0 1,-10-17-1,-30-72 684,38 77-640,0 3-55,4 9-64,0 1 1,1-1-1,0-1 0,1 1 1,0 0-1,1-1 1,-3-20-1,5 30-37,0 4-29,-1 0 1,1 0-1,0 0 1,0 1-1,0-1 1,1 0-1,-1 0 1,2 4-1,9 39-10,-2 0 1,-2 0-1,2 70 0,1 49 65,-10-163-67,2 28 334,3-22 102,7-17 188,66-117 1591,-7 9-1513,-30 58-453,53-74 158,-82 118-362,12-16 59,33-33-1,-47 55-82,0 0 0,0 1-1,1 0 1,0 0-1,0 1 1,1 1-1,18-8 1,-24 12-11,-1 1-1,1 0 1,0 0 0,-1 0 0,1 1-1,0 0 1,-1 0 0,1 0 0,-1 1-1,1-1 1,0 1 0,-1 1 0,1-1-1,-1 1 1,0 0 0,1 0 0,-1 1 0,0-1-1,0 1 1,-1 0 0,1 1 0,-1-1-1,1 1 1,-1 0 0,5 6 0,1 0 1,-1 0 1,-1 1 0,0 1 0,0-1-1,-1 1 1,-1 1 0,0-1 0,0 1-1,3 15 1,6 18 22,-10-35 18,-1 1 0,0 0 0,-1 0 0,0 0 0,1 23 0,4 0 142,-8-34-176,0 1-1,1-1 1,-1 0 0,1 0-1,-1 1 1,1-1 0,-1 0 0,1 0-1,0 0 1,0 0 0,0 0-1,-1 0 1,1 0 0,0 0-1,0 0 1,0 0 0,0 0-1,1-1 1,-1 1 0,0 0-1,2 0 1,0-2 18,0 0 0,-1 0-1,1-1 1,0 0 0,-1 1 0,1-1 0,-1 0-1,0 0 1,0 0 0,1 0 0,-1-1 0,2-3 0,1 0 19,6-5 9,-2-1 0,0-1 0,13-21 0,14-22-24,-7 20-60,-19 20 41,2 0 1,0 1 0,1 1 0,1 0-1,0 1 1,1 0 0,16-10 0,-30 22-14,0 1 0,0-1 0,-1 1 0,1 0 0,0-1 0,0 1 0,0 0 0,0 0 0,0 0 0,0 0 0,-1 0 0,1 0 0,0 0 0,0 0 0,0 0 0,0 0 0,0 0 0,0 0 0,0 1 0,-1-1 0,1 0 1,0 1-1,0-1 0,1 1 0,0 1 1,0 0 0,0-1 1,0 1-1,0 0 1,0 0-1,-1 1 0,1-1 1,1 4-1,3 6 7,0 1-1,6 20 0,-11-27-6,10 28 5,37 102 8,-7-46-30,-35-79-5,1 0 0,-1-1 1,2 0-1,-1-1 0,1 1 0,11 9 0,-15-16-153,-1 0 0,1 0 0,0 0 0,0-1 0,0 1 0,0-1 0,0 0 0,1 0 0,-1-1 0,1 1 0,-1-1 0,1 0 0,-1 0 0,1-1 0,0 1 0,-1-1 0,1 0-1,0 0 1,-1-1 0,1 1 0,7-3 0,-11 2-263,1 0 0,-1 0 0,0 0 0,0 0 1,0-1-1,0 1 0,0 0 0,0-1 0,-1 1 0,1-1 0,0 1 0,-1-1 0,1 1 0,-1-1 0,1 0 0,-1 1 0,0-1 0,0 1 0,0-1 0,0 0 0,0-1 0,0 0-95,0 0 0,1 0 0,-1 1 0,1-1 0,0 0 0,0 1 0,0-1 0,2-5 0,14-8-1845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46:11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327 806 28,'0'0'6649,"1"12"1666,-3-4-6815,1-7-1372,1-1 0,-1 0 0,1 0 0,-1 0 0,1 0 0,-1 0 0,1 0 0,-1 0 0,0 0 1,1 0-1,-1 0 0,1 0 0,-1 0 0,1-1 0,-10-3 8317,10 37-5459,0-21-2853,2 27 753,-2-37-829,0 0 1,1-1 0,-1 1-1,0-1 1,1 1-1,0 0 1,-1-1 0,1 1-1,0-1 1,0 1-1,0-1 1,0 0-1,0 1 1,0-1 0,0 0-1,1 0 1,-1 0-1,2 2 1,-1-1 20,1-1 0,-1 1 0,0 0-1,0 0 1,-1 0 0,1 0 0,0 1 0,-1-1 0,2 3 0,16 19-47,-18-22-31,4 2 0,-1 0 0,1 0 0,0 0 0,0-1 0,0 0 0,1 0 0,-1 0 0,1-1 0,-1 1 0,10 1 0,-12-4 0,0-1 0,0 1 0,0-1 0,0 0 0,-1 1 0,1-2 0,0 1 0,0 0 0,0 0 0,-1-1 0,1 1 0,-1-1 0,1 0 0,-1 0 0,1 0 0,-1 0 0,3-4 0,4-5 0,-1-1 0,12-19 0,5-6 0,-25 32 0,1 1 0,9-4 0,-9 7 0,1 0 0,-1 0 0,0 1 0,1-1 0,-1 0 0,1 0 0,0 1 0,-1-1 0,1 1 0,0-1 0,-1 1 0,1 0 0,0 0 0,-1-1 0,1 1 0,0 0 0,-1 1 0,1-1 0,0 0 0,-1 0 0,1 1 0,0-1 0,-1 1 0,1-1 0,0 1 0,-1 0 0,1 0 0,-1 0 0,0 0 0,3 2 0,2 1 0,2 1 0,0 0 0,-1 1 0,12 11 0,-11-9 0,1 0 0,0-1 0,19 12 0,-27-19 0,-1 1 0,1-1 0,-1 0 0,1 0 0,0 0 0,-1 0 0,1 0 0,-1 0 0,1 0 0,0 0 0,-1 0 0,1 0 0,0 0 0,-1 0 0,1 0 0,-1 0 0,1 0 0,0-1 0,-1 1 0,1 0 0,-1-1 0,1 1 0,-1 0 0,1-1 0,-1 1 0,1 0 0,-1-1 0,1 1 0,-1-1 0,1 1 0,-1-1 0,0 1 0,1-1 0,-1 0 0,0 1 0,0-1 0,1 1 0,-1-1 0,0 1 0,0-1 0,0 0 0,0 1 0,0-1 0,0 0 0,0 1 0,0-1 0,0 0 0,0 1 0,0-1 0,0 0 0,1-2 0,37-57 0,-30 54 0,1 1 0,-7 4 0,0-1 0,0 1 0,-1 0 0,1 1 0,0-1 0,0 0 0,0 1 0,0-1 0,0 1 0,0-1 0,0 1 0,4 0 0,4-1 0,-8 1 0,-1-1 0,1 1 0,0 0 0,0 0 0,0 0 0,-1 0 0,1 1 0,0-1 0,0 1 0,-1-1 0,1 1 0,0-1 0,-1 1 0,1 0 0,0 0 0,1 1 0,28 21 0,-9-7 0,-13-10 0,-1 0 0,0 0 0,10 10 0,16 11 0,-23-19 0,-10-8 0,0 1 0,0 0 0,0 0 0,0-1 0,-1 1 0,1-1 0,0 1 0,0 0 0,0-1 0,0 0 0,1 1 0,-1-1 0,0 0 0,0 1 0,0-1 0,0 0 0,0 0 0,0 0 0,0 0 0,0 0 0,1 0 0,-1 0 0,0-1 0,1 1 0,2-4 0,0 1 0,-1-1 0,1 1 0,-1-1 0,0 0 0,0-1 0,0 1 0,-1 0 0,3-7 0,20-28 0,-6 7 0,-10 18 0,-9 13 0,1 0 0,-1 0 0,0 0 0,1 1 0,-1-1 0,1 0 0,-1 0 0,1 0 0,-1 0 0,1 1 0,0-1 0,-1 0 0,1 1 0,0-1 0,1-1 0,9-9 0,-10 10 0,0-1 0,0 1 0,0 0 0,-1 0 0,2 0 0,-1 0 0,0 0 0,0 0 0,0 0 0,0 1 0,0-1 0,1 0 0,-1 0 0,0 1 0,1-1 0,-1 1 0,1 0 0,-1-1 0,0 1 0,1 0 0,-1 0 0,1-1 0,-1 1 0,1 0 0,-1 1 0,1-1 0,1 0 0,45-4 0,-31 11 0,-14-6 0,-1 0 0,1 1 0,-1-1 0,1-1 0,0 1 0,0 0 0,-1-1 0,1 1 0,4-1 0,4 3 0,0 0 0,24-10 0,-30 5 0,0-1 0,-1 0 0,1 0 0,-1-1 0,0 1 0,0-1 0,5-5 0,9-8 0,6-12 0,-22 26 0,0 0 0,0 0 0,0 0 0,0 0 0,1 0 0,-1 0 0,1 1 0,0-1 0,0 1 0,0 0 0,0 0 0,0 0 0,0 0 0,1 0 0,-1 1 0,1 0 0,-1-1 0,1 1 0,-1 0 0,1 1 0,0-1 0,-1 1 0,8-1 0,-6 2 0,0 0 0,-1 0 0,1 0 0,0 0 0,-1 1 0,1 0 0,-1 0 0,0 0 0,0 0 0,0 1 0,0-1 0,0 1 0,0 0 0,-1 0 0,6 6 0,27 19 0,-16-15 0,-17-10 0,-1-1 0,1 1 0,0-1 0,0 0 0,0 0 0,0 0 0,1-1 0,-1 1 0,0-1 0,1 0 0,-1 0 0,1 0 0,-1 0 0,1-1 0,-1 1 0,1-1 0,-1 0 0,1 0 0,0 0 0,-1 0 0,1-1 0,-1 0 0,1 1 0,-1-1 0,1-1 0,-1 1 0,0 0 0,6-4 0,-3 1 0,0 0 0,0-1 0,-1 0 0,0 0 0,0 0 0,8-11 0,-9 11 0,0 0 0,0 0 0,0 1 0,1-1 0,0 1 0,8-6 0,-12 7 0,-1 3 0,0 0 0,0-1 0,0 1 0,0 0 0,0-1 0,0 1 0,0 0 0,0 0 0,0-1 0,0 1 0,0 0 0,0-1 0,0 1 0,0 0 0,0 0 0,1-1 0,-1 1 0,0 0 0,0 0 0,0-1 0,1 1 0,-1 0 0,0 0 0,0 0 0,0-1 0,1 1 0,-1 0 0,0 0 0,0 0 0,1 0 0,-1 0 0,0 0 0,1 0 0,-1-1 0,0 1 0,0 0 0,1 0 0,-1 0 0,0 0 0,1 0 0,-1 0 0,0 0 0,1 0 0,-1 1 0,0-1 0,0 0 0,1 0 0,-1 0 0,0 0 0,0 0 0,1 0 0,3 1 0,1 0 0,-1 0 0,0 0 0,0 0 0,0 1 0,0 0 0,0 0 0,0 0 0,-1 0 0,1 0 0,-1 1 0,1 0 0,-1-1 0,5 7 0,26 17 0,14 1 0,-46-25 0,1-1 0,20 5 0,6-5 0,27 16 0,-53 3 0,-1-16 0,-1 0 0,1 0 0,-1-1 0,0 1 0,0 0 0,0 1 0,-1-1 0,1 0 0,-1 0 0,0 0 0,0 0 0,-1 7 0,0 22 0,9-23 0,-15-10 0,6-4 0,1 0 0,1 0 0,-1 1 0,-1-1 0,1 0 0,0 0 0,-1 1 0,0-1 0,1 0 0,-1 1 0,-1-1 0,-1-4 0,-16-67 0,9 32 0,6 32 0,0-1 0,1 1 0,0-1 0,1 0 0,0 0 0,0 1 0,1-16 0,-8-32 0,-1 0 0,1 12 0,-1 18 0,10-29 0,2 52 0,-2 4 0,1-1 0,-1 0 0,0 1 0,0-1 0,0 0 0,0 1 0,0-1 0,-1 0 0,0-2 0,0-3 0,-8-36 0,9 39 0,0 0 0,-1 1 0,1-1 0,-1 0 0,0 0 0,0 0 0,-3-7 0,3 10 0,1 1 0,-1-1 0,1 0 0,0 1 0,0-1 0,-1 0 0,1 1 0,0-1 0,1 0 0,-1 1 0,0-1 0,1-2 0,-1 3 0,1-1 0,-1 1 0,0-1 0,0 0 0,1 1 0,-1-1 0,0 0 0,-1 1 0,1-1 0,0 0 0,0 1 0,-1-1 0,1 0 0,-1 1 0,1-1 0,-1 1 0,0-1 0,0 1 0,0-1 0,1 1 0,-1 0 0,-2-2 0,3 3 0,0 0 0,0 0 0,-1 0 0,1-1 0,0 1 0,0 0 0,0 0 0,0 0 0,-1 0 0,1 0 0,0 0 0,0-1 0,0 1 0,0 0 0,0 0 0,0 0 0,0 0 0,-1-1 0,1 1 0,0 0 0,0 0 0,0 0 0,0 0 0,0-1 0,0 1 0,0 0 0,0 0 0,0 0 0,0-1 0,0 1 0,0 0 0,0 0 0,0 0 0,0 0 0,0-1 0,0 1 0,0 0 0,1 0 0,-1 0 0,0-1 0,0 1 0,0 0 0,0 0 0,0 0 0,0 0 0,0 0 0,1-1 0,-1 1 0,0 0 0,0 0 0,-19-7 0,18 7 0,-19-11 0,12 10 0,-2 0 0,1-3 0,-58-14 0,-21-1 0,63 14 0,22 5 0,-1-1 0,1 1 0,0 0 0,0-1 0,-1 0 0,1 0 0,-5-2 0,-4-2 0,0 0 0,0 0 0,0 2 0,-1-1 0,-15-1 0,-17-5 0,-12 0 0,29 7 0,21 3 0,1-1 0,-1 1 0,0-1 0,1-1 0,-11-2 0,5 0 0,1 0 0,-1 1 0,0 1 0,0 0 0,0 1 0,0 0 0,-19 1 0,-36 11 0,9-5 0,49-4 0,0 0 0,0-1 0,0 0 0,0-1 0,0 0 0,-11-1 0,2-1 0,0 0 0,0 2 0,-22 1 0,25 0 0,0-1 0,0 0 0,0-1 0,0-1 0,-18-4 0,18 2 0,6 2 0,0 0 0,0-1 0,-16-8 0,11 5 0,1 0 0,-1 1 0,-21-4 0,15 4 0,20 5 0,-13-4 0,1 1 0,-1 1 0,0 0 0,0 0 0,0 2 0,0-1 0,-15 3 0,12-2 0,2-2 0,14 2 0,-1-1 0,0 1 0,0 0 0,0 0 0,0 0 0,1 0 0,-1 0 0,0 0 0,0 0 0,0 0 0,0 0 0,1 0 0,-1 0 0,0 0 0,0 1 0,0-1 0,1 0 0,-2 1 0,-54 6 0,41-3 0,0 0 0,0-1 0,0-1 0,0-1 0,-1 0 0,-17-1 0,17-5 0,12 4 0,-24 2 0,20 0 0,6 0 0,1 0 0,0 1 0,-1-1 0,1 0 0,0 1 0,0-1 0,0 1 0,0 0 0,0-1 0,0 1 0,1 0 0,-1-1 0,0 1 0,1 0 0,-1 3 0,-2 5 0,1-7 0,0 0 0,0 0 0,0 0 0,0 0 0,0 0 0,-1-1 0,1 1 0,-1-1 0,0 1 0,-3 1 0,2 1 0,4-4 0,-1 0 0,1 0 0,-1 0 0,0 0 0,1 0 0,-1 0 0,1 0 0,-1-1 0,0 1 0,0 0 0,0 0 0,0-1 0,1 1 0,-1 0 0,0-1 0,0 1 0,0-1 0,0 1 0,-2 0 0,-3 1 0,0 1 0,0-1 0,-1 0 0,1-1 0,-1 0 0,1 0 0,-1 0 0,0-1 0,-11 0 0,7-1 0,0 0 0,0 0 0,0-1 0,-20-6 0,6-2 0,-38-12 0,54 21 0,1 2 0,7 0 0,1 0 0,-1 1 0,1-1 0,0 0 0,-1 0 0,1 1 0,0-1 0,0 0 0,0 0 0,0 1 0,0-1 0,0 0 0,0 0 0,1 3 0,-1 88 0,10-61 0,-7-25 0,0 0 0,0 0 0,1 0 0,0 0 0,7 8 0,21 30 0,-27-35 0,1 0 0,0-1 0,0 0 0,0-1 0,10 9 0,-15-15 0,0 0 0,0 0 0,0 0 0,0 0 0,0 0 0,-1 1 0,1-1 0,0 0 0,-1 0 0,1 1 0,0-1 0,-1 2 0,9 13 0,-5-10 0,0 0 0,0 1 0,0-1 0,4 13 0,5 6 0,-10 4 0,-2-26 0,1 1 0,-1-1 0,0 1 0,0-1 0,0 1 0,-1-1 0,1 1 0,-1 0 0,0 5 0,0-7 0,0 0 0,1 0 0,-1-1 0,1 1 0,0 0 0,0 0 0,-1-1 0,1 1 0,0-1 0,2 4 0,-2-4 0,1 1 0,-1-1 0,0 1 0,0-1 0,-1 1 0,1 0 0,0 0 0,-1-1 0,1 1 0,0 3 0,-2 10 0,1-12 0,0-1 0,-1 1 0,1 0 0,0 0 0,0-1 0,1 1 0,-1 0 0,1-1 0,-1 1 0,1 0 0,0-1 0,0 1 0,0-1 0,0 1 0,2 2 0,6 22 0,-5-14 0,-4-12 0,0-1 0,0 1 0,0-1 0,0 1 0,0-1 0,0 1 0,0-1 0,0 1 0,0-1 0,0 1 0,1-1 0,-1 1 0,0-1 0,0 1 0,0-1 0,1 1 0,-1-1 0,0 1 0,1-1 0,-1 1 0,0-1 0,1 0 0,-1 1 0,0-1 0,1 1 0,-1-1 0,1 0 0,-1 0 0,2 1 0,-1 0 0,0 0 0,1 0 0,-1-1 0,0 1 0,0 0 0,1 1 0,-1-1 0,0 0 0,0 0 0,0 0 0,-1 1 0,1-1 0,0 0 0,0 1 0,-1-1 0,1 1 0,-1-1 0,1 1 0,-1-1 0,1 1 0,-1-1 0,0 1 0,0 0 0,0-1 0,0 1 0,0 2 0,9 22 0,-5-17 0,-3-8 0,-1 0 0,1 0 0,0 0 0,-1-1 0,1 1 0,-1 0 0,0 0 0,1 0 0,-1 0 0,0 0 0,1 0 0,-1 0 0,0 0 0,0 0 0,0 0 0,0 0 0,0 2 0,11 17 0,-11-20 0,5 3 0,-1 0 0,0 1 0,0-1 0,0 1 0,0 0 0,-1 0 0,4 4 0,0-3 0,-3 1 0,-4-2 0,0-8 0,2-2-21,-2 1 68,-13 1-870,-11 3-7183,24 1 7621,-1 0 0,1 0 0,-1 0-1,1 0 1,-1 0 0,1 0 0,-1 0-1,1 0 1,-1 1 0,1-1-1,-1 0 1,1 0 0,-1 0 0,-3 17-13485,12-3 10641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01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157 370 388,'0'4'21,"-1"9"4526,1-13-4466,0 0 1,0 0-1,0 0 0,0 1 0,0-1 1,0 0-1,0 0 0,0 0 1,0 0-1,0 1 0,0-1 0,0 0 1,0 0-1,-1 0 0,1 0 1,0 1-1,0-1 0,0 0 0,0 0 1,0 0-1,0 0 0,-1 0 1,1 0-1,0 0 0,0 1 0,0-1 1,0 0-1,-1 0 0,1 0 1,0 0-1,0 0 0,0 0 0,-1 0 1,1 0-1,0 0 0,0 0 1,0 0-1,0 0 0,-1 0 0,1 0 1,0 0-1,0 0 0,0 0 1,-1 0-1,1 0 0,0 0 0,0-1 1,0 1-1,0 0 0,-1 0 1,1 0-1,-14-14 4691,0-19-2902,4 8-1192,-2-2-415,1-2 1,0 1-1,-11-60 0,10 55-55,9 29-165,2 0 1,-1 0 0,0 0-1,1 0 1,0-1-1,0 1 1,0 0 0,-1-8-1,2 7 38,-1 0 0,0 0 0,0 1 0,-1-1 0,0 0 0,0 0 0,0 1 0,0-1-1,0 1 1,-1 0 0,-4-6 0,3 4 165,6 17-186,7 15 6,0 25 9,-8-28-66,0-17-7,-1 1 0,1-1 0,-2 0 0,1 0 0,0 0 0,-1 0 0,0 0 0,-1 0 0,1 0 0,-3 6 0,3-11 0,1 0 0,-1 0 0,1 0 0,-1 0 0,1 0 0,0 1 0,0-1 0,-1 0 0,1 0 0,0 0 0,0 0 0,0 0 0,0 1 0,0-1 0,1 2 0,0 18 2,-1-20-9,9 5-93,9 30 121,-7-10-35,-3-1-129,-4-13-381,0 0-1,-1 0 0,-1 1 0,1-1 0,-2 1 0,0 0 0,0 0 0,-2 13 0,1-26 474,0 4-450,-1 0 0,0-1 0,1 1 0,-1-1 1,0 1-1,-1-1 0,1 0 0,-1 1 0,-1 2 1,-14 13-5689,9-19 4089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50 1304,'0'-3'557,"0"0"-1,-1-1 1,1 1 0,-1 0-1,0 0 1,0 0-1,0 0 1,0 0 0,-1 0-1,-2-4 1,3 6-437,1 0 0,-1 0 0,1 1-1,-1-1 1,1 0 0,-1 1 0,0-1 0,1 0 0,-1 1 0,0-1 0,0 1 0,0-1 0,1 1 0,-1 0 0,0-1-1,0 1 1,0 0 0,0-1 0,0 1 0,0 0 0,0 0 0,1 0 0,-1 0 0,0 0 0,0 0 0,0 0-1,0 0 1,0 0 0,0 0 0,0 1 0,0-1 0,0 0 0,0 1 0,1-1 0,-1 0 0,0 1 0,0-1 0,0 1-1,1-1 1,-1 1 0,0 0 0,0 0 0,-1 1-31,1 0-1,0 0 1,0 0-1,0 0 1,0 0-1,0 0 1,0 0-1,0 1 1,1-1-1,-1 0 1,1 0-1,-1 1 1,1-1 0,0 0-1,0 5 1,3 40 359,-2-41-387,3 21 94,2-1 0,0 1 0,15 35 0,37 78 69,-49-120-209,72 164 58,158 329-535,-226-490 361,5 9-651,-1 1 0,12 35 0,-26-59 163,0 1 0,0-1 0,-1 1 0,0 0 0,-1 0 0,0 0-1,0 0 1,-1 0 0,-1 0 0,1 0 0,-2 0 0,-2 13 0,-6 5-1643,1-1 236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0 196,'-128'66'6459,"67"-36"-4537,-70 45-1,123-70-1879,3-2-22,1 0 0,-1 0 0,1 1-1,0-1 1,-7 8 0,10-10-19,0 1 0,1-1 0,-1 0-1,0 0 1,1 0 0,-1 0 0,1 1 0,0-1-1,-1 0 1,1 0 0,0 1 0,0-1 0,0 0 0,0 0-1,0 1 1,0-1 0,0 0 0,0 1 0,0-1-1,1 0 1,-1 0 0,1 0 0,-1 1 0,1-1 0,-1 0-1,1 0 1,-1 0 0,1 0 0,1 2 0,2 2-6,1 0 0,-1 0 1,1 0-1,0-1 1,0 1-1,0-1 0,1-1 1,-1 1-1,1-1 1,9 4-1,6 1-13,40 10-1,-43-13 19,0 0-1,0 1 1,29 14-1,-40-16 3,3 1 14,1 1-1,-1 0 1,0 1-1,-1 0 1,14 13-1,-21-16-2,1-1 0,-1 0 0,1 1 0,-1-1 0,0 1 0,0 0 0,-1 0 0,1 0 0,-1 0 0,0 0 0,0 0-1,0 0 1,0 0 0,-1 0 0,0 1 0,0-1 0,0 0 0,0 0 0,-1 0 0,-1 7 0,0-1 14,-1 1-1,-1-1 1,0 0 0,0 0 0,-1 0-1,0-1 1,-1 0 0,-12 16 0,-7 4 5,-34 30 1,33-34-24,-27 34 1,50-56-17,-36 46-449,2 2 1,-47 86-1,19-27-6259,64-103 4890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1 968,'-15'9'1154,"0"0"1,0 2-1,2 0 0,-1 0 0,1 1 1,1 1-1,-15 19 0,20-23-1068,0 0-1,1 1 0,1 0 0,0 0 1,0 0-1,1 0 0,0 1 1,1 0-1,0 0 0,1 0 0,0 0 1,-1 19-1,4-18-39,0 0 0,0 1 0,2-1 0,-1 0 0,2 0 0,0 0 0,0-1 0,1 1 0,0-1 0,1 0 0,13 19 0,-6-11 54,-11-15-80,0 0-1,0-1 0,1 1 1,0-1-1,0 1 0,0-1 0,6 5 1,-2-3-7,0 0 1,0-1-1,1 1 1,0-2-1,0 1 1,0-1-1,0 0 1,9 2-1,-13-5-10,1 1 0,0-1 0,-1 0-1,1 0 1,0-1 0,-1 1 0,1-1-1,0 0 1,-1 0 0,1 0-1,-1-1 1,0 0 0,1 0 0,-1 0-1,0 0 1,7-5 0,-3 1 4,1-1 0,-1 0 1,0 0-1,0-1 0,-1 0 1,0 0-1,-1-1 0,0 0 1,0 0-1,6-14 0,-7 13 1,1 1-1,0-1 1,0 1-1,1 0 1,1 0-1,-1 1 0,14-12 1,-19 19-6,-1 0-1,1 0 1,0 0 0,0 0 0,-1 0 0,1 1 0,0-1-1,0 0 1,0 1 0,0 0 0,0-1 0,0 1 0,0 0-1,0 0 1,0 0 0,-1 0 0,1 0 0,0 1-1,0-1 1,0 1 0,0-1 0,0 1 0,0-1 0,0 1-1,1 1 1,5 2 13,0 1 0,-1-1 0,0 2 0,8 6 0,64 61 60,-49-43-119,60 46-1,-57-53-140,57 43-2299,-89-65 2202,0 0 0,1 0-1,-1 0 1,0 0 0,1 0 0,-1 0 0,1-1 0,-1 1 0,1 0-1,-1-1 1,1 1 0,0-1 0,-1 0 0,1 1 0,0-1 0,-1 0-1,1 0 1,0 0 0,-1 0 0,1 0 0,0-1 0,-1 1 0,1 0-1,0-1 1,-1 1 0,1-1 0,2-1 0,7-8-1455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7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228 371 952,'-3'0'888,"-1"-1"-1,1 1 1,0-1-1,0 1 1,0-1-1,-1 0 1,-4-3 0,-24-16 1271,22 13-1997,1-1 0,0-1 0,-15-18 0,11 10 70,0-1 0,2 0-1,-17-36 1,22 43-87,1 0 0,-2 1 0,0 0 0,-14-16 0,20 24 61,2 9-48,28 71 29,-20-56-169,0 1 0,-1 1 1,-1-1-1,4 29 0,-7-33 28,3 26 279,-2-32 39,-2-13-49,-2-9 93,1-19-258,2 1-1,0 0 1,2 0-1,0 0 1,2 1-1,1 0 1,2 0-1,0 1 1,1 1-1,2 0 1,22-32-1,-31 49-139,1 0 0,0 0-1,0 1 1,0 0 0,1 0 0,11-8 0,-15 12-4,0 0 1,0 0 0,0 1 0,0-1 0,1 1 0,-1 0-1,0 0 1,1 0 0,-1 0 0,1 1 0,-1-1 0,1 1 0,-1 0-1,1 0 1,-1 0 0,1 0 0,-1 1 0,1 0 0,3 0 0,0 3-3,1-1 0,-1 1 1,0 0-1,0 0 1,-1 1-1,1 0 1,-1 0-1,0 1 0,-1-1 1,1 1-1,-1 1 1,0-1-1,-1 1 0,1 0 1,5 13-1,2 7-10,-1 0-1,-1 1 0,6 31 1,11 89 46,-25-130-18,-2-17-17,0 0-1,0 1 1,0-1-1,0 0 0,1 0 1,-1 0-1,0 1 1,1-1-1,-1 0 1,0 0-1,1 0 0,-1 0 1,1 0-1,0 0 1,-1 0-1,2 2 1,-1-3-1,-1 0 0,0 0 0,1 0 0,-1 0 0,1 0 0,-1 0 0,0 0 0,1 0 0,-1 0 0,1 0 0,-1 0 0,0 0 0,1 0 0,-1-1 1,1 1-1,-1 0 0,0 0 0,1 0 0,-1 0 0,0-1 0,1 1 0,-1 0 0,0 0 0,1-1 0,-1 1 0,0 0 0,0-1 0,1 1 1,-1 0-1,0-1 0,0 1 0,0 0 0,1-1 0,-1 1 0,0-1 0,0 1 0,0-1 0,14-23 32,-8 12-14,55-106 58,-42 77-63,3 0 0,34-49 0,-45 74-13,-6 8-8,1 0-1,0 0 0,0 1 1,1 0-1,13-12 1,-19 18 4,1 0 1,0 0-1,0 0 1,-1 0 0,1 0-1,0 0 1,0 1 0,0-1-1,0 1 1,0-1-1,0 1 1,0 0 0,0 0-1,1 0 1,-1 0 0,0 0-1,0 0 1,0 0-1,0 1 1,0-1 0,0 1-1,0 0 1,0-1 0,0 1-1,-1 0 1,1 0 0,0 0-1,0 0 1,-1 1-1,1-1 1,-1 0 0,1 1-1,1 1 1,0 0 2,2 1 3,1 1-1,-1 0 0,0 1 1,-1-1-1,1 1 0,-1 0 1,0 0-1,-1 0 0,1 0 1,3 11-1,3 12-171,-4-10 239,1 0-1,0 0 1,11 18 0,-15-32-263,0-1 0,0 1 0,1-1 0,-1 1 0,1-1 0,0 0 0,0-1-1,0 1 1,0-1 0,1 1 0,-1-1 0,1 0 0,0-1 0,0 1 0,10 2 0,-13-5-271,0 0-1,0 0 1,0 0 0,0-1 0,0 1 0,0 0 0,0-1 0,0 0 0,-1 1 0,1-1 0,0 0 0,0 0 0,-1 0 0,1 0 0,-1 0-1,1-1 1,-1 1 0,1 0 0,-1-1 0,3-2 0,17-14-1905,14-2 402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123 203 1712,'-1'2'466,"0"1"0,0 0 0,0 0 0,-1-1 0,1 1 1,-1-1-1,0 0 0,0 1 0,0-1 0,0 0 0,0 0 0,0 0 0,-1 0 0,1 0 0,-5 2 0,-45 25 5223,17-18-3716,35-12-1957,0 1 0,0 0 0,-1 0 0,1 0 0,0-1 0,0 1 0,0 0 0,0 0 0,-1-1 0,1 1 0,0 0 0,0 0 0,0-1 0,0 1 0,0 0 0,0 0 0,0-1 0,0 1 0,0 0 0,0-1 0,-1 1 0,2 0 0,-1 0 0,0-1 0,0 1 0,0 0 0,0-1 0,0 1 0,0 0 0,0 0 0,0-1 0,0 1 0,0 0 0,1-1 0,-1 1 0,0 0 0,0 0 0,0 0 0,0-1 0,1 1 0,-1 0 0,0 0 0,1-1 0,6-13 25,14-5-21,0 1 0,0 1 0,2 1 0,0 1-1,1 0 1,29-11 0,-49 24-18,46-24 9,2 3 1,0 2-1,1 2 0,58-13 1,-100 30-9,0 0 1,1 1-1,-1 0 1,0 1 0,0 0-1,0 0 1,20 5 0,-28-5-3,0 1 1,0 0 0,0 0 0,0 0 0,0 0-1,0 0 1,0 1 0,0 0 0,-1-1 0,1 1-1,-1 0 1,1 0 0,-1 0 0,0 1 0,0-1-1,0 0 1,0 1 0,0 0 0,-1-1 0,1 1-1,-1 0 1,1 0 0,-1 0 0,0 0 0,0 0-1,0 0 1,-1 0 0,1 0 0,-1 0 0,0 0 0,0 5-1,0 2 2,-1 0-1,-1 0 1,0 0-1,0 0 0,-1 0 1,0-1-1,-1 1 1,-8 16-1,-7 6-4,-24 32 1,24-36-1,-131 198 7,138-206-10,1 0 1,0 1 0,2 0-1,-9 27 1,16-41 2,0-1 1,0 0 0,1 1-1,0-1 1,0 0 0,1 1-1,-1 0 1,1-1 0,1 1-1,-1-1 1,1 1 0,1-1-1,-1 0 1,1 1 0,0-1-1,0 0 1,1 0 0,0 0-1,4 6 1,1-2-6,1 0 0,1-1 0,0-1 0,0 0 0,0 0-1,1-1 1,1 0 0,-1 0 0,1-2 0,0 1 0,0-2 0,1 1 0,23 4 0,12 0-491,0-2 0,66 1 1,33-3-3834,-48-4-3927,-80-1 6082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18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 1152,'-4'-21'6276,"-10"11"-4147,13 9-1409,1 14-616,1 0-1,1 0 1,0 0 0,1-1 0,0 1-1,1 0 1,0-1 0,1 0 0,12 20-1,4 3-118,46 56 0,-26-38 118,202 240 64,14 21 55,-152-167-134,237 307-11,-313-420-82,1-2 1,2-1-1,62 47 0,-76-65 0,2-1-1,0 0 0,0-1 1,1-1-1,0-2 0,1 0 1,0-1-1,0-1 0,24 4 1,20-3-13,121-3 0,67-20-1,-119 6 14,433-55-55,-499 52 65,-1-4 0,89-32-1,-149 46-3,0-1-1,1 0 0,-2 0 1,1-1-1,0 0 0,-1 0 1,10-9-1,-15 12 0,0 0 0,-1 1 1,1-1-1,0 0 0,-1-1 0,1 1 0,-1 0 1,1 0-1,-1-1 0,0 1 0,0-1 0,0 1 0,-1-1 1,1 1-1,-1-1 0,1 1 0,-1-1 0,0 0 1,0 1-1,0-1 0,0 0 0,0 1 0,0-1 0,-1 0 1,0 1-1,1-1 0,-1 1 0,-2-5 0,-5-5 1,1 2-1,-2-1 0,1 1 0,-1 0 0,-1 1 1,0 0-1,0 0 0,-20-11 0,-19-19 20,17 10 3,9 8 12,-2 0 0,-28-19 0,-31-22 101,84 61-133,-1 1 0,0-1 0,0 0 0,0 0 0,0 1 0,0-1 0,1 0 0,-1 0 0,0 0 0,0 0 0,1 0 0,-1 0 0,1 0 0,-1 0 0,1 0 0,0 0 0,-1-1 0,1 1 0,0 0 0,0 0 0,0 0 0,0 0 0,0 0 0,0-2 0,0 2 0,0 0 10,8 2-5,1 1 0,-1 1 0,1-1-1,-1 1 1,0 1 0,0 0 0,-1 0 0,1 0-1,11 9 1,-7-5-1,20 16 16,-1 0 1,-1 2 0,48 55-1,-3-3 21,-6-11 22,-2 3 1,92 129-1,-126-160 19,-23-29-43,-1 0 1,0 1 0,-1 0 0,9 16 0,-16-24-19,1 0-1,-1 0 1,0 1 0,0-1-1,0 0 1,0 0-1,0 1 1,-1-1-1,0 1 1,0-1 0,0 0-1,0 1 1,0-1-1,0 1 1,-1-1 0,0 0-1,1 1 1,-2-1-1,1 0 1,0 0-1,0 0 1,-3 4 0,-2 3 37,-1-1 0,0 0 1,0 0-1,-1 0 0,-1-1 0,1 0 1,-1-1-1,0 0 0,-1 0 1,0-1-1,-14 7 0,-9 2 13,-2-2 0,-44 11-1,39-12-38,-46 19 0,83-30-39,0 1 0,-1-1 0,1 1-1,0 0 1,0 0 0,0 0-1,-3 4 1,5-6 2,1 1 0,0-1 0,-1 1 0,1-1 0,0 1 0,0-1 0,0 1 0,0-1 0,-1 1 0,1-1 0,0 1 0,0-1-1,0 1 1,0-1 0,0 1 0,0-1 0,0 1 0,0 0 0,1-1 0,-1 1 0,0-1 0,0 1 0,0-1 0,0 1 0,1-1 0,-1 0 0,0 1 0,1-1 0,-1 1 0,0-1-1,1 1 1,-1-1 0,0 0 0,1 1 0,-1-1 0,1 0 0,-1 1 0,0-1 0,1 0 0,-1 0 0,1 1 0,-1-1 0,1 0 0,-1 0 0,2 0 0,17 8-475,0-1 0,0-1 1,1 0-1,0-2 0,0 0 0,39 2 1,0 0-1925,-23-2-681,55-1 0,-76-3 2598,34 0-1329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4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1022 203 672,'-82'-29'7211,"3"1"-4412,63 25-2492,0 1-1,0 0 1,0 1-1,-21 2 0,15-1-18,-3 0 158,0 2-1,1 0 1,0 2 0,-30 8-1,45-7-334,14-1-87,24 3-75,-16-5 62,91 22-24,167 16 0,-191-30 7,278 22 6,-224-22-6,125-4 256,-187-6 1044,-65-2-203,-13-3-341,-23-5 127,20 6-542,-5 0-201,1 0 0,0 1 1,-1 1-1,1 0 1,-1 1-1,-23 0 0,1 0-13,-573-4 2063,161 5-1116,-162-4 47,567 4-1057,325-12-118,309-17 127,-454 21-59,316-25-45,-138 8-67,-201 14 50,75-5 141,-542 27 1405,-807-16-1332,992-1-256,639-4-1,467-35 65,-811 36 18,388-43-8,-512 51 139,-10 1-16,-25 1 60,-48 3 24,-178 2-77,-60 4-154,271-9-24,350 15-11407,-223-11 5088,126 22 0,-123-11 4292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5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7 1112,'-105'-6'7577,"80"5"-7623,1 1 0,-1 2 0,0 0 0,1 1-1,0 2 1,0 0 0,0 1 0,-35 16-1,-91 35-5834,110-46 4269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7:5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1166 21 304,'-12'-1'2033,"1"0"0,-1-1 1,-15-4-1,17 3-1439,0 0 0,0 1 0,-1 1 0,1 0 0,0 0 1,-18 2-1,12 2-436,1 0 1,-1 1 0,1 1-1,0 1 1,1 0 0,-1 1-1,-23 16 1,-90 74-315,95-69 211,-511 465 152,524-473-195,2 2-1,0-1 0,2 2 0,0 0 0,2 1 1,-16 34-1,24-42-9,0 2-1,0-1 1,2 0 0,0 1-1,1 0 1,1 0 0,0 0 0,1 0-1,2 0 1,3 30 0,1-24-5,2 0 1,1 0 0,1-1 0,1 0-1,0-1 1,17 25 0,-18-31 2,17 25 0,2-2 1,1-1-1,3-1 0,43 40 0,-32-32 5,115 103-12,-97-95 131,-3 3 0,92 113 1,-136-151-56,-1 1 0,-1 1 0,-1-1 0,0 2 0,-2-1 0,0 2 0,-2-1 0,0 1 0,-1 0 0,-2 0 0,0 1 0,-1-1 0,-1 1 0,-2 34 0,-3-34-39,0-1 0,-2 1 0,0-1-1,-1 1 1,-2-2 0,0 1 0,-15 26 0,-11 12-6,-45 61 1,43-70 64,-56 106 1,82-135-39,1 0 1,1 0-1,-11 47 0,18-60-38,-1-1 0,2 1 0,-1 0 0,1 0-1,0 0 1,1 0 0,0 0 0,0-1 0,1 1 0,0 0-1,1-1 1,-1 1 0,2-1 0,5 11 0,6 4 5,1-1 0,1-1 0,1-1 0,1 0 0,1-1 0,0-1 1,1-1-1,1-1 0,45 24 0,18 4 74,131 47 1,-159-69-13,216 98 1094,-240-103-875,-2 2-1,-1 1 1,0 1 0,-2 1-1,0 2 1,28 31-1,-46-43-215,0 1 0,-1 0 0,0 1 0,-1 0 0,-1 0 0,0 0 0,-1 1 0,0 0 0,-2 1 0,1-1 0,-2 1 0,0 0 0,-1 0 0,0 0 0,-2 0 0,0 0 0,0 0 0,-2 0 0,-3 17 0,-3 4-21,-2-1-1,-1-1 1,-1 0-1,-3 0 1,0-1-1,-2-1 1,-25 36-1,-12 12-6,7-12-74,-55 112 0,91-160 10,2 1 0,1 1 0,0-1-1,2 1 1,0 1 0,2-1 0,0 1-1,2 0 1,1 44 0,5-33-1,2 0-1,1 0 1,1-1 0,2 0-1,2-1 1,1 0 0,1-1-1,23 36 1,21 24 88,90 110 1,-97-136-24,12 15 9,-4-6 30,69 114 0,-113-162-92,-1 0 1,-1 0 0,-1 2-1,-2-1 1,-1 1-1,-1 1 1,-1 0-1,3 48 1,-7-35 0,-3-1 1,-1 0-1,-3 0 1,-1 0-1,-2 0 0,-2-1 1,-1 0-1,-2-1 1,-2 0-1,-29 57 0,-55 85 14,-43 90-95,115-216 31,4 1-1,-31 115 1,49-155 40,1-1 1,1 0-1,0 1 1,1 0-1,0-1 0,2 1 1,0-1-1,1 1 0,0 0 1,1-1-1,1 0 0,1 0 1,0 0-1,1-1 1,1 1-1,0-1 0,1-1 1,19 27-1,4-4 16,1 0 1,2-2-1,1-1 0,43 30 1,140 114 126,-179-147-109,-2 1 0,-1 3 1,-2 0-1,36 49 0,-30-31-7,-2 1-1,-3 3 1,49 103-1,-55-83-11,34 151-1,-11 84 27,-18-129-48,-29-158 12,4 9-4,1-1 0,2 0 0,1 0 0,1-2 0,2 0 0,36 53 0,141 157-18,-153-194 11,17 15-22,98 83-1,79 42-17,170 91 149,17-22-616,135 89-3795,-142-49-2966,-288-193 3392,123 129 0,-148-119 1722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8:2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1001 1 992,'-7'2'1038,"0"1"-1,0-1 1,0-1 0,0 1-1,0-1 1,-12 0-1,-2 1-160,-134 19 719,97-13-511,-77 0-1,-7 7 1693,140-15-2566,2-1-204,1 1-8,0-1-1,-1 1 1,1-1-1,0 1 0,0-1 1,0 1-1,0-1 1,0 1-1,0 0 1,0-1-1,-1 1 1,1 0-1,0 0 1,0 0-1,0 0 1,0 0-1,0 0 1,0 0-1,0 0 0,0 0 1,1 1-1,7-2-4,114-10-3,175 7 0,-172 5 17,26 0 12,255-6 32,-127-1 16,-278 6-63,0 0 325,-32 0 3968,-69-1-1957,-172 6-2131,121-3-190,80-3-73,-9-6 27,48 3-6,-38-1 0,67 5 43,-27-5 78,-53 0-160,71 5 62,6 0 8,0-1 0,-1 1 0,1 1 0,0-1 0,-1 1 0,1 0 0,0 0 0,0 0 0,-10 5 0,-27 5 79,40-7-58,2-3-14,-18 13-61,16-13 53,0-1 1,0 0-1,0 1 0,0 0 0,1-1 1,-1 1-1,0 0 0,0 0 0,0 0 0,1 0 1,-3 2-1,-7 2-29,-7 13 18,15-8 18,5-7-12,-2-2 4,0 0 1,0-1-1,-1 1 0,1 0 1,0-1-1,0 1 1,0 0-1,-1-1 1,1 1-1,0-1 0,0 1 1,-1 0-1,1-1 1,-1 1-1,1-1 0,-1 1 1,1-1-1,-1 1 1,1-1-1,-1 1 1,1-1-1,-1 1 0,1-1 1,-1 0-1,0 1 1,0-1 3,1 0 0,-1 0 0,1 1 0,-1-1 0,1 0 0,-1 1 0,1-1 0,0 0 0,-1 1 0,1-1 0,-1 1 0,1-1 0,0 0 0,-1 1 0,1-1 0,0 1 0,0-1 0,-1 1 0,1-1 0,0 1 0,0-1 0,0 1 0,0-1 0,-1 2 0,-2 7 53,-3 9-77,6 82 25,0-97-4,-1 0 0,0-1 0,0 1-1,0 0 1,0-1 0,0 1 0,-1 0 0,1-1-1,-1 0 1,0 1 0,1-1 0,-1 0 0,0 0 0,-1 0-1,-2 3 1,3-3 2,-1 0-1,1 0 1,0 0 0,0 0-1,0 1 1,0-1 0,0 1-1,0-1 1,1 1 0,-1 0-1,1 0 1,0-1 0,0 1-1,0 0 1,-1 6-1,2 83 6,-9-51 24,8-39-28,1 0 1,0 1-1,-1-1 0,1 0 1,-1 0-1,0 0 0,0 0 1,0 0-1,0 0 1,-1 3-1,0-4 0,1 1 0,0 0-1,0 0 1,0 0 0,0 0-1,1 1 1,-1-1 0,0 0 0,1 0-1,-1 3 1,1 2-13,-1 0 0,0-1 0,-1 1 0,0 0 0,0-1 0,0 0 0,-5 11 0,3-11 30,1 0 0,1 1 0,0 0 0,0-1 0,0 1 0,0 0 0,0 12-1,2-17-18,0 6-14,0 0 0,0 0 0,-1 1-1,0-1 1,0 0 0,-4 9-1,4-10-2,0 1-1,0-1 0,0 1 0,1 0 1,0 0-1,2 8 0,-1 9-54,-1-21 73,1 1 1,0-1 0,0 1-1,0 0 1,4 8 0,-3-9 5,-1 1 1,1 0 0,-1 0 0,0 0 0,0 0 0,0 6 0,8 50-6,-8-27-19,0-25 18,0 1 0,-1 0 0,0-1 0,-1 1 0,0 0 0,0-1 0,-1 1-1,0-1 1,-1 0 0,0 1 0,-5 10 0,5-14 6,0 1-1,0-1 0,0 1 0,1 0 0,0 0 0,1 0 0,0 0 0,-1 10 0,2 62 33,2-36 17,-2-6-20,1-20-15,0 0-1,-2 1 0,0-1 1,-7 32-1,5-17-4,3-29-12,0 1-1,0 0 0,-1 0 1,1-1-1,-1 1 0,0 0 1,0-1-1,-2 7 0,-1-2 6,1 0 0,0 1 0,1-1-1,0 1 1,-2 15 0,-4 18 12,-1 29-54,7-67 30,1 1 0,1 0 1,-1-1-1,0 1 0,1 0 1,0 4-1,1-5 2,-1-1 0,0 1 0,-1 0-1,1-1 1,-1 1 0,1 0 0,-1-1 0,0 1 0,-2 3-1,0 3 1,0 1 0,0-1-1,2 1 1,-1 0 0,1 0-1,1 0 1,-1 0 0,2 0-1,1 12 1,0 16 19,-11 17-2,9-23-29,1-18 12,0 0 1,-2 0-1,0 0 1,-1 0-1,-4 16 1,-12 40 25,9-52-8,7-17-16,1 1-1,0-1 1,0 0 0,0 0 0,0 1 0,0-1-1,0 1 1,1-1 0,-2 4 0,-7 26 3,9 130 30,-9-125-11,10-30-20,-1-6-6,1 0 0,-1 0 0,0 1 1,0-1-1,0 0 0,0 1 0,0-1 0,0 0 0,-1 0 1,1 1-1,0-1 0,0 0 0,-1 0 0,1 1 0,-1-1 1,1 0-1,-1 0 0,0 0 0,1 0 0,-1 0 0,0 0 1,-1 2-1,0 3 7,1 0-1,0 0 1,1 1 0,0-1-1,0 0 1,0 1 0,2 6 0,-2-5 18,0-7 0,-9 14 41,-11-14-78,13-1-11,17 0-26,116 8-110,-18-1 94,139 8 183,-209-13-112,40 7 0,-42-4 5,40 0 0,-33-1-336,-24-2 4619,-112 10 1060,-54-3-5120,96-6-33,-139 7-197,-356 11 0,643-21 0,232 5 0,-47 5 0,-160-9 0,-69-1 0,-46 0 0,-7 4 0,0-4 0,-1 1 0,1-1 0,-1 0 0,1 1 0,-1-1 0,0 0 0,1 0 0,-1 1 0,0-1 0,1 0 0,-1 0 0,0 0 0,1 0 0,-1 0 0,0 0 0,1 0 0,-1 0 0,0 0 0,1 0 0,-1-1 0,0 1 0,1 0 0,-2-1 0,0 1 0,-515-16 0,18 11 0,933 5 0,-372 3 0,-37-2 0,-1 0 0,39-5 0,-8 8 0,-274-19 0,217 15 0,-1 0 0,0 0 0,1-1 0,-1 1 0,1-1 0,-1 0 0,1 0 0,-1 0 0,1 0 0,-1 0 0,1 0 0,-3-2 0,4-1 0,1 3 0,0 1 0,0-1 0,0 1 0,0-1 0,0 1 0,0-1 0,0 1 0,0-1 0,0 1 0,0-1 0,0 1 0,0-1 0,0 1 0,1-1 0,-1 1 0,0-1 0,0 1 0,1-1 0,-1 1 0,0 0 0,1-1 0,-1 1 0,0-1 0,1 1 0,-1 0 0,1 0 0,-1-1 0,0 1 0,1 0 0,-1-1 0,1 1 0,-1 0 0,1 0 0,-1 0 0,2-1 0,-2 1 0,0 0 0,1 0 0,-1 0 0,1 0 0,-1 0 0,0 0 0,1 0 0,-1-1 0,1 1 0,-1 0 0,0 0 0,1-1 0,-1 1 0,0 0 0,1 0 0,-1-1 0,0 1 0,0 0 0,1-1 0,-1 1 0,0-1 0,0 1 0,0 0 0,1-1 0,-1 1 0,0 0 0,0-1 0,0 1 0,0-1 0,0 1 0,0-1 0,0 1 0,0 0 0,0-1 0,0 0 0,5-8 0,1 2 0,1-2 0,1-2-759,-13 6-954,-21 4-2758,20 1 2942,-6-1-1058,-1 0 503,0 0 0,0-1 0,0 0 0,0-1 0,1 0 0,-1-1 0,1-1 0,-18-9 0,12 0-280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0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98 207 424,'1'0'113,"-1"0"0,0 1 1,0-1-1,0 0 0,0 1 0,0-1 0,0 0 0,1 1 1,-1-1-1,0 0 0,0 0 0,0 1 0,1-1 0,-1 0 1,0 0-1,0 1 0,1-1 0,-1 0 0,0 0 0,0 0 1,1 0-1,-1 1 0,0-1 0,1 0 0,-1 0 0,0 0 1,1 0-1,-1 0 0,0 0 0,1 0 0,-1 0 0,1 0 1,-1 0 28,1 0 1,-1 0 0,0 0-1,1 0 1,-1 0 0,1 0-1,-1 0 1,0 0 0,1 1 0,-1-1-1,0 0 1,1 0 0,-1 0-1,0 0 1,1 1 0,-1-1-1,0 0 1,1 0 0,-1 1-1,0-1 1,1 0 0,-1 1 0,0-1-1,0 0 1,0 1 0,1-1-1,-1 0 1,0 1 0,0-1-1,0 0 1,0 1 0,0-1-1,1 1 1,-1-1 0,0 1 298,18-5 627,-16 3-989,-2 0-51,0 1 1,1 0-1,-1 0 1,0 0-1,0 0 1,0 0-1,0 0 1,0-1-1,0 1 1,0 0 0,0 0-1,0 0 1,0 0-1,0 0 1,0 0-1,0-1 1,1 1-1,-1 0 1,0 0-1,0 0 1,0 0-1,0 0 1,0 0-1,0 0 1,1 0-1,-1 0 1,0 0 0,0 0-1,0 0 1,0 0-1,0 0 1,1 0-1,-1 0 1,0 0-1,0 0 1,0 0-1,0 0 1,0 0-1,1 0 1,-1 0-1,0 0 1,0 0-1,0 0 1,0 0 0,0 0-1,0 0 1,1 0-1,-1 0 1,0 0-1,0 0 1,0 0-1,0 1 1,0-1-1,0 0 1,0 0-1,0 0 1,1 0-1,-1 0 1,0 0 0,0 1-1,0-1 1,0 0-1,0 0 1,0 0-1,0 1 255,0 0-216,1-1 0,-1 1 1,0-1-1,0 1 0,1-1 1,-1 1-1,0-1 0,0 1 1,0-1-1,0 1 0,0-1 1,0 1-1,0-1 0,0 1 1,0-1-1,0 1 0,0 0 1,0-1-1,0 1 0,0-1 0,0 1 1,-1-1-1,1 1 0,0-1 1,0 1-1,-1-1 0,1 1 1,0-1-1,-1 1 0,-7 14 903,7-12-832,0-1-1,-1 1 0,1 0 1,-1-1-1,0 1 0,1-1 0,-1 0 1,0 1-1,0-1 0,-4 3 1,-7 10 342,7-5-232,-6 7-36,10-13-204,7-7-81,2 0 5,-1-1 1,1 1-1,-1-1 1,0-1-1,0 1 0,0-1 1,7-9-1,-11 12-185,-1 0-1,0 0 0,0 0 1,-1 0-1,1 0 1,0-1-1,-1 1 1,1 0-1,-1-1 0,0 1 1,0 0-1,0-1 1,0 1-1,0 0 0,-1 0 1,1-1-1,0 1 1,-1 0-1,0-1 0,0 1 1,1 0-1,-1 0 1,-1 0-1,1 0 0,0 0 1,0 0-1,-1 0 1,1 0-1,-3-1 0,-14-30-2485,-9-28 1365,-7 5 4687,32 51-2777,-1-1 0,0 1 1,0-1-1,0 1 1,-1 0-1,0 0 0,0 0 1,0 1-1,0-1 1,-7-4-1,11 9-463,0 0 1,-1-1-1,1 1 0,0 0 1,0 0-1,0 0 0,0 0 1,-1 0-1,1-1 0,0 1 1,0 0-1,0 0 0,-1 0 1,1 0-1,0 0 0,0 0 1,-1 0-1,1 0 0,0 0 1,0 0-1,0 0 0,-1 0 1,1 0-1,0 0 0,0 0 1,-1 0-1,1 0 0,0 0 1,0 0-1,0 0 0,-1 0 1,1 1-1,0-1 0,0 0 1,0 0-1,-1 0 0,1 1 1,1 9 1059,14 27-1262,-6-17 306,71 229-265,-34-80 26,-31-128 60,-2-5 3,16 66 0,-27-97-2,0 1 0,0-1 0,1 0 0,-1 1 0,1-1 0,1-1 0,-1 1 0,1 0 0,-1-1 0,1 0 0,0 1 0,1-2 0,-1 1 0,1 0 0,0-1 0,0 0 0,5 3 0,-7-5-1,3-1 13,-4 0 264,-1-1 267,6-2 1288,-17 1 1426,-63 5 2838,46-1-5838,0 1-1,1 2 0,-1 0 0,-36 13 0,62-18-257,0 1-1,0-1 1,0 0-1,0 1 1,0-1-1,0 0 1,0 1-1,1-1 1,-1 1-1,0-1 1,0 1-1,0 0 1,0-1-1,1 1 1,-1 0-1,0 0 1,1 0-1,-1-1 1,0 1-1,1 0 1,-1 0-1,1 0 1,-1 1-1,1-1 0,0 0-1,1 0 1,-1 0-1,0 0 1,1 0-1,-1-1 1,0 1-1,1 0 1,-1 0-1,1-1 0,-1 1 1,1 0-1,0-1 1,-1 1-1,1 0 1,0-1-1,-1 1 1,1-1-1,0 1 1,1 0-1,4 2 0,-1 0-1,1 0 1,0-1-1,0 0 0,1 0 1,10 2-1,3-4-9,1 0 1,0-1-1,-1-2 0,1 0 0,-1 0 0,0-2 0,0-1 0,34-14 1,-38 12 31,-9 5 22,1-1 0,-1 1 0,1 0 0,8-1 0,-14 4-9,-15 4 454,-15 6-477,0 2 1,1 0-1,-43 27 1,35-19-6,34-20-3,1 1 0,0-1 0,-1 0 0,1 0 0,-1 0 0,1 0 0,0 0 0,-1 0 0,1 1 0,0-1 0,-1 0 0,1 0 0,0 1 0,-1-1 0,1 0 0,0 0 0,-1 1 0,1-1 0,0 0 0,0 1 0,-1-1 0,1 0 0,0 1 0,0-1 0,0 0 0,0 1 0,-1-1 0,1 1 0,0-1 0,0 0 0,0 1 0,0-1 0,0 1 0,0 0 0,1-1 0,-1 1 0,0-1 0,0 0 0,1 1 0,-1-1 0,0 0 0,1 1 0,-1-1 0,0 0 0,1 1 0,-1-1 0,0 0 0,1 0 0,-1 0 0,1 1 0,-1-1 0,0 0 0,1 0 0,-1 0 0,1 0 0,-1 0 0,1 0 0,-1 0 0,0 1 0,1-2 0,-1 1 0,1 0 0,-1 0 0,1 0 0,16-1 0,-13 0-226,1-1-1,-1 1 1,0-1 0,1 0-1,-1 0 1,0 0 0,-1 0-1,7-5 1,-4 2-1488,1-1 1,-1 0-1,0 0 0,0-1 1,-1 0-1,7-10 0,34-52-11868,-30 40 10554,2 3 1036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39:5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1362 129 908,'0'0'2214,"-2"-11"4942,-36 7-1755,-12-2-4676,-38 2 926,-99-16 0,-14-3 1331,149 20-2099,-203-8 2678,108 16-2752,139-3-745,9-3 2,3-1-69,0 1 0,0 0-1,1 0 1,-1 1-1,0-1 1,6 1 0,8-1-12,194-18-6,-59 8 16,323-4 102,-425 15-72,12 5 1,-86 0 1070,-28 0 249,-210 13 62,114-5-1348,80-10-60,42-4-5,0 2-1,1 1 1,-44 9 0,60-8 2,4 1 12,-4-2 10,7-2-18,1 1-1,-1-1 1,1 0 0,-1 1 0,1-1 0,-1 0 0,1 1 0,-1-1 0,1 1 0,0-1 0,-1 1 0,1-1 0,0 1 0,-1-1 0,1 1 0,0-1-1,-1 1 1,1-1 0,0 1 0,0-1 0,0 1 0,0-1 0,-1 1 0,1 0 0,0-1 0,0 1 0,0-1 0,0 1 0,1 1 0,-1 25-16,0-19 12,0 6 3,0-4-4,0 0 1,0 1-1,1-1 0,0 0 1,5 17-1,-5-21 3,0-1-1,0 1 1,0 0 0,-1 0 0,0 0 0,0 0-1,-1 0 1,0 0 0,0 0 0,-2 7 0,-3 28 2,5-26-2,-1-1 1,0 1-1,-2-1 0,-9 27 1,-3 14-28,-17 68 10,32-116 9,-1 0 1,2 0-1,-1 0 1,1 1-1,0-1 0,0 0 1,1 0-1,0 0 1,3 8-1,2 35 46,3 5-31,-18 6-12,8-58 6,0 1 0,0 0 0,0 0 0,0-1 0,0 1 0,-1 0 0,-3 5 0,-2 7-8,1 5-10,2 1 1,0-1 0,2 1 0,0 0 0,3 41 0,-1-29-3,9 18 3,-8-43 23,0 0-1,0-1 0,5 17 1,-3-16 1,-1 1-1,0-1 1,-1 1 0,0 9-1,0 1-3,-2 0 0,-1 0 0,0 0 0,-10 37 0,-43 154 160,37-119-174,13-73 19,0-1-1,-2 0 1,-9 18-1,-7 21 5,16-37-8,-21 67 29,24-70-28,2-1 0,-1 0 0,1 22 0,2-30-3,-1-1-1,-1-1 0,1 1 1,-1 0-1,-6 12 0,-5 28-14,12-45 12,1 1 1,0-1-1,0 1 0,0 0 1,0-1-1,0 1 0,1-1 1,-1 1-1,1-1 0,-1 1 1,1-1-1,0 1 1,0-1-1,0 0 0,3 5 1,-1-2-2,0 0 1,0 1 0,0-1 0,-1 1 0,3 9 0,-4-10 4,0 0 1,1-1 0,-1 1-1,1-1 1,0 0-1,1 0 1,-1 1 0,1-1-1,0-1 1,5 7 0,-4-6-3,-1-1 1,0 1 0,0 0 0,0 0 0,0 0 0,-1 0 0,0 1 0,0-1 0,0 1 0,0-1-1,1 7 1,2 2-1,9 19-5,-10-26 10,-2 0 0,1 0 0,0 0-1,-1 0 1,-1 1 0,1-1 0,-1 1 0,0-1 0,0 1-1,0-1 1,-2 9 0,-36 20 10,-7-8 7,33-20-22,10-6 1,1 0 0,-1 0-1,0-1 1,0 1-1,0-1 1,0 1 0,1 0-1,-1-1 1,0 0 0,0 1-1,0-1 1,0 0-1,0 1 1,-2-1 0,3 0-3,-1 0 1,1 1 0,0-1 0,0 0 0,0 0 0,-1 0-1,1 0 1,0 0 0,0 1 0,0-1 0,0 0-1,-1 0 1,1 0 0,0 1 0,0-1 0,0 0 0,0 0-1,0 1 1,0-1 0,0 0 0,0 0 0,0 0-1,0 1 1,0-1 0,0 0 0,0 0 0,0 1 0,0-1-1,0 0 1,0 0 0,0 1 0,0-1 0,0 0-1,0 0 1,0 0 0,0 1 0,0-1 0,1 0 0,-1 0-1,0 0 1,0 1 0,0-1 0,0 0 0,1 0-1,-1 1 1,8 9-92,30-6 45,-10-3 34,168 9-10,7 1 70,77 9 0,-216-19-12,-60-1 236,-6 2-62,-14 3 52,-25 4-205,-297 11-55,186-21 0,-219-28 0,134-2 0,221 27 0,19 2 0,33 1 0,-12 1 0,411-4 0,-2 30 0,-87 14 0,-143-8 0,-174-21 0,-29-11 0,-1 0 0,1 0 0,0 0 0,-1 0 0,1 0 0,0 0 0,-1 0 0,1 0 0,0 0 0,-1 0 0,1 1 0,0-1 0,0 0 0,-1 0 0,1 0 0,0 1 0,0-1 0,-1 0 0,1 0 0,0 1 0,0-1 0,-1 0 0,1 0 0,0 1 0,0-1 0,0 0 0,0 1 0,0-1 0,0 0 0,-1 1 0,1-1 0,0 0 0,0 1 0,0-1 0,0 0 0,0 1 0,0-1 0,0 0 0,0 1 0,0-1 0,1 0 0,-1 1 0,0-1 0,0 0 0,0 0 0,0 1 0,0-1 0,1 0 0,-1 1 0,0-1 0,0 0 0,0 0 0,1 1 0,-1-1 0,0 0 0,0 0 0,1 0 0,-1 1 0,0-1 0,0 0 0,1 0 0,-1 0 0,0 0 0,1 1 0,-52 11 0,-1-1 0,-77 4 0,-111-6 0,146-7 0,-472-3 0,225-2 0,336 3 0,4-1 0,-1 1 0,1 0 0,0 1 0,-1-1 0,1 0 0,0 0 0,-1 0 0,1 1 0,0-1 0,-1 1 0,1-1 0,0 1 0,0-1 0,-1 1 0,0 1 0,37 7 0,-9-3 0,0-2 0,38 3 0,-16-3 0,37 4 0,-15-2 0,0 3 0,69 19 0,-104-23 0,-31-5 0,0 0 0,0 0 0,0 1 0,0-1 0,0 1 0,0 0 0,4 2 0,-8-3 0,1 1 0,-1-1 0,0 0 0,1 1 0,-1-1 0,0 0 0,1 1 0,-1-1 0,0 0 0,1 1 0,-1-1 0,0 0 0,1 0 0,-1 0 0,1 1 0,-1-1 0,0 0 0,1 0 0,-1 0 0,1 0 0,-1 0 0,1 0 0,-1 0 0,1 0 0,-1 0 0,1 0 0,-1 0 0,0 0 0,1 0 0,-1 0 0,1 0 0,-1-1 0,1 1 0,-1 0 0,0 0 0,1 0 0,-1-1 0,1 1 0,-1 0 0,0 0 0,1-1 0,-1 1 0,0 0 0,0-1 0,1 1 0,-1-1 0,0 1 0,0 0 0,1-1 0,-1 1 0,0-1 0,0 1 0,0 0 0,0-1 0,1 1 0,-1-1 0,0 1 0,0-1 0,0 0 0,-1-2 0,0-1 0,1 1 0,-1 0 0,0-1 0,-1 1 0,1 0 0,-3-4 0,-5-14 0,6 13 0,-1 0 0,1 0 0,-1 0 0,-1 0 0,-5-6 0,5 8 0,1-1 0,0 0 0,0 1 0,1-1 0,-1-1 0,2 1 0,-4-10 0,-1-31 0,4 29 0,0 1 0,0-1 0,-10-24 0,9 28 0,1-1 0,0 0 0,2 0 0,-1 0 0,2-1 0,0 1 0,3-18 0,-2-15 0,2 16 0,1 0 0,1 0 0,2 0 0,13-39 0,-3 9 0,-10 41 0,-5 16 0,0-1 0,0 0 0,-1 0 0,1 0 0,-1-14 0,-1 13 0,1 0 0,0-1 0,1 1 0,-1 0 0,1 0 0,1 0 0,0 1 0,0-1 0,0 0 0,1 1 0,0 0 0,0 0 0,1 0 0,6-7 0,-4 5 0,-1 0 0,0-1 0,-1 1 0,0-1 0,-1 0 0,0-1 0,5-18 0,9-12 0,-15 34 0,0 0 0,0 0 0,1 0 0,0 0 0,0 1 0,10-11 0,13-23 0,-22 31 0,1 0 0,0 1 0,10-12 0,15-20 0,-9 6 0,-15 25 0,-1 0 0,0-1 0,-1 0 0,0 0 0,6-16 0,19-71 0,-2 35 0,-10 15 0,18-65 0,10-26 0,-45 134 0,1 0 0,0 0 0,0 0 0,0 0 0,0 1 0,0-1 0,6-5 0,-5 6 0,-1 0 0,1-1 0,-1 0 0,1 1 0,-1-1 0,0 0 0,2-7 0,0-6 0,-1-1 0,0 1 0,-2-1 0,0-26 0,-1 34 0,-1-1 0,0 1 0,-1 0 0,0 0 0,-1 0 0,0 0 0,0 0 0,-1 0 0,-5-10 0,4 13 0,1-1 0,1 0 0,-1-1 0,1 1 0,1-1 0,0 1 0,0-1 0,1 0 0,0 0 0,0 0 0,1-15 0,-9-17 0,9 38 0,-1 0 0,1 0 0,-1 0 0,0 0 0,0 0 0,0 1 0,0-1 0,-1 0 0,1 1 0,-1-1 0,1 1 0,-1-1 0,0 1 0,0 0 0,0 0 0,0 0 0,-1 0 0,1 0 0,-1 0 0,1 0 0,-1 1 0,1-1 0,-5 0 0,6-3 0,1 5 0,0-1 0,0 1 0,-1-1 0,1 0 0,0 1 0,0-1 0,0 1 0,0-1 0,-1 1 0,1-1 0,0 1 0,-1-1 0,1 1 0,0-1 0,-1 1 0,1-1 0,0 1 0,-1-1 0,1 1 0,-1 0 0,1-1 0,-1 1 0,1 0 0,-1-1 0,1 1 0,-1 0 0,1 0 0,-1-1 0,0 1 0,-5-3 0,4-1 0,2-1 0,1 4 0,-1 0 0,0 1 0,0-1 0,0 0 0,1 1 0,-1-1 0,0 1 0,0-1 0,1 1 0,-1-1 0,1 0 0,-1 1 0,1-1 0,-1 1 0,0-1 0,1 1 0,0 0 0,-1-1 0,1 1 0,-1 0 0,1-1 0,-1 1 0,1 0 0,0-1 0,-1 1 0,1 0 0,0 0 0,-1 0 0,1 0 0,0 0 0,1 0 0,7-3 0,-6-2 0,3 0 0,-3-1 0,3 1 0,-4 1 0,-2 3 0,0-1 0,1 1 0,-1 0 0,1 0 0,-1 0 0,0 0 0,1 0 0,0 0 0,-1-1 0,1 1 0,0 1 0,0-1 0,-1 0 0,1 0 0,0 0 0,0 0 0,0 0 0,0 1 0,1-2 0,1 1 0,-2-5 0,0 1 0,0 0 0,-1-1 0,0 1 0,1 0 0,-2-1 0,0-8 0,0 2 0,1-157 0,1 163 0,-1 1 0,1-1 0,0 1 0,1-1 0,2-8 0,-2 9 0,0 0 0,-1 0 0,1-1 0,-1 1 0,0-9 0,-1-23 0,-1 41 0,-7-3 0,-1-1 0,-546 5 0,528-1 0,237-14 0,-65 2 0,213 6 0,-188 3 0,128 15 0,-275-15 0,-18-1 0,0 0 0,0 0 0,1 0 0,-1 1 0,0 0 0,5 1 0,-28 3 0,-191-4 0,-190-2 0,229-2 0,-88-4 0,144 6 0,46 1 0,62 1 0,13 3 0,172 23 0,-157-19 0,-19-6 0,1 0 0,-1-1 0,0 0 0,0 1 0,1-1 0,-1-1 0,1 1 0,-1 0 0,1-1 0,5 0 0,-8 0 0,0 0 0,-1 0 0,1 0 0,0 0 0,-1 0 0,1 0 0,0 0 0,-1 0 0,1 1 0,-1-1 0,1 0 0,0 0 0,-1 0 0,1 1 0,0-1 0,-1 0 0,1 1 0,-1-1 0,1 0 0,-1 1 0,1-1 0,-1 1 0,1-1 0,-1 1 0,1-1 0,-1 1 0,0-1 0,1 1 0,-1-1 0,0 1 0,1 0 0,-1-1 0,0 1 0,0-1 0,0 1 0,0 0 0,1-1 0,-1 1 0,0 1 0,-28 23 0,-225 109-29289,224-114 26695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0:0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6391 5 260,'9'-4'4196,"29"39"-73,-11-12-3670,-23-20-392,1 0 1,-1 1-1,0 0 1,0 0-1,-1 0 1,1 0-1,5 9 1,20 25 292,-23-32-286,0 1 0,-1 0-1,1 1 1,6 12 0,-10-16-48,1 0 0,-1 1-1,1-2 1,1 1 0,-1 0 0,7 5 0,14 19 125,-21-24-108,-1 0 0,1 1 0,-1 0 0,0-1 0,0 1 0,-1 0 0,1 0 0,-1 0 0,0 0 0,-1 0 0,1 0 0,-1 10 0,9 32 547,-9-45-537,0 0 1,0 0 0,0 0 0,-1 1-1,1-1 1,-1 0 0,1 0-1,-1 0 1,0 0 0,1 0 0,-1-1-1,0 1 1,0 0 0,-1 0 0,1-1-1,0 1 1,-1 0 0,1-1-1,-1 1 1,1-1 0,-3 2 0,-10 11 484,7-10-395,0 1 1,-1-1-1,1 0 1,-1 0 0,0-1-1,0 0 1,-1-1-1,1 0 1,-10 2-1,-5 1-53,-31 10 84,0-3 0,-85 8 0,19-1 414,5-2-200,-239 12-159,247-21-216,-177-9 0,-200-31 661,276 16-355,5 2 576,164 12-750,22 1-28,0 1 1,-27 2 0,-81 7 595,24-3-327,-17 5 217,87-6-498,-85 20-42,23 2-45,49-12-14,38-12-3,-1 0 0,1-1-1,-1 0 1,-11 2 0,-18 7 33,26-8-47,9-3 18,1 1 0,-1-1 0,1 0-1,-1 0 1,1 0 0,0 0 0,-1 0 0,1 0-1,-1 1 1,1-1 0,0 0 0,-1 0 0,1 0 0,-1 1-1,1-1 1,0 0 0,-1 1 0,1-1 0,0 0-1,0 1 1,-1-1 0,1 0 0,0 1 0,0-1 0,-1 1-1,1-1 1,0 0 0,0 1 0,0-1 0,0 1-1,0-1 1,0 1 0,0-1 0,0 1 0,0-1-1,0 0 1,0 1 0,0-1 0,0 1 0,0 0 0,-38 44-116,37-44 120,1 0 1,-1 0 0,0 1-1,0-1 1,1 0-1,-1 0 1,1 1-1,-1-1 1,1 0-1,0 1 1,-1-1-1,1 0 1,0 1 0,0-1-1,0 0 1,0 1-1,0-1 1,0 1-1,0-1 1,1 0-1,-1 1 1,0-1 0,1 0-1,-1 0 1,1 1-1,0 0 1,4 18 14,-14 15 22,4-20-41,4-14 1,1 0 0,-1-1-1,1 1 1,-1 0 0,1 0 0,-1 0-1,1 0 1,0-1 0,0 1 0,-1 0-1,1 0 1,0 0 0,0 0-1,0 0 1,0 0 0,0 0 0,0 0-1,0 0 1,0-1 0,1 1-1,-1 0 1,0 0 0,1 1 0,3 8 13,-1 0 1,0 0-1,-1 0 0,0 1 1,0-1-1,-1 1 1,-1-1-1,0 16 1,0-22-3,1 1 0,0-1 0,0 0 0,0 1 0,1-1 0,-1 0 0,1 0 0,0 0 0,5 8 1,-4-9-17,0 1 1,0-1 0,-1 1 0,1 0 0,-1-1-1,0 1 1,0 1 0,0-1 0,-1 0 0,3 8-1,-3-5-2,2-1-1,-1 0 0,1 1 0,-1-1 0,5 6 0,-2-5 10,-2 0 1,1 0-1,-1 1 0,0-1 0,2 13 0,7 15 69,-10-28-74,-1 0 0,0 0 0,0 0 0,-1 1 0,0-1 1,0 0-1,-2 10 0,1 7 39,1 34 81,-9-27-114,18 35 17,-10-64-13,1 1 0,-1-1-1,0 1 1,0-1 0,0 0 0,0 1 0,0-1 0,-1 0-1,1 0 1,-1 0 0,-3 4 0,2 29 1390,1-33-1386,-3 8 94,4-10-92,1 0 0,0 1 0,0-1 0,0 1 0,0-1 0,0 0-1,0 1 1,-1-1 0,1 0 0,0 1 0,0-1 0,-1 0 0,1 1-1,0-1 1,0 0 0,-1 0 0,1 1 0,0-1 0,-1 0 0,1 0-1,0 1 1,-1-1 0,1 0 0,-1 0 0,1 0 0,0 0 0,-1 0-1,1 0 1,-1 1 0,1-1 0,-1 0 0,1 0 9,-1 0 1,1 0 0,0 0-1,-1 0 1,1 0 0,0 0-1,-1 0 1,1 0-1,-1 0 1,1 1 0,0-1-1,-1 0 1,1 0 0,0 0-1,-1 1 1,1-1-1,0 0 1,0 0 0,-1 1-1,1-1 1,0 0 0,0 1-1,-1-1 1,1 0-1,0 0 1,0 1 0,0-1-1,0 1 1,0-1 0,-1 1-1,1 7 36,0-5-64,0-1 0,0 0 0,0 0 0,0 1 0,0-1 0,0 0 0,0 0 0,1 0 0,-1 1 0,1-1 1,0 0-1,0 0 0,-1 0 0,1 0 0,2 2 0,-3-4 6,0 0 0,1 0 1,-1 0-1,0 1 0,0-1 0,0 0 1,1 0-1,-1 0 0,0 0 1,0 1-1,0-1 0,0 0 0,1 0 1,-1 0-1,0 0 0,0 1 0,0-1 1,0 0-1,0 0 0,0 1 1,0-1-1,0 0 0,0 0 0,1 0 1,-1 1-1,0-1 0,0 0 0,0 0 1,0 1-1,0-1 0,0 0 1,-1 0-1,1 1 0,0-1 0,0 0 1,0 0-1,0 0 0,0 1 0,0-1 1,0 0-1,0 0 0,0 0 1,-1 1-1,1-1 0,0 0 0,0 0 1,0 0-1,0 0 0,-1 1 1,1-1-1,0 0 0,0 0 0,0 0 1,-1 0-1,1 0 0,0 0 0,0 0 1,-1 1-1,1-1 0,0 0 1,-1 0-1,1 0 0,1 0 0,-1 0 0,0 0 0,0 0 0,0 0 0,0 0 0,0 0 1,0 0-1,1 0 0,-1 0 0,0 0 0,0 0 0,0 0 0,0 0 0,0 0 0,0 1 0,0-1 1,1 0-1,-1 0 0,0 0 0,0 0 0,0 0 0,0 0 0,0 0 0,0 0 0,0 1 0,0-1 1,0 0-1,0 0 0,0 0 0,0 0 0,0 0 0,0 1 0,0-1 0,0 0 0,0 0 0,0 0 1,0 0-1,0 0 0,0 0 0,0 1 0,0-1 0,0 0 0,0 0 0,0 0 0,0 0 0,0 0 1,0 0-1,0 1 0,0-1 0,0 0 0,-1 0 0,1 0 0,0 0 0,0 0 0,0 0 0,0 1 1,1 0-1,-1-1 0,0 1 1,1 0-1,-1-1 0,0 1 1,0 0-1,0-1 1,0 1-1,1 0 0,-1-1 1,0 1-1,0 0 0,0 0 1,-1-1-1,1 1 0,0 0 1,0-1-1,0 1 0,0 0 1,-1 0-1,1-1 0,0 1 1,-1-1-1,1 2 0,-5 3 5,2-13 30,3 7-22,3 3-47,-4-2 50,-11-1 7,-3 0-8,15 3-33,3 0 13,-8-1-8,5-1 28,0 0 0,0 0 0,0 0 0,0 0 0,0-1 0,0 1 0,0 0 0,1 0 0,-1 0 0,0 0 0,0 0 0,0 0 0,0 0 0,0 0 0,0-1 0,0 1 1,0 0-1,0 0 0,0 0 0,0 0 0,0 0 0,0 0 0,0 0 0,0 0 0,0-1 0,-1 1 0,1 0 0,0 0 0,0 0 0,0 0 0,0 0 0,0 0 0,0 0 0,0 0 0,0 0 0,0-1 0,0 1 7,0 0 0,0 0 0,1 0 0,-1 0-1,0 0 1,0 0 0,1 0 0,-1 0 0,0 0 0,0-1-1,1 1 1,-1 0 0,0 0 0,1 0 0,-1 0-1,0 0 1,0 1 0,1-1 0,-1 0 0,0 0-1,0 0 1,1 0 0,-1 0 0,0 0 0,0 0 0,1 0-1,-1 1 1,0-1 0,0 0 0,0 0 0,1 0-1,-1 1 1,0-1 0,0 0 0,0 0 0,0 0 0,1 1-1,-1-1 1,0 0 0,0 0 0,0 1 0,6-1-21,-10 0 14,2 0 49,-27-5 1734,-159-11-471,1 4-1345,-2-1 35,14 3-87,-3-1 9,30 6 48,78 4 13,20-1 4,-95 10 0,-142 24 19,-124 9 30,226-34-21,17 0-3,-107 8 21,101-5-51,103-8 12,51-3-11,1 1 0,-32 4 0,23 0 3,0-1 1,-30-2-1,32 0 2,0 0 0,-27 5 1,9-5-17,38-1 17,-1 0 0,0 0 0,1 0 1,-1 1-1,-8 2 0,12-2-4,1 0 0,-1-1 0,0 1-1,0-1 1,1 1 0,-1-1 0,0 0-1,-5 0 1,-8 1-11,-47 9-10,152 0-199,58 0 220,117 12-14,-226-19-1,44-1 1,-67-2 20,31 5 70,-45-5-45,-30-5 1133,-21 5 156,-171 6-209,75 15-1081,140-21-33,0 2 0,0-1 0,1 1 1,-1 0-1,0 0 0,1 1 0,-1-1 0,-9 8 0,13-9-2,0 1 0,-1 0 0,1-1 0,0 1 0,0 0 0,0 1 0,1-1 1,-1 0-1,0 0 0,1 1 0,0-1 0,-1 1 0,1-1 0,0 1 0,0 0 0,0-1 0,1 1 0,-1 0 0,0 5 1,1 161 14,9-98 50,-9-57-60,0 3-11,0 0 1,1 1 0,6 29-1,-2 5-5,-1-6-6,5 36 2,-6-63 27,-1 0-1,-1 1 1,-4 36-1,2-7-11,0-39-7,0 0 0,0 0 0,-5 16 0,3-16 4,1 0 0,0 0 0,-1 17-1,2-18 7,0 0 0,-1-1 0,0 1 0,-1-1 0,0 0-1,0 0 1,-8 14 0,-10 25 7,11-7 15,7-25-36,0-1 1,-2 1 0,-8 20 0,9-27 5,1 1 1,0 0-1,1 0 0,0 0 1,-2 16-1,-4 23-7,6-40 13,1-1-1,0 1 1,0 0-1,1 15 0,1-15-3,-1 0 0,-1 0 0,0-1 0,-2 15 0,-20 36-29,15-43 29,2 1 0,-6 19 0,3 6-5,5-22 20,0 1 0,-14 32 0,17-47-6,-1 0 1,1 0-1,0 0 0,1-1 0,-1 1 1,1 0-1,0 0 0,0 0 0,1 0 1,-1 0-1,2 5 0,1 23 11,-2-24-7,0 1 1,0-1-1,5 17 1,-3-17-5,-1 1 1,0-1-1,0 18 0,-2-16-4,1 0 0,0 0 0,0 0 0,1 0 0,0 0 0,8 20 0,27 50 42,-36-75-38,0 0 1,0 0-1,0 1 1,-1-1 0,1 0-1,-1 0 1,-1 0 0,0 7-1,-1 13 33,2-18-43,0-6 6,0 0-1,0 0 1,0 0 0,0-1 0,0 1 0,-1 0 0,1 0 0,0-1-1,-1 1 1,0 0 0,1-1 0,-1 1 0,0 0 0,0-1 0,0 1-1,0-1 1,0 1 0,0-1 0,-1 0 0,1 0 0,-3 2 0,-5 9 5,9-12-4,1 0 0,-1 0 0,0 0 0,0 0 0,0 0 0,0 0-1,0 0 1,0 0 0,1 0 0,-1 0 0,0 0 0,0 1 0,0-1 0,0 0-1,0 0 1,0 0 0,0 0 0,0 0 0,0 0 0,0 1 0,0-1 0,0 0-1,1 0 1,-1 0 0,0 0 0,0 0 0,0 0 0,0 1 0,0-1 0,0 0-1,0 0 1,0 0 0,0 0 0,0 0 0,-1 1 0,1-1 0,0 0 0,0 0 0,0 0-1,0 0 1,0 0 0,0 0 0,0 1 0,0-1 0,0 0 0,0 0 0,0 0-1,-1 0 1,1 0 0,0 0 0,0 0 0,0 0 0,0 0 0,0 1 0,0-1-1,0 0 1,-1 0 0,1 0 0,0 0 0,0 0 0,0 0 0,0 0 0,-1 0-1,18 2-28,-5 0-16,-7 0 43,0 0-1,0-1 1,1 0 0,-1 0 0,1 0 0,-1 0 0,1-1 0,9 0 0,18 1 5,173 8-62,-183-3 85,-18-3 45,-16-1 29,-316-7 14,238 10-101,60 0-41,29-5 27,1 0 0,-1 0 0,0 0 0,0 0 0,0 0 0,0 0 0,0 0 1,0 0-1,0 0 0,0 0 0,0 0 0,0 0 0,1 0 0,-1 0 0,0 0 0,0 0 1,0 0-1,0 0 0,0 0 0,0 0 0,0 0 0,0 0 0,0 0 0,0 0 0,0 0 1,0 0-1,0 1 0,0-1 0,0 0 0,1 0 0,-1 0 0,0 0 0,0 0 0,0 0 1,0 0-1,0 0 0,0 0 0,0 0 0,0 0 0,0 0 0,0 1 0,0-1 0,0 0 0,0 0 1,0 0-1,0 0 0,0 0 0,0 0 0,0 0 0,0 0 0,0 0 0,0 0 0,-1 1 1,1-1-1,0 0 0,0 0 0,0 0 0,0 0 0,0 0 0,0 0 0,0 0 0,0 0 1,0 0-1,0 0 0,0 0 0,0 0 0,0 0 0,19 2-65,335 8-46,-336-10 116,-6-1 5,1 1-1,-1 0 0,1 1 1,-1 0-1,0 1 1,1 0-1,-1 1 0,0 0 1,12 6-1,-24-9-6,1 0 0,-1 1 0,0-1 1,0 1-1,0-1 0,1 0 0,-1 1 0,0-1 0,0 0 0,0 1 0,0-1 0,0 1 0,0-1 0,0 0 0,0 1 1,0-1-1,0 1 0,0-1 0,0 1 0,0-1 0,0 0 0,0 1 0,0-1 0,0 1 0,-1-1 0,1 0 0,0 1 0,0-1 1,0 0-1,-1 1 0,1-1 0,0 0 0,-1 1 0,1-1 0,0 0 0,0 0 0,-1 1 0,1-1 0,0 0 0,-1 1 1,-14 11 13,-2-4-4,0 0 0,0-2 0,0 0 1,-1 0-1,-35 4 0,-101 5 5,75-9-27,61-7 9,14 1 2,1-1 0,-1 1 0,0 0 0,1 0 0,-1 0 0,0 0 0,1 1 0,-1 0 0,0 0 0,1 0 0,-1 0 0,-5 3 0,4-2-11,4-2 6,0 0 0,0 0 0,1 1 0,-1-1 0,0 0-1,0 1 1,1-1 0,-1 1 0,0-1 0,0 1 0,1-1 0,-1 1 0,0-1 0,1 1 0,-1-1 0,1 1 0,-1 0 0,1-1 0,-1 1 0,0 1 0,30 4-115,-26-6 67,21 4-1333,-9-2-2970,-57 7-17355,31-8 18760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1:2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1 960,'-24'0'7365,"16"0"-4045,11 0-748,-1 0-1897,-19 0 1776,25 0-1306,-3 0 585,-7 0-50,-39 4 2264,-12 3-2510,21-2-971,26-5-391,1 1 0,0-1 1,0 1-1,0 0 0,1 0 0,-9 4 1,-2-4 423,15-1-477,-1 0 0,1 0 0,0-1 0,0 1-1,-1 0 1,1 0 0,0 0 0,-1 0 0,1 0-1,0 0 1,-1 0 0,1 0 0,0 0 0,-1 0-1,1 0 1,0 0 0,0 0 0,-1 0 0,1 0-1,0 0 1,-1 1 0,1-1 0,0 0 0,0 0 0,-1 0-1,1 0 1,0 0 0,0 1 0,-1-1 0,1 0-1,0 0 1,0 1 0,-1-1 0,1 0 0,0 0-1,0 1 1,0-1 0,0 0 0,0 0 0,-1 1-1,1-1 1,0 0 0,0 1 0,0-1 0,0 0-1,0 1 1,0-1 0,0 0 0,0 1 0,0-1 0,0 0-1,0 0 1,0 1 0,0-1 0,0 0 0,1 1-1,-1 0 382,19-1-256,62-10-241,31 8 113,93 3 53,-66 2-43,51 4 22,-101-6 2,-52-1 268,-36 0 425,-2 0-159,-236 0 69,188 3-653,0 2 0,-50 13 0,78-14 0,6-3 0,5 1 0,3 0 0,-16 9 0,8-7 0,-12-2 0,22-2 0,1 0 0,-1 0 0,1 1 0,-1 0 0,1-1 0,-6 3 0,9 1 0,1 1 0,0-4 0,0-1 0,0 1 0,0-1 0,0 1 0,1-1 0,-1 1 0,0-1 0,0 0 0,0 1 0,1-1 0,-1 1 0,0-1 0,1 0 0,-1 1 0,0-1 0,1 0 0,-1 1 0,0-1 0,1 0 0,-1 1 0,1-1 0,-1 0 0,1 1 0,0-1 0,0 0 0,-1 1 0,1-1 0,0 0 0,-1 1 0,1-1 0,-1 1 0,1-1 0,-1 1 0,1-1 0,-1 1 0,1 0 0,-1-1 0,1 1 0,-1 0 0,0-1 0,1 1 0,-1 0 0,0-1 0,0 1 0,1 0 0,-1 0 0,0-1 0,0 1 0,0 1 0,9 24 0,-9-21 0,0 0 0,0 0 0,0 0 0,-1 0 0,0 0 0,0 1 0,0-1 0,-2 5 0,-1 13 0,4-21 0,0 0 0,0 0 0,0-1 0,0 1 0,0 0 0,0 0 0,-1 0 0,1-1 0,-1 1 0,1 0 0,-1-1 0,0 1 0,1 0 0,-3 2 0,1 1 0,0 0 0,0 0 0,0 0 0,1 0 0,-1 1 0,1-1 0,1 0 0,-1 1 0,1-1 0,0 1 0,1 5 0,-1-2 0,0-1 0,-1 1 0,0-1 0,-2 11 0,1-10 0,1 1 0,-1 0 0,2 0 0,0 18 0,0-18 0,0 0 0,0 0 0,-4 20 0,-1-1 0,1 1 0,1-1 0,2 1 0,2 38 0,1-7 0,-3-59 0,0 1 0,1 0 0,-1 0 0,0-1 0,0 1 0,0-1 0,-1 1 0,1-1 0,-1 1 0,-2 3 0,-7 14 0,6-8 0,1 0 0,1 1 0,0-1 0,1 1 0,-1 21 0,2-22 0,-1 0 0,0 0 0,-1 0 0,-1-1 0,0 1 0,-7 15 0,-6 18 0,9-12 0,7-24 0,-1 0 0,-1 0 0,0 0 0,0 0 0,-6 11 0,2-5 0,0 0 0,0 0 0,-4 23 0,-1-3 0,5-16 0,5-15 0,0 0 0,0 0 0,0 1 0,1-1 0,0 1 0,0-1 0,0 1 0,0 7 0,0-2 0,0 0 0,-1 0 0,-1-1 0,1 1 0,-7 12 0,-1 9 0,2-12 0,7-16 0,-1 0 0,1-1 0,0 1 0,0 0 0,0 0 0,0 0 0,1 0 0,-1 6 0,0 4 0,-1 0 0,0 0 0,-1 0 0,0 0 0,-9 22 0,9-28 0,0 22 0,3-26 0,0-1 0,0 0 0,0 0 0,-1 1 0,1-1 0,0 0 0,-1 0 0,1 1 0,-1-1 0,0 0 0,-1 2 0,1-2 0,1 0 0,-1 0 0,0-1 0,1 1 0,0 0 0,-1 0 0,1 0 0,0 0 0,0 0 0,0 0 0,0 0 0,1 2 0,-1-2 0,0 0 0,1 0 0,-1-1 0,0 1 0,0 0 0,0 0 0,-1-1 0,1 1 0,0 0 0,-1 0 0,1-1 0,-1 1 0,1 0 0,-1-1 0,0 1 0,0-1 0,-2 4 0,0 0 0,-1 1 0,1-1 0,0 1 0,0 0 0,1 0 0,0 0 0,0 1 0,0-1 0,-1 12 0,-6 29 0,9-38 0,-1 1 0,-1-1 0,-4 18 0,3-17 0,1-1 0,1 1 0,-2 18 0,3-12 0,1-11 0,-1 1 0,0-1 0,0 0 0,0 0 0,-1 0 0,0 0 0,0 0 0,0-1 0,0 1 0,-3 5 0,4-8 0,-1-1 0,0 1 0,1-1 0,-1 1 0,1-1 0,-1 1 0,1-1 0,0 1 0,0-1 0,0 1 0,0 0 0,0 1 0,0-2 0,0 0 0,0 1 0,0-1 0,0 0 0,0 0 0,0 0 0,0 0 0,0 0 0,0 0 0,-1 0 0,1 0 0,0 0 0,-1 0 0,1 0 0,-1 0 0,1 0 0,-2 1 0,2 0 0,-9 11 0,4-7 0,-5 3 0,7-7 0,1 2 0,2 1 0,-1-1 0,-7-3 0,-1-1 0,0 0 0,0 0 0,-93 10 0,87-9 0,1 1 0,-1 0 0,-26 9 0,27-7 0,-1-1 0,0 0 0,-27 2 0,36-5 0,12 0 0,112-1 0,0-5 0,119-22 0,35-10 0,-253 34 0,-246 15 0,-52 10 0,247-18 0,1 2 0,-55 16 0,77-20 0,65 9 0,-22-10 0,0 0 0,0-3 0,0-1 0,38-9 0,-13 2 0,-47 9 0,1 0 0,-1 0 0,0-1 0,0-1 0,20-8 0,-32 11-1,0 1 1,0 0-1,0 0 0,0 0 1,0 0-1,0-1 0,0 1 1,1 0-1,-1 0 0,0 0 1,0-1-1,0 1 0,0 0 1,0 0-1,0 0 0,0-1 1,0 1-1,0 0 0,0 0 1,0-1-1,0 1 0,0 0 1,0 0-1,-1 0 0,1-1 1,0 1-1,0 0 0,0 0 1,0 0-1,0 0 0,0-1 1,0 1-1,-1 0 0,1 0 1,0 0-1,0 0 0,0 0 1,0-1-1,-1 1 0,1 0 1,0 0-1,0 0 0,0 0 1,0 0-1,-1 0 0,1 0 1,0 0-1,-13-8-662,12 7 381,-36-20-7319,-53-28-11858,64 38 16229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1:4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21 208,'0'0'7226,"-28"-5"-4268,-25 15-2683,48-9-267,1 0-1,-1 0 1,0 0-1,0 1 1,-7 3-1,7-3-121,-5 6 691,10-8-568,0 0 0,0 1 0,0-1 0,0 0 0,0 0 0,-1 1 0,1-1 0,1 0 0,-1 1 0,0-1 0,0 0-1,0 1 1,0-1 0,0 0 0,0 0 0,0 1 0,0-1 0,0 0 0,1 1 0,-1-1 0,0 0 0,0 0 0,0 1 0,0-1 0,1 0 0,-1 0 0,0 0 0,0 1 0,1-1 0,-1 0 0,0 0 0,0 0 0,1 0 0,-1 0 0,0 1 0,1-1 0,-1 0 0,0 0 0,1 0 0,-1 0-8,3 0 1,-8 1 10,-2-3-4,10-3 0,1-4 17,33 9-111,11-1 78,-37 0 10,1 1 0,-1 0 1,1 0-1,-1 1 0,20 5 0,-15-7-4,-14 1 4,0 0-1,1-1 1,-1 1 0,1 0-1,-1 0 1,0 0-1,1 0 1,-1 0-1,1 1 1,3 0-1,-15-6 2254,-267-5 1296,25 0-3837,312 10 241,151-4-15,-5-8 1501,-506 12-475,654 0-1058,-248-5 296,-352 5-167,210 5-32,29-5 9,-14 4 10,18 0-23,12 4-9,6-1-22,0 1-3031,-18-5 1019,-10 0 110,-52 7-6934,46-5 6438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3:18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1 708,'-1'2'341,"0"0"-1,0 0 0,-1 0 1,1 0-1,-1-1 1,1 1-1,-1 0 1,0-1-1,1 1 1,-1-1-1,0 1 1,0-1-1,0 0 1,-3 2-1,3-2-169,0 0-1,1 0 1,-1 0 0,0 0-1,0 0 1,0 0 0,-1 0-1,1 0 1,0-1 0,0 1-1,0-1 1,0 0 0,-1 0-1,1 0 1,-4 0-1,-3-3-69,-1 0 0,1 1-1,0 0 1,-1 1 0,1 0-1,-1 0 1,-17 2 0,-24-3 140,39 1-193,0 1 0,0 0 0,-15 2 0,-14 1 33,-71-3 166,111 0-246,-1 0 0,1 0 0,0 0 0,0 0 0,0 0 0,-1 1 0,1-1-1,0 0 1,0 0 0,0 1 0,0-1 0,0 1 0,0-1 0,0 1 0,0-1 0,0 1-1,0 0 1,0 0 0,0-1 0,0 1 0,0 0 0,0 0 0,1 0 0,-1 0 0,0 0 0,1 0-1,-1 0 1,1 0 0,-1 0 0,1 0 0,-1 0 0,1 0 0,0 1 0,0-1 0,-1 0 0,1 0-1,0 0 1,0 0 0,0 1 0,0-1 0,0 0 0,1 0 0,-1 0 0,0 0 0,1 1-1,-1-1 1,0 0 0,1 0 0,-1 0 0,1 0 0,0 0 0,-1 0 0,1 0 0,0 0 0,-1 0-1,1 0 1,1 0 0,5 7-4,1 0-1,-1-1 1,1 0-1,1-1 0,-1 1 1,1-2-1,0 1 1,0-1-1,1-1 1,0 1-1,10 2 1,217 67-21,-165-51 15,-33-10 22,77 14-1,-98-25 4,-12-2-4,-1 1 1,1-1 0,0 1-1,-1 0 1,1 1 0,7 2-1,-14-3-10,1 0-1,0-1 1,0 1-1,0 0 1,0-1-1,-1 1 1,1 0 0,0-1-1,0 1 1,-1 0-1,1-1 1,-1 1-1,1-1 1,0 1-1,-1 0 1,1-1-1,-1 1 1,0-1-1,1 1 1,-1-1-1,1 0 1,-1 1 0,0-1-1,1 0 1,-1 1-1,-1-1 1,-1 3-64,-2 3-374,-1 0 0,1-1 0,-1 1 0,0-1 0,0 0 0,0-1 0,-1 1 0,0-1 1,-14 6-1,-27 19-2784,27-9 1477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3:5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0 168,'-2'1'629,"-1"1"0,0-1 1,1 0-1,-1 0 0,0-1 0,0 1 0,1-1 0,-1 1 1,0-1-1,-4 0 0,-8 2 158,-8 1-51,-37 0 0,40-4-437,15 1-139,-1-1 0,1 1 0,-1 0 0,0 1 0,1-1 0,-1 1 0,1 0 0,-9 3 0,14-5-152,0 1 1,0 0-1,0 0 1,1 0-1,-1 0 1,0 0-1,-1 0 0,1-1 1,0 1-1,0 0 1,0 0-1,0 0 0,0 0 1,0 0-1,0 0 1,0-1-1,0 1 1,0 0-1,0 0 0,0 0 1,0 0-1,0 0 1,0 0-1,0 0 1,-1 0-1,1 0 0,0-1 1,0 1-1,0 0 1,0 0-1,0 0 1,0 0-1,0 0 0,0 0 1,-1 0-1,1 0 1,0 0-1,0 0 0,0 0 1,0 0-1,0 0 1,0 0-1,-1 0 1,1 0-1,0 0 0,0 0 1,0 0-1,0 0 1,0 0-1,0 0 1,-1 0-1,1 0 0,0 0 1,0 0-1,0 0 1,0 1-1,1-2-5,0 0 0,0 0 0,1 0 0,-1 1 0,0-1 0,1 1 0,-1-1 0,1 1 0,-1-1 0,0 1 0,1 0 0,-1 0 0,1 0 0,-1-1 0,1 1 0,1 1 0,139 4-79,-85-2 59,0 3-1,67 15 1,-117-20 6,3 2-1184,-16-3-2231,-16-1-124,3 0 1630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8:2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1072,'-63'21'5651,"63"-21"-5593,-1 0-1,1 0 0,0 1 0,0-1 1,-1 0-1,1 0 0,0 1 1,0-1-1,-1 0 0,1 0 1,0 1-1,0-1 0,-1 0 0,1 1 1,0-1-1,0 0 0,0 1 1,0-1-1,0 0 0,0 1 1,0-1-1,-1 0 0,1 1 0,0-1 1,0 0-1,0 1 0,0-1 1,1 0-1,-1 1 0,0-1 0,0 1 1,0-1-1,0 0 0,0 1 1,0-1-1,0 0 0,1 1 1,-1-1-1,0 0 0,0 0 0,0 1 1,1-1-1,-1 0 0,0 0 1,0 1-1,1-1 0,-1 0 1,15 12 320,-13-11-240,26 20 51,-1 0 1,-1 1-1,-1 2 0,25 30 0,-40-41-216,0 0-1,0 0 1,-1 1-1,-1 1 1,0-1 0,-1 1-1,-1 0 1,0 1-1,-1 0 1,4 28-1,-8-40-144,-1 1-1,0-1 0,0 0 1,0 1-1,-1-1 0,0 1 0,0-1 1,0 0-1,0 0 0,-1 1 1,1-1-1,-1 0 0,0 0 1,0-1-1,-1 1 0,1 0 1,-1-1-1,0 1 0,0-1 1,0 0-1,0 0 0,-5 4 0,-7 3-686,0 0 1,-1 0-1,0-2 0,-18 8 0,31-15 748,-44 20-1726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8:2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1373 0 1728,'-337'0'13501,"231"5"-8904,79-3-3315,1 2 1,0 0 0,-40 12-1,20-4-1203,-36 11-2746,1 3-1,-114 55 1,-15 6-6825,94-49 4226,61-27 3271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8:2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34 840,'-5'-2'988,"1"0"-1,-1 0 1,1 0 0,-1 1-1,0 0 1,1 0 0,-6 0-1,-63 1 442,36 1-38,-5-8 331,30 4-1112,1 1 0,-1 0 0,-17 0 0,-15 2 2102,3-5 204,38 5-2714,2-1-155,1 1 0,-1 0 0,1 0 0,0 0 0,-1 0 0,1 0 0,-1-1 0,1 1 0,-1 0 0,1 0 0,0 0 0,-1 0 0,1 1 0,-1-1 0,1 0 1,-1 0-1,1 0 0,-1 0 0,1 0 0,0 0 0,-1 1 0,1-1 0,-1 0 0,1 0 0,0 1 0,-1-1 0,1 0 0,0 1 0,-1-1 0,1 0 0,0 1 0,0-1 0,-1 0 0,1 1 0,0 0 61,27-3-76,-16 1-41,0 1 1,0-1-1,0 2 0,14 1 0,-3 1 31,-1-2-1,34-1 1,24 2-59,-55-1 31,46-2 1,-45-1-10,45 4-1,4-2 12,-61-1 11,1 0 0,-1 1 0,0 1 0,1 0 0,17 5 0,16 4-19,18 6 15,-61-14 23,-1-1-1,0-1 1,0 1-1,1 0 1,-1-1-1,1 1 1,-1-1-1,4 0 1,-3 0 103,-2 0 504,-31 1 2195,-29 7-1518,49-8-1302,1 0 0,-1 1 0,0 0 0,1 1 0,0 0 0,-1 0 0,-15 7 0,17-5-11,0-1 0,0-1 0,-1 1 0,-8 0 0,-22 10 35,25-9-13,13-4-16,-1 0 0,0 0-1,1 0 1,-1 0 0,0 0 0,0 0-1,1 1 1,-1-1 0,0 0 0,1 0-1,-1 1 1,0-1 0,1 0 0,-1 1-1,0-1 1,1 1 0,-1-1 0,1 1 0,-1-1-1,1 1 1,-1-1 0,1 1 0,-1-1-1,1 1 1,0 0 0,-1-1 0,1 1-1,0 0 1,0-1 0,-1 1 0,1 0-1,0-1 1,0 2 0,0-1-22,1-1 3,1 0 15,-1 1 0,0-1 0,1 0-1,-1 0 1,1 1 0,-1-1 0,0 1 0,1-1 0,-1 1 0,0 0 0,1-1 0,-1 1 0,0 0 0,0 0-1,0 0 1,0 0 0,0 0 0,0 0 0,0 0 0,1 2 0,-1-1 1,-1 0-1,1-1 1,0 1 0,-1 0-1,1-1 1,0 1 0,0 0-1,0-1 1,0 1 0,1-1-1,1 2 1,-1-1-2,-1-1 0,1 1 0,-1 0 0,0-1 0,0 1 1,1 0-1,-1 0 0,0 0 0,0 0 0,-1 0 0,1 0 0,1 3 0,-1 1 2,0 0 0,0 0 0,1 0 0,0 0 0,1 0 0,-1-1 0,6 9 0,8 22 25,15 50-60,-2-29 39,-26-52-12,-1 0 0,2 1 1,-1-1-1,1 0 0,-1-1 0,1 1 1,7 5-1,10 14 0,10 10 23,-24-28-14,-1 0-1,0 1 1,-1 0 0,6 8-1,37 44-6,-33-34 29,-5-10 7,-2 0 0,14 30 0,-13-6 0,2-16 5,-9-18-37,0-1 1,0 1-1,0-1 1,0 0-1,1 0 1,3 5-1,-3-5 2,0 0-1,-1 1 1,0-1 0,0 1 0,0 0 0,0-1-1,-1 1 1,1 0 0,-1 0 0,-1 0-1,1 0 1,-1 0 0,0 6 0,0 1 25,0 0 1,-1 0 0,-1-1 0,-5 19-1,5-17-16,1-1 0,-1 1 0,2-1 0,0 1-1,2 18 1,0 8 37,-2-30-36,-1 23 8,1-32-19,0 1-1,0 0 0,0 0 1,0-1-1,0 1 1,0 0-1,0-1 0,0 1 1,0 0-1,0 0 1,1-1-1,-1 1 0,0 0 1,0-1-1,1 1 1,-1 0-1,0-1 0,1 1 1,-1-1-1,1 1 1,-1-1-1,1 1 0,-1-1 1,1 1-1,-1-1 1,1 1-1,1 0 0,7 4 386,-10-1 800,-7-2 308,-142 14-642,134-16-850,-1 1 0,1 1 0,-23 5 0,15-2 0,48-7 0,0 1 0,26 3 0,13 0 0,409-2 0,-736 16 0,122-5 0,-76 19 0,434-30 0,-144-3 0,93-9 0,-94 6 0,21-3 0,-76 8 0,-100 12 0,-435 5 0,507-16 0,1 0 0,-1 1 0,1 1 0,-21 5 0,30-7 0,8-3 0,30-15 0,-33 15-589,0 1-1,0-1 1,0 0 0,0-1 0,0 1-1,-1-1 1,1 1 0,-1-1-1,0 0 1,0 1 0,0-1-1,-1 0 1,2-5 0,0-6-3206,0 0 0,1-23 1,-3 23 1264,1 0 1,7-26 0,6-7-588,-4 1 989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8:3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96 80,'-40'7'2249,"37"-6"-2124,0 0-1,0 0 1,0 0-1,0 0 1,-1 0-1,1-1 1,0 0-1,-1 0 1,1 0-1,0 0 1,0 0 0,-1 0-1,1-1 1,0 0-1,0 0 1,-1 0-1,1 0 1,-3-2-1,5 3-66,0-1 0,1 0 0,-1 1 0,0-1 0,1 0 0,-1 1 0,1-1 0,-1 0 0,1 0 0,-1 0 0,1 1 1,-1-1-1,1 0 0,0 0 0,0 0 0,-1 0 0,1-1 0,0 1-40,0 1 1,0 0 0,0-1-1,0 1 1,0-1 0,0 1 0,0-1-1,-1 1 1,1-1 0,0 1-1,0 0 1,0-1 0,0 1-1,-1-1 1,1 1 0,0 0 0,0-1-1,-1 1 1,1 0 0,0-1-1,-1 1 1,1 0 0,-1-1-1,1 1 1,0 0 0,-1 0-1,1-1 1,-1 1 0,1 0 0,0 0-1,-2 0 1,-6-7 127,7 6-79,1 1 0,-1-1 0,1 0 0,-1 1 0,1-1 0,-1 1-1,1-1 1,-1 1 0,1-1 0,-1 1 0,0-1 0,1 1 0,-1 0 0,0-1 0,1 1-1,-1 0 1,0-1 0,1 1 0,-1 0 0,0 0 0,0 0 0,0 0 0,-137-11 3117,2 22-735,6-1 379,96-6-1890,32-4-872,1 0 0,0 0 0,0 0 0,0 0 1,0 1-1,0-1 0,-1 0 0,1 1 0,0-1 0,0 0 1,0 1-1,0 0 0,0-1 0,0 1 0,0 0 0,0-1 0,1 1 1,-1 0-1,0 0 0,-1 1 0,2-1 95,1-2-152,0 1-1,1-1 0,-1 0 1,0 0-1,1 1 0,-1-1 0,1 1 1,-1-1-1,1 1 0,-1 0 0,1-1 1,-1 1-1,1 0 0,-1 0 1,1 0-1,-1 0 0,1 0 0,-1 1 1,3 0-1,4-1 1,320-18-7,-152 4 8,482-24 69,-477 28 2728,-211 14 596,-282 22-572,-27 2-2855,1 21 52,287-44-30,507-20-77,-366 14-20,-33 11-3074,-66 1-3061,-95 38-9111,69-34 12822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1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1119 205 192,'4'6'2127,"-3"-6"-1988,-1 0 0,0 0 1,0 0-1,1 0 0,-1 1 1,0-1-1,1 0 0,-1 0 1,0 1-1,0-1 1,1 0-1,-1 0 0,0 1 1,0-1-1,0 0 0,0 0 1,1 1-1,-1-1 0,0 0 1,0 1-1,0-1 0,0 0 1,0 1-1,0-1 0,0 0 1,0 1-1,0-1 1,0 2 1860,0-43 212,-1 36-2147,0 0 0,-1 0 1,1 0-1,-1 0 0,0 1 0,-1-1 0,-5-8 1,-7-16 259,7 8 268,-2 0 0,-17-29 0,17 39 504,8 19-378,2-4-703,0-1 1,1 0 0,0 0 0,-1 0 0,1 0 0,1 0 0,-1 0 0,0 0-1,2 3 1,2 3-14,0 1-1,-1-1 1,0 1-1,-1 0 1,3 11 0,4 12 0,0 1 7,10 49 0,-5-11 20,3 41 31,-11-72-14,1 59-1,-3-21-12,10 213-3,-11-226-23,-3-34 4,5 33 0,3-10 10,38 289 1119,-20-155 593,-8-69-498,-9-50-524,-4-36 224,3 67-1,1 92 2016,-6-102-1770,-1-55-473,-3 58 0,-11 258 1447,4-81-1112,-49 404 892,50-612-1928,-40 297-7,5-14 0,-9 96 0,5-19 0,8-115 0,1-1 0,-87 582 0,73-580 0,-32 172 0,2-15 0,17-92 0,7-40 0,-5 43 0,4-18 0,-20 143 0,25-149 0,-16 147 0,25-165 0,35-275 0,-55 428 0,-37 514 0,89-811 0,5-64 0,6-96 0,4 44 0,0 4 0,7 54 0,-3-66 0,22 88 0,-16-89 0,32 116 0,-8 12 0,-30-160 0,-6-29 0,0 1 0,-1 0 0,0-1 0,0 1 0,1 10 0,-2-7 0,1 0 0,1 0 0,-1-1 0,1 1 0,1-1 0,4 12 0,-4-3 0,-3-16 0,0-1 0,0 1 0,0-1 0,-1 1 0,1-1 0,0 1 0,1-1 0,-1 1 0,0 0 0,0-1 0,0 1 0,0-1 0,0 1 0,1-1 0,-1 1 0,0-1 0,0 1 0,1-1 0,-1 1 0,0-1 0,1 1 0,-1-1 0,0 0 0,1 1 0,-1-1 0,1 1 0,-1-1 0,1 1 0,1 3 0,-4 0 0,-5-2 0,-2 1 0,-44 13 0,6-4 0,39-8 0,6-1 0,1-6-245,-12-20-13054,8-6 5249,5-35 1266,1 30 4526,-1-26 247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8:3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487 129 896,'0'0'1850,"-11"-5"2363,-11 3-2544,0 0 0,0 2 1,-23 2-1,-4-1-498,-22 2 316,0 2 1,-88 18 0,145-21-1363,23-5-98,34-9-57,-35 9 47,71-19-9,126-34 15,-124 37 23,1 4 0,0 3 0,108-1 0,-110 12-28,1 4 1,88 15-1,-152-12 574,-24 0 1272,-30 3 1607,29-8-3474,-300 45 2065,151-27-1992,-228 60-190,383-78 116,-30 10-11,31-11 15,0 1 0,0-1 0,0 1 1,0-1-1,0 1 0,0-1 0,1 1 0,-1 0 1,0-1-1,0 1 0,0 0 0,1 0 0,-1 0 1,0 0-1,1 0 0,-1 0 0,1 0 0,-1 0 1,1 0-1,-1 0 0,1 0 0,0 0 0,-1 1 1,1-1-3,1 0 1,-1-1 0,0 1 0,0 0-1,1-1 1,-1 1 0,0 0 0,1-1-1,-1 1 1,1 0 0,-1-1 0,1 1-1,-1-1 1,1 1 0,-1-1 0,1 1-1,0-1 1,-1 0 0,1 1 0,0-1-1,-1 0 1,1 1 0,0-1 0,-1 0-1,1 0 1,1 1 0,26 4-34,-14-2 22,11 2 111,0 0 1,40 1 0,-40-4-1431,0 1 1,37 8-1,-76-4-8174,-22 5 3829,1 0 1752,8 1 1337,7 6 644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8:3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9 20,'0'-1'148,"0"1"0,0-1 0,-1 1 0,1-1 0,0 1 0,0 0 0,0-1 0,-1 1 0,1-1 0,0 1 1,-1 0-1,1-1 0,0 1 0,-1 0 0,1 0 0,-1-1 0,1 1 0,0 0 0,-1 0 0,1-1 0,-1 1 0,1 0 0,-1 0 0,1 0 0,-1 0 0,1 0 0,0-1 0,-1 1 0,1 0 0,-1 0 0,1 0 1,-1 1-1,0-1 0,-23 1 3799,14 0-3665,3 1-78,0-1 1,0 1-1,0 0 0,0 1 1,0-1-1,-11 7 0,-6 2-129,-8 9 7,30-18-34,0 0 0,0 0 0,-1-1 0,1 1-1,0-1 1,-1 1 0,1-1 0,0 0 0,-1 0 0,1 0 0,-1-1 0,-3 2 0,-10 0 1083,30 1-398,414-8-649,-259-6-65,-136 16-31,17 1 109,-50-6-70,0 0-1,0 0 0,0 1 1,0-1-1,0 0 0,0 0 1,0 1-1,0-1 1,0 0-1,0 0 0,-1 1 1,1-1-1,0 0 0,0 0 1,0 0-1,0 1 1,-1-1-1,1 0 0,0 0 1,0 0-1,-1 0 0,1 1 1,0-1-1,0 0 0,0 0 1,-1 0-1,1 0 1,0 0-1,0 0 0,-1 0 1,1 0-1,0 0 0,-1 0 1,1 0-1,0 0 1,0 0-1,-1 0 0,1 0 1,0 0-1,-236 16 4076,71-3-3343,132-9-679,-43 11 43,74-15-136,3 1 7,0 1-1,0 0 1,1-1-1,-1 0 1,0 1-1,1-1 1,-1 0-1,1 0 1,-1 0-1,1 0 1,-1 0-1,1 0 1,3 1-1,30 13 21,-27-12-8,12 6 3,33 23-1,18 8-46,-62-35 36,1 1 0,-2-1 0,1 2 0,-1-1 0,0 1 0,11 12 0,1 3 3,20 30-1,-32-40-2,-1 1 1,0 0-1,-1 1 0,7 20 1,5 12-139,-11-37 129,-6-8 10,0 0-1,-1 0 0,1-1 1,0 1-1,0 0 0,-1 0 0,1 0 1,0 0-1,-1 0 0,1 0 1,-1 0-1,0 0 0,1 0 1,-1 0-1,0 1 0,1 1 0,1 4 0,0 1-1,0 0 0,1-1 0,0 0 1,1 1-1,0-1 0,0-1 0,0 1 1,1-1-1,0 1 0,0-1 0,10 9 0,28 19 118,-29-23-78,0 0-1,18 19 0,-12-8-25,-12-14-3,0 1-1,-1 0 1,10 15-1,-14-19-4,-1 0 1,0 0-1,0 0 0,0 1 1,-1-1-1,0 1 0,0-1 1,0 1-1,-1-1 0,1 8 1,-1-8-3,0 1 1,0-1-1,-1 1 1,1-1-1,-1 0 1,0 1-1,-1-1 1,-1 6-1,1-4-1,1 0 0,0 0-1,0 0 1,1 0 0,0 0 0,0 0-1,2 10 1,-1 7 15,-1-8 14,-1-11-29,1-1 1,0 1-1,0 0 0,0 0 1,1 0-1,0 0 0,0 0 1,0-1-1,0 1 0,3 5 0,14 12 31,-8-11-40,-5-3-2,1 0 12,-5-8 2,0 0 1,-1 1 0,1-1-1,-1 0 1,1 1-1,0-1 1,-1 0 0,1 1-1,-1-1 1,0 0-1,1 1 1,-1-1 0,1 1-1,-1-1 1,1 1-1,-1-1 1,0 1-1,0 0 1,1-1 0,-1 1-1,0-1 1,0 1-1,1 0 1,-1-1 0,0 1-1,0-1 1,0 1-1,0 0 1,0-1 0,0 1-1,0 0 1,0 0-1,-1 0 1,0 0 0,1 0 1,-1-1-1,1 1 0,-1 0 0,0-1 0,0 1 0,1-1 0,-1 1 0,0-1 0,0 1 0,0-1 0,0 0 0,0 1 0,0-1 0,1 0 0,-1 0 0,0 1 1,0-1-1,0 0 0,0 0 0,0 0 0,-2 0 0,-77-2 737,-75 3 563,45 3-1105,-64 8-108,148-12-90,23 0 10,0 0-1,-1 0 1,1 0 0,0 0-1,-1 0 1,1 1-1,0-1 1,-1 1-1,-5 2 1,5-1 12,4 0-153,12-1 48,-1 1 72,-1 0 0,0-1-1,0-1 1,1 0 0,-1 0 0,13-3-1,0 1 11,247-32-87,-109 11 136,-143 20-22,20-1 91,59-15 1,-81 11 543,-17 8-622,1-1 1,0 1 0,-1 0 0,1-1 0,-1 1 0,0-1-1,1 1 1,-1 0 0,1-1 0,-1 1 0,1 0 0,-1 0 0,0 0-1,1-1 1,-1 1 0,1 0 0,-1 0 0,0 0 0,1 0-1,-1 0 1,0 0 0,1 0 0,-1 0 0,0 0 0,1 0-1,-1 1 1,1-1 0,-2 0 0,-273 25 2741,173-12-2639,54-8-104,6-2-15,0 3 0,-44 12 0,63-14-27,-9 3-18,41-3-30,10-3 37,387-36 43,-198 11-29,-114 14-4,115-7 71,-292 29 142,-192 15-57,8-6-64,219-16-112,36-2-42,34-1 8,159-5 553,-75 1-2072,-34 1-3444,-86 7-5342,-9 10 2422,14-6 5541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0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1 284,'0'0'2725,"26"5"-1781,-38-5-273,16 1 1567,-1 0-2009,-1-1 0,1 1 0,-1-1 0,1 1-1,-1 0 1,1 0 0,-1 0 0,5 3 0,-5-2-192,0-1 0,0 1 0,-1 0 1,1-1-1,0 1 0,1-1 0,-1 1 0,0-1 0,0 0 0,0 0 0,1 0 0,-1 0 0,1 0 1,-1-1-1,0 1 0,1-1 0,-1 1 0,1-1 0,3 0 0,-5 1-40,-1 2 3,18-2 1,-17-1 4,1 1-30,4 3 28,-3-3 0,43 4 18,-46-4-4,0 2-18,8-2 70,-6-2-77,-2 1 8,0 0 0,0 0-1,0 0 1,0-1-1,0 1 1,0 0 0,0 0-1,0 0 1,0 0 0,0-1-1,0 1 1,0 0 0,0 0-1,0 0 1,0 0-1,0-1 1,0 1 0,0 0-1,0 0 1,1 0 0,-1 0-1,0 0 1,0-1 0,0 1-1,0 0 1,0 0 0,1 0-1,-1 0 1,0 0-1,0 0 1,0 0 0,0 0-1,1 0 1,-1 0 0,0 0-1,0 0 1,0-1 0,0 1-1,1 0 1,-1 0 0,0 0 1,0 0 0,1 0 0,-1 0 0,0 0 0,0 0 0,1 0 0,-1 0 0,0 0 0,0 0 0,0 0 0,1 0 0,-1 0 0,0 0 0,0 0 0,0 0 0,0-1 0,1 1 0,-1 0 0,0 0 0,0 0 0,0 0 0,0 0 0,0-1 0,0 1 0,1 0 0,-1 0 0,0 0 0,0-1 0,0 1 0,0 0 0,0 0 0,0 0 0,0-1 0,0 1 0,0 0 0,0 0 0,0 0 0,0-1 1,0 1-1,0 0 0,8 2-12,-6-1 10,-1-1 0,1 1 1,0 0-1,-1-1 0,1 1 0,0-1 1,-1 1-1,1-1 0,0 0 0,0 0 1,-1 0-1,1 0 0,0 0 0,2 0 1,-1-1 4,-1 0 0,1 1 1,-1-1-1,1 1 1,-1-1-1,1 1 0,0 0 1,-1 0-1,1 1 1,-1-1-1,1 0 0,-1 1 1,1-1-1,-1 1 1,1 0-1,-1 0 1,5 2-1,13 3 5,73 25 40,-87-30-50,-2-1 0,1 0 0,0 1 0,0 0 0,-1 0 0,1 1 1,0-1-1,-1 1 0,1 0 0,4 3 0,-1-7-4,-6 2 9,1-1 1,-1 0-1,1 1 0,-1 0 0,1-1 0,-1 1 1,1 0-1,-1 0 0,4 1 0,-3 2-3,15-2-9,-18-1 8,0 0 0,1 0-1,-1-1 1,1 1 0,-1 0 0,1 0 0,-1 0-1,1 0 1,-1 0 0,1-1 0,-1 1 0,0 0-1,1 0 1,-1 0 0,1 0 0,-1 0 0,1 0-1,-1 1 1,1-1 0,-1 0 0,1 0 0,-1 0-1,1 0 1,-1 0 0,1 1 0,-1-1 0,1 0-1,-1 0 1,0 1 0,1-1 0,-1 0 0,0 1-1,1-1 1,-1 1 0,0-1 0,1 0 0,-1 1-1,0-1 1,0 1 0,1 0 0,4 1 6,0 1 0,0-1 0,0 0 0,0 0 0,1 0 0,-1-1 0,9 1 0,4 2 6,39 18-11,-1-5 6,-48-15 5,21 10 28,-28-11-32,9 4 14,-10-5-21,0 0 0,0-1 0,0 1 1,0 0-1,0 0 0,0-1 0,0 1 0,0 0 0,0 0 0,0 0 1,0-1-1,0 1 0,0 0 0,0 0 0,0 0 0,0-1 1,0 1-1,0 0 0,0 0 0,0 0 0,0-1 0,1 1 0,-1 0 1,0 0-1,0 0 0,0 0 0,0-1 0,1 1 0,-1 0 0,0 0 1,0 0-1,0 0 0,1 0 0,-1 0 0,0 0 0,0-1 0,0 1 1,1 0-1,-1 0 0,0 0 0,0 0 0,0 0 0,1 0 1,-1 0-1,0 0 0,0 0 0,1 0 0,-1 0 0,0 0 0,0 0 1,0 1-1,1-1 0,-1 0 0,0 0 0,0 0 0,0 0 0,1 0 1,-1 0-1,0 0 0,0 1 0,0-1 0,0 0 0,0 0 1,1 0-1,-1 0 0,0 1 0,0-1 0,0 0 0,0-1 13,38 1-34,46 0 60,-64 6-18,35-6-62,-53 0 72,-1 0-30,-1 0-1,1 0 1,-1 1-1,1-1 1,-1 0-1,1 0 1,0 0-1,-1 0 1,1 0 0,-1 0-1,1 1 1,0-2-1,-1 1 1,1 0-1,-1 0 1,1 0-1,0 0 1,-1 0-1,1 0 1,-1-1-1,1 1 1,-1 0-1,1-1 1,7-2 18,-9 1-11,-1 2-4,-26-10-146,17 5-497,0 0 0,-1 1 0,1 1 1,-1 0-1,1 0 0,-16-1 1,-30-7-1966,19 1 746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0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2137 13 708,'-30'-11'8373,"25"13"-7782,12 1-108,-2-3-140,-20-4-171,13 3 73,0 1-1,-1 0 0,1-1 1,0 1-1,-1 0 1,1 0-1,0 0 0,-1 0 1,1 1-1,0-1 0,0 1 1,-1-1-1,1 1 1,-4 1-1,-22 5-263,-48 3 459,-47 1 132,65-5-396,43-2-123,0-2 0,1 0-1,-28 0 1,35-2-10,-23 3 157,25-2-129,0 0-1,0 0 0,0-1 0,0 0 1,0 0-1,-1 0 0,-6-2 1,-147-17 666,135 17-727,-43 2 0,25 1 59,38-1-71,-1 0 0,1 0-1,-1 1 1,0-1 0,1 1 0,-1 0 0,-4 2 0,-16 2 5,10-5 5,10 1-4,0-1 0,1 0 0,-1 0 0,1 0 0,-1-1 0,1 1 0,-1-1 0,-8-3 0,9 4-4,-1-1 1,0 1-1,1-1 1,-1 1 0,0 1-1,1-1 1,-1 1-1,0 0 1,1 0 0,-7 2-1,10-3-12,-1 0 8,-49-3 36,43 2-23,-1 0 1,1 1-1,0 0 1,-1 0 0,1 1-1,-12 2 1,12-2 18,0 0-1,0 0 1,0 0 0,0-1-1,0-1 1,0 1 0,-11-3-1,-29-2 393,-19 0 232,33 5-520,0-1 1,-48-8-1,71 8-116,-1 0 0,1 1 0,-18 1 0,20 0-3,-1-1 0,1 0 0,-1 0 0,1-1 1,-15-3-1,14 2 25,0 1 0,0 0 0,0 0 0,-17 2 1,-27-2-50,41-1-14,0 1 0,0 0 0,-17 2 0,17 0 61,0-1 0,1-1 0,-17-2 0,17 1-20,1 0-1,-1 1 0,0 0 0,0 1 0,0 0 0,0 1 0,-17 3 0,18-2 148,-1-1 1,0 0-1,1-1 0,-1 0 1,-15-2-1,-10 0 91,7 2-126,25 0-76,18 0-72,-11 0 3,0-1-17,0 0 32,0 1 0,0-1 0,0 0 0,0 1 0,1-1 0,-1 1 0,0-1 0,0 1 0,0 0 0,1 0 0,-1 0 0,0 0 0,3 1 0,-2-1 7,404 0 27,-322 5-46,0-5 34,-67-5 0,23 10-54,82-5 9,-66 6 67,85-6-29,-22 0-43,-119 0 55,29 0-170,90 0 279,-118 0-130,6 5 24,-10-5-32,-23 1 86,24-1-97,0 0 1,0 0-1,0 0 0,1 0 0,-1 0 0,0 0 0,0 0 0,0 0 0,0 0 1,0-1-1,1 1 0,-1 0 0,0 0 0,0-1 0,0 1 0,1-1 0,-1 1 0,0 0 1,0-1-1,1 1 0,-2-2 0,-30 2-5774,19 0 3369,-1 2 0,1 0 0,-1 0 0,-25 9 0,12-2 135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0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1 140,'0'0'372,"-28"6"7787,28-4-7618,-1-6 345,1 4-871,0 0 1,0 0-1,0 0 1,0-1-1,0 1 0,0 0 1,0 0-1,0 0 1,0 0-1,0-1 0,0 1 1,0 0-1,0 0 0,-1 0 1,1 0-1,0-1 1,0 1-1,0 0 0,0 0 1,0 0-1,-1 0 1,1 0-1,0 0 0,0-1 1,0 1-1,0 0 1,-1 0-1,1 0 0,0 0 1,0 0-1,0 0 1,-1 0-1,1 0 0,0 0 1,0 0-1,0 0 1,-1 0-1,1 0 0,0 0 1,0 0-1,0 0 1,-1 0-1,1 0 0,0 0 1,0 0-1,0 1 0,-1-1 1,1 0-1,0 0 1,-3 7 784,4-15 726,-20 13 471,57-4-2015,-25 2 13,0 0 1,0-1 0,24 0-1,20 3-25,9 1 2094,-173-6 1916,-127 0-3847,283 5-306,112 6 124,-153-10 129,-8-1-79,0 0 1,0 0-1,0 0 1,0 0-1,0 0 0,0 0 1,0 0-1,0 0 1,0 0-1,0 0 0,0 0 1,0 0-1,0 0 1,0-1-1,0 1 0,0 0 1,0 0-1,0 0 1,0 0-1,0 0 1,0 0-1,0 0 0,0 0 1,0 0-1,0 0 1,0 0-1,1-1-49,0 1 0,0 0 0,0 0 0,0-1 1,0 1-1,0 0 0,0 0 0,0 0 0,0 0 0,0 0 0,0 0 1,0 0-1,0 1 0,0-1 0,0 0 0,-1 1 0,2-1 0,-1 0-3,-1 0-1,0 0 0,0 0 1,0 0-1,1 0 0,-1 1 0,0-1 1,0 0-1,0 0 0,1 0 1,-1 0-1,0 0 0,0 0 1,0 0-1,0 0 0,1 0 0,-1 1 1,0-1-1,0 0 0,0 0 1,0 0-1,0 0 0,1 1 1,-1-1-1,0 0 0,0 0 1,0 0-1,0 1 0,0-1 0,0 0 1,0 0-1,0 0 0,0 1 1,0-1-1,0 0 0,0 0 1,0 0-1,0 1 0,0-1 0,0 0 1,0 0-1,0 0 0,0 1 1,0-1-1,0 0 0,0 0 1,0 0-1,0 1 0,0-1 1,-1 0-1,1 0 0,0 0 0,0 0 1,0 1-1,0-1 0,0 0 1,-1 0-1,1 0 0,0 0 1,0 0-1,-9 5-4446,-9 6-683,18-10 4987,-1-1 0,1 1 0,0-1 0,-1 1 0,1-1 0,0 1-1,-1-1 1,1 1 0,0-1 0,0 1 0,0 0 0,-1-1 0,1 1 0,0 0-1,0-1 1,0 1 0,0-1 0,0 1 0,0 0 0,0-1 0,0 1 0,1-1-1,-1 1 1,0 0 0,0-1 0,0 1 0,1 0 0,7 10-1731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0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75 580,'-30'-5'10392,"61"7"-6172,52 1-4570,-82-3 496,-31 6 2146,-71-12 348,151 8-2734,-38 0 233,0-2 0,-1 1 0,1-1 0,-1-1 0,12-2 0,-43-2 1826,-73 0 900,84 4-2840,0 1 0,0 0 0,-17 2 0,-5 1-89,30-3 41,31 0-134,176 5 174,-169-5 51,-36 0 24,-31 0 673,-147 0 1616,176 0-2387,29 0-234,67 0 238,-116-5 60,-13-1-2403,-22-17-6473,-2 0 632,-2 11 1616,24 7 4406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1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0 156,'0'0'637,"1"11"3395,6-11-4025,6 0-40,-10-1 30,-1 1 0,1 0 0,0 0 0,-1 0 1,1 0-1,-1 1 0,1-1 0,-1 1 0,1-1 0,-1 1 0,4 1 0,-3 0 7,1-2 0,-1 1 0,1 0 0,-1-1 0,1 0-1,-1 1 1,1-2 0,0 1 0,-1 0 0,4-1-1,11-1-13,102 13 11,63 0 14,44-1-19,-31-4 56,-109-1-50,148-5 2394,-175-5-41,6-1-2262,35 6-59,-99 0-37,18 0-5,45 0 65,9 0-119,-72 0 74,-1 0 1,12 0 5,-12 0-16,0-1 1,0 1-1,0 0 0,0 0 1,-1 0-1,1 0 1,0-1-1,0 1 1,0 0-1,0 1 1,0-1-1,0 0 1,0 0-1,0 0 1,0 0-1,0 1 1,0-1-1,0 1 0,-1-1 1,1 0-1,0 1 1,0-1-1,0 1 1,1 1-1,4-1 263,-14-1 555,-54-2 10496,0-2-7244,-70-1-2721,-246 0-974,150 15-301,70-10-29,134 2-56,21-1 11,0-1-1,0 1 1,-1-1 0,1 0 0,0 0-1,0-1 1,0 1 0,-6-2 0,-26 1 70,24 1-66,10 0 0,40 11-283,12-11 1605,-1 0-4326,105 0-15913,-89 0 14076,-11 0 2685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1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1 448,'0'8'11044,"2"-5"-11898,110 7 888,-95-10-32,-6 0 2,0-1 0,-1 2 0,1 0 0,14 3 0,3-2 531,-22-3 805,-19 1 168,-19 5 5920,-53-5-4051,86 0-3404,12-5-113,77 5 112,-88 0 65,-31-10 140,-38 1-5417,49 7 3145,-12 0-2690,0 1 0,-35 4 1,29 2 2328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29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91 384,'0'0'1427,"-11"-6"1615,3 5 630,8 2-3452,-28-6 2799,20 3-2162,10 1-464,21 2-425,16 1-47,-32-2 87,5-1-1,-1 2 1,1-1 0,21 4-1,-32-3-9,1 0-1,0-1 1,-1 1 0,1-1-1,0 1 1,0-1 0,-1 0-1,1 1 1,0-1 0,0 0-1,0-1 1,1 1 0,14 2 0,-14 0 3,-6-2 19,-8-1 1562,-18 1-574,-102 0-993,141-2-12,-8 1-3,-1 1 1,0-1 0,1 1-1,-1 0 1,1-1 0,-1 1 0,1 0-1,-1 0 1,1 0 0,-1 0 0,1 1-1,-1-1 1,1 0 0,-1 0 0,0 1-1,1-1 1,1 2 0,9-1 37,-9-1 25,-10 0 2,-2 6-71,11-8-35,0 0 0,1 0-1,-1 1 1,1-1 0,-1 1 0,1-1 0,0 1 0,0 0 0,-1 0 0,1 0-1,0 1 1,5-2 0,35-13-864,-32-12-5312,-10 25 5742,0 0 0,0-1 0,0 1 1,1 0-1,-1 0 0,1 0 0,-1 0 0,1 0 0,3-3 0,-3 4 264,9-11-1967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3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59 88,'0'0'598,"7"11"3219,-51-16 455,43 5-3291,1-4-786,0 8 99,0-2 2,0-10 242,28 8-606,-22 1 69,-1-1 0,1 1 0,-1 0-1,1 0 1,-1 1 0,1 0 0,4 2 0,4-2-1,-13-4 5,-6 1-2,3 1 29,2-1 40,0 1 1,-1-1-1,1 1 0,0-1 0,0 1 0,-1-1 0,1 1 0,-1-1 0,1 1 0,0-1 1,-1 1-1,1-1 0,-1 1 0,1 0 0,-1-1 0,1 1 0,-1 0 0,1-1 0,-1 1 0,1 0 1,-1 0-1,1 0 0,-1-1 0,1 1 0,-1 0 0,0 0 0,1 0 0,-1 0 0,1 0 1,-1 0-1,0 0 0,1 0 0,-1 0 0,1 0 0,-1 1 0,0-1 0,-34 5 1377,14-1-1140,-66-4-44,64 3-178,13-2-88,16 0-125,38 5 99,-42-10 66,-2 7-26,0-2 42,0-2-51,0-3-4,0 8-5,0-3 97,1-1-191,8-1 17,-1-1-1,1 1 1,-1-1 0,0-1-1,0 1 1,0-1-1,0-1 1,0 0-1,12-7 1,-20 11 25,0-1-1,0 1 1,1 0 0,-1 0 0,0-1 0,0 1 0,1 0-1,-1 0 1,0-1 0,0 1 0,0 0 0,0-1 0,0 1 0,1 0-1,-1-1 1,0 1 0,0 0 0,0-1 0,0 1 0,0 0-1,0-1 1,0 1 0,0 0 0,0-1 0,0 1 0,0 0 0,0-1-1,0 1 1,0 0 0,-1 0 0,1-1 0,0 1 0,0 0-1,0-1 1,0 1 0,-1 0 0,1 0 0,0-1 0,0 1-1,0 0 1,-1 0 0,1-1 0,0 1 0,0 0 0,-1 0 0,-20-13-4202,-3-3-1627,22 11 3943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1 468,'0'0'7800,"-7"0"-6056,7 0-1703,0 0 1,1 0-1,-1 0 1,0 0-1,1 0 1,-1 0-1,0 0 1,1 0-1,-1 0 1,0 0-1,0 0 1,1 0-1,-1 0 1,0 0-1,1 0 1,-1 1-1,0-1 1,0 0-1,1 0 1,-1 0 0,0 0-1,0 1 1,1-1-1,-1 0 1,0 0-1,0 1 1,0-1-1,0 0 1,1 0-1,-1 1 1,0-1-1,0 0 1,0 1-1,0-1 1,0 0-1,0 0 1,0 1-1,0-1 1,0 0-1,0 1 1,0-1-1,0 0 1,0 1-1,0-1 1,0 0 0,0 1-1,0-1 1,0 0-1,0 0 1,-1 1-1,2-1-28,-1 0 1,1 0-1,-1 0 0,1 1 1,-1-1-1,1 0 0,-1 0 1,0 0-1,1 1 0,-1-1 1,0 0-1,1 0 0,-1 1 1,1-1-1,-1 0 0,0 1 1,0-1-1,1 0 0,-1 1 1,0-1-1,0 1 0,1-1 1,-1 0-1,0 1 0,0-1 1,0 1-1,0-1 0,0 1 1,0-1-1,1 1 0,-1-1 1,0 1-1,3 1-14,0-1 0,1 0-1,-1 1 1,0-1 0,1-1 0,0 1 0,-1 0-1,7-1 1,-3 1 16,49 20 57,-54-20-34,0 0-1,1 1 1,-1-1 0,0 1-1,0-1 1,1 1-1,-1 0 1,-1 0 0,1 0-1,0 0 1,0 0-1,-1 0 1,1 0 0,-1 1-1,0-1 1,0 1-1,0-1 1,0 1 0,0-1-1,0 1 1,-1 0-1,1-1 1,-1 1 0,0 0-1,1 3 1,-1 2 24,0 0 0,0 0 0,0 0-1,-1 0 1,0 0 0,-1 0 0,1 0 0,-4 7 0,-5 18 12,8-26-56,0-1 0,0 1 0,-1 0 1,1-1-1,-1 0 0,-8 12 0,-34 54 747,41-61-425,-2-5-83,-3 9 410,13-15-660,0 1 0,0 0-1,0 0 1,0 0 0,0 0-1,-1 0 1,1 1 0,0 0-1,-1 0 1,0 0 0,1 0-1,-1 0 1,4 5 0,0-1-9,0 0 1,-1 1-1,0 0 0,0 1 1,6 9-1,-8-9 24,0-1 1,-1 1-1,0-1 0,0 1 0,-1 0 1,0 0-1,0 0 0,-1 0 0,1 15 1,-3-1 193,0 0 0,-6 32 0,4-44-145,1-1 0,-2 1 1,-6 15-1,-6 16 30,8-17-104,-1-1 0,-12 24 0,12-31-17,1 2 0,1-1-1,1 1 1,-7 29 0,9-14-11,3-19-436,-1-1 0,-1 0 0,0 0-1,0 0 1,-9 21 0,2-12-2339,9-18 2218,0-1-1,-1 1 0,1-1 0,-1 0 0,0 0 0,0 0 1,-3 4-1,4-5 272,-1-1 1,1 1 0,1-1 0,-1 1 0,0-1-1,0 1 1,0 0 0,1-1 0,-1 1 0,0 3-1,-1 4-1195,-6 2-480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39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304 161 780,'0'-1'268,"0"0"-1,-1 1 1,1-1-1,0 1 1,0-1 0,0 1-1,-1-1 1,1 0-1,0 1 1,-1-1-1,1 1 1,0-1 0,-1 1-1,1 0 1,0-1-1,-1 1 1,1-1-1,-1 1 1,1 0 0,-1-1-1,1 1 1,-1 0-1,1-1 1,-2 1-1,-17-7 2634,-1-1-1445,-9-4-930,29 12-527,-1-1 0,0 1 1,1-1-1,-1 1 0,1-1 1,-1 1-1,1-1 0,-1 0 1,1 0-1,0 1 0,-1-1 1,1 0-1,0 1 0,-1-1 1,1 0-1,0 0 0,0 0 1,0 1-1,0-1 0,-1 0 1,1-1-1,0 1 2,-1 0 0,0 0 0,0 0 0,0 1-1,0-1 1,0 0 0,0 0 0,0 0 0,0 1 0,0-1 0,0 1-1,0-1 1,-1 1 0,1-1 0,0 1 0,0 0 0,-1-1 0,1 1-1,0 0 1,-1 0 0,1 0 0,0 0 0,0 0 0,-3 0 0,-6-1 21,11-2-11,12-5 740,-9 5 533,-8 6-339,-9-1 932,12-2-1813,1 0-1,-1 0 1,0 0-1,1 0 1,-1 0 0,1 0-1,-1 0 1,0 0 0,1 0-1,-1 0 1,1 1 0,-1-1-1,0 0 1,1 0-1,-1 1 1,1-1 0,-1 0-1,1 0 1,-1 1 0,1-1-1,-1 1 1,1-1 0,-1 0-1,1 1 1,0-1-1,-1 1 1,1-1 0,-1 1-1,1-1 1,0 1 0,0-1-1,-1 1 1,1 0-1,0-1 1,0 2 0,0-1 4,0 32-19,9 14-28,1 26 21,-10 40 16,4-104-30,-7-13 73,-4-5 15,1 0 0,0 0 0,1-1 0,0 1 0,0-1 0,-5-17 0,6 14-77,-1 1 1,0 0-1,-1 0 0,-7-10 0,4 8-30,1 0 1,1-1-1,0 0 1,-5-19 0,6 15-12,-1 1 1,-13-22-1,12 24 9,7 13-7,0 1 0,0-1 0,-1 1 1,1 0-1,0-1 0,-1 1 1,0 0-1,1 0 0,-1 0 1,-3-2-1,4 3-16,1 7 5,1 1 12,1-1 0,-1 1 0,1-1 0,0 0 1,0 0-1,1 0 0,0 0 0,0 0 0,6 8 0,12 23 49,26 68 47,0 7-49,-27-69-39,6 15 42,-22-43-29,0 1 5,1-1 1,0 0 0,1 0 0,1 0 0,9 16-1,-10-23-28,-4-4 57,0 0 0,1 0 0,0-1 0,0 1 0,6 5 0,-8-8-35,0-1 0,-1 0-1,1 1 1,0-1-1,-1 0 1,1 1 0,0-1-1,-1 0 1,1 0-1,0 0 1,0 1-1,-1-1 1,1 0 0,0 0-1,0 0 1,-1 0-1,1 0 1,0-1 0,0 1-1,-1 0 1,1 0-1,0 0 1,-1-1-1,1 1 1,0 0 0,-1-1-1,1 1 1,0 0-1,-1-1 1,1 1-1,0-1 1,-1 1 0,1-1-1,-1 1 1,1-1-1,-1 0 1,0 1 0,1-1-1,-1 0 1,1 1-1,-1-1 1,0 0-1,1-1 1,10-19 584,16-43 0,-18 40-507,23-42-1,-21 45-81,63-96 48,-62 101-72,0 1-1,1 0 0,0 0 1,30-23-1,-29 27 3,1 1-1,0 0 1,1 1-1,0 1 1,33-12-1,-41 18 8,0-1 0,0 2 0,0-1 0,1 1-1,-1 1 1,0-1 0,1 2 0,-1-1 0,0 1-1,1 0 1,-1 1 0,0-1 0,0 2 0,0-1-1,9 5 1,6 6 24,-1 0 0,0 2-1,-1 1 1,-1 0 0,0 1-1,-2 1 1,24 29 0,3 14 2,-30-39-8,1-1 1,31 33-1,-46-52-12,1-1 1,-1 1-1,0 0 0,0 0 1,0 1-1,0-1 0,-1 0 1,1 0-1,0 0 0,-1 4 1,1-4 35,-1-7 23,0 2-42,-1-3-9,0 0-1,0 0 1,0 0-1,-1 0 1,0 0 0,-4-7-1,-7-28 18,-15-101-17,27 141-19,0-1 1,0 0 0,1 0 0,-1 0 0,1 0 0,0 0 0,-1 0 0,1 0-1,0 0 1,0 0 0,0 0 0,1-1 0,-1 1 0,0 0 0,1 0 0,-1 0-1,1 1 1,0-1 0,-1 0 0,1 0 0,0 0 0,0 0 0,1 1 0,0-3-1,0 3 1,0 0-1,0 1 0,0-1 1,0 0-1,1 1 0,-1-1 0,0 1 1,0 0-1,0 0 0,0 0 0,1 0 1,-1 0-1,0 0 0,0 1 1,0-1-1,0 1 0,1 0 0,-1-1 1,0 1-1,0 0 0,2 1 1,14 8 14,-1 1 1,0 0 0,0 1-1,-1 1 1,-1 0 0,26 30 0,-23-24 13,79 94 79,-75-87-91,-18-20-22,1 0 1,0-1-1,1 1 0,-1-1 0,1 0 1,7 5-1,-12-10-95,1 1-1,-1-1 1,0 1-1,1-1 1,-1 1-1,0 0 1,0-1 0,0 1-1,0 0 1,0 0-1,0 0 1,0 0 0,0 0-1,0 0 1,0 0-1,0 0 1,0 0-1,-1 1 1,2 1 0,-3-3-156,0 1 1,0-1-1,0 1 0,0-1 1,0 1-1,0-1 1,0 0-1,0 0 1,0 1-1,0-1 0,0 0 1,0 0-1,-1 0 1,1 0-1,0 0 1,0-1-1,0 1 0,-1 0 1,-8-1-2296,0-1 0,0 0 0,0-1 0,-17-6 0,17 4-229,1 0 818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9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2208 608,'5'-4'457,"0"0"1,0 0-1,0 0 1,0-1-1,-1 1 1,1-1-1,-1 0 1,0-1-1,-1 1 0,0-1 1,0 1-1,0-1 1,0 0-1,-1 0 1,0 0-1,0 0 1,0-1-1,-1 1 0,0-1 1,0-6-1,5-79 1582,-5 0-1,-10-107 1,1 78-919,2-8-218,-9-243 444,25 2-883,20-131 1210,-6 354-752,-23 139-877,0 4-18,9-34 83,-10 38-110,0-1 0,0 0 0,1 1 1,-1-1-1,0 0 0,0 1 0,0-1 0,1 0 0,-1 1 0,0-1 1,1 1-1,-1-1 0,0 1 0,1-1 0,-1 1 0,1-1 0,-1 1 1,1-1-1,-1 1 0,1-1 0,-1 1 0,1 0 0,0-1 0,-1 1 1,1 0-1,-1 0 0,1-1 0,0 1 0,-1 0 0,1 0 1,0 0-1,-1 0 0,1 0 0,0 0 0,-1 0 0,1 0 0,0 0 1,-1 0-1,1 0 0,0 0 0,0 1 0,19 6 6,-18-7 0,0 0 1,0 1-1,0-1 0,0 1 0,0 0 0,0 0 0,0 0 0,0 0 1,0 0-1,0 0 0,0 0 0,-1 0 0,1 1 0,-1-1 0,1 1 1,2 2-1,-3-2 2,0-1 1,0 0 0,1 1-1,-1-1 1,0 0 0,1 0-1,-1 0 1,1 0-1,-1 0 1,1-1 0,0 1-1,-1 0 1,1-1 0,0 1-1,0-1 1,2 1-1,17 6-25,-5-1-415,1 0-1011,-28-2-5057,7-4 4691,1 0 1,-1 0-1,0 0 0,1 0 0,-1 0 0,-6-2 1,1-7-119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1 578 292,'7'3'2043,"5"-7"7824,5-37-6442,-8 18-3076,0 0-1,2 1 1,1 1-1,25-37 0,-6 12-180,1-4-57,54-63-1,-69 93-104,1 1-1,1 1 1,0 0-1,1 2 0,40-26 1,-43 34 2,-1 1 1,1 1-1,1 0 1,-1 1-1,1 0 0,0 2 1,0 0-1,0 1 1,0 1-1,1 1 1,-1 0-1,0 1 0,0 2 1,0-1-1,0 2 1,18 6-1,5 3 128,0 2-1,0 2 1,-2 1 0,0 2 0,56 40-1,120 109 517,-138-105-538,131 117-172,-205-179 16,3 3-140,0 0 0,-1 0-1,1 1 1,9 11-1,-14-16 23,-1 0-1,1 0 0,0 1 0,0-1 0,-1 0 0,1 1 0,-1-1 0,1 1 1,-1-1-1,0 1 0,1-1 0,-1 1 0,0-1 0,0 1 0,0-1 1,0 1-1,0-1 0,0 1 0,-1-1 0,1 1 0,0-1 0,-1 0 0,1 1 1,-1-1-1,0 1 0,1-1 0,-1 0 0,0 1 0,0-1 0,0 0 0,-1 2 1,-44 35-9143,37-28 6651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5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1933 684,'46'40'5717,"-5"-5"-1635,-41-35-4065,1 0 0,-1 0 1,0 0-1,0 0 0,0 1 0,1-1 0,-1 0 1,0 0-1,0 0 0,0 0 0,0 1 1,0-1-1,1 0 0,-1 0 0,0 1 0,0-1 1,0 0-1,0 0 0,0 0 0,0 1 0,0-1 1,0 0-1,0 0 0,0 1 0,0-1 1,0 0-1,0 0 0,0 1 0,0-1 0,0 0 1,0 0-1,0 1 0,0-1 0,0 0 0,0 0 1,0 1-1,0-1 0,-1 0 0,1 0 1,-3 13 984,6-11-646,10 10 8,-12-7-178,-11-3 137,11-2-302,-1 1 1,0-1-1,0 0 1,0 0-1,0 0 1,0 0 0,0 0-1,0 0 1,0 1-1,0-1 1,0 0-1,0 0 1,0 0 0,0 0-1,0 1 1,0-1-1,0 0 1,0 0-1,0 0 1,0 0 0,0 0-1,0 1 1,0-1-1,0 0 1,0 0-1,0 0 1,0 0-1,0 0 1,0 0 0,0 1-1,0-1 1,-1 0-1,1 0 1,0 0-1,0 0 1,0 0 0,0 0-1,0 0 1,0 1-1,0-1 1,-1 0-1,1 0 1,0 0 0,0 0-1,0 0 1,0 0-1,0 0 1,-1 0-1,1 0 1,0 0 0,0 0-1,0 0 1,0 0-1,-1 0 1,1 0-1,0 0 1,0 0 0,0 0-1,0 0 1,-1 0-1,15 5 2118,-11 6-535,-3-11-1535,1 0-1,-1 0 1,0 0-1,1 0 1,-1 0-1,0 0 0,0 0 1,1 0-1,-1 0 1,0 0-1,1-1 1,-1 1-1,0 0 1,1 0-1,-1 0 1,0 0-1,0 0 1,1-1-1,-1 1 1,0 0-1,0 0 1,1 0-1,-1-1 1,0 1-1,0 0 1,0 0-1,0 0 1,1-1-1,-1 1 1,0 0-1,0-1 1,0 1-1,0 0 1,0 0-1,0-1 1,0 1-1,1 0 1,-1-1-1,0 1 1,0 0-1,0-1 1,0 1-1,0 0 1,-1 0-1,1-1 1,0 1-1,0 0 1,0-1-1,0 0-7,8-1-14,0-1-1,-1 0 1,1-1 0,-1 0-1,8-4 1,-10 4 42,164-82 590,-43 23-264,-114 58-380,428-218 996,103-59-52,-396 202-633,811-436 2675,-766 412-1198,193-139 1,-319 197-1520,105-83-241,93-69-63,-251 189 0,1 0 0,1 1 0,18-8 0,-27 12 0,-4 3 0,-1 0 0,1-1 0,-1 1 0,1 0 0,0 0 0,-1 1 0,1-1 0,0 0 0,0 0 0,0 1 0,0-1 0,-1 1 0,1 0 0,0 0 0,0-1 0,2 1 0,-1 2-3,0-1-1,0 1 1,0-1-1,-1 1 1,1 0-1,-1 0 1,1 0 0,-1 1-1,0-1 1,1 0-1,-1 1 1,2 4-1,-4-7-50,0 1 0,0-1-1,1 1 1,-1-1-1,0 1 1,0-1-1,0 0 1,0 1 0,0-1-1,0 1 1,-1-1-1,1 1 1,0-1-1,0 1 1,0-1 0,0 1-1,0-1 1,-1 1-1,1-1 1,0 1-1,0-1 1,-1 0 0,1 1-1,0-1 1,-1 1-1,-20 9-3947,8-7 776,0-1 1,0 0 0,-26 0 0,-43-6-5553,62 3 7160,-27-3-1246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5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0 172 484,'22'-10'3282,"-20"10"-2716,1-1 0,-1 0 0,0 0 0,1-1 0,-1 1 0,0 0 0,0-1 0,1 1 0,-1-1 0,2-3 0,7-3-141,1-1-1,0 2 1,0-1 0,1 2-1,0 0 1,22-8 0,-23 9-291,41-12-41,0 2 1,1 3-1,97-10 0,-81 13-84,-40 5 285,1 2 0,0 2 0,0 0 0,-1 2 0,61 12 0,-80-10 60,0 0-1,0 1 1,0 0-1,-1 0 1,0 1-1,0 0 1,-1 1-1,0 0 0,14 14 1,15 11 596,-12-12-403,-1 2-1,-2 1 1,0 1 0,-2 1 0,0 1 0,-2 1-1,-1 0 1,23 46 0,-30-48-211,-1 0 1,0 1 0,6 31-1,-15-50-302,-1 1 0,0-1-1,0 0 1,0 1 0,-1-1 0,0 0 0,-1 0 0,0 1-1,-4 12 1,1-6-26,4 6-37,2-18-81,-1 0 0,0 0 0,1-1 1,-1 1-1,0 0 0,0 0 0,0-1 1,0 1-1,-1 0 0,1 0 1,0-1-1,-1 1 0,1 0 0,-1-1 1,0 1-1,1 0 0,-1-1 1,0 1-1,0-1 0,0 1 0,0-1 1,0 0-1,0 1 0,-1-1 1,-2 2-1,-9 1-2122,-1-1 0,0 0 1,0-1-1,0 0 0,-24-2 1,-24 3-5487,28 2 5637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608 481 1088,'0'0'3422,"-29"0"3334,-43 1-2692,-94 9-1950,150-8-2096,-1 1 0,1 1-1,0 0 1,1 1 0,-1 1-1,1 0 1,0 1 0,0 0 0,1 2-1,0-1 1,1 2 0,-1 0-1,2 0 1,0 2 0,0-1 0,1 1-1,-11 16 1,-6 5-33,24-30 10,0 1 0,0 0 0,0 1 1,0-1-1,1 1 0,0-1 0,0 1 0,0 0 1,0 0-1,1 1 0,0-1 0,0 0 0,0 1 1,1-1-1,-1 9 0,2-6-4,-1-5 5,1 1 1,0-1-1,0 1 0,0 0 0,0-1 1,1 1-1,0 0 0,-1-1 0,1 1 0,0-1 1,1 0-1,-1 1 0,1-1 0,-1 0 1,1 0-1,0 1 0,4 3 0,-2-3 12,1 0-1,-1 0 0,1-1 1,0 1-1,0-1 1,1 0-1,-1 0 0,1-1 1,-1 0-1,1 0 0,0 0 1,0 0-1,0-1 1,0 0-1,0 0 0,0-1 1,0 0-1,12-1 1,10-2 44,0-1 0,51-15 0,-45 10-1,8-4-5,0-2 1,-1-2-1,-1-1 1,-1-2 0,0-2-1,37-28 1,-55 33 121,0 0 1,18-22 0,-16 17 31,-12 10-83,0 0-1,-1 0 1,-1 0 0,0-1-1,-1-1 1,0 0-1,-1 0 1,7-18-1,0-12 115,14-67-1,-23 86-219,11-33 29,5-33 10,-18 65-40,-2 16 2,0-1 1,1 1 0,0-1-1,1 1 1,0 0 0,0 0-1,7-14 1,-10 24-17,0 0 0,1-1 1,-1 1-1,0-1 0,0 1 0,0 0 1,1-1-1,-1 1 0,0 0 1,1-1-1,-1 1 0,0 0 0,1-1 1,-1 1-1,0 0 0,1 0 0,-1-1 1,0 1-1,1 0 0,-1 0 1,1 0-1,-1 0 0,1 0 0,-1-1 1,0 1-1,1 0 0,-1 0 0,1 0 1,-1 0-1,1 0 0,-1 0 0,1 0 1,-1 1-1,1-1 0,12 13-39,2 22 64,-12-20-15,-1 1 0,0-1 0,-1 1 0,-1-1 0,-1 1 0,0-1 0,-1 1 0,0-1 0,-1 0 0,-1 0 0,-11 28 0,-23 67-52,30-85 38,3-4 5,1 0-1,-2 26 1,2-15 7,3-27-71,0 0 0,1 0 0,0 0 0,0 0 0,0 0 0,0 0 0,1 1 0,0-1-1,0-1 1,0 1 0,1 0 0,-1 0 0,1 0 0,1-1 0,-1 1 0,0-1 0,1 1 0,0-1 0,0 0 0,0 0 0,1-1 0,-1 1 0,1-1 0,0 1 0,0-1 0,0 0 0,0 0 0,1-1 0,-1 0 0,1 1 0,0-1 0,-1-1 0,1 1 0,0-1 0,0 0 0,0 0 0,0 0 0,0-1 0,0 1 0,0-1 0,8-1 0,-7-1-859,0 1-1,-1-1 0,1 0 0,-1 0 1,0-1-1,1 0 0,-1 1 0,0-2 1,-1 1-1,1-1 0,6-6 0,17-11-2096,0 1 611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1472,'-8'0'6626,"-33"7"-2628,29-5-3719,-1 2-1,1-1 1,0 2-1,0 0 0,1 0 1,-1 1-1,1 0 0,0 1 1,1 0-1,0 1 1,0 0-1,0 1 0,1 0 1,1 0-1,-1 1 0,-8 14 1,9-11-251,-19 35 4,25-45-32,1 0 0,-1 0 0,1 0-1,0 1 1,0-1 0,0 0-1,1 1 1,-1-1 0,1 1-1,0-1 1,0 1 0,1 5 0,-1-6 1,1 1 0,0 0 0,0 0 0,0 0 0,0-1 0,0 1 0,1-1 0,0 1 1,0-1-1,0 0 0,0 1 0,0-1 0,1 0 0,-1 0 0,1-1 0,0 1 0,0-1 1,0 1-1,0-1 0,0 0 0,0 0 0,1 0 0,-1 0 0,1-1 0,-1 1 0,1-1 1,0 0-1,-1 0 0,1-1 0,0 1 0,0-1 0,6 1 0,2-1 12,-1-1 1,1 1-1,-1-2 0,1 0 0,-1 0 0,0-1 1,0 0-1,12-6 0,11-7 38,-1-1 0,60-43 1,3-1 8,-93 59-59,9-5 1,1 0 0,0 1 0,21-8 0,-29 13-1,0 0 0,-1 0 0,1 1 0,0-1 0,0 1 0,0 0-1,0 0 1,0 1 0,0-1 0,0 1 0,0 0 0,0 0 0,-1 1 0,6 2 0,6 4 0,-1 0 0,0 2 0,0 0 0,22 19 0,15 11-6,-36-29-12,1 1 1,-1 0-1,21 22 1,-30-28 16,0-2 1,0 1 0,1-1-1,-1 0 1,1-1 0,0 0-1,0 0 1,0 0-1,0-1 1,16 2 0,9 3 2,87 32-1330,-110-30-68,-4 14-5017,-2-9 2340,-2-8 1660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512 810 588,'1'0'432,"0"0"1,0 0-1,0 0 0,0 0 1,0 0-1,0 0 0,0 0 1,0-1-1,0 1 0,0 0 1,0 0-1,0-1 0,0 1 1,-1-1-1,1 1 0,0-1 1,0 1-1,1-2 0,-2 1-178,1 0 0,-1 0 0,0 0 0,0 0 0,1 0 0,-1 0 0,0 0 1,0 0-1,0 0 0,0 0 0,0 0 0,-1-1 0,1 1 0,0 0 0,0 0 0,-1 0 0,1 0 0,0 0 0,-2-1 0,-1-6 319,-2 0 0,1 0 0,-1 0 1,-1 1-1,-6-8 0,-17-27 1079,-121-206 2333,44 78-3577,58 95-352,28 46-54,2-1-1,-29-60 0,45 84-96,0 1 0,-1 0 0,1 0-1,-1 0 1,-1 0 0,-6-8 0,10 15-287,0-1 1,0 1-1,0-1 1,0 1 0,0-1-1,0 1 1,0-1-1,0 1 1,-1-1-1,1 1 1,-1-1-1,1 1 1,-1-1 0,1 1-1,-1-1 1,-1 2-1,-18 37-4729,8-16 2265,10-19 2204,0 1 0,0-1 0,0 1 0,1 0 0,0 0 0,0 0 0,1-1-1,0 9 1,0 17-1486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1 472,'15'7'2288,"0"1"-1,30 9 1,36 1 651,86-6-2326,-121-10-450,197 5 2,118 7-3233,-181-4-2769,-121-4 3959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32 148,'-8'-4'2134,"-1"0"1,1 0-1,-17-4 1,-32-2 2606,26 8-2857,-49 3-1,-71 15-438,131-12-1397,1 0 1,0 1-1,0 2 1,0 0 0,-26 14-1,40-19-45,0 1 1,1 0-1,-1 0 0,1 1 0,-1-1 0,1 1 0,0 0 0,1 0 0,-1 1 0,1-1 0,-1 1 0,1-1 0,1 1 0,-1 0 0,-2 8 0,4-9-3,0 0-1,0-1 0,1 1 0,0 0 1,0 0-1,0 0 0,0 0 1,0 0-1,1 0 0,0 0 1,0-1-1,0 1 0,0 0 0,0 0 1,1-1-1,0 1 0,0-1 1,0 1-1,0-1 0,0 0 0,1 0 1,3 4-1,2 2 0,0-1 0,1 0 0,0 0 0,0-1 0,1 0-1,0 0 1,0-1 0,1 0 0,0-1 0,0-1 0,0 1 0,0-2 0,1 1 0,0-2 0,-1 1 0,17 0-1,-9-3 16,0 0-1,0-2 0,0 0 0,0-1 1,0 0-1,0-2 0,-1 0 0,1-2 0,-1 0 1,-1 0-1,0-2 0,0 0 0,0-1 1,-1-1-1,-1 0 0,0-1 0,22-23 0,-30 28-8,0 1-1,0 0 0,0 1 1,12-7-1,18-15-3,-35 25-7,1 0-1,0 0 1,0 0-1,0 0 1,0 1-1,0 0 1,1-1-1,-1 1 1,0 0-1,1 0 1,-1 1-1,0-1 1,1 1-1,-1 0 1,1 0-1,-1 0 1,1 0-1,-1 0 1,1 1-1,-1 0 1,0-1-1,6 3 1,7 3-13,1 1 1,-1 0-1,19 12 1,-8-4 14,72 38 111,-12-6-2007,-27-19-4230,-59-28 5757,1 1 1,-1 0-1,1 0 0,0-1 1,-1 1-1,1-1 0,0 0 1,-1 1-1,1-1 0,0 0 1,-1 0-1,1 0 0,0 0 1,-1 0-1,1-1 0,0 1 1,-1 0-1,1-1 0,0 1 1,-1-1-1,1 0 0,1 0 1,15-9-1728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5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566 245 2088,'2'-15'1482,"0"0"0,-1 0 1,0 1-1,-1-1 0,-1 0 0,-1 0 0,0 0 0,-7-24 0,6 23-849,3 13-499,-1 0-1,1-1 1,-1 1-1,0 0 0,-1-1 1,1 1-1,0 0 1,-1 0-1,0 0 1,0 0-1,0 0 1,0 0-1,0 1 1,0-1-1,-1 0 1,0 1-1,1 0 1,-1 0-1,0 0 0,0 0 1,0 0-1,0 1 1,0-1-1,0 1 1,-1 0-1,1 0 1,0 0-1,-1 0 1,1 0-1,-1 1 1,1 0-1,-1-1 0,-5 2 1,-3 0 97,1 0 0,0 1-1,0 1 1,0 0 0,1 0 0,-1 1 0,1 1-1,0 0 1,-15 9 0,-11 9 274,1 1 0,1 3 0,1 0-1,-42 47 1,60-57-402,1 0 0,0 1-1,1 1 1,1 0 0,1 1 0,1 1-1,0-1 1,2 1 0,0 1 0,-5 27-1,11-40-95,1 0 0,0 0 0,0 0 0,1 1 0,0-1 0,1 0 0,0 0 0,1 1 0,0-1 0,0 0 0,0 0 0,2-1 0,-1 1 0,1-1 0,0 1 0,0-1 0,1 0 0,8 9 0,-3-6-3,-1-1-1,2 0 1,-1 0-1,1-1 0,1-1 1,0 0-1,0 0 0,0-2 1,1 1-1,0-1 0,17 4 1,3 0-310,0-2 1,1-2-1,0-1 1,0-2-1,61-1 1,40-13-5453,-7-11-4964,-82 12 6972,-8 0 639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464 953 608,'3'1'508,"0"-1"-1,0 0 1,0 0-1,0-1 1,0 1-1,0-1 1,0 1 0,0-1-1,-1 0 1,5-1-1,-6 1-185,0-1-1,0 1 0,0 0 1,0 0-1,0 0 1,0-1-1,0 1 0,-1 0 1,1-1-1,0 1 1,-1-1-1,1 1 0,-1-1 1,0 1-1,1-1 1,-1 1-1,0-1 0,0 1 1,0-1-1,0 0 0,0-2 1,-1-8 457,-1-1 0,-1 1 0,1 0 0,-2 0 0,0 0 0,-5-11 0,-6-18 610,3 9-341,-1 0 1,-24-40 0,-3-5 203,-13-40 29,-54-111-145,86 174-1044,17 43-78,0 0 0,0 0 0,-12-19-1,1 1-113,-11-15 275,25 41-465,-1 1-1,0-1 0,0 1 1,0 0-1,0 0 0,0 0 1,0 0-1,-1 0 0,1 1 1,-1-1-1,1 1 0,-1-1 1,-3 0-1,4 2-226,0 0 0,0 0-1,0 0 1,1 0 0,-1 0 0,0 1 0,0-1-1,0 0 1,1 1 0,-1 0 0,0-1 0,1 1-1,-1 0 1,1 0 0,-1 0 0,-1 2 0,-22 18-4927,5 12-832,10-13 4124</inkml:trace>
  <inkml:trace contextRef="#ctx0" brushRef="#br0" timeOffset="1">57 346 252,'3'5'674,"-1"-1"-1,1 0 1,0 0 0,0 0-1,0 0 1,0 0 0,1-1-1,0 1 1,0-1 0,0 0-1,6 4 1,12 8 2147,-19-12-2643,1 0 0,-1 0 0,1-1 0,0 0 0,0 0 0,0 0 0,6 2-1,8 0-128,0-1 0,0 0-1,1-2 1,23 0-1,73-8-25,-100 6-10,324-40-1026,-108-12-8486,-193 42 7652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1 708,'-1'5'899,"0"1"0,-1-1 0,1 1 0,-1-1-1,0 0 1,-1 0 0,1 0 0,-1 0 0,0 0 0,-4 4 0,-13 26 2252,15-25-2840,2 1 0,0 0 1,0 0-1,1 1 0,0-1 1,1 0-1,0 1 1,1-1-1,0 1 0,1-1 1,4 21-1,-5-28-307,1 1-1,0-1 1,1 1-1,-1-1 1,1 1-1,0-1 1,0 0-1,0 0 1,1 0-1,-1 0 1,1 0-1,0 0 1,0-1-1,0 1 1,1-1-1,-1 0 1,1 0-1,0 0 1,0-1-1,0 1 1,0-1-1,0 0 1,0 0 0,1 0-1,-1-1 1,1 1-1,-1-1 1,1 0-1,-1-1 1,1 1-1,6-1 1,-2 0 8,0-1 0,0 0 0,-1 0 1,1-1-1,0 0 0,-1-1 0,0 0 1,14-6-1,0-4 29,34-24 1,-37 24-38,1 0 0,30-15 0,-33 20-13,-11 4-1,1 0 0,0 1 0,0 0-1,1 1 1,-1-1 0,0 1 0,9-1-1,-16 3 12,1 0-1,-1 0 0,1 1 1,-1-1-1,1 0 0,-1 0 1,1 0-1,-1 1 0,1-1 1,-1 0-1,1 0 0,-1 1 1,1-1-1,-1 1 1,1-1-1,-1 0 0,0 1 1,1-1-1,-1 1 0,0-1 1,1 1-1,-1-1 0,0 1 1,0-1-1,1 1 0,-1-1 1,0 1-1,0-1 0,0 1 1,0-1-1,0 1 0,0 0 1,0-1-1,0 1 0,0-1 1,0 1-1,0-1 1,0 1-1,0-1 0,0 1 1,0-1-1,-1 1 0,1 0 1,-9 25 15,1-10-12,-1 1 0,-1-1 0,0-1-1,-1 0 1,-1 0 0,-14 13 0,-88 74-15,19-19-15,83-72-263,-1-1 0,0 0 1,-1-1-1,0-1 1,-27 13-1,-38 11-6962,71-28 5276,24-8-3851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5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67 842 680,'14'2'325,"-2"1"3443,5-2 9008,-16-8-7902,-6-8-3672,-34-76 1001,29 70-2162,0 0 1,2 0 0,0-1-1,2 0 1,0 0 0,-4-38-1,2-139 2,10 164-46,1 0 0,2 0-1,2 0 1,1 1-1,2 0 1,21-50-1,-30 81 4,0-1 0,1 1-1,-1 0 1,1 0 0,0 0 0,0 0-1,0 0 1,1 1 0,-1-1-1,0 1 1,1-1 0,0 1-1,0 0 1,-1 0 0,1 0 0,0 0-1,1 0 1,-1 1 0,0 0-1,0-1 1,1 1 0,-1 0-1,0 1 1,1-1 0,-1 1 0,1-1-1,-1 1 1,1 0 0,-1 0-1,1 1 1,-1-1 0,7 2-1,0 0-1,-1 1 0,1 1 0,0-1 0,-1 1 0,0 1 0,0 0 0,0 0 0,0 1 0,-1 0 0,10 9 0,1 3 16,0 1-1,20 26 0,-32-35-5,-1-1-1,0 2 1,-1-1 0,0 0-1,0 1 1,-1 0-1,4 20 1,-2-8-342,-1-2 485,0 0 0,-2 0-1,0 0 1,-1 33 0,-2-48-333,-1 0-1,0 0 1,0-1 0,0 1 0,-1 0 0,0-1-1,0 0 1,0 1 0,-3 4 0,2-6-304,0 0 0,0 0 0,0 0 1,-1-1-1,1 1 0,-1-1 0,0 0 1,0 0-1,0 0 0,0-1 0,0 1 0,-6 1 1,-5 4-2731,11-6 1894,1 0 1,-1-1-1,0 1 0,1-1 0,-1 1 1,0-1-1,0 0 0,-7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4 944,'-19'-1'6277,"17"1"-5943,0-1-1,0 0 0,0 1 1,0 0-1,0-1 0,0 1 0,0 0 1,0 0-1,0 0 0,0 0 1,0 1-1,0-1 0,0 1 0,-1-1 1,2 1-1,-1 0 0,-3 1 1,2 0-83,0 0 0,1 0 0,-1 1 0,1-1 0,0 1 0,-1 0 0,1-1 0,0 1 0,-1 4 0,3-4-220,1 1 0,1-1 0,-1 0-1,0 0 1,1-1 0,0 1 0,-1 0-1,1 0 1,0-1 0,0 1 0,4 2-1,-2 1 3,2-1-29,0 0 0,0 0 0,0 0 0,0-1 0,1 0 0,0-1 0,-1 1 0,14 3 0,-4 1 6,11 4 10,1 0-1,1-2 1,0-1-1,0-2 1,1 0-1,0-2 1,0-1-1,0-2 1,0-1-1,1-1 1,-1-2-1,52-9 1,228-52 189,-305 62-250,8-1-269,-1-1-1,1 2 0,21-1 1,-54 13-7292,-25 4 3389,17-5 1877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415 199 1116,'-2'-1'4211,"-14"-8"3819,111 10-7184,-31 1-776,117-12 0,-174 9 107,0 0 0,0-1 0,-1 1 0,1-2 0,0 1-1,-1-1 1,1 0 0,8-6 0,-13 8-80,-1 0 0,0 1 1,0-1-1,0 0 0,0 0 0,0 0 0,0-1 0,-1 1 0,1 0 1,0 0-1,0 0 0,-1-1 0,1 1 0,-1 0 0,1 0 1,-1-1-1,0 1 0,1-1 0,-1-1 0,0 1 17,-1 0-1,1 0 1,-1 0-1,0 0 1,1 0-1,-1 0 1,0 0-1,0 0 1,0 0 0,-1 0-1,1 1 1,0-1-1,-1 0 1,1 1-1,-1-1 1,1 1-1,-3-2 1,-12-7 246,0 0 0,0 1 0,-1 1 0,0 0 0,-1 1 0,-19-4 0,6 0 87,12 5-330,-1 1 0,-1 1 1,1 1-1,-1 0 0,1 2 1,-1 0-1,0 1 0,1 1 1,-1 1-1,1 1 0,-1 1 0,1 1 1,0 0-1,1 2 0,-1 0 1,1 1-1,-35 21 0,26-11-125,1 1 0,0 2 1,2 0-1,0 2 0,2 0 0,-29 38 0,48-56 8,1 1 0,0-1 0,0 1 0,0 0 0,1 0 0,0 0 0,0 0 0,0 1 0,1-1 0,0 0 0,0 1 0,1-1 0,0 1 0,0-1 0,0 1 0,1-1 0,0 1 0,0-1 0,1 0 0,-1 1 0,1-1 0,1 0 0,5 10 0,-3-7 5,0 0-1,0 0 0,1-1 1,0 0-1,1 0 0,0 0 1,0-1-1,0 0 1,1-1-1,0 1 0,1-2 1,-1 1-1,1-1 1,16 7-1,25 6-276,1-2-1,103 18 1,-122-30-1391,-1-2 1,40-1 0,-49-2-802,-1-2 0,0 0 1,0-1-1,22-7 0,-13-1-669,-1-3 550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0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1380,'3'1'421,"-1"1"0,1-1 0,-1 1 0,1 0 0,-1 0 0,0 0 0,0 0 0,0 1 0,0-1 0,0 0 0,0 1 0,0 0 0,-1-1 0,0 1 0,1 0 0,-1 0 0,0-1 0,0 1 0,-1 0 0,1 0 0,0 5 0,3-2-323,0 0 1,0 0 0,0 0-1,1-1 1,0 0 0,7 6-1,-5-4-79,1-1 1,0 0-1,0 0 0,0 0 0,1-1 0,0-1 0,0 1 0,0-2 0,1 1 0,-1-1 0,1 0 0,18 2 0,21 5 138,7 6-141,-30-11-7,90 7 86,75 8 684,72-4 642,88-5 1926,-352-11-3265,0 0-1,1 0 1,0 0 0,-1 0-1,1-1 1,-1 1-1,1 0 1,-1-1 0,1 1-1,-1 0 1,1-1-1,0 1 1,-1 0-1,1-1 1,0 1 0,-1-1-1,1 1 1,0 0-1,-1-1 1,1 1 0,0-1-1,0 1 1,-1-1-1,1 0-51,0 1-1,0-1 0,0 1 0,0 0 1,0-1-1,-1 1 0,1 0 1,0-1-1,0 1 0,0 0 0,-1-1 1,1 1-1,0 0 0,-1 0 0,1-1 1,0 1-1,0 0 0,-1 0 1,1-1-1,0 1 0,-1 0 0,1 0 1,-1 0-1,1 0 0,0 0 1,-1 0-1,1-1 0,-1 1 0,1 0 1,0 0-1,-1 0 0,29-5 112,-24 4-283,0 0 0,0 1 0,1 0 0,-1 0-1,1 0 1,-1 0 0,0 1 0,8 1 0,-50 8-6014,21-7 3927,1-1 0,-31 1 1,12-1-113,-19-2-133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59 508,'-130'18'7970,"-66"-4"-2224,126-10-4034,18-4-423,42-1-938,0 0-1,0 1 0,0 0 1,0 1-1,0 0 1,0 1-1,0 0 1,0 0-1,0 1 0,-11 5 1,12-4 70,9-4-402,-1 0 1,1 0 0,-1 0 0,1 0 0,-1 0-1,1 0 1,0 1 0,-1-1 0,1 0 0,-1 0-1,1 0 1,0 1 0,-1-1 0,1 0-1,0 0 1,-1 1 0,1-1 0,0 0 0,0 1-1,-1-1 1,1 0 0,0 1 0,0-1 0,-1 0-1,1 1 1,0-1 0,0 1 0,0-1-1,0 1 1,0-1 0,0 0 0,0 1 0,-1-1-1,1 1 1,0-1 0,1 1 0,-1 0 52,56 7-43,-16 0-22,406 21 987,0-33 304,-297 1-979,834-36 2006,-157 3-598,65 6-584,546-11 494,-978 33-1494,474-4 280,298 17-6,27 12-417,-1048-9 0,290 47 0,-430-44 0,-44-9 0,0 2 0,0 0 0,0 2 0,-1 1 0,0 1 0,38 19 0,-43-17 0,-17-9 0,-1-1 0,1 1 0,-1 0 0,0 1 0,1-1 0,-1 0 0,0 1 0,0-1 0,0 1 0,0-1 0,0 1 0,0 0 0,0 0 0,0 0 0,-1 0 0,1 0 0,-1 1 0,0-1 0,1 0 0,-1 1 0,0-1 0,0 1 0,-1-1 0,1 1 0,0-1 0,-1 1 0,0 0 0,0-1 0,1 1 0,-2 4 0,1 21 0,-8 46 0,3-28 0,3-30 0,0 1 0,0 0 0,-9 24 0,-53 125 0,25-62 0,26-64 0,-22 45 0,13-37 0,2 1 0,-14 56 0,-13 44 0,-1-15 0,-2-16 0,-2 8 0,43-101 0,-2-1 0,0 0 0,-1-1 0,-2 0 0,0-1 0,-19 23 0,18-25 0,-1 0 0,-1-2 0,0 0 0,-2 0 0,-30 21 0,22-20 0,-30 17 0,4-6 0,39-21 0,0-1 0,0 0 0,-15 5 0,-150 58 0,104-46 0,30-9 0,-2-2 0,-54 9 0,-466 43 0,364-47 0,10-1 0,-130 9 0,29-6 0,159-8 0,-196 46 0,183-30 0,22-1 0,-52 8 0,137-26 0,34-7 0,-1-1 0,-1 0 0,1-1 0,-13 2 0,5-2 0,0 1 0,0 1 0,-22 7 0,22-5 0,8-2 0,1-1 0,-1 0 0,0-1 0,0 0 0,-13 1 0,-82 3 0,85-3 0,16-1 0,1-1 0,0 0 0,0 1 0,0-1 0,0 0 0,0 0 0,-1 0 0,1 0 0,0 0 0,0 0 0,0 0 0,-1-1 0,1 1 0,0 0 0,0-1 0,0 1 0,-2-1 0,-1 0 0,8 0 0,-1-3 0,4 3 0,-6-4 0,1 0 0,-1 4 0,-1 1 0,1-1 0,-1 1 0,1-1 0,0 1 0,-1-1 0,1 0 0,-1 1 0,0-1 0,1 0 0,-1 1 0,1-1 0,-1 0 0,0 0 0,0 0 0,1 1 0,-1-1 0,0 0 0,0 0 0,0 0 0,0 1 0,0-1 0,0 0 0,0-1 0,-11-5 0,4 4 0,-12-32 0,16 19 0,-4 5 0,6 10 0,0-1 0,0 0 0,0 1 0,0-1 0,0 1 0,0 0 0,0-1 0,-1 1 0,1 0 0,0-1 0,-1 1 0,1 0 0,-4-1 0,2-1 0,-1 1 0,1-1 0,-1 0 0,1 0 0,0-1 0,0 1 0,0-1 0,1 1 0,-1-1 0,-3-6 0,-13-18 0,0-3 0,18 28 0,0 0 0,0 0 0,-1 0 0,0 0 0,0 0 0,1 0 0,-1 1 0,-1-1 0,1 1 0,0-1 0,-1 1 0,-4-3 0,-1-1 0,7 1 0,1 2 0,-3 0 0,-23-1 0,21 2 0,0 0 0,0-1 0,0 1 0,0-1 0,0 0 0,-4-4 0,3 2 0,4-1 0,2 1 0,0 0 0,0-1 0,0 1 0,0 5 0,0 0 0,0 0 0,0 0 0,0-1 0,0 1 0,0 0 0,-1 0 0,1 0 0,0 0 0,0 0 0,0 0 0,0-1 0,0 1 0,0 0 0,0 0 0,0 0 0,0 0 0,0 0 0,0-1 0,0 1 0,0 0 0,0 0 0,0 0 0,0 0 0,0 0 0,0-1 0,0 1 0,0 0 0,0 0 0,1 0 0,-1 0 0,0 0 0,0 0 0,0-1 0,0 1 0,0 0 0,0 0 0,0 0 0,0 0 0,1 0 0,-1 0 0,0 0 0,0 0 0,0 0 0,0 0 0,0 0 0,0 0 0,1-1 0,-1 1 0,0 0 0,0 0 0,0 0 0,0 0 0,0 0 0,1 0 0,-1 0 0,0 0 0,0 0 0,0 0 0,0 1 0,0-1 0,1 0 0,-1 0 0,1 0 0,-1 0 0,1 0 0,-1 0 0,1 0 0,-1 0 0,1 0 0,-1 0 0,1 0 0,-1 0 0,1 0 0,-1 0 0,1 0 0,-1-1 0,1 1 0,-1 0 0,1 0 0,-1 0 0,1-1 0,-1 1 0,0 0 0,1-1 0,-1 1 0,1 0 0,-1-1 0,0 1 0,1 0 0,-1-2 0,2-3 0,-2 4 0,0-1 0,0 1 0,0 0 0,1 0 0,-1-1 0,0 1 0,1 0 0,-1 0 0,1-1 0,-1 1 0,1 0 0,-1 0 0,1 0 0,0 0 0,0 0 0,0 0 0,-1 0 0,1 0 0,0 0 0,0 0 0,0 0 0,0 1 0,1-1 0,0-1 0,-2 3 0,0-1 0,0 0 0,0 0 0,0 0 0,0 0 0,0 1 0,0-1 0,0 0 0,0 0 0,0 0 0,-1 0 0,1 1 0,0-1 0,0 0 0,0 0 0,0 0 0,0 0 0,-1 0 0,1 0 0,0 0 0,0 0 0,0 0 0,0 1 0,-1-1 0,1 0 0,0 0 0,0 0 0,0 0 0,0 0 0,-1 0 0,1 0 0,0 0 0,0 0 0,0 0 0,-1 0 0,1 0 0,0 0 0,0 0 0,0-1 0,0 1 0,-1 0 0,1 0 0,0 0 0,0 0 0,0 0 0,0 0 0,0 0 0,-1 0 0,1-1 0,0 1 0,0 0 0,0 0 0,0 0 0,0 0 0,0-1 0,-2 7 0,-5 2 0,-13 0 0,-56 34 0,70-39 0,1 0 0,-1 0 0,0 0 0,1 1 0,0 0 0,0 0 0,0 1 0,0-1 0,1 1 0,-1 0 0,-6 10 0,-14 12 0,22-19 0,5 6 0,-2-11 0,0-6 0,0 1 0,1 0 0,0 1 0,0-1 0,0 0 0,0 1 0,0-1 0,0 1 0,0 0 0,0-1 0,1 1 0,-1 0 0,0 0 0,1-1 0,-1 1 0,1 0 0,0 0 0,-1 1 0,1-1 0,2-1 0,7-4 0,8-9 0,1 2 0,32-17 0,18-12 0,-39 22 0,38-18 0,-18 10 0,-29 20 0,-14 6 0,-1-1 0,1 1 0,-1-2 0,0 1 0,10-7 0,-8 6 0,1 2 0,-8 2 0,0 0 0,-1-1 0,1 1 0,0 0 0,0-1 0,0 0 0,-1 1 0,1-1 0,0 0 0,0 0 0,-1 0 0,1 0 0,-1 0 0,3-3 0,-2 2 0,-2 2 0,0-1 0,0 1 0,0-1 0,1 1 0,-1 0 0,0-1 0,1 1 0,-1-1 0,0 1 0,0 0 0,1-1 0,-1 1 0,1 0 0,-1 0 0,0-1 0,1 1 0,-1 0 0,1 0 0,-1-1 0,1 1 0,-1 0 0,0 0 0,1 0 0,-1 0 0,1 0 0,-1 0 0,1 0 0,-1 0 0,1 0 0,-1 0 0,1 0 0,-1 0 0,1 0 0,-1 0 0,1 1 0,0-1 0,1-3 0,8 12 0,-10-4 0,0-3 0,2-1 0,-1 1 0,0-1 0,0 0 0,0 1 0,0-1 0,1 0 0,-1 0 0,1 0 0,-1 0 0,1 0 0,2 1 0,3 3 0,18 22 0,0-1 0,48 38 0,-48-45 0,-1-1 0,52 30 0,-68-43 0,-6-1 0,-2-8 0,0 3 0,0 0 0,0 0 0,1-1 0,-1 1 0,0 0 0,1 0 0,-1-1 0,1 1 0,0 0 0,-1 0 0,1 0 0,0 0 0,0 0 0,0 0 0,0 0 0,1-2 0,-1 3 0,-1 0 0,0 0 0,1 0 0,-1 0 0,0 0 0,1-1 0,-1 1 0,0 0 0,0 0 0,1-1 0,-1 1 0,0 0 0,0 0 0,1-1 0,-1 1 0,0 0 0,0-1 0,0 1 0,1 0 0,-1-1 0,0 1 0,0 0 0,0-1 0,0 1 0,0 0 0,0-1 0,0 1 0,0 0 0,0-1 0,0 1 0,0 0 0,0-1 0,0 1 0,0-1 0,0 1 0,0 0 0,0-1 0,0 1 0,-1 0 0,1-1 0,0 1 0,0 0 0,0 0 0,-1-1 0,1 1 0,0 0 0,0-1 0,-1 1 0,1 0 0,0 0 0,0 0 0,-1-1 0,1 1 0,0 0 0,-1 0 0,1 0 0,0 0 0,-1-1 0,1 1 0,0 0 0,-1 0 0,1 0 0,0 0 0,-1 0 0,1 0 0,-1 0 0,1 0 0,-61-22-3263,-87-36-21805,121 48 21980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1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18 101 60,'-2'0'7584,"-14"0"4472,39 1-11919,-1-2-1,0-1 1,0-1-1,30-8 1,6 1-106,-44 8-5,1 0 0,-1-1 0,19-6 1,-11 3 4,11-4-14,-27 7-123,0 0 0,0 1 0,0 0 1,0 0-1,0 1 0,1 0 0,6-1 0,-40-8-7498,23 10 6974,-41-11-7389,27 5 5736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1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1020,'28'0'6195,"12"1"-4282,-22 0-1691,1-1 0,-1 0 0,0-1 0,22-5 0,-16 1 118,-1-1 0,-1-1 1,1-1-1,37-19 1,-52 23-394,1 0 1,-1 0-1,1 1 0,0 0 1,0 0-1,0 1 1,0 1-1,0-1 1,0 1-1,0 1 1,1 0-1,11 1 0,-21-1-133,1 1 0,-1-1 0,0 1 1,1 0-1,-1-1 0,0 1 0,1 0 0,-1-1 0,0 1 0,0 0 0,0 0 0,0-1 0,0 1 0,0 0 0,0-1 0,0 1 0,0 0 0,0 0 0,0-1 0,0 1 0,0 0 0,-1-1 0,1 1 0,0 0 0,0-1 1,-1 1-1,1 0 0,-1-1 0,1 1 0,0-1 0,-1 1 0,1-1 0,-2 2 0,-1 7-2629,3 0 992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1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33 1116,'1'-2'149,"2"-1"824,-1 0 0,1 0 0,-1 0 0,1 0 1,0 1-1,0-1 0,0 1 0,1 0 0,-1 0 1,5-2-1,-10 13 2803,-2-6-3267,3-3-298,0 1-1,-1-1 1,1 1-1,0 0 1,0 0-1,0-1 0,0 1 1,0 0-1,0 0 1,1 0-1,-1 0 1,0 0-1,-1 2 1,1 0-46,-1-1-1,0 0 1,0 0 0,0-1 0,0 1 0,0 0-1,0-1 1,-4 3 0,3-3-31,0 1 0,0 1 0,0-1 0,0 0 0,0 1 0,-4 4 0,-16 24 266,15-22-325,1 1 0,-1 0 0,2 0 0,-8 15 0,8-10-45,1 0 0,1 0 0,0 0-1,1 0 1,0 1 0,1-1 0,1 1 0,1 15 0,0-28-30,0 0-1,1 0 1,-1-1 0,1 1 0,0 0-1,-1 0 1,1-1 0,1 1 0,-1 0-1,0-1 1,1 1 0,-1-1 0,1 0 0,0 1-1,-1-1 1,1 0 0,0 0 0,1 0-1,-1-1 1,0 1 0,0 0 0,1-1 0,-1 1-1,6 1 1,0 1-2,1-1-1,0 0 1,0-1 0,0 1-1,18 0 1,6 0-561,55-2 1,-76-2-569,0 0 0,0-1 0,-1-1 0,19-5 0,37-19-11886,-48 22 10743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146 631 2328,'5'-11'2026,"0"-1"1,-1 1-1,0-1 0,-1 0 1,0 1-1,-1-1 0,2-23 0,1-9-500,-2 17-1539,-2 0 0,-1 1 0,-1-1 0,-8-50 0,7 67-893,0 0 0,0 1 0,-8-17 0,6 17-554,-1-1-1,-1 1 1,1 0-1,-1 1 0,-1-1 1,-11-10-1,-4-6-1493,9-1 517</inkml:trace>
  <inkml:trace contextRef="#ctx0" brushRef="#br0" timeOffset="1">1 1 888,'35'5'9905,"-1"8"-4776,30 28-3112,-47-29-1969,34 19-1,41 15-2618,-53-25-3863,56 40 1,-67-40 4285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1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265 512 408,'-5'-26'6626,"-11"-6"-2806,-1-1-1760,-46-101 2366,11 29-2711,31 69-1387,-4-9 47,18 31-289,-1 0 1,0 0 0,-1 1-1,0 0 1,-15-14-1,24 27-88,0 0 0,0 0 0,0-1 0,0 1 0,0 0 0,0 0 0,-1 0 0,1 0 0,0 0 0,0-1 0,0 1 1,0 0-1,0 0 0,0 0 0,0 0 0,0 0 0,0-1 0,0 1 0,0 0 0,0 0 0,0 0 0,0 0 0,0-1 0,1 1 0,-1 0 0,0 0 0,0 0 0,0 0 0,0 0 0,0-1 0,0 1 0,0 0 0,0 0 0,0 0 0,1 0 0,-1 0 0,0 0 0,0 0 0,0 0 0,0-1 0,0 1 0,0 0 0,1 0 0,-1 0 0,0 0 0,0 0 0,0 0 1,0 0-1,0 0 0,1 0 0,-1 0 0,0 0 0,0 0 0,0 0 0,0 0 0,1 0 0,-1 0 0,0 0 0,0 0 0,0 0 0,0 0 0,0 0 0,1 1 0,11 0-200,28 21-51,-24-15 200,-1 1 0,0 0 0,-1 1 1,0 1-1,-1 0 0,21 21 0,-19-15 43,-5-6 60,-1-1 0,0 1 0,-1 1 0,0 0 0,0 0 0,-2 0 0,1 1 0,-1 0 0,-1 0 0,7 22 0,-3 2 281,-6-26-151,0 1 0,-1 0 1,-1-1-1,2 14 1,-3-23-161,0 1 0,0-1 0,1 0 0,-1 0 1,1 1-1,-1-1 0,1 0 0,0 0 1,-1 0-1,1 0 0,0 0 0,0 0 0,0 0 1,0 0-1,2 2 0,1 2 145,-9-3 43,4-2-205,0-1-1,1 1 0,-1 0 1,1 0-1,-1-1 0,0 1 0,1 0 1,-1-1-1,1 1 0,-1 0 1,1-1-1,-1 1 0,1-1 1,-1 1-1,1-1 0,-1 1 0,1-1 1,0 1-1,-1-1 0,1 1 1,0-1-1,0 0 0,-1 1 1,1-1-1,0 0 0,0 1 0,0-1 1,0 0-1,0 1 0,0-1 1,0 0-1,0 1 0,0-1 0,0 1 1,0-1-1,0 0 0,0 1 1,1-1-1,-1 0 0,0 1 1,0-1-1,1 0 0,10-31 4,-1 11 13,-4 10 5,-1 0 1,-1 0 0,1 0-1,-2 0 1,1-1-1,-2 0 1,0 1-1,1-15 1,-4 7 12,1 14-30,-1 0-1,1 0 1,0 0 0,0 0-1,0 0 1,1 0 0,0 0-1,0 0 1,2-5-1,1 0 2,-1 3-8,0 1 0,0-1 1,1 1-1,0 0 1,8-10-1,-11 16-3,0 1-1,0-1 0,0 1 0,0 0 1,1-1-1,-1 1 0,0 0 0,0 0 0,0 0 1,-1-1-1,1 1 0,0 0 0,0 0 1,0 0-1,-1 1 0,1-1 0,-1 0 1,1 0-1,-1 0 0,1 2 0,3 3-4,2 1-1,0 2 1,-1-1-1,1 1 0,-2 0 0,1 0 1,5 18-1,16 66-2,-11-30 5,25 59-1977,-32-107 903,-1-3-966,-5-2-2171,-17-15-618,13 4 4052,1 1 596,0 0-1,1-1 1,-1 1 0,0-1 0,0 0-1,1 1 1,-1-1 0,1 1 0,-1-1-1,1 0 1,-1 0 0,1 1-1,-1-1 1,1 0 0,-1 0 0,1 0-1,0 1 1,-1-1 0,1 0 0,0 0-1,0 0 1,0 0 0,0 0-1,0 0 1,0-1 0,0-9-1716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1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0 448,'0'3'15918,"0"0"-16495,-1-2 781,0 1 1,1 0-1,-1-1 1,-1 1-1,1-1 1,0 0 0,0 1-1,0-1 1,-1 0-1,1 0 1,-3 2-1,-10 12 1128,-7 12-594,18-25-705,0 1 0,0 0-1,1 0 1,-1 0 0,1 1 0,0-1 0,0 0 0,0 1 0,1-1 0,-2 6 0,-6 27 39,2 1 1,2 0 0,1 0-1,2 41 1,2-75-69,0-1 1,0 1 0,0 0-1,0 0 1,1 0-1,-1 0 1,1-1-1,0 1 1,0 0-1,0-1 1,2 4 0,0 6 82,-2-10-47,2-7-22,-1 1-17,22-34-9,22-41 11,-28 47 5,-11 22-3,-1 0 1,8-22 0,-5 8 71,19-36 1,-27 58 3,6-9 128,-7 11-193,0 0-1,0 0 1,0 1 0,0-1-1,0 0 1,0 0 0,0 0 0,0 0-1,0 0 1,0 0 0,0 0-1,0 0 1,0 0 0,0 0 0,0 0-1,0 1 1,0-1 0,0 0-1,0 0 1,0 0 0,0 0-1,0 0 1,0 0 0,0 0 0,0 0-1,0 0 1,1 0 0,-1 0-1,0 0 1,0 0 0,0 0-1,0 0 1,0 0 0,0 0 0,0 0-1,0 0 1,0 0 0,0 0-1,0 0 1,1 0 0,-1 0 0,0 0-1,0 0 1,0 0 0,0 0-1,0 0 1,0 0 0,0 0-1,0 0 1,0 0 0,0 0 0,0 0-1,1 0 1,-1 0 0,0 0-1,9 20-20,-9-18 0,1-1 0,-1 0-1,0 1 1,1-1 0,-1 0 0,1 1-1,-1-1 1,1 0 0,-1 0 0,1 1 0,0-1-1,0 0 1,-1 0 0,2 1 0,-1-1 1,0 0 0,0 0 1,0 1-1,0-1 0,0 0 0,0 1 1,-1-1-1,1 0 0,-1 1 1,1-1-1,-1 1 0,1-1 0,-1 1 1,0 1-1,1 0 11,0 1 0,0-1 0,1 0 0,-1 1 0,1-1 0,0 0 0,0 0 0,0 0 0,0 0 0,0-1 0,3 4 0,10 14 56,-9-12-91,0 0 0,1 0-1,0 0 1,10 8 0,-10-9-698,0 0 0,0 0 0,0 1 1,6 10-1,-13-18 396,1 1 0,-1 1 0,0-1-1,1 0 1,-1 0 0,0 0 0,0 0 0,0 0 0,0 0-1,0 0 1,0 0 0,0 0 0,0 0 0,0 0 0,0 0-1,-1 1 1,1-1 0,0 0 0,-1 0 0,1 0 0,-1 0 0,1-1-1,-1 1 1,1 0 0,-1 0 0,0 0 0,1 0 0,-1 0-1,0-1 1,0 1 0,0 0 0,0-1 0,-1 2 0,-3 3-1577,5 0-568,8 0 365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1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48 538 384,'2'0'630,"1"1"-1,-1-1 1,0-1-1,0 1 1,0 0-1,0-1 1,1 1-1,-1-1 1,0 1 0,0-1-1,0 0 1,3-2-1,-4 2-422,0 0-1,-1 0 0,1 0 1,0 0-1,-1 0 0,1 0 1,0 0-1,-1 0 0,0 0 0,1 0 1,-1 0-1,0-1 0,1 1 1,-1 0-1,0 0 0,0 0 1,0-1-1,0 1 0,0 0 1,0 0-1,-1-1 0,1 1 1,0 0-1,0 0 0,-2-2 1,-3-26 1478,-4-38 1,-3-22-630,-7-34-426,13 98-663,1 1-1,1-1 1,0-39-1,-4 118-3744,4-33 1914,-3 42 0,7-35 783,1-1-1,6 28 1,-5-44 1162,0 0 1,1-1-1,0 1 1,1-1-1,0 0 1,0 0-1,1 0 1,7 9-1,-11-17 24,0-1-1,0 0 0,0 1 1,0-1-1,0 0 0,0 0 1,0 0-1,0 0 0,1 0 0,-1 0 1,0 0-1,1 0 0,-1-1 1,0 1-1,1 0 0,-1-1 1,1 1-1,-1-1 0,1 0 1,0 1-1,-1-1 0,1 0 0,-1 0 1,1 0-1,0 0 0,-1 0 1,1 0-1,-1-1 0,1 1 1,-1-1-1,1 1 0,-1-1 0,1 1 1,-1-1-1,2-1 0,5-3 181,0 0 1,-1 0-1,0-1 0,-1 0 0,8-8 0,-1 1 123,-8 7-328,234-201 1935,-210 185-2274,2 1-1,0 1 0,1 2 0,1 1 0,1 2 0,49-15 0,-78 28-235,0 1-1,-1 0 0,1 0 1,0 0-1,0 1 0,0 0 0,9 0 1,-13 1 199,1 0 0,-1 0 0,0 0 0,1 0 1,-1 1-1,0-1 0,0 0 0,0 1 0,0-1 1,0 1-1,0-1 0,0 1 0,0-1 0,0 1 0,-1-1 1,1 1-1,-1 0 0,1 0 0,-1-1 0,0 1 1,0 0-1,0 0 0,0 1 0,1 3-398,1 20-1456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0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725 469 1332,'1'0'175,"-1"0"0,1-1 0,0 1 0,-1-1 0,1 1 0,-1 0 0,1-1 0,-1 1 0,1-1 0,-1 0 0,1 1 0,-1-1 0,1 1 0,-1-1 0,0 0 0,1 1 0,-1-1 1,0 0-1,0 1 0,1-1 0,-1 0 0,0 0 0,0 1 0,0-1 0,0 0 0,0 0 0,0 1 0,0-1 0,0 0 0,0 1 0,0-1 0,-1 0 0,1 0 0,0 1 0,0-1 0,-1 0 0,1 1 0,0-1 0,-1 0 0,1 1 0,-1-1 0,1 1 0,-1-1 0,1 1 0,-1-1 0,1 1 0,-1-1 0,1 1 0,-1-1 0,0 1 0,1 0 0,-1-1 0,0 1 0,1 0 0,-1 0 0,0-1 0,1 1 0,-1 0 0,0 0 0,0 0 0,1 0 0,-1 0 0,0 0 0,0 0 0,1 0 1,-2 0-1,-41 2 1383,1 1 0,0 2 1,-62 14-1,50-3-1494,-1 1-1,2 3 1,0 2 0,-58 34-1,91-45-63,1 1-1,1 1 0,0 0 0,1 1 0,1 1 0,-17 18 0,32-31 0,-1 0-1,1 0 0,-1 0 0,1 0 0,0 0 1,-1 0-1,1 0 0,0 1 0,1-1 0,-1 0 1,0 1-1,1-1 0,-1 1 0,1-1 0,0 1 1,0-1-1,0 1 0,0-1 0,0 0 0,0 1 1,1-1-1,-1 1 0,1-1 0,1 4 0,1-2-2,-1 0 1,1 0-1,0 0 0,1 0 0,-1 0 0,0-1 0,1 0 0,0 0 0,0 0 0,0 0 0,8 4 0,-2-3 9,1 1 0,-1-1 0,1-1-1,0 0 1,0-1 0,0 0-1,15 1 1,3-1 31,48-4 0,-58 1-29,-1-2 0,1 0 1,-1-1-1,0-1 0,0 0 1,0-2-1,-1 0 0,0-1 1,0 0-1,-1-2 0,0 0 0,0-1 1,-1 0-1,-1-1 0,0-1 1,-1 0-1,0-1 0,-1 0 1,0-1-1,-2 0 0,1-1 1,-2 0-1,0-1 0,9-26 0,-1-11-34,-2-1 0,-3-1 0,-2 0 0,-3 0 0,0-93 0,-7 16-113,19 139 148,-16-3-5,0 0 1,0 0 0,-1 0-1,1 1 1,-1-1 0,0 1-1,0 0 1,0 0-1,0-1 1,-1 1 0,1 0-1,0 7 1,6 55 119,-6-37-77,23 105 76,-13-76-127,-7-35 11,1-1-1,1 1 0,0-1 1,2 0-1,20 35 1,-22-46-18,0 1 0,1-1 0,0-1 0,1 1 0,0-1-1,1-1 1,0 0 0,1 0 0,-1-1 0,2 0 0,13 7 0,-12-9-188,-1 1-245,0-2 0,0 0 0,25 8 0,-33-13-8,0 1 1,0 0-1,0-1 0,0 0 0,0 0 1,0 0-1,0 0 0,0-1 0,0 0 1,0 1-1,-1-1 0,1-1 0,0 1 1,0-1-1,-1 1 0,1-1 0,5-4 1,29-26-5128,-19 12 3186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27 644,'-1'-2'300,"1"1"-1,-1 0 1,0 0-1,1 0 1,-1 0-1,0 0 1,0 0-1,1 0 1,-1 0-1,0 0 0,0 0 1,0 0-1,0 1 1,0-1-1,0 0 1,-1 1-1,1-1 1,0 1-1,0-1 1,0 1-1,0-1 1,-1 1-1,-1 0 1,-28-7 2528,10 6-2207,0 1-1,0 1 0,0 2 1,1-1-1,-1 2 0,0 1 0,-32 12 1,42-13-548,0 1 0,-1 0 0,-10 8 0,-18 8 1,34-19-69,0 1 0,1 0 0,-1 0 0,1 0 0,-1 1 0,1 0-1,0 0 1,0 0 0,1 1 0,0-1 0,-1 1 0,1 0 0,1 0 0,-1 1 0,1-1 0,0 1 0,0 0 0,1 0 0,-1 0 0,1 0 0,1 0 0,-1 0 0,1 0 0,0 1 0,0-1 0,1 1 0,0 9-1,0-11-3,0 0-1,0 0 0,1 0 0,0 0 0,-1 0 0,2 0 0,-1-1 0,0 1 0,1 0 1,0-1-1,0 1 0,0-1 0,1 0 0,-1 1 0,1-1 0,0 0 0,5 4 1,-3-4 2,0 0 0,0-1 0,1 1 0,0-1 0,-1 0 1,1-1-1,0 1 0,0-1 0,1 0 0,-1-1 1,0 0-1,1 0 0,8 1 0,3-2 5,-1 0 0,1-1 0,0 0-1,0-2 1,0 0 0,25-9 0,99-41 42,8-26-15,-111 57-44,-36 20 7,1 0 0,0 1-1,-1 0 1,1 0-1,0 0 1,-1 0-1,1 1 1,0-1 0,0 1-1,0 0 1,0 0-1,-1 1 1,1-1-1,0 1 1,0 0 0,-1 0-1,1 0 1,0 0-1,-1 0 1,1 1-1,-1 0 1,0 0 0,1 0-1,3 3 1,2 1 11,-1 1 0,0 0 0,0 1 0,-1-1 0,0 1 0,0 1 0,8 14 0,45 68 43,-52-82-52,-1 1 1,2-1 0,-1-1 0,1 0 0,1 0 0,18 12 0,3-7 96,-21-11-1526,-18-12-7462,8 9 8695,-1 1-1,1-1 1,-1 1-1,1-1 1,0 0-1,0 1 1,-1-1-1,1 0 1,0 1-1,0-1 1,0 0-1,0 0 1,0 1-1,0-2 1,0-12-2149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616 672 172,'-2'-33'9336,"-19"2"-8033,-2 0 0,-42-44 0,-12-16-611,-3-2-219,45 55-320,26 28-111,-45-51 189,-82-72 0,114 111-211,19 17-19,-2 1 0,1 0 0,0-1 0,-1 2 0,-9-8 0,3 1-13,11 9 11,-1 1 1,1-1 0,0 1 0,0 0-1,-1-1 1,1 1 0,0-1-1,0 1 1,-1 0 0,1-1 0,-1 1-1,1 0 1,0-1 0,-1 1-1,1 0 1,-1 0 0,1-1 0,0 1-1,-1 0 1,1 0 0,-1 0 0,1 0-1,-1-1 1,1 1 0,-1 0-1,1 0 1,-1 0 0,1 0 0,-1 0-1,1 0 1,-1 0 0,1 1-1,-1-1 1,1 0 0,0 0 0,-1 0-1,0 1 1,-1-5-3,2 3-7,4 1-173,0-1 0,-1 1-1,1 0 1,0 1-1,-1-1 1,1 1 0,-1-1-1,1 1 1,0 0-1,4 2 1,-11-1-385,1 0 1,0-1-1,-1 1 1,1-1-1,0 1 1,-1-1-1,0 0 1,1 0-1,-1 0 1,0-1-1,1 1 1,-7 0-1,-8 4-3238,0 0 1938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75 124,'0'1'270,"1"0"0,-1-1 0,1 1 0,-1 0 0,1 0 0,-1 0 0,1 0 1,-1 0-1,1-1 0,0 1 0,-1 0 0,1-1 0,0 1 0,0 0 0,0-1 0,0 1 0,-1-1 0,1 1 0,0-1 0,0 0 0,0 1 0,0-1 0,0 0 1,0 0-1,0 0 0,0 1 0,1-1 0,40 5 982,-29-4-1303,34 3 94,1-3 1,69-6-1,96-22-128,-101 11-548,-60 9-2319,95-25 1,-108 17 1271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0 452,'0'0'3767,"-11"0"445,-1 1-3494,0 0 0,0 0 0,0 1 0,0 1 0,0 0 0,-19 8 0,16-5-650,1 1-1,1 0 1,-1 2 0,1-1 0,1 1-1,-1 1 1,2 0 0,-13 14 0,19-17-65,0 0 1,0 0 0,1 1-1,0-1 1,1 1 0,0 0 0,0 0-1,0 1 1,1-1 0,1 0-1,-1 1 1,1-1 0,1 12 0,-1-18-6,1 0 1,0-1-1,0 1 1,1 0 0,-1 0-1,0 0 1,1 0 0,-1 0-1,1 0 1,-1-1-1,1 1 1,0 0 0,0-1-1,0 1 1,0 0-1,0-1 1,0 1 0,0-1-1,1 1 1,-1-1-1,0 0 1,1 1 0,1 0-1,0-1 3,0 0 0,0 1-1,0-1 1,0-1-1,0 1 1,1 0 0,-1-1-1,0 0 1,0 0-1,1 0 1,-1 0 0,5-1-1,4-1 17,0 0-1,0-1 0,-1-1 0,1 0 1,-1-1-1,13-6 0,-17 6-5,0 0-1,0-1 0,0 1 1,-1-1-1,9-10 1,-10 9-9,1 1 0,0 0 0,1 1-1,-1-1 1,11-6 0,-1 2-5,-14 8 1,0 0 1,1 1-1,-1-1 0,1 1 1,-1-1-1,1 1 1,-1 0-1,1 0 1,0 0-1,-1 1 0,1-1 1,0 1-1,0-1 1,4 1-1,7 0-4,1 2 0,0-1 0,-1 2 0,1 0 0,-1 1 0,16 6-1,83 42 24,5 1 10,-102-47-95,65 20 223,-72-24-350,-1-1 0,1 1 1,0-1-1,0-1 1,-1 0-1,1 0 1,12-2-1,-20 2 22,-1-1 1,1 1-1,0 0 0,-1-1 0,1 1 0,0-1 0,-1 1 1,1-1-1,-1 1 0,1-1 0,-1 1 0,1-1 1,-1 0-1,1 1 0,-1-1 0,1 0 0,-1 1 1,0-1-1,1 0 0,-1 1 0,0-1 0,0 0 1,0 0-1,1 0 0,-1 1 0,0-1 0,0-1 0,-1-27-4462,1 18 3160,0-5-313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2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2 166 104,'0'-4'363,"-1"3"-59,1 0 0,0-1 0,0 1 0,0 0 0,0 0 0,0-1 0,0 1 0,0 0 0,0 0 0,1 0 0,-1 0 0,0-1 0,1 1 0,-1 0 0,1 0 0,-1 0 0,1 0 0,0 0 0,-1 0 0,1 0 0,0 0 0,1-1 0,-1 1 682,28 2 648,-6 8-1501,0 1 0,-1 1 0,0 1 0,-1 0 0,0 2 0,34 28 0,-4-3 114,-18-12 1,45 46 1,-56-50-168,2-1 1,0 0 0,1-2 0,33 20-1,-55-39-41,1 1-1,0-1 0,1 0 0,-1 0 1,0 0-1,0-1 0,0 1 0,1-1 1,-1 0-1,0 0 0,0-1 0,0 1 1,1-1-1,-1 0 0,0 0 0,0-1 1,0 1-1,0-1 0,0 1 0,-1-1 1,1-1-1,0 1 0,5-5 0,11-8 411,-1-1 0,32-35 0,-43 43-414,44-47 103,3 3 0,2 2 0,2 2 0,106-65 0,-127 93-497,46-18 1,-60 29-1423,35-8-1,-54 16 1063,0 0 1,0 1-1,0 0 1,0 0-1,0 0 1,0 0-1,0 1 1,0 0-1,9 2 1,5 3-1461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0 608,'-15'1'1528,"0"1"0,0 1 0,0 0 0,-16 5 0,-10 3 426,14-5-1566,1 1-1,0 1 1,1 1-1,0 2 1,0 0-1,1 2 1,1 0-1,0 2 1,-36 29-1,51-36-374,0 0-1,0 1 1,1-1-1,0 1 1,-9 14 0,14-19-14,0 0 0,0 0 0,0 0 0,1 0 0,-1 0 0,1 0 1,0 1-1,0-1 0,1 0 0,-1 1 0,1-1 0,0 1 0,0-1 1,0 1-1,1-1 0,1 7 0,-1-8 1,1-1 1,-1 1-1,1-1 0,0 0 1,0 1-1,0-1 0,0 0 1,0 0-1,0-1 0,1 1 1,-1 0-1,0-1 0,1 1 1,-1-1-1,1 0 0,0 0 1,0 0-1,-1 0 0,1 0 1,5 0-1,3 1 12,-1 0 0,0-1-1,1 0 1,18-1 0,-7-3 3,0-1-1,0 0 1,0-2 0,-1-1-1,0 0 1,0-2 0,21-11-1,15-12 39,58-45 0,-96 62-55,-18 13 2,1 1 0,-1-1-1,1 0 1,0 1-1,0-1 1,-1 1 0,1-1-1,0 1 1,0 0-1,1 0 1,-1 0 0,0 0-1,0 1 1,0-1 0,1 0-1,-1 1 1,0 0-1,1-1 1,-1 1 0,0 0-1,1 0 1,-1 0 0,0 0-1,1 1 1,-1-1-1,0 1 1,3 0 0,8 6 0,-1-1 1,0 1 0,0 1 0,-1 0-1,0 1 1,-1 0 0,0 1 0,10 12-1,-6-7 21,1-1-1,33 25 0,-37-32-255,50 29-203,-57-34-174,0 0 0,0 0 0,1-1 0,-1 0 0,1 0 0,-1 0 0,8 0 0,-13-1 449,1 0 0,0 0-1,-1 0 1,1 0 0,0 0 0,-1 0 0,1 0 0,0-1-1,-1 1 1,1 0 0,0 0 0,-1 0 0,1 0 0,0-1 0,-1 1-1,1 0 1,0 0 0,0-1 0,-1 1 0,1 0 0,0-1 0,0 1-1,0 0 1,-1-1 0,1 1 0,0 0 0,0-1 0,0 1 0,0 0-1,0-1 1,0 1 0,0 0 0,0-1 0,0 1 0,0 0-1,0-1 1,0 1 0,0-1 0,0 1 0,8-6-1612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137 660 1644,'31'34'6268,"0"-1"4902,-35-38-9643,1 0-1,-1 0 1,1-1-1,1 1 0,-4-8 1,-20-67-645,12 34-121,-6-11-342,-2-6 263,-17-77 0,-15-136 418,53 275-1100,1 0 0,0 0 0,0 0 0,0 0 0,0-1 0,0 1 0,0 0 0,0 0 0,0 0 0,1 0 0,-1 0 0,0 0 0,1 0 0,-1 0 0,1 0 0,-1 0 0,1 0 0,-1 0 0,1 0 0,0 0 0,0-1 0,0 2-1,-1 0 0,1-1 1,-1 1-1,1 0 1,-1 0-1,1 0 0,-1 0 1,1 0-1,0 0 1,-1 0-1,1 0 0,-1 0 1,1 0-1,-1 0 1,1 0-1,-1 0 0,1 0 1,0 0-1,-1 0 1,1 1-1,-1-1 0,1 0 1,-1 0-1,1 1 1,-1-1-1,1 0 1,-1 1-1,0-1 0,1 1 1,-1-1-1,1 0 1,-1 1-1,0-1 0,1 1 1,-1-1-1,0 1 1,0-1-1,1 1 0,-1-1 1,0 1-1,0-1 1,0 1-1,0 0 0,72 151-66,-24-31 79,-11-27 37,-17-45-25,11 25-19,44 77-1,-73-147-4,5 8 0,0 0 0,1-1 0,0 0 0,12 12 0,-19-22 0,0 1 0,0-1 0,1 1 0,-1-1 0,1 0 0,-1 0 0,1 0 0,0 0 0,-1 0 0,1 0 0,0 0 0,0 0 0,-1 0 0,1-1 0,0 1 0,0-1 0,0 0 0,0 1 0,0-1 0,0 0 0,0 0 0,0 0 0,0 0 0,0-1 0,0 1 0,0 0 0,-1-1 0,1 1 0,0-1 0,0 0 0,0 0 0,0 0 0,-1 0 0,1 0 0,-1 0 0,1 0 0,1-2 0,79-72-180,-80 73 2,0 1 0,0-1 0,0 1 0,0-1 1,0 1-1,0 0 0,0 0 0,0 0 0,5-2 0,-6 3-323,1 0-1,0 0 0,-1-1 1,1 1-1,-1 0 0,1 1 1,-1-1-1,1 0 0,0 0 1,-1 1-1,1-1 0,-1 0 1,1 1-1,-1 0 0,1-1 1,-1 1-1,0 0 0,3 2 1,-1-1-805,0 1 0,0-1 0,-1 1 0,1 0 0,-1 0 0,0 0 0,4 7 1,4 14-2102,-1 6-178,0 0 819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105 688 184,'8'-7'1079,"0"1"0,-1-2 0,0 1 1,12-16-1,-16 19-589,-1-1 1,0 0 0,0 0-1,0 0 1,0 1-1,-1-2 1,0 1 0,0 0-1,0 0 1,-1 0-1,0-8 1,-1 0-159,-1 1 0,-1 0 0,0 0 0,-1 0 0,0 1 0,-1-1 0,-9-15 0,1 0-3,-34-70 340,27 53-494,8 18-70,-11-36 0,17 36-75,1 1-1,1-1 0,1 0 1,2-52-1,1 77-30,0 0-1,0 0 0,0 0 1,0 0-1,0 0 0,1 0 1,-1 1-1,0-1 1,1 0-1,-1 0 0,0 0 1,1 0-1,-1 1 0,1-1 1,-1 0-1,1 0 0,0 1 1,-1-1-1,1 0 0,0 1 1,-1-1-1,1 1 0,0-1 1,0 1-1,0-1 0,-1 1 1,1 0-1,0-1 0,0 1 1,1 0-1,0 0-15,18 16-28,-10-6 40,3 1-3,-1 0 0,-1 1-1,18 24 1,26 41 5,14 22-1,53 80-33,-110-160-63,1-1-1,1-1 1,21 20 0,-26-22-851,-9-14 881,0-1 0,0 0 0,0 1 0,0-1 0,0 1 0,0-1 0,0 0 1,0 1-1,0-1 0,0 1 0,-1-1 0,1 0 0,0 1 0,0-1 0,0 0 0,-1 1 0,1-1 0,0 0 0,0 1 0,-1-1 0,1 0 0,0 0 0,-1 1 0,1-1 0,0 0 0,-1 0 0,-1 1-226,1-1-1,-1 1 0,1-1 0,-1 0 0,0 1 0,1-1 0,-1 0 0,1 0 0,-1 0 0,0-1 0,1 1 0,-1 0 0,1 0 0,-1-1 0,1 1 0,-1-1 0,1 0 0,-3-1 0,-31-15-4340,24 3 2807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0 120,'0'0'1152,"9"5"3081,-15 16-470,-17 3-2323,20-21-1357,-1 0 0,1 0 0,0 0 0,-1 0 1,2 1-1,-1-1 0,-3 6 0,-5 13 233,1 1-1,-9 29 1,16-44-288,1 0 1,0 0-1,1 0 0,0 0 0,0 0 1,1 0-1,0 0 0,0 0 1,1 0-1,2 15 0,-1-19-26,0 0-1,0-1 1,0 1-1,0 0 1,0-1-1,1 1 1,0-1-1,0 1 1,0-1 0,0 0-1,0-1 1,0 1-1,1 0 1,-1-1-1,1 0 1,0 0-1,0 0 1,0 0-1,0-1 1,0 1-1,0-1 1,0 0-1,0 0 1,1-1 0,-1 1-1,0-1 1,1 0-1,-1 0 1,0 0-1,0-1 1,1 1-1,6-3 1,6-2 16,8-1 33,0-2-1,0-1 0,45-22 0,-59 24-34,-1 1 0,0-1-1,16-14 1,10-6 89,-30 23-50,-1 1 0,0-1 1,0 0-1,0 0 0,0 0 0,0-1 0,-1 1 0,0-1 1,0 0-1,0-1 0,3-5 0,6-8 179,-1 6-173,-6 2-64,-6 10 3,0 1 0,0 0 0,0-1 1,1 1-1,-1 0 0,0-1 1,0 1-1,0 0 0,1-1 1,-1 1-1,0 0 0,0 0 0,1-1 1,-1 1-1,0 0 0,1 0 1,-1-1-1,0 1 0,1 0 0,-1 0 1,0 0-1,1 0 0,-1 0 1,1-1-1,-1 1 0,0 0 1,1 0-1,-1 0 0,0 0 0,1 0 1,-1 0-1,1 0 0,-1 0 1,0 0-1,1 1 0,-1-1 0,1 0 1,-1 0-1,0 0 0,1 1 1,1-1 5,-1 10 2,44 54-7,-37-53-2,-1 0 1,0 0-1,0 1 0,7 17 0,-8-15-15,1 0-1,15 22 0,-7-18-99,-1-1 1,32 28-1,-41-41-728,-10-20-9153,5 2 7957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2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1 208 644,'31'16'4088,"46"16"-1,-24-11-2844,-41-17-1210,1 0 0,0 0 0,0-1 0,0-1 0,1 0 0,-1-1 0,0 0 0,1-1 0,-1-1 0,1 0 0,18-4 0,-14 1 81,-1-1 0,0 0 0,-1-1 0,1-1-1,-1 0 1,0-1 0,-1-1 0,17-12 0,-18 8-32,0 0 0,0 0 0,-2-2-1,1 1 1,-2-2 0,13-22 0,-22 34-53,0 0 1,0-1-1,-1 0 1,1 1-1,-1-1 1,0 0-1,-1 1 1,1-1-1,-1 0 1,0 0-1,-1-6 1,1-1 200,0 11-198,0 0 1,-1-1-1,1 1 1,-1 0-1,1 0 1,-1 0-1,0 0 1,1 0-1,-1 0 1,0 1-1,1-1 1,-1 0-1,0 0 1,0 0-1,0 1 1,0-1-1,0 0 1,0 1-1,0-1 1,0 1-1,0-1 1,0 1-1,0 0 1,0-1-1,-1 1 1,1 0-1,0 0 1,0 0-1,-1 0 1,-3-1 70,0 0 1,0 1-1,0 0 0,0 0 1,-8 1-1,4 1-77,0 1 0,0-1 0,1 2 0,-1-1 0,1 1 0,0 0 0,0 1 0,1 0 0,-1 0 0,1 1 0,0-1 0,1 2 0,-1-1 0,1 1 0,0 0 0,-5 9 0,1 1 12,1 0-1,0 1 1,2 0 0,0 1 0,1-1 0,-4 28-1,8-36-42,1 1 0,0 0 0,0 0 0,2-1 0,-1 1 0,1 0 0,1 0 0,0-1 0,0 1 0,1-1 0,6 13 0,-4-9-21,1-1 0,1 0 0,0-1 0,1 0 1,0 0-1,1 0 0,0-1 0,11 11 1,7 4-556,14 14-2517,-35-35 1916,0 0 1,0 0 0,1-1 0,-1 0 0,9 3 0,4 3-1086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3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17 452,'21'-16'11782,"-16"17"-11738,-1 0 0,1 0 0,0 1 0,0 0 0,0 0 0,-1 0 0,1 0 0,-1 1 0,0 0 0,0 0-1,0 0 1,4 4 0,21 13-45,-24-16 15,1 1 0,-1-1 0,-1 1 0,1-1 1,-1 2-1,1-1 0,-1 0 0,5 10 0,10 13 74,68 84 301,17 11-274,-82-97-27,25 43 1,-11-15 146,49 58 199,-45-56-388,53 57 0,-26-33-26,-40-50-10,39 34 1,-9-9-8,115 133-25,-153-166 120,-2 1 1,-1 1 0,24 44-1,18 28 418,-41-70-391,-2 0-1,0 1 1,15 43-1,18 37-61,-41-92-61,1 1 0,16 21 0,9 19-17,-15-26 34,1-1-1,1 0 1,42 45-1,-18-23-5,23 31 60,139 133 0,-90-95-4,-13-11 5,-61-70-36,-2 1-1,-2 3 0,60 87 0,-33-30 14,-18-16-133,-38-71 94,-2-1 1,0 1-1,11 26 0,9 18 60,-21-46-68,-1 0 0,-1 0 1,7 21-1,10 27 29,-18-52-29,0 0 0,-1 0-1,0 0 1,0 0 0,-1 0-1,1 1 1,-2-1 0,1 1-1,-1-1 1,0 1 0,-1-1 0,-3 15-1,-5 28 30,7-40 68,1 1 1,0 0-1,0-1 0,1 1 1,1 0-1,0 0 0,0-1 1,1 1-1,4 14 0,-3-15-63,0 0 1,-1 1-1,1 19 0,-2-20-35,0-1 1,1 1-1,0-1 1,5 17-1,11 13 13,-11-24-9,0 0 1,-1 1 0,8 31 0,18 73-25,-4-22-17,-24-84 32,1 0 0,0-1 0,0 0 0,12 19 0,12 27 78,-14-26-64,28 47 0,-7-14-92,13 20 103,-24-44-83,-19-34 40,-1 1 0,0 0-1,8 18 1,-12-22 23,1-1-1,-1 1 0,1-1 0,0 1 1,0-1-1,0 0 0,1 0 1,0 0-1,-1-1 0,2 1 0,-1 0 1,0-1-1,5 4 0,2 2-1,-1 0 0,0 0-1,0 1 1,-1 0 0,0 1-1,8 15 1,-14-23-2,0-1-1,0 0 1,1 0 0,-1 0-1,0 0 1,1 0 0,-1 0-1,1-1 1,0 1 0,0-1-1,4 2 1,-3-1 0,0-1-1,-1 1 1,1 0-1,-1 0 1,0 0-1,0 1 1,4 3 0,0 0-1,0 0 0,0 0 0,1 0 0,0-1 1,0-1-1,0 1 0,0-1 0,1 0 0,13 4 0,12 1-18,37 7-1,73 0 34,-112-14-17,-1 0-1,36-4 1,-8 1-12,225-10 54,-113 11 26,-67 11-6,-82-10-81,1 1 0,22 5 0,-23-3 24,0-1 0,24 1 0,-20-3 9,0 1 0,0 1 0,48 11 0,-26-5 8,-35-8-32,0 1-1,0 1 1,15 5 0,-7 0 35,0-1 0,1-1-1,0 0 1,40 4 0,-61-10-16,0 0 0,-1 0 0,1 0 0,0 0 0,0 0 0,0 0 1,-1 0-1,1 0 0,0-1 0,0 1 0,-1 0 0,1 0 0,0-1 0,-1 1 0,1-1 0,0 1 0,-1 0 1,1-1-1,0 1 0,-1-1 0,1 1 0,-1-1 0,1 0 0,-1 1 0,1-1 0,-1 0 0,1 1 0,-1-1 0,0 0 1,1 1-1,-1-1 0,0 0 0,0 0 0,1 0 0,-1 0 5,0 0-3,0-3-7,0 4 136,2-1-60,-1 1 0,1-1 0,0 0 0,0 1 0,0-1-1,0 0 1,-1 0 0,1 0 0,0 0 0,-1 0 0,1 0 0,1-3-1,20-10 125,42-7-162,-24 11-62,-38 10 18,2-5 0,23 5 66,45-5-84,-50 3 21,-1 0-1,1 2 1,25 2-1,-11 2 19,-1-3 0,45-3 0,-6 0 10,-56 2-28,3 1 3,0-2 1,26-3-1,-43 3 0,1 1 0,0-1 0,0 2-1,0-1 1,-1 0 0,1 1-1,10 3 1,24 2-22,-32-6 36,1 0-1,-1 1 1,0 0-1,0 1 0,0 0 1,0 0-1,0 1 1,14 6-1,10-2 15,-9-3-42,110 17 39,-126-19-43,1-1 0,0 0 0,0-1-1,1 0 1,11-1 0,-12 1 22,1-1 0,-1 1 0,0 1 0,0-1 0,14 4-1,39 4 26,-7-2 6,-21-1-10,54 0 0,19 1 36,-20 2-92,119-4-1,-138-4 25,50 10 92,-117-10-86,1 0 0,0 0 0,-1 0 0,1 1 0,0-1 0,0 0 0,-1 0 0,1 0 0,0 0 0,-1 1 0,1-1 0,0 0 0,-1 1 0,1-1 0,-1 0 0,1 1 0,-1-1 0,1 1 0,-1-1 0,1 1 0,-1-1 0,1 1 0,-1 0 1,1-1-1,-1 1 0,0-1 0,1 1 0,-1 0 0,0-1 0,0 1 0,1 0 0,-1-1 0,0 1 0,0 1 0,0-2 4,1 0 0,-1 0 0,0 0 0,0 0 0,1 0 0,-1 0 0,0 0 0,0 0 0,1 0 0,-1 0 0,0 0 0,1 0 0,-1 0 0,0 0 0,0 0 0,1 0 1,-1 0-1,0 0 0,1 0 0,-1 0 0,0 0 0,0 0 0,1-1 0,-1 1 0,0 0 0,0 0 0,1 0 0,-1 0 0,0-1 0,0 1 0,0 0 0,1 0 0,-1 0 0,0-1 0,0 1 0,0 0 0,0 0 0,0-1 0,0 4-3,8 9 43,-7-11-43,0 0 0,0 0 1,0 0-1,0-1 0,0 1 0,0 0 0,0 0 0,0-1 0,0 1 1,0-1-1,1 1 0,-1-1 0,0 1 0,0-1 0,3 0 0,-4 0 1,1 0 0,-1 0 0,1 1 0,-1-1 0,1 0 0,-1 0 0,1 0-1,-1 0 1,1 0 0,-1 1 0,0-1 0,1 0 0,-1 0 0,1 1 0,-1-1-1,0 0 1,1 1 0,-1-1 0,0 0 0,1 1 0,-1-1 0,0 1 0,1-1-1,-1 0 1,0 1 0,0-1 0,0 1 0,1-1 0,-1 1 0,0-1 0,0 1-1,0-1 1,0 1 0,0-1 0,0 1 0,0-1 0,0 1 0,0-1 0,0 1 0,0-1-1,0 1 1,-1 0 0,1 0 11,0 0 45,0-2-43,10 2 925,-2 3-808,-1-1-146,-14-7-29,7 4 44,0 0-1,-1 0 0,1 0 1,0 0-1,0 0 0,0 1 1,0-1-1,0 0 0,0 0 1,0 0-1,-1 0 0,1 0 1,0 0-1,0 0 0,0 0 1,0 0-1,0 0 0,0 0 1,0 0-1,-1 0 0,1-1 1,0 1-1,0 0 0,0 0 1,0 0-1,0 0 0,0 0 1,0 0-1,-1 0 0,1 0 1,0 0-1,0 0 0,0 0 1,0 0-1,0 0 0,0-1 1,0 1-1,0 0 0,0 0 1,0 0-1,0 0 0,0 0 1,0 0-1,0 0 0,0-1 1,0 1-1,0 0 0,0 0 1,0 0-1,0 0 0,0 0 1,0 0-1,0 0 0,0-1 1,0 1-1,0 0 0,0 0 1,0 0-1,0 0 0,0 0 1,0 0-1,0 0 0,0-1 1,0 1-1,0 0 0,0 0 1,0 0-1,0 0 0,1 0 11,-1-1-1,1 1 0,-1 0 1,0-1-1,1 1 0,-1 0 0,0-1 1,1 1-1,-1-1 0,0 1 1,0-1-1,0 1 0,1 0 1,-1-1-1,0 1 0,0-1 0,0 1 1,0-1-1,0 1 0,0-1 1,0 1-1,0-1 0,0 0 1,10-4-70,-1 1 29,-17 2 28,7 2 60,1 0-63,0-4-8,0 3 15,-1 1 0,1-1 0,0 1 0,0-1 0,0 0 1,0 1-1,0-1 0,0 1 0,0-1 0,0 0 0,0 1 0,0-1 0,0 1 0,1-1 1,-1 0-1,0 1 0,0-1 0,1 1 0,-1-1 0,0 1 0,0-1 0,1 1 0,-1-1 0,1 1 1,-1-1-1,1 1 0,-1-1 0,0 1 0,1 0 0,-1-1 0,1 1 0,0 0 0,-1-1 1,1 1-1,-1 0 0,1 0 0,0-1 0,8-2 38,-15-1-3,-5-2-54,11 6 19,-1 0-1,1 0 0,0-1 0,0 1 1,0 0-1,0 0 0,0-1 0,0 1 1,0 0-1,0 0 0,0-1 0,0 1 1,0 0-1,0 0 0,0-1 0,1 1 1,-1 0-1,0 0 0,0-1 0,0 1 1,0 0-1,0 0 0,0 0 0,1-1 1,-1 1-1,0 0 0,0 0 0,0 0 1,0 0-1,1-1 0,-1 1 0,0 0 1,0 0-1,0 0 0,1 0 0,-1 0 1,0 0-1,0 0 0,1 0 0,-1-1 1,0 1-1,0 0 0,1 0 0,-1 0 1,0 0-1,0 0 0,1 0 0,-1 0 1,0 1-1,0-1 0,1 0 0,-1 0 1,1 0 2,0 0 1,0-1-1,0 1 0,0 0 1,-1-1-1,1 1 1,0 0-1,0-1 1,0 1-1,-1-1 1,1 0-1,0 1 0,-1-1 1,1 1-1,0-1 1,-1 0-1,1 1 1,-1-1-1,1 0 1,-1 0-1,1 0 0,-1 1 1,0-1-1,1 0 1,-1 0-1,0 0 1,1-1-1,-5-26 174,0 6 24,-6-16 74,10 37-268,0-1 0,0 1 0,-1 0 0,1-1 0,-1 1 0,1 0-1,-1-1 1,0 1 0,1 0 0,-1 0 0,0-1 0,0 1 0,0 0 0,0 0 0,0 0 0,0 0 0,0 0 0,0 0 0,0 0-1,-2 0 1,3 0-6,0 1-1,-1 0 0,1 0 0,0 0 0,0 0 1,0 0-1,-1 0 0,1 0 0,0 0 0,0 0 1,0 0-1,0 0 0,0-1 0,-1 1 0,1 0 1,0 0-1,0 0 0,0 0 0,0 0 0,0-1 1,0 1-1,0 0 0,-1 0 0,1 0 0,0 0 1,0-1-1,0 1 0,0 0 0,0 0 1,0 0-1,0 0 0,0-1 0,0 1 0,0 0 1,0 0-1,0 0 0,0-1 0,0 1 0,0 0 1,0 0-1,0 0 0,1 0 0,-1-1 0,0 1 1,0 0-1,0 0 0,0 0 0,0 0 0,0-1 1,0 1-1,0 0 0,1 0 0,-1 0 0,0 0 1,0 0-1,0 0 0,1-1 0,6-2-36,-5 3 27,9-4 157,-5 3-137,-4 1-25,-4 0 2,1 0-1,0 0 0,-1 0 1,1-1-1,0 1 0,-1 0 1,1 0-1,0-1 0,0 1 0,-1-1 1,1 1-1,0-1 0,0 1 1,-3-3-1,-1 0-1,3 2 192,12-3-190,-10 18 54,0-13 64,-2 14 4240,-13-12-2980,15-3-1318,0 0 0,-1-1 1,1 1-1,-1 0 0,1 0 1,-1 0-1,1 0 0,0 0 1,-1 1-1,1-1 0,-1 0 0,1 0 1,-1 0-1,1 0 0,0 0 1,-1 0-1,1 1 0,-1-1 1,1 0-1,0 0 0,-1 1 1,1-1-1,0 0 0,-1 1 0,1-1 1,0 0-1,0 1 0,-1-1 1,1 0-1,0 1 0,0-1 1,0 0-1,-1 1 0,1-1 0,0 1 1,0-1-1,0 1 0,0-1 1,0 0-1,0 1 0,0-1 1,0 1-1,0-1 0,0 1 0,0-1 1,0 0-1,0 3 1021,2-19-1020,2 16-56,-4 0 6,0 1 0,1-1 0,-1 0 0,0 0-1,1 0 1,-1 0 0,1 0 0,-1 0 0,0 0 0,1 0 0,-1 0 0,1 0 0,-1 0 0,0 0 0,1 0 0,-1 0 0,1 0 0,-1 0 0,0 0 0,1 0 0,-1 0 0,1-1 0,-1 1 0,0 0 0,1 0 0,-1-1 0,0 1 0,1 0 0,-1 0-1,0-1 1,0 1 0,1 0 0,-1-1 0,0 1 0,0 0 0,0-1 0,1 1 0,-1 0 0,0-1 0,0 1 0,0-1 0,0 1 0,0 0 0,0-1 0,1 1 0,-1-1 0,0 1 0,0 0 0,0-1 0,-1 1 0,1-1 0,2 0-1,14 1 5,-15 0 0,20-4-54,-4-2 32,6 5 48,-23 1-29,0 1 0,0-1 0,0 0 1,1 0-1,-1 0 0,0 0 1,0 0-1,0 0 0,0 0 1,0 0-1,1 0 0,-1 0 0,0 0 1,0 0-1,0 0 0,0 0 1,1 0-1,-1 0 0,0 0 0,0 0 1,0 0-1,0 0 0,0 0 1,1 0-1,-1 0 0,0 0 0,0 0 1,0 0-1,0 0 0,0-1 1,1 1-1,-1 0 0,0 0 0,0 0 1,0 0-1,0 0 0,0 0 1,0 0-1,0-1 0,1 1 0,-1 0 1,0 0-1,0 0 0,0 0 1,0-1-1,0 1 0,0 0 0,0 0 1,0 0-1,0 0 0,0 0 1,0-1-1,0 1 0,0 0 1,0 0-1,0 0 0,0 0 0,0-1 1,0 1-1,0 0 0,0-1 6,9-3 29,-13 8-7,4-4-17,2 0-1,-46-26 210,38 22-201,6 4-18,-1 1 0,1-1-1,0 0 1,0 0 0,0 0 0,0 0-1,0 0 1,0 0 0,0 0 0,0 1 0,0-1-1,0 0 1,0 0 0,0 0 0,0 0 0,0 0-1,0 0 1,-1 0 0,1 0 0,0 1-1,0-1 1,0 0 0,0 0 0,0 0 0,0 0-1,0 0 1,-1 0 0,1 0 0,0 0 0,0 0-1,0 0 1,0 0 0,0 0 0,0 0 0,-1 0-1,1 0 1,0 0 0,0 0 0,0 0-1,0 0 1,0 0 0,0 0 0,0 0 0,-1 0-1,1 0 1,0 0 0,0 0 0,0 0 0,0-1-1,0 1 1,0 0 0,0 11 59,0-10-46,-19-2 135,19 2 133,-11 4 171,3-5-397,-1 0-47,-1 1-9,1 3 0,-1-3 0,-5 1 0,12 0 0,-16-1 0,16-1 0,1 1 0,-1-1 0,1 1 0,-1-1 0,1 1 0,0 0 0,-1 0 0,1 0 0,0 1 0,-3 1 0,5-3 0,0 0 0,0 0 0,0 1 0,0-1 0,0 0 0,0 0 0,0 1 0,1-1 0,-1 0 0,0 0 0,0 1 0,0-1 0,0 0 0,0 0 0,0 0 0,1 1 0,-1-1 0,0 0 0,0 0 0,0 0 0,0 0 0,1 1 0,-1-1 0,0 0 0,0 0 0,1 0 0,-1 0 0,0 0 0,0 0 0,0 0 0,1 0 0,-1 0 0,0 0 0,0 0 0,1 0 0,-1 0 0,0 0 0,0 0 0,1 0 0,-1 0 0,0 0 0,0 0 0,1 0 0,-1 0 0,2 0 0,3-2 0,-18 5 0,13 0 0,0-2 0,0-1 0,1 0 0,-1 0 0,0 0 0,1 0 0,-1 0 0,0 0 0,1 0 0,-1 1 0,1-1 0,-1 0 0,0 0 0,1 0 0,-1 0 0,0-1 0,1 1 0,-1 0 0,0 0 0,1 0 0,-1 0 0,0 0 0,1 0 0,-1 0 0,0-1 0,1 1 0,-1 0 0,0 0 0,1-1 0,-1 1 0,1-1 0,3-2 0,-2-1 0,0-1 0,-2 5 0,0 0 0,0-1 0,0 1 0,0 0 0,0 0 0,1-1 0,-1 1 0,0 0 0,0 0 0,0 0 0,1-1 0,-1 1 0,0 0 0,0 0 0,1 0 0,-1 0 0,0 0 0,0-1 0,1 1 0,-1 0 0,0 0 0,0 0 0,1 0 0,-1 0 0,0 0 0,1 0 0,-1 0 0,0 0 0,0 0 0,1 0 0,-1 0 0,0 0 0,1 0 0,-1 0 0,0 0 0,0 1 0,1-1 0,-1 0 0,0 0 0,0 0 0,1 0 0,-1 0 0,0 1 0,0-1 0,0 0 0,1 0 0,-1 1 0,4 1 0,15-10 0,-18 8 0,-1 0 0,0 0 0,0 0 0,0 0 0,0 0 0,0 0 0,1 0 0,-1 0 0,0-1 0,0 1 0,0 0 0,0 0 0,0 0 0,0 0 0,1 0 0,-1 0 0,0-1 0,0 1 0,0 0 0,0 0 0,0 0 0,0 0 0,0 0 0,0-1 0,0 1 0,0 0 0,0 0 0,0 0 0,0 0 0,0-1 0,0 1 0,0 0 0,0 0 0,0 0 0,0 0 0,0-1 0,0 1 0,0 0 0,0 0 0,0 0 0,0 0 0,0 0 0,0-1 0,0 1 0,0 0 0,-1 0 0,1-3 0,9 2 0,-4 1 0,-1 0 0,0-1 0,0 1 0,0-1 0,0 0 0,0-1 0,0 1 0,0-1 0,-1 1 0,1-1 0,0 0 0,-1 0 0,5-4 0,0 1 0,1-1 0,12-2 0,15 1 0,-25-3 0,-3 9 0,6-1 0,-14 1 0,1 1 0,-1 0 0,1 0 0,-1 0 0,1 0 0,-1 0 0,1 0 0,0 0 0,-1 0 0,1 0 0,-1 0 0,1 0 0,-1 0 0,1 1 0,-1-1 0,1 0 0,-1 0 0,1 0 0,-1 1 0,1-1 0,-1 0 0,1 1 0,0 0 0,0 3 0,0-3 0,-1 0 0,0 0 0,0 0 0,1 0 0,-1 0 0,1 0 0,-1 0 0,1 0 0,-1 0 0,1-1 0,-1 1 0,1 0 0,0 0 0,0-1 0,-1 1 0,1 0 0,0-1 0,0 1 0,0 0 0,1 0 0,26 12 0,-13-7 0,72 47 0,-77-50 0,-9-3 0,0 0 0,1 0 0,-1 1 0,0-1 0,1 0 0,-1 1 0,0-1 0,0 1 0,0 0 0,1-1 0,-1 1 0,0 0 0,1 1 0,3 3 0,-11-4 0,-2-2 0,6-4 0,2 4 0,-1 0 0,0-1 0,0 1 0,1 0 0,-1 0 0,0 0 0,0 0 0,0 0 0,-1 0 0,1 0 0,0 0 0,0 0 0,0 0 0,-1 0 0,1 1 0,0-1 0,-1 1 0,-2-2 0,-1 0 0,-3-2 0,-19-11 0,0-2 0,-34-26 0,31 23 0,24 16 0,0 1 0,1-1 0,0 0 0,0 0 0,-6-6 0,-8-1 0,11 7 0,0 4 0,7 4 0,1 2 0,0-1 0,-1-5 0,1 1 0,0-1 0,0 1 0,0-1 0,0 0 0,0 1 0,0-1 0,0 0 0,0 1 0,0-1 0,0 0 0,0 1 0,0-1 0,0 1 0,0-1 0,0 0 0,0 1 0,0-1 0,1 0 0,-1 1 0,0-1 0,0 0 0,0 1 0,1-1 0,-1 0 0,0 1 0,0-1 0,1 0 0,-1 0 0,0 1 0,0-1 0,1 0 0,-1 0 0,0 0 0,1 1 0,-1-1 0,1 0 0,-1 0 0,1 1 0,-1-1 0,0 0 0,1 1 0,-1-1 0,1 0 0,-1 1 0,0-1 0,0 1 0,1-1 0,-1 0 0,0 1 0,0-1 0,1 1 0,-1-1 0,0 1 0,0-1 0,0 1 0,0-1 0,0 1 0,0-1 0,0 1 0,0-1 0,0 1 0,0-1 0,0 1 0,0-1 0,0 1 0,0-1 0,0 1 0,-1 0 0,1 84 0,0-81 0,2-7 0,4 1 0,-4-2 0,-2 3 0,0 1 0,0-1 0,0 1 0,0 0 0,0-1 0,1 1 0,-1-1 0,0 1 0,0 0 0,0-1 0,0 1 0,0-1 0,0 1 0,0-1 0,-1 1 0,1 0 0,0-1 0,0 1 0,0-1 0,0 1 0,0 0 0,-1-1 0,1 1 0,0-1 0,0 1 0,-1 0 0,1-1 0,0 1 0,-1 0 0,1 0 0,0-1 0,-1 1 0,0-1 0,-2-2 0,1-12 0,2 11 0,0 8 0,3 23 0,6-15 0,6 2 0,-13-9 0,-3-4-74,0-1 0,1 0 0,-1 1-1,0-1 1,1 0 0,-1 0 0,0 1 0,1-1 0,-1 0 0,0 0-1,0 0 1,1 0 0,-1 0 0,0 0 0,0 0 0,1 0 0,-1 0-1,0 0 1,1 0 0,-1-1 0,0 1 0,1 0 0,-2-1 0,-17-1-4230,-1 0 1,1 1 0,-30 3 0,-25-1-4436,37-5 5654,7-1 1162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3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1032,'-39'22'8682,"12"-1"-4681,57-11-3350,-13-10-655,-7-1 0,1 1-1,-1 1 1,1 0 0,14 3 0,-13-2 10,0 0 0,0-1 0,0 0 0,18-1 0,-15 0 16,-14 0-12,-1 1 2,0-1-12,1 0 1,-1 1-1,0-1 0,0 0 0,0 0 0,0 1 0,0-1 0,1 0 0,-1 0 1,0 0-1,0 1 0,0-1 0,1 0 0,-1 0 0,0 0 0,0 0 0,1 1 1,-1-1-1,0 0 0,0 0 0,1 0 0,-1 0 0,0 0 0,0 0 0,1 0 1,-1 0-1,0 0 0,1 0 0,-1 0 0,0 0 0,0 0 0,1 0 0,-1 0 1,0 0-1,1 0 0,-1 0 0,0 0 0,0 0 0,1 0 0,-1 0 0,0 0 1,0-1-1,1 1 0,-1 0 0,0 0 0,16-8-6,-14 7-4,8 0-108,-10 1 84,1 0 0,0 0 0,0 0 1,-1 0-1,1 0 0,0 0 0,0 0 0,-1 0 1,1-1-1,0 1 0,0 0 0,-1 0 0,1-1 1,0 1-1,-1 0 0,1-1 0,0 1 0,-1 0 1,1-1-1,-1 1 0,1-1 0,0 1 1,-1-1-1,1 0 0,-1 1 0,0-1 0,1 0 1,-21-16-5397,-9 1 764,12 11 2561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3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16 312,'0'0'1780,"38"0"3426,199 11-2596,-190-16-2389,-1-2-142,-44 4-74,26 2-18,0-4-201,-23 1-784,-19 2-423,-35 8-2292,19-1 1984,-14 0-24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 36,'8'-5'3082,"-21"-4"274,12 7-3110,-1 0-1,0 0 1,0 1-1,0-1 0,0 1 1,0 0-1,0-1 0,0 1 1,-1 0-1,1 0 0,0 0 1,-6 0-1,7 1-122,1 0-1,-1 0 1,0 0-1,0 1 1,0-1-1,0 0 1,0 1-1,0-1 1,1 1 0,-1-1-1,0 1 1,0-1-1,0 1 1,1-1-1,-1 1 1,0 0-1,1-1 1,-1 1-1,1 0 1,-1 1-1,-3 7 6387,4-8-6120,0 0-338,0 0 1,0-1-1,0 1 0,1 0 0,-1 0 0,0 0 1,1-1-1,-1 1 0,0 0 0,1 0 0,-1-1 1,1 1-1,-1 0 0,1-1 0,-1 1 0,1-1 1,0 1-1,-1-1 0,1 1 0,0 0 1,-1 0 56,-3 0-94,0 1 1,1-1-1,-1 1 0,0 0 1,0 0-1,1 0 0,-1 0 0,1 0 1,-4 4-1,6-5-13,0 0 0,-1 0 0,1 0-1,0 0 1,0 0 0,-1 0 0,1 0 0,0 0 0,0 0 0,0 0 0,0 0 0,1 0-1,-1 1 1,0-1 0,0 0 0,1 0 0,-1 0 0,0 0 0,1 0 0,-1-1 0,1 1-1,-1 0 1,1 0 0,1 1 0,-2-1 2,1 0 1,0 0-1,-1 0 0,1 0 0,-1 0 1,1 0-1,-1 0 0,1 1 0,-1-1 1,0 0-1,1 0 0,-1 0 0,0 1 1,0-1-1,0 0 0,0 0 1,0 0-1,0 1 0,0-1 0,-1 2 1,-1 5-5,0 0 1,0-1-1,1 1 1,0 0-1,0 0 1,1 0-1,1 13 1,-1-2 28,30 3-51,-24-20 15,0 0-1,1 0 1,-1-1 0,1 1 0,-1-1-1,1-1 1,0 1 0,-1-1 0,1 0-1,0-1 1,-1 0 0,1 0 0,-1 0-1,1-1 1,7-2 0,-13 3-34,0 1 1,-1 0 0,1-1-1,0 1 1,0-1-1,-1 1 1,1-1-1,0 1 1,-1-1-1,1 1 1,-1-1-1,1 0 1,-1 1 0,1-1-1,-1 0 1,1 1-1,-1-1 1,1 0-1,-1 0 1,0 0-1,0 1 1,1-1 0,-1 0-1,0 0 1,0 0-1,0 0 1,0-1-1,0 1-233,-1 0 0,1-1 0,-1 1-1,0-1 1,1 1 0,-1 0 0,0 0-1,0-1 1,0 1 0,0 0 0,0 0-1,0 0 1,-3-2 0,-2-2-1414,0 1 0,-1 0 0,0 0 0,-12-4 0,0 2-3282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90 712,'-2'-15'6349,"-4"13"-5597,6 2-699,-1 0-1,1 0 0,-1 0 0,1 0 0,-1 0 0,1 0 0,0 0 1,-1 0-1,1 0 0,-1 0 0,1-1 0,0 1 0,-1 0 1,1 0-1,-1 0 0,1-1 0,0 1 0,-1 0 0,1-1 1,0 1-1,-1 0 0,1 0 0,0-1 0,0 1 0,-1-1 0,1 1 1,0 0-1,0-1 0,-1 1 0,1-1 0,0 1 0,0 0 1,0-1-1,0 0 0,0 0 73,11-5 111,0-3-76,-11 9-155,0 1-1,0-1 1,-1 0 0,1 0-1,0 0 1,0 0-1,0 0 1,0 0 0,-1 0-1,1 0 1,0 0 0,0 0-1,0-1 1,0 1 0,0 0-1,-1 0 1,1 0 0,0 0-1,0 0 1,0 0-1,0 0 1,0 0 0,-1 0-1,1 0 1,0-1 0,0 1-1,0 0 1,0 0 0,0 0-1,0 0 1,0 0-1,0 0 1,-1-1 0,1 1-1,0 0 1,0 0 0,0 0-1,0 0 1,0-1 0,0 1-1,0 0 1,0 0 0,0 0-1,0 0 1,0 0-1,0-1 1,0 1 0,0 0-1,0 0 1,0 0 0,0 0-1,0-1 1,0 1 0,1 0-1,-1 0 1,0 0 0,0 0-1,0 0 1,0-1-1,0 1 1,0 0 0,0 0-1,1 0 1,-1 0-2,0 0 1,-1 0-1,1-1 1,0 1-1,0 0 0,0 0 1,0 0-1,0 0 1,0 0-1,0 0 0,0 0 1,0-1-1,0 1 1,0 0-1,0 0 0,0 0 1,0 0-1,0 0 1,0 0-1,0 0 1,0-1-1,0 1 0,0 0 1,0 0-1,0 0 1,0 0-1,0 0 0,0 0 1,0-1-1,0 1 1,0 0-1,0 0 0,1 0 1,-1 0-1,0 0 1,0 0-1,0 0 0,0 0 1,0 0-1,0 0 1,0-1-1,0 1 1,0 0-1,1 0 0,-1 0 1,0 0-1,0 0 1,0 0-1,0 0 0,0 0 1,0 0-1,1 0 1,-1 0-1,0 0 0,0 0 1,0 0-1,0 0 1,0 0-1,0 0 0,0 0 1,1 0-1,-1 0 1,36-10 287,-35 9-290,-1 1-1,1 0 1,-1-1-1,1 1 1,-1 0 0,1-1-1,-1 1 1,1 0-1,0 0 1,-1 0-1,1 0 1,0 0 0,-1-1-1,1 1 1,-1 0-1,1 0 1,0 0 0,-1 1-1,1-1 1,-1 0-1,1 0 1,0 0-1,-1 0 1,1 1 0,-1-1-1,2 0 1,-1 1 0,103-1 0,-90-4 18,-12 3-17,0 0 0,0 0 0,0 0 0,0 0 0,1 1 0,-1-1 0,0 0 0,1 1 0,-1 0 0,0 0 0,1 0 0,-1 0 0,4 0 0,5 0-10,-7 1 19,0-1 1,0 0 0,0 0-1,0 0 1,0-1 0,0 1 0,-1-1-1,8-2 1,-9 2 19,5-2-103,-7 3 71,0 0 0,0 0 1,-1 0-1,1 0 1,0 0-1,0 0 0,0 0 1,0 0-1,0 0 0,-1 0 1,1 0-1,0 0 1,0 1-1,0-1 0,-1 0 1,1 0-1,0 0 1,0-1-1,0 1 0,0 0 1,-1 0-1,1 0 0,0 0 1,0 0-1,0 0 1,0 0-1,0 0 0,-1 0 1,1 0-1,0 0 1,0 0-1,0-1 0,0 1 1,0 0-1,-1 0 0,1 0 1,0 0-1,0 0 1,0 0-1,0-1 0,0 1 1,0 0-1,0 0 1,0 0-1,0 0 0,0-1 1,0 1-1,0 0 0,0 0 1,0 0-1,0 0 1,0-1-1,0 1 0,0 0 1,0 0-1,0 0 0,0 0 1,0-1-1,0 1 1,0 0-1,0 0 0,0 0 1,0 0-1,0-1 1,0 1-1,0 0 0,-3 13 2346,0-11-1834,1 0 0,-1-1-1,0 0 1,-1 1 0,1-1 0,0 0-1,0-1 1,0 1 0,-6 0 1576,1 3-1452,10-3-621,-1-1 0,1 1-1,0-1 1,0 0 0,-1 1 0,1-1 0,0 0 0,0 0 0,-1 0-1,1-1 1,0 1 0,0 0 0,-1-1 0,4 0 0,-6 2 36,-8 4-13,6 6 95,1-9-123,1-1-7,0 0 0,0 0 0,0 0 0,0 0 0,0 0 0,0 0 0,0 0 0,0 1 0,0-1 0,1 0 1,-1 0-1,0 1 0,1-1 0,-1 1 0,1-1 0,-1 1 0,1-1 0,0 1 0,0-1 0,0 0 0,0 1 0,0-1 0,0 1 1,0-1-1,0 1 0,0-1 0,1 1 0,-1-1 0,1 1 0,-1-1 0,1 1 0,-1-1 0,1 0 0,0 0 0,0 1 0,0-1 0,0 0 1,1 1-1,-1 0 1,0 0 0,0 0-1,0 0 1,0 0-1,-1 0 1,1 0 0,0 0-1,-1 0 1,0 0-1,1 0 1,-1 0-1,0 0 1,0 0-1,0 1 1,-1 3 0,1-6-2,0 1 0,0-1 1,0 1-1,0 0 0,0-1 1,0 1-1,-1-1 0,1 1 1,0-1-1,0 1 0,-1-1 1,1 1-1,0-1 0,-1 0 1,1 1-1,0-1 1,-1 1-1,1-1 0,-1 0 1,1 1-1,-1-1 0,1 0 1,-1 1-1,1-1 0,-1 0 1,1 0-1,-1 0 0,1 1 1,-2-1-1,-2 2 16,12 4-2,0-3 6,-2-1 38,-11-1-19,3 0-16,3 0-34,0 1 1,0-1 0,1 0 0,-1 0 0,0 0 0,0 0 0,0 0-1,1 0 1,-1 0 0,0-1 0,1 1 0,-1 0 0,1-1 0,-1 1-1,3 0 1,0 0 26,34 5-125,-36-3 110,-2-2 67,0-1-132,0 0 53,0 1 0,0-1 0,0 0 0,0 0 0,0 0 0,0 1 0,0-1 0,0 0 0,0 0 0,0 0 0,0 1 0,0-1-1,0 0 1,0 0 0,0 0 0,0 1 0,1-1 0,-1 0 0,0 0 0,0 0 0,0 0 0,0 0 0,0 1 0,1-1 0,-1 0 0,0 0 0,0 0 0,0 0-1,1 0 1,-1 0 0,0 0 0,0 0 0,0 0 0,1 1 0,-1-1 0,0 0 0,0 0 0,0 0 0,1 0 0,-1 0 0,0 0 0,0 0 0,1-2-1207,-9-1 93,-43-2-5119,40 5 4568,0 0 0,0-1 1,0-1-1,1 0 0,-17-5 0,9 2-287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3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40 168,'0'0'1015,"-21"-12"6694,17 10-6891,0-1-193,0 1 0,0 0 0,0 0 0,0 0 0,0 0 0,0 1 0,0 0 0,0 0 0,-1 0 0,-4 0 1,6 11 2579,-1-10-3005,0 0 1,0 1-1,0-1 0,0 1 0,-1 0 0,1 0 1,0 0-1,0 0 0,-6 4 0,-6 3 120,15-8-311,0 0-1,-1 1 1,1-1-1,-1 1 1,1-1 0,0 1-1,0-1 1,-1 1 0,1 0-1,0 0 1,0 0-1,0 0 1,0 0 0,0 0-1,0 0 1,-2 2-1,-35 66 22,38-68-31,-1 0 0,1-1 1,0 1-1,0 0 0,-1-1 1,1 1-1,0 0 1,0-1-1,0 1 0,0 0 1,0 0-1,0-1 0,0 1 1,0 0-1,0-1 0,0 1 1,0 0-1,0 0 0,0-1 1,1 1-1,-1 0 1,3 14-3,-3-15 3,-1 1 0,1 0 0,0-1 0,0 1 0,-1-1 0,1 1 0,0 0 0,-1-1 0,1 1 0,-1-1 0,1 1 0,-1-1 0,1 1 0,-1-1 0,1 1 0,-1-1 0,1 1 0,-1-1 0,1 0 0,-1 1 0,0-1 0,1 0 0,-2 1 0,1-1 1,0 0-1,0 1 0,0-1 0,0 1 1,0-1-1,1 1 0,-1-1 0,0 1 1,0-1-1,0 1 0,1 0 0,-1 0 1,0-1-1,1 1 0,-1 0 0,1 0 1,-1 0-1,1 0 0,-1 0 0,1 0 1,-1 0-1,1 0 0,0 0 0,0 0 0,-1 1 1,-3 11 26,4-12-27,-1-1 0,1 1 0,-1-1 0,1 1 0,0-1 0,-1 1 0,1 0 0,0-1 0,0 1 0,0 0 0,-1-1 0,1 1 0,0 0 0,0-1 0,0 1 0,0 0 0,0-1 0,0 1 0,0 0 0,0-1 0,1 1 0,-1 0 0,0-1 0,0 1 0,0-1 0,1 1 0,-1 0 0,0-1-1,1 1 1,-1-1 0,1 1 0,-1-1 0,0 1 0,1-1 0,-1 1 0,1-1 0,-1 1 0,1-1 0,0 1 0,11 7 9,-1-1 1,1 0-1,0-1 0,1 0 0,-1-1 0,1 0 0,0-1 0,20 4 0,-3 0-44,56 9 18,-53-12 13,-28-4 5,0-1-1,0 1 1,0-1-1,0 1 1,0 1-1,-1-1 0,6 3 1,-10-4 0,1 0-1,-1 1 1,1-1 0,-1 0 0,1 1 0,-1-1 0,1 0 0,0 0 0,-1 0-1,1 1 1,-1-1 0,1 0 0,-1 0 0,1 0 0,0 0 0,-1 0-1,1 0 1,-1 0 0,1 0 0,0 0 0,-1 0 0,1-1 0,-1 1 0,1 0-1,-1 0 1,2-1 0,-1 5 42,-31-3 2749,10-2-1438,-1 0 0,-21-5 0,12 0-1299,0-2 0,-32-13 0,53 17-65,0 0 0,0-1 0,1 0 1,0-1-1,0 1 0,0-2 0,-12-12 0,-7-5-20,26 23 24,-1 0 1,1 0 0,0 0 0,-1-1 0,1 1-1,0 0 1,0-1 0,0 1 0,0-1 0,0 0-1,0 1 1,0-1 0,0 0 0,1 1 0,-1-1-1,1 0 1,-1 0 0,1 0 0,0 1 0,0-1 0,-1 0-1,1 0 1,1 0 0,-1 0 0,0 0 0,0 1-1,1-1 1,-1 0 0,1 0 0,0-2-1,1 1 1,0 0 0,0 0 0,0 0 0,0 1 0,1-1-1,-1 0 1,1 1 0,-1 0 0,1 0 0,0 0 0,0 0-1,0 0 1,0 0 0,0 1 0,4-2 0,135-40-31,-85 23 49,-49 17-2,-7 3-11,0-1 0,0 1 0,0 0-1,0 0 1,0-1 0,0 1 0,0-1 0,0 1 0,-1-1 0,1 1 0,0-1 0,0 1 0,0-1 0,-1 0 0,1 1 0,0-1 0,-1 0 0,1 0 0,0 1 0,-1-1-1,1 0 1,-1 0 0,1-1 0,0 1-3,0 0 0,0-1 0,0 1 0,0 0 0,1 0 0,-1 0-1,0 0 1,0 0 0,1 1 0,-1-1 0,1 0 0,-1 1 0,1-1 0,-1 1-1,1-1 1,1 0 0,34-9 6,-32 8 11,-2 2-16,-1 0 1,1-1 0,-1 1-1,1 0 1,-1 0 0,0 0-1,1 1 1,-1-1 0,1 1-1,3 1 1,19 2-15,-24-4 14,-1 1 2,0-1 0,0 1 0,0-1 0,0 0 0,0 1 1,0-1-1,1 0 0,-1 0 0,0 1 0,0-1 0,0 0 0,0 0 0,0 1 0,1-1 0,-1 0 0,0 0 0,0 0 0,0 1 1,1-1-1,-1 0 0,0 0 0,0 0 0,1 0 0,-1 0 0,0 1 0,0-1 0,1 0 0,-1 0 0,0 0 0,0 0 1,1 0-1,-1 0 0,0 0 0,0 0 0,1 0 0,-1 0 0,0 0 0,1 0 0,-1 0 0,0 0 0,0 0 0,1 0 0,9 2 0,13-1 0,-23-1 1,0 0 0,0 0 0,0 0-1,0 0 1,1 0 0,-1 0 0,0 0-1,0-1 1,0 1 0,0 0 0,0 0-1,1 0 1,-1 0 0,0 0-1,0 0 1,0 0 0,0 0 0,1 0-1,-1 0 1,0 0 0,0 0 0,0 0-1,0 1 1,1-1 0,-1 0 0,0 0-1,0 0 1,0 0 0,0 0 0,0 0-1,1 0 1,-1 0 0,0 0 0,0 1-1,0-1 1,0 0 0,0 0 0,0 0-1,0 0 1,0 0 0,1 0 0,-1 1-1,0-1 1,0 0 0,0 0 0,0 0-1,0 0 1,0 1 0,0-1-1,0 0 1,0 0 0,0 0 0,0 0-1,0 1 1,0-1 0,0 0 0,0 0-1,0 0 1,0 0 0,-1 1 0,1 0 37,-85 0 21,0 3-1,0 5 1,-84 19 0,140-20-84,-56 24 0,38-13 26,45-18-4,0 0 1,-1 0-1,1 0 0,0 0 1,0 1-1,0-1 1,0 1-1,1 0 1,-1-1-1,0 1 1,1 0-1,-1 0 0,1 0 1,0 0-1,-1 0 1,1 0-1,0 0 1,0 1-1,1-1 1,-2 4-1,0 2-13,1 1 0,-1 0-1,2 0 1,0 12 0,0-20 15,0 1 1,1 0-1,0-1 1,-1 1-1,1-1 1,0 1-1,0-1 0,0 1 1,0-1-1,0 1 1,0-1-1,0 0 1,0 0-1,0 1 0,1-1 1,-1 0-1,1 0 1,1 1-1,13 12 2,-15-12 1,0-1 1,0 1-1,1-1 1,-1 1-1,1-1 1,-1 0-1,1 0 1,-1 0-1,1 0 1,3 2-1,-3-2 0,0 0-1,0 0 1,0 0-1,0 0 1,-1 1-1,1-1 1,0 1-1,-1-1 1,1 1-1,-1-1 1,2 3-1,0-1-6,-1-1-1,1 1 0,0-1 1,0 0-1,1 0 0,-1 0 1,0 0-1,1-1 0,4 2 1,11 6 0,46 17 40,-50-21-43,0 0 0,0-1 0,0 0 1,1-1-1,0-1 0,21 0 0,-16 0 9,37 1-24,0-2-1,1-3 0,72-11 1,-98 7 57,-32 6-50,0-1 0,0 1 1,1 0-1,-1 0 0,0-1 0,0 1 1,1-1-1,-1 1 0,0-1 1,0 1-1,0-1 0,0 0 1,0 1-1,0-1 0,0 0 1,0 0-1,0 0 0,0 0 1,0 0-1,1-1 0,-3 0-171,1 1 0,-1 0 0,0 0 0,1 0 0,-1 0 0,0 0 0,0 0 0,0 0 0,1 0 0,-1 0 0,0 0 0,0 0 0,-1 1 0,1-1 0,0 0 0,0 1 0,0-1 0,0 1 0,0-1 0,-1 1 0,1 0 0,0-1 0,0 1 0,-3 0 0,-37-7-4042,35 6 3333,-9-1-1623,1 0-1,0 1 1,0 1 0,0 0-1,-21 4 1,16-3-40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0:5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1579 1401 560,'7'28'3611,"-7"-27"-3320,0 1 0,1-1 0,-1 0-1,1 0 1,0 0 0,-1 0 0,1 0 0,0 0-1,-1 0 1,1 0 0,0 0 0,0 0 0,0-1-1,0 1 1,0 0 0,0 0 0,0-1 0,0 1-1,0-1 1,0 1 0,0-1 0,3 3 3107,-6-4-2000,2 1-1191,-1-1 0,0 1-1,0 0 1,1-1-1,-1 1 1,0 0 0,0 0-1,0-1 1,1 1-1,-1 0 1,0 0 0,0 0-1,0 0 1,0 0-1,1 0 1,-1 0-1,0 0 1,0 0 0,-1 1-1,-7 0 4937,-3-10 1092,-14-14-4343,13 8-1892,1-2 0,1 0 0,0 0 0,2-1 0,0-1 0,-12-33 0,8 14 0,2 0 0,1-1 0,1 0 0,-4-72 0,3-54 0,10 125 0,-1-3 0,10-83 0,-5 58 0,-5 52 0,2-1 0,5-30 0,3-7 0,-7 45 0,-1-1 0,0 0 0,-1 0 0,0 1 0,-1-15 0,0-4 0,0 23 0,0-1 0,-1 1 0,1 0 0,-1 0 0,0 0 0,0 0 0,0 0 0,-1 0 0,0 1 0,0-1 0,0 1 0,-1 0 0,-7-8 0,11 12 0,0-1 0,-1 1 0,1 0 0,-1 0 0,1 0 0,0 0 0,-1-1 0,1 1 0,-1 0 0,1 0 0,0 0 0,-1-1 0,1 1 0,0 0 0,0-1 0,-1 1 0,1 0 0,0-1 0,0 1 0,-1 0 0,1-1 0,0 1 0,0 0 0,0-1 0,0 1 0,-1-1 0,1 1 0,0 0 0,0-1 0,0 1 0,0-1 0,0 1 0,0-1 0,-1 0 0,0-1 0,0 1 0,0 0 0,0 0 0,0 0 0,-1-1 0,1 1 0,0 0 0,-1 1 0,1-1 0,-1 0 0,1 0 0,-1 1 0,1-1 0,-1 1 0,1-1 0,-1 1 0,-1-1 0,2 1 0,-39-8 0,0 2 0,0 2 0,-79 2 0,112 2 0,-592 44 0,232-8 0,237-20 0,710-60 0,-396 24 0,360-61 0,-296 40 0,256-25 0,-436 50 0,-64 14 0,-6 1 0,-21 0 0,-112 1 1519,4-2-5247,-264-12-21786,310 9 22122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0 480,'1'1'280,"-1"-1"0,1 1 0,0 0 0,-1 0 0,1-1 0,-1 1 0,1 0 0,-1 0 0,1 0 0,-1 0 0,0 0 0,1 0 0,-1 0 0,0 0 0,0 0 0,1 0 0,-1 0 0,0 0 0,0 0 0,0 0 0,0 0 0,-1 0 0,1 0 0,0 0 0,0-1 0,0 1 0,-1 0 0,1 0 0,-1 0 0,1 0 0,0 0 0,-1 0 0,0 0 0,1-1 0,-1 1 0,-1 1 0,-25 34 4881,25-34-5047,-3 3 190,-5 9 33,10-14-338,0 1 0,1-1 0,-1 1 0,0-1 0,0 1 0,1-1 0,-1 0 0,0 1 0,1-1 0,-1 0 0,1 1 0,-1-1 0,0 0 0,1 1 0,-1-1 0,1 0 0,-1 0 0,1 1 0,-1-1 0,1 0 0,-1 0 0,1 0 0,-1 0 0,1 0 0,-1 1 0,1-1 0,-1 0 0,1 0 0,-1 0 0,1-1 0,-1 1 0,1 0 0,-1 0 0,1 0 0,-1 0 0,2-1 0,2 1-137,1-1 0,-1 0 1,0 0-1,1 0 0,-1-1 0,0 1 1,8-5-1,16-10-4275,-18 10 348,-8 1-278,-3-1 1807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1 678 1104,'6'4'1233,"-1"-1"-335,0 0-1,1 0 0,-1-1 0,0 1 1,1-1-1,-1 0 0,1-1 1,9 3-1,6-12 2640,-12 4-2268,1 0-779,-1 0-1,-1-1 1,1 0-1,-1-1 0,0 0 1,0 0-1,10-10 0,-1 1-121,1 2-1,22-13 0,8-6 13,32-19 387,154-73 1,-97 54-106,362-153 747,-477 214-1383,130-57 104,-143 61-124,1-2 2,-8 7-36,-4 3-38,-3 2-512,1-1 0,-1 0 0,1 0 1,-1-1-1,0 0 0,-1 1 1,1-2-1,0 1 0,-1 0 1,-9 2-1,10-4-145,-1 1 0,1-1-1,0 0 1,0-1 0,-1 1 0,1-1 0,0 0-1,-1 0 1,1-1 0,0 0 0,0 0-1,-1 0 1,1 0 0,0-1 0,0 0 0,0 0-1,1 0 1,-1-1 0,0 1 0,-6-6 0,-8-8-1529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55 832,'16'-11'4864,"9"-6"1611,-6 13-5135,405-10-1014,-267 7-258,62 6-1,-122 2-73,-82-1 191,0 0 0,1 2 0,-1 0 0,0 0 0,28 10 0,-38-11 8,0 1 0,-1 0 0,0 0-1,1 0 1,-1 0 0,0 1 0,0 0 0,0 0 0,-1 0-1,1 0 1,-1 0 0,1 1 0,-1-1 0,0 1 0,0 0-1,-1 0 1,1 0 0,-1 1 0,0-1 0,0 0-1,-1 1 1,3 8 0,0 10 315,-2 0 1,-1 0-1,0 0 0,-2 0 0,0 0 0,-2 0 1,-8 35-1,-1 3-172,-42 181 473,50-222-776,1 1 0,1 0-1,1 35 1,1-46-33,0-8 4,0 1 1,-1-1-1,1 1 1,-1-1-1,0 1 0,0-1 1,0 0-1,0 1 1,0-1-1,-2 3 0,2-4-91,0 1 0,0 0 0,0 0 0,0 0 0,0 0 0,1 0 0,-1 0-1,0 0 1,0 4 0,-9-6-4406,3 0 3054,0-1 0,0-1-1,0 1 1,0-1 0,0-1 0,0 1 0,0-1 0,1 0 0,-1-1-1,-8-6 1,5-1-1235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863 782 544,'0'19'12370,"0"-28"-8772,-1 3-2925,0 0 0,0 0 1,0 0-1,-1 0 0,0 0 1,0 1-1,-1-1 0,-5-8 1,-9-25 1060,-71-212 2737,80 230-4320,-12-21 83,-6-17-31,18 36-177,-1 1 0,-2-1 0,0 2 0,-26-38 0,29 48-18,-1 0 0,-19-17 1,-3-3 20,20 16 4,10 13-29,0 0 0,-1 1 0,1-1 0,0 1 0,0-1 0,-1 1 0,1 0 0,-1-1 0,1 1 1,-1 0-1,1 0 0,-1 0 0,0 0 0,0 0 0,1 1 0,-1-1 0,0 0 0,0 1 0,-3-1 0,-15-6 385,18 5-267,-1 1 0,1 0 1,-1 0-1,1 0 0,-1 1 0,0-1 1,1 0-1,-1 1 0,-3 0 0,-63 7 990,-4 2-986,9-7-41,0 2 0,-72 15 0,126-18-85,-8 6 0,18-7 0,-1 0 0,1 0 0,0 0 0,0 0 0,0 0 0,0 0 0,-1 1 0,1-1 0,0 0 0,0 0 0,0 0 0,0 0 0,0 1 0,0-1 0,-1 0 0,1 0 0,0 0 0,0 1 0,0-1 0,0 0 0,0 0 0,0 0 0,0 1 0,0-1 0,0 0 0,0 0 0,0 1 0,0-1 0,0 0 0,0 0 0,0 0 0,0 1 0,0-1 0,1 0 0,-1 0 0,0 0 0,0 1 0,0-1 0,0 0 0,0 0 0,0 0 0,1 0 0,-1 1 0,0-1 0,0 0 0,0 0 0,0 0 0,1 0 0,-1 0 0,0 0 0,7 3 0,0 0 0,0-1 0,1 0 0,-1-1 0,1 1 0,-1-2 0,13 1 0,14 2 0,26 4 0,111-4 0,62-18 0,-226 15 0,272-43 0,-124 16 0,-30-4-354,-107 26-252,-42 10-9285,-3-1 4087,-43 13 0,59-12 4586,-1-1-1,1 2 1,1 0 0,-1 0-1,-11 11 1,-16 14-1160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17 219 60,'-1'1'288,"0"-1"0,-1 1 1,1 0-1,0 0 0,0 0 0,0 0 0,0 0 0,0 0 1,0 0-1,0 0 0,1 1 0,-1-1 0,0 0 0,1 0 1,-1 1-1,1-1 0,-1 0 0,0 3 0,1-3-154,0 0 0,0 0-1,0 0 1,0-1 0,1 1-1,-1 0 1,0 0-1,0 0 1,0-1 0,1 1-1,-1 0 1,0 0 0,1-1-1,-1 1 1,1 0 0,-1-1-1,1 1 1,-1-1-1,1 1 1,-1 0 0,1-1-1,0 1 1,-1-1 0,1 1-1,0-1 1,-1 0 0,1 1-1,0-1 1,0 0-1,-1 1 1,1-1 0,0 0-1,0 0 1,0 0 0,1 0-1,43 8 187,0-3-1,1-2 1,0-2-1,0-2 1,59-8-1,-17-6 154,153-46 1,17-27-842,-91 16-6173,-101 50 2105,-28 11 2639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304 635 476,'-3'-2'660,"0"-1"-1,1 0 1,0 0-1,-1 0 1,1 0 0,1-1-1,-1 1 1,0 0-1,1-1 1,0 1-1,-2-8 1,-12-24 2081,-22-23 584,-34-77-1,-17-71-506,75 161-2514,12 37-229,-1 0 1,0 1-1,-1-1 0,0 0 1,0 1-1,0 0 1,-1-1-1,0 1 0,0 1 1,-10-13-1,3 4 153,13 13-194,7 9-125,26 26 5,-1 2 0,35 46 0,26 62 114,24 47 102,-107-169-97,8 28 79,-19-44 127,0-1 0,1 0 0,-1 1 0,1-1 1,0 0-1,0 0 0,0 0 0,0 0 0,1 0 0,0 0 0,-1-1 0,1 1 0,1-1 0,5 5 0,-11-9-131,1-1 0,0 1 0,0 0-1,1 0 1,-1-1 0,0 1 0,0 0-1,1-1 1,-1 1 0,1-1 0,-1 1-1,1-1 1,0 0 0,-1 1 0,1-1-1,0 1 1,0-1 0,0 1 0,0-1-1,0 1 1,1-1 0,-1 0 0,1-1-1,9-40 445,2 11-474,1 1-1,1 0 1,1 1-1,34-48 1,104-154-62,-151 228-17,0 0 0,1 1-1,0 0 1,-1-1 0,1 1 0,0 0 0,1 0-1,-1 0 1,0 1 0,1-1 0,0 1 0,-1 0-1,1 0 1,0 0 0,0 1 0,0-1 0,1 1-1,-1 0 1,0 0 0,0 0 0,1 1 0,7-1 0,-6 3-3,1-1 1,-1 1 0,0 0 0,0 0 0,0 1 0,0 0 0,0 0 0,0 0 0,-1 0 0,1 1 0,-1 0 0,0 1 0,0-1 0,5 7 0,19 22-42,36 54 1,2 2-501,-51-70 291,67 79-4138,5-8-7317,-83-86 11018,0 0 1,0 0 0,1-1-1,-1 1 1,1-1 0,0 0-1,-1-1 1,1 0 0,0 1-1,1-2 1,-1 1 0,9 0-1,-1 1-262,24 7-981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900 817 224,'1'0'295,"-1"0"0,1 0 0,-1 0 0,1 0 0,-1 0 0,1 0 0,-1 0 0,1 0 0,-1 0 0,1 0-1,-1 0 1,1 0 0,-1 0 0,1 0 0,-1-1 0,1 1 0,-1 0 0,1 0 0,-1-1 0,1 1 0,-1 0 0,1-1 0,-1 1 0,1-1 0,-7-9 4806,-29-13 371,25 17-4671,-29-22 763,1 0 0,1-3 0,-38-41-1,32 25-1193,2-3 1,3-1-1,-58-101 0,-49-82-694,129 209-91,13 21 19,1 0 0,-1 0 1,0 0-1,-1 0 0,1 0 0,-1 1 0,0-1 1,0 1-1,0 0 0,0 0 0,0 1 0,0-1 1,-1 1-1,-6-3 0,6 4-409,-1 0 0,0 0-1,0 1 1,0-1 0,1 1-1,-1 0 1,0 1 0,0-1 0,0 1-1,1 1 1,-1-1 0,-7 3 0,2 0-737,0 1 1,0 0 0,-20 12 0,2 4-762</inkml:trace>
  <inkml:trace contextRef="#ctx0" brushRef="#br0" timeOffset="1">0 236 1304,'4'4'483,"-1"0"0,1-1 1,0 1-1,0-1 0,0 0 0,0 0 0,0-1 0,1 1 0,-1-1 1,1 0-1,-1 0 0,1 0 0,0-1 0,0 0 0,8 2 0,-3-1-303,11 2 109,1-1 1,-1 0 0,1-2-1,30-1 1,91-15 170,-28 2-296,231-29-187,-240 26-944,-95 18-466,-10-2 1395,-1 1-1,0-1 1,0 0-1,0 0 1,0 0-1,0 1 1,0-1 0,0 0-1,0 0 1,0 0-1,0 1 1,0-1 0,0 0-1,0 0 1,0 0-1,0 1 1,0-1-1,0 0 1,0 0 0,0 0-1,-1 1 1,1-1-1,0 0 1,0 0 0,0 0-1,0 0 1,0 1-1,0-1 1,-1 0-1,1 0 1,0 0 0,0 0-1,0 0 1,0 1-1,-1-1 1,1 0 0,0 0-1,0 0 1,0 0-1,0 0 1,-1 0-1,1 0 1,0 0 0,-63 18-3949,17-3 2029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72,'12'-8'11657,"-5"6"-10653,51 4 430,107 21 0,-17-1-1482,39-3 144,-1 8 1,252 71-1,-260-34-1100,-173-62 777,31 12-1172,-35-13 1185,0 0 1,0-1 0,1 1 0,-1 0 0,0 0 0,0 0-1,0 0 1,0 0 0,0 0 0,0 0 0,0 0 0,0 0-1,-1 0 1,1 0 0,0 1 0,-1-1 0,1 0 0,0 1-1,-1-1 1,0 0 0,1 1 0,-1 1 0,0-3 94,0 0 0,1 1 0,-1-1 0,0 0 0,0 1 0,0-1 0,0 0 0,0 1 0,0-1 0,0 0 0,0 1 0,0-1 0,0 0 0,-1 1 0,1-1 0,0 0 0,0 1 0,0-1 0,0 0 0,0 1 0,-1-1 0,1 0 0,0 1 0,0-1 0,0 0 0,-1 0 0,1 1 0,0-1 0,0 0 0,-1 0 0,1 0 0,0 0 0,0 1 0,-1-1 0,1 0 0,0 0 0,-1 0 0,1 0 0,0 0 0,-1 0 0,1 0 0,0 0 0,-1 0 0,0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9 952,'12'-2'1061,"0"-1"0,0 2 0,1-1 0,-1 2 0,0 0 0,22 2 0,74 18 1349,-48-7-1841,317 82 1114,-356-89-1305,1 1-1,-1 1 0,-1 0 1,0 2-1,0 0 0,-1 1 1,0 2-1,-1-1 1,0 2-1,21 21 0,-37-31-206,1-1-1,-1 1 1,0 0-1,0 0 1,0 0-1,-1 0 1,0 0-1,1 0 1,-1 0-1,0 0 1,-1 1-1,1-1 1,-1 0-1,0 1 1,0-1-1,0 0 1,-1 1-1,0-1 1,1 0-1,-2 0 1,1 1-1,-3 6 1,-5 5-36,-1-2 0,0 1 0,-1-1 1,-1-1-1,0 0 0,0 0 0,-18 13 0,-4 0-107,-74 43 0,76-55-89,24-11-179,0 0 1,1 0-1,0 1 1,-1 0-1,-6 5 1,10-6-273,0-1 0,0 0 0,-1 0-1,1-1 1,0 1 0,-1-1 0,0 0 0,1-1 0,-1 1 0,0-1 0,1 1 0,-7-2 0,-13 2-3121,-19 0-2712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0 528,'-13'5'5387,"-98"16"2396,6-3-4989,-158 57 332,240-67-3092,0 2 1,1 1-1,1 1 1,0 0-1,-28 24 0,10-9-37,35-24 4,0 1 0,0-1 0,0 1 0,0 0 1,1 1-1,0-1 0,-3 5 0,-11 13 6,11-14-7,0 0-1,0 1 1,1-1-1,0 1 1,0 0 0,1 1-1,0-1 1,1 1-1,0-1 1,0 1 0,1 0-1,0 0 1,1 0-1,0 19 1,1-23-2,0 1 0,1-1 0,0 0 1,0 1-1,0-1 0,1 0 0,0 0 0,0 0 1,1 0-1,0 0 0,0-1 0,0 1 0,0-1 1,1 0-1,0 0 0,0 0 0,1 0 0,-1 0 1,1-1-1,0 0 0,0 0 0,0-1 0,1 1 1,8 3-1,6 1 19,1-1 0,-1-1 0,1-1-1,0 0 1,41 2 0,115-6 26,-94-2-115,-50 1 92,1 1-1,0 2 0,-1 2 0,51 12 0,-83-17-19,0 1 0,1-1 1,-1 0-1,1 1 0,-1-1 1,0 1-1,0 0 0,1-1 1,-1 1-1,0 0 0,0 0 1,0-1-1,0 1 0,0 0 1,0 0-1,0 0 0,0 0 0,0 1 1,0-1-1,0 0 0,-1 0 1,1 1-1,0-1 0,-1 0 1,1 0-1,-1 1 0,0-1 1,1 1-1,-1-1 0,0 0 1,0 1-1,0-1 0,0 1 1,0 1-1,-1 0 1,1 0 1,-1-1 0,0 1-1,-1 0 1,1-1-1,0 1 1,-1 0-1,1-1 1,-1 0-1,0 1 1,0-1 0,0 0-1,0 0 1,0 0-1,-4 3 1,-21 12 23,-49 23-1,-9 5-19,-59 45-94,136-85-328,-1 0 0,0 0-1,0-1 1,0 0 0,-1 0 0,1-1-1,-18 3 1,16-4-620,0-1 1,0 0-1,0 0 0,0-1 0,0-1 1,0 0-1,1 0 0,-1-1 1,0 0-1,1-1 0,-18-7 0,0-5-1483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1 113 204,'11'6'5665,"-3"-2"-3497,-6-2-1747,0-1 0,0 1 0,1-1 0,-1 0 0,1 0 0,-1 0 0,1 0 0,-1 0 0,5 0-1,42 5-191,1-1 0,-1-3 0,62-5 0,509-77-176,-373 27-4932,-181 43 352,-46 9 2358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2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1 296,'193'63'2980,"240"126"-2799,-185-50-75,-113-60 55,-95-53-285,-38-25 13,0 0 0,0 1 1,-1-1-1,1 1 0,0-1 0,0 1 1,-1 0-1,1 0 0,-1-1 0,1 1 0,-1 0 1,0 1-1,0-1 0,2 4 0,-5 0-757,-5-1-54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86 677 68,'-9'10'1918,"7"-6"-751,-1-1 0,1 0 0,-1 0 0,0 0 0,0 0 0,-1-1 0,-3 3 0,7-12 2947,-8-9-3508,6 13-66,-8-31-6,1-1 1,1 0 0,-2-37-1,8 30-276,2 0 0,1 0 0,10-51-1,-3 20 133,5 1-45,-8 49-191,-1 1-1,1-36 1,5 15 80,-10 42-212,0 13 4,-24 347 411,11-223-378,11-97-45,2-1 0,1 0 1,2 1-1,2-1 0,1 0 0,2-1 0,1 0 0,17 41 0,-24-74-69,0 1-1,0-1 1,0 0 0,1 0-1,0 0 1,0-1 0,0 1-1,0-1 1,1 1 0,-1-1-1,1 0 1,0 0 0,0-1 0,0 1-1,0-1 1,0 0 0,0 0-1,1 0 1,-1-1 0,1 1-1,0-1 1,-1 0 0,1 0-1,0-1 1,-1 0 0,1 1-1,0-2 1,0 1 0,-1 0-1,1-1 1,0 0 0,-1 0-1,1 0 1,5-3 0,0-1-1085,0 0 0,-1-1 0,0 0 1,0 0-1,0-1 0,-1 0 0,0 0 0,0-1 1,11-15-1,34-30-3732,-7 16 2494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690 217 240,'0'1'381,"-1"1"1,1 0-1,0-1 1,-1 1-1,1-1 1,-1 1-1,1-1 0,-1 1 1,0-1-1,0 1 1,0-1-1,1 0 1,-1 1-1,-1-1 0,1 0 1,0 0-1,0 0 1,0 1-1,-1-1 1,1-1-1,0 1 1,-2 1-1,-40 17 3781,20-11-2960,-9 6 79,0-3 0,0 0 0,-1-2 0,-65 8 0,75-14-932,-1-1-1,1-2 1,0 0 0,-1-1-1,1-2 1,0 0-1,0-2 1,-26-8 0,37 9-304,1 0 0,-1-1 1,1-1-1,1 0 1,-1 0-1,1-1 1,0 0-1,-11-11 1,18 15-44,0 0 1,0-1-1,1 1 1,-1-1-1,0 1 1,1-1 0,0 0-1,0 0 1,0 0-1,1-1 1,-1 1-1,1 0 1,0 0-1,0-1 1,1 1-1,-1-1 1,1 1 0,0-1-1,0 1 1,0-1-1,1 1 1,0 0-1,0-1 1,0 1-1,2-6 1,-2 4-6,1 1 0,0-1 1,0 1-1,1-1 0,-1 1 1,1 0-1,0 0 0,1 0 0,-1 1 1,1-1-1,0 1 0,0 0 1,6-5-1,3-1-1,0 1 1,0 1 0,1 0-1,-1 1 1,19-6-1,-23 10 0,1 0 0,-1 1 0,1 1 0,-1-1 0,1 1 0,-1 1-1,1 0 1,0 0 0,13 3 0,-13-2 2,0 1 1,0 1-1,0 0 1,0 0-1,-1 1 1,1 1-1,-1-1 0,0 1 1,-1 1-1,16 12 1,-19-14 5,0 1 0,0 0 0,-1 0 0,0 0 0,0 1 1,0-1-1,-1 1 0,0 0 0,0 0 0,-1 0 0,1 0 0,-1 1 1,0-1-1,-1 1 0,0-1 0,0 1 0,0 11 0,-1-13-31,-1 0 0,0 0 0,0 0 0,0 0 0,-1 0-1,0 0 1,1-1 0,-2 1 0,1-1 0,0 1 0,-1-1-1,0 0 1,0 0 0,-4 4 0,5-6-250,0 0 1,0 0-1,0-1 1,0 1-1,0-1 1,0 1-1,-1-1 1,1 0-1,-1 0 0,1 0 1,-1 0-1,-3 1 1,3-2-243,1 0 0,0 0 0,0 0 1,0 0-1,0 0 0,0-1 0,0 1 0,0-1 0,0 1 1,0-1-1,0 0 0,0 1 0,0-1 0,1 0 1,-1 0-1,0-1 0,0 1 0,-1-2 0,2 2 196,0 0 0,0 0 0,0 0 0,1 0 0,-1 0 0,0 0 0,1 0 0,-1 0 0,1 0 0,-1-1 0,1 1 0,-1 0 0,1 0 0,0-1 0,-1 1 0,1 0 0,0 0 0,0-1 0,0-2 0,0-12-2209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1 612,'-19'6'5113,"9"-3"-4053,0 1 1,1 0 0,-1 1 0,1 0 0,0 0-1,-11 10 1,-49 45 88,46-40-883,10-7-217,0 1-1,1 0 1,1 1-1,0 0 1,1 1-1,1 0 0,0 0 1,-9 25-1,14-27-25,0 0-1,1 0 0,0 0 1,1 1-1,-1 21 0,3-32-20,0 0-1,0 0 0,0 0 0,1 0 0,-1 0 0,1 0 0,0 0 0,0-1 0,1 1 1,-1 0-1,1 0 0,-1-1 0,1 1 0,0-1 0,1 1 0,-1-1 0,0 0 1,1 0-1,0 0 0,0 0 0,0-1 0,0 1 0,0-1 0,1 1 0,-1-1 1,0 0-1,1-1 0,0 1 0,0 0 0,-1-1 0,1 0 0,0 0 0,0 0 1,0-1-1,0 1 0,0-1 0,0 0 0,0 0 0,0 0 0,0-1 0,0 1 0,0-1 1,8-2-1,16-5 72,0-1 1,0-2 0,-1-1 0,0 0-1,-1-2 1,-1-1 0,0-2-1,-1 0 1,-1-1 0,0-1-1,-2-1 1,25-30 0,-15 17 8,-22 24-14,-1 0 0,1 0 0,9-16 0,-18 24-54,1-1 0,-1 1 1,1-1-1,0 1 0,0-1 0,0 1 1,0 0-1,0-1 0,0 1 1,0 0-1,0 0 0,0 0 0,1 0 1,-1 0-1,0 0 0,1 0 0,-1 0 1,1 0-1,-1 1 0,1-1 0,-1 1 1,1-1-1,0 1 0,-1-1 1,1 1-1,2 0 0,-2 1-11,0 0 0,0 1 1,0-1-1,0 0 0,0 1 0,0 0 0,0-1 0,0 1 1,-1 0-1,1 0 0,-1 0 0,1 0 0,-1 0 0,0 0 1,0 1-1,1-1 0,-2 0 0,2 3 0,7 15-6,0 0-1,2-1 1,0 0 0,1-1-1,1 0 1,1-1-1,0 0 1,1-2 0,1 1-1,1-2 1,20 15 0,69 33-2807,-99-59 1628,0-1-1,0 0 1,1 0 0,-1-1-1,0 0 1,1 0-1,12-1 1,2 1-1123,-1 4 429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624 804 1176,'0'-6'1169,"-1"0"1,1 0-1,-1 0 0,0 0 1,-4-9-1,0 2 256,0 1 1,-14-21-1,-9-20 89,-21-77 858,26 64-1382,-58-114 0,49 121-861,15 24-181,-2 2-1,-2 0 1,-32-41-1,50 71-117,0 0 0,0 0 0,0 0 1,0 0-1,0 0 0,-1 1 0,0 0 0,1-1 0,-1 1 0,0 1 1,0-1-1,0 0 0,0 1 0,0 0 0,-1 0 0,1 0 1,0 1-1,0-1 0,-1 1 0,1 0 0,0 0 0,-1 0 0,1 1 1,0 0-1,0 0 0,-1 0 0,1 0 0,0 0 0,0 1 0,-7 4 1,4-2-261,-1 1 0,2 0 0,-1 0 0,0 1 1,1-1-1,0 1 0,0 1 0,1-1 0,0 1 1,0 0-1,0 0 0,1 1 0,0-1 0,-5 16 1,-3 14-197,1-6 1509,-12 53 0,23-80-770,0 0-1,0 0 0,1 0 0,-1 0 1,1-1-1,0 1 0,-1 0 0,2 0 1,-1-1-1,0 1 0,1-1 0,0 1 0,0-1 1,0 0-1,0 0 0,0 1 0,1-1 1,-1-1-1,1 1 0,0 0 0,0-1 1,4 4-1,4 2 72,1 0 1,0 0-1,0-1 1,25 9-1,-15-8-110,1-2 0,0 0 0,0-1 1,1-2-1,-1 0 0,1-2 0,0 0 0,31-4 0,190-36 678,-212 32-676,29-5-4,45-9-121,177-57 0,-282 77-27,41-18-694,-42 18 664,0 1-1,0-1 0,0 1 1,0-1-1,0 0 0,-1 0 0,1 1 1,0-1-1,0 0 0,-1 0 1,1 0-1,0 0 0,-1 0 1,2-2-1,-2 3 0,-1-1 0,1 1-1,0-1 1,0 0 0,0 1 0,0-1-1,0 1 1,-1-1 0,1 1 0,0-1 0,-1 1-1,1-1 1,0 1 0,-1-1 0,1 1-1,0-1 1,-1 1 0,1-1 0,-1 1-1,1 0 1,-1-1 0,1 1 0,-1 0 0,1-1-1,-1 1 1,1 0 0,-1 0 0,0 0-1,1-1 1,-1 1 0,-55-11-4246,20 5 2398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6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6 108,'-19'-6'8635,"33"26"-7183,-7-12-1239,228 264 1823,-138-155-1567,-54-63-296,50 71 112,115 208 0,-157-246-314,91 128 31,-140-212-1,16 19-217,0 0-1,2-2 1,0 0-1,1-1 1,1-2 0,37 24-1,-48-34-839,0-1-1,1 0 1,-1-1-1,1 0 1,0-1-1,1-1 1,21 5-1,2-3-1138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22 1560,'-4'-3'1010,"-26"-11"3818,8 10 4588,42 21-6487,91 56-2509,-75-47-412,62 34 0,-50-36 6,-2 1 1,0 2-1,71 57 0,-97-67-11,-3-3 20,-1 1-1,0 1 0,-1 0 1,15 20-1,-26-30-13,-1-1-1,0 1 1,1 0-1,-2 0 1,1 0-1,-1 1 1,0-1-1,0 0 1,-1 1-1,0 0 1,0-1-1,0 1 1,-1 0 0,0-1-1,0 1 1,-1 0-1,0-1 1,-3 11-1,0-4 1,-1-1 0,-1 0-1,0 0 1,-1 0 0,0-1-1,-1 0 1,0 0 0,-1-1-1,0 0 1,0 0 0,-1-1-1,-1-1 1,1 1 0,-1-2-1,-17 10 1,-9 3 16,0-2 0,-1-1 0,-66 19 1,48-19-50,-88 25-1166,117-36-1452,-40 3 0,60-8 1578,0-1 0,-1 0-1,1-1 1,0 1 0,-12-4-1,19 4 988,-1 0 0,1 0 0,0 0 0,-1 0-1,1 0 1,0 0 0,-1 0 0,1 0 0,0 0-1,-1 0 1,1 0 0,0 0 0,-1 0 0,1 0-1,0-1 1,0 1 0,-1 0 0,1 0 0,0 0-1,-1 0 1,1-1 0,0 1 0,0 0 0,-1 0-1,1-1 1,0 1 0,0 0 0,0 0 0,-1-1-1,1 1 1,0 0 0,0 0 0,0-1 0,0 1-1,0 0 1,0-1 0,0 1 0,0 0 0,-1-1-1,1 1 1,0 0 0,0-1 0,0 1 0,1 0-1,-1-1 1,0 1 0,0 0 0,0-1 0,0 1-1,0 0 1,0 0 0,0-1 0,0 1 0,1 0-1,-1-1 1,0 1 0,0 0 0,0 0 0,1-1-1,-1 1 1,0 0 0,0 0 0,1 0 0,-1-1-1,1 1 1,1-3-457,7-12-1462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607 118 1528,'5'-3'582,"0"0"0,0 0-1,-1-1 1,1 1 0,4-6-1,-8 9-379,0-1-1,-1 0 1,1 0-1,0 0 1,-1 0-1,1 0 1,0 0-1,-1 0 1,1 0-1,-1 0 0,1 0 1,-1 0-1,0 0 1,1 0-1,-1 0 1,0 0-1,0 0 1,0 0-1,0-1 1,0 1-1,0 0 0,0 0 1,0 0-1,0 0 1,-1 0-1,1 0 1,0 0-1,-1-1 1,1 1-1,-1 0 0,1 0 1,-2-1-1,-1-2 443,0 0-1,-1 0 1,0 0-1,1 0 0,-2 1 1,1 0-1,0-1 1,-1 1-1,1 1 0,-6-3 1,2 1-21,-1 1 0,1 1-1,0-1 1,-1 2 0,-14-3 0,-6 3 261,0 1 1,-53 8-1,51-5-284,6 0-460,0 1 0,1 1 1,0 1-1,0 1 0,0 1 1,1 1-1,0 1 0,-21 13 1,35-18-129,1 1 0,-1-1 0,1 1 1,0 1-1,1 0 0,-1 0 0,1 0 0,1 1 1,0 0-1,0 1 0,0-1 0,1 1 1,0 0-1,1 0 0,0 1 0,0-1 1,1 1-1,1 0 0,-1 0 0,1 0 0,1 0 1,-1 13-1,2 0 18,1 0 0,1 0 0,10 41 0,-10-53-22,2 0-1,0 0 1,0-1-1,1 0 1,0 0-1,1 0 1,0 0-1,0-1 1,15 16-1,-8-11-165,2-1 0,-1-1 0,2 0 0,-1 0 0,2-2 0,-1 0 0,1-1 0,1-1 0,0 0 0,35 9 0,-30-11-1054,0-2-1,0-1 1,30 1 0,-20-4-1904,-1-2 0,33-5 0,94-25-6254,-102 17 7406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7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390 603 272,'29'20'10171,"-29"-26"-7404,-5-1-2330,1 0 0,-1 1 1,0-1-1,0 1 0,-1 0 0,-7-6 0,7 5-203,-34-35 275,2-1 1,2-3-1,1-1 0,-44-82 0,5 2-3,9 14 193,62 101-589,8 15-51,11 18-30,3 17 12,40 59 0,-5-9-15,6 15 10,-22-43 232,-4 3-1,51 124 1,-73-154 94,20 36 0,-10-22 111,-22-47-452,0 0 0,0 1 0,0-1 0,0 0-1,0 0 1,0 1 0,0-1 0,0 0 0,0 1-1,0-1 1,1 0 0,-1 0 0,0 0 0,0 1-1,0-1 1,0 0 0,1 0 0,-1 1 0,0-1 0,0 0-1,0 0 1,1 0 0,-1 0 0,0 1 0,0-1-1,0 0 1,1 0 0,-1 0 0,0 0 0,1 0-1,-1 0 1,0 0 0,0 0 0,1 0 0,-1 0-1,0 0 1,0 0 0,1 0 0,-1 0 0,0 0-1,1 0 1,5-12 582,2-23 77,-8 34-640,3-11 114,0 0-1,1 0 1,1 0-1,8-16 1,5-13 14,132-277-16,-138 293-167,2 1 0,0 0-1,21-25 1,-34 48 14,0 0 0,0-1 0,0 1 0,0 0 1,0 0-1,0-1 0,1 1 0,-1 0 0,0 0 0,1 0 0,-1 0 0,0 1 0,1-1 0,-1 0 0,1 0 1,-1 1-1,1-1 0,0 1 0,-1 0 0,1-1 0,-1 1 0,1 0 0,0 0 0,-1 0 0,1 0 1,0 0-1,-1 0 0,1 1 0,0-1 0,-1 0 0,1 1 0,-1 0 0,1-1 0,-1 1 0,1 0 0,-1-1 1,1 1-1,-1 0 0,0 0 0,1 0 0,-1 0 0,1 2 0,3 3 7,-1-1 1,0 1-1,0 0 0,0 1 0,-1-1 1,0 1-1,0-1 0,2 10 0,53 136 25,-49-132-503,1 0 1,1-1-1,1 0 1,1-1-1,16 19 0,-26-33-86,0 0-1,1 0 0,0 0 0,0-1 0,0 0 1,0 1-1,0-2 0,0 1 0,10 4 0,-12-6 156,1 0 0,-1-1 0,0 1 0,0-1 0,0 1 0,1-1 1,-1 0-1,0 0 0,0 0 0,1 0 0,-1 0 0,0 0 0,0-1 0,1 1 0,-1-1 0,0 0 0,0 0 0,0 0 0,0 0 0,0 0 0,0 0 0,0 0 0,0 0 0,0-1 0,1-1 0,34-34-4464,-18 16 3060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15 716,'9'-9'2933,"-17"4"1993,6 5-4289,-1 0 1,1-1-1,0 1 0,0 0 0,-1 1 0,1-1 1,0 0-1,0 1 0,-1-1 0,1 1 0,-4 1 0,-20 13 1580,-46 36 0,55-36-1861,0 0 0,0 2 0,1 0 0,2 0 0,-21 32 0,17-22-176,2 1-1,1 0 0,-21 57 1,33-75-169,0 1-1,1 0 1,0 0 0,1 0 0,0 1 0,0 14-1,2-19-7,0 0-1,0-1 0,0 1 0,1-1 1,0 1-1,0-1 0,0 0 0,1 1 1,0-1-1,0-1 0,8 10 0,-4-4 3,-5-8-4,1 1 0,-1-1 1,0 1-1,1-1 0,0 0 1,0 0-1,0 0 0,0 0 1,0-1-1,1 1 1,-1-1-1,1 0 0,0 0 1,-1 0-1,1-1 0,0 1 1,0-1-1,0 0 0,0 0 1,9 1-1,-2-1-340,0-1-1,1 0 1,-1-1-1,0 0 0,1-1 1,-1 0-1,0 0 1,0-2-1,-1 1 1,1-1-1,-1-1 1,0 0-1,16-9 1,-4-2-2418,0 0 1,-1-2-1,-1 0 1,28-33-1,-27 29 475,6-4 352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8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1 600 452,'0'0'256,"1"0"-1,0 1 1,-1-1-1,1 0 1,-1 1-1,1-1 1,-1 1-1,1-1 1,-1 0-1,1 1 1,-1-1-1,1 1 1,-1-1 0,0 1-1,1-1 1,-1 1-1,0 0 1,1-1-1,-1 1 1,0-1-1,0 1 1,0 0-1,0-1 1,1 1-1,-1 0 1,0-1 0,0 1-1,0-1 1,0 1-1,-1 1 1,2 33 3698,0-2-1863,1-27-1869,1 6-2,1-1 0,-2 1-1,1 0 1,-2 0 0,1 14 0,-1-21-207,-1 1 0,1 0-1,0-1 1,0 0 0,1 1 0,-1-1-1,1 0 1,1 1 0,-1-1 0,1 0-1,5 7 1,4 5-10,27 27 1,-18-22 10,-17-17-11,0-1 1,0 0-1,1 0 0,-1 0 1,1-1-1,0 0 0,0 0 1,1 0-1,-1 0 0,0-1 1,1 0-1,0 0 0,0 0 1,-1-1-1,1 0 0,12 1 1,0-2-9,0-1 0,0-1 0,0-1 0,20-5 0,-3 1-59,10-5-229,-39 9 21,1 1-1,0-1 0,-1 2 1,1-1-1,0 1 0,0 0 1,0 0-1,0 1 0,0 0 0,0 0 1,0 0-1,0 1 0,9 3 1,9 7-1103,-25-10 1497,-12-5 152,8 2-84,0 0 0,0 0 0,1-1 0,-1 0 0,1 0 0,0 0 0,0 0 0,0 0 0,0-1 0,-4-6 0,-24-43 1697,27 45-1506,-4-8 443,1 0 1,-6-24 0,3 10 86,-2-12 423,1-1-1,-5-51 1,6 34-525,5 21-640,2-1 0,1 0 1,2 0-1,2 1 0,1-1 0,3 1 0,0-1 0,25-73 0,-27 97-180,-2 10 23,-1 0 1,1 0-1,0 1 0,0-1 1,0 1-1,5-8 1,-6 12-26,0 0 0,0 0 1,-1 0-1,1 1 0,0-1 1,0 0-1,0 0 0,0 1 1,0-1-1,0 1 0,0-1 1,0 1-1,0-1 0,1 1 1,-1 0-1,0 0 1,0-1-1,0 1 0,0 0 1,0 0-1,1 0 0,-1 0 1,0 0-1,0 1 0,0-1 1,0 0-1,1 0 0,-1 1 1,0-1-1,0 1 0,0-1 1,0 1-1,0-1 0,0 1 1,0 0-1,0-1 1,0 1-1,-1 0 0,3 1 1,0 1-200,-1-1 0,1 1 0,-1 0 0,1-1 0,-1 1 0,0 0 0,0 0 0,0 0 0,0 1 0,-1-1 0,1 0 0,-1 1 0,0-1 1,0 1-1,0-1 0,0 1 0,-1 0 0,1-1 0,-1 1 0,0-1 0,0 1 0,-1 0 0,0 6 0,-3 8-1845,-1-1 0,0 1-1,-13 28 1,4-12-1202,9-17 1345,0 0 0,-4 32-1,7-10-125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5:36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1487 113 1072,'57'20'26254,"-60"-18"-25085,-69 12 2996,-46-5-4117,25-3 11,-587 82-59,670-87 0,-18 4 0,-35 10 0,99-15 0,219-47 0,-181 31 0,204-64 0,-67 17 0,-148 46 0,-20 4 0,1 2 0,0 2 0,1 2 0,54-2 0,-135 25 0,-137 39 0,127-44 0,-527 116 0,486-112 0,-379 82 0,462-96 0,-1 1 0,1-1 0,-1 1 0,1 0 0,0 0 0,-1 0 0,-3 4 0,8-6 0,-1 0 0,1 1 0,0-1 0,-1 0 0,1 1 0,0-1 0,-1 0 0,1 1 0,0-1 0,0 1 0,-1-1 0,1 0 0,0 1 0,0-1 0,0 1 0,0-1 0,0 1 0,-1-1 0,1 1 0,0-1 0,0 1 0,0-1 0,0 1 0,1 0 0,-1 0 0,1 0 0,-1 0 0,1 0 0,-1 0 0,1 0 0,0 0 0,0-1 0,-1 1 0,1 0 0,0 0 0,0-1 0,0 1 0,0 0 0,0-1 0,1 1 0,7 3 0,0 0 0,0 0 0,0-1 0,0-1 0,0 1 0,1-2 0,12 2 0,71-1 0,-63-2 0,20-2 0,0-2 0,92-19 0,98-41 0,-166 43 0,108-47 0,-47 15 0,-81 33 0,-58 19 0,0 1 0,-1 0 0,1 0 0,0 0 0,-1 1 0,1-1 0,-6 3 0,-3-1 0,-26 3 0,-39 11 0,12-1 0,-435 70 0,248-43 0,204-34 0,-221 41 0,269-49 0,-45 11 0,33-5 0,29-4 0,33-3 0,-1-4 0,0-1 0,92-24 0,138-61 0,-71 1 0,-15 6 0,-172 74 0,-20 8 0,-8 1 0,-12 4 0,-743 151 0,572-122 0,187-31 11,0-1-1,1 1 1,-1 0 0,0 0-1,0 1 1,1-1 0,-1 1-1,-3 2 1,6-3-15,1-1 0,0 0 0,0 0 0,-1 0 0,1 0 0,0 1 0,0-1 0,0 0 0,-1 0 0,1 1 0,0-1 0,0 0 0,0 0 0,0 1-1,0-1 1,-1 0 0,1 0 0,0 1 0,0-1 0,0 0 0,0 0 0,0 1 0,0-1 0,0 0 0,0 1 0,0-1 0,0 0 0,0 0 0,0 1 0,0-1 0,1 0 0,-1 1 0,0-1 0,0 0 0,0 0 0,0 1 0,0-1 0,0 0 0,1 0 0,22 11-1024,-1-5-9614,40 3 0,-4-4 3319,-21-4 4836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8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0 624,'9'6'1725,"2"2"-898,0 0 1,0-1 0,16 7-1,-17-9-366,0 0 0,0 1 0,-1 0 0,1 0 0,14 14 0,-4 1 12,0 1 0,-2 0 0,0 1 0,-1 1 0,-2 1 0,20 42 0,10 30 216,43 103 447,-64-136-895,26 85 185,7 31-107,-11-40-154,39 104 46,-65-178-180,3-1 0,3-1 1,2-1-1,60 94 0,-70-130-14,2-2 1,0 0-1,45 40 0,-18-25-113,56 38 1,-70-58-1075,1 0 1,2-3-1,0-1 1,58 18 0,-83-30 360,0-1 1,0 0 0,0 0-1,0-2 1,1 1 0,-1-1-1,1-1 1,15-1 0,9-3-983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09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40 536,'7'-4'876,"13"-8"1993,-19 12-2541,0-1-1,0 1 1,0-1 0,-1 0-1,1 1 1,0-1-1,-1 0 1,1 0-1,0 1 1,-1-1 0,1 0-1,-1 0 1,0 0-1,1 0 1,-1 0-1,1 0 1,-1 1-1,0-3 1,0 3-196,0-1 0,1 1 0,-1 0 0,0 0 0,0 0 0,0-1 0,0 1 0,0 0 0,0 0 0,0-1 0,0 1 0,0 0 0,0 0 0,0 0 0,0-1 0,-1 1 0,1 0 0,0 0 0,0 0 0,0-1 0,0 1 0,0 0 0,0 0 0,0 0 0,0 0 0,-1-1 132,1 1-132,0 0 0,0 0 0,0 0 0,-1 0 0,1 0 0,0-1 0,0 1 0,0 0 0,-1 0 0,1 0 0,0 0 0,0 0 0,0 0 0,-1 0 0,1 0 0,0 0 0,0 0 0,0 0 0,-1 0 0,1 0 0,0 0 0,0 0 0,0 0 0,-1 0 0,1 0 0,0 0 0,0 0 0,0 0 0,-1 1 0,1-1 0,0 0 0,0 0 0,-1 0 0,-14 12 4279,10-7-5050,3-3 653,1 0-1,0-1 0,0 1 1,0 0-1,0 0 0,0 0 0,0 0 1,0 0-1,0 0 0,1 0 0,-1 0 1,1 0-1,-1 0 0,1 0 1,0 0-1,0 1 0,0-1 0,0 0 1,0 0-1,1 0 0,-1 0 0,1 3 1,1 1-11,-1 0 1,1-1 0,0 1 0,1 0-1,-1-1 1,5 7 0,10 10 0,1-2-1,1 0 1,1-1 0,0-1 0,2-1 0,36 23 0,-20-14 44,35 33 0,-24-16-31,-2-1 32,-1 2 0,67 82 0,-108-118 15,1 0 0,-1 1 0,-1 0-1,0 0 1,5 15 0,-7-21 11,-1 0 0,0 0 0,-1 1 0,1-1 0,0 1 1,-1-1-1,0 1 0,0-1 0,0 0 0,0 1 0,-1-1 0,1 1 0,-1-1 0,0 0 0,0 1 1,0-1-1,0 0 0,-1 0 0,-3 6 0,-4 1 167,0 0-1,-1-1 1,0 0 0,-1-1-1,0 0 1,0-1 0,-1 0 0,1-1-1,-19 7 1,-18 5 87,-57 13 0,64-20-270,-272 54 18,135-33-300,125-21-217,-35 7-3825,3-3-8215,76-12 10108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 0 1184,'2'6'11922,"-1"-6"-11679,-26 13 3874,16-9-3764,0 1 0,1 0 0,0 0 0,-12 10 0,19-14-344,-2 2 34,0 1-1,0 0 0,0 0 1,0 0-1,0 0 0,-2 5 1,5-7-42,-1 0 0,1 0 1,0-1-1,-1 1 0,1 0 0,0 0 1,0 0-1,0 0 0,0 0 1,1 0-1,-1 0 0,1 0 1,-1 0-1,1-1 0,-1 1 1,1 0-1,0 0 0,1 2 1,17 59-12,-14-49 11,-1 0-1,0 1 1,-1-1 0,-1 0 0,0 1 0,-1 0-1,0-1 1,-1 1 0,-1 0 0,-3 15-1,2-24 3,0-1 0,0 0 0,-1 0 0,0 0 0,0 0-1,0-1 1,-1 1 0,0-1 0,1 0 0,-1 0-1,-1 0 1,1 0 0,-1-1 0,-5 4 0,-12 7-2,-37 18 1,57-31-3,-65 28-32,-114 32 0,80-29-1244,41-15-3069,43-13-6183,26-13 8226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0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389 629 876,'49'11'3205,"-35"-8"-1005,0 2 1,0 0-1,16 8 0,-21-10 1940,-10-8-1804,-12-11-368,10 12-1312,-48-55 1850,38 47-2372,1-2 0,0 0 0,-12-20 0,-2-9-19,7 13-80,1 0 1,1-1-1,2-1 0,-13-40 1,-22-72-1062,46 133 450,1 1 1,-2-1-1,1 1 1,-2 0 0,1 1-1,-1-1 1,-12-14-1,15 21 73,-1 0-1,1 0 1,0 0 0,-1 0-1,0 1 1,1-1-1,-1 1 1,0 0-1,0 0 1,-1 1-1,1-1 1,0 1-1,0 0 1,-1 0-1,1 0 1,-1 1 0,1-1-1,-1 1 1,1 0-1,0 0 1,-1 1-1,-5 1 1,5-2-73,1 1 1,0 1 0,0-1 0,-1 1-1,1-1 1,0 1 0,0 0 0,1 1-1,-8 4 1,-8 12-1471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0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0 196,'5'8'887,"1"0"0,0 0 0,1-1 0,-1 0 1,12 9-1,3 4 1401,-6-7-1409,-1-1 0,1-1-1,18 11 1,-20-14-805,1 0-1,0-1 0,1 0 1,-1-1-1,1-1 0,0 0 1,22 3-1,-23-7 68,1-1 0,0 0 0,0-1 0,0-1 0,0 0 0,18-5 0,86-33 577,-56 17-653,19-5-36,128-39-2521,-203 65 1845,-1 1 0,1 0 0,0 0 0,0 1 0,0 0 0,0 0 0,-1 0 0,1 1 0,0 0 0,0 0 0,-1 1 0,11 3 0,10 5-1246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171 634 360,'4'0'737,"1"0"0,0 0 0,0-1 0,0 0 0,-1 0 0,1 0 0,0 0 0,-1-1 0,1 0 0,6-3 0,-9 4-485,0-1 1,0 1-1,0-1 1,0 1-1,-1-1 0,1 0 1,0 0-1,-1 0 0,0 0 1,1 0-1,-1 0 0,0 0 1,0 0-1,0 0 0,0-1 1,0 1-1,-1 0 1,1-1-1,-1 1 0,0 0 1,1-1-1,-1-3 0,-2-11 290,-1 0 0,0 0 0,-1 0 1,-1 1-1,0 0 0,-1-1 0,-1 2 0,-10-17 0,-7-21 141,-5-7-218,19 42-374,1 0 1,-8-25-1,10 19-63,-36-127-293,42 148 0,1 0-1,-1 0 0,1 0 0,-1 1 1,0-1-1,0 0 0,-1 0 1,1 0-1,0 1 0,-1-1 1,-3-4-1,4 7 90,1 0 0,-1 0 0,0-1 0,1 1 0,-1 0 0,0 0 1,1 0-1,-1 0 0,0 0 0,1 0 0,-1 0 0,0 0 0,1 1 0,-1-1 0,0 0 0,1 0 1,-1 0-1,1 1 0,-1-1 0,0 0 0,1 1 0,-1-1 0,1 1 0,-1-1 0,1 0 0,-1 1 1,1-1-1,-1 2 0,-11 14-2702,9-9 1964,0 0 0,0 0 0,0 0-1,1 1 1,-1 8 0,1 16-1353</inkml:trace>
  <inkml:trace contextRef="#ctx0" brushRef="#br0" timeOffset="1">171 506 808,'2'0'377,"1"0"-1,-1-1 1,1 1 0,-1-1-1,1 0 1,-1 0 0,1 0-1,-1 0 1,1 0 0,-1 0 0,0-1-1,0 1 1,0-1 0,0 0-1,0 0 1,0 1 0,0-1-1,0 0 1,-1-1 0,1 1-1,-1 0 1,0 0 0,2-5-1,4-7 411,-1-1-1,-1 0 0,3-15 0,0 3-510,-3 14-228,0 0 1,1 1-1,0 0 1,1 0-1,0 0 1,1 1-1,1 0 1,-1 1 0,2 0-1,0 0 1,13-10-1,-7 7-1640,33-18 0,-49 31 1480,0 0 0,0 0 0,1 0 0,-1 0 1,0 0-1,1 0 0,-1 0 0,0 0 0,0 0 0,1 0 0,-1 0 1,0 0-1,0 0 0,1 0 0,-1 0 0,0 0 0,1 0 0,-1 0 0,0 0 1,0 0-1,1 0 0,-1 1 0,0-1 0,0 0 0,0 0 0,1 0 1,-1 1-1,0-1 0,0 0 0,0 0 0,1 0 0,-1 1 0,0-1 0,0 0 1,0 0-1,0 1 0,0-1 0,0 0 0,0 0 0,0 1 0,1-1 0,2 13-1310,-3-11 761,7 11-1459,-6 6 371</inkml:trace>
  <inkml:trace contextRef="#ctx0" brushRef="#br0" timeOffset="2">644 565 1304,'9'0'1792,"1"0"2221,-1-5-2241,-9-1-368,10 1-404,-1-6-304,1-5-200,9 0-164,-10 0-132,-9-5-180,10-6-344,-10 1-856,-19-6-628,-10 0-336,1 0-177,9-5 5,0-1 236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1164,'4'-2'7868,"6"8"-4661,15 14-3114,-17-13 699,27 17-451,0-1 0,67 33 0,-82-47-752,-1 1 1,0 0 0,24 20 0,-23-14-1427,-1 1 0,-1 0 1,0 2-1,29 39 0,-25-16-353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122 596 1240,'0'0'141,"0"1"0,0-1 0,1 0 0,-1 1 0,0-1 0,0 0 0,0 1 0,0-1 0,0 0 0,0 1 0,0-1 0,0 1 0,0-1 0,0 0 0,0 1 0,0-1 0,0 0 0,0 1 0,0-1 0,-1 0 0,1 1 0,0-1 0,0 0 0,0 1 0,-1-1 0,1 0 0,0 1 0,0-1 1,0 0-1,-1 1 0,1-1 0,0 0 0,-1 0 0,1 0 0,0 1 0,-1-1 0,1 0 0,0 0 0,-1 0 0,1 0 0,0 1 0,-1-1 0,1 0 0,0 0 0,-1 0 0,1 0 0,-1 0 0,1 0 0,-1-1 198,0 1 0,0-1 0,0 0 0,0 1 0,0-1 0,0 0 0,0 1 0,1-1 0,-1 0 0,0 0 0,1 0 0,-1 0 0,1 0 0,-2-1 0,-15-32 3081,11 24-2919,1 0 1,0 0 0,1 0-1,-4-14 1,2 0 72,-10-36 530,13 54-1020,-2-5 50,0 0-1,0 0 1,2-1 0,-1 1-1,1-1 1,1 1 0,0-1-1,1 0 1,0 0 0,1-16-1,5 4-13,1 1 0,0-1 0,2 1 0,1 1 0,0 0 0,24-39 0,-27 49-100,-3 7-19,0 1 0,-1-1 0,1 1 0,1-1 1,-1 1-1,1 0 0,-1 0 0,8-5 0,-9 8-2,-1 0 0,1 0 0,0 0-1,0 0 1,0 0 0,1 0 0,-1 0 0,0 1 0,0-1-1,0 1 1,0 0 0,1 0 0,-1 0 0,0 0-1,0 0 1,0 0 0,1 0 0,-1 1 0,0-1 0,0 1-1,0-1 1,0 1 0,3 1 0,10 6 3,-1 0 0,1 1 1,-1 1-1,-1 0 0,0 1 1,-1 0-1,0 1 0,0 0 1,-1 1-1,14 21 0,6 16-14,42 91 1,-5-9 12,-66-127 1,1 0 0,0 0 0,0-1 0,0 1 0,0-1 0,1 0 0,0 0 0,0 0 0,0 0 0,0 0 0,0-1 0,1 0 1,-1 0-1,1 0 0,0-1 0,0 1 0,0-1 0,0 0 0,1-1 0,-1 1 0,0-1 0,10 1 0,3-2 12,0 0 0,0 0 1,-1-2-1,1 0 0,31-9 1,85-33 99,-105 33-92,66-25 54,159-86 0,-250 119-73,0 1 1,0 0-1,0-1 1,-1 0-1,1 0 0,-1 0 1,1 0-1,-1-1 1,0 1-1,0-1 1,-1 0-1,1 1 0,-1-1 1,0-1-1,3-6 1,-4 7 2,0 0 0,-1 0 1,1 0-1,-1 0 0,0 0 0,0 0 1,0 1-1,-1-1 0,1 0 1,-1 0-1,0 0 0,0 0 0,0 0 1,-1 1-1,1-1 0,-1 1 1,-3-6-1,2 2 25,-12-23 733,15 30-728,-1-1-1,1 1 1,0 0 0,0-1 0,0 1-1,0 0 1,-1-1 0,1 1 0,0 0-1,0-1 1,-1 1 0,1 0 0,0-1-1,-1 1 1,1 0 0,0 0 0,-1 0-1,1-1 1,0 1 0,-1 0 0,1 0 0,0 0-1,-1 0 1,1 0 0,-1-1 0,1 1-1,0 0 1,-1 0 0,1 0 0,-1 0-1,1 0 1,0 0 0,-1 1 0,1-1-1,-1 0 1,1 0 0,0 0 0,-1 0-1,1 0 1,0 0 0,-1 1 0,1-1-1,0 0 1,-1 0 0,1 1 0,0-1-1,-1 0 1,1 0 0,0 1 0,0-1-1,-1 0 1,1 1 0,0-1 0,0 0-1,0 1 1,-1-1 0,1 0 0,0 1-1,0-1 1,0 1 0,0-1 0,0 1-1,-2 9 105,1 0 0,0 0 0,1 0-1,0 0 1,0 0 0,4 19 0,-2-18-124,1-1 1,0 1 0,1 0-1,0-1 1,1 0-1,0 0 1,12 18 0,2-1 16,29 31-1,-23-33-37,1-2 0,1-1 1,1-1-1,54 31 0,-33-21-4,-22-16 13,0-1 1,1-2-1,56 18 0,7 3-21,-86-31 22,0 0 0,0 1 0,0-1 0,0 1 0,-1 0 0,0 1 1,1-1-1,-1 1 0,6 7 0,-9-10-4,0 0 1,-1 0 0,1 0-1,0 0 1,-1 1 0,1-1-1,-1 0 1,1 0-1,-1 1 1,0-1 0,0 0-1,0 1 1,1-1 0,-1 1-1,0-1 1,0 0-1,-1 3 1,0-2 0,0 0 0,0 0-1,0 0 1,0 0 0,0 0 0,0 0-1,-1 0 1,1 0 0,-1-1 0,1 1-1,-1 0 1,0-1 0,1 0 0,-4 2 0,-12 8 1,-1-1 1,0-1 0,0-1 0,-1-1 0,0 0 0,-26 5 0,-129 18-129,134-24 34,-137 12-4131,-277-8 1,318-11 679,-411-8-10203,423 8 11753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1 856,'4'2'615,"-1"1"0,0 0 0,-1 0 0,1 0 0,-1 0 0,1 0 0,-1 0 0,3 6 0,6 8 424,30 38-69,-3 2 1,51 102-1,43 136-782,-110-243 27,49 129 412,47 190 1,14 199 942,-105-428-1264,50 227 104,-56-292-382,2-1 0,58 123 0,-57-154-30,2 0 1,55 69-1,76 71-22,-78-95 1,300 347-12,-320-361 60,13 15 16,-62-79-37,1-2 0,0 1 0,1-1 0,0-1 1,19 12-1,-28-19-131,1 0 1,0-1-1,0 1 1,0-1 0,0 1-1,0-1 1,0 0-1,0-1 1,1 1-1,-1-1 1,0 0 0,0 0-1,0 0 1,1 0-1,-1-1 1,0 0-1,0 1 1,0-2 0,0 1-1,0 0 1,0-1-1,0 0 1,6-4-1,-3 2-602,-1-1-1,0 0 0,0 0 0,-1-1 0,1 0 0,-1 0 0,-1 0 1,1 0-1,-1-1 0,0 0 0,5-13 0,2-16-1306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1636,'-47'7'9625,"39"-5"-8754,1 0 0,-1 1-1,1 0 1,-1 0 0,1 1 0,0 0-1,-8 6 1,14-9-796,0 0 0,-1 1 0,1-1 0,0 0 0,0 1 0,0-1 0,0 1 1,0-1-1,0 1 0,1 0 0,-1-1 0,0 1 0,1 0 0,-1-1 0,1 1 0,0 0 0,0 0 0,0-1 0,-1 1 0,1 0 0,1 2 1,0 1-20,0 0 1,0 0 0,1 0-1,0 0 1,-1-1 0,2 1-1,4 7 1,2 1-59,0 0-1,1-1 1,0 0-1,16 13 1,61 40-20,-43-34 13,113 72 31,6 6 45,-135-88-29,-1 2 0,-1 1-1,37 42 1,-57-58-28,0 0 1,-1 0-1,0 0 0,-1 1 0,1-1 1,-2 1-1,1 0 0,-1 1 0,2 12 1,-4-16-8,0 0 0,0 0 0,-1 0 0,0 0 0,0 0 0,0 0 0,-1 0 0,0 0 1,0 0-1,-1 0 0,1 0 0,-1 0 0,-1 0 0,1-1 0,-1 1 0,-3 4 1,-11 13 10,0-1 0,-1-1 1,-2-1-1,0-1 0,-1-1 1,-26 18-1,41-31-12,-9 4-7,1 1 0,0 1-1,1 0 1,0 1 0,1 0-1,0 1 1,-12 16 0,24-28-22,-1 0 1,0 0-1,1 0 1,-1 0-1,1 0 1,0 0-1,-1 0 1,1 1-1,0-1 1,0 0 0,-1 0-1,1 0 1,0 0-1,0 1 1,0-1-1,0 0 1,1 0-1,-1 0 1,0 0-1,0 0 1,1 0 0,-1 1-1,1-1 1,0 1-1,22 21-3065,-16-17 1570,-5-5 941,0 1 1,0-1 0,0 0-1,1 0 1,-1 0-1,1 0 1,-1-1 0,0 1-1,1-1 1,-1 1-1,1-1 1,3 0-1,33-2-3339,-27 1 3057,26 0-1521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49:50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81 960,'-47'-6'7031,"42"5"-6755,0-1 0,0 1 0,0-1 0,1 0 0,-1-1 0,0 1 0,1-1 0,0 0 0,-1 0-1,-5-6 1,9 7-143,-1 1 0,1-1 0,0 0 0,0 0 0,0 0 1,0 1-1,0-1 0,0 0 0,1 0 0,-1 0 0,1 0 0,-1 0 0,1 0 0,0 0 0,0 0 0,0-1 0,0 1 0,0 0 0,1-3 0,-1 5-63,0-1 291,344 12 661,-309-7-900,55 2 367,-37-3-135,0 1 0,0 3-1,103 28 1,-52-9-124,-88-20 207,-5-2 1366,0-3 2717,-20-1-3435,0-2 1,0 1 0,0-1-1,-15-5 1,-31-7-322,-132-14-84,97 13-622,-157-7 0,226 23-56,-34 6 0,34-4-9,-35 2 1,-10 0-18,65-5 19,20-5-33,24 1 28,-32 3 13,0 0 1,0 0-1,20 2 0,178 9 70,-127-8-48,-55-2-23,45 4-1,22 2 6,-94-3 31,-17 0-28,-2-2-409,1-1-2325,-3-7-3937,5-1 244,-15-12-4459,21 10 7966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53 1032,'0'-3'526,"0"1"0,0 0-1,0 0 1,0 0 0,-1 0 0,1 0-1,-1 0 1,1 0 0,-1 0 0,0 0-1,0 0 1,0 0 0,0 0 0,0 0 0,0 1-1,-1-1 1,-1-2 0,1 2-177,0 1 0,0-1 0,0 1 0,-1 0 0,1 0 0,0 0 1,-1 0-1,1 0 0,0 0 0,-1 1 0,1-1 0,-6 0 0,2 1-92,1 0-1,-1 0 0,0 1 1,0-1-1,1 1 0,-1 1 1,0-1-1,1 1 1,-1 0-1,1 0 0,0 1 1,-8 4-1,-3 4-78,0 1 1,1 0-1,0 1 0,1 1 0,1 0 1,0 1-1,1 1 0,0 0 1,-16 31-1,12-17-131,2 1 0,2 0 0,1 1 0,1 0 0,-8 45 1,11-40 1,-3 56 1,10-79-39,0 1 0,1 0 0,1 0 0,0-1 0,1 1 0,8 23 0,-5-20-4,1-1 0,1 0 0,0 0 0,1-1 0,1-1 0,14 18 0,-17-25-20,0 0-1,1-1 0,0 0 0,0 0 0,0-1 0,1 0 0,0 0 0,0-1 0,0 0 1,1-1-1,0 0 0,16 5 0,-12-6-409,0-1 1,0 0-1,1 0 0,24-2 1,-24-1-804,1-1 1,-1-1 0,0 0 0,1-1 0,-2-1 0,1 0 0,0-1-1,-1-1 1,0 0 0,-1-1 0,0-1 0,15-11 0,8-10-861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3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480 297 784,'-181'-7'9370,"116"3"-7752,33 0-1063,1 0 0,-1-2 0,-50-16 1,79 21-520,-1 0 0,1-1 0,-1 1 0,1-1 0,0 0 0,0 1 0,0-2 0,0 1 0,0 0 0,0 0 0,0-1 0,1 0 0,-1 0 0,1 1 0,0-1 0,0 0 0,-3-5 0,4 5-27,1 0-1,-1 1 1,1-1 0,-1 0 0,1 0 0,0 1 0,0-1-1,0 0 1,0 1 0,1-1 0,-1 0 0,1 0 0,0 1-1,-1-1 1,1 1 0,0-1 0,1 1 0,-1-1 0,0 1-1,1 0 1,-1-1 0,1 1 0,2-2 0,6-8-11,2 1 1,-1 0 0,1 1 0,1 0-1,0 1 1,0 1 0,1 0 0,0 0 0,0 2-1,1 0 1,29-9 0,-11 7-1,1 1 1,0 2 0,1 1-1,46 1 1,-59 3 3,0 1 1,0 2-1,0 0 1,-1 1 0,32 11-1,-40-11 4,0 1 0,-1 1 0,0 0 0,0 0-1,0 1 1,-1 1 0,0 0 0,0 0 0,15 18 0,-23-24-9,-1 0 0,0 1 1,0-1-1,0 1 1,-1 0-1,1 0 0,-1-1 1,1 1-1,-1 0 0,0 0 1,0 0-1,0 1 1,-1-1-1,1 0 0,-1 0 1,0 0-1,1 0 1,-2 1-1,1-1 0,0 0 1,0 0-1,-1 0 0,0 1 1,0-1-1,0 0 1,0 0-1,0 0 0,0 0 1,-1-1-1,0 1 0,1 0 1,-1-1-1,0 1 1,-5 4-1,0 0-247,-1 0 1,1 0-1,-2-1 0,1 0 1,-1 0-1,1-1 0,-2 0 1,1 0-1,-19 5 0,-23 4-2838,-1-2 0,-78 8 0,81-18 980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4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683 456,'0'0'120,"1"0"1,-1 0-1,0 0 1,1-1-1,-1 1 0,0 0 1,0 0-1,1-1 1,-1 1-1,0 0 1,0 0-1,1-1 0,-1 1 1,0 0-1,0-1 1,0 1-1,1 0 0,-1-1 1,0 1-1,0 0 1,0-1-1,0 1 0,0-1 1,0 1-1,0 0 1,0-1-1,0 1 0,0-1 1,0 1-1,0 0 1,0-1-1,-10-13 2661,-25-14 530,26 22-2738,-9-7 19,11 9-409,1 0 0,0-1 0,0 0 0,1 0 0,-1 0 0,1 0 0,-9-12 1,14 16-176,0 0 1,0 1 0,-1-1 0,1 0 0,0 1 0,0-1-1,0 0 1,0 0 0,0 1 0,0-1 0,0 0 0,0 1-1,0-1 1,0 0 0,1 0 0,-1 1 0,0-1 0,0 0-1,1 1 1,-1-1 0,0 1 0,1-1 0,-1 0 0,0 1 0,1-1-1,-1 1 1,1-1 0,-1 1 0,1-1 0,0 1 0,-1-1-1,1 1 1,-1 0 0,1-1 0,0 1 0,-1 0 0,1-1-1,0 1 1,-1 0 0,1 0 0,0 0 0,35-9 62,-5 7-65,0 1 0,0 2 0,0 1 0,0 2 0,34 8 0,-10 2 12,101 40 0,-143-48-13,0 0 0,-1 0 0,1 1 0,-1 1 1,-1 0-1,0 1 0,0 0 0,14 16 1,-20-20 11,-1 0 1,0 0-1,0 1 1,0 0-1,-1 0 1,0 0-1,0 0 1,-1 0-1,1 0 0,-1 1 1,-1-1-1,1 1 1,-1 0-1,0-1 1,-1 1-1,1 0 1,-2 0-1,1-1 1,-2 11-1,1-13 45,-1 0-1,1-1 0,-1 1 1,0 0-1,0 0 0,-1-1 0,1 1 1,-1-1-1,1 0 0,-1 0 1,0 0-1,0 0 0,-1 0 1,1-1-1,0 1 0,-1-1 1,0 0-1,1 0 0,-1 0 1,0 0-1,-7 1 0,-4 2 227,0-1 0,0-1 1,-1 0-1,-24 1 0,-18-4 140,1-2 0,0-2 0,0-3 0,1-3 0,0-2 0,-62-21 0,3-8 782,-198-101 0,-97-114 765,233 135-1533,63 46-274,-161-99 28,224 142-173,40 24-330,35 21-755,285 138-13972,-97-68 9415,-71-36 3298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956 246 116,'-404'43'11581,"306"-34"-9806,66-7-671,0-1-1,0-1 1,-1-2-1,-39-7 1,50 5-875,1-1 0,-1-1 0,1-1 0,0-1 0,1-1 0,0-1 0,-20-13 0,34 20-208,1-1 0,0 0 1,0 0-1,0-1 0,0 1 0,1-1 0,-1 0 1,1-1-1,1 1 0,-1-1 0,1 1 0,-5-13 1,7 15-22,0 0 0,1 0 0,-1 0 0,1 0 0,0 0 0,0 0 0,0 0 0,0 0 0,0 0 0,1 0 0,-1 0 0,1 0 0,0 0 0,0 0 0,0 0 0,1 0 1,-1 0-1,0 1 0,1-1 0,0 1 0,0-1 0,0 1 0,0-1 0,0 1 0,0 0 0,0 0 0,1 0 0,-1 0 0,1 1 0,4-3 0,6-4-4,1 1 0,0 0 0,1 1-1,-1 1 1,1 0 0,21-3 0,-7 3 15,-1 1 1,46 0 0,-22 4-5,-1 3 0,1 2 0,78 18 0,-104-17-1,0 2 1,-1 1 0,0 1-1,0 1 1,-1 1-1,0 1 1,-1 1-1,31 25 1,-51-36 1,0-1 0,0 1 0,-1 0 0,1-1 0,-1 1 0,1 1-1,-1-1 1,0 0 0,0 0 0,-1 1 0,1-1 0,-1 1 0,1 0 0,-1-1 0,0 1 0,0 0 0,-1 0 0,1 5 0,-1-7-56,-1 1 0,1 0 0,-1-1 1,1 1-1,-1-1 0,0 1 0,0-1 1,0 1-1,0-1 0,0 0 0,-1 1 1,1-1-1,-1 0 0,0 0 0,1 0 1,-1 0-1,0 0 0,0 0 0,0-1 1,-1 1-1,1-1 0,0 1 0,0-1 1,-1 0-1,-4 2 0,-24 6-2152,0-1 0,0-1-1,-1-2 1,0-1 0,1-1-1,-43-3 1,45-3-275,9 3 495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1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662 649 360,'-9'-12'6065,"-96"-75"3006,-93-80-4346,165 134-3717,-46-59 1,1-1 50,30 45-597,23 25-227,1-2 1,-21-28-1,43 49-226,-13-8 7,34 44-66,5 4 82,34 64 1,11 19 28,-33-71-42,1-1 0,2-2 0,3-2 0,66 54 0,110 79 90,-198-160-89,0 0 1,2-2-1,22 12 0,-35-22-124,0 0 1,1 0-1,-1-1 0,1 0 1,-1-1-1,1 0 0,0 0 1,0-1-1,0-1 1,15 0-1,22-5-4807,53-14 0,-37 6-2974,-36 9 5188,-7 3 450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2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520 583 8,'0'0'3113,"-11"-5"351,0 2-2949,-1 0 0,1-1 0,-1-1 0,1 0-1,1 0 1,-1-1 0,-12-10 0,-70-58 192,71 56-384,17 13-314,-1 0 1,1 0 0,1-1-1,-1 0 1,1 0 0,0 0-1,0 0 1,1 0 0,-1-1-1,2 0 1,-1 0-1,1 0 1,0 0 0,-2-8-1,5 13-10,-1 0 0,1 0 0,0 1-1,-1-1 1,1 0 0,0 1 0,0-1-1,0 0 1,0 1 0,0 0 0,1-1-1,-1 1 1,0 0 0,1-1 0,-1 1-1,1 0 1,-1 0 0,1 0 0,0 0-1,-1 0 1,1 1 0,0-1 0,-1 1-1,1-1 1,0 1 0,3-1-1,52-8 7,-33 8 0,1 0 0,-1 2-1,0 1 1,0 1 0,0 1-1,0 1 1,0 1 0,-1 1 0,26 11-1,-35-11 40,0 0 0,0 1-1,0 0 1,-1 1 0,-1 0-1,1 1 1,-1 1 0,-1 0-1,0 0 1,-1 1 0,0 1-1,-1-1 1,0 2-1,13 26 1,-20-33 18,0-1 0,-1 1-1,1-1 1,-1 1 0,-1 0 0,1-1-1,-1 1 1,0 0 0,-1 0 0,0-1-1,0 1 1,0 0 0,-3 7-1,2-6 89,-1 1 0,0-1-1,-1 0 1,1 0 0,-2 0-1,1 0 1,-1-1 0,0 0-1,-8 9 1,5-10 51,0 1 0,0-1 0,-1 0 0,0-1 0,0 0 0,0 0 0,-1-1-1,0-1 1,0 1 0,0-2 0,0 1 0,0-1 0,0-1 0,-20 1 0,3-2-37,-1-1 1,0-1-1,1-2 1,-31-7-1,44 8-149,1 0-1,-1-1 1,1-1-1,0 0 1,0-1-1,1-1 0,0 1 1,0-2-1,-12-9 1,20 13-16,-1 0 1,1-1-1,-1 0 1,1 0-1,0 0 0,1 0 1,0 0-1,-1-1 1,2 0-1,-1 0 1,1 1-1,-1-2 0,2 1 1,-1 0-1,1 0 1,0 0-1,0-1 1,1 1-1,-1 0 1,1-1-1,2-9 0,0 4-3,1 1 0,0-1-1,1 0 1,1 1-1,-1 0 1,2 0 0,-1 1-1,2-1 1,-1 1 0,1 1-1,1-1 1,0 1-1,0 0 1,1 1 0,0 0-1,11-8 1,2 0 5,0 2 0,1 0 1,1 1-1,0 1 0,1 1 1,33-9-1,-22 9 8,0 2 1,1 2-1,57-4 1,-75 10-2,1 1 1,-1 1 0,1 0-1,-1 2 1,0 0-1,0 1 1,0 1 0,28 11-1,-38-11-2,0 0-1,-1 0 0,0 0 0,0 1 0,0 0 1,-1 1-1,0 0 0,0 0 0,-1 0 0,1 1 1,-2 0-1,1 0 0,-1 1 0,-1 0 0,1-1 1,-1 1-1,-1 1 0,0-1 0,0 0 0,-1 1 1,0 0-1,-1-1 0,0 1 0,0 0 0,-1 0 0,0 0 1,-1 0-1,-2 9 0,-2 2 0,-2-1 1,0 0-1,-1-1 0,-1 0 0,0 0 0,-2-1 1,0 0-1,-1-1 0,-1 0 0,-24 24 1,19-22-6,-1-2 1,-1 0-1,-1-1 1,0-1-1,-1-1 1,-1-1 0,0-1-1,-33 13 1,31-17 6,-1-1-1,-1-1 1,1-1 0,-1-1 0,-50 0 0,57-4-8,-1-1 1,1-1 0,0-1-1,0 0 1,0-2-1,0 0 1,1-2 0,-28-12-1,42 17 0,-1-1-1,1 0 0,0 0 1,0-1-1,0 1 1,0-1-1,1 0 1,-1-1-1,1 1 1,0-1-1,1 1 0,-1-1 1,1 0-1,0-1 1,0 1-1,0-1 1,1 1-1,0-1 1,0 0-1,0 1 0,1-1 1,0 0-1,0 0 1,0 0-1,1 0 1,0-9-1,3-2 2,1 0 0,0 1 0,1 0 0,0 0-1,1 1 1,1-1 0,1 1 0,0 1 0,1-1 0,20-24 0,1 4 21,1 3 0,67-56 0,-77 71-9,1 1-1,1 0 1,0 2-1,1 1 1,48-19-1,-61 28-8,1 0 1,-1 1-1,0 0 0,1 1 0,0 0 0,-1 1 1,1 1-1,0-1 0,0 2 0,0 0 0,-1 0 1,1 1-1,-1 1 0,1-1 0,-1 2 0,13 5 0,-19-6 0,0 0 0,-1 0 0,1 0 0,-1 1-1,0-1 1,0 1 0,0 0 0,0 1-1,-1-1 1,0 0 0,0 1 0,0 0-1,0 0 1,-1 0 0,0 0 0,0 0-1,0 0 1,2 11 0,-3-8 1,1 1 0,-1-1 0,-1 1 1,0 0-1,0-1 0,0 1 0,-1 0 0,-1-1 0,1 1 0,-1-1 0,-5 12 0,-1-1 0,0-1 0,-20 31-1,23-42-3,0 0-1,-1 0 0,1-1 1,-2 1-1,1-1 1,-1 0-1,0-1 0,-13 8 1,-2 0 7,-1-1 1,-1-1-1,1-1 1,-2-1-1,1-2 1,-1 0-1,0-1 1,-48 4-1,51-9-6,-1-1-1,0-1 1,-45-8-1,57 7-1,0-1 0,0 0-1,0-1 1,0-1 0,1 0-1,-1 0 1,1-1-1,1 0 1,-14-10 0,20 13-2,0 0 0,0-1 0,1 1 0,-1-1 0,1 1 1,0-1-1,0 0 0,0 0 0,0 1 0,0-1 0,1-1 0,0 1 0,0 0 1,0 0-1,0 0 0,1-1 0,0 1 0,0 0 0,0-1 0,0 1 0,0 0 0,1 0 1,0-1-1,0 1 0,0 0 0,1 0 0,2-5 0,0-3 4,2 0 1,0 0-1,1 0 0,0 1 0,0 0 1,1 1-1,14-15 0,7-1 23,1 1 1,2 2-1,0 1 0,1 1 1,38-17-1,-46 26-13,1 1-1,0 1 0,0 1 1,0 1-1,1 2 1,1 0-1,41-2 1,-47 7-9,0 1 1,0 1-1,0 0 1,0 2 0,-1 1-1,1 0 1,-1 2-1,0 0 1,40 19-1,-54-21 2,1 0 0,-1 0 0,0 1 0,0 0-1,-1 0 1,1 1 0,-1 0 0,-1 0 0,1 0-1,-1 1 1,0-1 0,0 1 0,-1 1 0,0-1 0,0 1-1,-1-1 1,1 1 0,-2 0 0,1 0 0,-1 1-1,-1-1 1,0 0 0,0 1 0,0-1 0,-2 16-1,0-13 3,0 1 0,-1 0-1,-1-1 1,0 1 0,-1-1-1,0 0 1,0 0 0,-1 0-1,-1-1 1,0 0 0,0 0-1,-1 0 1,0-1 0,-1 1-1,0-2 1,0 1 0,-19 13-1,15-13 164,-1-1-1,0-1 0,0 0 1,0-1-1,-1 0 1,1-1-1,-1-1 0,-1 0 1,1-1-1,-1 0 1,1-1-1,-1-1 0,0 0 1,1-1-1,-1-1 1,0 0-1,1-1 0,-1 0 1,1-2-1,-27-8 0,33 9-153,0 0-1,0-1 1,0 0-1,0 0 0,1 0 1,0-1-1,0-1 0,0 1 1,0-1-1,1 0 0,-9-11 1,11 12-18,1 0 0,0 0 0,0 0 0,1 0 0,-1-1 0,1 1 1,0-1-1,1 1 0,-1-1 0,1 0 0,0 0 0,1 1 0,-1-1 0,1 0 0,0 0 1,1 0-1,-1 0 0,3-9 0,2 0-3,0 0 1,1 1-1,1-1 0,0 1 1,1 1-1,0-1 0,1 2 1,1-1-1,0 1 0,16-15 1,-9 11 4,0 1 0,1 0 0,1 1 0,0 2 1,1 0-1,31-14 0,-36 20 5,-1 1 1,1 1-1,0 0 0,0 1 1,0 1-1,1 0 0,-1 1 1,0 0-1,30 4 1,-39-2-6,0-1 1,-1 1-1,1 1 1,-1-1-1,1 1 1,-1 0-1,0 0 1,1 0-1,-1 1 1,0 0-1,-1 0 1,1 0-1,0 0 1,-1 1-1,0 0 1,0 0-1,0 0 1,0 0-1,-1 1 1,0 0-1,1-1 1,-2 1 0,1 0-1,-1 1 1,1-1-1,-1 0 1,-1 1-1,1-1 1,1 10-1,-2-3 5,1 1 0,-2-1 0,0 1 1,0-1-1,-1 1 0,-1-1 0,0 0 0,-1 0 0,0 0 0,0 0 0,-9 17 0,5-15 10,-1-1 0,0-1 0,0 0 0,-2 0 0,1 0 0,-2-1 0,1-1 0,-1 0 0,-15 10 1,18-14-3,0-2 0,-1 1 0,1-1 1,-1 0-1,0-1 0,0 0 1,0-1-1,0 0 0,-1 0 1,1-1-1,0 0 0,-1 0 1,1-1-1,-20-2 0,14 0-12,-1-1-1,1 0 0,-1-2 1,1 1-1,0-2 0,0 0 1,1 0-1,-14-10 0,10 5-9,1-1 0,1-1 0,0-1-1,1 0 1,-26-32 0,33 36 6,0-1 1,1 0 0,1 0-1,0 0 1,0-1 0,1 1-1,0-1 1,1-1-1,1 1 1,-4-23 0,6 22-2,0 0 1,1-1-1,0 1 1,1 0-1,1-1 1,0 1 0,1 0-1,0 0 1,1 0-1,0 1 1,10-19 0,-9 23 0,0 0 0,0 0 1,1 0-1,0 1 1,1 0-1,-1 0 1,1 1-1,1-1 1,-1 2-1,1-1 0,0 1 1,0 0-1,1 1 1,0 0-1,-1 0 1,18-4-1,-10 4 6,0 0-1,0 2 1,1 0-1,-1 1 1,1 0-1,-1 1 1,1 1 0,-1 1-1,0 0 1,1 1-1,-1 1 1,-1 0-1,1 2 1,0-1-1,-1 2 1,0 0 0,-1 1-1,0 0 1,24 19-1,-23-15 9,0 2 0,-1-1 0,-1 2 0,0 0 0,-1 0 1,0 1-1,-1 1 0,-1 0 0,-1 0 0,0 1 0,-2 0 0,0 0 0,0 1 0,-2 0 0,-1 0 0,3 25 0,-6-35-7,0 0-1,-1 0 0,0 0 1,-1 1-1,0-1 1,0 0-1,-1-1 0,0 1 1,-1 0-1,0 0 1,0-1-1,-1 0 0,0 0 1,0 0-1,-1 0 1,0 0-1,0-1 0,-1 0 1,0 0-1,0-1 1,-14 11-1,10-9 6,0-2-1,0 1 1,-1-2 0,0 1 0,-1-1-1,1-1 1,-1 0 0,1-1-1,-1 0 1,0-1 0,0 0-1,-1-1 1,1 0 0,0-1 0,-20-2-1,1-3-14,0-1 0,0-1-1,1-2 1,0-1 0,1-2-1,0-1 1,1-1 0,0-1 0,1-1-1,1-2 1,0 0 0,2-2-1,0-1 1,-25-29 0,42 42 6,0 1 0,1-1 0,1-1 0,-1 1 0,1-1 0,1 0 0,0 0 0,0 0 0,1-1 0,0 1 0,0-1 0,1 0 0,1 0 0,-2-20 0,4 22 0,-1-1-1,2 0 1,-1 1-1,1-1 1,0 1-1,1 0 1,0 0-1,0 0 1,1 0-1,0 0 1,0 0-1,1 1 1,0 0-1,0 0 0,1 0 1,0 1-1,10-9 1,-7 9-6,-1-1 1,2 2-1,-1-1 1,1 1-1,-1 1 1,1 0-1,1 0 1,-1 1-1,0 0 1,1 1 0,0 0-1,-1 1 1,22-1-1,-14 2 8,-1 1-1,1 1 0,0 0 1,0 1-1,0 1 1,-1 1-1,27 11 1,-34-12 2,0 1 1,-1 1 0,0 0 0,0 0-1,0 0 1,-1 1 0,0 1 0,0-1 0,-1 1-1,0 1 1,0-1 0,-1 1 0,0 0 0,-1 1-1,0 0 1,0-1 0,-1 1 0,0 1 0,-1-1-1,0 0 1,-1 1 0,0 0 0,-1 0 0,0-1-1,0 1 1,-1 0 0,-1 0 0,1 0-1,-2 0 1,0-1 0,0 1 0,-1-1 0,0 1-1,-8 15 1,5-13 2,0-1-1,0-1 1,-1 1-1,-1-1 1,0 0-1,-1-1 1,-17 17-1,10-13 2,-1-2 0,0 1 0,0-2 0,-2 0 0,1-2 0,-1 0 0,-1-1 0,0 0 0,0-2 0,0 0 0,0-2 0,-1 0 0,0-1 0,-36 0 0,34-4-7,0 0 1,0-1-1,0-2 1,0 0-1,1-1 1,0-2-1,0 0 1,0-1-1,-29-16 1,46 21-6,0 0 1,0 0 0,0 0 0,1-1 0,-1 1 0,1-1-1,0 0 1,0 0 0,0-1 0,1 1 0,-1-1 0,1 0 0,0 0-1,1 0 1,-1 0 0,1-1 0,0 1 0,0 0 0,1-1-1,0 0 1,0 1 0,0-1 0,0 0 0,1 1 0,0-1 0,0 0-1,1 0 1,-1 1 0,1-1 0,0 0 0,1 1 0,0-1-1,0 1 1,0-1 0,0 1 0,1 0 0,0 0 0,6-9 0,5-3 1,-1 1 0,2 0 1,0 1-1,1 0 1,1 2-1,0 0 1,1 1-1,23-13 1,-12 10 0,0 2 0,1 0 0,1 2 0,58-12 0,-74 20 4,0 1 0,0 0 0,0 2 1,0 0-1,0 0 0,0 2 0,0-1 0,21 7 1,-31-7-3,0 0 1,1 1 0,-1 0 0,0 0 0,0 0 0,0 0-1,-1 1 1,1 0 0,-1 0 0,1 0 0,-1 1 0,0-1-1,0 1 1,0 0 0,-1 0 0,1 0 0,-1 1 0,0-1-1,0 1 1,-1 0 0,1 0 0,-1 0 0,0 0 0,-1 0-1,3 10 1,-3-4 2,-1 0 0,-1 0 0,1 0 0,-2 0 0,0 0 0,0 0 0,-1 0 0,0 0 0,0-1 0,-2 0 0,1 0 0,-1 0 0,-1 0 0,1-1 0,-14 16 0,4-6 12,-1 0 1,-2-1-1,0-1 0,0-1 1,-2 0-1,-23 14 1,25-20-9,0 0 1,-1-1 0,0-1 0,-1-1 0,1-1 0,-1-1 0,-1 0-1,1-2 1,-1 0 0,1-1 0,-39-2 0,30-2-16,0-1 0,0-2 0,1 0 0,0-2 0,0-1 0,1-2 0,-50-23 0,64 26 0,-1-1 0,1 0 0,1-1 0,0 0 0,0-1 0,-19-22 0,26 27 4,1-1 1,-1 0-1,1 0 1,1 0-1,-1 0 1,1-1 0,0 1-1,0-1 1,1 0-1,0 0 1,0 0-1,1 0 1,0 0-1,0-1 1,1 1-1,0-12 1,2 7 0,0 0 1,1 0-1,1 0 1,0 1-1,0 0 1,1 0-1,1 0 1,0 0-1,0 1 1,1 0-1,0 0 0,1 0 1,12-11-1,4-2-2,1 1-1,1 2 0,53-33 1,-46 34 3,1 2 1,0 1-1,1 1 1,74-19-1,-88 29 2,1 0 0,0 2 0,-1 1 0,1 0-1,0 2 1,0 1 0,0 0 0,0 2 0,0 0 0,22 7 0,-34-7 4,-1 0 1,1 1-1,-1 1 1,0-1 0,0 1-1,0 1 1,-1-1 0,1 2-1,-2-1 1,1 1-1,-1 0 1,0 0 0,0 1-1,-1 0 1,0 1 0,0-1-1,-1 1 1,0 0-1,-1 0 1,0 1 0,0-1-1,-1 1 1,0 0-1,-1 0 1,0 0 0,-1 0-1,0 0 1,0 0 0,-1 11-1,-2-6 3,-1 0 1,0 0-1,-1 0 0,0-1 1,-2 0-1,1 0 0,-2 0 0,0 0 1,0-1-1,-1 0 0,-1-1 0,0 0 1,-1 0-1,0-1 0,-1 0 0,0-1 1,0 0-1,-1 0 0,-1-2 0,0 1 1,0-2-1,0 0 0,-1 0 0,0-1 1,0-1-1,-15 4 0,2-3-6,1-2-1,0 0 1,-1-2-1,0-1 1,1 0 0,-1-3-1,0 0 1,-38-8-1,47 6-1,2 0 0,-1-1-1,0-1 1,1-1 0,0 0 0,0-1-1,1 0 1,0-2 0,1 1 0,0-2-1,0 0 1,1-1 0,-20-23 0,28 29-1,1 0 0,0-1 0,0 0 0,0 0 0,0 0 0,1 0 0,1-1 0,-1 1 0,1-1 0,0 0 0,1 1 0,0-1 0,0 0 0,1 0 0,0 0 0,0 0 0,1 0 0,0 0 0,0 1 0,1-1 0,0 0 0,6-14 0,0 7-1,1 1 0,1 0 0,0 1 0,1 0 0,0 1 0,1 0 0,0 0-1,1 2 1,1-1 0,23-13 0,-8 7 3,0 2 0,1 1-1,0 2 1,52-14 0,-53 18 3,0 1-1,1 2 1,-1 1 0,1 1-1,0 2 1,0 1 0,0 1 0,0 1-1,-1 2 1,1 1 0,56 18 0,-73-17-4,-1 0 1,0 1 0,-1 0-1,1 1 1,-2 0 0,1 1-1,-1 0 1,0 1 0,-1 0-1,0 0 1,-1 1 0,0 0-1,0 1 1,-1 0 0,-1 0-1,0 0 1,-1 1 0,0 0 0,-1 0-1,3 16 1,-5-16 9,-1-1 1,0 1 0,0 0-1,-2 0 1,0 0-1,0-1 1,-1 1-1,-1 0 1,0-1-1,0 0 1,-1 1 0,-1-2-1,0 1 1,-1 0-1,0-1 1,-1 0-1,0 0 1,-1-1-1,0 0 1,0 0 0,-1-1-1,0 0 1,-1-1-1,0 0 1,0 0-1,-1-1 1,0-1-1,0 1 1,-16 5 0,10-6-2,0-1 0,-1 0 0,1-1 1,-1-1-1,0-1 0,1-1 0,-1 0 1,-32-3-1,21-2-4,1-2-1,0 0 1,1-2 0,-49-21-1,65 25-6,0-1-1,1-1 0,-1 0 0,1 0 1,0-1-1,1-1 0,-1 0 0,2 0 1,-16-17-1,20 19 1,0 1 0,1-1 0,0 0 1,0 0-1,0 0 0,0 0 0,1 0 0,0-1 0,1 1 0,-1-1 1,1 0-1,0 1 0,1-1 0,0 0 0,0 0 0,0 1 1,1-1-1,2-12 0,1 8-1,0 0 1,0 1-1,1-1 1,1 1-1,0 0 1,0 1-1,1 0 1,0 0-1,0 0 1,1 0 0,0 1-1,1 1 1,-1 0-1,2 0 1,-1 0-1,1 1 1,15-7-1,-10 6 0,0 0-1,1 0 1,-1 2-1,2 0 1,-1 1-1,0 0 1,1 1-1,0 1 1,-1 1-1,1 0 1,22 3-1,-30-1 10,1 1-1,-1 0 0,0 1 0,1 0 1,-1 0-1,0 1 0,-1 0 1,1 1-1,-1 0 0,0 0 0,0 1 1,0-1-1,-1 2 0,0-1 1,0 1-1,7 10 0,-9-11 1,-1 1 1,1 0-1,-1 0 1,-1 0-1,0 1 0,0-1 1,0 1-1,-1 0 1,0 0-1,0 0 0,-1 0 1,0 0-1,0 0 1,-1 0-1,0 0 0,-1 0 1,0 0-1,0 0 1,-3 10-1,2-8 5,-1 1 1,0 0 0,-1-1-1,0 0 1,-1 0-1,0 0 1,0 0-1,-1-1 1,0 0 0,-1 0-1,0-1 1,0 0-1,-12 10 1,9-11-9,0 0 0,0-1 0,-1-1 0,1 0 1,-1 0-1,0-1 0,-1 0 0,1-1 0,0 0 0,-1-1 0,0 0 0,0-1 0,1-1 1,-1 0-1,-18-2 0,20 1-3,-1 0 1,1-1-1,0-1 1,0 1 0,0-2-1,1 1 1,-1-2-1,1 1 1,0-1-1,0 0 1,0-1 0,1 0-1,0-1 1,0 1-1,1-1 1,-1-1-1,-11-16 1,16 18-155,0-1-1,1 0 1,-1 1 0,1-1 0,1 0-1,-1-1 1,1 1 0,1 0 0,-1 0-1,1 0 1,0-1 0,1 1 0,0 0-1,3-12 1,-4 16-137,0 1 1,0-1-1,0 0 1,0 0-1,0 0 1,-1 0-1,1 0 1,-1 1-1,0-1 0,0 0 1,0 0-1,0 1 1,0-1-1,0 1 1,-1-1-1,1 1 0,-1-1 1,-2-1-1,-4-5-2065,0 0 0,-1 1 0,-10-8 0,5 6-1184,5 3 902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512 108 476,'-153'0'10070,"-204"0"-6616,356 0-3404,12 0-38,326-13 15,-166 4 36,-59 2-22,62-1-12,-95-2-115,-67 8 652,-20 4 940,-123 13 909,64-10-2241,-565 53-65,619-58-120,12 0 7,-1 0 0,1 0 0,-1 0 1,1 0-1,0 0 0,-1 0 0,1 0 0,0 0 0,-1 0 0,1 0 0,0 1 0,-1-1 0,1 1 0,0-1 0,0 1 0,-1-1 0,1 1 0,-1 0 0,22-1-82,11-3 65,297-47 62,-116 8 60,-55 11-66,-135 26-31,-12 2-5,0 0 1,0 1-1,0 1 0,0-1 1,0 1-1,0 1 0,1 0 0,9 1 1,-20-1-1,1 0 0,-1 0 0,0 0 0,0 0 0,1 1 0,-1-1 0,0 0 1,1 0-1,-1 0 0,0 0 0,0 0 0,1 0 0,-1 0 0,0 1 0,0-1 0,1 0 0,-1 0 1,0 0-1,0 1 0,0-1 0,1 0 0,-1 0 0,0 0 0,0 1 0,0-1 0,0 0 0,0 1 1,1-1-1,-1 0 0,0 0 0,0 1 0,0-1 0,0 0 0,0 1 0,-8 8-10,-22 8-3,23-13-5,-15 6-194,0-2 0,-1 0 0,0-1 0,-46 7 0,37-8-195,3 0-26,-44 10-1708,-2-3 0,-127 5 0,43-12-5067,121-6 5379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3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22 84,'0'0'2360,"-20"-6"2645,0 2-4333,-1 1-1,-22 0 1,34 2-645,4 0-27,10 2-10,2 1 1,1-1 0,-1 0-1,1 0 1,13-1 0,15 2-4,193 23-34,100 13 26,1005 90-109,-201-115-84,-732-15 185,-134 2 704,-266 0 27,-4 1 3,-14 1 614,-24 0 254,-679-22 778,212 2-2298,265 12-30,-264-3 19,-257-2-16,630 23-137,276 8 8,150 2 0,-128-13 86,1422 25-217,-406-40 212,-912 6 48,-133-5 69,-288-11 2297,-1709-65-1265,1558 76-1084,-1059-11-2,1302 14-107,43 0 14,42 1-18,1747 42-152,-1558-33 175,1219 44 100,-612-14 77,-725-33-91,-421-10 28,-161 0-135,392 7 73,-1626 7 163,908-15-135,671 6-145,645-30 28,-276 12 79,670-52-340,-481 34-2924,211-46-10063,-505 62 11261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1877 1326 852,'3'-6'368,"0"1"1,0 0-1,-1-1 0,1 0 0,-1 1 1,-1-1-1,1 0 0,-1 0 1,0 0-1,0 0 0,0-8 0,-2 6 67,0 0-1,-1 0 0,1 1 1,-1-1-1,-1 0 0,0 1 1,0 0-1,-6-11 0,-21-31 534,-3 1 0,-2 1 0,-57-59 0,84 96-883,-67-65 448,-137-109-1,112 101-432,-383-304 455,338 292 447,121 81-669,0 2 0,-2 1 0,1 1 0,-33-8 0,32 11-182,-1 2 1,0 1-1,0 2 0,0 0 0,0 2 0,0 0 0,0 2 0,-45 9 0,43-5-145,0 1 0,1 1-1,0 1 1,0 1-1,-35 20 1,62-30-7,1 0 0,-1 0 1,0 1-1,1-1 0,-1 0 0,1 0 1,-1 1-1,0-1 0,1 1 0,-1-1 1,1 1-1,-1-1 0,1 1 0,-1-1 1,1 1-1,0-1 0,-1 1 0,1-1 1,0 1-1,-1 0 0,1-1 0,0 1 1,0-1-1,-1 1 0,1 0 0,0 0 1,0-1-1,0 2 0,0-1 0,1 0-1,0 0 0,-1-1 1,1 1-1,0 0 0,-1 0 1,1-1-1,0 1 0,0 0 1,-1-1-1,1 1 0,0-1 1,0 1-1,0-1 0,0 1 1,1-1-1,43 11-34,5-10 27,79-7-1,-71 1 20,381-34 86,-45 4-32,40 9 30,-3 31-3430,-395-2 1862,0 2 1,35 8 0,-58-10 655,-1 1-1,0 0 1,0 1-1,0 0 1,0 0 0,-1 2-1,0-1 1,16 14 0,-23-16 384,0-1 0,-1 1-1,0 0 1,0 1 0,4 6 0,-7-11 423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1228,'4'-2'477,"0"0"0,0 1 0,0 0 0,0 0 0,0 0 1,0 0-1,1 1 0,-1-1 0,8 2 0,18-3 604,226-26 972,23-4-1470,-216 23-540,450-82-44,-512 91-12,8-2-245,0 1 0,0-1-1,0-1 1,-1 0 0,1 0 0,-1-1-1,0 0 1,0 0 0,0-1 0,-1 0-1,1 0 1,6-7 0,-13 11 170,-1 1 0,1-1 0,0 0 0,-1 1 0,1-1 1,-1 0-1,1 1 0,-1-1 0,1 0 0,-1 1 0,0-1 0,1 0 0,-1 0 0,0 0 0,0 1 1,0-1-1,1 0 0,-1 0 0,0 0 0,0 0 0,0 0 0,0 1 0,0-1 0,0 0 1,-1 0-1,1 0 0,0 0 0,0 1 0,-1-1 0,1 0 0,0 0 0,-1 0 0,1 1 1,-1-1-1,1 0 0,-1 1 0,1-1 0,-1 0 0,0 1 0,0-1 0,-16-11-1724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40,'9'-5'1504,"10"-6"212,10 6 120,18-6-187,0 6-281,20-6-520,8 6-388,11 0-192,8-1-120,1 1-60,9 0-28,10-1-84,-19 1-584,-10 0-660,0 5-336,-19 5-181,10-5-95,-10 5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99 166 1800,'-63'153'11287,"37"-112"-9513,26-41-1755,0 0 0,0 0 1,0 0-1,0 1 0,0-1 1,0 0-1,0 0 0,0 0 1,0 0-1,0 0 0,0 1 1,0-1-1,0 0 0,-1 0 1,1 0-1,0 0 0,0 0 1,0 0-1,0 1 0,0-1 0,0 0 1,0 0-1,0 0 0,0 0 1,-1 0-1,1 0 0,0 0 1,0 0-1,0 0 0,0 0 1,0 0-1,-1 1 0,1-1 1,0 0-1,0 0 0,0 0 1,0 0-1,0 0 0,-1 0 1,1 0-1,0 0 0,0 0 1,0 0-1,0 0 0,0-1 1,-1 1-1,1 0 0,0 0 1,0 0-1,0 0 0,0 0 0,0 0 1,0 0-1,-1 0 0,1 0 1,0 0-1,0 0 0,0-1 1,0 1-1,0 0 0,0 0 1,-3-15 697,3-18-247,6 7-391,0 1 0,15-33 1,-9 25-72,-4 16-9,1-1 0,0 2 0,1-1-1,18-21 1,-23 32 5,-1 0-1,1 1 1,0 0-1,1 0 1,0 0-1,-1 0 1,1 1-1,1 0 1,-1 1-1,1-1 0,-1 1 1,15-4-1,-18 6 1,0 0-1,0 1 1,0-1-1,1 1 0,-1 0 1,0 0-1,1 0 0,-1 0 1,0 0-1,0 1 1,1 0-1,-1-1 0,0 1 1,0 0-1,0 1 0,0-1 1,0 0-1,0 1 1,-1 0-1,1 0 0,0 0 1,-1 0-1,1 0 1,-1 0-1,0 0 0,1 1 1,-1 0-1,-1-1 0,1 1 1,0 0-1,1 3 1,3 6-300,0 1 0,-1 0 0,0 0 0,-1 0 0,0 0 0,-2 1 0,1 0 0,-2-1 0,1 1 1,-2 15-1,0-10-2287,0 1 1,-2-1-1,-7 36 1,2-41 328,-2-7 477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5 20,'-1'-4'9032,"-15"4"-6694,-26 4-1338,-42 10-301,0 3 0,-135 48 0,212-62-693,-31 10 22,0 2-1,2 2 0,-64 39 0,90-49-23,1 0 0,0 1 0,0 0-1,1 0 1,0 1 0,0 0-1,-10 18 1,14-21-3,1 1 1,0 0-1,0 0 0,1 0 1,0 0-1,0 1 0,0-1 0,1 1 1,0-1-1,1 1 0,-1-1 0,2 1 1,0 9-1,2-4 3,0 0 1,0 0-1,1-1 1,1 1-1,0-1 0,1 0 1,0 0-1,1-1 0,0 0 1,1 0-1,0 0 1,1-1-1,14 13 0,3 0-68,1-1 0,1-1 0,58 33 0,-46-33-2087,2-1 1,76 25 0,-102-42 1158,0 0 1,0 0-1,0-2 0,32 0 1,18-1-1219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881 1023 1348,'-94'-137'9273,"-69"-51"-5784,59 70-1742,-105-108 229,-32-40-1217,183 194-714,47 56 22,21 19-11,31 22 2,-33-20-60,78 56-7,146 137 0,-136-112 43,286 293 72,-302-295-52,-42-40 23,-25-28 114,1-1-1,18 17 1,-26-29 446,-4-5-90,-8-18 307,-19-35 96,19 44-804,-17-43-34,3 0 1,2-1-1,2-1 0,-11-75 1,18 72-143,-1-84 0,10 139 28,0 0 0,0 0 0,0 0 0,1-1 0,-1 1 0,1 0 0,0 0 0,1 0 0,-1 0 0,0 0 0,1 1 0,3-7 0,-3 9 1,0-1 0,-1 0 0,1 1 0,0-1 0,0 1 0,0 0 0,0-1 0,0 1 0,0 0-1,0 0 1,0 1 0,1-1 0,-1 0 0,0 1 0,1-1 0,-1 1 0,0 0 0,1 0 0,-1 0-1,0 0 1,1 0 0,2 1 0,5 0 5,-1 1 0,0 1 0,0 0 0,0 0 0,0 0-1,0 1 1,-1 1 0,0-1 0,1 1 0,12 11 0,8 9-1,34 38 0,-29-30-3,0 5 10,-1 1 1,-1 2 0,-3 1-1,-1 2 1,24 50 0,-36-63-81,71 121-459,-69-125-1264,33 38 0,-39-50 927,-5-46-15223,-7 1 14130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246 374 540,'-3'0'424,"0"1"0,0-1 0,0 1 0,0 0 1,-1 0-1,1 1 0,1-1 0,-1 1 0,0-1 0,0 1 0,1 0 0,-5 3 0,-31 31 2937,24-22-2457,-1 1-530,1 0 1,0 1-1,2 1 0,0 0 0,1 1 0,0 0 1,2 1-1,0 0 0,1 0 0,1 1 0,-8 32 1,10-26-280,1 0-1,1 0 1,1 1 0,2-1 0,0 0 0,2 1 0,1-1 0,10 45 0,-11-65-93,-1 1-1,2 0 0,-1-1 1,1 1-1,0-1 0,0 0 0,1 1 1,-1-2-1,1 1 0,1 0 0,-1-1 1,1 0-1,6 6 0,-7-8 2,0-1 0,1 1-1,-1-1 1,1 0 0,-1 0-1,1 0 1,0-1 0,-1 1-1,1-1 1,0-1 0,0 1-1,0 0 1,0-1 0,0 0-1,0 0 1,0-1 0,0 1-1,-1-1 1,7-2 0,-2 0 4,-1 0 1,0 0-1,0-1 1,0 0-1,0 0 1,0-1-1,11-9 1,47-47 24,-60 55-30,12-14 6,-2 0 0,24-40 1,-8 12-3,16-21-8,-23 30-2,2 1-1,1 1 0,2 2 1,49-45-1,-76 77 5,0 1 0,1 0 0,-1 0 0,1 0 0,-1 0 0,1 0 0,0 1 0,0-1 0,0 1 0,0 0 0,0 0 0,0 1 0,0-1 0,8 1 0,-4 1 3,0-1-1,-1 2 0,1-1 0,0 1 0,-1 1 0,1-1 0,9 5 0,2 4 5,0 0 0,0 1 0,-1 0 0,28 27 0,-3 2 2,-1 2-1,-1 1 1,-3 3-1,33 52 0,-5-7 1,-26-39-70,-33-44 24,2 2-338,-16-15 5,-41-47-115,27 26 402,-294-286-119,140 145 176,99 86 105,4-3 1,-81-119-1,151 199-73,0 1 0,0-1 0,1 1 0,-1-1 0,1 0 0,0 0 0,-1 0 0,1 0 0,1 0 1,-1 0-1,0 0 0,0-6 0,1 9-5,0-1 0,0 1 0,1-1 0,-1 1 0,0 0 0,0-1 0,0 1 0,0-1 0,1 1 0,-1 0 0,0-1 0,0 1 1,1 0-1,-1 0 0,0-1 0,1 1 0,-1 0 0,0-1 0,1 1 0,-1 0 0,0 0 0,1 0 0,-1 0 0,0-1 0,1 1 0,-1 0 0,1 0 0,-1 0 0,0 0 0,1 0 0,0 0 1,25 7 5,1 9-1,0 2-1,-2 0 0,0 2 1,23 23-1,-3-4 8,19 20 29,78 93-1,29 29 16,-27-43-62,-137-132 5,1 0 1,0-1-1,1 0 1,-1 0-1,11 4 0,-16-8 2,-1 0 0,0 0-1,1 0 1,-1 0 0,0-1-1,1 1 1,-1-1-1,1 1 1,0-1 0,-1 0-1,1 0 1,-1 0 0,1 0-1,-1-1 1,1 1 0,-1-1-1,1 1 1,-1-1 0,0 0-1,1 0 1,-1 0-1,0 0 1,1 0 0,2-3-1,9-12 6,-2-1 0,1-1 0,-2 0 0,-1 0 0,0-1 0,-1 0 0,10-32 1,16-31-14,43-68-9,-62 125-3,1-1 0,1 2-1,33-34 1,-2 12-1642,93-66 0,-97 79-1532,19-7-2191,-50 32 4203,12-3-495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1828 917 256,'12'25'3310,"-12"-24"-2984,0 1 1,1 0-1,0 0 1,-1 0-1,1-1 0,0 1 1,-1 0-1,1 0 0,0-1 1,0 1-1,1-1 0,-1 1 1,0-1-1,0 0 0,1 1 1,1 0-1,-3-2-224,1 0 0,-1 0 0,1 1 0,-1-1 0,1 0 0,-1 0 0,1 1-1,-1-1 1,1 0 0,-1 0 0,1 1 0,-1-1 0,0 1 0,1-1 0,-1 0 0,1 1 0,-1-1 0,0 1-1,0-1 1,1 1 0,-1-1 0,0 1 0,0-1 0,1 1 0,-1-1 0,0 1 0,-12 2 1710,-26-5-604,-24-12-702,1-2 1,-98-40-1,127 44-401,-65-28 99,-134-76 1,-85-75-189,233 139-49,-168-120-28,117 75 49,118 87 26,-37-28 119,-1 2 1,-109-51 0,158 85-95,0 1-1,0 0 1,0 0 0,0 0-1,0 0 1,0 1-1,0 0 1,0 0 0,0 0-1,-10 2 1,14-2-33,-1 1 0,0-1 1,0 0-1,0 1 0,0-1 0,1 1 1,-1 0-1,0 0 0,1 0 0,-1 0 1,0 0-1,1 0 0,-1 0 0,1 0 1,0 0-1,-1 1 0,1-1 0,0 1 1,0-1-1,0 1 0,0-1 0,0 1 1,0 0-1,0-1 0,0 1 0,1 0 1,-1 0-1,1-1 0,-1 1 0,1 0 1,0 3-1,0 9-2,-1-7-2,1 0 1,0 0 0,1 0-1,-1-1 1,1 1-1,3 9 1,-3-13-4,1 0 0,-1-1 0,1 1 0,-1-1 0,1 1 1,0-1-1,0 0 0,0 1 0,0-1 0,1 0 0,-1 0 0,0-1 0,1 1 1,-1 0-1,1-1 0,0 0 0,-1 1 0,6 0 0,16 6-7,1-2-1,-1 0 0,1-2 0,0-1 0,1-1 1,39-2-1,1-4 39,87-16-1,231-60 95,207-29 32,-500 103-505,1 4 1,121 14 0,-171-7-1372,76 17 1,-61-5-1979,-1 1 0,59 30 1,-66-26 1566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2 139 136,'0'0'61,"-1"0"0,1 0 0,0 0 1,0 0-1,0 1 0,0-1 0,0 0 0,0 0 0,0 0 0,0 0 1,0 0-1,0 0 0,0 1 0,0-1 0,0 0 0,0 0 0,0 0 0,0 0 1,0 0-1,0 1 0,0-1 0,0 0 0,0 0 0,0 0 0,0 0 1,0 0-1,0 1 0,0-1 0,0 0 0,0 0 0,1 0 0,-1 0 1,0 0-1,0 0 0,0 0 0,0 1 0,0-1 0,0 0 0,0 0 0,0 0 1,1 0-1,-1 0 0,0 0 0,0 0 0,0 0 0,0 0 0,0 0 1,1 0-1,-1 0 0,0 0 0,0 0 0,0 0 0,0 0 0,0 0 1,1 0-1,139 5 4596,12 1-3338,894-49-472,-885 21-1069,-159 22 133,0 0 0,-1 0-1,1 0 1,0-1 0,-1 1 0,1 0 0,-1-1-1,1 0 1,0 1 0,-1-1 0,1 0 0,-1 1-1,1-1 1,-1 0 0,0 0 0,1 0 0,-1-1 0,0 1-1,0 0 1,0 0 0,0-1 0,0 1 0,0 0-1,1-4 1,-2 4-61,0-1-1,-1 1 1,1-1 0,-1 0-1,1 1 1,-1-1-1,1 1 1,-1-1 0,0 1-1,0 0 1,0-1-1,0 1 1,0 0 0,0 0-1,0-1 1,-1 1-1,1 0 1,0 0 0,-1 0-1,1 1 1,-3-2-1,-21-15-1760,-17-4 44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9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28 1248,'-12'-8'2497,"1"-1"1748,11 9-4174,0 0-1,0 0 1,-1 0 0,1-1 0,0 1 0,1 0 0,-1 0-1,0 0 1,0-1 0,0 1 0,0 0 0,0 0 0,0-1-1,0 1 1,0 0 0,0 0 0,0 0 0,0-1 0,1 1-1,-1 0 1,0 0 0,0 0 0,0 0 0,0-1 0,0 1-1,1 0 1,-1 0 0,0 0 0,0 0 0,0 0 0,1 0-1,-1 0 1,0 0 0,0-1 0,0 1 0,1 0-1,-1 0 1,0 0 0,0 0 0,1 0 0,-1 0 0,0 0-1,0 0 1,0 0 0,1 0 0,-1 0 0,0 1 0,0-1-1,0 0 1,1 0 0,-1 0 0,0 0 0,47-4 385,82 3 1,-60 2-392,459 4 313,1 0-4851,-385 1-2117,-106-6 4721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407 650 600,'3'-2'506,"-1"-1"0,0 1-1,1-1 1,-1 0 0,0 1-1,-1-1 1,1 0 0,0 0 0,-1-1-1,0 1 1,0 0 0,0 0 0,0-1-1,1-5 1,-3 2 76,0 0 0,0 1 0,-1-1 0,0 1 0,0-1 0,-5-9 0,7 15-571,-4-7 174,-1 0 0,0 0 0,0 0 0,0 1 0,-1 0 0,0 0 1,-13-10-1,-19-24 360,-68-92 373,94 120-962,1 0 0,0 0 0,0-1-1,2-1 1,0 0 0,0 0 0,2 0 0,0-1 0,-10-32 0,16 42-475,0 1 0,-1-1 0,0 1-1,0-1 1,-1 1 0,0 0 0,1 0 0,-2 0 0,1 0 0,0 0-1,-1 1 1,0-1 0,0 1 0,-1 0 0,1 1 0,-1-1 0,0 1-1,1 0 1,-10-5 0,-7-6-1797,2 2 417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4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8,'11'-11'9438,"35"13"-8692,72 14 1,-20-2-860,-57-9-1682,0 2 1,0 2-1,-1 1 1,71 29 0,-71-18 48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626 570 744,'9'37'5792,"-9"-36"-5691,0-1-1,0 0 1,0 1 0,0-1 0,0 1 0,0-1-1,-1 1 1,1-1 0,0 0 0,0 1 0,0-1-1,-1 1 1,1-1 0,0 0 0,0 1-1,-1-1 1,1 0 0,0 1 0,-1-1 0,1 0-1,0 0 1,-1 1 0,1-1 0,0 0 0,-1 0-1,1 0 1,-1 1 0,1-1 0,0 0-1,-1 0 1,1 0 0,-1 0 0,1 0 0,-1 0-1,1 0 1,-1 0 0,1 0 0,0 0 0,-1 0-1,1 0 1,-1 0 0,1 0 0,-1-1-1,1 1 1,-1 0 0,-23-10 1338,-13-14-858,2-2 0,0-1 0,2-2 0,-44-50-1,-9-7-188,-55-66-156,18 18-202,117 128-36,4 4 2,0 1-1,0 0 0,1-1 1,-1 0-1,1 1 0,-1-1 0,1 0 1,0 0-1,0 1 0,-1-1 1,1 0-1,1 0 0,-1 0 1,0 0-1,0-1 0,1 1 1,-1-4-1,1 6-1,0-1 1,0 1 0,1 0-1,-1-1 1,0 1 0,1 0-1,-1-1 1,0 1 0,1 0-1,-1-1 1,1 1 0,-1 0-1,0 0 1,1 0 0,-1-1-1,1 1 1,-1 0 0,1 0-1,-1 0 1,1 0-1,-1 0 1,0 0 0,1 0-1,-1 0 1,1 0 0,-1 0-1,1 0 1,-1 0 0,1 0-1,-1 0 1,1 0 0,-1 1-1,0-1 1,1 0 0,-1 0-1,1 0 1,-1 1 0,0-1-1,1 1 1,26 9 5,-21-7-2,33 15 14,66 44-1,-73-42-8,130 92-21,-88-59 0,12 16-6,-29-22 692,-57-79 1670,-8 0-1670,-15-34 1,13 40-595,1 0 1,-7-40 0,15 61-76,0-2-8,0 0 1,0 0-1,0-1 0,1 1 1,1-10-1,-1 15 3,1 0 1,-1 0-1,1 0 0,-1 1 1,1-1-1,0 0 0,-1 0 1,1 1-1,0-1 0,0 1 1,0-1-1,0 1 0,1-1 0,-1 1 1,0 0-1,1-1 0,-1 1 1,1 0-1,-1 0 0,1 0 1,-1 0-1,1 0 0,0 1 1,-1-1-1,1 0 0,0 1 1,2-1-1,8-1 2,-1 1 0,1 1 0,-1-1 0,1 2 1,0 0-1,-1 0 0,0 1 0,17 5 0,88 33 6,-38-5-853,-2 3 0,126 85 0,-174-103-1001,-2 1 1,0 1 0,-2 2 0,0 0 0,31 43 0,-11-20-2029,-25-29 2539,4 10-453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1107 836 800,'26'4'1431,"33"3"4334,-58-7-5658,-1 0 0,0 0-1,0 0 1,0 0 0,1 0-1,-1 0 1,0 0 0,0 0 0,0 0-1,1 0 1,-1 0 0,0 0-1,0 0 1,0 0 0,1 0 0,-1 0-1,0 0 1,0 0 0,0 0-1,1 0 1,-1 0 0,0 0 0,0-1-1,0 1 1,1 0 0,-1 0 0,0 0-1,0 0 1,0 0 0,0 0-1,0-1 1,1 1 0,-1 0 0,0 0-1,0 0 1,0-1 0,0 1-1,0 0 1,0 0 0,0 0 0,0 0-1,0-1 1,0 1 0,1 0 0,-9-10 1961,-20-9-912,26 18-876,-295-196 3311,-141-110-3279,279 195-129,48 25-280,-7-6-1896,114 91 1669,0 0 0,0-1-1,1 1 1,-1 1 0,-1-1 0,1 0 0,-6 0-1,11 9-2722,16 11 1698,20 19 470,-12-18 845,2-1 0,0-1 1,0-1-1,1-1 1,1-2-1,1-1 1,0-1-1,0-2 1,1-1-1,47 7 0,4-6 435,1-3-1,148-8 1,293-51 257,-6-31-571,-511 83-86,344-36-1645,-347 37 1580,4-1-486,0 1 0,0 0-1,15 2 1,-22-2 439,0 0 0,0 0 0,-1 1 0,1-1 0,0 0-1,-1 0 1,1 1 0,0-1 0,0 0 0,-1 1 0,1-1 0,-1 1 0,1-1 0,0 1-1,-1-1 1,1 1 0,-1-1 0,1 1 0,-1 0 0,1 0 0,-1 0-43,0 1 0,0-1-1,0 0 1,0 0 0,0 0 0,0 0 0,0 0 0,-1-1 0,1 1-1,0 0 1,-1 0 0,1 0 0,-1 0 0,1 0 0,-1 0 0,1 0-1,-1-1 1,0 1 0,1 0 0,-3 1 0,-14 14-1795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4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44,'2'-2'309,"0"0"-1,1 0 1,-1 0 0,1 0-1,-1 1 1,1-1 0,0 1 0,0-1-1,0 1 1,0 0 0,0 0-1,0 0 1,0 1 0,0-1-1,0 1 1,0-1 0,0 1-1,0 0 1,4 1 0,-4 0 40,0 0-1,0 1 1,0-1 0,0 1 0,0-1 0,0 1-1,0 0 1,-1 0 0,1 0 0,-1 1 0,0-1 0,1 1-1,-1-1 1,0 1 0,-1 0 0,1 0 0,3 5-1,9 25 1077,-1 0 0,-2 0 0,-1 1 0,11 68-1,-16-69-871,1-1 1,2 0-1,1-1 0,2 0 0,28 58 0,-36-83-527,0-1 1,0 0 0,1 0 0,-1 0-1,1-1 1,0 1 0,1-1-1,-1 0 1,1 0 0,8 4-1,-11-7-13,0 0-1,0 0 0,1 0 0,-1-1 1,0 1-1,1-1 0,-1 0 0,1 1 1,-1-1-1,1 0 0,-1-1 0,0 1 1,1 0-1,-1-1 0,1 1 0,-1-1 1,0 0-1,0 1 0,1-1 0,-1 0 1,0-1-1,0 1 0,0 0 0,0-1 1,0 1-1,0-1 0,2-3 0,4-3 16,-1 0-1,-1-1 1,0 0-1,0 0 1,0 0-1,6-19 0,1 2-5,30-63-29,25-46-74,-59 119 49,2 0 0,0 1-1,1 0 1,0 0 0,24-20-1,-30 29 28,1 1-1,-1 0 0,1 1 1,0 0-1,1 0 0,-1 0 0,0 1 1,1 0-1,0 1 0,13-3 1,-17 4 11,0 1 0,0 0 0,1 0 0,-1 0 1,0 0-1,0 1 0,1-1 0,-1 1 1,0 0-1,0 1 0,0-1 0,0 1 0,0-1 1,0 1-1,-1 0 0,1 1 0,-1-1 1,1 1-1,-1-1 0,0 1 0,5 5 0,-1 1 21,0 0 0,-1 0-1,0 1 1,0-1-1,-1 1 1,0 0-1,3 12 1,1 8 230,6 35 1,-9-34-24,-5-27-157,0 0 1,-1 0-1,1 0 1,-1 0-1,0 0 1,-1 1-1,0 6 1,1-11-59,-1 1 0,1-1 0,0 1-1,0 0 1,0-1 0,-1 1 0,1 0 0,0-1 0,0 1 0,-1-1 0,1 1 0,0-1 0,-1 1 0,1-1 0,-1 1 0,1-1 0,-1 1 0,1-1 0,-1 0 0,1 1 0,-1-1 0,1 0-1,-1 1 1,0-1 0,1 0 0,-1 0 0,0 1 0,1-1 0,-1 0 0,1 0 0,-1 0 0,0 0 0,1 0 0,-1 0 0,0 0 0,1 0 0,-1 0 0,0 0 0,1-1 0,-1 1 0,1 0-1,-1 0 1,0-1 0,1 1 0,-1 0 0,1 0 0,-1-1 0,1 1 0,-1-1 0,1 1 0,-1-1 0,1 1 0,-1 0 0,1-1 0,-1 0 0,-106-92 538,23 19-580,-27-21-57,-60-47-54,136 116 107,-1 2 0,-1 1-1,-43-19 1,77 40 20,0 1 0,0 0-1,0 0 1,0 0 0,0 0 0,0 0 0,0 1-1,-1-1 1,-2 1 0,5 0 4,0 0 1,1 0-1,-1 1 1,0-1-1,0 0 0,1 1 1,-1-1-1,0 1 0,1-1 1,-1 1-1,1-1 1,-1 1-1,0-1 0,1 1 1,-1 0-1,1-1 0,0 1 1,-1 0-1,1-1 1,-1 1-1,1 0 0,0 0 1,0-1-1,-1 1 0,1 0 1,0 0-1,0 0 0,0-1 1,0 1-1,0 0 1,0 0-1,0 0 0,0-1 1,1 3-1,-1 0 3,1-1 1,-1 1-1,1 0 0,0 0 0,0-1 1,0 1-1,1 0 0,-1-1 0,0 1 1,1-1-1,0 1 0,0-1 0,-1 0 1,1 0-1,1 0 0,-1 0 0,0 0 1,0 0-1,1-1 0,-1 1 0,1-1 1,-1 1-1,5 0 0,3 3 14,0-1-1,0-1 0,0 0 1,1 0-1,14 1 1,-4-2 5,2-1 1,-1-1 0,0-1-1,0-1 1,-1-1-1,33-8 1,126-49 28,-28 7-23,-63 26-53,48-13-1266,-113 34-672,41-3 1,-62 9 1592,-1 0 0,1-1 0,-1 1 0,1 0 0,-1 0-1,1 1 1,-1-1 0,1 1 0,-1-1 0,0 1 0,1-1 0,-1 1 0,1 0 0,-1 0 0,0 1 0,0-1 0,0 0 0,0 1 0,0-1 0,0 1 0,0-1 0,0 1 0,-1 0 0,1 0 0,0 0 0,-1 0 0,0 0 0,3 5 0,-3-2-229,1 1-1,-1-1 1,0 1 0,0 0 0,0 0-1,-1 0 1,0-1 0,0 1-1,-1 0 1,0 0 0,-1 6 0,-7 37-1880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890 1082 708,'18'-3'1343,"-12"2"-785,-1 1-1,1-1 1,-1 0-1,0 0 1,1-1-1,-1 0 1,0 0-1,0 0 1,0 0-1,0-1 1,0 0-1,-1 0 1,1 0-1,-1-1 1,7-6-1,-11 9-475,1-1 0,0 1 0,0-1 1,-1 0-1,1 1 0,-1-1 0,1 0 0,-1 1 0,0-1 0,0 0 0,0 0 1,0 1-1,0-1 0,0 0 0,0 1 0,0-1 0,-1 0 0,1 0 0,-1 1 1,1-1-1,-1 1 0,0-1 0,1 0 0,-1 1 0,-2-3 0,-30-43 378,29 42-367,-37-39 275,-2 1 0,-2 3 1,-78-56-1,26 22-71,25 17-78,-121-104 362,190 158-572,-32-29 108,1-2-1,-34-46 1,11 9-49,36 46-60,1-1 0,0-1 0,-15-31 0,29 48 4,0 1 1,0 1-1,-12-14 1,17 22-11,0-5 0,-1-6-34,-2 11 15,2 0 22,0 0 37,4 0-49,6-3-1,-8 1 8,0 2 22,1 15-32,28-5 14,-13-5-2,-14-5 0,0 0 0,0 1 0,0-1 0,-1 0 0,1 1-1,0-1 1,0 1 0,-1 0 0,1 0 0,-1 0 0,1 0-1,0 0 1,-1 0 0,3 2 0,2 2 12,-5-5-14,-1 1-1,0-1 1,1 0 0,-1 0-1,0 0 1,0 1 0,1-1-1,-1 0 1,0 0 0,0 1-1,1-1 1,-1 0 0,0 1-1,0-1 1,0 0 0,1 1-1,-1-1 1,0 0 0,0 1-1,0-1 1,0 1 0,0-1-1,0 0 1,0 1 0,0-1-1,0 1 1,0-1 0,0 0-1,0 1 1,0 0 0,0-1-1,0 0 1,0 0 0,1 1 0,-1-1-1,0 0 1,0 1 0,0-1 0,0 0-1,1 0 1,-1 1 0,0-1-1,0 0 1,1 0 0,-1 0 0,0 1-1,0-1 1,1 0 0,-1 0 0,0 0-1,0 0 1,1 0 0,-1 0 0,0 1-1,1-1 1,-1 0 0,0 0 0,1 0-1,-1 0 1,0 0 0,1 0 0,-1 0-1,1 0 1,-1 0 1,0-1 0,1 1 1,-1 0-1,1 0 0,-1 0 0,0 0 0,1 0 1,-1 1-1,0-1 0,1 0 0,-1 0 0,0 0 0,1 0 1,-1 0-1,1 0 0,-1 1 0,0-1 0,0 0 1,1 0-1,-1 0 0,0 1 0,1-1 0,-1 0 1,0 1-1,0-1 0,1 0 0,-1 0 0,0 1 1,0-1-1,0 0 0,0 1 0,1-1 0,-1 1 1,0-1-1,0 1 0,1 0-9,1 1-1,0 0 1,-1-1 0,1 1 0,0-1-1,0 1 1,0-1 0,0 0 0,0 0-1,0 0 1,1 0 0,-1 0-1,4 0 1,9 6-1465,-41 0-4328,23-7 5194,0 1-1,0 0 1,0 0 0,0 1-1,0-1 1,0 0 0,0 1 0,0 0-1,0 0 1,1 0 0,-5 4 0,-2 4-1285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512 150 1424,'-28'-6'7121,"10"5"-6112,0-1-1,1 0 0,-25-8 0,19 5-2,-42-6 1,0 6 452,-169-7 6211,233 12-6982,29 5-387,99 1-286,420 0 105,-474-7-98,422-26 1110,-338 16-480,275-26 982,-134 10-1312,-201 18-261,-97 8-64,0 1-1,1 0 0,-1 0 1,1 0-1,-1 0 1,1 0-1,-1 0 0,0 0 1,1 1-1,-1-1 0,1 0 1,-1 0-1,0 0 1,1 0-1,-1 0 0,1 1 1,-1-1-1,0 0 0,1 0 1,-1 1-1,0-1 1,1 0-1,-1 0 0,0 1 1,0-1-1,1 0 0,-1 1 1,0-1-1,0 0 1,1 1-1,-1-1 0,0 1 1,0-1-1,0 0 0,0 1 1,0-1-1,0 1 1,0-1-1,0 0 0,0 1 1,0-1-1,0 1 0,0-1 1,0 1-1,0-1 1,0 0-1,0 1 0,0-1 1,0 1-1,0-1 0,-1 0 1,1 1-1,0-1 1,0 0-1,-1 1 0,1-1 1,0 0-1,0 1 0,-1-1 1,-15 23-1287,7-13-217,-1-1-1,0 0 0,-1 0 0,1-1 0,-18 10 0,16-11 79,1 1 0,-1 0 0,1 1 0,1 0 0,-1 1 0,2 0 0,-1 1 0,2 0 0,-1 0 0,-11 22 0,1 4-677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1032,'10'-16'15704,"10"16"-13358,575-11-1498,-534 8-935,0-2 0,-1-2 0,113-31 0,-171 38 14,1-1 0,-1 0 0,0 0 0,0 0 0,0 0 0,0 0 0,0 0 0,0-1 0,4-2 0,-6 3-7,1 1-1,-1-1 0,0 1 1,1-1-1,-1 1 1,0-1-1,0 1 0,1-1 1,-1 1-1,0-1 1,0 1-1,0-1 0,1 0 1,-1 1-1,0-1 0,0 1 1,0-1-1,0 0 1,0 1-1,0-1 0,-1 1 1,1-1-1,0 0 0,0 0 1,-2-1-219,1 0-1,-1 0 1,0 0 0,1 0 0,-1 0-1,0 0 1,0 1 0,0-1 0,0 1 0,0-1-1,-1 1 1,1 0 0,0 0 0,-1 0-1,-3-1 1,-28-8-1990,0 2-1,-1 1 0,-48-3 1,7 3-2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1140,'101'-20'6166,"196"-30"-2740,-242 43-3368,363-32 102,-372 37-228,1-2-561,0 3 1,0 2 0,56 9 0,-98-9 223,-1 0 0,0 0 0,0 0-1,0 1 1,0-1 0,0 1 0,0 0 0,-1 0 0,1 1 0,-1-1 0,1 1 0,-1-1 0,6 7 0,2 7-1493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52 264,'8'-23'4748,"-6"-1"5155,-9 20-4819,-12 5-3830,13 0-521,-29 3-313,-1 1-1,1 2 1,0 1-1,1 2 1,0 1 0,1 2-1,-42 22 1,73-34-422,-1 0 0,1 0 1,0 1-1,0-1 0,0 1 1,0-1-1,0 1 0,0 0 0,0 0 1,0 0-1,1 0 0,-1 0 0,1 0 1,0 1-1,-1-1 0,1 0 0,0 1 1,1-1-1,-1 1 0,0-1 0,0 1 1,1-1-1,0 1 0,-1-1 0,1 6 1,1-5-5,0 0 0,0 0 0,0-1 0,0 1 0,0 0 0,0-1 0,1 1 0,-1-1 1,1 1-1,-1-1 0,1 0 0,0 1 0,0-1 0,0 0 0,1 0 0,-1-1 1,0 1-1,1 0 0,-1-1 0,1 1 0,-1-1 0,5 2 0,64 22 22,77 16-1,-77-23 22,81 32-1,-113-35-43,-1 2 1,-2 1-1,58 38 0,-90-53 6,-1 0 0,1 0 0,-1 0-1,0 1 1,0-1 0,0 1 0,0 0 0,3 7 0,-5-10-3,-1 1 1,1-1 0,0 1-1,-1-1 1,1 1-1,-1 0 1,1-1 0,-1 1-1,0 0 1,0-1-1,0 1 1,0 0 0,0-1-1,0 1 1,0 0-1,-1-1 1,1 1 0,-1 0-1,1-1 1,-1 1-1,1-1 1,-1 1-1,0-1 1,-1 2 0,-4 5-306,-1-1-1,0 0 1,0-1 0,-11 7 0,-10 10-1933,25-20 1605,0 0-1,-1-1 1,1 0 0,-1 1-1,0-1 1,0-1 0,0 1-1,-6 1 1,-18 9-5808,28-12 6355,0 0-1,0 0 1,1 0 0,-1 0-1,0 0 1,0 0 0,0 1 0,1-1-1,-1 0 1,0 0 0,0 0-1,0 0 1,1 0 0,-1 1 0,0-1-1,0 0 1,0 0 0,0 0-1,0 0 1,1 1 0,-1-1 0,0 0-1,0 0 1,0 0 0,0 1-1,0-1 1,0 0 0,0 0 0,0 1-1,0-1 1,0 0 0,0 0-1,0 1 1,0-1 0,0 0 0,0 0-1,0 0 1,0 1 0,0-1-1,0 0 1,0 0 0,0 1 0,0-1-1,0 0 1,0 0 0,-1 0-1,1 1 1,0-1 0,0 0 0,0 0-1,0 0 1,0 0 0,-1 1-1,1-1 1,0 0 0,0 0 0,0 0-1,-1 0 1,1 0 0,0 0-1,0 0 1,-1 1 0,1-1 0,0 0-1,9 5-2179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853 686 1360,'0'0'217,"0"-1"-1,1 1 1,-1 0 0,1 0-1,-1-1 1,0 1-1,1 0 1,-1 0 0,0-1-1,1 1 1,-1 0-1,0-1 1,0 1 0,1-1-1,-1 1 1,0 0-1,0-1 1,0 1 0,1-1-1,-1 1 1,0 0-1,0-1 1,0 1-1,0-1 1,0 1 0,0-1-1,0 1 1,0 0-1,0-1 1,0 1 0,0-1-1,-10-14 3193,-22-10-941,30 24-2213,-184-104 5621,117 69-4461,-83-58 0,113 66-1083,-121-92 560,128 93-807,0-2-1,-45-54 1,72 76-131,1 0 1,-1 0-1,1-1 1,1 1-1,-1-1 0,-2-9 1,-13-28-4648,19 45 4568,0-1 0,-1 1 0,1 0-1,0 0 1,0-1 0,0 1 0,0 0 0,-1 0-1,1-1 1,0 1 0,0 0 0,0 0 0,-1 0 0,1 0-1,0 0 1,0-1 0,-1 1 0,1 0 0,0 0-1,0 0 1,-1 0 0,1 0 0,0 0 0,0 0 0,-1 0-1,1 0 1,0 0 0,-1 0 0,1 0 0,0 0-1,0 0 1,-1 0 0,1 0 0,0 0 0,0 0 0,-1 0-1,1 0 1,0 0 0,0 1 0,-1-1 0,1 0-1,0 0 1,0 0 0,-1 0 0,1 1 0,0-1 0,0 0-1,0 0 1,0 1 0,-1-1 0,1 0 0,0 0-1,0 0 1,0 1 0,0-1 0,0 0 0,0 1 0,0-1-1,0 0 1,0 0 0,0 1 0,0-1 0,0 0-1,0 0 1,0 1 0,-6 22-5629,8-2 2919,6 0 603</inkml:trace>
  <inkml:trace contextRef="#ctx0" brushRef="#br0" timeOffset="1">313 435 1376,'18'2'1923,"-16"-2"-1454,-1 1-1,1-1 1,0 0 0,0 0-1,0 0 1,-1 0 0,1 0-1,0 0 1,0 0 0,0-1-1,-1 1 1,1-1 0,0 1-1,2-2 1,22-13 1016,-8 3-898,35-14 1,125-53-218,-70 41-990,1 5-1,193-33 1,-292 64-103,0 0 0,0 1 0,0 0 1,1 1-1,-1 0 0,0 1 0,0 0 0,0 1 1,0 0-1,0 0 0,12 5 0,-2 4-1353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104 676 420,'25'1'2190,"-20"0"-1149,1-1 0,-1 0 0,0 0 1,1 0-1,-1 0 0,10-3 0,-13 2-798,-1 1 0,1-1 0,0 0 0,0 0 0,0-1 0,0 1 0,-1 0 0,1-1 0,-1 1 0,1-1 0,-1 1 1,1-1-1,-1 0 0,0 1 0,0-1 0,0 0 0,0 0 0,0 0 0,0 0 0,-1 0 0,2-3 0,-2 2-51,1 0 0,-1 0 0,0 0 0,0 0 0,0 0 0,0 0 0,-1 1 0,1-1 0,-1 0 0,0 0 0,0 0 0,0 1 0,0-1 0,0 0 0,0 1 0,-1-1 0,1 1 0,-3-3 0,-9-20 777,-57-133 1257,45 108-2114,-32-94 1,53 125-517,1 0 0,1 0 0,0 0 0,2 0 0,1-22 0,0 1-4012,-11 9-4915,1 36 4337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5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0 443 612,'2'-4'688,"0"0"-1,-1 0 0,1 0 1,-1 0-1,0-1 1,0 1-1,-1 0 1,0 0-1,1-1 1,-1 1-1,-1-7 1,3-29 2978,0 26-3020,1 0 1,1 1-1,0-1 1,8-16-1,2-6 236,-10 26-645,0-1 1,1 1-1,7-13 1,4-4 63,-10 16-266,0 1 1,1 0-1,0 0 0,0 0 0,1 1 0,0 0 0,1 0 0,0 1 0,14-11 0,-11 12-14,0 1 0,1 1 0,0-1 0,22-5 0,-29 10-158,1 0 1,-1 0-1,0 0 0,0 1 0,1 0 0,-1 0 0,0 1 0,0 0 0,0 0 0,0 0 0,1 1 0,10 4 1,-15-5-124,-1 0 1,1 0-1,0 0 1,0 0-1,-1 1 1,1-1-1,-1 1 1,1-1-1,-1 1 1,0-1-1,0 1 1,0 0-1,1 0 1,-2 0-1,1 0 1,0 0-1,0-1 1,0 4-1,6 42-5471,0-3 1729,3-13 2172</inkml:trace>
  <inkml:trace contextRef="#ctx0" brushRef="#br0" timeOffset="1">815 678 632,'14'0'1457,"-8"0"-309,-1 1 0,1-1 0,0 0-1,-1-1 1,1 1 0,0-1 0,-1 0 0,10-4 0,-14 5-972,-1-1 0,0 0 1,1 0-1,-1 0 0,1 0 1,-1 1-1,0-1 0,0 0 1,0 0-1,1 0 0,-1 0 1,0 0-1,0 0 0,0 0 1,0 0-1,0 0 0,-1 0 1,1 1-1,0-1 0,0 0 1,-1 0-1,1 0 0,0 0 1,-1-1-1,-11-23 1327,-34-49-733,32 52-1557,0 1-1,-35-39 1,19 31-3109,0 1 0,-58-40 0,51 41 1291,7 0 519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1252,'3'-3'680,"-1"1"0,1 0 0,0 0 0,-1 1 0,1-1 0,0 0 0,0 1 0,0 0 0,0 0 0,0 0 0,1 0 0,-1 0 0,0 0 0,0 1 0,0 0 0,6-1 0,10 0 2528,-14 0-3017,1 1 0,0 0 1,-1 0-1,1 0 0,7 2 1,40 1-64,-42-3-161,0 0 0,0 1 0,0 0 0,-1 0 0,15 5 0,-10-1-139,-8-3-406,-1 0 0,1 0 0,0 1 1,9 6-1,-12-7-310,-1 1 1,0-1 0,0 1 0,0 0-1,0 0 1,4 6 0,13 22-4432,-2-15 3220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5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302 651 1252,'0'0'1742,"-1"-18"5769,-8 2-6195,-1 0 0,0 0 0,-20-23 1,-12-17 520,-82-150 2666,77 117-3644,35 59-760,12 28-101,-1 0 0,1 0 0,-1 0 0,1 0 0,-1 0 0,0 0 0,0 0 0,0 1 0,0-1 0,0 0 0,-1 0 1,1 1-1,0-1 0,-3-2 0,51 20-86,160 117 138,-152-94-19,-1 3 0,-3 3 0,54 58 0,-89-89-6,-13-13-11,0 1 0,0 0 0,-1 0 0,1 0 0,-1 0 0,0 1 0,1-1 1,-1 1-1,0-1 0,0 1 0,2 6 0,-4-8 128,-28-29 432,18 18-517,1-1 1,1 0-1,0 0 1,0-1-1,-7-15 1,-27-70-59,28 63-12,8 15 22,1 0 0,0 0-1,2 0 1,-3-29-1,4 31-11,2 7 10,-1 1 1,2-1-1,-1 1 0,1-1 0,1 1 0,-1-1 0,2 1 0,-1 0 0,1 0 1,1 0-1,0 0 0,0 0 0,0 1 0,1 0 0,0 0 0,13-14 1,-16 20-6,0 1 0,0 0 1,0 0-1,0 0 0,0 0 1,0 0-1,0 0 0,1 0 1,-1 1-1,0-1 0,1 1 1,-1-1-1,1 1 0,-1 0 1,0 0-1,1 0 0,-1 0 1,1 1-1,-1-1 0,3 2 1,47 13 3,-14 3-19,-1 2 0,-1 1 1,-1 1-1,-1 3 0,-1 0 0,-2 2 1,49 53-1,35 33 95,-82-80-1004,2-2 0,45 31 0,-79-62 721,-1 1 0,0 0 0,1-1 0,-1 1 0,1-1 0,-1 0 0,1 1-1,-1-1 1,1 1 0,-1-1 0,1 0 0,-1 1 0,1-1 0,-1 0 0,1 1 0,0-1 0,-1 0-1,1 0 1,-1 0 0,1 1 0,0-1 0,-1 0 0,1 0 0,0 0 0,-1 0 0,1 0-1,0 0 1,0-1 0,-5-16-7210,-4-10 3703,13 2 1249,-4-2 480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0 348,'-9'0'1528,"0"0"-508,18 0 284,-18 5-2932,0 1-268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1:5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21 556,'1'-1'200,"0"1"1,-1-1-1,1 0 1,-1 1-1,1-1 0,-1 0 1,1 1-1,-1-1 0,1 0 1,-1 0-1,1 1 0,-1-1 1,0 0-1,0 0 1,1 0-1,-1 0 0,0 0 1,0 1-1,0-2 0,0 1 19,0 1-1,-1 0 0,1-1 0,0 1 0,0 0 0,-1-1 0,1 1 0,-1 0 1,1 0-1,0 0 0,-1-1 0,1 1 0,0 0 0,-1 0 0,1 0 0,-1 0 1,1-1-1,-1 1 0,1 0 0,0 0 0,-1 0 0,1 0 0,-1 0 0,1 0 1,-1 0-1,1 0 0,-23 5 5405,10 0-5158,4 0-47,0 1 0,1 0 0,-1 0 0,1 1 0,0 0 0,1 0 0,0 1 0,0 0 0,1 0 0,-1 0 0,2 1-1,-1 0 1,1 0 0,1 1 0,-5 12 0,7-13-297,-1 0-1,2 0 1,-1 1-1,1-1 0,1 1 1,0-1-1,0 1 0,0-1 1,2 1-1,-1-1 1,1 1-1,0-1 0,1 0 1,0 0-1,1 0 1,8 15-1,-5-9-68,2-1 0,0-1 1,0 0-1,13 14 0,-18-23-47,-1-1 0,1 1-1,0-1 1,0 0 0,0 0-1,0 0 1,1-1 0,-1 1-1,1-1 1,0 0 0,-1 0-1,1-1 1,0 1 0,0-1-1,0 0 1,9 0 0,-12-1-1,1-1 1,-1 1-1,0 0 1,0-1 0,1 0-1,-1 0 1,0 1-1,0-1 1,0 0-1,0-1 1,0 1 0,0 0-1,0-1 1,0 1-1,-1-1 1,1 1-1,0-1 1,-1 0 0,1 1-1,-1-1 1,0 0-1,2-4 1,2-4 13,0-1 0,-1 1 0,4-16-1,-7 23-12,9-51 30,-8 41-29,0 0-1,0 0 1,2 0-1,6-17 1,26-43-18,-34 70 10,1 1 1,-1 0-1,1-1 1,-1 1-1,1 0 1,0 0-1,-1 1 1,1-1-1,0 0 1,0 1-1,0 0 1,0 0-1,1 0 1,-1 0-1,0 0 1,5 0-1,51-3-28,-42 5 29,-1 0 0,1 1 0,-1 1 0,0 1-1,0 1 1,0 0 0,-1 0 0,0 2 0,23 12 0,-14-4 14,0 0-1,-1 2 0,-1 0 1,35 36-1,-47-42-2,-1 1 0,0 0 0,0 0 0,-1 0-1,0 1 1,-2 0 0,1 1 0,-2 0 0,7 22 0,-11-32-10,0 1 0,-1 0 1,0 0-1,0 0 0,-1 0 1,1 0-1,-1-1 0,0 1 0,0 0 1,0-1-1,-1 1 0,0 0 1,0-1-1,0 0 0,0 1 1,-1-1-1,1 0 0,-1 0 0,-6 5 1,0 1-10,0 0 1,-1-1 0,0 0-1,-1-1 1,0 0-1,-12 7 1,-16 5-529,-1-2-1,0-1 0,-65 17 1,-133 19-4156,169-40 3180,-724 135-13224,576-110 12461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0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1971 704 1512,'-32'39'5533,"22"-26"-4640,0-1 0,0 0 0,-2-1 0,1 0 0,-20 14-1,15-13 82,-1-1-1,0-1 0,-1 0 0,0-1 1,-1-1-1,0-1 0,-24 7 1,42-14-846,0 0 1,0 1-1,0-1 1,0 0-1,0 0 1,0 0-1,0 0 1,0 0-1,0 0 1,0 0-1,-1 0 1,1 0-1,0 0 1,0 0-1,0-1 1,0 1-1,0-1 1,0 1-1,0 0 1,0-1-1,1 0 1,-1 1-1,0-1 1,0 0-1,0 1 1,0-1-1,1 0 1,-1 0-1,-1-1 1,-6-6 39,5 4-109,-1-1 0,1 1 0,0-1 0,0 1 0,1-1 0,0 0 0,-1 0 0,2 0 0,-3-10 1,-9-19 29,-1 0-45,-18-67 0,15 45-23,-2-26 5,15 61-17,-1-1 0,-1 1 0,-1-1-1,-10-23 1,-37-56 12,35 67 4,15 24-15,-1 1 0,0 0-1,-1 0 1,0 1 0,0 0 0,-11-11 0,11 13-2,-7-7 11,-1 1 0,-1 0 0,0 1 0,-1 0 0,-30-15 0,1 9-21,-2 1 1,0 3-1,-60-10 1,-147-3-3,199 24-1,-1 2 0,0 3-1,1 2 1,0 3 0,0 2 0,1 2 0,0 3 0,2 2 0,-90 42 0,122-50-7,-30 16-22,47-23 31,-1 0-1,1 0 0,0 0 0,1 0 0,-1 1 0,0-1 0,1 1 0,-1 0 0,1-1 0,0 1 0,-3 5 0,5-8 3,0 1 0,0 0 0,-1-1 1,1 1-1,0 0 0,0-1 0,0 1 0,-1 0 0,1 0 0,0-1 0,0 1 0,0 0 0,0 0 0,1-1 0,-1 1 0,0 0 0,0 0 0,0-1 0,0 1 0,1 0 1,-1-1-1,0 1 0,1 0 0,-1-1 0,1 1 0,-1 0 0,0-1 0,1 1 0,0-1 0,-1 1 0,1-1 0,-1 1 0,1-1 0,-1 0 0,1 1 0,0-1 0,1 1 1,27 7-42,-23-7 39,35 6 13,0-3-1,0-1 0,78-6 1,-93 2-8,590-69 78,-525 57-42,29-6 3,-2-1 49,203-6-1,-300 26-544,0 0-1,0 2 0,0 1 0,-1 0 0,35 11 0,-52-13 85,0 0 0,1 0 0,-1 1 0,-1-1 0,1 1-1,0 0 1,0 0 0,0 0 0,-1 0 0,1 0 0,-1 0-1,0 1 1,0-1 0,0 1 0,0 0 0,0 0 0,0-1-1,-1 1 1,1 0 0,-1 0 0,0 1 0,1 2 0,-1 0-602,0 1 1,-1 0-1,1-1 1,-1 1-1,-1-1 1,1 1 0,-1-1-1,0 1 1,-4 11-1,-11 14-2059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0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265 501 48,'11'-6'4115,"-3"1"-2878,6-5 2034,-14 9-3204,0 0-1,-1 0 0,1 0 1,0 1-1,0-1 1,-1 0-1,1 0 0,-1 0 1,1 1-1,-1-1 0,1 0 1,-1 1-1,1-1 0,-1 0 1,1 1-1,-1-1 0,0 0 1,1 1-1,-1-1 1,0 1-1,0 0 0,-1-1 1,-8-9 210,-1 0-1,1 0 1,1-1 0,0 0 0,0-1 0,-11-20 0,10 15-46,-25-30 0,5 10-48,1-1 0,-36-63 0,28 54-184,37 47 1,0 0 0,0 0-1,0 0 1,0-1 0,0 1 0,0 0 0,0 0-1,0 0 1,0 0 0,0 0 0,-1 0 0,1-1-1,0 1 1,0 0 0,0 0 0,0 0 0,0 0 0,0 0-1,0 0 1,0-1 0,0 1 0,0 0 0,0 0-1,1 0 1,-1 0 0,0 0 0,0 0 0,0-1 0,0 1-1,0 0 1,0 0 0,0 0 0,0 0 0,0 0-1,0 0 1,0 0 0,1-1 0,-1 1 0,0 0 0,0 0-1,0 0 1,0 0 0,0 0 0,0 0 0,0 0-1,1 0 1,-1 0 0,0 0 0,0 0 0,0 0 0,0 0-1,12 0-5,11 4 2,4 6-2,0 2-1,0 1 1,-1 0 0,-1 2-1,37 29 1,-31-22 0,53 40 23,-2 4 1,-4 4-1,106 120 0,-173-176 279,-15-14 327,-20-20 118,14 9-652,1 0-1,1-1 0,0 0 1,-9-20-1,4 9-51,1 1-9,1-1 0,-15-44-1,21 48-11,1 0-1,1 0 1,-1-26-1,1 15 1,2 16-12,1 0 0,1-1 0,0 1 0,1 0 0,0 0 0,1 0 0,1 0 0,0 1 0,1-1-1,0 1 1,1 0 0,1 1 0,11-18 0,-15 27-3,0 0 0,1-1 0,-1 1 0,1 0-1,0 1 1,0-1 0,0 1 0,0 0 0,0 0 0,1 0 0,-1 0-1,0 1 1,1 0 0,-1 0 0,1 0 0,0 0 0,5 0 0,2 1-3,-1 0 0,0 0 0,1 1 0,-1 1 1,22 5-1,-14-1-2,0 1 1,-1 1 0,0 1-1,0 1 1,-1 0-1,0 1 1,-1 1-1,0 0 1,-1 1 0,0 1-1,-1 0 1,-1 1-1,0 1 1,-1 0 0,-1 1-1,12 23 1,3 3-16,15 30-5,-36-62 36,0 1 0,0-1 0,-1 1 1,-1 0-1,3 14 0,-15-52 42,-3-2-24,10 13-22,-1 0 1,2 0 0,0 0-1,0 0 1,2 0-1,0 0 1,0 0 0,2 0-1,0 0 1,8-24-1,-3 14 5,-8 21-13,1 0 1,1 1-1,-1-1 1,0 1-1,1-1 1,-1 1-1,1 0 1,0 0-1,4-6 1,-5 8-2,1-1-1,-1 0-1,1-1 1,0 1-1,0 0 1,0 0 0,0 0-1,0 0 1,0 1 0,1-1-1,-1 0 1,0 1 0,1 0-1,-1-1 1,1 1-1,0 0 1,-1 0 0,1 1-1,0-1 1,0 1 0,-1-1-1,1 1 1,0 0 0,0 0-1,0 0 1,0 0-1,4 1 1,9 2-3,-1-1 0,0 2 0,-1 0 0,1 1 0,-1 1 0,0 0 0,0 0 0,0 2 0,21 15 1,9 11-20,56 54 1,-62-53 14,26 32 3,-46-47 4,0 0 0,2-2 0,40 31 0,-57-47-1,5 4-209,0-1-1,1 0 1,0 0-1,0 0 0,19 5 1,-16-7-274,-11-2 115,1 0 0,-1-1 0,1 1 0,-1-1 0,1 1 0,0-1 0,-1 0 0,1 1 0,-1-1 0,1 0 0,0 0 0,-1 0 0,1-1 0,0 1 0,-1 0 0,1 0 0,0-1 0,-1 1 0,1-1 0,-1 0 0,1 1 0,-1-1 0,1 0 0,-1 0 0,0 0 0,1 0 0,-1 0 0,2-2 0,7-8-1809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0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483 624 704,'1'0'232,"-1"-1"-1,0 1 1,1 0-1,-1 0 0,1-1 1,-1 1-1,1 0 1,-1-1-1,0 1 1,1-1-1,-1 1 1,1 0-1,-1-1 1,0 1-1,0-1 1,1 1-1,-1-1 1,0 1-1,0-1 1,0 1-1,1-1 1,-1 1-1,0-1 1,0 1-1,0-2 1,-7-10 2208,5 7-1982,-1 0-1,0 1 1,0-1 0,0 1 0,-1-1-1,1 1 1,-5-4 0,-6-6-76,2 0 0,0-1 1,1 0-1,-13-23 0,11 18-255,3 3-108,0 0 1,2 0-1,0-1 1,0 0 0,2 0-1,0-1 1,-5-34-1,9 47-309,1 1 0,0 0 0,-1-1 0,0 1 0,0 0 0,-1 0 0,0 0 0,1 0 0,-1 0 0,-1 0 0,1 1 0,-1 0 0,0 0 0,0 0 0,-8-6 0,0 1-1344,-1 2-1,0 0 1,-1 0-1,-23-8 1,9 5-329</inkml:trace>
  <inkml:trace contextRef="#ctx0" brushRef="#br0" timeOffset="1">0 17 764,'4'-3'1702,"0"1"-1,1 0 1,-1 0-1,1 0 1,-1 0 0,10-1-1,42 3-1462,78 10-1,-93-5-141,-8-1-808,34 9-1,-56-11 79,0 2 0,-1-1-1,1 2 1,-1-1 0,0 1 0,0 1-1,10 7 1,35 30-3893,-34-22 2568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06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379 444 1132,'-60'-39'8780,"28"14"-7973,-59-59 0,31 29-602,-19-19-9,23 15-124,88 81-97,0 1 0,-2 1 0,40 41 0,-47-43 10,42 45 40,97 129 1,-103-120 183,-4-1 1036,-72-91 1093,-97-213-1532,104 202-791,2 0 0,0-1 0,2 0 0,1-1 0,-1-34 0,3 42-10,3 6-2,-1 1 1,2-1 0,0 1 0,0 0 0,1-1 0,1 1-1,8-23 1,-10 33-6,1-1 1,0 1-1,0 0 0,0 0 0,1 0 0,-1 0 0,1 0 1,0 1-1,0-1 0,0 1 0,1 0 0,-1 0 0,1 0 1,0 0-1,0 1 0,-1-1 0,7-2 0,-5 4 3,1-1 0,-1 1-1,1 0 1,0 0-1,0 0 1,-1 1 0,1 0-1,0 0 1,0 1 0,-1-1-1,1 1 1,6 2 0,11 5 8,-1 0 0,0 2 0,0 0 0,-1 1 0,26 19 0,112 93-111,-128-94 91,-20-18 8,1-1 0,18 14 0,9 5 1,10 7-15,126 51-110,-96-59-3088,-70-27 1827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0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957 949 1124,'0'0'220,"0"0"-1,1 0 0,-1-1 1,0 1-1,1 0 1,-1 0-1,2-2 1536,-2 2-1535,0 0-1,1 0 1,-1-1-1,0 1 0,0 0 1,0-1-1,0 1 1,1 0-1,-1-1 1,0 1-1,0 0 0,0-1 1,0 1-1,0 0 1,0-1-1,0 1 1,0 0-1,0-1 0,0 1 1,0 0-1,0 0 1,0-1-1,-1 1 0,-4-24 2137,-16-22-1404,-118-138 2233,62 86-2571,28 40-409,-2 3-1,-60-49 0,104 98-190,-13-13 44,-4-4 274,0 0 0,-2 2 0,0 1 0,-1 1 0,-53-27-1,74 44-245,-1 1-1,1-1 0,0 1 1,-1 0-1,1 1 0,-1-1 0,0 1 1,1 1-1,-1-1 0,1 1 1,-1 0-1,1 1 0,0-1 1,-1 1-1,1 0 0,-10 6 0,-8 4-112,0 1-1,-34 26 0,49-33 55,-22 27-43,23-24 22,8-9-6,0 0-1,0 0 1,-1 0 0,1 1-1,0-1 1,0 0 0,0 0-1,0 0 1,0 0 0,0 1 0,0-1-1,0 0 1,0 0 0,0 0-1,0 1 1,0-1 0,0 0-1,0 0 1,0 0 0,0 0-1,0 1 1,0-1 0,0 0 0,0 0-1,0 0 1,0 1 0,0-1-1,0 0 1,0 0 0,0 0-1,0 0 1,0 1 0,1-1-1,-1 0 1,0 0 0,0 0-1,0 0 1,0 0 0,0 1 0,0-1-1,1 0 1,-1 0 0,0 0-1,0 0 1,14 5-9,18-2-7,56-16 95,-2-3 1,92-30 0,166-72 99,-94 30-101,-205 75-224,1 1 0,90-10 0,-134 21-27,0 1 0,1 0 1,-1 0-1,0 0 0,0 0 0,0 0 1,1 1-1,-1-1 0,0 1 1,0-1-1,0 1 0,4 1 1,-6-1 88,0-1 0,1 0 0,-1 0 0,0 0 0,0 1 0,0-1 0,1 0 0,-1 0 0,0 0 0,0 1 0,0-1 0,0 0 0,0 0 0,0 1 0,0-1 0,0 0 0,1 0 0,-1 1 0,0-1 0,0 0 0,0 1 0,0-1 0,0 0 0,0 0 0,-1 1 0,1-1 0,0 0 0,0 0 0,0 1 0,0-1 0,0 0 0,0 0 0,0 1 0,-1-1 0,-15 13-2812,2-5 501,-1 1 0,1 1 1,-25 22-1,19-7-40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0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5 1364,'-45'-2'5943,"30"0"-4624,0 2 0,0 0 0,-28 4 0,23-1-767,1 2 0,0 0 0,-1 1 1,-30 15-1,40-16-483,1 1 1,-1 0 0,1 1 0,0 0-1,0 0 1,1 1 0,0 0-1,1 1 1,-13 17 0,7-5-40,1 0 0,2 1 0,0 1-1,1-1 1,-12 49 0,-12 123 104,27-149-69,2-9-10,2 0 1,1 0-1,2 0 1,1 0-1,2 0 1,12 47-1,-3-33 0,2-1 0,2-1 0,45 88 0,-52-119-48,14 30 20,2-1-1,39 51 0,-11-30 10,4-4 0,2-2 1,2-2-1,91 64 0,117 60 106,-226-157-145,2-2 0,1-2 0,0-3 0,65 19 1,-81-31-488,52 6 1,-9-10-6145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1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884 87 1304,'-1'0'273,"1"-1"1,0 0-1,0 0 0,-1 1 1,1-1-1,-1 0 0,1 1 0,-1-1 1,1 1-1,-1-1 0,1 0 1,-1 1-1,1-1 0,-1 1 1,0 0-1,1-1 0,-1 1 0,0-1 1,1 1-1,-1 0 0,0 0 1,0-1-1,-1 1 0,-28-8 1929,7 2-695,-32-5-290,18 6-710,10 0 263,-36-2 0,40 6-510,1-2 1,-34-7-1,44 7-104,-1 2 0,0-1 1,0 1-1,-15 2 0,14-1 184,13 0-26,-28-6 853,27 4-1104,-1 1 1,1 1-1,-1-1 1,1 0-1,-1 1 1,1-1-1,-1 1 1,1 0-1,-1-1 0,0 1 1,1 1-1,-1-1 1,-3 1-1,-2-1 475,-22 1-427,1 1 0,-34 7 0,53-6-41,0 0 0,0 2-1,0-1 1,1 1-1,-16 11 1,5-4-17,7-3-48,1 0 0,0 2 0,1-1 0,1 2 0,-1-1 0,2 1 0,0 1 0,0 0 0,-9 19 0,12-20-4,1 0 0,1 0 1,-1 1-1,2-1 1,0 1-1,0 0 1,2 0-1,-1 0 0,2 0 1,-1 0-1,2 0 1,0 1-1,0-1 1,1 0-1,1-1 1,0 1-1,1 0 0,1-1 1,-1 0-1,2 0 1,0 0-1,0 0 1,1-1-1,15 18 1,-15-22 5,0 0 1,0-1 0,1 0 0,0-1 0,0 1 0,0-2 0,1 1-1,15 5 1,-7-4 6,0 0-1,1-2 0,33 5 0,-37-7-2,0-1 0,1-1-1,-1 0 1,0 0 0,0-2 0,0 0 0,0 0 0,0-1 0,0-1 0,-1 0-1,0-1 1,0-1 0,0 0 0,0-1 0,-1 0 0,0 0 0,0-2 0,-1 1-1,19-20 1,-7 2-5,-1-2-1,-1 0 1,-1-1 0,17-35-1,-27 47 10,-8 14-12,0-1 0,1 0 0,-1 1 1,-1-1-1,1 0 0,-1 0 1,1 0-1,-1 0 0,0 0 1,0-6-1,-1 9-3,0 1-1,0-1 1,0 1-1,0-1 1,0 1 0,0-1-1,0 1 1,0-1-1,0 1 1,0 0 0,0-1-1,0 1 1,1-1-1,-1 1 1,0-1 0,0 1-1,0 0 1,1-1-1,-1 1 1,0-1 0,0 1-1,1 0 1,-1-1-1,0 1 1,1 0 0,-1-1-1,0 1 1,1 0-1,-1 0 1,1 0 0,-1-1-1,0 1 1,1 0 0,-1 0-1,1 0 1,-1 0-1,1-1 1,-1 1 0,1 0-1,-1 0 1,0 0-1,2 0 1,23 11-18,-15-4 21,0 1 1,0 0-1,9 10 1,20 22-152,2-1 0,1-3 0,3-1 0,0-2 0,2-2 0,99 48 0,-113-58-1848,-32-20 1705,0 0 0,0-1 0,0 1-1,0 0 1,0 0 0,0 0 0,0 0 0,0 0 0,0 0 0,-1 0 0,1 0 0,0 0 0,-1 1 0,1-1 0,-1 0 0,1 0 0,-1 0 0,0 1 0,1-1 0,-1 0 0,0 1 0,0-1 0,0 0 0,0 1 0,0-1 0,-1 2 0,-1 1-885,2-4 1077,0 1 0,0-1 0,0 0 0,-1 0 0,1 1-1,0-1 1,0 0 0,0 0 0,0 1 0,0-1 0,-1 0 0,1 0 0,0 1 0,0-1-1,0 0 1,0 1 0,0-1 0,0 0 0,0 1 0,0-1 0,0 0 0,0 0 0,0 1-1,0-1 1,1 0 0,-1 1 0,0-1 0,0 0 0,0 0 0,0 1 0,0-1 0,0 0 0,1 0-1,-1 1 1,0-1 0,0 0 0,0 0 0,1 0 0,-1 1 0,0-1 0,0 0 0,1 0-1,-1 0 1,0 0 0,0 0 0,1 1 0,-1-1 0,0 0 0,1 0 0,9 5-2445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1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0 1388,'0'1'92,"1"-1"-1,-1 0 0,0 0 1,0 0-1,0 0 0,0 0 1,1 0-1,-1 0 1,0 0-1,0 0 0,0 0 1,0 1-1,1-1 1,-1 0-1,0 0 0,0 0 1,0 0-1,0 0 0,0 1 1,0-1-1,0 0 1,0 0-1,0 0 0,1 0 1,-1 1-1,0-1 0,0 0 1,0 0-1,0 0 1,0 1-1,0-1 0,0 0 1,0 0-1,0 0 1,0 1-1,0-1 0,0 0 1,0 0-1,-1 0 0,1 0 1,0 1-1,0-1 1,0 0-1,0 0 0,0 0 1,0 0-1,0 1 1,0-1-1,-1 0 0,1 0 1,0 0-1,0 0 0,0 0 1,0 0-1,-1 1 1,-13 17 2133,-22 19-646,-140 135-323,166-161-1246,1 0 1,1 1-1,0 0 0,0 0 1,1 1-1,1 0 1,0 0-1,1 0 1,0 1-1,-4 24 1,2-1 12,3 0 0,-1 71 0,6-80-55,2 0 1,7 37-1,-6-46-117,-4-17 17,0 1-1,1 0 1,-1 0 0,0 0 0,-1 0 0,1 0 0,0 0-1,-1 0 1,0-1 0,0 1 0,1 0 0,-2 0 0,1-1-1,0 1 1,0 0 0,-1-1 0,-2 4 0,-3 2-978,0-1 1,0 1-1,-14 9 1,12-9 54,-10 8-999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1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1 136,'-8'4'6709,"62"23"-3772,34 10-2694,-22-9-126,149 54-50,4 2-17,-36-3 512,272 166-1,-378-198-164,-3 4 0,-2 3 0,-3 3 0,-2 3 0,107 129 0,-138-145 41,-3 3 0,-2 0 0,-2 2 0,-3 1 0,31 84-1,-44-97-82,-2 0 0,-2 1 0,-1 0 0,-2 0-1,-2 0 1,-1 1 0,-3 0 0,-7 69-1,2-82-24,-1 0 0,-2 0 0,-11 28 0,0-3 221,7-22-213,-1-1-1,-2 0 0,-1-1 1,-29 40-1,22-35-85,-4 2 81,-47 52 0,-4 2-71,56-61-212,-2-1 0,-1-2 0,-35 29 0,42-42-30,-1-1 1,-1-1 0,-33 14 0,-7 4-1,59-28-20,1-1 0,-1 0 0,0 0 0,1 1 0,-1-1 1,0 0-1,0 0 0,1 0 0,-1 0 0,0 0 0,1 0 0,-1 0 0,0 0 0,1 0 1,-1 0-1,0-1 0,1 1 0,-1 0 0,0 0 0,1-1 0,-1 1 0,0 0 0,1-1 1,-1 1-1,1 0 0,-1-1 0,1 1 0,-1-1 0,1 1 0,-1-1 0,1 1 0,-1-1 0,1 0 1,0 1-1,-1-1 0,1 0 0,-14-29-10,10 20 27,0-3 0,0-1 1,0-1-1,1 1 0,1-1 0,1 1 0,0-1 1,1-26-1,0 28-15,-9-199 66,-19-194 4,17 324-94,-2 0-1,-38-121 0,21 105-6,17 50 28,-30-71-1,14 56 32,-3 1 0,-2 1 0,-2 2 0,-80-96 0,78 110-29,-64-66 5,31 43 0,-182-188 91,187 192-178,77 87 48,8-3 25,0 2 1,-2 1 0,20 33 0,2 3 0,-14-26-1,1-1 0,1-1-1,56 49 1,-82-80-13,6 6-278,1 1 0,-1-1-1,0 1 1,6 10 0,-3 7-4206,-9-21 3622,-1-1 0,0 0 0,0 0 1,0 0-1,-1 0 0,1 0 0,0 1 0,-1-1 0,1 0 0,-1 0 0,-1 2 0,0 19-5019,2-8 3840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11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85 1408,'0'0'1900,"12"2"6591,-6 1-5774,3 5-317,-8-8-2340,-1 1-1,0-1 0,0 0 0,0 0 1,0 0-1,0 0 0,0 1 0,1-1 1,-1 0-1,0 0 0,0 0 0,0 0 1,1 0-1,-1 0 0,0 0 0,0 1 1,0-1-1,1 0 0,-1 0 0,0 0 1,0 0-1,0 0 0,1 0 0,-1 0 1,0 0-1,0 0 0,0 0 0,1 0 1,-1 0-1,0 0 0,0 0 0,0-1 1,1 1-1,-1 0 0,0 0 0,0 0 0,0 0 1,1 0-1,-1 0 0,0 0 0,0-1 1,0 1-1,0 0 0,0 0 0,1 0 1,-1 0-1,0-1 0,0 1 0,0 0 1,0 0-1,0 0 0,0-1 0,0 1 1,0 0-1,0 0 0,0 0 0,0-1 1,0 1-1,1-1 908,-1 1-822,0-1 0,0 1 0,0 0 1,0 0-1,0 0 0,0-1 0,1 1 1,-1 0-1,0 0 0,0 0 1,0-1-1,0 1 0,0 0 0,0 0 1,0 0-1,0-1 0,0 1 0,0 0 1,0 0-1,0-1 0,0 1 1,0 0-1,0 0 0,-1 0 0,1-1 1,0 1-1,0 0 0,-1-1 1017,1 0-1016,0 1-1,0 0 0,-1 0 0,1 0 1,0 0-1,0 0 0,0 0 1,-1 0-1,1 0 0,-8-7 1971,-27-29-185,32 32-1894,0 1 2,1 0-1,0 0 1,-1 0 0,0 0-1,0 0 1,0 1 0,0-1-1,0 1 1,0 0 0,-1 0-1,1 0 1,-1 0 0,1 1-1,-7-2 1,-12 2 1,18 0-40,0 1 0,0 0 0,0-1 0,0 2 0,-1-1 1,1 0-1,0 1 0,0 0 0,0 0 0,0 0 1,0 1-1,0-1 0,-4 3 0,0 1 0,1 0 0,0 1 0,0 0 0,0 0 0,0 1 0,1 0 0,0 0 0,1 0 0,-10 16 0,-1 8 0,-16 42 0,31-70 0,-25 80 0,6-17 0,14-42 0,0 2 0,2-1 0,1 0 0,1 1 0,3 48 0,-1-35 0,0-32 0,0 0 0,0 0 0,1-1 0,-1 1 0,2 0 0,-1-1 0,1 1 0,0-1 0,0 1 0,0-1 0,1 0 0,0 0 0,0 0 0,1 0 0,0-1 0,0 1 0,0-1 0,1 0 0,-1 0 0,1-1 0,0 1 0,1-1 0,5 4 0,10 1 0,0 0 0,1-1 0,0-1 0,0-2 0,28 5 0,29 7 0,-24 0 0,54 24 0,-104-38 0,1 0 0,-1 1 0,1-1 0,-1 1 0,0 0 0,0 0 0,-1 1 0,1-1 0,-1 1 0,0 0 0,0 0 0,-1 0 0,4 7 0,-6-10 0,1 1 0,-1 0 0,1 0 0,-1 0 0,0 0 0,0 1 0,-1-1 0,1 0 0,0 0 0,-1 0 0,0 1 0,0-1 0,0 0 0,0 0 0,-1 1 0,1-1 0,-1 0 0,0 0 0,1 0 0,-2 0 0,1 0 0,0 0 0,-1 0 0,1 0 0,-1 0 0,-3 4 0,-15 16 0,0-2 0,-1 0 0,-1-1 0,-1-1 0,-41 25 0,20-19 0,8-3 0,-1-2 0,-2-1 0,-71 24 0,57-17 0,53-26-26,0 0 1,0 0-1,-1 0 0,1 0 1,0 0-1,0 1 0,0-1 1,-1 0-1,1 0 0,0 0 0,0 0 1,0 0-1,0 0 0,-1 1 1,1-1-1,0 0 0,0 0 1,0 0-1,0 0 0,0 1 1,-1-1-1,1 0 0,0 0 1,0 0-1,0 1 0,0-1 1,0 0-1,0 0 0,0 1 1,0-1-1,0 0 0,0 0 0,0 0 1,0 1-1,0-1 0,0 0 1,0 0-1,0 1 0,0-1 1,0 0-1,0 0 0,0 0 1,0 1-1,0-1 0,1 0 1,-1 0-1,0 0 0,0 1 1,0-1-1,0 0 0,0 0 0,1 0 1,-1 0-1,0 1 0,0-1 1,0 0-1,1 0 0,-1 0 1,0 0-1,0 0 0,0 0 1,1 0-1,-1 0 0,0 0 1,0 0-1,1 0 0,17 5-9630,-6-5 2851,21-1-3387,-16-3 7291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1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12,'-48'13'5800,"-84"27"6880,98-28-9167,0 0 0,-65 11 0,94-23-2590,-17 4 1473,21-3-1943,18 0-489,134 10 36,-66-2 0,699-11 0,-700-1 0,137-1 0,-184-2 0,-60 5 0,1-1-1,-44-11 1,23 4-798,-52-6-9221,52 9 5167,1-1 0,0-2 0,-56-20 1,51 9 2641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68 182 1448,'-3'0'388,"-33"-1"6688,7-8 8139,46 11-9836,11-4-3413,41-8-2748,-29 3 1160,605-63-877,-605 66-115,1-4-3453,-30 6 1626,-1-2-1,0 1 1,0-1-1,0-1 1,-1 0-1,13-8 0,3-3-1572,3-4 803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32 1068,'-25'-31'28736,"24"31"-28486,-2 9 3202,5 2-4191,2-4 739,0 0 0,0 0 0,1-1 0,0 0 0,0 0 0,0 0 0,1-1 0,0 1 0,0-2 0,10 7 0,11 7 0,37 15 0,-41-21 0,41 18 0,101 33 0,75 8 0,-106-33 0,62 25 0,299 141 0,-477-196 0,0 1 0,-1 1 0,0 0 0,0 2 0,-1 0 0,15 14 0,-26-20 0,0-1 0,-1 0 0,0 1 0,0 0 0,0 0 0,0 0 0,-1 1 0,0-1 0,-1 1 0,1 0 0,-1-1 0,0 1 0,-1 0 0,0 0 0,0 1 0,0-1 0,-1 0 0,0 0 0,-1 0 0,-1 11 0,-1-5 0,-1 1 0,0 0 0,-1-1 0,-1 0 0,0 0 0,0-1 0,-1 0 0,-1 0 0,-18 22 0,-9 5 0,-54 47 0,87-84 0,-87 76 0,-131 88 0,31-34 0,188-131 0,-22 14 0,0-1 0,-30 13 0,46-24 0,0 0 0,0-1 0,0 1 0,-1-2 0,1 1 0,-1-1 0,1 0 0,-1-1 0,1 0 0,-1 0 0,0 0 0,-10-3 0,-84-17-6845,-52-14-7214,22-2 5470,64 20 6043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222 119 100,'-11'-12'1330,"5"5"-372,-1-1 0,1 1 0,-2 0 0,1 0 0,-1 1-1,-15-9 1,0 1-220,-29-14 527,48 26-1177,0 1 1,1 0-1,-1 0 1,0 0-1,0 0 1,0 1-1,0-1 1,1 1-1,-1 0 1,0 0 0,0 1-1,0-1 1,-4 2-1,8-2-84,-1 0 0,0 1 0,0-1 0,1 1 0,-1-1 0,0 0 0,1 1 0,-1 0 1,0-1-1,1 1 0,-1-1 0,1 1 0,-1 0 0,1-1 0,-1 1 0,1 0 0,0-1 0,-1 1 0,1 0 0,0 0 0,0-1 0,-1 1 0,1 0 0,0 0 0,0 0 1,0 0-1,0-1 0,0 1 0,0 0 0,0 0 0,0 0 0,0-1 0,1 1 0,-1 0 0,0 0 0,0 0 0,1 1 0,15 34-10,-12-30 19,8 16 3,1-1 1,2-1-1,0 0 0,25 26 0,80 69 34,-89-87-41,21 24 46,75 99 0,-24-25-25,-72-88-33,14 14 9,-31-34 8,-13-18-13,-1 0 0,0 0 1,0 0-1,0 1 0,0-1 1,1 0-1,-1 0 0,0 0 0,0 0 1,0 1-1,0-1 0,0 0 1,0 0-1,0 0 0,0 1 0,1-1 1,-1 0-1,0 0 0,0 1 1,0-1-1,0 0 0,0 0 0,0 0 1,0 1-1,0-1 0,0 0 1,0 0-1,-1 1 0,1-1 0,0 0 1,0 0-1,0 0 0,0 1 1,0-1-1,0 0 0,0 0 0,0 0 1,-1 1-1,1-1 0,0 0 1,0 0-1,0 0 0,0 0 0,-1 0 1,1 1-1,0-1 0,0 0 1,0 0-1,-1 0 0,1 0 0,-1 0 1,0 0-1,1-1 1,-1 1-1,0-1 1,1 1-1,-1 0 0,0-1 1,1 1-1,-1-1 1,1 0-1,-1 1 1,1-1-1,-1 1 1,1-1-1,-1 0 0,1 1 1,0-1-1,-1 0 1,1 0-1,0 1 1,0-1-1,-1 0 0,1 0 1,0 1-1,0-1 1,0 0-1,0 0 1,0 0-1,0 1 1,0-1-1,0-1 0,2-26 5,25-68-12,-21 77-1,0 1 0,1-1 1,1 1-1,14-24 1,48-68-27,-47 76 30,-10 15-170,1 1 1,1 0-1,0 1 0,1 1 0,1 0 0,1 1 1,0 1-1,0 0 0,2 2 0,0 0 0,41-17 1,-54 27-1464,-12 12-4982,4-9 6949,-8 9-2124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0 284,'-58'32'6856,"-185"85"-4238,236-114-2616,1 0 1,-1 0-1,1 1 1,0 0 0,0 0-1,0 1 1,1-1-1,-1 1 1,1 0 0,0 1-1,1-1 1,-1 1 0,1 0-1,0 0 1,0 0-1,1 1 1,0-1 0,0 1-1,1 0 1,0 0-1,0 0 1,0 0 0,1 0-1,0 0 1,0 11 0,1-13-2,1-1 0,-1 1 1,1 0-1,0 0 1,0-1-1,0 1 1,1-1-1,0 1 1,0-1-1,0 1 1,0-1-1,1 0 1,0 0-1,-1 0 0,6 4 1,-2-2-2,0-1 1,0 1-1,0-2 1,1 1-1,-1-1 1,1 0-1,0 0 1,1-1-1,7 3 0,-7-3 3,0 0 0,0-1 0,-1 0 0,1-1-1,0 0 1,1 0 0,-1 0 0,0-1 0,0-1-1,0 1 1,0-1 0,0-1 0,0 1 0,0-1 0,0-1-1,-1 1 1,1-1 0,-1-1 0,14-8 0,-4-4 6,-2 0 0,0-2 1,-1 0-1,-1 0 0,0-1 1,-1-1-1,9-23 0,11-42-1,-32 85-9,0-1 1,1 0 0,-1 1 0,0-1 0,1 0 0,-1 1 0,1-1 0,-1 1 0,1-1 0,-1 1 0,1-1-1,-1 1 1,1-1 0,0 1 0,-1-1 0,1 1 0,0 0 0,-1-1 0,1 1 0,0 0 0,-1 0 0,1-1-1,0 1 1,0 0 0,-1 0 0,1 0 0,0 0 0,0 0 0,-1 0 0,1 0 0,0 0 0,0 0-1,-1 1 1,1-1 0,0 0 0,-1 0 0,1 1 0,0-1 0,-1 0 0,1 1 0,0-1 0,-1 0 0,1 1-1,-1-1 1,2 2 0,1 0-1,0 1 0,0 0 1,0-1-1,0 1 0,0 1 0,3 5 0,25 40 9,35 67 25,-53-92-24,0 0-1,2 0 0,1-2 1,1 0-1,1-1 1,22 21-1,-37-39-16,-1-1 0,0 0-1,1 1 1,0-1 0,-1 0 0,1-1 0,0 1-1,0 0 1,0-1 0,0 0 0,0 1 0,1-1-1,-1 0 1,0-1 0,0 1 0,1-1 0,-1 1-1,1-1 1,2 0 0,-5 0-44,0 0 0,-1 0 0,1-1 0,-1 1 0,1 0 0,-1 0-1,1 0 1,-1-1 0,1 1 0,-1 0 0,1-1 0,-1 1 0,1 0 0,-1-1 0,1 1 0,-1-1 0,1 1 0,-1-1 0,0 1 0,1 0 0,-1-1-1,0 0 1,0 1 0,1-1 0,-1 1 0,0-1 0,0 1 0,0-1 0,0 1 0,1-1 0,-1 0 0,0 1 0,0-1 0,0 1 0,0-1 0,-1 0-1,1 1 1,0-1 0,0 1 0,0-1 0,0 1 0,0-1 0,-1 1 0,1-1 0,0 1 0,-1-2 0,-15-26-2479,15 25 2304,-15-19-1640,5-3 18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293 644 1028,'-1'-9'820,"1"0"1,-1 0-1,0 0 0,-1 0 0,0 0 0,0 0 1,-1 0-1,-4-10 0,-5-10-455,-16-44 41,-63-117-1,68 152-388,2-2 0,-22-58 0,39 90-20,1 1 0,-1 0 0,0 0 0,-1 0 0,-8-10 0,-9-15 19,40 58 50,-6-10-46,-1 0 0,14 27 0,98 223 149,-19-58-66,-90-182-84,1 0 0,1-1 0,1-1-1,26 28 1,-32-39-85,1-1 0,0 0-1,1-1 1,1 0 0,0-1-1,0-1 1,1 0 0,24 10-1,-50-45-5289,8 21 4474,-6-15-1002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1 496,'1'6'776,"-1"1"-1,-1-1 1,1 0 0,-1 1-1,0-1 1,0 0-1,-1 1 1,-2 6 0,-15 61 895,0 6-1342,16-70-318,0 0 0,1 0 0,0 0 0,1 0 0,-1 17 0,2-22-10,0 0 1,1-1-1,-1 1 0,1 0 1,0 0-1,0 0 0,0-1 0,1 1 1,-1-1-1,1 1 0,0-1 0,1 0 1,4 8-1,-4-9 1,0 0 0,1 0 0,-1 0 0,0-1 0,1 1 0,0-1 0,-1 0 0,1 0 0,0 0 0,0-1 0,0 1 0,0-1 0,0 0 0,1 0 0,-1 0 0,0-1 0,0 0 0,1 1 0,-1-1 0,0-1 0,1 1 0,-1-1 0,0 0 0,0 0 0,0 0 0,0 0 1,0-1-1,8-3 0,2-2 14,0-1 0,-1 0 1,0-1-1,0-1 1,18-17-1,52-63 16,-56 59-37,-16 16 4,4-3-14,-14 17 15,0 1 0,0-1-1,0 1 1,0 0 0,0-1-1,0 1 1,0 0 0,0 0 0,0 0-1,0 0 1,0 0 0,0 0 0,0 0-1,0 0 1,0 0 0,0 1-1,0-1 1,0 0 0,-1 1 0,1-1-1,0 0 1,0 1 0,0-1-1,1 2 1,1 0 2,0 0 0,-1 0 0,1 0 0,0 0 0,-1 1 0,1-1-1,-1 1 1,0 0 0,0 0 0,0 0 0,0 0 0,2 5 0,12 43 26,-2-8-11,8 23-2,-19-54-10,0 0-1,1 1 1,1-2 0,0 1-1,10 16 1,-10-20 2,1 0 1,0-1-1,0 0 1,11 10-1,-15-16-35,0 1 0,0 0 0,0-1 1,0 1-1,1-1 0,-1 1 0,0-1 0,1 0 0,-1 0 0,1 0 1,-1-1-1,1 1 0,-1-1 0,1 1 0,-1-1 0,1 0 0,0 0 1,-1 0-1,6-1 0,-7-1-259,0 0 0,-1 0 1,1 0-1,-1-1 0,1 1 1,-1 0-1,0-1 0,0 1 1,0 0-1,0-1 0,0 1 0,-1-3 1,1 1-186,0-19-1336,0-7-24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1140,'11'23'2130,"-10"-19"-1723,1 0 0,0-1 0,0 1-1,0 0 1,0-1 0,1 1 0,-1-1-1,1 0 1,5 5 0,-2-4-319,0 0 0,0 0-1,1-1 1,0 0 0,-1 0 0,1-1 0,0 0-1,0 0 1,1-1 0,-1 1 0,0-2-1,0 1 1,1-1 0,-1 0 0,14-2 0,6-2-107,0-1-1,49-15 1,-40 8 35,1-1 0,39-22 0,-59 26 29,-1-1 0,0 0 0,0-1 0,-1-1 0,-1-1 0,16-15 0,-26 22-10,1 0 1,-1 0-1,0 0 0,0-1 0,-1 1 0,0-1 1,0 0-1,2-9 0,-1 4 51,-3 11-73,-1 0 0,0 0-1,0 0 1,0 0 0,0 0 0,0-1 0,0 1-1,0 0 1,0 0 0,0 0 0,0 0 0,0 0 0,0 0-1,-1 0 1,1 0 0,-1 0 0,1 0 0,0 1-1,-1-1 1,0 0 0,1 0 0,-1 0 0,1 0 0,-1 1-1,0-1 1,0 0 0,1 0 0,-1 1 0,0-1-1,0 1 1,0-1 0,0 1 0,0-1 0,0 1-1,0 0 1,-1-1 0,-1 0 31,-1-1 0,0 1 0,1 0 0,-1 1 0,0-1 0,0 1-1,0-1 1,-4 1 0,-7 3-7,-1 0 0,1 0 0,0 1-1,0 1 1,1 1 0,-1 0 0,1 1 0,1 0-1,-1 1 1,1 1 0,1 0 0,-1 1 0,-19 21 0,23-23-36,1 1 1,0 1 0,1 0 0,-1 0-1,2 0 1,0 1 0,0 0 0,1 0-1,0 0 1,1 1 0,1 0 0,-1 0-1,2 0 1,0 0 0,0 0 0,1 0-1,1 0 1,1 16 0,0-19 4,1 1-1,0-1 1,1 1-1,0-1 1,1 0-1,0 0 1,0-1 0,1 1-1,0-1 1,1 0-1,-1 0 1,2-1-1,-1 1 1,1-1 0,0-1-1,0 1 1,1-1-1,0-1 1,0 1-1,0-1 1,14 5 0,-7-3-138,1 0 0,0-2 0,0 0 1,1-1-1,-1 0 0,1-2 1,0 0-1,-1 0 0,1-2 0,0 0 1,27-4-1,-12-8-1932,-31 12 1966,-1 0 0,1 0 1,-1 0-1,1 0 0,-1-1 0,1 1 0,-1 0 1,1-1-1,-1 1 0,1 0 0,-1-1 0,1 1 1,-1-1-1,1 1 0,-1 0 0,0-1 0,1 1 1,-1-1-1,0 1 0,1-1 0,-1 0 0,0 1 1,0-1-1,0 1 0,1-1 0,-1 1 0,0-1 1,0 0-1,0 1 0,0-1 0,0 1 0,0-1 1,0 0-1,0 1 0,0-1 0,0 1 0,-1-1 1,1 1-1,0-1 0,0 0 0,0 1 0,-1-1 1,1 1-1,0-1 0,-1 1 0,1-1 0,0 1 1,-1-1-1,1 1 0,-1 0 0,1-1 0,-1 0 1,-15-5-1763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705 217 52,'-5'-2'549,"0"1"1,0 0-1,0 1 1,-1-1-1,1 1 0,0 0 1,0 0-1,-1 0 1,1 1-1,0 0 1,0 0-1,-8 3 0,-5-1 78,-21 6-397,0 2 0,1 2-1,0 1 1,1 2 0,1 1 0,1 2-1,-53 38 1,55-34-255,0 2 0,-44 46 0,62-56 15,1 1 0,1 1 0,0 1-1,1-1 1,1 2 0,-14 29 0,21-36 11,1-1 1,0 1-1,1-1 1,1 1-1,-1 0 1,2 0-1,0-1 1,0 1-1,1 0 0,3 15 1,-3-24-2,0 0 1,0-1 0,0 1-1,0 0 1,0-1 0,0 1-1,1-1 1,0 1-1,-1-1 1,1 0 0,0 0-1,0 0 1,0 0-1,0 0 1,0 0 0,1 0-1,3 2 1,-2-2 1,0-1 0,1 1 0,-1 0 0,1-1 1,0 0-1,-1 0 0,1-1 0,0 1 0,8-1 1,-1-1 0,1 0 1,-1-1-1,0-1 1,0 0-1,0 0 1,-1-1 0,16-7-1,-7 0 8,0-1-1,0-1 1,-2-1-1,1 0 1,-2-2-1,29-31 1,79-118 117,-104 132-105,-1 0 0,-2-2 1,21-56-1,23-116 56,-52 167-72,-4 21 9,-2 0 1,4-30-1,-11 95-43,-3 0-1,-1 0 0,-26 86 1,-3 18-50,28-109 83,2 0 1,2 1 0,1-1-1,6 79 1,0-106-426,0 1-1,0-1 1,2 0 0,-1-1 0,13 25 0,-15-34-2511,-2-8 675,0-1 557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1148,'-20'18'2591,"16"-15"-2116,0 0 1,1 1-1,-1-1 1,1 1-1,0-1 1,-4 7-1,2-3-124,0 0-1,0 0 1,-1-1-1,-9 8 1,-17 20-65,3 1-232,21-26-52,0 0 0,0 1 0,0 0 0,2 0 0,-1 0 0,1 1 1,0 0-1,1 0 0,-5 17 0,2 2 11,6-24-10,-1 1 1,1 0-1,0 0 1,1 0-1,0 0 1,0 0-1,0 0 1,1 0-1,0 0 1,1 1-1,0 7 1,1-13-4,-1 1 0,1-1 0,0 0 0,-1 1 1,1-1-1,0 0 0,1 0 0,-1 0 1,0 0-1,0 0 0,1-1 0,-1 1 0,1-1 1,-1 1-1,1-1 0,0 0 0,0 0 1,-1 0-1,5 0 0,4 2 0,0-1 0,-1-1 0,22 1 0,-22-2 3,0-1 0,1-1 0,-1 1 0,0-2 0,0 1 0,0-1 0,0-1 0,-1 0 0,1 0 1,-1-1-1,0 0 0,0-1 0,-1 0 0,1 0 0,-1-1 0,-1 0 0,1 0 0,-1-1 0,9-13 0,2-5 11,-13 19-7,-1 1 0,1-1 1,-1 0-1,0-1 0,-1 1 1,0-1-1,0 1 0,2-10 1,0-9 22,-2 0 1,0-28-1,-12 22 32,-1 69-87,11-23 20,-1 0 1,2 0 0,0 0-1,1 0 1,0-1 0,1 1-1,0-1 1,1 0-1,1 0 1,7 12 0,-8-16 10,1-1 0,-1 0 0,2 0 0,-1 0 0,1-1 0,0 0 1,0 0-1,1-1 0,0 0 0,0 0 0,1-1 0,-1 0 1,1-1-1,17 7 0,-4-4-156,-8-2 70,1 0 0,22 4 0,-32-9-349,-1 1-1,1-1 1,-1 0 0,1 0-1,-1 0 1,1-1-1,-1 0 1,1 1 0,-1-1-1,0-1 1,1 1-1,-1-1 1,5-2 0,8-6-1359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13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1108 120,'1'5'816,"1"0"0,0 0 0,0 0 0,1 0 0,0-1 0,0 1 0,0-1 0,0 1 0,0-1 0,6 4 0,-8-7-716,4 9 859,-5-9-832,1-1-1,-1 1 0,0-1 0,0 1 1,0-1-1,1 1 0,-1-1 0,0 1 1,0-1-1,1 1 0,-1-1 0,1 1 0,-1-1 1,0 0-1,1 1 0,-1-1 0,1 0 1,-1 1-1,1-1 0,-1 0 0,1 1 1,-1-1-1,1 0 0,-1 0 0,1 0 1,-1 0-1,1 1 0,-1-1 0,2 0 1,-1-27 2668,-11-152 2289,-17-3-2294,10 78-1698,-29-136 154,15 91-1030,-3-15-191,22 112-24,8 39-14,1 1 1,1-1-1,0 0 0,-1-16 0,3 29-17,0-1 0,1 1 0,-1-1 0,0 1 0,0 0 0,0-1-1,1 1 1,-1-1 0,0 1 0,1 0 0,-1-1 0,0 1 0,1 0-1,-1 0 1,0-1 0,1 1 0,-1 0 0,0 0 0,1 0 0,-1-1-1,1 1 1,-1 0 0,1 0 0,-1 0 0,0 0 0,1 0 0,-1 0-1,1 0 1,-1 0 0,1 0 0,-1 0 0,0 0 0,1 0 0,-1 0-1,1 0 1,-1 0 0,1 0 0,-1 1 0,0-1 0,1 0 0,0 1-1,0-1-326,1 0 0,0 1-1,-1-1 1,0 1 0,1 0 0,-1-1-1,1 1 1,-1 0 0,0 0-1,1 0 1,1 2 0,-1 0-1021,-1 1 0,1-1 0,-1 0 0,0 1 0,0-1 0,0 1-1,0 0 1,-1-1 0,1 1 0,-1 0 0,0-1 0,0 6 0,0 6-1126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559 618 8,'1'-1'179,"-1"1"1,1-1-1,0 1 0,-1-1 1,1 1-1,-1-1 0,0 1 0,1-1 1,-1 1-1,1-1 0,-1 0 1,0 1-1,1-1 0,-1 0 1,0 1-1,0-1 0,0 0 1,1 1-1,-1-1 0,0 0 0,0 1 1,0-1-1,0 0 0,0 1 1,0-1-1,0 0 0,0 0 1,-1 1-1,1-1 0,0 0 1,0 1-1,-1-1 0,1 1 0,0-1 1,-1 0-1,-18-30 2002,5 10-1365,3 0-476,0 1 0,-25-32 0,21 31-250,1 0 0,-13-26 0,-39-74 100,48 89-154,-1 1 0,-1 0 0,-26-28 0,-3-6 23,48 63-120,-1 0 0,1 1 0,-1-1 0,0 0 0,0 1 0,0-1 0,0 1 0,0 0 0,0 0 0,0 0 0,0 0 0,0 0 0,-1 0 0,1 1 0,0-1 0,-1 1 0,1-1 0,0 1 0,-1 0 0,1 0 0,-1 0 0,1 0 0,0 0 0,-4 2 0,-7 0-915,1 2 0,-1-1-1,-16 9 1,10-4-203,-9 3-739,0 4 126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0 556,'-7'1'802,"-1"-1"-1,1 1 1,0 0-1,0 1 1,0 0-1,0 0 1,0 0-1,-13 7 1,12-4-626,0 0 0,0 0 1,0 1-1,0 0 1,1 0-1,0 1 1,1 0-1,-1 0 0,1 1 1,-7 11-1,-2 4-143,11-18-30,1 0 0,-1 0 0,1 1 0,0-1 0,1 1 0,-1 0 0,1-1 0,0 1 0,-1 8 0,3-13-3,-11 105-13,11-96 11,0 1 1,1-1 0,0 0-1,0 0 1,1 0-1,1 0 1,6 20-1,-8-30 3,-1 1 0,0-1-1,1 1 1,-1 0 0,0-1-1,1 1 1,-1-1 0,1 1 0,-1-1-1,1 1 1,-1-1 0,1 0-1,-1 1 1,1-1 0,-1 1-1,1-1 1,0 0 0,-1 0 0,1 1-1,-1-1 1,1 0 0,0 0-1,-1 0 1,1 1 0,0-1-1,-1 0 1,1 0 0,0 0-1,1-1 1,23-9 21,19-28 28,-21 12-23,-1-1 1,-1-2-1,-1 0 0,-2-1 1,20-45-1,-35 69-24,0-1-3,1 0 1,0 0 0,0 0 0,0 1-1,1-1 1,5-5 0,-10 12-1,1 0 1,0 0-1,0 0 0,-1 0 1,1 0-1,0 0 0,0 0 1,-1 0-1,1 1 1,0-1-1,0 0 0,-1 0 1,1 1-1,0-1 0,-1 0 1,1 1-1,0-1 1,-1 1-1,1-1 0,-1 1 1,1-1-1,-1 1 0,1-1 1,-1 1-1,1 0 0,0 0 1,11 16-3,-8-9-4,-1 0 0,1 1 0,-2-1 0,1 1 0,-1 0 1,1 9-1,-1-9-2,-1 0 0,1 0 1,1-1-1,0 1 0,0-1 1,0 1-1,8 10 0,-5-10 19,1-1 0,1 0 1,-1 0-1,18 12 0,15 16-1275,-38-34 821,0 0 0,1-1 0,-1 1 0,1 0 0,0-1 0,0 0 0,-1 1 0,1-1 0,0 0 0,0-1 0,0 1 0,0 0 0,0-1 0,4 1 0,4-1-1302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636 753 580,'4'-6'561,"-1"0"0,1 0 1,-1-1-1,0 0 0,-1 0 0,0 1 1,0-1-1,0-1 0,-1 1 0,0 0 0,0-9 1,-3-5-245,0 1-1,-2 0 1,0 0 0,-1 0 0,-14-33 0,8 22-212,-8-35 1,10 31-23,-2 1-1,-1 0 1,-1 1 0,-2 0-1,-37-59 1,44 81-74,1 0 0,-2 0 0,0 0 0,0 1 0,-1 1 0,0-1 1,0 2-1,-1-1 0,0 1 0,-1 1 0,0 0 0,0 1 0,0 0 0,-1 1 0,0 0 0,0 1 0,0 0 0,0 2 1,-1-1-1,1 1 0,-1 1 0,0 1 0,1 0 0,-1 0 0,0 1 0,-26 6 0,32-3-12,-1 0 0,1 0 1,0 1-1,0 0 0,0 1 0,1-1 0,-1 2 0,1-1 0,1 1 0,0 0 0,0 0 1,0 0-1,0 1 0,-6 14 0,-2 4-9,12-24 11,0 0-1,1 1 1,-1-1-1,1 1 1,0-1-1,0 1 1,0 0-1,0 0 1,0-1-1,0 1 1,1 0-1,-1 5 1,1-3-4,0 0 0,0-1 0,1 1 0,-1 0 0,1-1-1,0 1 1,0-1 0,0 1 0,1-1 0,0 1 0,0-1 0,3 6 0,-3-8 1,1 1-1,-1 0 1,1-1-1,0 0 0,0 0 1,0 1-1,0-2 1,0 1-1,0 0 0,1-1 1,-1 1-1,0-1 1,1 0-1,-1 0 0,1 0 1,0-1-1,3 1 1,10 1 1,0-1 0,0-1 0,0-1 0,0 0 0,21-5 0,87-25-18,-42 9 15,67-10-1597,182-15 1,-275 46-1959,-37 1 1718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0 744,'-11'5'3340,"3"-2"-2455,0 1-1,0 0 1,0 0 0,-13 10 0,15-9-710,-1 0 0,1 1-1,1 0 1,0 1 0,-8 10 0,-3 4-93,13-17-79,0 0 0,0-1 0,0 1 0,1 0 0,-1 1 0,1-1 0,0 0 0,0 1 0,1-1 0,-1 1 0,1-1 0,0 1 0,0 0 0,0 9 0,1-6-7,1 0-1,-1 0 1,1 0 0,1 0-1,-1 0 1,1 0-1,1-1 1,0 1-1,6 12 1,-6-16 2,-1 0 0,1 0 0,0 0-1,0 0 1,0-1 0,0 0 0,1 1 0,-1-1-1,1-1 1,0 1 0,0 0 0,0-1 0,0 0 0,0 0-1,1 0 1,-1-1 0,7 3 0,-4-3 7,0 0 0,0-1 0,1 1 0,-1-1 1,0 0-1,0-1 0,0 0 0,0 0 0,0-1 0,0 1 0,0-2 0,6-2 1,9-5 31,-1-1 0,25-17 1,-4 2-6,2 0 8,-26 14-22,1 1-1,0 0 1,36-12-1,-49 21-15,0 0 0,0 0 0,0 1 0,0 0 0,0 1-1,1-1 1,-1 1 0,0 0 0,0 1 0,0 0 0,1 0 0,-1 0 0,0 0 0,0 1 0,0 0-1,-1 1 1,10 4 0,-9-5-3,-1 1 0,0 1-1,0-1 1,0 1 0,-1-1 0,1 1-1,-1 1 1,5 4 0,-8-6-1,1 0 0,-1 0 0,1 0 1,-1 0-1,0 0 0,0 0 0,0 0 0,-1 0 0,1 1 0,-1-1 1,0 0-1,0 0 0,0 1 0,0-1 0,0 0 0,-2 6 1,0 0 0,0 0 1,-1-1-1,0 0 1,0 0 0,0 0-1,-1 0 1,-1 0-1,-9 12 1,-3 1 14,-30 29 1,19-23-5,-82 74 2,107-97-83,1-1 0,0 0 0,1 1 0,-1-1 0,1 1 0,0 0 0,-1-1 0,2 1 0,-1 0 0,0 0 0,1 0 0,0 0 0,-1 0 0,2-1-1,-1 1 1,0 0 0,2 5 0,-1 11-2728,-1-20 2707,0 1 0,0 0 0,0-1 0,0 1 0,0-1 1,0 1-1,0-1 0,0 1 0,0 0 0,0-1 0,0 1 0,0-1 1,1 1-1,-1-1 0,0 1 0,0-1 0,1 1 0,-1-1 1,0 1-1,1-1 0,-1 1 0,0-1 0,1 0 0,-1 1 1,1-1-1,-1 1 0,1-1 0,-1 0 0,1 0 0,-1 1 1,1-1-1,-1 0 0,1 0 0,-1 0 0,1 1 0,0-1 1,-1 0-1,2 0 0,23 5-1633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251 736 488,'-1'-6'3214,"-13"-14"-501,-23-28 0,24 32-2534,0 0-1,1-1 1,-12-21-1,-11-28 23,20 40-149,0-1 0,2 0 0,1 0 0,1-2 0,-11-46 0,18 53-34,0-2 0,1 1 0,1 0 0,1-1 1,4-39-1,-1 46-10,-1 9-5,0-1-1,1 0 0,0 1 1,0-1-1,5-11 1,-6 18-2,1-1 1,-1 1-1,1-1 0,0 1 1,0 0-1,0-1 1,0 1-1,0 0 1,0 1-1,0-1 0,1 0 1,-1 1-1,1-1 1,-1 1-1,1 0 0,0-1 1,0 2-1,-1-1 1,7-1-1,-3 1 3,0 0 1,0 0-1,1 1 1,-1 0-1,0 1 1,0-1-1,1 1 1,-1 0-1,0 0 0,11 5 1,-14-5-5,-1-1 1,1 1-1,-1 1 1,1-1-1,-1 0 0,0 0 1,0 1-1,1 0 1,-1-1-1,0 1 1,0 0-1,-1 0 1,1 0-1,0 0 0,0 0 1,-1 1-1,0-1 1,1 0-1,-1 1 1,0-1-1,0 1 0,0-1 1,-1 1-1,1 0 1,0-1-1,-1 5 1,1 2 0,-1 1 1,-1-1 0,1 0 0,-2 1 0,1-1-1,-1 0 1,0 0 0,-1 0 0,0 0 0,-1 0 0,0-1-1,0 0 1,-9 13 0,-9 8-356,2 2 0,1 1 0,1 0-1,1 1 1,-18 55 0,16-48-5024,18-33 3508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92 636,'5'-3'487,"24"-14"2727,-28 16-3087,0 1 1,-1-1-1,1 1 0,0-1 0,0 1 0,-1-1 1,1 0-1,0 1 0,-1-1 0,1 0 0,-1 0 1,1 1-1,-1-1 0,1 0 0,-1 0 0,1 0 1,-1 1-1,0-1 0,0 0 0,1 0 0,-1 0 1,0 0-1,0 0 0,0 0 0,0 0 0,0 0 1,0-1-1,-1-1-45,-1 0 0,0 0 1,0 0-1,0 0 0,0 1 1,0-1-1,0 0 0,-1 1 1,0 0-1,1-1 0,-1 1 1,0 0-1,0 0 0,0 1 1,0-1-1,0 1 0,0-1 1,-1 1-1,1 0 0,0 0 1,-1 1-1,1-1 0,0 1 1,-7-1-1,1 0-50,-1 1 0,1 0 0,0 0 0,-1 1-1,1 0 1,0 0 0,0 1 0,-11 4 0,15-4-30,-1-1 0,1 2 1,0-1-1,0 1 0,0 0 0,0 0 0,0 0 0,0 0 0,1 1 1,-1 0-1,1 0 0,0 0 0,1 1 0,-4 4 0,5-7-1,1 1 1,0-1-1,1 0 0,-1 1 0,0-1 1,1 1-1,-1-1 0,1 0 0,0 1 0,0-1 1,0 1-1,0-1 0,0 1 0,0-1 0,1 1 1,-1-1-1,1 1 0,1 3 0,0-1 2,1 0 0,-1-1 0,1 1 0,0-1 0,0 1 0,0-1 0,6 6 0,6 3-129,1-1 0,0 0 0,1-1 0,25 13 1,-17-11-868,0 2-1067,-17-9 1068,1-1 0,0 0-1,0-1 1,18 7-1,1-5-658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20,'285'-58'2065,"-106"26"-2020,378-58 119,-512 86-891,47 2 0,-88 2 648,18 0-610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11 492,'-4'-2'786,"1"0"0,-1 1 0,1 0 1,-1-1-1,1 1 0,-1 1 0,0-1 0,0 1 0,-4-1 0,-4 2 481,0 0 0,0 0 0,-18 6 1,-6 0 905,-39 9 15,56-8-1986,15-3-214,11-3-29,82-2 18,243-5 32,-220 2 23,53-4 36,-111 6-227,-32 1 602,-32 0 2006,-62 4 1462,-34 11-2491,27-3-1075,-142 15-176,-190 27-130,367-45-125,37-4-18,30-3 39,98-6 261,165-28 1,-113 5-2430,-37 5-3178,-123 20 4007,1-1-1,-1 2 1,0 0-1,1 0 1,-1 1-1,0 1 1,1 0-1,-1 1 1,0 0-1,15 6 1,2 7-1276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987 11 1168,'-1'0'438,"1"-1"1,-1 0-1,0 1 0,-1-1 1,1 0-1,0 1 0,0-1 1,0 1-1,0 0 0,0-1 1,0 1-1,-1 0 0,1 0 1,0 0-1,0 0 0,0 0 1,-1 0-1,1 0 0,-2 0 0,-31 2 1984,-149 23 1997,-94 25-2851,256-46-1387,-338 38 1631,288-38-1740,54-3-78,47-5-25,650-72 169,-562 64-129,152-13-111,-199 17 126,-42 3 43,-25 3 1,-10 2 31,-88 9-84,42 1-1120,-20 1-3917,67-11 3946,0 0 0,-1 0-1,1 0 1,0-1 0,0 0 0,-1 0 0,1 0 0,0-1 0,0 1 0,-9-5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465 121 1152,'0'1'226,"1"-1"0,0 0 0,-1 0 0,1 0 0,0 0 0,-1 0 0,1 0 0,0 0 0,-1 0 0,1 0 0,0 0 0,-1-1-1,1 1 1,-1 0 0,1 0 0,0-1 0,-1 1 0,1 0 0,-1-1 0,1 1 0,-1 0 0,1-1 0,-1 1 0,1-1 0,-1 1 0,1-1 0,-1 1 0,1-1 0,-1 0 0,0 0 59,0-1 1,0 1-1,0 0 1,0 0 0,0 0-1,-1 0 1,1 0-1,-1 0 1,1 0-1,-1 0 1,1 0 0,-1 0-1,1 0 1,-1 0-1,-1-1 1,-3-3 262,0-1 0,0 1 0,-1 1 0,1-1 0,-8-3 0,-12-7 703,17 9-912,-1 1 0,0 0 1,0 1-1,0 0 0,-1 0 0,1 1 0,-1 0 0,-13-2 0,-6 0 326,22 4-544,1 0 1,-1 0 0,0 1-1,1-1 1,-1 1 0,1 1-1,-1-1 1,-9 3 0,-8 2 125,15-4-174,0 1 0,1 0 0,-1 0 0,1 1 0,0 0 0,-10 6 0,7-3-54,1 0 0,0 1-1,0 0 1,1 0 0,0 1-1,1 0 1,-14 16 0,18-17-16,0-1 0,0 1 0,0 0-1,1 0 1,0 0 0,0 0 0,1 0 0,0 1 0,0-1 0,1 1 0,0 0 0,0 15 0,1-23-3,4 68 14,-4-63-15,1 0 1,0 0 0,0 0 0,1 0 0,-1 0-1,1-1 1,0 1 0,1 0 0,-1-1 0,1 0-1,0 0 1,3 5 0,18 14 11,1-1 1,1-1-1,0-2 1,2 0-1,34 17 0,-45-28 0,1 0 0,0-1-1,1 0 1,0-2 0,0 0-1,0-1 1,1-1-1,-1-1 1,1-1 0,24-1-1,193-20-86,-203 20-1092,-33-1 1120,-1 1-1,0 0 1,0 0-1,0 0 0,0 0 1,1 0-1,-1 0 1,0 0-1,0 0 1,0 0-1,1 1 1,-1-1-1,0 0 1,0 0-1,0 0 1,0 0-1,1 0 1,-1 0-1,0 0 1,0 0-1,0 0 1,0 1-1,0-1 1,1 0-1,-1 0 0,0 0 1,0 0-1,0 0 1,0 1-1,0-1 1,0 0-1,0 0 1,0 0-1,0 0 1,1 1-1,-1-1 1,0 0-1,0 0 1,0 0-1,0 0 1,0 1-1,0-1 1,0 0-1,-15 12-4153,-84 30-9102,78-31 11348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1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68 716,'-9'77'12498,"9"-76"-12453,0-1 0,0 1 0,0-1 0,0 1 0,0-1 0,0 1 0,0-1 0,1 1 0,-1 0 0,0-1-1,0 1 1,1-1 0,-1 0 0,0 1 0,0-1 0,1 1 0,-1-1 0,1 1 0,-1-1 0,0 0 0,1 1 0,-1-1 0,1 0 0,-1 1 0,1-1 0,-1 0 0,1 0 0,-1 1 0,1-1 0,23 1 619,31-15-128,-43 10-257,138-43 753,-74 22-881,0 3-1,86-13 1,-142 32-327,3-1 393,40 0 1,-58 3-473,0 1 1,0 1-1,1-1 1,-1 1-1,0 0 1,0 0-1,0 1 1,0-1-1,0 1 1,0 0-1,-1 0 1,1 1-1,6 4 1,-10-6 24,0 0 0,0 0 0,-1-1 0,1 1 0,0 0 0,-1 0 0,1 0 0,-1 0 0,1 0 0,-1 0 0,0 0 0,1 1 0,-1-1 0,0 0 0,0 0 0,0 0 0,0 0 0,0 0 0,0 0 0,0 0 0,0 1 0,0-1 0,0 0 1,-1 0-1,1 0 0,0 0 0,-1 0 0,1 0 0,-1 0 0,1 0 0,-1 0 0,0 0 0,1 0 0,-1 0 0,0-1 0,0 1 0,-1 1 0,-5 10-1803,-2 8-305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7 92,'0'0'92,"0"0"-1,0-1 1,0 1 0,0 0 0,0 0-1,0-1 1,0 1 0,0 0 0,0 0-1,0 0 1,0-1 0,0 1 0,0 0-1,0 0 1,0 0 0,0-1 0,-1 1-1,1 0 1,0 0 0,0 0 0,0-1-1,0 1 1,0 0 0,-1 0 0,1 0-1,0 0 1,0 0 0,0 0 0,-1-1-1,1 1 1,0 0 0,0 0-1,0 0 1,-1 0 0,1 0 0,0 0-1,0 0 1,0 0 0,-1 0 0,-11 4 1921,-9 9 185,-64 67-382,49-46-1582,-64 76 0,47-47-209,52-61-26,0-1 0,0 0 0,0 1-1,0-1 1,0 1 0,0-1 0,1 1-1,-1-1 1,0 1 0,1-1 0,0 1 0,-1 0-1,1-1 1,0 1 0,0 0 0,0 0-1,0-1 1,0 3 0,0-4-19,0 1 1,0-1-1,0 0 1,0 0-1,0 1 1,0-1-1,0 0 1,0 0-1,0 0 1,0 1-1,-1-1 0,1 0 1,0 0-1,0 0 1,0 0-1,0 1 1,0-1-1,0 0 1,-1 0-1,1 0 1,0 0-1,0 1 1,0-1-1,-1 0 0,1 0 1,0 0-1,0 0 1,0 0-1,-1 0 1,1 0-1,0 0 1,0 0-1,-1 0 1,1 0-1,0 0 0,0 0 1,0 0-1,-1 0 1,1 0-1,-15-3-858,-11-9-1187,-20-11-1630,26 8 1860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4,'12'11'1084,"1"0"0,1 0 0,0-1 0,0-1 0,1 0 0,26 11 0,8 6-320,173 83-353,-116-59-345,-98-46-181,0 1 0,0-1 0,-1 2 0,8 6 0,-13-11 10,-1 0 1,1 0-1,-1 0 0,1 0 1,-1 0-1,0 1 1,0-1-1,0 1 1,0-1-1,0 1 1,0-1-1,0 1 0,0-1 1,-1 1-1,1 0 1,-1-1-1,1 1 1,-1 0-1,1 0 0,-1 0 1,0-1-1,0 1 1,0 0-1,0 0 1,0-1-1,-1 4 0,-20 23-2039,7-13 968,-5 11-518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9 181 496,'-8'6'7265,"119"-12"-6465,144-24 0,-36 2-806,42-10 112,-256 38-103,2-1-122,0 0 1,0-1-1,1 0 1,-1 0 0,0 0-1,0-1 1,-1 1 0,1-2-1,0 1 1,-1-1 0,9-7-1,-15 10 39,0 1 0,0-1 0,1 0-1,-1 1 1,0-1 0,0 0-1,0 0 1,-1 1 0,1-1 0,0 0-1,0 1 1,0-1 0,0 0-1,-1 1 1,1-1 0,0 0 0,-1 1-1,1-1 1,0 1 0,-1-1 0,1 0-1,-1 1 1,1-1 0,-1 1-1,1-1 1,-1 1 0,1 0 0,-1-1-1,0 1 1,1 0 0,-1-1-1,0 1 1,1 0 0,-1-1 0,-1 1-1,-27-15-1570,27 14 1367,-27-11-1526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24,'49'-1'972,"1"-1"0,-1-2 0,0-3-1,-1-2 1,0-2 0,0-1 0,-1-3 0,65-31 0,-102 41-932,39-22 200,-46 25-304,1 0-1,-1-1 1,0 1-1,0-1 0,0 0 1,0 0-1,-1 0 1,1-1-1,-1 1 0,4-6 1,-6 7-21,1 1 0,-1-1 0,0 1 0,1-1 0,-1 1 0,0-1 0,0 1 0,0-1 0,0 1 0,0-1 0,0 0 0,-1 1 0,1-1 0,0 1 0,-1-1 1,1 1-1,-1 0 0,0-1 0,1 1 0,-1-1 0,0 1 0,0 0 0,0 0 0,-2-3 0,-31-25-1882,31 27 1754,-35-23-1536,-8 3 13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40 128,'0'-2'429,"0"1"-1,0 0 1,-1-1-1,1 1 1,0-1 0,0 1-1,-1 0 1,1-1 0,-1 1-1,1 0 1,-1 0-1,0-1 1,1 1 0,-1 0-1,0 0 1,0 0 0,0 0-1,0 0 1,0 0-1,0 0 1,0 0 0,-2-1-1,0 0-63,0 1 0,0 0 0,-1-1 0,1 1 0,0 0-1,-1 1 1,1-1 0,-7 0 0,-5 1 36,0 0 0,1 1 1,-23 5-1,24-3-289,-1 0 0,1 1 0,0 0 0,1 2 0,-1-1 0,1 1 0,0 1 0,0 0 0,1 1-1,0 0 1,-19 19 0,17-13-126,1 0 0,0 1 0,1 1 0,1 0 0,1 0-1,0 1 1,1 0 0,-7 20 0,14-33 12,0 1 1,0-1 0,1 0-1,-1 0 1,1 1 0,0-1-1,0 0 1,1 0-1,-1 1 1,1-1 0,0 0-1,0 0 1,0 0 0,1 0-1,0 0 1,-1 0 0,1 0-1,1 0 1,-1-1-1,0 1 1,1-1 0,0 0-1,3 4 1,9 9 1,1-1 0,1-1 0,24 16 0,-32-24 3,6 4 23,0-1 0,1 0 0,0-1-1,0-1 1,1-1 0,0 0-1,0-1 1,25 4 0,50 1-1450,0-8-4170,-90-2 5117,1 1 1,0-1-1,-1-1 1,1 1-1,-1 0 0,1-1 1,-1 1-1,1-1 1,-1 0-1,1 0 1,-1 0-1,0 0 0,1 0 1,2-2-1,-4 3 177,8-6-1490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500 689 600,'-2'-11'4880,"-43"-41"336,-23-30-4040,-25-18-443,66 65-575,-38-49 30,4-2 1,-61-113 0,107 165-199,15 34 10,0 0-1,0 0 0,0 0 1,0 0-1,0 0 0,0 0 1,0-1-1,-1 1 0,1 0 1,0 0-1,0 0 0,0 0 1,0 0-1,0 0 1,0-1-1,0 1 0,0 0 1,0 0-1,0 0 0,0 0 1,0 0-1,0-1 0,0 1 1,0 0-1,0 0 0,0 0 1,0 0-1,0 0 0,0-1 1,0 1-1,0 0 0,0 0 1,0 0-1,0 0 0,1 0 1,-1-1-1,0 1 0,0 0 1,0 0-1,0 0 0,0 0 1,0 0-1,0 0 1,0 0-1,1 0 0,-1 0 1,0-1-1,0 1 0,0 0 1,0 0-1,0 0 0,1 0 1,14 14-24,51 59-5,-63-69 27,115 162-62,-94-127 44,-1 0 0,25 64 0,36 98 19,-56-109 571,-26-82-192,-7-8 203,5-2-552,-1 0 0,0-1 0,0 1-1,0-1 1,1 1 0,-1-1 0,0 1 0,0-1 0,1 1-1,-1-1 1,1 0 0,-1 1 0,0-1 0,1 0 0,-1 0-1,1 1 1,-1-1 0,1 0 0,-1-1 0,-3-14 30,1-1 0,1 1 0,0-1-1,1 0 1,0 0 0,3-17 0,-2-1-33,2 7-3,1 0 1,1 0-1,10-33 0,3-17 16,2 10-37,-19 66-2,0 1 0,1 0 0,-1-1 0,0 1 0,1 0 0,-1-1 0,1 1 0,-1 0 0,1 0 0,0 0 0,0 0 0,0-1 0,-1 1 0,1 0 0,0 1 0,0-1 0,0 0 0,0 0 0,1 0 0,-1 0-1,0 1 1,0-1 0,0 1 0,1-1 0,-1 1 0,0-1 0,0 1 0,1 0 0,-1-1 0,0 1 0,1 0 0,-1 0 0,0 0 0,1 0 0,-1 0 0,1 0 0,-1 1 0,0-1 0,3 1 0,-1 0-1,1 1 0,-1 0 0,0-1 0,0 1-1,0 0 1,0 0 0,0 1 0,0-1 0,0 1 0,-1-1 0,1 1-1,-1 0 1,3 4 0,3 9-10,-1 0 0,0 1 0,-1-1 0,4 23 0,9 22-27,-8-24-684,13 68 0,-24-101 325,1 0 0,0-1 0,-1 1 0,0 0 0,0-1 0,0 1 1,0 0-1,-1-1 0,1 1 0,-1 0 0,0-1 0,0 1 0,0-1 0,-1 1 0,1-1 0,-1 0 0,0 1 0,0-1 0,-2 3 0,2-15-5837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3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118 366 4,'0'0'193,"0"-1"0,-1 1-1,1-1 1,0 1 0,0 0 0,0-1 0,0 1 0,0 0-1,0-1 1,-1 1 0,1 0 0,0 0 0,0-1 0,0 1-1,-1 0 1,1-1 0,0 1 0,0 0 0,-1 0 0,1-1-1,0 1 1,-1 0 0,1 0 0,0 0 0,-1 0 0,1-1-1,0 1 1,-1 0 0,1 0 0,0 0 0,-1 0 0,1 0-1,0 0 1,-1 0 0,1 0 0,0 0 0,-1 0 0,1 0-1,0 0 1,-1 0 0,0 1 0,-25 7 2901,-20 18-2093,42-21-986,1-1-1,0 1 0,0 0 0,0 0 0,0 0 0,1 0 1,0 0-1,0 1 0,0-1 0,1 1 0,0-1 1,0 1-1,0 8 0,-1 0-25,2 1 0,0-1 1,1 1-1,3 16 0,14 69 21,-16-96-9,-1-1 0,1 1 1,-1-1-1,1 1 0,0-1 0,1 0 0,-1 0 1,3 3-1,13 21-9,-17-26 9,-1 0 0,1 0 0,-1 0 0,1 0-1,-1 0 1,1 0 0,0 0 0,-1 0 0,1 0-1,0 0 1,0 0 0,0-1 0,0 1 0,0 0-1,0-1 1,0 1 0,0-1 0,0 1 0,0-1-1,0 1 1,0-1 0,0 1 0,0-1 0,0 0-1,1 0 1,0 0 0,1 0 3,-1 0 0,1-1 0,-1 1 0,1-1 0,0 0 0,-1 0 0,0 0 0,1 0 0,-1 0 0,1 0 0,2-3 0,2-1 10,0-1-1,-1 1 0,1-1 1,-1-1-1,-1 1 0,10-14 1,-1-4 25,-1 0 0,0 0 1,16-52-1,-27 71-35,-1 0-1,1 1 1,-1-1 0,1 1-1,1 0 1,-1-1 0,1 1-1,0 0 1,4-4 0,-5 2-1,0 5-14,3 9 2,-1 1 0,0 0 0,0 1 0,3 16 0,4 8-6,-2-10-25,-4-9-56,0-1 1,0 0-1,2-1 1,-1 1-1,2-1 1,0-1-1,1 1 0,0-1 1,15 15-1,-22-25 49,13 9-176,-11-13 166,-8-10 62,-59-93 174,45 65-26,1-1-1,-16-65 1,24 66-102,1-1 0,3 0 0,-1-53-1,5 92-49,1 0-1,0 0 0,0-1 0,0 1 0,1 0 0,-1 0 0,1-1 0,-1 1 0,1 0 0,-1 0 0,1 0 1,0 0-1,0 0 0,0 0 0,0 0 0,1 0 0,-1 0 0,3-2 0,-3 3-1,-1 1 1,1 0-1,-1 0 0,1-1 1,0 1-1,-1 0 0,1 0 1,-1 0-1,1 0 0,0 0 1,-1 0-1,1 0 0,0 0 1,-1 0-1,1 0 0,-1 0 1,1 0-1,0 0 0,-1 0 1,1 0-1,-1 1 0,1-1 1,0 1-1,1 0-2,0 0 0,0 1-1,-1-1 1,1 1 0,0-1 0,-1 1 0,0 0 0,1 0 0,1 3-1,20 29-30,-17-27 29,-1 0-1,0 1 1,0-1 0,-1 1 0,5 12-1,17 33-11,-3-10 7,-23-42 11,0-1 0,1 1-1,-1 0 1,0 0 0,1 0 0,-1 0-1,1 0 1,-1-1 0,1 1 0,0 0-1,-1 0 1,1-1 0,0 1 0,0 0-1,-1-1 1,1 1 0,0-1 0,0 1-1,0-1 1,0 1 0,0-1 0,-1 0-1,1 1 1,0-1 0,0 0-1,0 0 1,0 0 0,0 0 0,0 0-1,0 0 1,0 0 0,0 0 0,0 0-1,0 0 1,0 0 0,0-1 0,0 1-1,0 0 1,0-1 0,0 1 0,-1-1-1,3 0 1,3-3 28,1-1 0,-1 0-1,0 0 1,8-9 0,-3 3 26,97-100 299,-69 69-283,57-50 0,-66 67-73,-10 8-126,0 1-1,0 1 1,40-22 0,-59 37-23,0-1-1,0 1 0,0-1 1,0 0-1,-1 1 1,2 0-1,-1-1 1,0 1-1,0 0 0,0-1 1,0 1-1,0 0 1,0 0-1,0 0 1,0 0-1,0 0 0,2 0 1,-6 15-4702,-3 6 3169,-2 4-408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4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39 356,'0'0'7113,"-28"4"-2278,-4 5-3425,14-5-917,1 0-1,0 2 1,-30 14 0,45-19 142,523-7-716,199-5 45,-439-5 53,-213 12 3,-38 3 3242,-37-1 1564,-16-6-2416,-123 4 2309,55 3-4052,-578-10-139,483 9-496,-157 3 40,114 0-206,427-11-1,-112 6 124,104-4 24,242 19 0,-426-10-78,69 10-386,-70-11 143,-1 1 0,0 0 0,1 1-1,-1-1 1,0 1 0,0-1 0,0 1-1,0 1 1,0-1 0,-1 0 0,1 1 0,-1 0-1,5 4 1,-8-6 5,1 0 1,-1 0-1,0 0 0,1 0 1,-1 0-1,0 0 0,0 0 0,0 1 1,0-1-1,0 0 0,0 0 0,0 0 1,0 0-1,0 0 0,0 1 1,-1-1-1,1 0 0,0 0 0,-1 0 1,1 0-1,-1 0 0,1 0 0,-1 0 1,0 0-1,1 0 0,-2 1 1,-22 23-5236,0-8 2592,0 0-1,-2-2 1,-27 13 0,48-25 2697,-58 28-1661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4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919 106 464,'4'-6'2709,"2"-10"9165,-8 2-4696,-4 9-5617,4 4-859,-1-1-270,0 1-1,0-1 0,0 1 0,0 0 1,0 0-1,0 0 0,-7 0 0,4-1-42,-42-12 1140,22 5-914,-1 2 1,1 0-1,-31-2 0,14 5-452,0 3 0,-82 6 0,102-2-167,0 1-1,0 1 0,0 1 0,0 1 0,1 1 0,0 1 0,-21 12 0,23-9 5,0 0 0,0 1 0,2 1 0,0 1 0,-20 21 0,28-27 0,1 1 0,1 0 0,0 1 0,0 0 0,-6 12 0,-5 6 0,14-23 0,0 1 0,1-1 0,0 1 0,-5 12 0,-7 24 0,10-31 0,1 1 0,0 0 0,1 0 0,1 0 0,0 0 0,1 1 0,-1 23 0,4-25 0,0 0 0,1 0 0,1-1 0,0 1 0,0-1 0,1 1 0,1-1 0,0 0 0,11 18 0,-2-3 0,-12-22 0,1 0 0,0 0 0,0 0 0,0-1 0,0 1 0,0-1 0,1 1 0,6 3 0,14 15 0,-17-16 0,0 0 0,0 0 0,1-1 0,0 0 0,16 8 0,18 11 0,-20-9 0,1-1 0,1-2 0,0 0 0,1-1 0,0-2 0,1 0 0,0-2 0,0-1 0,48 6 0,-16-5 0,-31-2 0,0-1 0,1-2 0,-1-1 0,1-1 0,42-5 0,33-22-267,-103 27 158,0 0 0,0 0 0,0 0 0,1 0 0,-1 0 0,0 0 0,0 0-1,1 0 1,-1 0 0,0 0 0,0 0 0,1 0 0,-1 0 0,0 0 0,0 0 0,1 0 0,-1-1 0,0 1 0,0 0 0,0 0 0,1 0 0,-1 0 0,0 0 0,0-1 0,0 1 0,0 0 0,0 0 0,1 0 0,-1-1 0,0 1 0,0 0 0,0 0 0,0 0 0,0-1 0,0 1 0,0 0 0,0 0 0,0-1 0,0 1 0,0 0 0,0 0 0,0-1 0,0 1 0,0 0 0,0 0 0,0-1 0,0 1 0,0 0 0,0 0 0,0 0 0,0-1 0,0 1 0,0 0 0,-1 0 0,1-1 0,0 1-1,0 0 1,0 0 0,0 0 0,0 0 0,-1-1 0,1 1 0,0 0 0,0 0 0,0 0 0,-1 0 0,1 0 0,0 0 0,-1-1 0,-24-13-8262,23 14 7145,0-1 1,0 0 0,-1 0 0,1 0 0,0-1-1,0 1 1,0 0 0,0-1 0,1 1 0,-4-4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5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1 760,'-1'0'398,"0"0"-1,0 0 1,1 0 0,-1 0-1,0 0 1,0 0-1,0 1 1,0-1 0,0 0-1,0 1 1,0-1-1,0 0 1,0 1 0,1-1-1,-3 2 1,6 2 2701,12-3-3620,1033-1 2697,-1558 16-601,-66 0-1625,576-16 48,0 0 1,0 0-1,0-1 0,0 1 0,0 0 0,1-1 1,-1 1-1,0 0 0,0 0 0,0-1 0,0 1 1,0 0-1,1 0 0,-1 0 0,0-1 0,0 1 1,0 0-1,1 0 0,-1 0 0,0-1 0,0 1 1,1 0-1,-1 0 0,0 0 0,0 0 0,1 0 1,-1 0-1,0 0 0,1 0 0,-1-1 0,0 1 1,0 0-1,1 0 0,-1 0 0,0 0 0,1 0 1,-1 1-1,0-1 0,0 0 0,1 0 0,-1 0 1,1 0-1,169 5-20,74-15 44,3-1-24,-88 0 53,-157 11-31,-32 1 626,-159 20 859,76-11-1449,-133 26-39,210-33-14,29-3-8,1 1-1,-1-1 1,0 1 0,1 0 0,-1 1-1,1 0 1,-1 0 0,-8 4 0,15-6 4,0 0 0,0 0 0,0 0 1,0 0-1,0 0 0,0 0 0,0 0 0,-1 1 1,1-1-1,0 0 0,0 0 0,0 0 0,0 0 1,0 0-1,0 0 0,0 1 0,0-1 1,0 0-1,0 0 0,0 0 0,0 0 0,0 0 1,0 0-1,1 0 0,-1 1 0,0-1 0,0 0 1,0 0-1,0 0 0,0 0 0,0 0 0,0 0 1,0 0-1,0 0 0,0 1 0,0-1 0,0 0 1,1 0-1,-1 0 0,0 0 0,0 0 1,0 0-1,0 0 0,0 0 0,0 0 0,0 0 1,1 0-1,-1 0 0,0 0 0,0 0 0,0 0 1,0 0-1,0 0 0,0 0 0,1 0 0,-1 0 1,0 0-1,0 0 0,0 0 0,0 0 0,0 0 1,0 0-1,0 0 0,1 0 0,-1 0 0,0 0 1,0 0-1,20 3-27,29 1 13,-46-4 14,204 9 16,266-24 0,-132-5 21,-235 19 12,-106 1-46,0 0-1,0-1 0,0 1 1,0 0-1,0 0 0,0 0 1,0 0-1,0 0 0,0 0 1,0 0-1,0 0 0,0 0 1,0 0-1,0 0 0,0 0 1,0 0-1,0 0 0,0 0 0,0-1 1,0 1-1,0 0 0,0 0 1,0 0-1,0 0 0,0 0 1,0 0-1,0 0 0,1 0 1,-1 0-1,0 0 0,0 0 1,0 0-1,-14-4 38,-22-1 8,-129 4-28,-284 7 8,-188 6-87,470-13 42,166 1-6,4 0-11,156-15-42,728-2 329,-1564 34 1693,523-7-2047,481-24 31,-96 2 70,-117 9 3,292-15 72,-301 11-21,-285 6 144,-225 2-226,-383 25-57,640-20 48,130-3 0,18-3 37,0 0 0,0 0 1,-1 1-1,1-1 0,0 0 0,0 0 0,0 0 0,0 0 0,0 0 0,0 0 0,0 1 0,0-1 0,0 0 0,0 0 0,-1 0 0,1 0 0,0 1 0,0-1 1,0 0-1,0 0 0,0 0 0,0 0 0,0 1 0,0-1 0,0 0 0,0 0 0,0 0 0,1 0 0,-1 0 0,0 1 0,0-1 0,0 0 0,0 0 0,0 0 1,0 0-1,0 0 0,0 1 0,0-1 0,0 0 0,1 0 0,-1 0 0,0 0 0,0 0 0,0 0 0,0 0 0,24 13-33,17-4 52,46 5 1,-63-11-6,119 14 34,50 8-1354,-68 3-4453,-109-24 4308,-1 2 1,1 0 0,-1 1-1,24 14 1,-22-11 374,29 15-951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1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646 824 396,'0'0'80,"0"0"0,0-1-1,0 1 1,0 0 0,-1 0 0,1 0 0,0 0-1,0-1 1,0 1 0,0 0 0,0 0 0,0 0-1,0 0 1,0-1 0,0 1 0,-1 0-1,1 0 1,0 0 0,0 0 0,0 0 0,0-1-1,0 1 1,-1 0 0,1 0 0,0 0 0,0 0-1,0 0 1,0 0 0,-1 0 0,1 0 0,0 0-1,0 0 1,0 0 0,-1 0 0,1 0-1,0 0 1,0 0 0,0 0 0,0 0 0,-1 0-1,1 0 1,0 0 0,0 0 0,-14 5 2708,-12 10 1191,-56 50-26,63-48-2521,-37 25-1,-14 13 603,29-14-1432,2 2-1,2 2 0,2 1 0,2 2 0,2 2 0,2 0 0,-27 67 0,44-89-467,1 0 0,1 1 1,1 1-1,-5 34 0,7-35-87,5-25-40,0 1-1,1-1 0,0 1 0,0-1 0,0 1 0,1-1 0,-1 1 0,1 0 0,1 6 0,0-4 1,1-1 1,0 1-1,0-1 0,0 1 0,1-1 0,0 0 0,0 0 0,0 0 0,1-1 1,5 7-1,-6-9 12,0 0 0,0 0 1,0 0-1,1-1 0,-1 1 0,1-1 1,0 0-1,0 0 0,-1 0 0,1-1 1,1 1-1,-1-1 0,0 0 1,0 0-1,0 0 0,1-1 0,-1 1 1,5-1-1,3-1 57,-1-1 1,1 0-1,0-1 0,-1 0 1,1 0-1,-1-1 1,0-1-1,0 0 0,0-1 1,-1 0-1,0 0 0,0-1 1,-1 0-1,12-12 1,6-7 35,0-1 1,-2-2-1,28-41 1,-1-8-27,-3-3-1,67-153 1,-42 37-22,-37 92-43,76-298 86,-100 351-90,31-188 120,-25 122-60,-16 59 75,-4 35 204,1 21 14,0 8 175,-11 146 367,2-67-707,0 23-51,-8 160 35,17-214-170,19 420 13,-14-423-33,3-1 0,25 86 0,-29-120-86,2 0 1,0-1 0,0 0 0,1 0 0,1-1-1,1 0 1,-1 0 0,2-1 0,0 0 0,0-1-1,1 0 1,1 0 0,17 11 0,-23-18-280,0 0-1,0-1 1,1 0 0,-1 0 0,9 1 0,-7-2-708,-1 0 1,1-1 0,0 0 0,0 0 0,0-1 0,0 0 0,10-2 0,-6 0-657,0-1-1,1 0 1,-2-1 0,1 0 0,0-1 0,-1 0-1,0-1 1,12-8 0,5-6-729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5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54 1140,'-30'0'7075,"25"0"-6516,-26 0 1534,30 0-2026,1 1-1,-1-1 1,0 0-1,0 0 1,0 0-1,0 0 0,0-1 1,0 1-1,0 0 1,0 0-1,0 0 1,1-1-1,-1 1 1,0 0-1,0-1 0,0 1 1,0-1-1,1 1 1,-1-1-1,0 1 1,0-2-1,2 2-33,217-8-67,-21 0 76,86 3 209,-283 5-179,0 0 0,0-1-1,0 1 1,0 0 0,0-1-1,0 1 1,0 0 0,0 0-1,-1-1 1,1 1 0,0 0-1,0 0 1,0 0 0,0-1 0,0 1-1,-1 0 1,1 0 0,0 0-1,0-1 1,0 1 0,-1 0-1,1 0 1,0 0 0,0 0 0,-1-1-1,1 1 1,0 0 0,0 0-1,-1 0 1,1 0 0,0 0-1,0 0 1,-1 0 0,1 0-1,0 0 1,0 0 0,-1 0 0,1 0-1,0 0 1,-1 0 0,1 0-1,0 0 1,0 0 0,-1 0-1,1 0 1,0 1 0,-6-1 251,-37-1 580,-85 12 1,80-11-889,47 0-20,13 0-100,383-5 126,-416-5 1334,8 9-936,0 0 1,0 1 0,0 0-1,-20 3 1,-25 1 273,-552-22 152,552 15-812,-112 2-267,321 7 55,189-1 335,-40 0 65,-544 11-55,244-16-184,-1 0 0,1 0 0,-1 0 0,1 0 0,-1 0 0,0 0 0,1 0 0,-1 0 0,1 0 0,-1 0-1,0 0 1,1 0 0,-1 0 0,1 1 0,-1-1 0,1 0 0,-1 0 0,1 1 0,-1-1 0,1 0 0,-1 1 0,1-1 0,-1 0 0,1 1 0,-1-1 0,1 1 0,0-1 0,-1 1 0,1-1 0,0 1 0,-1-1 0,1 1 0,0-1 0,0 1 0,-1-1 0,1 1 0,0-1 0,0 1 0,0 0 0,0-1 0,0 1 0,0-1 0,0 1 0,0 0 0,0-1 0,0 1 0,0-1 0,0 1-1,0-1 1,1 1 0,-1 0 0,0 0-199,1 1 0,-1-1 0,0 0 0,0 0 0,0 0 0,0 0 0,0 1 0,0-1-1,-1 0 1,1 0 0,0 0 0,-1 0 0,1 0 0,0 0 0,-1 2 0,-8 7-2984,1-1 0,-18 17 0,-6 4-1555,12 0 1733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5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1035 340,'0'0'554,"8"10"7998,-9-10-8542,1 0 0,0 0 0,0 0-1,-1 0 1,1 0 0,0 0 0,0 0 0,-1 0-1,1 0 1,0 0 0,0 0 0,-1 0 0,1 1 0,0-1-1,0 0 1,-1 0 0,1 0 0,0 0 0,0 0-1,0 1 1,-1-1 0,1 0 0,0 0 0,0 0-1,0 1 1,0-1 0,-1 0 0,1 0 0,0 0 0,0 1-1,0-1 1,0 0 0,0 0 0,0 1 0,0-1-1,0 0 1,0 0 0,0 1 0,0-1 0,0 1-1,5 13 129,-4-12-138,0 0-1,1 0 1,-1 0-1,1 0 1,-1 0-1,1 0 1,0-1 0,0 1-1,0-1 1,0 1-1,2 1 1,-3-3-2,-1 0 0,1 1 0,0-1 0,-1 0 0,1 1 0,0-1 0,-1 0-1,1 1 1,-1-1 0,1 1 0,-1-1 0,1 1 0,-1 0 0,0-1 0,1 1 0,-1-1 0,1 1 0,-1 1 0,9 8-34,29 22 1760,-40-43 1190,-37-35 1315,-32-35-2239,-71-64-514,-447-476 5,463 493-1392,75 80-46,9-7-66,38 49-120,15 11 70,26 20 31,-23-16 24,26 19 9,-2 2 0,67 67 0,55 82 90,-154-172-78,250 316 58,47 60-229,-226-291 254,-67-78-44,-3-7 95,-5-23-43,-2-2-54,-8-218 231,4 164-289,5-75-1,0 46 31,-1 101-14,0 0 1,0-1-1,0 1 0,0 0 0,0 0 0,0-1 0,0 1 1,0 0-1,0-1 0,0 1 0,0 0 0,1 0 0,-1-1 1,0 1-1,0 0 0,0 0 0,0-1 0,0 1 0,0 0 1,1 0-1,-1-1 0,0 1 0,0 0 0,0 0 0,1-1 1,-1 1-1,0 0 0,0 0 0,1 0 0,-1 0 0,0 0 1,0-1-1,1 1 0,-1 0 0,0 0 0,1 0 0,13 5-59,18 19-21,-25-18 73,26 24-13,-1 2 1,-2 1 0,-1 1 0,43 69 0,6 5 13,-10-14-2,-40-52-42,64 73 0,-74-97-50,3 3-1537,22 29-1,-42-50 1539,-1 1 1,0-1-1,0 0 0,1 1 1,-1-1-1,0 1 0,0-1 0,0 0 1,0 1-1,0-1 0,1 1 0,-1-1 1,0 0-1,0 1 0,0-1 0,0 1 1,0-1-1,0 1 0,0-1 1,-1 0-1,1 1 0,0-1 0,0 1 1,0-1-1,-1 1 0,1 0-106,0-1-1,0 0 1,0 1 0,-1-1-1,1 0 1,0 0-1,0 1 1,-1-1 0,1 0-1,0 1 1,0-1-1,-1 0 1,1 0 0,0 0-1,-1 1 1,1-1-1,0 0 1,-1 0-1,1 0 1,-1 0 0,1 0-1,0 0 1,-1 0-1,1 1 1,0-1 0,-1 0-1,1 0 1,-1-1-1,1 1 1,0 0 0,-1 0-1,1 0 1,0 0-1,-1 0 1,1 0 0,-1 0-1,1 0 1,0-1-1,-1 1 1,1 0 0,0 0-1,0-1 1,-1 1-1,1 0 1,0 0 0,-1-1-1,1 1 1,0 0-1,0-1 1,0 1 0,-1 0-1,1-1 1,0 1-1,0 0 1,0-1 0,0 1-1,0 0 1,0-1-1,-1 1 1,1-1 0,0 1-1,0 0 1,0-1-1,1 0 1,-1-9-2488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5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49 916,'-43'-6'7863,"10"0"-5416,-65-6 1269,-39-2-648,72 9-2571,21 1 307,1 2 1,0 2-1,-45 6 1,76-5-673,1 1 0,-1 0 0,1 1 0,-1 1 0,1 0 0,0 0 0,0 1 0,1 1 1,-1-1-1,1 2 0,0-1 0,1 1 0,0 1 0,0 0 0,-14 17 0,16-15-134,1 1-1,0 0 1,1 0-1,1 1 1,0-1-1,0 1 0,1 0 1,0 0-1,-1 15 1,4-24 1,-1 5-3,1-1 0,0 1 0,1-1 0,0 1 0,0-1 0,0 1 0,1-1 0,0 0 0,1 1 0,0-1 0,0 0 0,0-1 0,1 1 0,0-1 0,0 1 0,0-1 0,1 0 0,0-1 0,0 1 0,8 5 0,4 6-11,-11-12 11,-1 0 0,1 0 0,0 0 0,0-1 0,0 1 0,10 3 0,1 1 2,1-2 0,-1 0-1,23 5 1,-32-10 7,0-1-1,0 0 1,0-1-1,0 1 1,0-2-1,0 1 1,0-1-1,0 0 1,0-1-1,11-3 1,-6 0 13,-1-1 1,0 0-1,0 0 1,0-2 0,-1 1-1,0-1 1,0-1 0,-1 0-1,0 0 1,-1-1-1,0-1 1,0 1 0,13-23-1,-13 18-6,-1-1-1,0 0 0,-1 0 0,0 0 0,-2-1 1,0 0-1,-1 0 0,0-1 0,-2 1 0,2-26 1,-5 30-5,0 11-4,1-1 0,0 0 0,0 0 0,0 1 0,0-1 0,0 0-1,0 0 1,0 1 0,1-1 0,0 0 0,-1 1 0,1-1 0,0 1-1,0-1 1,1 1 0,-1-1 0,2-2 0,-3 5-6,1-1 0,-1 1 0,1-1 0,-1 1 0,0-1 0,1 1 0,-1-1 0,1 1 1,-1 0-1,1-1 0,0 1 0,-1 0 0,1-1 0,-1 1 0,1 0 0,0 0 0,-1-1 0,1 1 0,-1 0 0,1 0 0,0 0 1,-1 0-1,1 0 0,0 0 0,-1 0 0,1 0 0,0 0 0,-1 0 0,2 1 0,5 18-132,-5-10 115,0 2 4,1 0 0,1 0 1,0 0-1,1 0 1,0 0-1,11 18 1,16 29 26,-25-43-5,0-1 0,15 21 0,3-3-220,2-2 1,59 53 0,-34-40-3578,1-2-5004,-50-39 8064,-1 0 1,1 0 0,0 0-1,0 0 1,0-1-1,0 1 1,0-1 0,4 1-1,12 3-1875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5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788 817 524,'-1'1'292,"1"-1"-1,0 0 1,-1 1 0,1-1 0,-1 0-1,1 0 1,-1 0 0,1 1-1,-1-1 1,1 0 0,-1 0-1,1 0 1,-1 0 0,0 0-1,1 0 1,-1 0 0,1 0-1,-1 0 1,1 0 0,-1 0 0,1 0-1,-1 0 1,1-1 0,-1 1-1,1 0 1,-1 0 0,1-1-1,-1 1 1,1 0 0,-1-1-1,1 1 1,-22-10 2382,-134-95 3313,56 34-4556,-247-186 334,314 228-1711,1-2 1,-36-45 0,67 74-57,-1 0 1,1 0 0,0 0-1,0 0 1,-1 0 0,1 0-1,1 0 1,-1 0 0,0 0-1,0 0 1,1 0 0,-1-1-1,1 1 1,-1-3 0,1 3-6,1 1 1,-1 0 0,0-1 0,1 1 0,-1 0 0,0 0 0,1 0 0,-1-1 0,1 1 0,0 0 0,-1 0 0,1 0 0,0 0 0,0 0 0,0 0-1,0 0 1,-1 0 0,1 0 0,2 0 0,0-1-52,1 0-1,0 0 0,-1 1 1,1-1-1,0 1 1,0 0-1,0 0 1,0 1-1,0-1 0,0 1 1,0 0-1,0 0 1,0 0-1,7 1 1,0 2-309,0 0 0,-1 0 0,1 1 0,-1 1-1,0 0 1,0 0 0,16 12 0,60 52-2721,-85-67 3045,7 4-203,175 169-3177,-164-155 3346,37 32 0,2-12 3056,-58-40-2894,1 0-1,-1 1 0,1-1 0,-1 0 1,1 1-1,-1-1 0,1 0 0,0 1 1,-1-1-1,1 0 0,-1 0 1,1 0-1,-1 0 0,1 0 0,0 0 1,-1 0-1,1 0 0,-1 0 0,1 0 1,0 0-1,-1 0 0,1 0 0,0-1 1,1-10 1401,-15-26 78,10 29-1401,-2-8-80,1-1 1,1 0-1,0 0 0,2-1 0,0 1 1,0 0-1,2-1 0,0 1 0,1 0 1,1 0-1,1 0 0,0 0 0,1 0 1,0 1-1,2 0 0,16-30 1,-15 30-276,1 1 1,1 1 0,0-1 0,1 2 0,0-1 0,1 2 0,0 0 0,1 0 0,1 1 0,0 0 0,0 2 0,1-1 0,0 2 0,1 0 0,0 1 0,29-10 0,-41 16-258,0 1 0,0-1-1,0 1 1,0-1 0,1 1 0,-1 0 0,0 1 0,0-1 0,0 1-1,0 0 1,0 0 0,-1 0 0,1 0 0,5 3 0,0 1-918,0 0 1,-1 1 0,1 1-1,6 6 1,3 2 372,12 12-1250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2:5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787 323 480,'-18'5'6308,"17"-5"-5419,-18-5 2660,18 5-3511,0 1 0,0-1 0,0 1 1,0-1-1,0 1 0,0-1 0,1 1 1,-1 0-1,0-1 0,0 1 1,1 0-1,-1 0 0,0 0 0,1-1 1,-1 1-1,1 0 0,-1 0 0,1 0 1,-1 1-1,-11 14 118,9 0-118,2-15-38,0 0 0,0-1-1,0 1 1,0 0 0,1 0-1,-1 0 1,0 0 0,1 0-1,-1 1 1,1-1 0,-1 0-1,1 0 1,0 0 0,-1 0 0,1 1-1,0-1 1,0 0 0,0 0-1,0 0 1,0 1 0,0-1-1,0 0 1,0 0 0,0 1-1,0-1 1,1 0 0,-1 0 0,1 0-1,-1 0 1,1 0 0,-1 1-1,1-1 1,-1 0 0,1 0-1,0 0 1,0 0 0,0-1-1,1 2 1,-22-11 8103,-55-25-6004,5-1-1064,-68-44 1,35 18-399,-86-56 306,105 68-760,46 24-312,37 24 113,1 1-1,0 0 15,0 0 0,0-1 0,1 1 0,-1 0 0,0 0 0,0 0 1,1 0-1,-1 0 0,0-1 0,0 1 0,1 0 0,-1 0 0,0 0 0,0 0 0,1 0 0,-1 0 0,0 0 0,1 0 0,-1 0 0,0 0 0,0 0 0,1 0 1,-1 0-1,0 0 0,1 0 0,-1 0 0,0 0 0,0 0 0,1 1 0,-1-1 0,0 0 0,0 0 0,1 0 0,-1 0 0,0 0 0,0 1 0,0-1 0,1 0 1,-1 0-1,0 1 0,15 8-50,-14-8 58,4 3-6,0-1 0,-1 1 0,1-1 0,0 0 0,9 4 0,18 12 6,-7-3-24,50 27 0,-25-17 12,-7-4 23,-26-14-1,0 2 0,27 18-1,-28-17-26,0-1-1,32 16 1,-32-19 3,-1 1 0,0 1 0,22 16 0,-27-18 20,-9-7-10,0 1-1,0-1 1,1 1 0,-1 0-1,0 0 1,0-1 0,0 1 0,0 0-1,0 0 1,0 0 0,0 0 0,-1 0-1,1 0 1,0 0 0,0 0-1,-1 1 1,1-1 0,-1 0 0,1 3-1,-31-4-3786,-27 0-3815,-72-1-5021,99-4 10749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75 296,'-9'-5'856,"9"0"-16,-10-1-72,10 1-116,-19 0-120,10-6-116,-1 11-108,1-11-100,0 6-192,-1 0-268,-9-1-348,0 6-272,0-5-140,0 5-64,0-5 60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562 759 420,'13'3'3348,"-12"-3"-3212,0 1 0,-1-1 0,1 0 0,0 1 0,-1-1 0,1 0-1,0 0 1,-1 0 0,1 1 0,0-1 0,-1 0 0,1 0 0,0 0 0,-1 0 0,1 0 0,0 0 0,-1 0 0,1-1 0,0 1 0,-1 0 0,1 0 0,0 0 0,-1-1 0,1 1 0,0 0 0,-1-1 0,1 1 0,-1 0 0,1-1 0,0 1 0,-1-1 0,1 1 0,-1-1 0,0 1 0,1-1-1,-1 1 1,1-1 0,-1 0 0,0 1 0,1-1 0,-1 0 0,0 1 0,0-1 0,0 0 0,1 1 0,-1-1 0,0 0 0,0 1 0,0-1 0,0 0 0,0 1 0,0-1 0,0 0 0,0 0 0,-1 1 0,1-1 0,0 0 0,-1-5 261,1 1-1,-1-1 1,-1 1 0,1-1 0,-1 1-1,1 0 1,-2 0 0,1 0 0,-4-6 0,-33-48 1600,11 18-1053,17 24-595,0 1 0,-29-30 0,-11-15 110,-102-131 487,88 114-720,62 74-211,-26-32 280,-2 2 0,-39-35 0,31 45 228,28 17-370,33 16-163,1 4 6,0 0-1,-1 1 1,0 1 0,-1 2 0,29 28 0,-3-3-1,28 21 57,-3 3-1,122 146 0,-172-179-34,-1 0 0,-3 2 0,0 0 0,17 52 0,1-22 222,-31-56-161,1 7 146,-6-15-125,-9-6 729,7-25 2,-1 0-1,-12-50 1,-2-14-639,14 41-132,4-60-1,0 39-42,-1 51-12,1 0-1,1 0 1,1 0 0,0 0-1,2 1 1,9-27 0,-12 46-5,0-1 0,-1 1 0,1 0 0,0 0 0,1 0 1,-1 0-1,1 0 0,-1 0 0,1 0 0,0 1 0,0-1 1,0 1-1,0 0 0,0 0 0,1 0 0,-1 0 1,1 1-1,-1-1 0,1 1 0,-1 0 0,1 0 0,0 0 1,0 1-1,-1-1 0,1 1 0,8 0 0,3 1-2,0 0-1,0 1 1,-1 1-1,1 0 1,21 9-1,0 1 6,-1 2-1,-1 2 1,0 1 0,-1 1-1,-1 2 1,32 28 0,12 17 4,73 82 0,-129-123-13,-2 0 1,0 1 0,-1 1 0,13 30-1,-21-40 5,27 62-7,-34-74 27,1 1 0,-2-1 0,1 1 0,-1 0 0,1-1 0,-1 1 0,-1 0 0,1 0 0,-1 8 0,-11-30 112,8 10-116,-4-9 8,0-1 0,1 1 0,1-2-1,-5-26 1,-25-196 47,32 204-49,3-48 0,1 31 19,0 51-41,-1 0 0,0 1 0,0-1 0,1 0 0,-1 1 0,0-1 0,1 0 0,-1 1 0,0-1 0,1 1 0,-1-1 0,1 1 0,-1-1 0,1 1 0,0-1 0,-1 1 0,1-1 0,-1 1 0,1 0 0,0-1 0,-1 1 0,1 0 0,0 0 0,-1 0 0,1-1 0,0 1 0,-1 0 0,1 0 0,0 0 0,0 0 0,-1 0 0,1 0 0,0 0 0,-1 0 0,1 1 0,0-1 0,-1 0 0,1 0 0,0 0 0,-1 1 0,2-1 0,30 11-46,-9 0 32,-1 1 0,-1 1 1,0 2-1,24 20 1,-27-20 13,1 2 4,-1 2-1,-1 0 0,0 1 1,-2 0-1,0 2 0,17 34 1,-21-38 0,0 4-7,15 39 0,-8-16-10,-11-28 8,-2 1 1,0 0-1,5 32 0,-8-35 2,0-1-1,2 0 1,-1-1-1,2 1 1,-1 0 0,11 17-1,-7-18-187,1-1 0,1 0 0,0 0 0,0-1-1,1-1 1,20 16 0,-8-5-2648,-16-6-2896,-13-11 238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407 603 1308,'45'7'14434,"-52"-10"-12857,-20-21 223,0-2 0,-38-48 0,42 43-1690,1 0 0,2-2 0,1 0 0,-26-65 0,-10-57-2224,54 151 1696,-1 1-1,0-1 1,0 0-1,0 1 1,0-1-1,0 1 1,-1 0-1,0 0 1,1 0-1,-1 0 1,0 1-1,-5-4 1,-43-22-7464,14 11 2896,18 6 2707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1160,'2'0'1049,"-1"-1"1,1 0-1,0 0 0,0 1 0,0-1 1,-1 1-1,1-1 0,0 1 1,0 0-1,0 0 0,2 0 0,35 11 2339,-4-1-3403,149 34-435,-128-28-1210,17 19-5667,-28-12 2714,-9-7 2287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475 693 1228,'12'13'8832,"-26"-22"-6173,0-1-1885,-1-1-1,2 0 1,-1-1-1,-15-19 1,12 12-308,-19-17 45,2-2 0,1-2 0,2-1 0,-25-45 0,13 14-353,20 37-96,-24-54 0,23 38-31,-17-41-32,41 91 1,-1 1-1,1 0 0,0-1 0,0 1 1,0 0-1,-1-1 0,1 1 0,0 0 0,0-1 1,0 1-1,0 0 0,0-1 0,0 1 1,0-1-1,0 1 0,0 0 0,0-1 0,0 1 1,0-1-1,0 1 0,0 0 0,0-1 1,0 1-1,0 0 0,0-1 0,1 1 0,-1-1 1,0 1-1,0 0 0,0 0 0,1-1 0,-1 1 1,0 0-1,0-1 0,1 1 0,-1 0 1,0 0-1,1-1 0,-1 1 0,0 0 0,1 0 1,-1 0-1,0-1 0,1 1 0,-1 0 1,1 0-1,-1 0 0,0 0 0,1 0 0,-1 0 1,0 0-1,1 0 0,-1 0 0,1 0 1,-1 0-1,0 0 0,1 0 0,-1 0 0,1 0 1,-1 1-1,1-1 0,26 10-22,-6 5 21,-1 0 0,-1 1 0,0 1 0,30 35 0,3 2-3,225 250-62,-160-169 9,-42-35 6,-61-78 94,1-1 0,1 0 0,1-1 0,0-1 0,28 23 0,-44-41-11,-1-1-1,1 1 0,-1 0 1,1-1-1,-1 1 1,1-1-1,0 0 1,-1 1-1,1-1 1,0 0-1,-1 1 0,1-1 1,0 0-1,-1 1 1,1-1-1,0 0 1,0 0-1,-1 0 1,1 0-1,0 0 0,1 0 1,-2-13 721,-16-22 176,-38-77 301,39 80-1106,1-1 0,1-1 0,-13-58-1,-10-108 12,25 134-80,6 34-46,1 1-1,2-1 1,1 1 0,5-60 0,-4 89-9,0 0 1,1 0-1,-1 0 1,0 0 0,1 0-1,-1 0 1,1 1-1,0-1 1,0 0-1,-1 0 1,1 0 0,0 1-1,1-1 1,-1 1-1,0-1 1,0 1 0,1-1-1,-1 1 1,0-1-1,1 1 1,0 0 0,-1 0-1,1 0 1,0 0-1,-1 0 1,1 0 0,0 1-1,0-1 1,0 1-1,0-1 1,0 1 0,0-1-1,-1 1 1,1 0-1,0 0 1,0 0 0,0 0-1,0 0 1,0 1-1,0-1 1,0 1-1,0-1 1,2 2 0,6 1-5,0 1 0,0 1 0,0 0 0,0 0 1,16 13-1,4 5-1,-1 2-1,45 49 1,39 64 5,-62-68-9,-31-41 7,1 0-1,50 50 0,-64-73-45,27 25-1275,56 65 1,-89-95 1097,0 0 0,0 0 0,-1 1 0,1-1 0,0 0 0,-1 0 0,1 1 0,0-1 0,-1 0 0,0 1 1,1-1-1,-1 0 0,0 1 0,0-1 0,0 2 0,0-1-553,0 0 1,-1-1-1,0 1 0,1-1 1,-1 1-1,0 0 1,0-1-1,0 1 0,0-1 1,0 0-1,0 1 1,-1-1-1,1 0 0,-2 2 1,-6 5-2675,8-2 1254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1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0 556,'3'5'2433,"4"5"3527,-7-9-5850,0-1 0,0 0 1,0 0-1,0 1 0,0-1 0,0 0 0,0 0 0,0 1 0,0-1 1,0 0-1,-1 0 0,1 1 0,0-1 0,0 0 0,0 0 0,0 0 1,0 1-1,-1-1 0,1 0 0,0 0 0,0 0 0,0 0 0,-1 1 1,1-1-1,0 0 0,0 0 0,0 0 0,-1 0 0,1 0 0,0 0 1,0 0-1,-1 0 0,1 1 0,0-1 0,0 0 0,-1 0 0,1 0 1,0 0-1,0 0 0,-1-1 0,1 1 0,0 0 0,0 0 1,-1 0-1,1 0 0,-1 0 0,0 0 820,-28 1 1226,10 4-1835,17-5-303,0 0 1,0 0 0,1 0 0,-1 1 0,0-1-1,0 1 1,0-1 0,1 1 0,-1 0-1,0 0 1,1 0 0,-1 0 0,-1 1 0,1 0-11,0-1 0,0 1 0,0-1 0,0 1 0,0-1 0,0 0 0,0 0 0,-5 2 0,5-3-3,1 1 1,-1 0-1,0-1 1,1 1-1,-1 0 0,0 0 1,1 0-1,-1 0 1,1 0-1,0 1 0,-1-1 1,1 0-1,-2 3 1,1-1 10,-1-1 0,1 1 0,-1-1 0,1 1-1,-1-1 1,0 0 0,-4 2 0,-13 12 257,-5 8 4,-2 38-272,27-60-7,-1-1 1,1 1-1,0 0 0,0-1 0,0 1 0,0 0 0,0 0 0,0-1 0,0 1 0,1 0 0,-1-1 1,0 1-1,1 0 0,0-1 0,1 4 0,12 23-4,-11-24 4,0 0-1,0-1 0,1 1 0,-1-1 0,1 0 1,-1 1-1,1-2 0,0 1 0,1 0 0,-1-1 1,0 0-1,1 0 0,-1 0 0,1 0 0,8 1 1,-10-2 1,0 1-1,0-1 1,0 1 0,0 0 0,0 0 0,-1 0 0,1 0 0,-1 0 0,0 0-1,1 1 1,-1-1 0,3 6 0,4 27 58,-9-28-44,0 3 14,0-1 1,0 1 0,-1 0 0,0 0-1,-5 15 1,5-20-25,0 0-1,0 0 1,0 1-1,1-1 1,-1 0-1,1 1 1,1-1-1,-1 0 1,1 0-1,1 6 1,16 49 15,-16-55-15,19 27 18,-6-13-26,2-1-17,-16-17 26,1 0 0,-1 0 0,1 0 0,-1 1 0,0-1 0,0 0 0,1 1 0,-1-1 0,0 1 0,0-1-1,-1 1 1,1-1 0,0 1 0,0 0 0,0 2 0,6 12-4,-5-14 0,-1 1-1,0-1 1,0 0-1,0 1 1,0-1-1,0 0 1,0 1-1,0 0 1,-1-1-1,1 4 1,-1 25 23,-2-18-15,2-1 1,0 0 0,0 1-1,1-1 1,1 0 0,0 1 0,1-1-1,0 0 1,6 15 0,-1-9-5,-6-14-7,0 0-1,-1 0 1,2 0-1,-1 0 1,0 0-1,4 4 1,17 24-583,0 21-7532,-4-9 136,-10-24 5990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32 1384,'0'0'181,"0"0"-1,-1 0 0,1 0 1,0 0-1,-1-1 1,1 1-1,0 0 1,-1 0-1,1 0 0,0 0 1,-1-1-1,1 1 1,0 0-1,-1 0 0,1-1 1,0 1-1,0 0 1,0-1-1,-1 1 1,1 0-1,0-1 0,0 1 1,0 0-1,-1-1 1,1 1-1,0 0 1,0-1-1,0 1 0,0 0 1,0-1-1,0 1 1,0 0-1,0-1 1,0 1-1,0-1 0,0 1 1,0 0-1,0-1 1,0 1-1,0 0 0,1-1 1,-1 1-1,0 0 1,0-1-1,0 1 1,1 0-1,-1-1 0,0 1 1,0 0-1,0 0 1,1-1-1,-1 1 1,0 0-1,1 0 0,-1-1 1,0 1-1,1 0 1,-1 0-1,0 0 1,1 0-1,-1-1 0,0 1 1,1 0-1,-65-15 8787,55 17-8383,1 0 1,-1 0-1,1 1 0,0 0 1,0 0-1,0 1 0,-9 6 1,-3 0-307,11-5-218,1 1 0,0 0 0,0 0 0,0 1 0,1-1 0,0 2 0,-11 13 0,-15 15 172,-16 12 416,-71 86-1,98-105-349,1 1 0,2 1 1,1 1-1,-26 63 0,21-40 75,11-27-78,-12 38 0,14-30-2,-10 69 0,18-90-249,1 0 1,1 0 0,1 0-1,0-1 1,1 1 0,0 0-1,9 27 1,0-15-11,0-1 1,2-1-1,0 1 0,2-2 1,1 0-1,1-1 0,0 0 1,2-2-1,35 32 0,-12-18-6,1-1 0,1-2 1,2-3-1,54 27 0,-46-25-6,-34-19-19,40 19 0,12 0-3,74 45 0,-144-75-91,35 24 306,-37-25-274,1 1 0,-1-1 1,1 1-1,-1-1 1,1 1-1,-1-1 0,0 1 1,1-1-1,-1 1 1,1-1-1,-1 1 1,0-1-1,0 1 0,1 0 1,-1-1-1,0 1 1,0-1-1,0 1 0,0 0 1,0-1-1,0 1 1,0 1-1,0-1-158,-1-1 0,0 1-1,1 0 1,-1-1 0,0 1 0,0 0 0,0-1-1,1 1 1,-1-1 0,0 1 0,0-1 0,0 0-1,0 1 1,0-1 0,0 0 0,0 0 0,0 1-1,0-1 1,0 0 0,-1 0 0,-45 5-11797,-47 0 1,77-5 9666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671 151 900,'40'-32'7171,"-40"32"-7007,0-1-1,0 1 1,0 0 0,0-1 0,1 1 0,-1 0 0,0-1-1,0 1 1,0 0 0,0-1 0,0 1 0,0 0 0,0-1-1,0 1 1,0 0 0,0-1 0,0 1 0,0-1 0,0 1 0,0 0-1,0-1 1,0 1 0,0 0 0,0-1 0,-1 1 0,1 0-1,0-1 1,0 1 0,0 0 0,-1 0 0,1-1 0,0 1-1,0 0 1,-1 0 0,1-1 0,-19-12 3764,-32-10 336,37 18-3069,-18-7-21,-1 1-1,0 2 0,-1 1 1,-46-4-1,33 5-447,28 4-432,0 1 0,-1 1-1,1 1 1,-1 0 0,-27 5-1,36-3-250,0 0-1,1 1 1,-1 0 0,0 1-1,1 0 1,0 1-1,0 0 1,0 1-1,0 0 1,-16 14 0,16-12-50,1 2 1,1-1-1,0 1 1,0 0-1,1 1 1,0 0-1,1 0 1,0 1-1,-7 19 1,11-24 2,0-1 1,0 1-1,1-1 0,0 1 1,0 0-1,0 0 1,1-1-1,0 1 0,1 0 1,-1 0-1,1 0 1,0-1-1,1 1 0,0 0 1,0-1-1,0 0 1,1 1-1,0-1 1,7 11-1,3 1-2,0-1 0,2-1 0,0 0 1,0-1-1,2 0 0,-1-1 0,22 13 0,-13-11 5,1-1 0,0-1 0,1-2 0,1 0 0,37 10 0,-43-16-559,0-2-1,1 0 0,37 1 1,-50-5-405,0-1 1,1 0 0,-2 0-1,12-4 1,-12 3-564,-1-1 0,0-1 1,0 1-1,0-1 0,10-7 0,59-37-10731,-49 32 9655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438 833 524,'2'0'265,"-1"-1"0,0 1 0,0-1 0,1 0 0,-1 0 0,0 0 0,0 0 0,0 0 0,0 0 0,0 0 0,0 0 0,0 0 0,0 0 0,0-1 0,-1 1 0,1 0 0,0-1 0,-1 1 0,1 0 0,-1-1 0,0 1 0,1-1 0,-1 1 0,0-1 0,0 1 0,0-1 0,0 1 0,0 0 0,0-1 0,0 1 0,0-1 0,-1 1 0,1-1 0,-2-2 0,-1-3 312,-1 0 0,0 0 0,0 0 0,-1 1 0,-7-9 0,-2-2-51,-66-81 2008,-1-2-808,48 48-786,-36-76-1,21 37-278,17 18-247,14 30-241,-3-13-32,16 42-109,-1 1 0,0-1-1,-8-12 1,13 26-30,-1-1-1,1 1 1,0 0 0,0-1-1,-1 1 1,1 0-1,0-1 1,0 1 0,-1-1-1,1 1 1,0 0 0,0-1-1,0 1 1,0-1 0,0 1-1,0-1 1,-1 1-1,1-1 1,0 1 0,0-1-1,0 1 1,1 0 0,-1-1-1,0 1 1,0-1 0,0 1-1,0-1 1,0 1-1,0-1 1,1 0 0,12 1 26,19 13-48,-31-13 10,19 11-14,-1 0 1,-1 1 0,0 1 0,18 17 0,8 5-27,6 5 38,-2 2 0,-2 3 0,46 57-1,110 161-42,-138-176 63,2-11 98,-37-44 18,-24-29 186,-8-15 18,-10-17 140,-38-90 119,16 31-458,17 39-75,2-1-1,-19-98 1,21 81-19,12 25-20,2 42-15,1 0 0,-1-1 0,0 1-1,1 0 1,-1 0 0,1 0 0,-1 0 0,0-1 0,1 1-1,-1 0 1,1 0 0,-1 0 0,0 0 0,1 0-1,-1 0 1,1 0 0,-1 0 0,0 0 0,1 0-1,-1 0 1,1 0 0,-1 1 0,0-1 0,1 0 0,-1 0-1,0 0 1,1 0 0,-1 1 0,1-1 0,-1 0-1,0 0 1,0 1 0,1-1 0,-1 0 0,1 1 0,13 8-22,-1 0 19,-2 1-1,0 0 1,0 1-1,0 0 1,16 24-1,36 71 45,-20-32-50,-10-19-35,-11-18-298,2 0 0,39 46 0,-33-45-862,1 1-1857,-7-15-3011,-23-24 5809,-1 1 0,1-1 0,0 1 0,-1-1 0,1 1 0,0-1 0,-1 0 0,1 1 0,0-1 0,0 0 0,0 0 0,-1 1 0,1-1 0,0 0 0,0 0 0,0 0 0,-1 0 0,1 0 1,0 0-1,0 0 0,0 0 0,-1 0 0,1 0 0,0-1 0,1 1 0,9-3-1717,14 2-223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12 444,'0'-1'171,"0"1"1,-1-1-1,1 0 0,0 1 0,-1-1 1,1 0-1,0 1 0,-1-1 0,1 1 0,-1-1 1,1 1-1,-1-1 0,1 1 0,-1-1 1,0 1-1,1 0 0,-1-1 0,1 1 1,-1 0-1,0-1 0,1 1 0,-1 0 1,0 0-1,1 0 0,-1-1 0,0 1 1,0 0-1,1 0 0,-1 0 0,0 0 1,1 0-1,-1 1 0,0-1 0,0 0 1,1 0-1,-1 0 0,0 0 0,1 1 1,-1-1-1,0 1 0,-32 9 3438,15-2-2462,1 1-1,-1 1 0,-24 18 1,28-17-850,1 0 0,0 1 1,1 0-1,0 1 0,1 0 1,0 1-1,-14 25 0,22-31-236,0 0 1,1 0-1,0 1 0,0-1 0,1 0 0,0 1 0,1-1 0,0 1 0,2 15 1,-1 5 45,-1-21-93,1 0 0,1 0 1,0-1-1,0 1 0,0 0 0,1-1 0,0 0 0,1 1 0,-1-1 1,1-1-1,1 1 0,-1 0 0,1-1 0,0 0 0,1 0 1,9 8-1,-14-14-10,0 1-1,1 0 1,-1-1 0,0 1 0,0-1-1,1 1 1,-1-1 0,0 0 0,1 1 0,-1-1-1,1 0 1,-1 0 0,0 0 0,1 0 0,-1 0-1,1 0 1,-1-1 0,0 1 0,1 0-1,-1-1 1,0 1 0,1-1 0,-1 1 0,0-1-1,0 0 1,1 1 0,-1-1 0,0 0 0,0 0-1,0 0 1,0 0 0,0 0 0,0 0-1,0 0 1,-1 0 0,1 0 0,0-1 0,0 1-1,-1 0 1,1 0 0,-1-1 0,1-1 0,3-6 44,-1 0 1,-1 0 0,1-1-1,0-12 1,-2 21-47,4-36 121,2-1-14,1-63 1,-8 91-106,1 0 1,0 1 0,1-1-1,0 0 1,1 1 0,5-16-1,-7 24-3,-1 1-1,0 0 0,0-1 0,0 1 0,1 0 0,-1 0 0,0-1 0,0 1 0,1 0 0,-1 0 0,0 0 0,1 0 0,-1-1 1,0 1-1,1 0 0,-1 0 0,0 0 0,1 0 0,-1 0 0,0 0 0,1 0 0,-1 0 0,0 0 0,1 0 0,-1 0 1,0 0-1,1 0 0,-1 0 0,0 0 0,1 0 0,-1 0 0,0 0 0,1 0 0,-1 0 0,0 1 0,0-1 0,1 0 0,-1 0 1,0 0-1,1 1 0,-1-1 0,0 0 0,0 0 0,0 1 0,1-1 0,-1 0 0,0 0 0,0 1 0,0-1 0,0 0 0,1 1 1,-1-1-1,18 24-6,-11-13 5,2 3 1,0 0 1,-1 1 0,12 29-1,0 1 10,-4-14 3,2-1 1,1 0 0,24 28 0,-30-43-12,1 0 0,0 0 1,2-1-1,-1-1 0,2-1 1,24 15-1,-15-11-115,-15-9-381,1 0-1,-1-1 1,1-1-1,0 1 1,1-2-1,13 4 1,-23-8-154,0 0 0,0 0-1,0-1 1,0 1 0,0-1 0,0 0 0,0 0 0,0 0-1,-1 0 1,1 0 0,0 0 0,-1-1 0,1 0 0,-1 1 0,1-1-1,-1 0 1,0 0 0,1 0 0,2-4 0,-2 3-79,14-9-1334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0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690 899 444,'-1'-3'479,"1"1"0,0-1 1,-1 0-1,1 0 0,-1 1 0,0-1 0,0 0 1,0 1-1,0-1 0,0 1 0,-1-1 0,1 1 1,-1 0-1,1-1 0,-1 1 0,0 0 0,-3-2 1,-3-4 519,-1 2 1,-1-1 0,-10-5-1,-7-4 288,-42-36 1897,-119-113-1,-42-79-1056,166 160-1805,31 39-203,32 44-118,0 0 0,1 0 0,-1 0 0,0-1 0,0 1 0,1 0 0,-1 0 0,1-1 0,-1 1 0,1 0 0,-1-1 0,1 1 0,0-3 0,0 3-1,0 1-1,0-1 1,0 1-1,0 0 1,0-1-1,0 1 1,0-1-1,1 1 1,-1 0-1,0-1 0,0 1 1,1 0-1,-1-1 1,0 1-1,0 0 1,1-1-1,-1 1 1,0 0-1,1 0 1,-1-1-1,0 1 1,1 0-1,-1 0 1,1 0-1,-1 0 1,0-1-1,1 1 1,-1 0-1,1 0 1,1 0-26,1 0 0,-1 0 0,0 0 0,1 0 0,-1 1 0,0-1 0,0 1 0,1 0 0,-1-1 0,0 1 0,0 0 0,0 0 0,0 0 0,0 1 0,0-1 0,3 3 0,123 119-3695,-34-29 1071,227 209-740,-316-298 3407,-2-1 42,0-1-1,1 0 1,-1 0 0,1 0 0,0 0-1,0 0 1,0-1 0,0 1 0,0-1-1,0 0 1,1-1 0,-1 1 0,9 1-1,-12-3-6,0 0 1,0 0-1,0 0 0,0 0 0,1 0 1,-1 0-1,0 0 0,0 0 0,0 0 0,0-1 1,0 1-1,1 0 0,-1-1 0,0 1 1,0-1-1,0 0 0,0 1 0,0-1 0,0 0 1,0 1-1,-1-1 0,1 0 0,0 0 0,0 0 1,-1 0-1,1 0 0,0 0 0,-1 0 1,1 0-1,-1 0 0,1 0 0,0-2 0,8-39 1210,-8 35-1007,6-108 1560,3-14-1007,-4 91-717,1 0 0,2 1-1,2 0 1,1 1 0,23-45-1,-29 69-130,1-1-1,1 1 0,0 0 0,0 0 1,1 1-1,1 0 0,0 1 0,0 0 0,1 1 1,1 0-1,-1 0 0,1 1 0,1 1 1,-1 0-1,1 1 0,1 0 0,16-5 0,-25 10-199,0 0 0,0 0 0,1 0 0,-1 1 0,0 0 0,0 0 0,1 0 0,5 2 0,-9-2-5,-1 0-1,1 0 0,-1 1 0,1-1 0,-1 1 1,1-1-1,-1 1 0,0-1 0,1 1 0,-1 0 1,0 0-1,1 0 0,-1-1 0,0 1 0,0 0 1,0 1-1,0-1 0,0 0 0,0 0 0,0 0 1,0 1-1,-1-1 0,1 0 0,0 1 0,-1-1 0,1 0 1,-1 1-1,0-1 0,1 1 0,-1-1 0,0 1 1,0 1-1,-1 40-5386,-7-17 3337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13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806 193 96,'-19'-16'6226,"10"12"-5271,0 0 0,0 0 0,-1 2-1,1-1 1,-1 1 0,-14-2 0,11 2-77,-1 0 1,-23-8-1,-39-11 1008,-48-14-569,51 16-652,-154-40 2483,219 58-2943,-1-1 1,1 1 0,0 0-1,-1 1 1,1 0 0,-1 0 0,1 1-1,-12 2 1,17-2-189,1-1 0,-1 0 0,1 1 0,-1 0 0,1-1 0,-1 1 0,1 0 0,0 0 0,-1 1-1,1-1 1,0 0 0,0 1 0,0-1 0,0 1 0,0 0 0,0 0 0,0 0 0,1-1 0,-1 2 0,0-1 0,1 0 0,0 0 0,0 0 0,0 1 0,0-1 0,0 1 0,0-1 0,0 1 0,1-1 0,-1 5 0,1 15-6,1 0 0,1 0 1,1 0-1,1 0 0,11 32 1,-10-40-14,0 0 0,2-1 0,-1 0 0,2 0 1,-1 0-1,2-1 0,0 0 0,0-1 0,14 13 1,4 3-10,-16-16-3,-1-1 1,2 0 0,-1 0-1,23 13 1,-22-15 21,1-1 1,1-1-1,0 1 0,-1-2 1,2 0-1,-1-1 1,1 0-1,26 2 1,-15-5-7,1-1 0,-1-1-1,1-1 1,-1-1 0,0-2 0,-1-1 0,1-1 0,-1-1 0,0-1 0,-1-1 0,34-19 0,-31 15 2,-1-2 1,-1-1-1,0-1 0,-2-1 1,40-41-1,-61 59 6,-1-1 0,0 1 0,0-1 0,0 0 1,-1 1-1,1-1 0,0 0 0,-1 0 0,1 0 0,-1 1 0,1-1 0,-1 0 1,0 0-1,0 0 0,0 0 0,0-4 0,0 4 14,0 1 13,2 2-39,0-1-1,0 1 1,0-1-1,-1 1 1,1 0-1,0 0 1,0 0-1,-1 0 0,1 0 1,0 0-1,-1 0 1,1 0-1,-1 1 1,0-1-1,1 1 1,-1-1-1,0 1 1,0 0-1,0-1 1,0 1-1,0 0 0,1 2 1,20 25-30,5-7 10,1-1-1,1-1 1,1-2-1,1-1 1,0-1 0,1-2-1,1-1 1,0-1-1,53 10 1,-56-14-567,2-1-775,36 5-1,-56-11-875,1 0-1,-1-1 0,19-3 1,17-12-7577,-29 10 7504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14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65 1184,'-10'-10'1786,"7"7"-998,0 1 1,1-1-1,-1 0 0,1 0 1,0 0-1,-1-1 1,-2-5-1,5 8-710,0 1-1,0-1 0,0 1 0,0 0 1,0-1-1,0 1 0,0-1 0,0 1 1,0-1-1,0 1 0,0-1 0,0 1 1,0-1-1,1 1 0,-1 0 0,0-1 1,0 1-1,0-1 0,1 1 0,-1-1 1,0 1-1,0 0 0,1-1 0,-1 1 1,0 0-1,1-1 0,21-6 10,8 4-60,0 1 0,-1 1 0,42 5 0,91 20-20,-126-18 15,96 18 153,-1 6 0,-2 5 0,-2 7 0,211 98 0,-272-106 85,78 53 0,-118-69-94,0 2 0,-1 0 0,-2 2 0,0 1 0,26 34 1,-38-42-70,-2-1 1,0 1 0,0 1-1,-2 0 1,0 0 0,0 0 0,5 26-1,-9-30-63,-1 1 0,0 0 0,-1 0 0,-1-1 0,0 1 0,0 0 0,-1 0 0,-1 0 0,0-1 0,-1 1 0,-4 12 0,-7 11-25,-1-2 0,-2 0 0,-1-1-1,-2-1 1,-1 0 0,-2-2 0,0-1 0,-44 42 0,37-43-883,-1-2 0,-2-1 0,0-1 0,-55 28 0,50-32-453,-124 60-4664,87-53 3775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2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23 808,'-36'-5'7155,"34"5"-6129,-36 0 427,-134-5 1,147 5-1356,-12 0 59,-1-1 0,-51-8 0,62 8-134,22 1-21,19 0-27,316 0 7,-329 0 20,0-1-1,0 1 1,0 0-1,1 0 1,-1 0-1,0 0 1,0 0-1,0 0 1,0 0-1,0 0 1,0 1 0,0-1-1,0 0 1,0 1-1,0-1 1,0 1-1,0-1 1,0 1-1,0-1 1,0 1-1,0 0 1,0-1-1,-1 1 1,1 0 0,0 0-1,-1-1 1,1 1-1,0 0 1,-1 0-1,1 0 1,-1 0-1,1 1 1,-1-1 6,-7 0 43,-1 0-1,1 1 0,-1 0 0,-10 4 0,-8 2-11,17-6-30,0 0-1,1 0 1,-1 1-1,-8 3 1,15-5-10,1 0 0,-1-1 0,1 1 0,-1 0 0,1 0 0,0 0 0,-1 0-1,1 0 1,0 0 0,0 0 0,0 1 0,0-1 0,0 0 0,0 1 0,0-1 0,0 0 0,0 1 0,1-1 0,-1 1 0,0 0 0,1-1 0,0 1 0,-1-1 0,1 4 0,0 3 1,-1-4-1,1-1-1,0 1 0,0 0 1,1-1-1,-1 1 1,1-1-1,-1 1 0,1-1 1,0 1-1,0-1 0,3 4 1,-3-4-1,0 1 0,0-1 0,0 0 0,-1 1 1,1-1-1,-1 0 0,0 1 0,0-1 0,0 0 0,-1 6 1,1-6 0,-1 0 0,1 1 0,0-1 0,0 1 0,1-1 1,-1 1-1,1-1 0,-1 0 0,1 1 0,2 4 1,10 30 12,2 20-16,-10-45-8,-5-12 12,0 0 0,0-1 0,0 1 0,0 0 0,1 0 0,-1-1 0,0 1 0,0 0 0,1-1 0,-1 1 0,0 0 0,1-1 0,-1 1 0,1-1 1,-1 1-1,1-1 0,-1 1 0,2 0 0,-1 1 1,1-1 0,0 1 0,-1 0 0,1-1 1,-1 1-1,0 0 0,1 0 0,-1 0 0,0 0 0,0 0 1,0 0-1,-1 0 0,1 1 0,0 2 0,9 24 0,-10-13 18,1-12-21,0 0 0,-1 0 0,0-1-1,0 1 1,0 0 0,-1 0-1,1 0 1,-1 0 0,0-1 0,0 1-1,0 0 1,0-1 0,-1 1-1,-3 6 1,4-8 2,-1 1 1,1 0-1,0 0 0,0-1 0,0 1 1,1 0-1,-1 0 0,1 0 0,0 0 1,-1 0-1,1 0 0,1 5 1,-2-6-2,0-1 0,0 0 1,0 0-1,-1 0 0,1 0 1,0 0-1,-1 0 1,1 0-1,0 0 0,-1-1 1,1 1-1,-1 0 1,1-1-1,-1 1 0,0-1 1,1 0-1,-3 1 1,3-1 0,-8 9 13,9-9-11,0 1-1,-1-1 1,1 1 0,0-1-1,0 1 1,-1-1 0,1 1 0,-1-1-1,1 0 1,0 1 0,-1-1 0,1 0-1,-1 1 1,1-1 0,-1 0 0,1 1-1,-1-1 1,1 0 0,-1 0-1,1 1 1,-1-1 0,1 0 0,-1 0-1,1 0 1,-2 0 0,2 0-3,-1 0 3,0 1 0,0-1-1,0 0 1,0 0 0,0 0-1,0 1 1,0-1 0,0 0-1,1 1 1,-1-1 0,0 1 0,0-1-1,1 1 1,-1-1 0,0 1-1,0 0 1,1-1 0,-1 1-1,0 1 1,6 0 28,-4-2-15,-6 3-13,4-2 38,95-1-45,170 0 32,-262 0 10,-32 0 1045,-367 11 982,391-11-2066,4-1-1,1 1 1,-1 0 0,0-1-1,0 1 1,1 0-1,-1 0 1,0 0 0,0 1-1,0-1 1,1 0-1,-1 1 1,0-1 0,1 1-1,-1 0 1,0-1 0,-1 2-1,4-1-2,1-1 1,0 0-1,0 0 1,0 0-1,0 0 0,-1 0 1,1 0-1,0 0 0,0-1 1,0 1-1,0-1 0,2 0 1,0 0-8,70-5-25,-49 4 39,48 2 0,-31 2 31,-40-2-10,-3-1-21,-13-1 14,11 0-7,11 1 0,3 1-34,-8 0-90,0-1 1,0 1 0,0 0-1,0 1 1,0-1 0,0 0 0,0 1-1,-1 0 1,1 0 0,3 1 0,-19 3-5762,9-3 4998,-34 15-4426,19-3 3099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3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266 597 1456,'2'0'361,"0"1"1,0-1-1,0 0 0,1 0 0,-1 0 1,0 0-1,0-1 0,0 1 0,0-1 1,0 1-1,0-1 0,0 0 0,0 1 1,0-1-1,0 0 0,0-1 0,0 1 1,0 0-1,-1 0 0,1-1 0,-1 1 1,1-1-1,-1 1 0,3-4 0,-3 2 246,0 0-1,0 0 1,0 0-1,0 0 0,-1 0 1,1 0-1,-1-6 1,1-18-186,-1 24-550,-10-70 716,10 62-675,0 0 0,-1 1 1,0-1-1,-1 1 0,0-1 0,-1 1 0,-7-18 0,6 20-390,0 0 0,-1 1 0,1 0 0,-2 0 0,1 0 0,-1 0 0,0 1 0,0 0-1,0 0 1,-10-5 0,-94-63-7374,80 53 5800</inkml:trace>
  <inkml:trace contextRef="#ctx0" brushRef="#br0" timeOffset="1">1 6 640,'5'-2'7846,"7"-1"-3546,-10 3-3127,105 21 1615,2 1-3348,-61-7-1213,-45-14 1375,0 0 1,-1 0 0,1 0-1,0 0 1,-1 1-1,1-1 1,-1 1 0,0 0-1,1 0 1,-1 0-1,0 0 1,0 0 0,0 0-1,1 3 1,10 12-4120,-7-12 3567,5 10-1368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126 406 264,'7'6'725,"25"22"3049,-12-8 8978,-35-35-10155,-21-30-1788,20 17-742,2-1 0,1-1 0,-18-58 0,14 46-74,13 34 6,0 0 0,1 0 0,0-1 0,-3-11 0,4 7 7,0 0 1,-1 0-1,-9-24 1,12 37-8,0-1 1,-1 1 0,1-1 0,-1 1 0,1-1 0,0 0 0,0 1-1,-1-1 1,1 0 0,0 1 0,0-1 0,0 0 0,0 1-1,0-1 1,0 0 0,0 1 0,0-1 0,0 0 0,0 1-1,0-1 1,0 0 0,0 1 0,0-1 0,1 1 0,-1-1 0,0 0-1,0 1 1,1-2 0,0 2-2,0 0 1,0 0-1,0-1 1,0 1-1,0 0 0,0 0 1,0 0-1,0 0 0,-1 0 1,1 0-1,0 0 1,0 1-1,0-1 0,0 0 1,0 0-1,1 2 0,36 17-7,-17-3 31,-1 1 1,0 1 0,26 32 0,-17-19 8,23 30-18,-2 1 0,83 138 0,-124-184-13,1 0 67,0 1-1,18 21 0,-27-37-42,13 14 516,-9-13 104,-8-11 359,-10-23-881,2 1 0,1-1 0,2-1 1,1 1-1,1-1 0,2-1 1,1 1-1,2 0 0,1-1 1,6-47-1,-2 47-120,-4 20 0,2 0 1,0 0 0,0 0-1,1 0 1,1 0-1,9-22 1,-11 33-7,-1 0 1,1 0-1,0 0 1,0 1-1,0-1 1,0 0-1,0 1 1,0 0-1,1 0 1,-1 0-1,1 0 1,0 0-1,-1 0 1,1 0-1,0 1 1,0 0-1,0-1 1,0 1-1,0 0 1,1 1-1,-1-1 1,0 0-1,0 1 0,1 0 1,-1 0-1,0 0 1,0 0-1,1 0 1,-1 1-1,0-1 1,0 1-1,0 0 1,1 0-1,-1 0 1,4 3-1,6 1 1,-1 1 0,0 1 0,-1 0 0,1 1-1,-2 0 1,1 1 0,13 13 0,110 109-5,-19-24-76,-72-69-651,-30-27 10,15 15-2351,-27-25 2609,0 1 1,-1-1 0,1 0-1,0 1 1,0-1 0,-1 0-1,1 1 1,-1-1-1,0 1 1,1-1 0,-1 1-1,0 2 1,0-4 332,0 0-1,0 1 1,0-1 0,0 0-1,0 1 1,0-1 0,0 0 0,0 0-1,0 1 1,0-1 0,-1 0-1,1 1 1,0-1 0,0 0-1,0 0 1,-1 1 0,1-1 0,0 0-1,0 0 1,0 0 0,-1 1-1,1-1 1,0 0 0,-1 0-1,1 0 1,0 0 0,0 1 0,-1-1-1,1 0 1,0 0 0,-1 0-1,1 0 1,0 0 0,-1 0-1,1 0 1,0 0 0,-1 0 0,1 0-1,0 0 1,-1 0 0,1 0-1,0 0 1,-1-1 0,1 1-1,0 0 1,0 0 0,-1 0-1,1 0 1,0 0 0,-1-1 0,-15-8-3694,7 3 1211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4:2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728 117 360,'-1'-2'3815,"-8"-7"-1230,-49-26 4778,39 22-6128,-1 1 0,0 1 1,-34-14-1,45 22-915,-1 1 0,1 1 0,-1-1 0,1 1 1,-1 1-1,1 0 0,-18 2 0,-3 2 542,-32 9 0,45-8-742,0 1 0,0 0 1,1 2-1,0 0 0,0 0 1,1 1-1,0 1 0,0 1 1,1 0-1,1 1 0,0 0 1,1 1-1,-20 26 0,15-16-98,1 2-1,2 0 1,0 1 0,2 0-1,0 1 1,2 1 0,-11 48-1,15-48-23,1 1-1,1 0 0,2 0 0,1 30 1,2-42 3,1 0 1,0-1-1,1 1 1,1-1 0,0 0-1,2 0 1,-1 0-1,13 21 1,-12-24 0,1-1 0,1 1 0,0-2 0,0 1 0,1-1 1,0 0-1,1-1 0,1 0 0,-1-1 0,1 0 0,1-1 0,0 0 0,0-1 0,19 9 0,-14-9 25,1-1-1,0-1 0,0-1 1,0 0-1,1-2 0,-1 0 1,1-1-1,0 0 0,-1-2 1,22-2-1,-11-2-800,0-1 1,-1-1-1,1-2 0,-2 0 1,47-24-1,105-48-16826,-150 70 15110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5 972,'-4'-4'10076,"-1"4"-10061,-14 6 984,-1 1 0,2 1-1,-1 1 1,-28 19 0,34-18-560,1 0 0,0 1 1,-20 24-1,-5 5 383,12-15-401,2 1 0,0 1 0,2 1 0,1 0 0,-18 35 1,27-43-329,1 1 1,2-1-1,0 1 1,1 1 0,1 0-1,1 0 1,0 0-1,2 0 1,0 26 0,2-30-87,1 0 1,1 0-1,1 0 0,1 0 1,0-1-1,1 1 1,12 32-1,-6-26 1,1-2 1,1 0-1,1 0 1,0-1-1,25 28 1,-7-14 26,1-1 0,53 41 0,-45-44-23,-19-14-5,2 0 1,0-1-1,43 21 0,168 60-2411,-230-96 1948,-1 1-1,0 0 1,0 0 0,1 0-1,-1 1 1,0-1-1,-1 1 1,1 0 0,0-1-1,3 6 1,-6-7 229,1 0 1,0 0 0,-1 0-1,1 0 1,-1 0-1,0 0 1,1 1 0,-1-1-1,0 0 1,0 0-1,0 0 1,1 0-1,-1 0 1,0 1 0,-1-1-1,1 0 1,0 0-1,0 0 1,0 0 0,-1 0-1,1 0 1,0 1-1,-1-1 1,1 0 0,-1 0-1,0 0 1,1 0-1,-1 0 1,0-1 0,1 1-1,-1 0 1,0 0-1,0 0 1,-1 0 0,-15 15-2965,6 0 471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0 1132,'0'0'1545,"12"0"3326,5 0-3398,-15 1-1351,1-1-1,-1 0 1,0 0-1,1 1 1,-1 0-1,1-1 0,-1 1 1,0 0-1,5 2 1,-5-1-103,0-1 0,0 0 0,1 0 0,-1 0 0,1-1 0,-1 1 0,0-1 0,1 1 0,-1-1 0,4 0 0,39 12 382,-43-12-392,-1 1 0,1-1 0,-1 0 0,1 1 0,-1-1 0,1 1 0,-1 0 0,0-1 0,1 1 0,-1 0 0,0 0 0,0 0 0,0 0 0,1 0 1,-1 0-1,0 0 0,0 0 0,0 1 0,-1-1 0,1 0 0,0 1 0,0-1 0,-1 0 0,1 1 0,-1-1 0,1 1 0,-1-1 0,0 1 0,1-1 0,-1 1 0,0-1 1,0 1-1,0-1 0,-1 4 0,1-3 35,1 1 1,-1 0 0,0 0-1,1 0 1,0 0 0,-1-1 0,1 1-1,0 0 1,0-1 0,3 5-1,-3-5 45,0 0-1,0 0 0,0 0 1,0 0-1,0 0 1,0 0-1,0 1 0,-1-1 1,1 0-1,-1 0 0,0 1 1,0-1-1,1 1 0,-2-1 1,1 0-1,0 1 0,0-1 1,-1 0-1,1 0 0,-1 1 1,0-1-1,0 0 0,0 0 1,0 0-1,0 1 1,0-1-1,0-1 0,-1 1 1,1 0-1,-1 0 0,1 0 1,-1-1-1,-3 3 0,-6 6 351,0-1 1,-1 0-1,-1-1 0,-13 7 0,25-14-439,-15 6 173,-16 8-39,31-15-135,0 1-1,0-1 1,-1 1-1,1 0 0,0 0 1,1-1-1,-1 1 1,0 0-1,0 0 1,0 0-1,0 0 1,1 0-1,-1 0 1,0 0-1,1 0 1,-1 1-1,1-1 1,-1 0-1,1 0 1,0 0-1,-1 2 1,3-2-5,0 1-1,0-1 1,-1 0 0,1 0 0,0 0 0,0 0 0,0-1 0,0 1 0,0-1 0,1 1 0,2 0 0,20 7 18,-22-7-9,1 0 1,-1 0-1,1 0 0,-1 0 0,0 0 1,1 1-1,-1 0 0,0-1 0,0 1 1,0 0-1,0 1 0,3 2 1,2 4 3,-5-7-1,-1 0 0,0 0 0,0 0 0,0 0 0,-1 0 0,1 1 0,0-1 1,1 4-1,-3-4-5,0-1 1,0 0 0,1 0 0,-1 1 0,0-1 0,0 0 0,0 1 0,-1-1-1,1 0 1,0 1 0,0-1 0,-1 0 0,1 1 0,-1-1 0,1 0-1,-1 0 1,1 0 0,-1 1 0,0-1 0,1 0 0,-1 0 0,0 0 0,0 0-1,-1 1 1,-2 1 6,0 1-1,0-1 1,0 0-1,-1-1 1,1 1 0,-1-1-1,-8 4 1,-18 10 17,-10 7-14,12-9-18,5-2-22,18-10 34,-1 1 0,1 1 0,0-1-1,0 1 1,0 0 0,1 0 0,-1 1 0,-7 8-1,1-2-27,11-10 22,0 0 0,-1 1 0,1-1-1,0 0 1,0 0 0,0 0 0,0 1-1,0-1 1,0 1 0,1-1 0,-1 0-1,0 1 1,1-1 0,-1 1 0,1 0-1,-1-1 1,1 1 0,0-1 0,0 1 0,0 0-1,0-1 1,0 1 0,0 2 0,-1-2 3,0 1 1,0-1 0,-1 0 0,1 1 0,-1-1 0,0 0 0,0 0-1,1 0 1,-1 0 0,-5 2 0,-7 11 37,11-12-35,0 0 0,1 0 1,-1-1-1,-1 1 0,1-1 0,0 0 0,-1 0 1,1 0-1,-1 0 0,1-1 0,-7 3 1,-13 6-18,19-9-210,-1 1 1,1-1 0,-1 0 0,1 0 0,-1 0-1,-7-1 1,7 1-595,-1-1 0,1 0 0,0 0-1,0 0 1,0-1 0,0 1 0,0-2-1,0 1 1,0 0 0,-6-3 0,11 3 600,-1 0 1,1 1 0,-1-1-1,1 0 1,0 0 0,-1 0-1,1 0 1,0 1 0,0-1-1,0 0 1,-1 0 0,1 0-1,0 0 1,0 0 0,0 0-1,1 1 1,-1-1 0,0 0-1,0 0 1,0 0 0,1 0-1,-1-1 1,8-8-1617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2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0 1000,'-19'6'5941,"3"3"-3767,1 0 0,-23 20 0,29-21-2026,1 0 0,0 0 0,1 0 0,0 1 0,0 0 0,1 1 0,0 0 0,1 0 0,-5 13 0,-5 30 14,13-42-148,0 0 0,-1-1 0,0 1 0,-1-1 0,-5 11 0,7-17-14,0 0 1,1 0-1,-1 1 1,1-1-1,0 0 1,1 1-1,-1-1 1,1 1-1,0-1 1,0 8-1,0-4-3,1-7-63,-1 0 0,0 0-1,1-1 1,-1 1-1,1 0 1,-1-1 0,0 1-1,1-1 1,0 1-1,-1-1 1,1 1 0,-1-1-1,1 1 1,0-1-1,-1 1 1,1-1 0,0 0-1,1 1 1,2-1-2569,-10-6 105,5 5 2306,0 1-1,0-1 1,1 0-1,-1 0 1,0 0-1,1 1 1,-1-1-1,1 0 1,-1 0-1,1 0 1,-1 0-1,1 0 1,-1 0-1,1 0 0,0 0 1,0 0-1,-1 0 1,1 0-1,0 0 1,0 0-1,0-1 1,0-14-2034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3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6 692,'-27'-4'8036,"16"3"-2063,-17 14-3050,-1 2-1358,21-12-1381,0 0-1,0 1 1,1 0-1,-1 1 1,1 0 0,0 0-1,-6 6 1,-17 12 68,13-12-65,0 2-1,0 0 1,1 1 0,1 0-1,1 1 1,0 1 0,1 1-1,-15 23 1,-10 17 489,23-35-211,1 1 1,-22 46-1,-6 21 700,27-63-732,2 1 1,-13 41 0,21-55-378,-1 0 0,-1 0 1,-10 17-1,16-30-67,0 1 1,1-1-1,-1 0 0,0 0 1,0 0-1,0 0 0,0-1 0,0 1 1,0 0-1,-1 0 0,1 0 1,0-1-1,0 1 0,-1-1 0,1 1 1,0-1-1,0 1 0,-1-1 0,1 0 1,-1 0-1,1 0 0,0 1 1,-1-1-1,1-1 0,0 1 0,-1 0 1,1 0-1,0 0 0,-1-1 1,1 1-1,0-1 0,-1 1 0,1-1 1,0 1-1,0-1 0,-1 0 0,1 0 1,0 1-1,0-1 0,0 0 1,0 0-1,0 0 0,0 0 0,1 0 1,-1 0-1,0-1 0,0 1 1,1 0-1,-1 0 0,1-1 0,-1 1 1,1 0-1,-1 0 0,1-1 0,0 1 1,0-1-1,-1 1 0,1 0 1,0-1-1,1-1 0,-2-3-1015,0 0 0,1 0-1,-2 0 1,1 0 0,-1 0-1,0 0 1,0 0 0,-1 1 0,-3-7-1,-11-29-7656,17 23 5187,8-2 611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17 1084,'1'0'250,"-1"-1"0,0 1 0,0 0 1,0-1-1,0 1 0,0-1 0,0 0 0,0 1 0,0-1 0,0 1 1,0-1-1,0 1 0,0-1 0,0 1 0,0-1 0,0 1 0,0-1 0,0 1 1,-1-1-1,1 1 0,0 0 0,0-1 0,-1 1 0,1-1 0,0 1 0,-1 0 1,1-1-1,0 1 0,-1-1 0,1 1 0,-1 0 0,1 0 0,-1-1 0,1 1 1,0 0-1,-1 0 0,1-1 0,-1 1 0,1 0 0,-1 0 0,1 0 1,-1 0-1,1 0 0,-1 0 0,1 0 0,-1 0 0,1 0 0,-1 0 0,1 0 1,-1 0-1,0 0 0,-2 0-672,2 0 1740,-29 0 10999,-24 10-7200,25-4-4811,-4 0-299,0 1 1,0 2-1,0 1 0,1 1 0,-40 21 1,53-22-9,0 1 1,1 1-1,0 1 1,1 0 0,1 1-1,0 1 1,1 0 0,1 1-1,-17 24 1,9-9 0,3 1 0,0 1 0,-22 58 0,34-77 0,2 1 0,-1-1 0,2 1 0,0 0 0,1 1 0,1-1 0,0 0 0,1 1 0,0-1 0,1 1 0,3 15 0,25 81 0,-26-108 0,0-1 0,0 1 0,0-1 0,0 0 0,1 0 0,-1 0 0,1 0 0,0 0 0,0-1 0,0 1 0,0-1 0,0 1 0,1-1 0,-1 0 0,1-1 0,-1 1 0,1-1 0,-1 1 0,8 0 0,9 4 0,1-1 0,28 2 0,-10-3 0,1-3 0,-1-1 0,0-3 0,72-12 0,-28-3 0,92-31 0,-51 2-1250,-121 46 621,-1-1 0,0 1 1,1 0-1,-1-1 0,0 1 0,0-1 0,0 1 1,0-1-1,3-4 0,-5 6 288,1-1 0,-1 0 0,0 1 0,1-1 0,-1 1 0,0-1 0,0 0 0,1 1 0,-1-1 0,0 0 0,0 1 0,0-1 0,0 0 0,0 0 0,0 1 1,0-1-1,0 0 0,0 1 0,0-1 0,0 0 0,0 1 0,-1-1 0,1 0 0,0 1 0,0-1 0,-1 0 0,1 1 0,-1-1 0,1 1 0,0-1 0,-1 1 0,1-1 0,-1 1 0,1-1 0,-1 1 0,0-1 0,-3-2-1509,-2-5-4788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1 924,'0'-1'263,"14"11"11394,-8-8-12464,7 2 1185,-1 1 0,0 0 1,0 1-1,-1 0 0,0 0 0,15 12 0,27 16 500,132 62 969,-80-39-674,170 67 0,-161-80-1012,-100-36-127,-13-7-41,-1 0-1,1-1 0,0 1 1,0 0-1,0-1 1,0 1-1,0-1 0,0 0 1,0 1-1,0-1 0,0 0 1,0 1-1,0-1 0,2 0 1,-3 0-24,0 0 0,0 0 0,0 0 0,0-1 0,1 1-1,-1 0 1,0 0 0,0 0 0,0 0 0,0 0 0,0-1 0,0 1 0,0 0 0,0 0 0,0 0 0,0 0 0,0-1 0,0 1 0,0 0 0,0 0 0,0 0 0,0 0-1,0-1 1,0 1 0,0 0 0,0 0 0,0 0 0,0 0 0,0 0 0,-1-1 0,1 1 0,0 0 0,0 0 0,0 0 0,0 0 0,0 0 0,0 0 0,0-1 0,-1 1 0,1 0-1,0 0 1,0 0 0,0 0 0,0 0 0,0 0 0,-1 0 0,1 0 0,0 0 0,0 0 0,0 0 0,0 0 0,-1 0 0,1 0 0,0 0 0,-17-7-1470,1 2 1,-1 0 0,0 1 0,-1 0-1,-19-1 1,-7-2-1123,-13-3-386,0-1 439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0 124,'8'1'953,"0"1"0,0 0 0,0 0 0,0 1 0,-1 0 0,12 6 0,-16-7-483,0 0 0,0 1 0,0-1 1,0 1-1,-1 0 0,1 0 0,-1 0 0,0 0 1,0 0-1,0 0 0,0 1 0,0-1 0,-1 1 1,1-1-1,0 6 0,-1-5-205,-1-1-1,0 1 1,0 0 0,0 0-1,0 0 1,-1-1 0,1 1 0,-1 0-1,0 0 1,0-1 0,-2 5-1,-19 40 2574,-72 94 3274,77-116-4825,-32 38 0,-8 11 139,12-16-718,31-44-569,-21 34 0,18-11-39,17-37-126,0 0 0,-1-1 0,1 1 1,0 0-1,0 0 0,-1-1 0,1 1 1,0 0-1,0 0 0,0-1 0,0 1 1,0 0-1,0 0 0,1 0 0,-1-1 0,0 1 1,0 0-1,0-1 0,1 1 0,-1 0 1,0 0-1,1-1 0,-1 1 0,1 0 1,-1-1-1,0 1 0,1-1 0,0 1 0,-1 0 1,1-1-1,-1 1 0,1-1 0,0 0 1,-1 1-1,1-1 0,0 1 0,-1-1 1,1 0-1,0 0 0,0 1 0,-1-1 0,1 0 1,0 0-1,0 0 0,-1 0 0,1 0 1,1 0-1,0-1-945,0 0 1,-1 0 0,1 0-1,0 0 1,-1 0 0,1 0-1,-1 0 1,0-1-1,1 1 1,-1-1 0,0 1-1,0-1 1,0 1 0,0-1-1,0 0 1,0 1-1,0-1 1,0-3 0,11-14-6498,-3 8 4448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9:4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3 728,'10'-2'801,"1"2"-1,-1-1 1,1 1 0,0 1-1,-1 0 1,1 1-1,17 4 1,-9-2-125,30 8 242,-2 2-1,51 21 1,-65-22-704,225 99 1027,-213-91-987,25 12 550,-2 3 0,-2 3 0,-1 3-1,74 63 1,-113-83-152,-1 1 0,-2 1 0,0 1 0,29 41 0,-47-59-450,0 0-1,-1 1 1,0 0 0,0-1-1,-1 1 1,0 0 0,0 1-1,-1-1 1,0 0 0,0 1 0,-1 0-1,0-1 1,0 1 0,-1 0-1,-1-1 1,1 1 0,-1-1-1,-1 1 1,0-1 0,0 1-1,0-1 1,-7 14 0,0-6 18,-2 0-1,1 0 1,-2-1 0,0 0 0,-1-1 0,0-1 0,-1 0-1,-16 11 1,-13 7 98,-71 40 1,6-13-502,-193 75 1,85-67-3948,-3-25-6327,39-14 860,123-21 7586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3:5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1378 208 96,'-27'-15'2614,"0"1"0,-53-17 1,-22-9-1973,60 22-234,0 2 1,-47-10-1,80 24-344,-31-8 347,0 2 0,-77-4-1,95 9-270,21 1-131,14 1-53,506 17-52,-331-10 161,-45 2-84,-123-6 2511,-238 9-760,-500 0-1456,649-11-270,42 0-40,24 0-17,10 0-32,273 11-72,-99-2 142,373-3 103,-476-6-74,-11 6 28,-65-6 175,-15 0 508,-249 10 1464,32-8-2057,-199-3-41,97-5-92,329 6-29,36-2-62,0 1-1,43 5 1,-19-1 56,633 8 51,-428-9 53,-146-3-30,-114 1-16,-2 1-19,-1-1 0,1 0 0,-1 1 0,1-1 0,-1 1 0,1-1 0,-1 1 0,1-1 0,-1 0 0,0 1 0,1-1 0,-1 0 0,1 0-1,-1 0 1,0 1 0,1-1 0,-1 0 0,0 0 0,1 0 0,-1 0 0,0 0 0,1 0 0,-1 0 0,0 0 0,-25 0 17,20-1-1,-350 12 736,1 0-382,193-11-302,-507-10-50,536 9-80,285 16-154,157-13 161,-167-3 42,406-25 21,-518 27-19,-27 0 9,0-1 0,0 1 0,0-1 0,-1 0 0,1 0-1,0-1 1,0 1 0,0 0 0,0-1 0,-1 0 0,5-1-1,-55-6 151,-194 5 10,124 5-140,-464-2 85,449-6-240,290 14-79,-42-1 152,-83-5 47,570 4-29,-310-7 191,-492 10-45,61-1-79,-36-2-21,-340 8 129,230-3-143,271-11-31,18 2-32,26 1-10,112-14 35,-57 1 22,102-2-8,128-13-37,-223 24 84,-54 1-72,-37 0 92,-29 0 173,25 0-203,-322-9 75,198 3-46,79 5-31,39 2-1,0-1 1,0 0-1,0 0 0,1-1 1,-13-3-1,0 3 43,4 1-70,17-1 17,0-2 6,0 2-3,-9-2-26,14-1 43,-1 0 1,-14 4-15,-10-5-31,16 5 54,4 0-18,0 0 0,-1 0 0,1 1 0,-1-1-1,1 0 1,-1 0 0,1 0 0,-1 0 0,1 0 0,0 0 0,-1 0 0,1 0 0,-1 0 0,1 0 0,-1 0 0,1 0 0,0 0 0,-1-1 0,1 1 0,-1 0 0,1 0 0,-1 0 0,1-1 0,0 1 0,-1 0 0,1 0 0,0-1-1,-1 1 1,1 0 0,0-1 0,-1 1 0,1 0 0,0-1 0,-1 0 0,1 0 3,2-36-251,3 31 903,5-9-7416,-10 14 6370,0 0-1,-1 0 1,1 0-1,0 1 1,-1-1 0,0 0-1,1 0 1,-1 0-1,1 0 1,-1 1 0,0-1-1,1 0 1,-1 1-1,0-1 1,0 1 0,0-1-1,0 1 1,1-1-1,-1 1 1,-2-1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54:0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769 734 356,'9'-6'4104,"-10"5"-3814,0 0 0,0 0 1,0 0-1,-1 0 0,1 0 0,0 0 1,-1 0-1,1 1 0,-1-1 1,1 0-1,0 1 0,-1-1 0,0 1 1,1-1-1,-1 1 0,1 0 1,-1 0-1,1 0 0,-1 0 0,-3 0 1,-19-5 780,-15-11-429,10 5-472,-37-20 1,2-6-121,-97-74-1,125 81-66,1-1 0,1-2 0,-51-65-1,-4-33-32,53 77 34,-8-5 8,44 58 7,0 1 1,0 0-1,-1 0 1,1 0 0,0 0-1,0-1 1,0 1-1,-1 0 1,1 0-1,0-1 1,0 1 0,0 0-1,0 0 1,0-1-1,0 1 1,-1 0-1,1 0 1,0-1-1,0 1 1,0 0 0,0 0-1,0-1 1,0 1-1,0 0 1,0-1-1,0 1 1,0 0-1,0 0 1,1-1 0,-1 1-1,0 0 1,0 0-1,0-1 1,0 1-1,0 0 1,0 0 0,1-1-1,-1 1 1,0 0-1,12 2 1,13 11 22,87 81 99,-110-92-119,61 53 48,-18-15 17,65 71 0,-9-6-11,-76-82-39,-1 1 0,-1 0 0,-1 2 0,-1 1 0,28 47 0,-44-66-9,0 0 0,0-1 1,1 0-1,13 12 1,-4-3 11,-20-21-19,1-1-1,-1 0 0,1 0 1,0 0-1,0 0 1,1-1-1,0 1 0,0-1 1,0 0-1,1 0 1,0 0-1,-1-13 1,2-46-47,4-1 0,13-77 0,-8 102 14,2-1 0,17-43 0,-20 66 27,1 1 0,1 0 0,1 1 0,1 0 0,0 0 0,21-24 0,-28 38 6,-1 0 1,1 1-1,0-1 1,0 0-1,1 1 1,-1 0-1,1 0 1,-1 0-1,1 1 1,0 0-1,0 0 1,0 0-1,0 0 1,0 1-1,1 0 1,-1 0-1,0 0 0,1 1 1,-1-1-1,1 1 1,8 2-1,-3 0 4,-1 1 0,0 0-1,0 0 1,0 1-1,0 1 1,-1-1 0,1 2-1,-1-1 1,-1 1 0,10 8-1,-15-11-2,11 7 11,-1 1 0,0 0 0,-1 1 0,-1 1 0,14 18 0,-14-15-1,94 166 141,-83-133-117,22 45 4,-28-57-41,-14-31 1,1 0 0,-1 1 0,1-1 0,7 11 0,-7-14 0,-1 0 0,0 1 1,1 0-1,-1-1 0,-1 1 1,1 0-1,-1 0 0,1 0 1,-1 0-1,1 7 1,-11-20 21,-3-14-24,6 0-5,3 16 3,1-1 1,0 0-1,1 1 0,-1-1 1,1-10-1,1-307-165,0 322 169,-1 1-1,1 0 0,0 0 1,1-1-1,-1 1 1,0 0-1,1 0 1,-1 0-1,1-1 0,-1 1 1,1 0-1,0 0 1,0 0-1,0 0 1,0 0-1,0 0 0,1 1 1,-1-1-1,1 0 1,-1 1-1,3-3 0,-2 3 2,0 0-1,0 0 0,1 0 1,-1 1-1,0-1 0,1 1 1,-1-1-1,0 1 0,1 0 1,-1 0-1,0 0 0,1 0 1,-1 1-1,0-1 0,1 0 1,3 2-1,5 2 6,0 0 0,-1 1 0,1 0 0,-1 1-1,0 0 1,17 14 0,8 9 14,-2 2 1,-1 0-1,-2 2 0,50 72 1,-68-89-3,0 0 1,23 22 0,-7-7 3,-12-15-97,1 0 0,0-1 1,1 0-1,1-2 0,0 0 1,1-1-1,37 16 0,-49-25-1082,1 0 1,-1-1-1,1 1 0,-1-2 0,1 1 1,0-1-1,10 0 0,0-1-936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1EE-5279-DF6A-732C-141316E5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05A2B-BEB2-C1D6-EFDC-50B34278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F55E-A3AB-05CC-A6AA-AFEC3EA7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9681-36DE-919D-74EA-928009FC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AEE4-3862-4D31-7853-CFFBF49A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705A-F3D6-E8F5-A5A4-3A2766F6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86B89-335C-22ED-92D3-1216FD84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E5614-0C0E-61EB-47EC-FA7561B9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B7FD-7F30-D470-3A83-9E48454F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688A-794F-646A-3C40-647DCCB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0A43F-DB98-2C5D-D804-F58F89A82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9030F-2298-CDE1-94A8-7D445F5E0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8F4A-5444-366C-9232-AD7945E3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0093-F9A6-29C9-AC0A-8C6DB008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B8D3E-BBF5-F816-E323-CD0EED2C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E22D-4881-643D-582B-2F962C3F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0290-6820-4141-E96B-D83EE21B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FD66-2FCD-9A70-1326-041A138D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7520-4C4C-46EF-8BF4-D4B9415E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9560-A448-BAEA-4AD8-41FD867F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FFC1-D5D4-335F-490A-2258E0E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ED2A-E1BC-2C78-3958-A55A25D4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C158-7DF7-D1E7-49B4-AEB553C3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45C7-800F-B37A-D582-00E38EB3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39FDA-47D0-E1CB-16A0-C26DEF25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64C5-C7DF-ADDA-26C7-0F0E2EE1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1533-8A3E-4C4F-7EDC-5763D49CC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C62C1-239A-29F8-369B-1B9852CA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18D5E-8F9B-7F8D-4980-0EFDD850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4B52C-542C-4A8E-F8D6-5A692CF3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7ACAF-27BE-4595-2F03-2468BD3F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7312-C227-F8A8-CE53-CDACBC52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E83F7-7BB6-5181-A590-50A2D631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0285-04F0-9FC3-0216-176C2D81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610B-B19D-3103-5555-FAF0F5752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E755A-D3FF-9EF1-65A7-C3CADA4A7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AAD99-B25E-DCC6-8A73-0F79A9A5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38E9D-D737-F69D-FC35-708DD075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DA3B7-3206-C4F1-EA93-E939EEA7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885A-8099-81EE-339D-824C3BA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70CBE-E151-255F-B5D2-D9389C87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B0C2B-272F-5FE4-B528-684F868B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82463-B42A-3427-C6B4-CD052BBB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391C1-D4DF-21AC-77E7-EEFC48FA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33D5C-68D6-31B3-10D6-00DCCE86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1F1BB-6B97-2FC4-3A2A-7062A00F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4636-D4A4-5704-3CC0-BC783B26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2054-8F8C-8E69-F557-0210A5F8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C9F78-A8F2-B7F6-1079-91847DD7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00AE3-E88C-B2CB-8941-194D0380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E6D4-77DB-F254-44D9-8CD1EE62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34A0-0A41-4070-D8E7-AD51D5A5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1676-8A90-FD16-2016-18CB7A44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FBEAF-FD82-B3F1-8541-123123231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34660-8769-20AD-BF36-19FEDDF5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66600-80AC-EE73-4D3D-108A97BF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A65DA-AA72-FC92-86FA-29ED2096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10A08-0184-ABC2-D7DC-61F34434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2173F-30F0-7A5E-D8FD-00CC12A3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99574-5FF9-AFA9-BA0A-531B6EB8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63BF-E1C2-1C4B-ED22-C960971A3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7BA1-BBF2-4217-B1A6-0AAB0F8D522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207B-3EDE-B84E-FF87-C201B2CA4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19B5-6A27-C6EA-187A-FF2F260C5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7B94-6B51-46EF-8320-F5E6A6AA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0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customXml" Target="../ink/ink9.xml"/><Relationship Id="rId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1" Type="http://schemas.openxmlformats.org/officeDocument/2006/relationships/image" Target="../media/image113.png"/><Relationship Id="rId47" Type="http://schemas.openxmlformats.org/officeDocument/2006/relationships/image" Target="../media/image126.png"/><Relationship Id="rId46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45" Type="http://schemas.openxmlformats.org/officeDocument/2006/relationships/image" Target="../media/image125.png"/><Relationship Id="rId5" Type="http://schemas.openxmlformats.org/officeDocument/2006/relationships/image" Target="../media/image105.png"/><Relationship Id="rId4" Type="http://schemas.openxmlformats.org/officeDocument/2006/relationships/customXml" Target="../ink/ink11.xml"/><Relationship Id="rId22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41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51" Type="http://schemas.openxmlformats.org/officeDocument/2006/relationships/image" Target="../media/image160.png"/><Relationship Id="rId3" Type="http://schemas.openxmlformats.org/officeDocument/2006/relationships/image" Target="../media/image22.PNG"/><Relationship Id="rId21" Type="http://schemas.openxmlformats.org/officeDocument/2006/relationships/image" Target="../media/image145.png"/><Relationship Id="rId7" Type="http://schemas.openxmlformats.org/officeDocument/2006/relationships/image" Target="../media/image138.png"/><Relationship Id="rId12" Type="http://schemas.openxmlformats.org/officeDocument/2006/relationships/customXml" Target="../ink/ink19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2" Type="http://schemas.openxmlformats.org/officeDocument/2006/relationships/image" Target="../media/image21.PNG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40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53" Type="http://schemas.openxmlformats.org/officeDocument/2006/relationships/image" Target="../media/image161.png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../media/image144.png"/><Relationship Id="rId31" Type="http://schemas.openxmlformats.org/officeDocument/2006/relationships/image" Target="../media/image150.png"/><Relationship Id="rId52" Type="http://schemas.openxmlformats.org/officeDocument/2006/relationships/customXml" Target="../ink/ink30.xml"/><Relationship Id="rId4" Type="http://schemas.openxmlformats.org/officeDocument/2006/relationships/customXml" Target="../ink/ink15.xml"/><Relationship Id="rId9" Type="http://schemas.openxmlformats.org/officeDocument/2006/relationships/image" Target="../media/image139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148.png"/><Relationship Id="rId30" Type="http://schemas.openxmlformats.org/officeDocument/2006/relationships/customXml" Target="../ink/ink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76" Type="http://schemas.openxmlformats.org/officeDocument/2006/relationships/image" Target="../media/image20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2.xml"/><Relationship Id="rId65" Type="http://schemas.openxmlformats.org/officeDocument/2006/relationships/customXml" Target="../ink/ink33.xml"/><Relationship Id="rId78" Type="http://schemas.openxmlformats.org/officeDocument/2006/relationships/image" Target="../media/image203.png"/><Relationship Id="rId4" Type="http://schemas.openxmlformats.org/officeDocument/2006/relationships/image" Target="../media/image166.png"/><Relationship Id="rId64" Type="http://schemas.openxmlformats.org/officeDocument/2006/relationships/image" Target="../media/image196.png"/><Relationship Id="rId77" Type="http://schemas.openxmlformats.org/officeDocument/2006/relationships/customXml" Target="../ink/ink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2.png"/><Relationship Id="rId21" Type="http://schemas.openxmlformats.org/officeDocument/2006/relationships/image" Target="../media/image264.png"/><Relationship Id="rId42" Type="http://schemas.openxmlformats.org/officeDocument/2006/relationships/customXml" Target="../ink/ink55.xml"/><Relationship Id="rId63" Type="http://schemas.openxmlformats.org/officeDocument/2006/relationships/image" Target="../media/image285.png"/><Relationship Id="rId84" Type="http://schemas.openxmlformats.org/officeDocument/2006/relationships/customXml" Target="../ink/ink76.xml"/><Relationship Id="rId138" Type="http://schemas.openxmlformats.org/officeDocument/2006/relationships/customXml" Target="../ink/ink103.xml"/><Relationship Id="rId159" Type="http://schemas.openxmlformats.org/officeDocument/2006/relationships/image" Target="../media/image333.png"/><Relationship Id="rId170" Type="http://schemas.openxmlformats.org/officeDocument/2006/relationships/customXml" Target="../ink/ink119.xml"/><Relationship Id="rId191" Type="http://schemas.openxmlformats.org/officeDocument/2006/relationships/image" Target="../media/image349.png"/><Relationship Id="rId196" Type="http://schemas.openxmlformats.org/officeDocument/2006/relationships/customXml" Target="../ink/ink132.xml"/><Relationship Id="rId200" Type="http://schemas.openxmlformats.org/officeDocument/2006/relationships/customXml" Target="../ink/ink134.xml"/><Relationship Id="rId16" Type="http://schemas.openxmlformats.org/officeDocument/2006/relationships/customXml" Target="../ink/ink42.xml"/><Relationship Id="rId107" Type="http://schemas.openxmlformats.org/officeDocument/2006/relationships/image" Target="../media/image307.png"/><Relationship Id="rId11" Type="http://schemas.openxmlformats.org/officeDocument/2006/relationships/image" Target="../media/image259.png"/><Relationship Id="rId32" Type="http://schemas.openxmlformats.org/officeDocument/2006/relationships/customXml" Target="../ink/ink50.xml"/><Relationship Id="rId37" Type="http://schemas.openxmlformats.org/officeDocument/2006/relationships/image" Target="../media/image272.png"/><Relationship Id="rId53" Type="http://schemas.openxmlformats.org/officeDocument/2006/relationships/image" Target="../media/image280.png"/><Relationship Id="rId58" Type="http://schemas.openxmlformats.org/officeDocument/2006/relationships/customXml" Target="../ink/ink63.xml"/><Relationship Id="rId74" Type="http://schemas.openxmlformats.org/officeDocument/2006/relationships/customXml" Target="../ink/ink71.xml"/><Relationship Id="rId79" Type="http://schemas.openxmlformats.org/officeDocument/2006/relationships/image" Target="../media/image293.png"/><Relationship Id="rId102" Type="http://schemas.openxmlformats.org/officeDocument/2006/relationships/customXml" Target="../ink/ink85.xml"/><Relationship Id="rId123" Type="http://schemas.openxmlformats.org/officeDocument/2006/relationships/image" Target="../media/image315.png"/><Relationship Id="rId128" Type="http://schemas.openxmlformats.org/officeDocument/2006/relationships/customXml" Target="../ink/ink98.xml"/><Relationship Id="rId144" Type="http://schemas.openxmlformats.org/officeDocument/2006/relationships/customXml" Target="../ink/ink106.xml"/><Relationship Id="rId149" Type="http://schemas.openxmlformats.org/officeDocument/2006/relationships/image" Target="../media/image328.png"/><Relationship Id="rId5" Type="http://schemas.openxmlformats.org/officeDocument/2006/relationships/image" Target="../media/image256.png"/><Relationship Id="rId90" Type="http://schemas.openxmlformats.org/officeDocument/2006/relationships/customXml" Target="../ink/ink79.xml"/><Relationship Id="rId95" Type="http://schemas.openxmlformats.org/officeDocument/2006/relationships/image" Target="../media/image301.png"/><Relationship Id="rId160" Type="http://schemas.openxmlformats.org/officeDocument/2006/relationships/customXml" Target="../ink/ink114.xml"/><Relationship Id="rId165" Type="http://schemas.openxmlformats.org/officeDocument/2006/relationships/image" Target="../media/image336.png"/><Relationship Id="rId181" Type="http://schemas.openxmlformats.org/officeDocument/2006/relationships/image" Target="../media/image344.png"/><Relationship Id="rId186" Type="http://schemas.openxmlformats.org/officeDocument/2006/relationships/customXml" Target="../ink/ink127.xml"/><Relationship Id="rId22" Type="http://schemas.openxmlformats.org/officeDocument/2006/relationships/customXml" Target="../ink/ink45.xml"/><Relationship Id="rId27" Type="http://schemas.openxmlformats.org/officeDocument/2006/relationships/image" Target="../media/image267.png"/><Relationship Id="rId43" Type="http://schemas.openxmlformats.org/officeDocument/2006/relationships/image" Target="../media/image275.png"/><Relationship Id="rId48" Type="http://schemas.openxmlformats.org/officeDocument/2006/relationships/customXml" Target="../ink/ink58.xml"/><Relationship Id="rId64" Type="http://schemas.openxmlformats.org/officeDocument/2006/relationships/customXml" Target="../ink/ink66.xml"/><Relationship Id="rId69" Type="http://schemas.openxmlformats.org/officeDocument/2006/relationships/image" Target="../media/image288.png"/><Relationship Id="rId113" Type="http://schemas.openxmlformats.org/officeDocument/2006/relationships/image" Target="../media/image310.png"/><Relationship Id="rId118" Type="http://schemas.openxmlformats.org/officeDocument/2006/relationships/customXml" Target="../ink/ink93.xml"/><Relationship Id="rId134" Type="http://schemas.openxmlformats.org/officeDocument/2006/relationships/customXml" Target="../ink/ink101.xml"/><Relationship Id="rId139" Type="http://schemas.openxmlformats.org/officeDocument/2006/relationships/image" Target="../media/image323.png"/><Relationship Id="rId80" Type="http://schemas.openxmlformats.org/officeDocument/2006/relationships/customXml" Target="../ink/ink74.xml"/><Relationship Id="rId85" Type="http://schemas.openxmlformats.org/officeDocument/2006/relationships/image" Target="../media/image296.png"/><Relationship Id="rId150" Type="http://schemas.openxmlformats.org/officeDocument/2006/relationships/customXml" Target="../ink/ink109.xml"/><Relationship Id="rId155" Type="http://schemas.openxmlformats.org/officeDocument/2006/relationships/image" Target="../media/image331.png"/><Relationship Id="rId171" Type="http://schemas.openxmlformats.org/officeDocument/2006/relationships/image" Target="../media/image339.png"/><Relationship Id="rId176" Type="http://schemas.openxmlformats.org/officeDocument/2006/relationships/customXml" Target="../ink/ink122.xml"/><Relationship Id="rId192" Type="http://schemas.openxmlformats.org/officeDocument/2006/relationships/customXml" Target="../ink/ink130.xml"/><Relationship Id="rId197" Type="http://schemas.openxmlformats.org/officeDocument/2006/relationships/image" Target="../media/image352.png"/><Relationship Id="rId201" Type="http://schemas.openxmlformats.org/officeDocument/2006/relationships/image" Target="../media/image354.png"/><Relationship Id="rId12" Type="http://schemas.openxmlformats.org/officeDocument/2006/relationships/customXml" Target="../ink/ink40.xml"/><Relationship Id="rId17" Type="http://schemas.openxmlformats.org/officeDocument/2006/relationships/image" Target="../media/image262.png"/><Relationship Id="rId33" Type="http://schemas.openxmlformats.org/officeDocument/2006/relationships/image" Target="../media/image270.png"/><Relationship Id="rId38" Type="http://schemas.openxmlformats.org/officeDocument/2006/relationships/customXml" Target="../ink/ink53.xml"/><Relationship Id="rId59" Type="http://schemas.openxmlformats.org/officeDocument/2006/relationships/image" Target="../media/image283.png"/><Relationship Id="rId103" Type="http://schemas.openxmlformats.org/officeDocument/2006/relationships/image" Target="../media/image305.png"/><Relationship Id="rId108" Type="http://schemas.openxmlformats.org/officeDocument/2006/relationships/customXml" Target="../ink/ink88.xml"/><Relationship Id="rId124" Type="http://schemas.openxmlformats.org/officeDocument/2006/relationships/customXml" Target="../ink/ink96.xml"/><Relationship Id="rId129" Type="http://schemas.openxmlformats.org/officeDocument/2006/relationships/image" Target="../media/image318.png"/><Relationship Id="rId54" Type="http://schemas.openxmlformats.org/officeDocument/2006/relationships/customXml" Target="../ink/ink61.xml"/><Relationship Id="rId70" Type="http://schemas.openxmlformats.org/officeDocument/2006/relationships/customXml" Target="../ink/ink69.xml"/><Relationship Id="rId75" Type="http://schemas.openxmlformats.org/officeDocument/2006/relationships/image" Target="../media/image291.png"/><Relationship Id="rId91" Type="http://schemas.openxmlformats.org/officeDocument/2006/relationships/image" Target="../media/image299.png"/><Relationship Id="rId96" Type="http://schemas.openxmlformats.org/officeDocument/2006/relationships/customXml" Target="../ink/ink82.xml"/><Relationship Id="rId140" Type="http://schemas.openxmlformats.org/officeDocument/2006/relationships/customXml" Target="../ink/ink104.xml"/><Relationship Id="rId145" Type="http://schemas.openxmlformats.org/officeDocument/2006/relationships/image" Target="../media/image326.png"/><Relationship Id="rId161" Type="http://schemas.openxmlformats.org/officeDocument/2006/relationships/image" Target="../media/image334.png"/><Relationship Id="rId166" Type="http://schemas.openxmlformats.org/officeDocument/2006/relationships/customXml" Target="../ink/ink117.xml"/><Relationship Id="rId182" Type="http://schemas.openxmlformats.org/officeDocument/2006/relationships/customXml" Target="../ink/ink125.xml"/><Relationship Id="rId187" Type="http://schemas.openxmlformats.org/officeDocument/2006/relationships/image" Target="../media/image3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23" Type="http://schemas.openxmlformats.org/officeDocument/2006/relationships/image" Target="../media/image265.png"/><Relationship Id="rId28" Type="http://schemas.openxmlformats.org/officeDocument/2006/relationships/customXml" Target="../ink/ink48.xml"/><Relationship Id="rId49" Type="http://schemas.openxmlformats.org/officeDocument/2006/relationships/image" Target="../media/image278.png"/><Relationship Id="rId114" Type="http://schemas.openxmlformats.org/officeDocument/2006/relationships/customXml" Target="../ink/ink91.xml"/><Relationship Id="rId119" Type="http://schemas.openxmlformats.org/officeDocument/2006/relationships/image" Target="../media/image313.png"/><Relationship Id="rId44" Type="http://schemas.openxmlformats.org/officeDocument/2006/relationships/customXml" Target="../ink/ink56.xml"/><Relationship Id="rId60" Type="http://schemas.openxmlformats.org/officeDocument/2006/relationships/customXml" Target="../ink/ink64.xml"/><Relationship Id="rId65" Type="http://schemas.openxmlformats.org/officeDocument/2006/relationships/image" Target="../media/image286.png"/><Relationship Id="rId81" Type="http://schemas.openxmlformats.org/officeDocument/2006/relationships/image" Target="../media/image294.png"/><Relationship Id="rId86" Type="http://schemas.openxmlformats.org/officeDocument/2006/relationships/customXml" Target="../ink/ink77.xml"/><Relationship Id="rId130" Type="http://schemas.openxmlformats.org/officeDocument/2006/relationships/customXml" Target="../ink/ink99.xml"/><Relationship Id="rId135" Type="http://schemas.openxmlformats.org/officeDocument/2006/relationships/image" Target="../media/image321.png"/><Relationship Id="rId151" Type="http://schemas.openxmlformats.org/officeDocument/2006/relationships/image" Target="../media/image329.png"/><Relationship Id="rId156" Type="http://schemas.openxmlformats.org/officeDocument/2006/relationships/customXml" Target="../ink/ink112.xml"/><Relationship Id="rId177" Type="http://schemas.openxmlformats.org/officeDocument/2006/relationships/image" Target="../media/image342.png"/><Relationship Id="rId198" Type="http://schemas.openxmlformats.org/officeDocument/2006/relationships/customXml" Target="../ink/ink133.xml"/><Relationship Id="rId172" Type="http://schemas.openxmlformats.org/officeDocument/2006/relationships/customXml" Target="../ink/ink120.xml"/><Relationship Id="rId193" Type="http://schemas.openxmlformats.org/officeDocument/2006/relationships/image" Target="../media/image350.png"/><Relationship Id="rId202" Type="http://schemas.openxmlformats.org/officeDocument/2006/relationships/customXml" Target="../ink/ink135.xml"/><Relationship Id="rId13" Type="http://schemas.openxmlformats.org/officeDocument/2006/relationships/image" Target="../media/image260.png"/><Relationship Id="rId18" Type="http://schemas.openxmlformats.org/officeDocument/2006/relationships/customXml" Target="../ink/ink43.xml"/><Relationship Id="rId39" Type="http://schemas.openxmlformats.org/officeDocument/2006/relationships/image" Target="../media/image273.png"/><Relationship Id="rId109" Type="http://schemas.openxmlformats.org/officeDocument/2006/relationships/image" Target="../media/image308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281.png"/><Relationship Id="rId76" Type="http://schemas.openxmlformats.org/officeDocument/2006/relationships/customXml" Target="../ink/ink72.xml"/><Relationship Id="rId97" Type="http://schemas.openxmlformats.org/officeDocument/2006/relationships/image" Target="../media/image302.png"/><Relationship Id="rId104" Type="http://schemas.openxmlformats.org/officeDocument/2006/relationships/customXml" Target="../ink/ink86.xml"/><Relationship Id="rId120" Type="http://schemas.openxmlformats.org/officeDocument/2006/relationships/customXml" Target="../ink/ink94.xml"/><Relationship Id="rId125" Type="http://schemas.openxmlformats.org/officeDocument/2006/relationships/image" Target="../media/image316.png"/><Relationship Id="rId141" Type="http://schemas.openxmlformats.org/officeDocument/2006/relationships/image" Target="../media/image324.png"/><Relationship Id="rId146" Type="http://schemas.openxmlformats.org/officeDocument/2006/relationships/customXml" Target="../ink/ink107.xml"/><Relationship Id="rId167" Type="http://schemas.openxmlformats.org/officeDocument/2006/relationships/image" Target="../media/image337.png"/><Relationship Id="rId188" Type="http://schemas.openxmlformats.org/officeDocument/2006/relationships/customXml" Target="../ink/ink128.xml"/><Relationship Id="rId7" Type="http://schemas.openxmlformats.org/officeDocument/2006/relationships/image" Target="../media/image257.png"/><Relationship Id="rId71" Type="http://schemas.openxmlformats.org/officeDocument/2006/relationships/image" Target="../media/image289.png"/><Relationship Id="rId92" Type="http://schemas.openxmlformats.org/officeDocument/2006/relationships/customXml" Target="../ink/ink80.xml"/><Relationship Id="rId162" Type="http://schemas.openxmlformats.org/officeDocument/2006/relationships/customXml" Target="../ink/ink115.xml"/><Relationship Id="rId183" Type="http://schemas.openxmlformats.org/officeDocument/2006/relationships/image" Target="../media/image345.png"/><Relationship Id="rId2" Type="http://schemas.openxmlformats.org/officeDocument/2006/relationships/customXml" Target="../ink/ink35.xml"/><Relationship Id="rId29" Type="http://schemas.openxmlformats.org/officeDocument/2006/relationships/image" Target="../media/image268.png"/><Relationship Id="rId24" Type="http://schemas.openxmlformats.org/officeDocument/2006/relationships/customXml" Target="../ink/ink46.xml"/><Relationship Id="rId40" Type="http://schemas.openxmlformats.org/officeDocument/2006/relationships/customXml" Target="../ink/ink54.xml"/><Relationship Id="rId45" Type="http://schemas.openxmlformats.org/officeDocument/2006/relationships/image" Target="../media/image276.png"/><Relationship Id="rId66" Type="http://schemas.openxmlformats.org/officeDocument/2006/relationships/customXml" Target="../ink/ink67.xml"/><Relationship Id="rId87" Type="http://schemas.openxmlformats.org/officeDocument/2006/relationships/image" Target="../media/image297.png"/><Relationship Id="rId110" Type="http://schemas.openxmlformats.org/officeDocument/2006/relationships/customXml" Target="../ink/ink89.xml"/><Relationship Id="rId115" Type="http://schemas.openxmlformats.org/officeDocument/2006/relationships/image" Target="../media/image311.png"/><Relationship Id="rId131" Type="http://schemas.openxmlformats.org/officeDocument/2006/relationships/image" Target="../media/image319.png"/><Relationship Id="rId136" Type="http://schemas.openxmlformats.org/officeDocument/2006/relationships/customXml" Target="../ink/ink102.xml"/><Relationship Id="rId157" Type="http://schemas.openxmlformats.org/officeDocument/2006/relationships/image" Target="../media/image332.png"/><Relationship Id="rId178" Type="http://schemas.openxmlformats.org/officeDocument/2006/relationships/customXml" Target="../ink/ink123.xml"/><Relationship Id="rId61" Type="http://schemas.openxmlformats.org/officeDocument/2006/relationships/image" Target="../media/image284.png"/><Relationship Id="rId82" Type="http://schemas.openxmlformats.org/officeDocument/2006/relationships/customXml" Target="../ink/ink75.xml"/><Relationship Id="rId152" Type="http://schemas.openxmlformats.org/officeDocument/2006/relationships/customXml" Target="../ink/ink110.xml"/><Relationship Id="rId173" Type="http://schemas.openxmlformats.org/officeDocument/2006/relationships/image" Target="../media/image340.png"/><Relationship Id="rId194" Type="http://schemas.openxmlformats.org/officeDocument/2006/relationships/customXml" Target="../ink/ink131.xml"/><Relationship Id="rId199" Type="http://schemas.openxmlformats.org/officeDocument/2006/relationships/image" Target="../media/image353.png"/><Relationship Id="rId203" Type="http://schemas.openxmlformats.org/officeDocument/2006/relationships/image" Target="../media/image355.png"/><Relationship Id="rId19" Type="http://schemas.openxmlformats.org/officeDocument/2006/relationships/image" Target="../media/image263.png"/><Relationship Id="rId14" Type="http://schemas.openxmlformats.org/officeDocument/2006/relationships/customXml" Target="../ink/ink41.xml"/><Relationship Id="rId30" Type="http://schemas.openxmlformats.org/officeDocument/2006/relationships/customXml" Target="../ink/ink49.xml"/><Relationship Id="rId35" Type="http://schemas.openxmlformats.org/officeDocument/2006/relationships/image" Target="../media/image271.png"/><Relationship Id="rId56" Type="http://schemas.openxmlformats.org/officeDocument/2006/relationships/customXml" Target="../ink/ink62.xml"/><Relationship Id="rId77" Type="http://schemas.openxmlformats.org/officeDocument/2006/relationships/image" Target="../media/image292.png"/><Relationship Id="rId100" Type="http://schemas.openxmlformats.org/officeDocument/2006/relationships/customXml" Target="../ink/ink84.xml"/><Relationship Id="rId105" Type="http://schemas.openxmlformats.org/officeDocument/2006/relationships/image" Target="../media/image306.png"/><Relationship Id="rId126" Type="http://schemas.openxmlformats.org/officeDocument/2006/relationships/customXml" Target="../ink/ink97.xml"/><Relationship Id="rId147" Type="http://schemas.openxmlformats.org/officeDocument/2006/relationships/image" Target="../media/image327.png"/><Relationship Id="rId168" Type="http://schemas.openxmlformats.org/officeDocument/2006/relationships/customXml" Target="../ink/ink118.xml"/><Relationship Id="rId8" Type="http://schemas.openxmlformats.org/officeDocument/2006/relationships/customXml" Target="../ink/ink38.xml"/><Relationship Id="rId51" Type="http://schemas.openxmlformats.org/officeDocument/2006/relationships/image" Target="../media/image279.png"/><Relationship Id="rId72" Type="http://schemas.openxmlformats.org/officeDocument/2006/relationships/customXml" Target="../ink/ink70.xml"/><Relationship Id="rId93" Type="http://schemas.openxmlformats.org/officeDocument/2006/relationships/image" Target="../media/image300.png"/><Relationship Id="rId98" Type="http://schemas.openxmlformats.org/officeDocument/2006/relationships/customXml" Target="../ink/ink83.xml"/><Relationship Id="rId121" Type="http://schemas.openxmlformats.org/officeDocument/2006/relationships/image" Target="../media/image314.png"/><Relationship Id="rId142" Type="http://schemas.openxmlformats.org/officeDocument/2006/relationships/customXml" Target="../ink/ink105.xml"/><Relationship Id="rId163" Type="http://schemas.openxmlformats.org/officeDocument/2006/relationships/image" Target="../media/image335.png"/><Relationship Id="rId184" Type="http://schemas.openxmlformats.org/officeDocument/2006/relationships/customXml" Target="../ink/ink126.xml"/><Relationship Id="rId189" Type="http://schemas.openxmlformats.org/officeDocument/2006/relationships/image" Target="../media/image348.png"/><Relationship Id="rId3" Type="http://schemas.openxmlformats.org/officeDocument/2006/relationships/image" Target="../media/image255.png"/><Relationship Id="rId25" Type="http://schemas.openxmlformats.org/officeDocument/2006/relationships/image" Target="../media/image266.png"/><Relationship Id="rId46" Type="http://schemas.openxmlformats.org/officeDocument/2006/relationships/customXml" Target="../ink/ink57.xml"/><Relationship Id="rId67" Type="http://schemas.openxmlformats.org/officeDocument/2006/relationships/image" Target="../media/image287.png"/><Relationship Id="rId116" Type="http://schemas.openxmlformats.org/officeDocument/2006/relationships/customXml" Target="../ink/ink92.xml"/><Relationship Id="rId137" Type="http://schemas.openxmlformats.org/officeDocument/2006/relationships/image" Target="../media/image322.png"/><Relationship Id="rId158" Type="http://schemas.openxmlformats.org/officeDocument/2006/relationships/customXml" Target="../ink/ink113.xml"/><Relationship Id="rId20" Type="http://schemas.openxmlformats.org/officeDocument/2006/relationships/customXml" Target="../ink/ink44.xml"/><Relationship Id="rId41" Type="http://schemas.openxmlformats.org/officeDocument/2006/relationships/image" Target="../media/image274.png"/><Relationship Id="rId62" Type="http://schemas.openxmlformats.org/officeDocument/2006/relationships/customXml" Target="../ink/ink65.xml"/><Relationship Id="rId83" Type="http://schemas.openxmlformats.org/officeDocument/2006/relationships/image" Target="../media/image295.png"/><Relationship Id="rId88" Type="http://schemas.openxmlformats.org/officeDocument/2006/relationships/customXml" Target="../ink/ink78.xml"/><Relationship Id="rId111" Type="http://schemas.openxmlformats.org/officeDocument/2006/relationships/image" Target="../media/image309.png"/><Relationship Id="rId132" Type="http://schemas.openxmlformats.org/officeDocument/2006/relationships/customXml" Target="../ink/ink100.xml"/><Relationship Id="rId153" Type="http://schemas.openxmlformats.org/officeDocument/2006/relationships/image" Target="../media/image330.png"/><Relationship Id="rId174" Type="http://schemas.openxmlformats.org/officeDocument/2006/relationships/customXml" Target="../ink/ink121.xml"/><Relationship Id="rId179" Type="http://schemas.openxmlformats.org/officeDocument/2006/relationships/image" Target="../media/image343.png"/><Relationship Id="rId195" Type="http://schemas.openxmlformats.org/officeDocument/2006/relationships/image" Target="../media/image351.png"/><Relationship Id="rId190" Type="http://schemas.openxmlformats.org/officeDocument/2006/relationships/customXml" Target="../ink/ink129.xml"/><Relationship Id="rId15" Type="http://schemas.openxmlformats.org/officeDocument/2006/relationships/image" Target="../media/image261.png"/><Relationship Id="rId36" Type="http://schemas.openxmlformats.org/officeDocument/2006/relationships/customXml" Target="../ink/ink52.xml"/><Relationship Id="rId57" Type="http://schemas.openxmlformats.org/officeDocument/2006/relationships/image" Target="../media/image282.png"/><Relationship Id="rId106" Type="http://schemas.openxmlformats.org/officeDocument/2006/relationships/customXml" Target="../ink/ink87.xml"/><Relationship Id="rId127" Type="http://schemas.openxmlformats.org/officeDocument/2006/relationships/image" Target="../media/image317.png"/><Relationship Id="rId10" Type="http://schemas.openxmlformats.org/officeDocument/2006/relationships/customXml" Target="../ink/ink39.xml"/><Relationship Id="rId31" Type="http://schemas.openxmlformats.org/officeDocument/2006/relationships/image" Target="../media/image269.png"/><Relationship Id="rId52" Type="http://schemas.openxmlformats.org/officeDocument/2006/relationships/customXml" Target="../ink/ink60.xml"/><Relationship Id="rId73" Type="http://schemas.openxmlformats.org/officeDocument/2006/relationships/image" Target="../media/image290.png"/><Relationship Id="rId78" Type="http://schemas.openxmlformats.org/officeDocument/2006/relationships/customXml" Target="../ink/ink73.xml"/><Relationship Id="rId94" Type="http://schemas.openxmlformats.org/officeDocument/2006/relationships/customXml" Target="../ink/ink81.xml"/><Relationship Id="rId99" Type="http://schemas.openxmlformats.org/officeDocument/2006/relationships/image" Target="../media/image303.png"/><Relationship Id="rId101" Type="http://schemas.openxmlformats.org/officeDocument/2006/relationships/image" Target="../media/image304.png"/><Relationship Id="rId122" Type="http://schemas.openxmlformats.org/officeDocument/2006/relationships/customXml" Target="../ink/ink95.xml"/><Relationship Id="rId143" Type="http://schemas.openxmlformats.org/officeDocument/2006/relationships/image" Target="../media/image325.png"/><Relationship Id="rId148" Type="http://schemas.openxmlformats.org/officeDocument/2006/relationships/customXml" Target="../ink/ink108.xml"/><Relationship Id="rId164" Type="http://schemas.openxmlformats.org/officeDocument/2006/relationships/customXml" Target="../ink/ink116.xml"/><Relationship Id="rId169" Type="http://schemas.openxmlformats.org/officeDocument/2006/relationships/image" Target="../media/image338.png"/><Relationship Id="rId185" Type="http://schemas.openxmlformats.org/officeDocument/2006/relationships/image" Target="../media/image346.png"/><Relationship Id="rId4" Type="http://schemas.openxmlformats.org/officeDocument/2006/relationships/customXml" Target="../ink/ink36.xml"/><Relationship Id="rId9" Type="http://schemas.openxmlformats.org/officeDocument/2006/relationships/image" Target="../media/image258.png"/><Relationship Id="rId180" Type="http://schemas.openxmlformats.org/officeDocument/2006/relationships/customXml" Target="../ink/ink124.xml"/><Relationship Id="rId26" Type="http://schemas.openxmlformats.org/officeDocument/2006/relationships/customXml" Target="../ink/ink47.xml"/><Relationship Id="rId47" Type="http://schemas.openxmlformats.org/officeDocument/2006/relationships/image" Target="../media/image277.png"/><Relationship Id="rId68" Type="http://schemas.openxmlformats.org/officeDocument/2006/relationships/customXml" Target="../ink/ink68.xml"/><Relationship Id="rId89" Type="http://schemas.openxmlformats.org/officeDocument/2006/relationships/image" Target="../media/image298.png"/><Relationship Id="rId112" Type="http://schemas.openxmlformats.org/officeDocument/2006/relationships/customXml" Target="../ink/ink90.xml"/><Relationship Id="rId133" Type="http://schemas.openxmlformats.org/officeDocument/2006/relationships/image" Target="../media/image320.png"/><Relationship Id="rId154" Type="http://schemas.openxmlformats.org/officeDocument/2006/relationships/customXml" Target="../ink/ink111.xml"/><Relationship Id="rId175" Type="http://schemas.openxmlformats.org/officeDocument/2006/relationships/image" Target="../media/image3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8.png"/><Relationship Id="rId5" Type="http://schemas.openxmlformats.org/officeDocument/2006/relationships/customXml" Target="../ink/ink137.xml"/><Relationship Id="rId4" Type="http://schemas.openxmlformats.org/officeDocument/2006/relationships/image" Target="../media/image357.png"/></Relationships>
</file>

<file path=ppt/slides/_rels/slide19.xml.rels><?xml version="1.0" encoding="UTF-8" standalone="yes"?>
<Relationships xmlns="http://schemas.openxmlformats.org/package/2006/relationships"><Relationship Id="rId51" Type="http://schemas.openxmlformats.org/officeDocument/2006/relationships/customXml" Target="../ink/ink146.xml"/><Relationship Id="rId3" Type="http://schemas.openxmlformats.org/officeDocument/2006/relationships/customXml" Target="../ink/ink138.xml"/><Relationship Id="rId42" Type="http://schemas.openxmlformats.org/officeDocument/2006/relationships/image" Target="../media/image379.png"/><Relationship Id="rId47" Type="http://schemas.openxmlformats.org/officeDocument/2006/relationships/customXml" Target="../ink/ink144.xml"/><Relationship Id="rId50" Type="http://schemas.openxmlformats.org/officeDocument/2006/relationships/image" Target="../media/image383.png"/><Relationship Id="rId55" Type="http://schemas.openxmlformats.org/officeDocument/2006/relationships/customXml" Target="../ink/ink148.xml"/><Relationship Id="rId7" Type="http://schemas.openxmlformats.org/officeDocument/2006/relationships/customXml" Target="../ink/ink140.xml"/><Relationship Id="rId46" Type="http://schemas.openxmlformats.org/officeDocument/2006/relationships/image" Target="../media/image381.png"/><Relationship Id="rId59" Type="http://schemas.openxmlformats.org/officeDocument/2006/relationships/customXml" Target="../ink/ink150.xml"/><Relationship Id="rId2" Type="http://schemas.openxmlformats.org/officeDocument/2006/relationships/image" Target="../media/image25.PNG"/><Relationship Id="rId41" Type="http://schemas.openxmlformats.org/officeDocument/2006/relationships/customXml" Target="../ink/ink141.xml"/><Relationship Id="rId54" Type="http://schemas.openxmlformats.org/officeDocument/2006/relationships/image" Target="../media/image385.png"/><Relationship Id="rId62" Type="http://schemas.openxmlformats.org/officeDocument/2006/relationships/image" Target="../media/image3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1.png"/><Relationship Id="rId40" Type="http://schemas.openxmlformats.org/officeDocument/2006/relationships/image" Target="../media/image378.png"/><Relationship Id="rId45" Type="http://schemas.openxmlformats.org/officeDocument/2006/relationships/customXml" Target="../ink/ink143.xml"/><Relationship Id="rId53" Type="http://schemas.openxmlformats.org/officeDocument/2006/relationships/customXml" Target="../ink/ink147.xml"/><Relationship Id="rId58" Type="http://schemas.openxmlformats.org/officeDocument/2006/relationships/image" Target="../media/image387.png"/><Relationship Id="rId5" Type="http://schemas.openxmlformats.org/officeDocument/2006/relationships/customXml" Target="../ink/ink139.xml"/><Relationship Id="rId49" Type="http://schemas.openxmlformats.org/officeDocument/2006/relationships/customXml" Target="../ink/ink145.xml"/><Relationship Id="rId57" Type="http://schemas.openxmlformats.org/officeDocument/2006/relationships/customXml" Target="../ink/ink149.xml"/><Relationship Id="rId61" Type="http://schemas.openxmlformats.org/officeDocument/2006/relationships/customXml" Target="../ink/ink151.xml"/><Relationship Id="rId44" Type="http://schemas.openxmlformats.org/officeDocument/2006/relationships/image" Target="../media/image380.png"/><Relationship Id="rId52" Type="http://schemas.openxmlformats.org/officeDocument/2006/relationships/image" Target="../media/image384.png"/><Relationship Id="rId60" Type="http://schemas.openxmlformats.org/officeDocument/2006/relationships/image" Target="../media/image388.png"/><Relationship Id="rId4" Type="http://schemas.openxmlformats.org/officeDocument/2006/relationships/image" Target="../media/image360.png"/><Relationship Id="rId43" Type="http://schemas.openxmlformats.org/officeDocument/2006/relationships/customXml" Target="../ink/ink142.xml"/><Relationship Id="rId48" Type="http://schemas.openxmlformats.org/officeDocument/2006/relationships/image" Target="../media/image382.png"/><Relationship Id="rId56" Type="http://schemas.openxmlformats.org/officeDocument/2006/relationships/image" Target="../media/image3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7.png"/><Relationship Id="rId21" Type="http://schemas.openxmlformats.org/officeDocument/2006/relationships/image" Target="../media/image399.png"/><Relationship Id="rId42" Type="http://schemas.openxmlformats.org/officeDocument/2006/relationships/customXml" Target="../ink/ink172.xml"/><Relationship Id="rId63" Type="http://schemas.openxmlformats.org/officeDocument/2006/relationships/image" Target="../media/image420.png"/><Relationship Id="rId84" Type="http://schemas.openxmlformats.org/officeDocument/2006/relationships/customXml" Target="../ink/ink193.xml"/><Relationship Id="rId138" Type="http://schemas.openxmlformats.org/officeDocument/2006/relationships/customXml" Target="../ink/ink220.xml"/><Relationship Id="rId159" Type="http://schemas.openxmlformats.org/officeDocument/2006/relationships/image" Target="../media/image468.png"/><Relationship Id="rId170" Type="http://schemas.openxmlformats.org/officeDocument/2006/relationships/customXml" Target="../ink/ink236.xml"/><Relationship Id="rId191" Type="http://schemas.openxmlformats.org/officeDocument/2006/relationships/image" Target="../media/image484.png"/><Relationship Id="rId205" Type="http://schemas.openxmlformats.org/officeDocument/2006/relationships/image" Target="../media/image491.png"/><Relationship Id="rId226" Type="http://schemas.openxmlformats.org/officeDocument/2006/relationships/customXml" Target="../ink/ink264.xml"/><Relationship Id="rId107" Type="http://schemas.openxmlformats.org/officeDocument/2006/relationships/image" Target="../media/image442.png"/><Relationship Id="rId11" Type="http://schemas.openxmlformats.org/officeDocument/2006/relationships/image" Target="../media/image394.png"/><Relationship Id="rId32" Type="http://schemas.openxmlformats.org/officeDocument/2006/relationships/customXml" Target="../ink/ink167.xml"/><Relationship Id="rId53" Type="http://schemas.openxmlformats.org/officeDocument/2006/relationships/image" Target="../media/image415.png"/><Relationship Id="rId74" Type="http://schemas.openxmlformats.org/officeDocument/2006/relationships/customXml" Target="../ink/ink188.xml"/><Relationship Id="rId128" Type="http://schemas.openxmlformats.org/officeDocument/2006/relationships/customXml" Target="../ink/ink215.xml"/><Relationship Id="rId149" Type="http://schemas.openxmlformats.org/officeDocument/2006/relationships/image" Target="../media/image463.png"/><Relationship Id="rId5" Type="http://schemas.openxmlformats.org/officeDocument/2006/relationships/image" Target="../media/image391.png"/><Relationship Id="rId95" Type="http://schemas.openxmlformats.org/officeDocument/2006/relationships/image" Target="../media/image436.png"/><Relationship Id="rId160" Type="http://schemas.openxmlformats.org/officeDocument/2006/relationships/customXml" Target="../ink/ink231.xml"/><Relationship Id="rId181" Type="http://schemas.openxmlformats.org/officeDocument/2006/relationships/image" Target="../media/image479.png"/><Relationship Id="rId216" Type="http://schemas.openxmlformats.org/officeDocument/2006/relationships/customXml" Target="../ink/ink259.xml"/><Relationship Id="rId22" Type="http://schemas.openxmlformats.org/officeDocument/2006/relationships/customXml" Target="../ink/ink162.xml"/><Relationship Id="rId27" Type="http://schemas.openxmlformats.org/officeDocument/2006/relationships/image" Target="../media/image402.png"/><Relationship Id="rId43" Type="http://schemas.openxmlformats.org/officeDocument/2006/relationships/image" Target="../media/image410.png"/><Relationship Id="rId48" Type="http://schemas.openxmlformats.org/officeDocument/2006/relationships/customXml" Target="../ink/ink175.xml"/><Relationship Id="rId64" Type="http://schemas.openxmlformats.org/officeDocument/2006/relationships/customXml" Target="../ink/ink183.xml"/><Relationship Id="rId69" Type="http://schemas.openxmlformats.org/officeDocument/2006/relationships/image" Target="../media/image423.png"/><Relationship Id="rId113" Type="http://schemas.openxmlformats.org/officeDocument/2006/relationships/image" Target="../media/image445.png"/><Relationship Id="rId118" Type="http://schemas.openxmlformats.org/officeDocument/2006/relationships/customXml" Target="../ink/ink210.xml"/><Relationship Id="rId134" Type="http://schemas.openxmlformats.org/officeDocument/2006/relationships/customXml" Target="../ink/ink218.xml"/><Relationship Id="rId139" Type="http://schemas.openxmlformats.org/officeDocument/2006/relationships/image" Target="../media/image458.png"/><Relationship Id="rId80" Type="http://schemas.openxmlformats.org/officeDocument/2006/relationships/customXml" Target="../ink/ink191.xml"/><Relationship Id="rId85" Type="http://schemas.openxmlformats.org/officeDocument/2006/relationships/image" Target="../media/image431.png"/><Relationship Id="rId150" Type="http://schemas.openxmlformats.org/officeDocument/2006/relationships/customXml" Target="../ink/ink226.xml"/><Relationship Id="rId155" Type="http://schemas.openxmlformats.org/officeDocument/2006/relationships/image" Target="../media/image466.png"/><Relationship Id="rId171" Type="http://schemas.openxmlformats.org/officeDocument/2006/relationships/image" Target="../media/image474.png"/><Relationship Id="rId176" Type="http://schemas.openxmlformats.org/officeDocument/2006/relationships/customXml" Target="../ink/ink239.xml"/><Relationship Id="rId192" Type="http://schemas.openxmlformats.org/officeDocument/2006/relationships/customXml" Target="../ink/ink247.xml"/><Relationship Id="rId197" Type="http://schemas.openxmlformats.org/officeDocument/2006/relationships/image" Target="../media/image487.png"/><Relationship Id="rId206" Type="http://schemas.openxmlformats.org/officeDocument/2006/relationships/customXml" Target="../ink/ink254.xml"/><Relationship Id="rId227" Type="http://schemas.openxmlformats.org/officeDocument/2006/relationships/image" Target="../media/image502.png"/><Relationship Id="rId201" Type="http://schemas.openxmlformats.org/officeDocument/2006/relationships/image" Target="../media/image489.png"/><Relationship Id="rId222" Type="http://schemas.openxmlformats.org/officeDocument/2006/relationships/customXml" Target="../ink/ink262.xml"/><Relationship Id="rId12" Type="http://schemas.openxmlformats.org/officeDocument/2006/relationships/customXml" Target="../ink/ink157.xml"/><Relationship Id="rId17" Type="http://schemas.openxmlformats.org/officeDocument/2006/relationships/image" Target="../media/image397.png"/><Relationship Id="rId33" Type="http://schemas.openxmlformats.org/officeDocument/2006/relationships/image" Target="../media/image405.png"/><Relationship Id="rId38" Type="http://schemas.openxmlformats.org/officeDocument/2006/relationships/customXml" Target="../ink/ink170.xml"/><Relationship Id="rId59" Type="http://schemas.openxmlformats.org/officeDocument/2006/relationships/image" Target="../media/image418.png"/><Relationship Id="rId103" Type="http://schemas.openxmlformats.org/officeDocument/2006/relationships/image" Target="../media/image440.png"/><Relationship Id="rId108" Type="http://schemas.openxmlformats.org/officeDocument/2006/relationships/customXml" Target="../ink/ink205.xml"/><Relationship Id="rId124" Type="http://schemas.openxmlformats.org/officeDocument/2006/relationships/customXml" Target="../ink/ink213.xml"/><Relationship Id="rId129" Type="http://schemas.openxmlformats.org/officeDocument/2006/relationships/image" Target="../media/image453.png"/><Relationship Id="rId54" Type="http://schemas.openxmlformats.org/officeDocument/2006/relationships/customXml" Target="../ink/ink178.xml"/><Relationship Id="rId70" Type="http://schemas.openxmlformats.org/officeDocument/2006/relationships/customXml" Target="../ink/ink186.xml"/><Relationship Id="rId75" Type="http://schemas.openxmlformats.org/officeDocument/2006/relationships/image" Target="../media/image426.png"/><Relationship Id="rId91" Type="http://schemas.openxmlformats.org/officeDocument/2006/relationships/image" Target="../media/image434.png"/><Relationship Id="rId96" Type="http://schemas.openxmlformats.org/officeDocument/2006/relationships/customXml" Target="../ink/ink199.xml"/><Relationship Id="rId140" Type="http://schemas.openxmlformats.org/officeDocument/2006/relationships/customXml" Target="../ink/ink221.xml"/><Relationship Id="rId145" Type="http://schemas.openxmlformats.org/officeDocument/2006/relationships/image" Target="../media/image461.png"/><Relationship Id="rId161" Type="http://schemas.openxmlformats.org/officeDocument/2006/relationships/image" Target="../media/image469.png"/><Relationship Id="rId166" Type="http://schemas.openxmlformats.org/officeDocument/2006/relationships/customXml" Target="../ink/ink234.xml"/><Relationship Id="rId182" Type="http://schemas.openxmlformats.org/officeDocument/2006/relationships/customXml" Target="../ink/ink242.xml"/><Relationship Id="rId187" Type="http://schemas.openxmlformats.org/officeDocument/2006/relationships/image" Target="../media/image482.png"/><Relationship Id="rId217" Type="http://schemas.openxmlformats.org/officeDocument/2006/relationships/image" Target="../media/image49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4.xml"/><Relationship Id="rId212" Type="http://schemas.openxmlformats.org/officeDocument/2006/relationships/customXml" Target="../ink/ink257.xml"/><Relationship Id="rId233" Type="http://schemas.openxmlformats.org/officeDocument/2006/relationships/image" Target="../media/image505.png"/><Relationship Id="rId23" Type="http://schemas.openxmlformats.org/officeDocument/2006/relationships/image" Target="../media/image400.png"/><Relationship Id="rId28" Type="http://schemas.openxmlformats.org/officeDocument/2006/relationships/customXml" Target="../ink/ink165.xml"/><Relationship Id="rId49" Type="http://schemas.openxmlformats.org/officeDocument/2006/relationships/image" Target="../media/image413.png"/><Relationship Id="rId114" Type="http://schemas.openxmlformats.org/officeDocument/2006/relationships/customXml" Target="../ink/ink208.xml"/><Relationship Id="rId119" Type="http://schemas.openxmlformats.org/officeDocument/2006/relationships/image" Target="../media/image448.png"/><Relationship Id="rId44" Type="http://schemas.openxmlformats.org/officeDocument/2006/relationships/customXml" Target="../ink/ink173.xml"/><Relationship Id="rId60" Type="http://schemas.openxmlformats.org/officeDocument/2006/relationships/customXml" Target="../ink/ink181.xml"/><Relationship Id="rId65" Type="http://schemas.openxmlformats.org/officeDocument/2006/relationships/image" Target="../media/image421.png"/><Relationship Id="rId81" Type="http://schemas.openxmlformats.org/officeDocument/2006/relationships/image" Target="../media/image429.png"/><Relationship Id="rId86" Type="http://schemas.openxmlformats.org/officeDocument/2006/relationships/customXml" Target="../ink/ink194.xml"/><Relationship Id="rId130" Type="http://schemas.openxmlformats.org/officeDocument/2006/relationships/customXml" Target="../ink/ink216.xml"/><Relationship Id="rId135" Type="http://schemas.openxmlformats.org/officeDocument/2006/relationships/image" Target="../media/image456.png"/><Relationship Id="rId151" Type="http://schemas.openxmlformats.org/officeDocument/2006/relationships/image" Target="../media/image464.png"/><Relationship Id="rId156" Type="http://schemas.openxmlformats.org/officeDocument/2006/relationships/customXml" Target="../ink/ink229.xml"/><Relationship Id="rId177" Type="http://schemas.openxmlformats.org/officeDocument/2006/relationships/image" Target="../media/image477.png"/><Relationship Id="rId198" Type="http://schemas.openxmlformats.org/officeDocument/2006/relationships/customXml" Target="../ink/ink250.xml"/><Relationship Id="rId172" Type="http://schemas.openxmlformats.org/officeDocument/2006/relationships/customXml" Target="../ink/ink237.xml"/><Relationship Id="rId193" Type="http://schemas.openxmlformats.org/officeDocument/2006/relationships/image" Target="../media/image485.png"/><Relationship Id="rId202" Type="http://schemas.openxmlformats.org/officeDocument/2006/relationships/customXml" Target="../ink/ink252.xml"/><Relationship Id="rId207" Type="http://schemas.openxmlformats.org/officeDocument/2006/relationships/image" Target="../media/image492.png"/><Relationship Id="rId223" Type="http://schemas.openxmlformats.org/officeDocument/2006/relationships/image" Target="../media/image500.png"/><Relationship Id="rId228" Type="http://schemas.openxmlformats.org/officeDocument/2006/relationships/customXml" Target="../ink/ink265.xml"/><Relationship Id="rId13" Type="http://schemas.openxmlformats.org/officeDocument/2006/relationships/image" Target="../media/image395.png"/><Relationship Id="rId18" Type="http://schemas.openxmlformats.org/officeDocument/2006/relationships/customXml" Target="../ink/ink160.xml"/><Relationship Id="rId39" Type="http://schemas.openxmlformats.org/officeDocument/2006/relationships/image" Target="../media/image408.png"/><Relationship Id="rId109" Type="http://schemas.openxmlformats.org/officeDocument/2006/relationships/image" Target="../media/image443.png"/><Relationship Id="rId34" Type="http://schemas.openxmlformats.org/officeDocument/2006/relationships/customXml" Target="../ink/ink168.xml"/><Relationship Id="rId50" Type="http://schemas.openxmlformats.org/officeDocument/2006/relationships/customXml" Target="../ink/ink176.xml"/><Relationship Id="rId55" Type="http://schemas.openxmlformats.org/officeDocument/2006/relationships/image" Target="../media/image416.png"/><Relationship Id="rId76" Type="http://schemas.openxmlformats.org/officeDocument/2006/relationships/customXml" Target="../ink/ink189.xml"/><Relationship Id="rId97" Type="http://schemas.openxmlformats.org/officeDocument/2006/relationships/image" Target="../media/image437.png"/><Relationship Id="rId104" Type="http://schemas.openxmlformats.org/officeDocument/2006/relationships/customXml" Target="../ink/ink203.xml"/><Relationship Id="rId120" Type="http://schemas.openxmlformats.org/officeDocument/2006/relationships/customXml" Target="../ink/ink211.xml"/><Relationship Id="rId125" Type="http://schemas.openxmlformats.org/officeDocument/2006/relationships/image" Target="../media/image451.png"/><Relationship Id="rId141" Type="http://schemas.openxmlformats.org/officeDocument/2006/relationships/image" Target="../media/image459.png"/><Relationship Id="rId146" Type="http://schemas.openxmlformats.org/officeDocument/2006/relationships/customXml" Target="../ink/ink224.xml"/><Relationship Id="rId167" Type="http://schemas.openxmlformats.org/officeDocument/2006/relationships/image" Target="../media/image472.png"/><Relationship Id="rId188" Type="http://schemas.openxmlformats.org/officeDocument/2006/relationships/customXml" Target="../ink/ink245.xml"/><Relationship Id="rId7" Type="http://schemas.openxmlformats.org/officeDocument/2006/relationships/image" Target="../media/image392.png"/><Relationship Id="rId71" Type="http://schemas.openxmlformats.org/officeDocument/2006/relationships/image" Target="../media/image424.png"/><Relationship Id="rId92" Type="http://schemas.openxmlformats.org/officeDocument/2006/relationships/customXml" Target="../ink/ink197.xml"/><Relationship Id="rId162" Type="http://schemas.openxmlformats.org/officeDocument/2006/relationships/customXml" Target="../ink/ink232.xml"/><Relationship Id="rId183" Type="http://schemas.openxmlformats.org/officeDocument/2006/relationships/image" Target="../media/image480.png"/><Relationship Id="rId213" Type="http://schemas.openxmlformats.org/officeDocument/2006/relationships/image" Target="../media/image495.png"/><Relationship Id="rId218" Type="http://schemas.openxmlformats.org/officeDocument/2006/relationships/customXml" Target="../ink/ink260.xml"/><Relationship Id="rId2" Type="http://schemas.openxmlformats.org/officeDocument/2006/relationships/customXml" Target="../ink/ink152.xml"/><Relationship Id="rId29" Type="http://schemas.openxmlformats.org/officeDocument/2006/relationships/image" Target="../media/image403.png"/><Relationship Id="rId24" Type="http://schemas.openxmlformats.org/officeDocument/2006/relationships/customXml" Target="../ink/ink163.xml"/><Relationship Id="rId40" Type="http://schemas.openxmlformats.org/officeDocument/2006/relationships/customXml" Target="../ink/ink171.xml"/><Relationship Id="rId45" Type="http://schemas.openxmlformats.org/officeDocument/2006/relationships/image" Target="../media/image411.png"/><Relationship Id="rId66" Type="http://schemas.openxmlformats.org/officeDocument/2006/relationships/customXml" Target="../ink/ink184.xml"/><Relationship Id="rId87" Type="http://schemas.openxmlformats.org/officeDocument/2006/relationships/image" Target="../media/image432.png"/><Relationship Id="rId110" Type="http://schemas.openxmlformats.org/officeDocument/2006/relationships/customXml" Target="../ink/ink206.xml"/><Relationship Id="rId115" Type="http://schemas.openxmlformats.org/officeDocument/2006/relationships/image" Target="../media/image446.png"/><Relationship Id="rId131" Type="http://schemas.openxmlformats.org/officeDocument/2006/relationships/image" Target="../media/image454.png"/><Relationship Id="rId136" Type="http://schemas.openxmlformats.org/officeDocument/2006/relationships/customXml" Target="../ink/ink219.xml"/><Relationship Id="rId157" Type="http://schemas.openxmlformats.org/officeDocument/2006/relationships/image" Target="../media/image467.png"/><Relationship Id="rId178" Type="http://schemas.openxmlformats.org/officeDocument/2006/relationships/customXml" Target="../ink/ink240.xml"/><Relationship Id="rId61" Type="http://schemas.openxmlformats.org/officeDocument/2006/relationships/image" Target="../media/image419.png"/><Relationship Id="rId82" Type="http://schemas.openxmlformats.org/officeDocument/2006/relationships/customXml" Target="../ink/ink192.xml"/><Relationship Id="rId152" Type="http://schemas.openxmlformats.org/officeDocument/2006/relationships/customXml" Target="../ink/ink227.xml"/><Relationship Id="rId173" Type="http://schemas.openxmlformats.org/officeDocument/2006/relationships/image" Target="../media/image475.png"/><Relationship Id="rId194" Type="http://schemas.openxmlformats.org/officeDocument/2006/relationships/customXml" Target="../ink/ink248.xml"/><Relationship Id="rId199" Type="http://schemas.openxmlformats.org/officeDocument/2006/relationships/image" Target="../media/image488.png"/><Relationship Id="rId203" Type="http://schemas.openxmlformats.org/officeDocument/2006/relationships/image" Target="../media/image490.png"/><Relationship Id="rId208" Type="http://schemas.openxmlformats.org/officeDocument/2006/relationships/customXml" Target="../ink/ink255.xml"/><Relationship Id="rId229" Type="http://schemas.openxmlformats.org/officeDocument/2006/relationships/image" Target="../media/image503.png"/><Relationship Id="rId19" Type="http://schemas.openxmlformats.org/officeDocument/2006/relationships/image" Target="../media/image398.png"/><Relationship Id="rId224" Type="http://schemas.openxmlformats.org/officeDocument/2006/relationships/customXml" Target="../ink/ink263.xml"/><Relationship Id="rId14" Type="http://schemas.openxmlformats.org/officeDocument/2006/relationships/customXml" Target="../ink/ink158.xml"/><Relationship Id="rId30" Type="http://schemas.openxmlformats.org/officeDocument/2006/relationships/customXml" Target="../ink/ink166.xml"/><Relationship Id="rId35" Type="http://schemas.openxmlformats.org/officeDocument/2006/relationships/image" Target="../media/image406.png"/><Relationship Id="rId56" Type="http://schemas.openxmlformats.org/officeDocument/2006/relationships/customXml" Target="../ink/ink179.xml"/><Relationship Id="rId77" Type="http://schemas.openxmlformats.org/officeDocument/2006/relationships/image" Target="../media/image427.png"/><Relationship Id="rId100" Type="http://schemas.openxmlformats.org/officeDocument/2006/relationships/customXml" Target="../ink/ink201.xml"/><Relationship Id="rId105" Type="http://schemas.openxmlformats.org/officeDocument/2006/relationships/image" Target="../media/image441.png"/><Relationship Id="rId126" Type="http://schemas.openxmlformats.org/officeDocument/2006/relationships/customXml" Target="../ink/ink214.xml"/><Relationship Id="rId147" Type="http://schemas.openxmlformats.org/officeDocument/2006/relationships/image" Target="../media/image462.png"/><Relationship Id="rId168" Type="http://schemas.openxmlformats.org/officeDocument/2006/relationships/customXml" Target="../ink/ink235.xml"/><Relationship Id="rId8" Type="http://schemas.openxmlformats.org/officeDocument/2006/relationships/customXml" Target="../ink/ink155.xml"/><Relationship Id="rId51" Type="http://schemas.openxmlformats.org/officeDocument/2006/relationships/image" Target="../media/image414.png"/><Relationship Id="rId72" Type="http://schemas.openxmlformats.org/officeDocument/2006/relationships/customXml" Target="../ink/ink187.xml"/><Relationship Id="rId93" Type="http://schemas.openxmlformats.org/officeDocument/2006/relationships/image" Target="../media/image435.png"/><Relationship Id="rId98" Type="http://schemas.openxmlformats.org/officeDocument/2006/relationships/customXml" Target="../ink/ink200.xml"/><Relationship Id="rId121" Type="http://schemas.openxmlformats.org/officeDocument/2006/relationships/image" Target="../media/image449.png"/><Relationship Id="rId142" Type="http://schemas.openxmlformats.org/officeDocument/2006/relationships/customXml" Target="../ink/ink222.xml"/><Relationship Id="rId163" Type="http://schemas.openxmlformats.org/officeDocument/2006/relationships/image" Target="../media/image470.png"/><Relationship Id="rId184" Type="http://schemas.openxmlformats.org/officeDocument/2006/relationships/customXml" Target="../ink/ink243.xml"/><Relationship Id="rId189" Type="http://schemas.openxmlformats.org/officeDocument/2006/relationships/image" Target="../media/image483.png"/><Relationship Id="rId219" Type="http://schemas.openxmlformats.org/officeDocument/2006/relationships/image" Target="../media/image498.png"/><Relationship Id="rId3" Type="http://schemas.openxmlformats.org/officeDocument/2006/relationships/image" Target="../media/image390.png"/><Relationship Id="rId214" Type="http://schemas.openxmlformats.org/officeDocument/2006/relationships/customXml" Target="../ink/ink258.xml"/><Relationship Id="rId230" Type="http://schemas.openxmlformats.org/officeDocument/2006/relationships/customXml" Target="../ink/ink266.xml"/><Relationship Id="rId25" Type="http://schemas.openxmlformats.org/officeDocument/2006/relationships/image" Target="../media/image401.png"/><Relationship Id="rId46" Type="http://schemas.openxmlformats.org/officeDocument/2006/relationships/customXml" Target="../ink/ink174.xml"/><Relationship Id="rId67" Type="http://schemas.openxmlformats.org/officeDocument/2006/relationships/image" Target="../media/image422.png"/><Relationship Id="rId116" Type="http://schemas.openxmlformats.org/officeDocument/2006/relationships/customXml" Target="../ink/ink209.xml"/><Relationship Id="rId137" Type="http://schemas.openxmlformats.org/officeDocument/2006/relationships/image" Target="../media/image457.png"/><Relationship Id="rId158" Type="http://schemas.openxmlformats.org/officeDocument/2006/relationships/customXml" Target="../ink/ink230.xml"/><Relationship Id="rId20" Type="http://schemas.openxmlformats.org/officeDocument/2006/relationships/customXml" Target="../ink/ink161.xml"/><Relationship Id="rId41" Type="http://schemas.openxmlformats.org/officeDocument/2006/relationships/image" Target="../media/image409.png"/><Relationship Id="rId62" Type="http://schemas.openxmlformats.org/officeDocument/2006/relationships/customXml" Target="../ink/ink182.xml"/><Relationship Id="rId83" Type="http://schemas.openxmlformats.org/officeDocument/2006/relationships/image" Target="../media/image430.png"/><Relationship Id="rId88" Type="http://schemas.openxmlformats.org/officeDocument/2006/relationships/customXml" Target="../ink/ink195.xml"/><Relationship Id="rId111" Type="http://schemas.openxmlformats.org/officeDocument/2006/relationships/image" Target="../media/image444.png"/><Relationship Id="rId132" Type="http://schemas.openxmlformats.org/officeDocument/2006/relationships/customXml" Target="../ink/ink217.xml"/><Relationship Id="rId153" Type="http://schemas.openxmlformats.org/officeDocument/2006/relationships/image" Target="../media/image465.png"/><Relationship Id="rId174" Type="http://schemas.openxmlformats.org/officeDocument/2006/relationships/customXml" Target="../ink/ink238.xml"/><Relationship Id="rId179" Type="http://schemas.openxmlformats.org/officeDocument/2006/relationships/image" Target="../media/image478.png"/><Relationship Id="rId195" Type="http://schemas.openxmlformats.org/officeDocument/2006/relationships/image" Target="../media/image486.png"/><Relationship Id="rId209" Type="http://schemas.openxmlformats.org/officeDocument/2006/relationships/image" Target="../media/image493.png"/><Relationship Id="rId190" Type="http://schemas.openxmlformats.org/officeDocument/2006/relationships/customXml" Target="../ink/ink246.xml"/><Relationship Id="rId204" Type="http://schemas.openxmlformats.org/officeDocument/2006/relationships/customXml" Target="../ink/ink253.xml"/><Relationship Id="rId220" Type="http://schemas.openxmlformats.org/officeDocument/2006/relationships/customXml" Target="../ink/ink261.xml"/><Relationship Id="rId225" Type="http://schemas.openxmlformats.org/officeDocument/2006/relationships/image" Target="../media/image501.png"/><Relationship Id="rId15" Type="http://schemas.openxmlformats.org/officeDocument/2006/relationships/image" Target="../media/image396.png"/><Relationship Id="rId36" Type="http://schemas.openxmlformats.org/officeDocument/2006/relationships/customXml" Target="../ink/ink169.xml"/><Relationship Id="rId57" Type="http://schemas.openxmlformats.org/officeDocument/2006/relationships/image" Target="../media/image417.png"/><Relationship Id="rId106" Type="http://schemas.openxmlformats.org/officeDocument/2006/relationships/customXml" Target="../ink/ink204.xml"/><Relationship Id="rId127" Type="http://schemas.openxmlformats.org/officeDocument/2006/relationships/image" Target="../media/image452.png"/><Relationship Id="rId10" Type="http://schemas.openxmlformats.org/officeDocument/2006/relationships/customXml" Target="../ink/ink156.xml"/><Relationship Id="rId31" Type="http://schemas.openxmlformats.org/officeDocument/2006/relationships/image" Target="../media/image404.png"/><Relationship Id="rId52" Type="http://schemas.openxmlformats.org/officeDocument/2006/relationships/customXml" Target="../ink/ink177.xml"/><Relationship Id="rId73" Type="http://schemas.openxmlformats.org/officeDocument/2006/relationships/image" Target="../media/image425.png"/><Relationship Id="rId78" Type="http://schemas.openxmlformats.org/officeDocument/2006/relationships/customXml" Target="../ink/ink190.xml"/><Relationship Id="rId94" Type="http://schemas.openxmlformats.org/officeDocument/2006/relationships/customXml" Target="../ink/ink198.xml"/><Relationship Id="rId99" Type="http://schemas.openxmlformats.org/officeDocument/2006/relationships/image" Target="../media/image438.png"/><Relationship Id="rId101" Type="http://schemas.openxmlformats.org/officeDocument/2006/relationships/image" Target="../media/image439.png"/><Relationship Id="rId122" Type="http://schemas.openxmlformats.org/officeDocument/2006/relationships/customXml" Target="../ink/ink212.xml"/><Relationship Id="rId143" Type="http://schemas.openxmlformats.org/officeDocument/2006/relationships/image" Target="../media/image460.png"/><Relationship Id="rId148" Type="http://schemas.openxmlformats.org/officeDocument/2006/relationships/customXml" Target="../ink/ink225.xml"/><Relationship Id="rId164" Type="http://schemas.openxmlformats.org/officeDocument/2006/relationships/customXml" Target="../ink/ink233.xml"/><Relationship Id="rId169" Type="http://schemas.openxmlformats.org/officeDocument/2006/relationships/image" Target="../media/image473.png"/><Relationship Id="rId185" Type="http://schemas.openxmlformats.org/officeDocument/2006/relationships/image" Target="../media/image481.png"/><Relationship Id="rId4" Type="http://schemas.openxmlformats.org/officeDocument/2006/relationships/customXml" Target="../ink/ink153.xml"/><Relationship Id="rId9" Type="http://schemas.openxmlformats.org/officeDocument/2006/relationships/image" Target="../media/image393.png"/><Relationship Id="rId180" Type="http://schemas.openxmlformats.org/officeDocument/2006/relationships/customXml" Target="../ink/ink241.xml"/><Relationship Id="rId210" Type="http://schemas.openxmlformats.org/officeDocument/2006/relationships/customXml" Target="../ink/ink256.xml"/><Relationship Id="rId215" Type="http://schemas.openxmlformats.org/officeDocument/2006/relationships/image" Target="../media/image496.png"/><Relationship Id="rId26" Type="http://schemas.openxmlformats.org/officeDocument/2006/relationships/customXml" Target="../ink/ink164.xml"/><Relationship Id="rId231" Type="http://schemas.openxmlformats.org/officeDocument/2006/relationships/image" Target="../media/image504.png"/><Relationship Id="rId47" Type="http://schemas.openxmlformats.org/officeDocument/2006/relationships/image" Target="../media/image412.png"/><Relationship Id="rId68" Type="http://schemas.openxmlformats.org/officeDocument/2006/relationships/customXml" Target="../ink/ink185.xml"/><Relationship Id="rId89" Type="http://schemas.openxmlformats.org/officeDocument/2006/relationships/image" Target="../media/image433.png"/><Relationship Id="rId112" Type="http://schemas.openxmlformats.org/officeDocument/2006/relationships/customXml" Target="../ink/ink207.xml"/><Relationship Id="rId133" Type="http://schemas.openxmlformats.org/officeDocument/2006/relationships/image" Target="../media/image455.png"/><Relationship Id="rId154" Type="http://schemas.openxmlformats.org/officeDocument/2006/relationships/customXml" Target="../ink/ink228.xml"/><Relationship Id="rId175" Type="http://schemas.openxmlformats.org/officeDocument/2006/relationships/image" Target="../media/image476.png"/><Relationship Id="rId196" Type="http://schemas.openxmlformats.org/officeDocument/2006/relationships/customXml" Target="../ink/ink249.xml"/><Relationship Id="rId200" Type="http://schemas.openxmlformats.org/officeDocument/2006/relationships/customXml" Target="../ink/ink251.xml"/><Relationship Id="rId16" Type="http://schemas.openxmlformats.org/officeDocument/2006/relationships/customXml" Target="../ink/ink159.xml"/><Relationship Id="rId221" Type="http://schemas.openxmlformats.org/officeDocument/2006/relationships/image" Target="../media/image499.png"/><Relationship Id="rId37" Type="http://schemas.openxmlformats.org/officeDocument/2006/relationships/image" Target="../media/image407.png"/><Relationship Id="rId58" Type="http://schemas.openxmlformats.org/officeDocument/2006/relationships/customXml" Target="../ink/ink180.xml"/><Relationship Id="rId79" Type="http://schemas.openxmlformats.org/officeDocument/2006/relationships/image" Target="../media/image428.png"/><Relationship Id="rId102" Type="http://schemas.openxmlformats.org/officeDocument/2006/relationships/customXml" Target="../ink/ink202.xml"/><Relationship Id="rId123" Type="http://schemas.openxmlformats.org/officeDocument/2006/relationships/image" Target="../media/image450.png"/><Relationship Id="rId144" Type="http://schemas.openxmlformats.org/officeDocument/2006/relationships/customXml" Target="../ink/ink223.xml"/><Relationship Id="rId90" Type="http://schemas.openxmlformats.org/officeDocument/2006/relationships/customXml" Target="../ink/ink196.xml"/><Relationship Id="rId165" Type="http://schemas.openxmlformats.org/officeDocument/2006/relationships/image" Target="../media/image471.png"/><Relationship Id="rId186" Type="http://schemas.openxmlformats.org/officeDocument/2006/relationships/customXml" Target="../ink/ink244.xml"/><Relationship Id="rId211" Type="http://schemas.openxmlformats.org/officeDocument/2006/relationships/image" Target="../media/image494.png"/><Relationship Id="rId232" Type="http://schemas.openxmlformats.org/officeDocument/2006/relationships/customXml" Target="../ink/ink267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0.xml"/><Relationship Id="rId117" Type="http://schemas.openxmlformats.org/officeDocument/2006/relationships/image" Target="../media/image637.png"/><Relationship Id="rId21" Type="http://schemas.openxmlformats.org/officeDocument/2006/relationships/image" Target="../media/image589.png"/><Relationship Id="rId42" Type="http://schemas.openxmlformats.org/officeDocument/2006/relationships/customXml" Target="../ink/ink288.xml"/><Relationship Id="rId47" Type="http://schemas.openxmlformats.org/officeDocument/2006/relationships/image" Target="../media/image602.png"/><Relationship Id="rId63" Type="http://schemas.openxmlformats.org/officeDocument/2006/relationships/image" Target="../media/image610.png"/><Relationship Id="rId68" Type="http://schemas.openxmlformats.org/officeDocument/2006/relationships/customXml" Target="../ink/ink301.xml"/><Relationship Id="rId84" Type="http://schemas.openxmlformats.org/officeDocument/2006/relationships/customXml" Target="../ink/ink309.xml"/><Relationship Id="rId89" Type="http://schemas.openxmlformats.org/officeDocument/2006/relationships/image" Target="../media/image623.png"/><Relationship Id="rId112" Type="http://schemas.openxmlformats.org/officeDocument/2006/relationships/customXml" Target="../ink/ink323.xml"/><Relationship Id="rId133" Type="http://schemas.openxmlformats.org/officeDocument/2006/relationships/image" Target="../media/image645.png"/><Relationship Id="rId138" Type="http://schemas.openxmlformats.org/officeDocument/2006/relationships/customXml" Target="../ink/ink336.xml"/><Relationship Id="rId154" Type="http://schemas.openxmlformats.org/officeDocument/2006/relationships/customXml" Target="../ink/ink344.xml"/><Relationship Id="rId159" Type="http://schemas.openxmlformats.org/officeDocument/2006/relationships/image" Target="../media/image658.png"/><Relationship Id="rId175" Type="http://schemas.openxmlformats.org/officeDocument/2006/relationships/image" Target="../media/image666.png"/><Relationship Id="rId170" Type="http://schemas.openxmlformats.org/officeDocument/2006/relationships/customXml" Target="../ink/ink352.xml"/><Relationship Id="rId16" Type="http://schemas.openxmlformats.org/officeDocument/2006/relationships/customXml" Target="../ink/ink275.xml"/><Relationship Id="rId107" Type="http://schemas.openxmlformats.org/officeDocument/2006/relationships/image" Target="../media/image632.png"/><Relationship Id="rId11" Type="http://schemas.openxmlformats.org/officeDocument/2006/relationships/image" Target="../media/image584.png"/><Relationship Id="rId32" Type="http://schemas.openxmlformats.org/officeDocument/2006/relationships/customXml" Target="../ink/ink283.xml"/><Relationship Id="rId37" Type="http://schemas.openxmlformats.org/officeDocument/2006/relationships/image" Target="../media/image597.png"/><Relationship Id="rId53" Type="http://schemas.openxmlformats.org/officeDocument/2006/relationships/image" Target="../media/image605.png"/><Relationship Id="rId58" Type="http://schemas.openxmlformats.org/officeDocument/2006/relationships/customXml" Target="../ink/ink296.xml"/><Relationship Id="rId74" Type="http://schemas.openxmlformats.org/officeDocument/2006/relationships/customXml" Target="../ink/ink304.xml"/><Relationship Id="rId79" Type="http://schemas.openxmlformats.org/officeDocument/2006/relationships/image" Target="../media/image618.png"/><Relationship Id="rId102" Type="http://schemas.openxmlformats.org/officeDocument/2006/relationships/customXml" Target="../ink/ink318.xml"/><Relationship Id="rId123" Type="http://schemas.openxmlformats.org/officeDocument/2006/relationships/image" Target="../media/image640.png"/><Relationship Id="rId128" Type="http://schemas.openxmlformats.org/officeDocument/2006/relationships/customXml" Target="../ink/ink331.xml"/><Relationship Id="rId144" Type="http://schemas.openxmlformats.org/officeDocument/2006/relationships/customXml" Target="../ink/ink339.xml"/><Relationship Id="rId149" Type="http://schemas.openxmlformats.org/officeDocument/2006/relationships/image" Target="../media/image653.png"/><Relationship Id="rId5" Type="http://schemas.openxmlformats.org/officeDocument/2006/relationships/image" Target="../media/image581.png"/><Relationship Id="rId90" Type="http://schemas.openxmlformats.org/officeDocument/2006/relationships/customXml" Target="../ink/ink312.xml"/><Relationship Id="rId95" Type="http://schemas.openxmlformats.org/officeDocument/2006/relationships/image" Target="../media/image626.png"/><Relationship Id="rId160" Type="http://schemas.openxmlformats.org/officeDocument/2006/relationships/customXml" Target="../ink/ink347.xml"/><Relationship Id="rId165" Type="http://schemas.openxmlformats.org/officeDocument/2006/relationships/image" Target="../media/image661.png"/><Relationship Id="rId181" Type="http://schemas.openxmlformats.org/officeDocument/2006/relationships/image" Target="../media/image669.png"/><Relationship Id="rId22" Type="http://schemas.openxmlformats.org/officeDocument/2006/relationships/customXml" Target="../ink/ink278.xml"/><Relationship Id="rId27" Type="http://schemas.openxmlformats.org/officeDocument/2006/relationships/image" Target="../media/image592.png"/><Relationship Id="rId43" Type="http://schemas.openxmlformats.org/officeDocument/2006/relationships/image" Target="../media/image600.png"/><Relationship Id="rId48" Type="http://schemas.openxmlformats.org/officeDocument/2006/relationships/customXml" Target="../ink/ink291.xml"/><Relationship Id="rId64" Type="http://schemas.openxmlformats.org/officeDocument/2006/relationships/customXml" Target="../ink/ink299.xml"/><Relationship Id="rId69" Type="http://schemas.openxmlformats.org/officeDocument/2006/relationships/image" Target="../media/image613.png"/><Relationship Id="rId113" Type="http://schemas.openxmlformats.org/officeDocument/2006/relationships/image" Target="../media/image635.png"/><Relationship Id="rId118" Type="http://schemas.openxmlformats.org/officeDocument/2006/relationships/customXml" Target="../ink/ink326.xml"/><Relationship Id="rId134" Type="http://schemas.openxmlformats.org/officeDocument/2006/relationships/customXml" Target="../ink/ink334.xml"/><Relationship Id="rId139" Type="http://schemas.openxmlformats.org/officeDocument/2006/relationships/image" Target="../media/image648.png"/><Relationship Id="rId80" Type="http://schemas.openxmlformats.org/officeDocument/2006/relationships/customXml" Target="../ink/ink307.xml"/><Relationship Id="rId85" Type="http://schemas.openxmlformats.org/officeDocument/2006/relationships/image" Target="../media/image621.png"/><Relationship Id="rId150" Type="http://schemas.openxmlformats.org/officeDocument/2006/relationships/customXml" Target="../ink/ink342.xml"/><Relationship Id="rId155" Type="http://schemas.openxmlformats.org/officeDocument/2006/relationships/image" Target="../media/image656.png"/><Relationship Id="rId171" Type="http://schemas.openxmlformats.org/officeDocument/2006/relationships/image" Target="../media/image664.png"/><Relationship Id="rId176" Type="http://schemas.openxmlformats.org/officeDocument/2006/relationships/customXml" Target="../ink/ink355.xml"/><Relationship Id="rId12" Type="http://schemas.openxmlformats.org/officeDocument/2006/relationships/customXml" Target="../ink/ink273.xml"/><Relationship Id="rId17" Type="http://schemas.openxmlformats.org/officeDocument/2006/relationships/image" Target="../media/image587.png"/><Relationship Id="rId33" Type="http://schemas.openxmlformats.org/officeDocument/2006/relationships/image" Target="../media/image595.png"/><Relationship Id="rId38" Type="http://schemas.openxmlformats.org/officeDocument/2006/relationships/customXml" Target="../ink/ink286.xml"/><Relationship Id="rId59" Type="http://schemas.openxmlformats.org/officeDocument/2006/relationships/image" Target="../media/image608.png"/><Relationship Id="rId103" Type="http://schemas.openxmlformats.org/officeDocument/2006/relationships/image" Target="../media/image630.png"/><Relationship Id="rId108" Type="http://schemas.openxmlformats.org/officeDocument/2006/relationships/customXml" Target="../ink/ink321.xml"/><Relationship Id="rId124" Type="http://schemas.openxmlformats.org/officeDocument/2006/relationships/customXml" Target="../ink/ink329.xml"/><Relationship Id="rId129" Type="http://schemas.openxmlformats.org/officeDocument/2006/relationships/image" Target="../media/image643.png"/><Relationship Id="rId54" Type="http://schemas.openxmlformats.org/officeDocument/2006/relationships/customXml" Target="../ink/ink294.xml"/><Relationship Id="rId70" Type="http://schemas.openxmlformats.org/officeDocument/2006/relationships/customXml" Target="../ink/ink302.xml"/><Relationship Id="rId75" Type="http://schemas.openxmlformats.org/officeDocument/2006/relationships/image" Target="../media/image616.png"/><Relationship Id="rId91" Type="http://schemas.openxmlformats.org/officeDocument/2006/relationships/image" Target="../media/image624.png"/><Relationship Id="rId96" Type="http://schemas.openxmlformats.org/officeDocument/2006/relationships/customXml" Target="../ink/ink315.xml"/><Relationship Id="rId140" Type="http://schemas.openxmlformats.org/officeDocument/2006/relationships/customXml" Target="../ink/ink337.xml"/><Relationship Id="rId145" Type="http://schemas.openxmlformats.org/officeDocument/2006/relationships/image" Target="../media/image651.png"/><Relationship Id="rId161" Type="http://schemas.openxmlformats.org/officeDocument/2006/relationships/image" Target="../media/image659.png"/><Relationship Id="rId166" Type="http://schemas.openxmlformats.org/officeDocument/2006/relationships/customXml" Target="../ink/ink350.xml"/><Relationship Id="rId182" Type="http://schemas.openxmlformats.org/officeDocument/2006/relationships/customXml" Target="../ink/ink3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0.xml"/><Relationship Id="rId23" Type="http://schemas.openxmlformats.org/officeDocument/2006/relationships/image" Target="../media/image590.png"/><Relationship Id="rId28" Type="http://schemas.openxmlformats.org/officeDocument/2006/relationships/customXml" Target="../ink/ink281.xml"/><Relationship Id="rId49" Type="http://schemas.openxmlformats.org/officeDocument/2006/relationships/image" Target="../media/image603.png"/><Relationship Id="rId114" Type="http://schemas.openxmlformats.org/officeDocument/2006/relationships/customXml" Target="../ink/ink324.xml"/><Relationship Id="rId119" Type="http://schemas.openxmlformats.org/officeDocument/2006/relationships/image" Target="../media/image638.png"/><Relationship Id="rId44" Type="http://schemas.openxmlformats.org/officeDocument/2006/relationships/customXml" Target="../ink/ink289.xml"/><Relationship Id="rId60" Type="http://schemas.openxmlformats.org/officeDocument/2006/relationships/customXml" Target="../ink/ink297.xml"/><Relationship Id="rId65" Type="http://schemas.openxmlformats.org/officeDocument/2006/relationships/image" Target="../media/image611.png"/><Relationship Id="rId81" Type="http://schemas.openxmlformats.org/officeDocument/2006/relationships/image" Target="../media/image619.png"/><Relationship Id="rId86" Type="http://schemas.openxmlformats.org/officeDocument/2006/relationships/customXml" Target="../ink/ink310.xml"/><Relationship Id="rId130" Type="http://schemas.openxmlformats.org/officeDocument/2006/relationships/customXml" Target="../ink/ink332.xml"/><Relationship Id="rId135" Type="http://schemas.openxmlformats.org/officeDocument/2006/relationships/image" Target="../media/image646.png"/><Relationship Id="rId151" Type="http://schemas.openxmlformats.org/officeDocument/2006/relationships/image" Target="../media/image654.png"/><Relationship Id="rId156" Type="http://schemas.openxmlformats.org/officeDocument/2006/relationships/customXml" Target="../ink/ink345.xml"/><Relationship Id="rId177" Type="http://schemas.openxmlformats.org/officeDocument/2006/relationships/image" Target="../media/image667.png"/><Relationship Id="rId4" Type="http://schemas.openxmlformats.org/officeDocument/2006/relationships/customXml" Target="../ink/ink269.xml"/><Relationship Id="rId9" Type="http://schemas.openxmlformats.org/officeDocument/2006/relationships/image" Target="../media/image583.png"/><Relationship Id="rId172" Type="http://schemas.openxmlformats.org/officeDocument/2006/relationships/customXml" Target="../ink/ink353.xml"/><Relationship Id="rId180" Type="http://schemas.openxmlformats.org/officeDocument/2006/relationships/customXml" Target="../ink/ink357.xml"/><Relationship Id="rId13" Type="http://schemas.openxmlformats.org/officeDocument/2006/relationships/image" Target="../media/image585.png"/><Relationship Id="rId18" Type="http://schemas.openxmlformats.org/officeDocument/2006/relationships/customXml" Target="../ink/ink276.xml"/><Relationship Id="rId39" Type="http://schemas.openxmlformats.org/officeDocument/2006/relationships/image" Target="../media/image598.png"/><Relationship Id="rId109" Type="http://schemas.openxmlformats.org/officeDocument/2006/relationships/image" Target="../media/image633.png"/><Relationship Id="rId34" Type="http://schemas.openxmlformats.org/officeDocument/2006/relationships/customXml" Target="../ink/ink284.xml"/><Relationship Id="rId50" Type="http://schemas.openxmlformats.org/officeDocument/2006/relationships/customXml" Target="../ink/ink292.xml"/><Relationship Id="rId55" Type="http://schemas.openxmlformats.org/officeDocument/2006/relationships/image" Target="../media/image606.png"/><Relationship Id="rId76" Type="http://schemas.openxmlformats.org/officeDocument/2006/relationships/customXml" Target="../ink/ink305.xml"/><Relationship Id="rId97" Type="http://schemas.openxmlformats.org/officeDocument/2006/relationships/image" Target="../media/image627.png"/><Relationship Id="rId104" Type="http://schemas.openxmlformats.org/officeDocument/2006/relationships/customXml" Target="../ink/ink319.xml"/><Relationship Id="rId120" Type="http://schemas.openxmlformats.org/officeDocument/2006/relationships/customXml" Target="../ink/ink327.xml"/><Relationship Id="rId125" Type="http://schemas.openxmlformats.org/officeDocument/2006/relationships/image" Target="../media/image641.png"/><Relationship Id="rId141" Type="http://schemas.openxmlformats.org/officeDocument/2006/relationships/image" Target="../media/image649.png"/><Relationship Id="rId146" Type="http://schemas.openxmlformats.org/officeDocument/2006/relationships/customXml" Target="../ink/ink340.xml"/><Relationship Id="rId167" Type="http://schemas.openxmlformats.org/officeDocument/2006/relationships/image" Target="../media/image662.png"/><Relationship Id="rId7" Type="http://schemas.openxmlformats.org/officeDocument/2006/relationships/image" Target="../media/image582.png"/><Relationship Id="rId71" Type="http://schemas.openxmlformats.org/officeDocument/2006/relationships/image" Target="../media/image614.png"/><Relationship Id="rId92" Type="http://schemas.openxmlformats.org/officeDocument/2006/relationships/customXml" Target="../ink/ink313.xml"/><Relationship Id="rId162" Type="http://schemas.openxmlformats.org/officeDocument/2006/relationships/customXml" Target="../ink/ink348.xml"/><Relationship Id="rId183" Type="http://schemas.openxmlformats.org/officeDocument/2006/relationships/image" Target="../media/image670.png"/><Relationship Id="rId2" Type="http://schemas.openxmlformats.org/officeDocument/2006/relationships/customXml" Target="../ink/ink268.xml"/><Relationship Id="rId29" Type="http://schemas.openxmlformats.org/officeDocument/2006/relationships/image" Target="../media/image593.png"/><Relationship Id="rId24" Type="http://schemas.openxmlformats.org/officeDocument/2006/relationships/customXml" Target="../ink/ink279.xml"/><Relationship Id="rId40" Type="http://schemas.openxmlformats.org/officeDocument/2006/relationships/customXml" Target="../ink/ink287.xml"/><Relationship Id="rId45" Type="http://schemas.openxmlformats.org/officeDocument/2006/relationships/image" Target="../media/image601.png"/><Relationship Id="rId66" Type="http://schemas.openxmlformats.org/officeDocument/2006/relationships/customXml" Target="../ink/ink300.xml"/><Relationship Id="rId87" Type="http://schemas.openxmlformats.org/officeDocument/2006/relationships/image" Target="../media/image622.png"/><Relationship Id="rId110" Type="http://schemas.openxmlformats.org/officeDocument/2006/relationships/customXml" Target="../ink/ink322.xml"/><Relationship Id="rId115" Type="http://schemas.openxmlformats.org/officeDocument/2006/relationships/image" Target="../media/image636.png"/><Relationship Id="rId131" Type="http://schemas.openxmlformats.org/officeDocument/2006/relationships/image" Target="../media/image644.png"/><Relationship Id="rId136" Type="http://schemas.openxmlformats.org/officeDocument/2006/relationships/customXml" Target="../ink/ink335.xml"/><Relationship Id="rId157" Type="http://schemas.openxmlformats.org/officeDocument/2006/relationships/image" Target="../media/image657.png"/><Relationship Id="rId178" Type="http://schemas.openxmlformats.org/officeDocument/2006/relationships/customXml" Target="../ink/ink356.xml"/><Relationship Id="rId61" Type="http://schemas.openxmlformats.org/officeDocument/2006/relationships/image" Target="../media/image609.png"/><Relationship Id="rId82" Type="http://schemas.openxmlformats.org/officeDocument/2006/relationships/customXml" Target="../ink/ink308.xml"/><Relationship Id="rId152" Type="http://schemas.openxmlformats.org/officeDocument/2006/relationships/customXml" Target="../ink/ink343.xml"/><Relationship Id="rId173" Type="http://schemas.openxmlformats.org/officeDocument/2006/relationships/image" Target="../media/image665.png"/><Relationship Id="rId19" Type="http://schemas.openxmlformats.org/officeDocument/2006/relationships/image" Target="../media/image588.png"/><Relationship Id="rId14" Type="http://schemas.openxmlformats.org/officeDocument/2006/relationships/customXml" Target="../ink/ink274.xml"/><Relationship Id="rId30" Type="http://schemas.openxmlformats.org/officeDocument/2006/relationships/customXml" Target="../ink/ink282.xml"/><Relationship Id="rId35" Type="http://schemas.openxmlformats.org/officeDocument/2006/relationships/image" Target="../media/image596.png"/><Relationship Id="rId56" Type="http://schemas.openxmlformats.org/officeDocument/2006/relationships/customXml" Target="../ink/ink295.xml"/><Relationship Id="rId77" Type="http://schemas.openxmlformats.org/officeDocument/2006/relationships/image" Target="../media/image617.png"/><Relationship Id="rId100" Type="http://schemas.openxmlformats.org/officeDocument/2006/relationships/customXml" Target="../ink/ink317.xml"/><Relationship Id="rId105" Type="http://schemas.openxmlformats.org/officeDocument/2006/relationships/image" Target="../media/image631.png"/><Relationship Id="rId126" Type="http://schemas.openxmlformats.org/officeDocument/2006/relationships/customXml" Target="../ink/ink330.xml"/><Relationship Id="rId147" Type="http://schemas.openxmlformats.org/officeDocument/2006/relationships/image" Target="../media/image652.png"/><Relationship Id="rId168" Type="http://schemas.openxmlformats.org/officeDocument/2006/relationships/customXml" Target="../ink/ink351.xml"/><Relationship Id="rId8" Type="http://schemas.openxmlformats.org/officeDocument/2006/relationships/customXml" Target="../ink/ink271.xml"/><Relationship Id="rId51" Type="http://schemas.openxmlformats.org/officeDocument/2006/relationships/image" Target="../media/image604.png"/><Relationship Id="rId72" Type="http://schemas.openxmlformats.org/officeDocument/2006/relationships/customXml" Target="../ink/ink303.xml"/><Relationship Id="rId93" Type="http://schemas.openxmlformats.org/officeDocument/2006/relationships/image" Target="../media/image625.png"/><Relationship Id="rId98" Type="http://schemas.openxmlformats.org/officeDocument/2006/relationships/customXml" Target="../ink/ink316.xml"/><Relationship Id="rId121" Type="http://schemas.openxmlformats.org/officeDocument/2006/relationships/image" Target="../media/image639.png"/><Relationship Id="rId142" Type="http://schemas.openxmlformats.org/officeDocument/2006/relationships/customXml" Target="../ink/ink338.xml"/><Relationship Id="rId163" Type="http://schemas.openxmlformats.org/officeDocument/2006/relationships/image" Target="../media/image660.png"/><Relationship Id="rId184" Type="http://schemas.openxmlformats.org/officeDocument/2006/relationships/customXml" Target="../ink/ink359.xml"/><Relationship Id="rId3" Type="http://schemas.openxmlformats.org/officeDocument/2006/relationships/image" Target="../media/image580.png"/><Relationship Id="rId25" Type="http://schemas.openxmlformats.org/officeDocument/2006/relationships/image" Target="../media/image591.png"/><Relationship Id="rId46" Type="http://schemas.openxmlformats.org/officeDocument/2006/relationships/customXml" Target="../ink/ink290.xml"/><Relationship Id="rId67" Type="http://schemas.openxmlformats.org/officeDocument/2006/relationships/image" Target="../media/image612.png"/><Relationship Id="rId116" Type="http://schemas.openxmlformats.org/officeDocument/2006/relationships/customXml" Target="../ink/ink325.xml"/><Relationship Id="rId137" Type="http://schemas.openxmlformats.org/officeDocument/2006/relationships/image" Target="../media/image647.png"/><Relationship Id="rId158" Type="http://schemas.openxmlformats.org/officeDocument/2006/relationships/customXml" Target="../ink/ink346.xml"/><Relationship Id="rId20" Type="http://schemas.openxmlformats.org/officeDocument/2006/relationships/customXml" Target="../ink/ink277.xml"/><Relationship Id="rId41" Type="http://schemas.openxmlformats.org/officeDocument/2006/relationships/image" Target="../media/image599.png"/><Relationship Id="rId62" Type="http://schemas.openxmlformats.org/officeDocument/2006/relationships/customXml" Target="../ink/ink298.xml"/><Relationship Id="rId83" Type="http://schemas.openxmlformats.org/officeDocument/2006/relationships/image" Target="../media/image620.png"/><Relationship Id="rId88" Type="http://schemas.openxmlformats.org/officeDocument/2006/relationships/customXml" Target="../ink/ink311.xml"/><Relationship Id="rId111" Type="http://schemas.openxmlformats.org/officeDocument/2006/relationships/image" Target="../media/image634.png"/><Relationship Id="rId132" Type="http://schemas.openxmlformats.org/officeDocument/2006/relationships/customXml" Target="../ink/ink333.xml"/><Relationship Id="rId153" Type="http://schemas.openxmlformats.org/officeDocument/2006/relationships/image" Target="../media/image655.png"/><Relationship Id="rId174" Type="http://schemas.openxmlformats.org/officeDocument/2006/relationships/customXml" Target="../ink/ink354.xml"/><Relationship Id="rId179" Type="http://schemas.openxmlformats.org/officeDocument/2006/relationships/image" Target="../media/image668.png"/><Relationship Id="rId15" Type="http://schemas.openxmlformats.org/officeDocument/2006/relationships/image" Target="../media/image586.png"/><Relationship Id="rId36" Type="http://schemas.openxmlformats.org/officeDocument/2006/relationships/customXml" Target="../ink/ink285.xml"/><Relationship Id="rId57" Type="http://schemas.openxmlformats.org/officeDocument/2006/relationships/image" Target="../media/image607.png"/><Relationship Id="rId106" Type="http://schemas.openxmlformats.org/officeDocument/2006/relationships/customXml" Target="../ink/ink320.xml"/><Relationship Id="rId127" Type="http://schemas.openxmlformats.org/officeDocument/2006/relationships/image" Target="../media/image642.png"/><Relationship Id="rId10" Type="http://schemas.openxmlformats.org/officeDocument/2006/relationships/customXml" Target="../ink/ink272.xml"/><Relationship Id="rId31" Type="http://schemas.openxmlformats.org/officeDocument/2006/relationships/image" Target="../media/image594.png"/><Relationship Id="rId52" Type="http://schemas.openxmlformats.org/officeDocument/2006/relationships/customXml" Target="../ink/ink293.xml"/><Relationship Id="rId73" Type="http://schemas.openxmlformats.org/officeDocument/2006/relationships/image" Target="../media/image615.png"/><Relationship Id="rId78" Type="http://schemas.openxmlformats.org/officeDocument/2006/relationships/customXml" Target="../ink/ink306.xml"/><Relationship Id="rId94" Type="http://schemas.openxmlformats.org/officeDocument/2006/relationships/customXml" Target="../ink/ink314.xml"/><Relationship Id="rId99" Type="http://schemas.openxmlformats.org/officeDocument/2006/relationships/image" Target="../media/image628.png"/><Relationship Id="rId101" Type="http://schemas.openxmlformats.org/officeDocument/2006/relationships/image" Target="../media/image629.png"/><Relationship Id="rId122" Type="http://schemas.openxmlformats.org/officeDocument/2006/relationships/customXml" Target="../ink/ink328.xml"/><Relationship Id="rId143" Type="http://schemas.openxmlformats.org/officeDocument/2006/relationships/image" Target="../media/image650.png"/><Relationship Id="rId148" Type="http://schemas.openxmlformats.org/officeDocument/2006/relationships/customXml" Target="../ink/ink341.xml"/><Relationship Id="rId164" Type="http://schemas.openxmlformats.org/officeDocument/2006/relationships/customXml" Target="../ink/ink349.xml"/><Relationship Id="rId169" Type="http://schemas.openxmlformats.org/officeDocument/2006/relationships/image" Target="../media/image663.png"/><Relationship Id="rId185" Type="http://schemas.openxmlformats.org/officeDocument/2006/relationships/image" Target="../media/image671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2.xml"/><Relationship Id="rId117" Type="http://schemas.openxmlformats.org/officeDocument/2006/relationships/image" Target="../media/image729.png"/><Relationship Id="rId21" Type="http://schemas.openxmlformats.org/officeDocument/2006/relationships/image" Target="../media/image681.png"/><Relationship Id="rId42" Type="http://schemas.openxmlformats.org/officeDocument/2006/relationships/customXml" Target="../ink/ink380.xml"/><Relationship Id="rId47" Type="http://schemas.openxmlformats.org/officeDocument/2006/relationships/image" Target="../media/image694.png"/><Relationship Id="rId63" Type="http://schemas.openxmlformats.org/officeDocument/2006/relationships/image" Target="../media/image702.png"/><Relationship Id="rId68" Type="http://schemas.openxmlformats.org/officeDocument/2006/relationships/customXml" Target="../ink/ink393.xml"/><Relationship Id="rId84" Type="http://schemas.openxmlformats.org/officeDocument/2006/relationships/customXml" Target="../ink/ink401.xml"/><Relationship Id="rId89" Type="http://schemas.openxmlformats.org/officeDocument/2006/relationships/image" Target="../media/image715.png"/><Relationship Id="rId112" Type="http://schemas.openxmlformats.org/officeDocument/2006/relationships/customXml" Target="../ink/ink415.xml"/><Relationship Id="rId16" Type="http://schemas.openxmlformats.org/officeDocument/2006/relationships/customXml" Target="../ink/ink367.xml"/><Relationship Id="rId107" Type="http://schemas.openxmlformats.org/officeDocument/2006/relationships/image" Target="../media/image724.png"/><Relationship Id="rId11" Type="http://schemas.openxmlformats.org/officeDocument/2006/relationships/image" Target="../media/image676.png"/><Relationship Id="rId32" Type="http://schemas.openxmlformats.org/officeDocument/2006/relationships/customXml" Target="../ink/ink375.xml"/><Relationship Id="rId37" Type="http://schemas.openxmlformats.org/officeDocument/2006/relationships/image" Target="../media/image689.png"/><Relationship Id="rId53" Type="http://schemas.openxmlformats.org/officeDocument/2006/relationships/image" Target="../media/image697.png"/><Relationship Id="rId58" Type="http://schemas.openxmlformats.org/officeDocument/2006/relationships/customXml" Target="../ink/ink388.xml"/><Relationship Id="rId74" Type="http://schemas.openxmlformats.org/officeDocument/2006/relationships/customXml" Target="../ink/ink396.xml"/><Relationship Id="rId79" Type="http://schemas.openxmlformats.org/officeDocument/2006/relationships/image" Target="../media/image710.png"/><Relationship Id="rId102" Type="http://schemas.openxmlformats.org/officeDocument/2006/relationships/customXml" Target="../ink/ink410.xml"/><Relationship Id="rId123" Type="http://schemas.openxmlformats.org/officeDocument/2006/relationships/image" Target="../media/image732.png"/><Relationship Id="rId5" Type="http://schemas.openxmlformats.org/officeDocument/2006/relationships/image" Target="../media/image673.png"/><Relationship Id="rId61" Type="http://schemas.openxmlformats.org/officeDocument/2006/relationships/image" Target="../media/image701.png"/><Relationship Id="rId82" Type="http://schemas.openxmlformats.org/officeDocument/2006/relationships/customXml" Target="../ink/ink400.xml"/><Relationship Id="rId90" Type="http://schemas.openxmlformats.org/officeDocument/2006/relationships/customXml" Target="../ink/ink404.xml"/><Relationship Id="rId95" Type="http://schemas.openxmlformats.org/officeDocument/2006/relationships/image" Target="../media/image718.png"/><Relationship Id="rId19" Type="http://schemas.openxmlformats.org/officeDocument/2006/relationships/image" Target="../media/image680.png"/><Relationship Id="rId14" Type="http://schemas.openxmlformats.org/officeDocument/2006/relationships/customXml" Target="../ink/ink366.xml"/><Relationship Id="rId22" Type="http://schemas.openxmlformats.org/officeDocument/2006/relationships/customXml" Target="../ink/ink370.xml"/><Relationship Id="rId27" Type="http://schemas.openxmlformats.org/officeDocument/2006/relationships/image" Target="../media/image684.png"/><Relationship Id="rId30" Type="http://schemas.openxmlformats.org/officeDocument/2006/relationships/customXml" Target="../ink/ink374.xml"/><Relationship Id="rId35" Type="http://schemas.openxmlformats.org/officeDocument/2006/relationships/image" Target="../media/image688.png"/><Relationship Id="rId43" Type="http://schemas.openxmlformats.org/officeDocument/2006/relationships/image" Target="../media/image692.png"/><Relationship Id="rId48" Type="http://schemas.openxmlformats.org/officeDocument/2006/relationships/customXml" Target="../ink/ink383.xml"/><Relationship Id="rId56" Type="http://schemas.openxmlformats.org/officeDocument/2006/relationships/customXml" Target="../ink/ink387.xml"/><Relationship Id="rId64" Type="http://schemas.openxmlformats.org/officeDocument/2006/relationships/customXml" Target="../ink/ink391.xml"/><Relationship Id="rId69" Type="http://schemas.openxmlformats.org/officeDocument/2006/relationships/image" Target="../media/image705.png"/><Relationship Id="rId77" Type="http://schemas.openxmlformats.org/officeDocument/2006/relationships/image" Target="../media/image709.png"/><Relationship Id="rId100" Type="http://schemas.openxmlformats.org/officeDocument/2006/relationships/customXml" Target="../ink/ink409.xml"/><Relationship Id="rId105" Type="http://schemas.openxmlformats.org/officeDocument/2006/relationships/image" Target="../media/image723.png"/><Relationship Id="rId113" Type="http://schemas.openxmlformats.org/officeDocument/2006/relationships/image" Target="../media/image727.png"/><Relationship Id="rId118" Type="http://schemas.openxmlformats.org/officeDocument/2006/relationships/customXml" Target="../ink/ink418.xml"/><Relationship Id="rId8" Type="http://schemas.openxmlformats.org/officeDocument/2006/relationships/customXml" Target="../ink/ink363.xml"/><Relationship Id="rId51" Type="http://schemas.openxmlformats.org/officeDocument/2006/relationships/image" Target="../media/image696.png"/><Relationship Id="rId72" Type="http://schemas.openxmlformats.org/officeDocument/2006/relationships/customXml" Target="../ink/ink395.xml"/><Relationship Id="rId80" Type="http://schemas.openxmlformats.org/officeDocument/2006/relationships/customXml" Target="../ink/ink399.xml"/><Relationship Id="rId85" Type="http://schemas.openxmlformats.org/officeDocument/2006/relationships/image" Target="../media/image713.png"/><Relationship Id="rId93" Type="http://schemas.openxmlformats.org/officeDocument/2006/relationships/image" Target="../media/image717.png"/><Relationship Id="rId98" Type="http://schemas.openxmlformats.org/officeDocument/2006/relationships/customXml" Target="../ink/ink408.xml"/><Relationship Id="rId121" Type="http://schemas.openxmlformats.org/officeDocument/2006/relationships/image" Target="../media/image731.png"/><Relationship Id="rId3" Type="http://schemas.openxmlformats.org/officeDocument/2006/relationships/image" Target="../media/image672.png"/><Relationship Id="rId12" Type="http://schemas.openxmlformats.org/officeDocument/2006/relationships/customXml" Target="../ink/ink365.xml"/><Relationship Id="rId17" Type="http://schemas.openxmlformats.org/officeDocument/2006/relationships/image" Target="../media/image679.png"/><Relationship Id="rId25" Type="http://schemas.openxmlformats.org/officeDocument/2006/relationships/image" Target="../media/image683.png"/><Relationship Id="rId33" Type="http://schemas.openxmlformats.org/officeDocument/2006/relationships/image" Target="../media/image687.png"/><Relationship Id="rId38" Type="http://schemas.openxmlformats.org/officeDocument/2006/relationships/customXml" Target="../ink/ink378.xml"/><Relationship Id="rId46" Type="http://schemas.openxmlformats.org/officeDocument/2006/relationships/customXml" Target="../ink/ink382.xml"/><Relationship Id="rId59" Type="http://schemas.openxmlformats.org/officeDocument/2006/relationships/image" Target="../media/image700.png"/><Relationship Id="rId67" Type="http://schemas.openxmlformats.org/officeDocument/2006/relationships/image" Target="../media/image704.png"/><Relationship Id="rId103" Type="http://schemas.openxmlformats.org/officeDocument/2006/relationships/image" Target="../media/image722.png"/><Relationship Id="rId108" Type="http://schemas.openxmlformats.org/officeDocument/2006/relationships/customXml" Target="../ink/ink413.xml"/><Relationship Id="rId116" Type="http://schemas.openxmlformats.org/officeDocument/2006/relationships/customXml" Target="../ink/ink417.xml"/><Relationship Id="rId20" Type="http://schemas.openxmlformats.org/officeDocument/2006/relationships/customXml" Target="../ink/ink369.xml"/><Relationship Id="rId41" Type="http://schemas.openxmlformats.org/officeDocument/2006/relationships/image" Target="../media/image691.png"/><Relationship Id="rId54" Type="http://schemas.openxmlformats.org/officeDocument/2006/relationships/customXml" Target="../ink/ink386.xml"/><Relationship Id="rId62" Type="http://schemas.openxmlformats.org/officeDocument/2006/relationships/customXml" Target="../ink/ink390.xml"/><Relationship Id="rId70" Type="http://schemas.openxmlformats.org/officeDocument/2006/relationships/customXml" Target="../ink/ink394.xml"/><Relationship Id="rId75" Type="http://schemas.openxmlformats.org/officeDocument/2006/relationships/image" Target="../media/image708.png"/><Relationship Id="rId83" Type="http://schemas.openxmlformats.org/officeDocument/2006/relationships/image" Target="../media/image712.png"/><Relationship Id="rId88" Type="http://schemas.openxmlformats.org/officeDocument/2006/relationships/customXml" Target="../ink/ink403.xml"/><Relationship Id="rId91" Type="http://schemas.openxmlformats.org/officeDocument/2006/relationships/image" Target="../media/image716.png"/><Relationship Id="rId96" Type="http://schemas.openxmlformats.org/officeDocument/2006/relationships/customXml" Target="../ink/ink407.xml"/><Relationship Id="rId111" Type="http://schemas.openxmlformats.org/officeDocument/2006/relationships/image" Target="../media/image7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2.xml"/><Relationship Id="rId15" Type="http://schemas.openxmlformats.org/officeDocument/2006/relationships/image" Target="../media/image678.png"/><Relationship Id="rId23" Type="http://schemas.openxmlformats.org/officeDocument/2006/relationships/image" Target="../media/image682.png"/><Relationship Id="rId28" Type="http://schemas.openxmlformats.org/officeDocument/2006/relationships/customXml" Target="../ink/ink373.xml"/><Relationship Id="rId36" Type="http://schemas.openxmlformats.org/officeDocument/2006/relationships/customXml" Target="../ink/ink377.xml"/><Relationship Id="rId49" Type="http://schemas.openxmlformats.org/officeDocument/2006/relationships/image" Target="../media/image695.png"/><Relationship Id="rId57" Type="http://schemas.openxmlformats.org/officeDocument/2006/relationships/image" Target="../media/image699.png"/><Relationship Id="rId106" Type="http://schemas.openxmlformats.org/officeDocument/2006/relationships/customXml" Target="../ink/ink412.xml"/><Relationship Id="rId114" Type="http://schemas.openxmlformats.org/officeDocument/2006/relationships/customXml" Target="../ink/ink416.xml"/><Relationship Id="rId119" Type="http://schemas.openxmlformats.org/officeDocument/2006/relationships/image" Target="../media/image730.png"/><Relationship Id="rId10" Type="http://schemas.openxmlformats.org/officeDocument/2006/relationships/customXml" Target="../ink/ink364.xml"/><Relationship Id="rId31" Type="http://schemas.openxmlformats.org/officeDocument/2006/relationships/image" Target="../media/image686.png"/><Relationship Id="rId44" Type="http://schemas.openxmlformats.org/officeDocument/2006/relationships/customXml" Target="../ink/ink381.xml"/><Relationship Id="rId52" Type="http://schemas.openxmlformats.org/officeDocument/2006/relationships/customXml" Target="../ink/ink385.xml"/><Relationship Id="rId60" Type="http://schemas.openxmlformats.org/officeDocument/2006/relationships/customXml" Target="../ink/ink389.xml"/><Relationship Id="rId65" Type="http://schemas.openxmlformats.org/officeDocument/2006/relationships/image" Target="../media/image703.png"/><Relationship Id="rId73" Type="http://schemas.openxmlformats.org/officeDocument/2006/relationships/image" Target="../media/image707.png"/><Relationship Id="rId78" Type="http://schemas.openxmlformats.org/officeDocument/2006/relationships/customXml" Target="../ink/ink398.xml"/><Relationship Id="rId81" Type="http://schemas.openxmlformats.org/officeDocument/2006/relationships/image" Target="../media/image711.png"/><Relationship Id="rId86" Type="http://schemas.openxmlformats.org/officeDocument/2006/relationships/customXml" Target="../ink/ink402.xml"/><Relationship Id="rId94" Type="http://schemas.openxmlformats.org/officeDocument/2006/relationships/customXml" Target="../ink/ink406.xml"/><Relationship Id="rId99" Type="http://schemas.openxmlformats.org/officeDocument/2006/relationships/image" Target="../media/image720.png"/><Relationship Id="rId101" Type="http://schemas.openxmlformats.org/officeDocument/2006/relationships/image" Target="../media/image721.png"/><Relationship Id="rId122" Type="http://schemas.openxmlformats.org/officeDocument/2006/relationships/customXml" Target="../ink/ink420.xml"/><Relationship Id="rId4" Type="http://schemas.openxmlformats.org/officeDocument/2006/relationships/customXml" Target="../ink/ink361.xml"/><Relationship Id="rId9" Type="http://schemas.openxmlformats.org/officeDocument/2006/relationships/image" Target="../media/image675.png"/><Relationship Id="rId13" Type="http://schemas.openxmlformats.org/officeDocument/2006/relationships/image" Target="../media/image677.png"/><Relationship Id="rId18" Type="http://schemas.openxmlformats.org/officeDocument/2006/relationships/customXml" Target="../ink/ink368.xml"/><Relationship Id="rId39" Type="http://schemas.openxmlformats.org/officeDocument/2006/relationships/image" Target="../media/image690.png"/><Relationship Id="rId109" Type="http://schemas.openxmlformats.org/officeDocument/2006/relationships/image" Target="../media/image725.png"/><Relationship Id="rId34" Type="http://schemas.openxmlformats.org/officeDocument/2006/relationships/customXml" Target="../ink/ink376.xml"/><Relationship Id="rId50" Type="http://schemas.openxmlformats.org/officeDocument/2006/relationships/customXml" Target="../ink/ink384.xml"/><Relationship Id="rId55" Type="http://schemas.openxmlformats.org/officeDocument/2006/relationships/image" Target="../media/image698.png"/><Relationship Id="rId76" Type="http://schemas.openxmlformats.org/officeDocument/2006/relationships/customXml" Target="../ink/ink397.xml"/><Relationship Id="rId97" Type="http://schemas.openxmlformats.org/officeDocument/2006/relationships/image" Target="../media/image719.png"/><Relationship Id="rId104" Type="http://schemas.openxmlformats.org/officeDocument/2006/relationships/customXml" Target="../ink/ink411.xml"/><Relationship Id="rId120" Type="http://schemas.openxmlformats.org/officeDocument/2006/relationships/customXml" Target="../ink/ink419.xml"/><Relationship Id="rId7" Type="http://schemas.openxmlformats.org/officeDocument/2006/relationships/image" Target="../media/image674.png"/><Relationship Id="rId71" Type="http://schemas.openxmlformats.org/officeDocument/2006/relationships/image" Target="../media/image706.png"/><Relationship Id="rId92" Type="http://schemas.openxmlformats.org/officeDocument/2006/relationships/customXml" Target="../ink/ink405.xml"/><Relationship Id="rId2" Type="http://schemas.openxmlformats.org/officeDocument/2006/relationships/customXml" Target="../ink/ink360.xml"/><Relationship Id="rId29" Type="http://schemas.openxmlformats.org/officeDocument/2006/relationships/image" Target="../media/image685.png"/><Relationship Id="rId24" Type="http://schemas.openxmlformats.org/officeDocument/2006/relationships/customXml" Target="../ink/ink371.xml"/><Relationship Id="rId40" Type="http://schemas.openxmlformats.org/officeDocument/2006/relationships/customXml" Target="../ink/ink379.xml"/><Relationship Id="rId45" Type="http://schemas.openxmlformats.org/officeDocument/2006/relationships/image" Target="../media/image693.png"/><Relationship Id="rId66" Type="http://schemas.openxmlformats.org/officeDocument/2006/relationships/customXml" Target="../ink/ink392.xml"/><Relationship Id="rId87" Type="http://schemas.openxmlformats.org/officeDocument/2006/relationships/image" Target="../media/image714.png"/><Relationship Id="rId110" Type="http://schemas.openxmlformats.org/officeDocument/2006/relationships/customXml" Target="../ink/ink414.xml"/><Relationship Id="rId115" Type="http://schemas.openxmlformats.org/officeDocument/2006/relationships/image" Target="../media/image728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3.xml"/><Relationship Id="rId117" Type="http://schemas.openxmlformats.org/officeDocument/2006/relationships/image" Target="../media/image790.png"/><Relationship Id="rId21" Type="http://schemas.openxmlformats.org/officeDocument/2006/relationships/image" Target="../media/image742.png"/><Relationship Id="rId42" Type="http://schemas.openxmlformats.org/officeDocument/2006/relationships/customXml" Target="../ink/ink441.xml"/><Relationship Id="rId47" Type="http://schemas.openxmlformats.org/officeDocument/2006/relationships/image" Target="../media/image755.png"/><Relationship Id="rId63" Type="http://schemas.openxmlformats.org/officeDocument/2006/relationships/image" Target="../media/image763.png"/><Relationship Id="rId68" Type="http://schemas.openxmlformats.org/officeDocument/2006/relationships/customXml" Target="../ink/ink454.xml"/><Relationship Id="rId84" Type="http://schemas.openxmlformats.org/officeDocument/2006/relationships/customXml" Target="../ink/ink462.xml"/><Relationship Id="rId89" Type="http://schemas.openxmlformats.org/officeDocument/2006/relationships/image" Target="../media/image776.png"/><Relationship Id="rId112" Type="http://schemas.openxmlformats.org/officeDocument/2006/relationships/customXml" Target="../ink/ink476.xml"/><Relationship Id="rId133" Type="http://schemas.openxmlformats.org/officeDocument/2006/relationships/image" Target="../media/image798.png"/><Relationship Id="rId138" Type="http://schemas.openxmlformats.org/officeDocument/2006/relationships/customXml" Target="../ink/ink489.xml"/><Relationship Id="rId16" Type="http://schemas.openxmlformats.org/officeDocument/2006/relationships/customXml" Target="../ink/ink428.xml"/><Relationship Id="rId107" Type="http://schemas.openxmlformats.org/officeDocument/2006/relationships/image" Target="../media/image785.png"/><Relationship Id="rId11" Type="http://schemas.openxmlformats.org/officeDocument/2006/relationships/image" Target="../media/image737.png"/><Relationship Id="rId32" Type="http://schemas.openxmlformats.org/officeDocument/2006/relationships/customXml" Target="../ink/ink436.xml"/><Relationship Id="rId37" Type="http://schemas.openxmlformats.org/officeDocument/2006/relationships/image" Target="../media/image750.png"/><Relationship Id="rId53" Type="http://schemas.openxmlformats.org/officeDocument/2006/relationships/image" Target="../media/image758.png"/><Relationship Id="rId58" Type="http://schemas.openxmlformats.org/officeDocument/2006/relationships/customXml" Target="../ink/ink449.xml"/><Relationship Id="rId74" Type="http://schemas.openxmlformats.org/officeDocument/2006/relationships/customXml" Target="../ink/ink457.xml"/><Relationship Id="rId79" Type="http://schemas.openxmlformats.org/officeDocument/2006/relationships/image" Target="../media/image771.png"/><Relationship Id="rId102" Type="http://schemas.openxmlformats.org/officeDocument/2006/relationships/customXml" Target="../ink/ink471.xml"/><Relationship Id="rId123" Type="http://schemas.openxmlformats.org/officeDocument/2006/relationships/image" Target="../media/image793.png"/><Relationship Id="rId128" Type="http://schemas.openxmlformats.org/officeDocument/2006/relationships/customXml" Target="../ink/ink484.xml"/><Relationship Id="rId144" Type="http://schemas.openxmlformats.org/officeDocument/2006/relationships/customXml" Target="../ink/ink492.xml"/><Relationship Id="rId149" Type="http://schemas.openxmlformats.org/officeDocument/2006/relationships/image" Target="../media/image806.png"/><Relationship Id="rId5" Type="http://schemas.openxmlformats.org/officeDocument/2006/relationships/image" Target="../media/image734.png"/><Relationship Id="rId90" Type="http://schemas.openxmlformats.org/officeDocument/2006/relationships/customXml" Target="../ink/ink465.xml"/><Relationship Id="rId95" Type="http://schemas.openxmlformats.org/officeDocument/2006/relationships/image" Target="../media/image779.png"/><Relationship Id="rId22" Type="http://schemas.openxmlformats.org/officeDocument/2006/relationships/customXml" Target="../ink/ink431.xml"/><Relationship Id="rId27" Type="http://schemas.openxmlformats.org/officeDocument/2006/relationships/image" Target="../media/image745.png"/><Relationship Id="rId43" Type="http://schemas.openxmlformats.org/officeDocument/2006/relationships/image" Target="../media/image753.png"/><Relationship Id="rId48" Type="http://schemas.openxmlformats.org/officeDocument/2006/relationships/customXml" Target="../ink/ink444.xml"/><Relationship Id="rId64" Type="http://schemas.openxmlformats.org/officeDocument/2006/relationships/customXml" Target="../ink/ink452.xml"/><Relationship Id="rId69" Type="http://schemas.openxmlformats.org/officeDocument/2006/relationships/image" Target="../media/image766.png"/><Relationship Id="rId113" Type="http://schemas.openxmlformats.org/officeDocument/2006/relationships/image" Target="../media/image788.png"/><Relationship Id="rId118" Type="http://schemas.openxmlformats.org/officeDocument/2006/relationships/customXml" Target="../ink/ink479.xml"/><Relationship Id="rId134" Type="http://schemas.openxmlformats.org/officeDocument/2006/relationships/customXml" Target="../ink/ink487.xml"/><Relationship Id="rId139" Type="http://schemas.openxmlformats.org/officeDocument/2006/relationships/image" Target="../media/image801.png"/><Relationship Id="rId80" Type="http://schemas.openxmlformats.org/officeDocument/2006/relationships/customXml" Target="../ink/ink460.xml"/><Relationship Id="rId85" Type="http://schemas.openxmlformats.org/officeDocument/2006/relationships/image" Target="../media/image774.png"/><Relationship Id="rId150" Type="http://schemas.openxmlformats.org/officeDocument/2006/relationships/customXml" Target="../ink/ink495.xml"/><Relationship Id="rId12" Type="http://schemas.openxmlformats.org/officeDocument/2006/relationships/customXml" Target="../ink/ink426.xml"/><Relationship Id="rId17" Type="http://schemas.openxmlformats.org/officeDocument/2006/relationships/image" Target="../media/image740.png"/><Relationship Id="rId25" Type="http://schemas.openxmlformats.org/officeDocument/2006/relationships/image" Target="../media/image744.png"/><Relationship Id="rId33" Type="http://schemas.openxmlformats.org/officeDocument/2006/relationships/image" Target="../media/image748.png"/><Relationship Id="rId38" Type="http://schemas.openxmlformats.org/officeDocument/2006/relationships/customXml" Target="../ink/ink439.xml"/><Relationship Id="rId46" Type="http://schemas.openxmlformats.org/officeDocument/2006/relationships/customXml" Target="../ink/ink443.xml"/><Relationship Id="rId59" Type="http://schemas.openxmlformats.org/officeDocument/2006/relationships/image" Target="../media/image761.png"/><Relationship Id="rId67" Type="http://schemas.openxmlformats.org/officeDocument/2006/relationships/image" Target="../media/image765.png"/><Relationship Id="rId103" Type="http://schemas.openxmlformats.org/officeDocument/2006/relationships/image" Target="../media/image783.png"/><Relationship Id="rId108" Type="http://schemas.openxmlformats.org/officeDocument/2006/relationships/customXml" Target="../ink/ink474.xml"/><Relationship Id="rId116" Type="http://schemas.openxmlformats.org/officeDocument/2006/relationships/customXml" Target="../ink/ink478.xml"/><Relationship Id="rId124" Type="http://schemas.openxmlformats.org/officeDocument/2006/relationships/customXml" Target="../ink/ink482.xml"/><Relationship Id="rId129" Type="http://schemas.openxmlformats.org/officeDocument/2006/relationships/image" Target="../media/image796.png"/><Relationship Id="rId137" Type="http://schemas.openxmlformats.org/officeDocument/2006/relationships/image" Target="../media/image800.png"/><Relationship Id="rId20" Type="http://schemas.openxmlformats.org/officeDocument/2006/relationships/customXml" Target="../ink/ink430.xml"/><Relationship Id="rId41" Type="http://schemas.openxmlformats.org/officeDocument/2006/relationships/image" Target="../media/image752.png"/><Relationship Id="rId54" Type="http://schemas.openxmlformats.org/officeDocument/2006/relationships/customXml" Target="../ink/ink447.xml"/><Relationship Id="rId62" Type="http://schemas.openxmlformats.org/officeDocument/2006/relationships/customXml" Target="../ink/ink451.xml"/><Relationship Id="rId70" Type="http://schemas.openxmlformats.org/officeDocument/2006/relationships/customXml" Target="../ink/ink455.xml"/><Relationship Id="rId75" Type="http://schemas.openxmlformats.org/officeDocument/2006/relationships/image" Target="../media/image769.png"/><Relationship Id="rId83" Type="http://schemas.openxmlformats.org/officeDocument/2006/relationships/image" Target="../media/image773.png"/><Relationship Id="rId88" Type="http://schemas.openxmlformats.org/officeDocument/2006/relationships/customXml" Target="../ink/ink464.xml"/><Relationship Id="rId91" Type="http://schemas.openxmlformats.org/officeDocument/2006/relationships/image" Target="../media/image777.png"/><Relationship Id="rId96" Type="http://schemas.openxmlformats.org/officeDocument/2006/relationships/customXml" Target="../ink/ink468.xml"/><Relationship Id="rId111" Type="http://schemas.openxmlformats.org/officeDocument/2006/relationships/image" Target="../media/image787.png"/><Relationship Id="rId132" Type="http://schemas.openxmlformats.org/officeDocument/2006/relationships/customXml" Target="../ink/ink486.xml"/><Relationship Id="rId140" Type="http://schemas.openxmlformats.org/officeDocument/2006/relationships/customXml" Target="../ink/ink490.xml"/><Relationship Id="rId145" Type="http://schemas.openxmlformats.org/officeDocument/2006/relationships/image" Target="../media/image804.png"/><Relationship Id="rId153" Type="http://schemas.openxmlformats.org/officeDocument/2006/relationships/image" Target="../media/image8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3.xml"/><Relationship Id="rId15" Type="http://schemas.openxmlformats.org/officeDocument/2006/relationships/image" Target="../media/image739.png"/><Relationship Id="rId23" Type="http://schemas.openxmlformats.org/officeDocument/2006/relationships/image" Target="../media/image743.png"/><Relationship Id="rId28" Type="http://schemas.openxmlformats.org/officeDocument/2006/relationships/customXml" Target="../ink/ink434.xml"/><Relationship Id="rId36" Type="http://schemas.openxmlformats.org/officeDocument/2006/relationships/customXml" Target="../ink/ink438.xml"/><Relationship Id="rId49" Type="http://schemas.openxmlformats.org/officeDocument/2006/relationships/image" Target="../media/image756.png"/><Relationship Id="rId57" Type="http://schemas.openxmlformats.org/officeDocument/2006/relationships/image" Target="../media/image760.png"/><Relationship Id="rId106" Type="http://schemas.openxmlformats.org/officeDocument/2006/relationships/customXml" Target="../ink/ink473.xml"/><Relationship Id="rId114" Type="http://schemas.openxmlformats.org/officeDocument/2006/relationships/customXml" Target="../ink/ink477.xml"/><Relationship Id="rId119" Type="http://schemas.openxmlformats.org/officeDocument/2006/relationships/image" Target="../media/image791.png"/><Relationship Id="rId127" Type="http://schemas.openxmlformats.org/officeDocument/2006/relationships/image" Target="../media/image795.png"/><Relationship Id="rId10" Type="http://schemas.openxmlformats.org/officeDocument/2006/relationships/customXml" Target="../ink/ink425.xml"/><Relationship Id="rId31" Type="http://schemas.openxmlformats.org/officeDocument/2006/relationships/image" Target="../media/image747.png"/><Relationship Id="rId44" Type="http://schemas.openxmlformats.org/officeDocument/2006/relationships/customXml" Target="../ink/ink442.xml"/><Relationship Id="rId52" Type="http://schemas.openxmlformats.org/officeDocument/2006/relationships/customXml" Target="../ink/ink446.xml"/><Relationship Id="rId60" Type="http://schemas.openxmlformats.org/officeDocument/2006/relationships/customXml" Target="../ink/ink450.xml"/><Relationship Id="rId65" Type="http://schemas.openxmlformats.org/officeDocument/2006/relationships/image" Target="../media/image764.png"/><Relationship Id="rId73" Type="http://schemas.openxmlformats.org/officeDocument/2006/relationships/image" Target="../media/image768.png"/><Relationship Id="rId78" Type="http://schemas.openxmlformats.org/officeDocument/2006/relationships/customXml" Target="../ink/ink459.xml"/><Relationship Id="rId81" Type="http://schemas.openxmlformats.org/officeDocument/2006/relationships/image" Target="../media/image772.png"/><Relationship Id="rId86" Type="http://schemas.openxmlformats.org/officeDocument/2006/relationships/customXml" Target="../ink/ink463.xml"/><Relationship Id="rId94" Type="http://schemas.openxmlformats.org/officeDocument/2006/relationships/customXml" Target="../ink/ink467.xml"/><Relationship Id="rId99" Type="http://schemas.openxmlformats.org/officeDocument/2006/relationships/image" Target="../media/image781.png"/><Relationship Id="rId101" Type="http://schemas.openxmlformats.org/officeDocument/2006/relationships/image" Target="../media/image782.png"/><Relationship Id="rId122" Type="http://schemas.openxmlformats.org/officeDocument/2006/relationships/customXml" Target="../ink/ink481.xml"/><Relationship Id="rId130" Type="http://schemas.openxmlformats.org/officeDocument/2006/relationships/customXml" Target="../ink/ink485.xml"/><Relationship Id="rId135" Type="http://schemas.openxmlformats.org/officeDocument/2006/relationships/image" Target="../media/image799.png"/><Relationship Id="rId143" Type="http://schemas.openxmlformats.org/officeDocument/2006/relationships/image" Target="../media/image803.png"/><Relationship Id="rId148" Type="http://schemas.openxmlformats.org/officeDocument/2006/relationships/customXml" Target="../ink/ink494.xml"/><Relationship Id="rId151" Type="http://schemas.openxmlformats.org/officeDocument/2006/relationships/image" Target="../media/image807.png"/><Relationship Id="rId4" Type="http://schemas.openxmlformats.org/officeDocument/2006/relationships/customXml" Target="../ink/ink422.xml"/><Relationship Id="rId9" Type="http://schemas.openxmlformats.org/officeDocument/2006/relationships/image" Target="../media/image736.png"/><Relationship Id="rId13" Type="http://schemas.openxmlformats.org/officeDocument/2006/relationships/image" Target="../media/image738.png"/><Relationship Id="rId18" Type="http://schemas.openxmlformats.org/officeDocument/2006/relationships/customXml" Target="../ink/ink429.xml"/><Relationship Id="rId39" Type="http://schemas.openxmlformats.org/officeDocument/2006/relationships/image" Target="../media/image751.png"/><Relationship Id="rId109" Type="http://schemas.openxmlformats.org/officeDocument/2006/relationships/image" Target="../media/image786.png"/><Relationship Id="rId34" Type="http://schemas.openxmlformats.org/officeDocument/2006/relationships/customXml" Target="../ink/ink437.xml"/><Relationship Id="rId50" Type="http://schemas.openxmlformats.org/officeDocument/2006/relationships/customXml" Target="../ink/ink445.xml"/><Relationship Id="rId55" Type="http://schemas.openxmlformats.org/officeDocument/2006/relationships/image" Target="../media/image759.png"/><Relationship Id="rId76" Type="http://schemas.openxmlformats.org/officeDocument/2006/relationships/customXml" Target="../ink/ink458.xml"/><Relationship Id="rId97" Type="http://schemas.openxmlformats.org/officeDocument/2006/relationships/image" Target="../media/image780.png"/><Relationship Id="rId104" Type="http://schemas.openxmlformats.org/officeDocument/2006/relationships/customXml" Target="../ink/ink472.xml"/><Relationship Id="rId120" Type="http://schemas.openxmlformats.org/officeDocument/2006/relationships/customXml" Target="../ink/ink480.xml"/><Relationship Id="rId125" Type="http://schemas.openxmlformats.org/officeDocument/2006/relationships/image" Target="../media/image794.png"/><Relationship Id="rId141" Type="http://schemas.openxmlformats.org/officeDocument/2006/relationships/image" Target="../media/image802.png"/><Relationship Id="rId146" Type="http://schemas.openxmlformats.org/officeDocument/2006/relationships/customXml" Target="../ink/ink493.xml"/><Relationship Id="rId7" Type="http://schemas.openxmlformats.org/officeDocument/2006/relationships/image" Target="../media/image735.png"/><Relationship Id="rId71" Type="http://schemas.openxmlformats.org/officeDocument/2006/relationships/image" Target="../media/image767.png"/><Relationship Id="rId92" Type="http://schemas.openxmlformats.org/officeDocument/2006/relationships/customXml" Target="../ink/ink466.xml"/><Relationship Id="rId2" Type="http://schemas.openxmlformats.org/officeDocument/2006/relationships/customXml" Target="../ink/ink421.xml"/><Relationship Id="rId29" Type="http://schemas.openxmlformats.org/officeDocument/2006/relationships/image" Target="../media/image746.png"/><Relationship Id="rId24" Type="http://schemas.openxmlformats.org/officeDocument/2006/relationships/customXml" Target="../ink/ink432.xml"/><Relationship Id="rId40" Type="http://schemas.openxmlformats.org/officeDocument/2006/relationships/customXml" Target="../ink/ink440.xml"/><Relationship Id="rId45" Type="http://schemas.openxmlformats.org/officeDocument/2006/relationships/image" Target="../media/image754.png"/><Relationship Id="rId66" Type="http://schemas.openxmlformats.org/officeDocument/2006/relationships/customXml" Target="../ink/ink453.xml"/><Relationship Id="rId87" Type="http://schemas.openxmlformats.org/officeDocument/2006/relationships/image" Target="../media/image775.png"/><Relationship Id="rId110" Type="http://schemas.openxmlformats.org/officeDocument/2006/relationships/customXml" Target="../ink/ink475.xml"/><Relationship Id="rId115" Type="http://schemas.openxmlformats.org/officeDocument/2006/relationships/image" Target="../media/image789.png"/><Relationship Id="rId131" Type="http://schemas.openxmlformats.org/officeDocument/2006/relationships/image" Target="../media/image797.png"/><Relationship Id="rId136" Type="http://schemas.openxmlformats.org/officeDocument/2006/relationships/customXml" Target="../ink/ink488.xml"/><Relationship Id="rId61" Type="http://schemas.openxmlformats.org/officeDocument/2006/relationships/image" Target="../media/image762.png"/><Relationship Id="rId82" Type="http://schemas.openxmlformats.org/officeDocument/2006/relationships/customXml" Target="../ink/ink461.xml"/><Relationship Id="rId152" Type="http://schemas.openxmlformats.org/officeDocument/2006/relationships/customXml" Target="../ink/ink496.xml"/><Relationship Id="rId19" Type="http://schemas.openxmlformats.org/officeDocument/2006/relationships/image" Target="../media/image741.png"/><Relationship Id="rId14" Type="http://schemas.openxmlformats.org/officeDocument/2006/relationships/customXml" Target="../ink/ink427.xml"/><Relationship Id="rId30" Type="http://schemas.openxmlformats.org/officeDocument/2006/relationships/customXml" Target="../ink/ink435.xml"/><Relationship Id="rId35" Type="http://schemas.openxmlformats.org/officeDocument/2006/relationships/image" Target="../media/image749.png"/><Relationship Id="rId56" Type="http://schemas.openxmlformats.org/officeDocument/2006/relationships/customXml" Target="../ink/ink448.xml"/><Relationship Id="rId77" Type="http://schemas.openxmlformats.org/officeDocument/2006/relationships/image" Target="../media/image770.png"/><Relationship Id="rId100" Type="http://schemas.openxmlformats.org/officeDocument/2006/relationships/customXml" Target="../ink/ink470.xml"/><Relationship Id="rId105" Type="http://schemas.openxmlformats.org/officeDocument/2006/relationships/image" Target="../media/image784.png"/><Relationship Id="rId126" Type="http://schemas.openxmlformats.org/officeDocument/2006/relationships/customXml" Target="../ink/ink483.xml"/><Relationship Id="rId147" Type="http://schemas.openxmlformats.org/officeDocument/2006/relationships/image" Target="../media/image805.png"/><Relationship Id="rId8" Type="http://schemas.openxmlformats.org/officeDocument/2006/relationships/customXml" Target="../ink/ink424.xml"/><Relationship Id="rId51" Type="http://schemas.openxmlformats.org/officeDocument/2006/relationships/image" Target="../media/image757.png"/><Relationship Id="rId72" Type="http://schemas.openxmlformats.org/officeDocument/2006/relationships/customXml" Target="../ink/ink456.xml"/><Relationship Id="rId93" Type="http://schemas.openxmlformats.org/officeDocument/2006/relationships/image" Target="../media/image778.png"/><Relationship Id="rId98" Type="http://schemas.openxmlformats.org/officeDocument/2006/relationships/customXml" Target="../ink/ink469.xml"/><Relationship Id="rId121" Type="http://schemas.openxmlformats.org/officeDocument/2006/relationships/image" Target="../media/image792.png"/><Relationship Id="rId142" Type="http://schemas.openxmlformats.org/officeDocument/2006/relationships/customXml" Target="../ink/ink491.xml"/><Relationship Id="rId3" Type="http://schemas.openxmlformats.org/officeDocument/2006/relationships/image" Target="../media/image7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7.png"/><Relationship Id="rId3" Type="http://schemas.openxmlformats.org/officeDocument/2006/relationships/customXml" Target="../ink/ink497.xml"/><Relationship Id="rId7" Type="http://schemas.openxmlformats.org/officeDocument/2006/relationships/customXml" Target="../ink/ink49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6.png"/><Relationship Id="rId5" Type="http://schemas.openxmlformats.org/officeDocument/2006/relationships/customXml" Target="../ink/ink498.xml"/><Relationship Id="rId10" Type="http://schemas.openxmlformats.org/officeDocument/2006/relationships/image" Target="../media/image828.png"/><Relationship Id="rId4" Type="http://schemas.openxmlformats.org/officeDocument/2006/relationships/image" Target="../media/image825.png"/><Relationship Id="rId9" Type="http://schemas.openxmlformats.org/officeDocument/2006/relationships/customXml" Target="../ink/ink50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46.png"/><Relationship Id="rId26" Type="http://schemas.openxmlformats.org/officeDocument/2006/relationships/image" Target="../media/image850.png"/><Relationship Id="rId39" Type="http://schemas.openxmlformats.org/officeDocument/2006/relationships/customXml" Target="../ink/ink515.xml"/><Relationship Id="rId21" Type="http://schemas.openxmlformats.org/officeDocument/2006/relationships/customXml" Target="../ink/ink506.xml"/><Relationship Id="rId34" Type="http://schemas.openxmlformats.org/officeDocument/2006/relationships/image" Target="../media/image854.png"/><Relationship Id="rId42" Type="http://schemas.openxmlformats.org/officeDocument/2006/relationships/image" Target="../media/image858.png"/><Relationship Id="rId47" Type="http://schemas.openxmlformats.org/officeDocument/2006/relationships/customXml" Target="../ink/ink519.xml"/><Relationship Id="rId50" Type="http://schemas.openxmlformats.org/officeDocument/2006/relationships/image" Target="../media/image862.png"/><Relationship Id="rId55" Type="http://schemas.openxmlformats.org/officeDocument/2006/relationships/customXml" Target="../ink/ink523.xml"/><Relationship Id="rId63" Type="http://schemas.openxmlformats.org/officeDocument/2006/relationships/customXml" Target="../ink/ink527.xml"/><Relationship Id="rId68" Type="http://schemas.openxmlformats.org/officeDocument/2006/relationships/image" Target="../media/image871.png"/><Relationship Id="rId76" Type="http://schemas.openxmlformats.org/officeDocument/2006/relationships/image" Target="../media/image875.png"/><Relationship Id="rId84" Type="http://schemas.openxmlformats.org/officeDocument/2006/relationships/image" Target="../media/image879.png"/><Relationship Id="rId89" Type="http://schemas.openxmlformats.org/officeDocument/2006/relationships/customXml" Target="../ink/ink540.xml"/><Relationship Id="rId71" Type="http://schemas.openxmlformats.org/officeDocument/2006/relationships/customXml" Target="../ink/ink531.xml"/><Relationship Id="rId2" Type="http://schemas.openxmlformats.org/officeDocument/2006/relationships/image" Target="../media/image28.PNG"/><Relationship Id="rId16" Type="http://schemas.openxmlformats.org/officeDocument/2006/relationships/image" Target="../media/image845.png"/><Relationship Id="rId29" Type="http://schemas.openxmlformats.org/officeDocument/2006/relationships/customXml" Target="../ink/ink510.xml"/><Relationship Id="rId24" Type="http://schemas.openxmlformats.org/officeDocument/2006/relationships/image" Target="../media/image849.png"/><Relationship Id="rId32" Type="http://schemas.openxmlformats.org/officeDocument/2006/relationships/image" Target="../media/image853.png"/><Relationship Id="rId37" Type="http://schemas.openxmlformats.org/officeDocument/2006/relationships/customXml" Target="../ink/ink514.xml"/><Relationship Id="rId40" Type="http://schemas.openxmlformats.org/officeDocument/2006/relationships/image" Target="../media/image857.png"/><Relationship Id="rId45" Type="http://schemas.openxmlformats.org/officeDocument/2006/relationships/customXml" Target="../ink/ink518.xml"/><Relationship Id="rId53" Type="http://schemas.openxmlformats.org/officeDocument/2006/relationships/customXml" Target="../ink/ink522.xml"/><Relationship Id="rId58" Type="http://schemas.openxmlformats.org/officeDocument/2006/relationships/image" Target="../media/image866.png"/><Relationship Id="rId66" Type="http://schemas.openxmlformats.org/officeDocument/2006/relationships/image" Target="../media/image870.png"/><Relationship Id="rId74" Type="http://schemas.openxmlformats.org/officeDocument/2006/relationships/image" Target="../media/image874.png"/><Relationship Id="rId79" Type="http://schemas.openxmlformats.org/officeDocument/2006/relationships/customXml" Target="../ink/ink535.xml"/><Relationship Id="rId87" Type="http://schemas.openxmlformats.org/officeDocument/2006/relationships/customXml" Target="../ink/ink539.xml"/><Relationship Id="rId5" Type="http://schemas.openxmlformats.org/officeDocument/2006/relationships/customXml" Target="../ink/ink502.xml"/><Relationship Id="rId61" Type="http://schemas.openxmlformats.org/officeDocument/2006/relationships/customXml" Target="../ink/ink526.xml"/><Relationship Id="rId82" Type="http://schemas.openxmlformats.org/officeDocument/2006/relationships/image" Target="../media/image878.png"/><Relationship Id="rId90" Type="http://schemas.openxmlformats.org/officeDocument/2006/relationships/image" Target="../media/image882.png"/><Relationship Id="rId19" Type="http://schemas.openxmlformats.org/officeDocument/2006/relationships/customXml" Target="../ink/ink505.xml"/><Relationship Id="rId31" Type="http://schemas.openxmlformats.org/officeDocument/2006/relationships/customXml" Target="../ink/ink511.xml"/><Relationship Id="rId44" Type="http://schemas.openxmlformats.org/officeDocument/2006/relationships/image" Target="../media/image859.png"/><Relationship Id="rId52" Type="http://schemas.openxmlformats.org/officeDocument/2006/relationships/image" Target="../media/image863.png"/><Relationship Id="rId60" Type="http://schemas.openxmlformats.org/officeDocument/2006/relationships/image" Target="../media/image867.png"/><Relationship Id="rId65" Type="http://schemas.openxmlformats.org/officeDocument/2006/relationships/customXml" Target="../ink/ink528.xml"/><Relationship Id="rId73" Type="http://schemas.openxmlformats.org/officeDocument/2006/relationships/customXml" Target="../ink/ink532.xml"/><Relationship Id="rId78" Type="http://schemas.openxmlformats.org/officeDocument/2006/relationships/image" Target="../media/image876.png"/><Relationship Id="rId81" Type="http://schemas.openxmlformats.org/officeDocument/2006/relationships/customXml" Target="../ink/ink536.xml"/><Relationship Id="rId86" Type="http://schemas.openxmlformats.org/officeDocument/2006/relationships/image" Target="../media/image880.png"/><Relationship Id="rId4" Type="http://schemas.openxmlformats.org/officeDocument/2006/relationships/image" Target="../media/image839.png"/><Relationship Id="rId14" Type="http://schemas.openxmlformats.org/officeDocument/2006/relationships/image" Target="../media/image844.png"/><Relationship Id="rId22" Type="http://schemas.openxmlformats.org/officeDocument/2006/relationships/image" Target="../media/image848.png"/><Relationship Id="rId27" Type="http://schemas.openxmlformats.org/officeDocument/2006/relationships/customXml" Target="../ink/ink509.xml"/><Relationship Id="rId30" Type="http://schemas.openxmlformats.org/officeDocument/2006/relationships/image" Target="../media/image852.png"/><Relationship Id="rId35" Type="http://schemas.openxmlformats.org/officeDocument/2006/relationships/customXml" Target="../ink/ink513.xml"/><Relationship Id="rId43" Type="http://schemas.openxmlformats.org/officeDocument/2006/relationships/customXml" Target="../ink/ink517.xml"/><Relationship Id="rId48" Type="http://schemas.openxmlformats.org/officeDocument/2006/relationships/image" Target="../media/image861.png"/><Relationship Id="rId56" Type="http://schemas.openxmlformats.org/officeDocument/2006/relationships/image" Target="../media/image865.png"/><Relationship Id="rId64" Type="http://schemas.openxmlformats.org/officeDocument/2006/relationships/image" Target="../media/image869.png"/><Relationship Id="rId69" Type="http://schemas.openxmlformats.org/officeDocument/2006/relationships/customXml" Target="../ink/ink530.xml"/><Relationship Id="rId77" Type="http://schemas.openxmlformats.org/officeDocument/2006/relationships/customXml" Target="../ink/ink534.xml"/><Relationship Id="rId51" Type="http://schemas.openxmlformats.org/officeDocument/2006/relationships/customXml" Target="../ink/ink521.xml"/><Relationship Id="rId72" Type="http://schemas.openxmlformats.org/officeDocument/2006/relationships/image" Target="../media/image873.png"/><Relationship Id="rId80" Type="http://schemas.openxmlformats.org/officeDocument/2006/relationships/image" Target="../media/image877.png"/><Relationship Id="rId85" Type="http://schemas.openxmlformats.org/officeDocument/2006/relationships/customXml" Target="../ink/ink538.xml"/><Relationship Id="rId3" Type="http://schemas.openxmlformats.org/officeDocument/2006/relationships/customXml" Target="../ink/ink501.xml"/><Relationship Id="rId17" Type="http://schemas.openxmlformats.org/officeDocument/2006/relationships/customXml" Target="../ink/ink504.xml"/><Relationship Id="rId25" Type="http://schemas.openxmlformats.org/officeDocument/2006/relationships/customXml" Target="../ink/ink508.xml"/><Relationship Id="rId33" Type="http://schemas.openxmlformats.org/officeDocument/2006/relationships/customXml" Target="../ink/ink512.xml"/><Relationship Id="rId38" Type="http://schemas.openxmlformats.org/officeDocument/2006/relationships/image" Target="../media/image856.png"/><Relationship Id="rId46" Type="http://schemas.openxmlformats.org/officeDocument/2006/relationships/image" Target="../media/image860.png"/><Relationship Id="rId59" Type="http://schemas.openxmlformats.org/officeDocument/2006/relationships/customXml" Target="../ink/ink525.xml"/><Relationship Id="rId67" Type="http://schemas.openxmlformats.org/officeDocument/2006/relationships/customXml" Target="../ink/ink529.xml"/><Relationship Id="rId20" Type="http://schemas.openxmlformats.org/officeDocument/2006/relationships/image" Target="../media/image847.png"/><Relationship Id="rId41" Type="http://schemas.openxmlformats.org/officeDocument/2006/relationships/customXml" Target="../ink/ink516.xml"/><Relationship Id="rId54" Type="http://schemas.openxmlformats.org/officeDocument/2006/relationships/image" Target="../media/image864.png"/><Relationship Id="rId62" Type="http://schemas.openxmlformats.org/officeDocument/2006/relationships/image" Target="../media/image868.png"/><Relationship Id="rId70" Type="http://schemas.openxmlformats.org/officeDocument/2006/relationships/image" Target="../media/image872.png"/><Relationship Id="rId75" Type="http://schemas.openxmlformats.org/officeDocument/2006/relationships/customXml" Target="../ink/ink533.xml"/><Relationship Id="rId83" Type="http://schemas.openxmlformats.org/officeDocument/2006/relationships/customXml" Target="../ink/ink537.xml"/><Relationship Id="rId88" Type="http://schemas.openxmlformats.org/officeDocument/2006/relationships/image" Target="../media/image881.png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503.xml"/><Relationship Id="rId23" Type="http://schemas.openxmlformats.org/officeDocument/2006/relationships/customXml" Target="../ink/ink507.xml"/><Relationship Id="rId28" Type="http://schemas.openxmlformats.org/officeDocument/2006/relationships/image" Target="../media/image851.png"/><Relationship Id="rId36" Type="http://schemas.openxmlformats.org/officeDocument/2006/relationships/image" Target="../media/image855.png"/><Relationship Id="rId49" Type="http://schemas.openxmlformats.org/officeDocument/2006/relationships/customXml" Target="../ink/ink520.xml"/><Relationship Id="rId57" Type="http://schemas.openxmlformats.org/officeDocument/2006/relationships/customXml" Target="../ink/ink5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1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6.png"/><Relationship Id="rId13" Type="http://schemas.openxmlformats.org/officeDocument/2006/relationships/customXml" Target="../ink/ink547.xml"/><Relationship Id="rId18" Type="http://schemas.openxmlformats.org/officeDocument/2006/relationships/image" Target="../media/image1011.png"/><Relationship Id="rId26" Type="http://schemas.openxmlformats.org/officeDocument/2006/relationships/image" Target="../media/image1015.png"/><Relationship Id="rId39" Type="http://schemas.openxmlformats.org/officeDocument/2006/relationships/customXml" Target="../ink/ink560.xml"/><Relationship Id="rId206" Type="http://schemas.openxmlformats.org/officeDocument/2006/relationships/image" Target="../media/image1105.png"/><Relationship Id="rId3" Type="http://schemas.openxmlformats.org/officeDocument/2006/relationships/customXml" Target="../ink/ink542.xml"/><Relationship Id="rId21" Type="http://schemas.openxmlformats.org/officeDocument/2006/relationships/customXml" Target="../ink/ink551.xml"/><Relationship Id="rId34" Type="http://schemas.openxmlformats.org/officeDocument/2006/relationships/image" Target="../media/image1019.png"/><Relationship Id="rId7" Type="http://schemas.openxmlformats.org/officeDocument/2006/relationships/customXml" Target="../ink/ink544.xml"/><Relationship Id="rId12" Type="http://schemas.openxmlformats.org/officeDocument/2006/relationships/image" Target="../media/image1008.png"/><Relationship Id="rId17" Type="http://schemas.openxmlformats.org/officeDocument/2006/relationships/customXml" Target="../ink/ink549.xml"/><Relationship Id="rId25" Type="http://schemas.openxmlformats.org/officeDocument/2006/relationships/customXml" Target="../ink/ink553.xml"/><Relationship Id="rId33" Type="http://schemas.openxmlformats.org/officeDocument/2006/relationships/customXml" Target="../ink/ink557.xml"/><Relationship Id="rId38" Type="http://schemas.openxmlformats.org/officeDocument/2006/relationships/image" Target="../media/image1021.png"/><Relationship Id="rId205" Type="http://schemas.openxmlformats.org/officeDocument/2006/relationships/customXml" Target="../ink/ink561.xml"/><Relationship Id="rId2" Type="http://schemas.openxmlformats.org/officeDocument/2006/relationships/image" Target="../media/image30.jpg"/><Relationship Id="rId16" Type="http://schemas.openxmlformats.org/officeDocument/2006/relationships/image" Target="../media/image1010.png"/><Relationship Id="rId20" Type="http://schemas.openxmlformats.org/officeDocument/2006/relationships/image" Target="../media/image1012.png"/><Relationship Id="rId29" Type="http://schemas.openxmlformats.org/officeDocument/2006/relationships/customXml" Target="../ink/ink5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5.png"/><Relationship Id="rId11" Type="http://schemas.openxmlformats.org/officeDocument/2006/relationships/customXml" Target="../ink/ink546.xml"/><Relationship Id="rId24" Type="http://schemas.openxmlformats.org/officeDocument/2006/relationships/image" Target="../media/image1014.png"/><Relationship Id="rId32" Type="http://schemas.openxmlformats.org/officeDocument/2006/relationships/image" Target="../media/image1018.png"/><Relationship Id="rId37" Type="http://schemas.openxmlformats.org/officeDocument/2006/relationships/customXml" Target="../ink/ink559.xml"/><Relationship Id="rId204" Type="http://schemas.openxmlformats.org/officeDocument/2006/relationships/image" Target="../media/image1104.png"/><Relationship Id="rId5" Type="http://schemas.openxmlformats.org/officeDocument/2006/relationships/customXml" Target="../ink/ink543.xml"/><Relationship Id="rId15" Type="http://schemas.openxmlformats.org/officeDocument/2006/relationships/customXml" Target="../ink/ink548.xml"/><Relationship Id="rId23" Type="http://schemas.openxmlformats.org/officeDocument/2006/relationships/customXml" Target="../ink/ink552.xml"/><Relationship Id="rId28" Type="http://schemas.openxmlformats.org/officeDocument/2006/relationships/image" Target="../media/image1016.png"/><Relationship Id="rId36" Type="http://schemas.openxmlformats.org/officeDocument/2006/relationships/image" Target="../media/image1020.png"/><Relationship Id="rId10" Type="http://schemas.openxmlformats.org/officeDocument/2006/relationships/image" Target="../media/image1007.png"/><Relationship Id="rId19" Type="http://schemas.openxmlformats.org/officeDocument/2006/relationships/customXml" Target="../ink/ink550.xml"/><Relationship Id="rId31" Type="http://schemas.openxmlformats.org/officeDocument/2006/relationships/customXml" Target="../ink/ink556.xml"/><Relationship Id="rId4" Type="http://schemas.openxmlformats.org/officeDocument/2006/relationships/image" Target="../media/image1004.png"/><Relationship Id="rId9" Type="http://schemas.openxmlformats.org/officeDocument/2006/relationships/customXml" Target="../ink/ink545.xml"/><Relationship Id="rId14" Type="http://schemas.openxmlformats.org/officeDocument/2006/relationships/image" Target="../media/image1009.png"/><Relationship Id="rId22" Type="http://schemas.openxmlformats.org/officeDocument/2006/relationships/image" Target="../media/image1013.png"/><Relationship Id="rId27" Type="http://schemas.openxmlformats.org/officeDocument/2006/relationships/customXml" Target="../ink/ink554.xml"/><Relationship Id="rId30" Type="http://schemas.openxmlformats.org/officeDocument/2006/relationships/image" Target="../media/image1017.png"/><Relationship Id="rId35" Type="http://schemas.openxmlformats.org/officeDocument/2006/relationships/customXml" Target="../ink/ink5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3.png"/><Relationship Id="rId21" Type="http://schemas.openxmlformats.org/officeDocument/2006/relationships/image" Target="../media/image1115.png"/><Relationship Id="rId42" Type="http://schemas.openxmlformats.org/officeDocument/2006/relationships/customXml" Target="../ink/ink582.xml"/><Relationship Id="rId63" Type="http://schemas.openxmlformats.org/officeDocument/2006/relationships/image" Target="../media/image1136.png"/><Relationship Id="rId84" Type="http://schemas.openxmlformats.org/officeDocument/2006/relationships/customXml" Target="../ink/ink603.xml"/><Relationship Id="rId138" Type="http://schemas.openxmlformats.org/officeDocument/2006/relationships/customXml" Target="../ink/ink630.xml"/><Relationship Id="rId159" Type="http://schemas.openxmlformats.org/officeDocument/2006/relationships/image" Target="../media/image1184.png"/><Relationship Id="rId170" Type="http://schemas.openxmlformats.org/officeDocument/2006/relationships/customXml" Target="../ink/ink646.xml"/><Relationship Id="rId191" Type="http://schemas.openxmlformats.org/officeDocument/2006/relationships/image" Target="../media/image1200.png"/><Relationship Id="rId205" Type="http://schemas.openxmlformats.org/officeDocument/2006/relationships/image" Target="../media/image1207.png"/><Relationship Id="rId226" Type="http://schemas.openxmlformats.org/officeDocument/2006/relationships/customXml" Target="../ink/ink674.xml"/><Relationship Id="rId247" Type="http://schemas.openxmlformats.org/officeDocument/2006/relationships/image" Target="../media/image1228.png"/><Relationship Id="rId107" Type="http://schemas.openxmlformats.org/officeDocument/2006/relationships/image" Target="../media/image1158.png"/><Relationship Id="rId11" Type="http://schemas.openxmlformats.org/officeDocument/2006/relationships/image" Target="../media/image1110.png"/><Relationship Id="rId32" Type="http://schemas.openxmlformats.org/officeDocument/2006/relationships/customXml" Target="../ink/ink577.xml"/><Relationship Id="rId53" Type="http://schemas.openxmlformats.org/officeDocument/2006/relationships/image" Target="../media/image1131.png"/><Relationship Id="rId74" Type="http://schemas.openxmlformats.org/officeDocument/2006/relationships/customXml" Target="../ink/ink598.xml"/><Relationship Id="rId128" Type="http://schemas.openxmlformats.org/officeDocument/2006/relationships/customXml" Target="../ink/ink625.xml"/><Relationship Id="rId149" Type="http://schemas.openxmlformats.org/officeDocument/2006/relationships/image" Target="../media/image1179.png"/><Relationship Id="rId5" Type="http://schemas.openxmlformats.org/officeDocument/2006/relationships/image" Target="../media/image1107.png"/><Relationship Id="rId95" Type="http://schemas.openxmlformats.org/officeDocument/2006/relationships/image" Target="../media/image1152.png"/><Relationship Id="rId160" Type="http://schemas.openxmlformats.org/officeDocument/2006/relationships/customXml" Target="../ink/ink641.xml"/><Relationship Id="rId181" Type="http://schemas.openxmlformats.org/officeDocument/2006/relationships/image" Target="../media/image1195.png"/><Relationship Id="rId216" Type="http://schemas.openxmlformats.org/officeDocument/2006/relationships/customXml" Target="../ink/ink669.xml"/><Relationship Id="rId237" Type="http://schemas.openxmlformats.org/officeDocument/2006/relationships/image" Target="../media/image1223.png"/><Relationship Id="rId258" Type="http://schemas.openxmlformats.org/officeDocument/2006/relationships/customXml" Target="../ink/ink690.xml"/><Relationship Id="rId22" Type="http://schemas.openxmlformats.org/officeDocument/2006/relationships/customXml" Target="../ink/ink572.xml"/><Relationship Id="rId43" Type="http://schemas.openxmlformats.org/officeDocument/2006/relationships/image" Target="../media/image1126.png"/><Relationship Id="rId64" Type="http://schemas.openxmlformats.org/officeDocument/2006/relationships/customXml" Target="../ink/ink593.xml"/><Relationship Id="rId118" Type="http://schemas.openxmlformats.org/officeDocument/2006/relationships/customXml" Target="../ink/ink620.xml"/><Relationship Id="rId139" Type="http://schemas.openxmlformats.org/officeDocument/2006/relationships/image" Target="../media/image1174.png"/><Relationship Id="rId85" Type="http://schemas.openxmlformats.org/officeDocument/2006/relationships/image" Target="../media/image1147.png"/><Relationship Id="rId150" Type="http://schemas.openxmlformats.org/officeDocument/2006/relationships/customXml" Target="../ink/ink636.xml"/><Relationship Id="rId171" Type="http://schemas.openxmlformats.org/officeDocument/2006/relationships/image" Target="../media/image1190.png"/><Relationship Id="rId192" Type="http://schemas.openxmlformats.org/officeDocument/2006/relationships/customXml" Target="../ink/ink657.xml"/><Relationship Id="rId206" Type="http://schemas.openxmlformats.org/officeDocument/2006/relationships/customXml" Target="../ink/ink664.xml"/><Relationship Id="rId227" Type="http://schemas.openxmlformats.org/officeDocument/2006/relationships/image" Target="../media/image1218.png"/><Relationship Id="rId248" Type="http://schemas.openxmlformats.org/officeDocument/2006/relationships/customXml" Target="../ink/ink685.xml"/><Relationship Id="rId12" Type="http://schemas.openxmlformats.org/officeDocument/2006/relationships/customXml" Target="../ink/ink567.xml"/><Relationship Id="rId33" Type="http://schemas.openxmlformats.org/officeDocument/2006/relationships/image" Target="../media/image1121.png"/><Relationship Id="rId108" Type="http://schemas.openxmlformats.org/officeDocument/2006/relationships/customXml" Target="../ink/ink615.xml"/><Relationship Id="rId129" Type="http://schemas.openxmlformats.org/officeDocument/2006/relationships/image" Target="../media/image1169.png"/><Relationship Id="rId54" Type="http://schemas.openxmlformats.org/officeDocument/2006/relationships/customXml" Target="../ink/ink588.xml"/><Relationship Id="rId75" Type="http://schemas.openxmlformats.org/officeDocument/2006/relationships/image" Target="../media/image1142.png"/><Relationship Id="rId96" Type="http://schemas.openxmlformats.org/officeDocument/2006/relationships/customXml" Target="../ink/ink609.xml"/><Relationship Id="rId140" Type="http://schemas.openxmlformats.org/officeDocument/2006/relationships/customXml" Target="../ink/ink631.xml"/><Relationship Id="rId161" Type="http://schemas.openxmlformats.org/officeDocument/2006/relationships/image" Target="../media/image1185.png"/><Relationship Id="rId182" Type="http://schemas.openxmlformats.org/officeDocument/2006/relationships/customXml" Target="../ink/ink652.xml"/><Relationship Id="rId217" Type="http://schemas.openxmlformats.org/officeDocument/2006/relationships/image" Target="../media/image12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4.xml"/><Relationship Id="rId212" Type="http://schemas.openxmlformats.org/officeDocument/2006/relationships/customXml" Target="../ink/ink667.xml"/><Relationship Id="rId233" Type="http://schemas.openxmlformats.org/officeDocument/2006/relationships/image" Target="../media/image1221.png"/><Relationship Id="rId238" Type="http://schemas.openxmlformats.org/officeDocument/2006/relationships/customXml" Target="../ink/ink680.xml"/><Relationship Id="rId254" Type="http://schemas.openxmlformats.org/officeDocument/2006/relationships/customXml" Target="../ink/ink688.xml"/><Relationship Id="rId259" Type="http://schemas.openxmlformats.org/officeDocument/2006/relationships/image" Target="../media/image1234.png"/><Relationship Id="rId23" Type="http://schemas.openxmlformats.org/officeDocument/2006/relationships/image" Target="../media/image1116.png"/><Relationship Id="rId28" Type="http://schemas.openxmlformats.org/officeDocument/2006/relationships/customXml" Target="../ink/ink575.xml"/><Relationship Id="rId49" Type="http://schemas.openxmlformats.org/officeDocument/2006/relationships/image" Target="../media/image1129.png"/><Relationship Id="rId114" Type="http://schemas.openxmlformats.org/officeDocument/2006/relationships/customXml" Target="../ink/ink618.xml"/><Relationship Id="rId119" Type="http://schemas.openxmlformats.org/officeDocument/2006/relationships/image" Target="../media/image1164.png"/><Relationship Id="rId44" Type="http://schemas.openxmlformats.org/officeDocument/2006/relationships/customXml" Target="../ink/ink583.xml"/><Relationship Id="rId60" Type="http://schemas.openxmlformats.org/officeDocument/2006/relationships/customXml" Target="../ink/ink591.xml"/><Relationship Id="rId65" Type="http://schemas.openxmlformats.org/officeDocument/2006/relationships/image" Target="../media/image1137.png"/><Relationship Id="rId81" Type="http://schemas.openxmlformats.org/officeDocument/2006/relationships/image" Target="../media/image1145.png"/><Relationship Id="rId86" Type="http://schemas.openxmlformats.org/officeDocument/2006/relationships/customXml" Target="../ink/ink604.xml"/><Relationship Id="rId130" Type="http://schemas.openxmlformats.org/officeDocument/2006/relationships/customXml" Target="../ink/ink626.xml"/><Relationship Id="rId135" Type="http://schemas.openxmlformats.org/officeDocument/2006/relationships/image" Target="../media/image1172.png"/><Relationship Id="rId151" Type="http://schemas.openxmlformats.org/officeDocument/2006/relationships/image" Target="../media/image1180.png"/><Relationship Id="rId156" Type="http://schemas.openxmlformats.org/officeDocument/2006/relationships/customXml" Target="../ink/ink639.xml"/><Relationship Id="rId177" Type="http://schemas.openxmlformats.org/officeDocument/2006/relationships/image" Target="../media/image1193.png"/><Relationship Id="rId198" Type="http://schemas.openxmlformats.org/officeDocument/2006/relationships/customXml" Target="../ink/ink660.xml"/><Relationship Id="rId172" Type="http://schemas.openxmlformats.org/officeDocument/2006/relationships/customXml" Target="../ink/ink647.xml"/><Relationship Id="rId193" Type="http://schemas.openxmlformats.org/officeDocument/2006/relationships/image" Target="../media/image1201.png"/><Relationship Id="rId202" Type="http://schemas.openxmlformats.org/officeDocument/2006/relationships/customXml" Target="../ink/ink662.xml"/><Relationship Id="rId207" Type="http://schemas.openxmlformats.org/officeDocument/2006/relationships/image" Target="../media/image1208.png"/><Relationship Id="rId223" Type="http://schemas.openxmlformats.org/officeDocument/2006/relationships/image" Target="../media/image1216.png"/><Relationship Id="rId228" Type="http://schemas.openxmlformats.org/officeDocument/2006/relationships/customXml" Target="../ink/ink675.xml"/><Relationship Id="rId244" Type="http://schemas.openxmlformats.org/officeDocument/2006/relationships/customXml" Target="../ink/ink683.xml"/><Relationship Id="rId249" Type="http://schemas.openxmlformats.org/officeDocument/2006/relationships/image" Target="../media/image1229.png"/><Relationship Id="rId13" Type="http://schemas.openxmlformats.org/officeDocument/2006/relationships/image" Target="../media/image1111.png"/><Relationship Id="rId18" Type="http://schemas.openxmlformats.org/officeDocument/2006/relationships/customXml" Target="../ink/ink570.xml"/><Relationship Id="rId39" Type="http://schemas.openxmlformats.org/officeDocument/2006/relationships/image" Target="../media/image1124.png"/><Relationship Id="rId109" Type="http://schemas.openxmlformats.org/officeDocument/2006/relationships/image" Target="../media/image1159.png"/><Relationship Id="rId260" Type="http://schemas.openxmlformats.org/officeDocument/2006/relationships/customXml" Target="../ink/ink691.xml"/><Relationship Id="rId34" Type="http://schemas.openxmlformats.org/officeDocument/2006/relationships/customXml" Target="../ink/ink578.xml"/><Relationship Id="rId50" Type="http://schemas.openxmlformats.org/officeDocument/2006/relationships/customXml" Target="../ink/ink586.xml"/><Relationship Id="rId55" Type="http://schemas.openxmlformats.org/officeDocument/2006/relationships/image" Target="../media/image1132.png"/><Relationship Id="rId76" Type="http://schemas.openxmlformats.org/officeDocument/2006/relationships/customXml" Target="../ink/ink599.xml"/><Relationship Id="rId97" Type="http://schemas.openxmlformats.org/officeDocument/2006/relationships/image" Target="../media/image1153.png"/><Relationship Id="rId104" Type="http://schemas.openxmlformats.org/officeDocument/2006/relationships/customXml" Target="../ink/ink613.xml"/><Relationship Id="rId120" Type="http://schemas.openxmlformats.org/officeDocument/2006/relationships/customXml" Target="../ink/ink621.xml"/><Relationship Id="rId125" Type="http://schemas.openxmlformats.org/officeDocument/2006/relationships/image" Target="../media/image1167.png"/><Relationship Id="rId141" Type="http://schemas.openxmlformats.org/officeDocument/2006/relationships/image" Target="../media/image1175.png"/><Relationship Id="rId146" Type="http://schemas.openxmlformats.org/officeDocument/2006/relationships/customXml" Target="../ink/ink634.xml"/><Relationship Id="rId167" Type="http://schemas.openxmlformats.org/officeDocument/2006/relationships/image" Target="../media/image1188.png"/><Relationship Id="rId188" Type="http://schemas.openxmlformats.org/officeDocument/2006/relationships/customXml" Target="../ink/ink655.xml"/><Relationship Id="rId7" Type="http://schemas.openxmlformats.org/officeDocument/2006/relationships/image" Target="../media/image1108.png"/><Relationship Id="rId71" Type="http://schemas.openxmlformats.org/officeDocument/2006/relationships/image" Target="../media/image1140.png"/><Relationship Id="rId92" Type="http://schemas.openxmlformats.org/officeDocument/2006/relationships/customXml" Target="../ink/ink607.xml"/><Relationship Id="rId162" Type="http://schemas.openxmlformats.org/officeDocument/2006/relationships/customXml" Target="../ink/ink642.xml"/><Relationship Id="rId183" Type="http://schemas.openxmlformats.org/officeDocument/2006/relationships/image" Target="../media/image1196.png"/><Relationship Id="rId213" Type="http://schemas.openxmlformats.org/officeDocument/2006/relationships/image" Target="../media/image1211.png"/><Relationship Id="rId218" Type="http://schemas.openxmlformats.org/officeDocument/2006/relationships/customXml" Target="../ink/ink670.xml"/><Relationship Id="rId234" Type="http://schemas.openxmlformats.org/officeDocument/2006/relationships/customXml" Target="../ink/ink678.xml"/><Relationship Id="rId239" Type="http://schemas.openxmlformats.org/officeDocument/2006/relationships/image" Target="../media/image1224.png"/><Relationship Id="rId2" Type="http://schemas.openxmlformats.org/officeDocument/2006/relationships/customXml" Target="../ink/ink562.xml"/><Relationship Id="rId29" Type="http://schemas.openxmlformats.org/officeDocument/2006/relationships/image" Target="../media/image1119.png"/><Relationship Id="rId250" Type="http://schemas.openxmlformats.org/officeDocument/2006/relationships/customXml" Target="../ink/ink686.xml"/><Relationship Id="rId255" Type="http://schemas.openxmlformats.org/officeDocument/2006/relationships/image" Target="../media/image1232.png"/><Relationship Id="rId24" Type="http://schemas.openxmlformats.org/officeDocument/2006/relationships/customXml" Target="../ink/ink573.xml"/><Relationship Id="rId40" Type="http://schemas.openxmlformats.org/officeDocument/2006/relationships/customXml" Target="../ink/ink581.xml"/><Relationship Id="rId45" Type="http://schemas.openxmlformats.org/officeDocument/2006/relationships/image" Target="../media/image1127.png"/><Relationship Id="rId66" Type="http://schemas.openxmlformats.org/officeDocument/2006/relationships/customXml" Target="../ink/ink594.xml"/><Relationship Id="rId87" Type="http://schemas.openxmlformats.org/officeDocument/2006/relationships/image" Target="../media/image1148.png"/><Relationship Id="rId110" Type="http://schemas.openxmlformats.org/officeDocument/2006/relationships/customXml" Target="../ink/ink616.xml"/><Relationship Id="rId115" Type="http://schemas.openxmlformats.org/officeDocument/2006/relationships/image" Target="../media/image1162.png"/><Relationship Id="rId131" Type="http://schemas.openxmlformats.org/officeDocument/2006/relationships/image" Target="../media/image1170.png"/><Relationship Id="rId136" Type="http://schemas.openxmlformats.org/officeDocument/2006/relationships/customXml" Target="../ink/ink629.xml"/><Relationship Id="rId157" Type="http://schemas.openxmlformats.org/officeDocument/2006/relationships/image" Target="../media/image1183.png"/><Relationship Id="rId178" Type="http://schemas.openxmlformats.org/officeDocument/2006/relationships/customXml" Target="../ink/ink650.xml"/><Relationship Id="rId61" Type="http://schemas.openxmlformats.org/officeDocument/2006/relationships/image" Target="../media/image1135.png"/><Relationship Id="rId82" Type="http://schemas.openxmlformats.org/officeDocument/2006/relationships/customXml" Target="../ink/ink602.xml"/><Relationship Id="rId152" Type="http://schemas.openxmlformats.org/officeDocument/2006/relationships/customXml" Target="../ink/ink637.xml"/><Relationship Id="rId173" Type="http://schemas.openxmlformats.org/officeDocument/2006/relationships/image" Target="../media/image1191.png"/><Relationship Id="rId194" Type="http://schemas.openxmlformats.org/officeDocument/2006/relationships/customXml" Target="../ink/ink658.xml"/><Relationship Id="rId199" Type="http://schemas.openxmlformats.org/officeDocument/2006/relationships/image" Target="../media/image1204.png"/><Relationship Id="rId203" Type="http://schemas.openxmlformats.org/officeDocument/2006/relationships/image" Target="../media/image1206.png"/><Relationship Id="rId208" Type="http://schemas.openxmlformats.org/officeDocument/2006/relationships/customXml" Target="../ink/ink665.xml"/><Relationship Id="rId229" Type="http://schemas.openxmlformats.org/officeDocument/2006/relationships/image" Target="../media/image1219.png"/><Relationship Id="rId19" Type="http://schemas.openxmlformats.org/officeDocument/2006/relationships/image" Target="../media/image1114.png"/><Relationship Id="rId224" Type="http://schemas.openxmlformats.org/officeDocument/2006/relationships/customXml" Target="../ink/ink673.xml"/><Relationship Id="rId240" Type="http://schemas.openxmlformats.org/officeDocument/2006/relationships/customXml" Target="../ink/ink681.xml"/><Relationship Id="rId245" Type="http://schemas.openxmlformats.org/officeDocument/2006/relationships/image" Target="../media/image1227.png"/><Relationship Id="rId261" Type="http://schemas.openxmlformats.org/officeDocument/2006/relationships/image" Target="../media/image1235.png"/><Relationship Id="rId14" Type="http://schemas.openxmlformats.org/officeDocument/2006/relationships/customXml" Target="../ink/ink568.xml"/><Relationship Id="rId30" Type="http://schemas.openxmlformats.org/officeDocument/2006/relationships/customXml" Target="../ink/ink576.xml"/><Relationship Id="rId35" Type="http://schemas.openxmlformats.org/officeDocument/2006/relationships/image" Target="../media/image1122.png"/><Relationship Id="rId56" Type="http://schemas.openxmlformats.org/officeDocument/2006/relationships/customXml" Target="../ink/ink589.xml"/><Relationship Id="rId77" Type="http://schemas.openxmlformats.org/officeDocument/2006/relationships/image" Target="../media/image1143.png"/><Relationship Id="rId100" Type="http://schemas.openxmlformats.org/officeDocument/2006/relationships/customXml" Target="../ink/ink611.xml"/><Relationship Id="rId105" Type="http://schemas.openxmlformats.org/officeDocument/2006/relationships/image" Target="../media/image1157.png"/><Relationship Id="rId126" Type="http://schemas.openxmlformats.org/officeDocument/2006/relationships/customXml" Target="../ink/ink624.xml"/><Relationship Id="rId147" Type="http://schemas.openxmlformats.org/officeDocument/2006/relationships/image" Target="../media/image1178.png"/><Relationship Id="rId168" Type="http://schemas.openxmlformats.org/officeDocument/2006/relationships/customXml" Target="../ink/ink645.xml"/><Relationship Id="rId8" Type="http://schemas.openxmlformats.org/officeDocument/2006/relationships/customXml" Target="../ink/ink565.xml"/><Relationship Id="rId51" Type="http://schemas.openxmlformats.org/officeDocument/2006/relationships/image" Target="../media/image1130.png"/><Relationship Id="rId72" Type="http://schemas.openxmlformats.org/officeDocument/2006/relationships/customXml" Target="../ink/ink597.xml"/><Relationship Id="rId93" Type="http://schemas.openxmlformats.org/officeDocument/2006/relationships/image" Target="../media/image1151.png"/><Relationship Id="rId98" Type="http://schemas.openxmlformats.org/officeDocument/2006/relationships/customXml" Target="../ink/ink610.xml"/><Relationship Id="rId121" Type="http://schemas.openxmlformats.org/officeDocument/2006/relationships/image" Target="../media/image1165.png"/><Relationship Id="rId142" Type="http://schemas.openxmlformats.org/officeDocument/2006/relationships/customXml" Target="../ink/ink632.xml"/><Relationship Id="rId163" Type="http://schemas.openxmlformats.org/officeDocument/2006/relationships/image" Target="../media/image1186.png"/><Relationship Id="rId184" Type="http://schemas.openxmlformats.org/officeDocument/2006/relationships/customXml" Target="../ink/ink653.xml"/><Relationship Id="rId189" Type="http://schemas.openxmlformats.org/officeDocument/2006/relationships/image" Target="../media/image1199.png"/><Relationship Id="rId219" Type="http://schemas.openxmlformats.org/officeDocument/2006/relationships/image" Target="../media/image1214.png"/><Relationship Id="rId3" Type="http://schemas.openxmlformats.org/officeDocument/2006/relationships/image" Target="../media/image1106.png"/><Relationship Id="rId214" Type="http://schemas.openxmlformats.org/officeDocument/2006/relationships/customXml" Target="../ink/ink668.xml"/><Relationship Id="rId230" Type="http://schemas.openxmlformats.org/officeDocument/2006/relationships/customXml" Target="../ink/ink676.xml"/><Relationship Id="rId235" Type="http://schemas.openxmlformats.org/officeDocument/2006/relationships/image" Target="../media/image1222.png"/><Relationship Id="rId251" Type="http://schemas.openxmlformats.org/officeDocument/2006/relationships/image" Target="../media/image1230.png"/><Relationship Id="rId256" Type="http://schemas.openxmlformats.org/officeDocument/2006/relationships/customXml" Target="../ink/ink689.xml"/><Relationship Id="rId25" Type="http://schemas.openxmlformats.org/officeDocument/2006/relationships/image" Target="../media/image1117.png"/><Relationship Id="rId46" Type="http://schemas.openxmlformats.org/officeDocument/2006/relationships/customXml" Target="../ink/ink584.xml"/><Relationship Id="rId67" Type="http://schemas.openxmlformats.org/officeDocument/2006/relationships/image" Target="../media/image1138.png"/><Relationship Id="rId116" Type="http://schemas.openxmlformats.org/officeDocument/2006/relationships/customXml" Target="../ink/ink619.xml"/><Relationship Id="rId137" Type="http://schemas.openxmlformats.org/officeDocument/2006/relationships/image" Target="../media/image1173.png"/><Relationship Id="rId158" Type="http://schemas.openxmlformats.org/officeDocument/2006/relationships/customXml" Target="../ink/ink640.xml"/><Relationship Id="rId20" Type="http://schemas.openxmlformats.org/officeDocument/2006/relationships/customXml" Target="../ink/ink571.xml"/><Relationship Id="rId41" Type="http://schemas.openxmlformats.org/officeDocument/2006/relationships/image" Target="../media/image1125.png"/><Relationship Id="rId62" Type="http://schemas.openxmlformats.org/officeDocument/2006/relationships/customXml" Target="../ink/ink592.xml"/><Relationship Id="rId83" Type="http://schemas.openxmlformats.org/officeDocument/2006/relationships/image" Target="../media/image1146.png"/><Relationship Id="rId88" Type="http://schemas.openxmlformats.org/officeDocument/2006/relationships/customXml" Target="../ink/ink605.xml"/><Relationship Id="rId111" Type="http://schemas.openxmlformats.org/officeDocument/2006/relationships/image" Target="../media/image1160.png"/><Relationship Id="rId132" Type="http://schemas.openxmlformats.org/officeDocument/2006/relationships/customXml" Target="../ink/ink627.xml"/><Relationship Id="rId153" Type="http://schemas.openxmlformats.org/officeDocument/2006/relationships/image" Target="../media/image1181.png"/><Relationship Id="rId174" Type="http://schemas.openxmlformats.org/officeDocument/2006/relationships/customXml" Target="../ink/ink648.xml"/><Relationship Id="rId179" Type="http://schemas.openxmlformats.org/officeDocument/2006/relationships/image" Target="../media/image1194.png"/><Relationship Id="rId195" Type="http://schemas.openxmlformats.org/officeDocument/2006/relationships/image" Target="../media/image1202.png"/><Relationship Id="rId209" Type="http://schemas.openxmlformats.org/officeDocument/2006/relationships/image" Target="../media/image1209.png"/><Relationship Id="rId190" Type="http://schemas.openxmlformats.org/officeDocument/2006/relationships/customXml" Target="../ink/ink656.xml"/><Relationship Id="rId204" Type="http://schemas.openxmlformats.org/officeDocument/2006/relationships/customXml" Target="../ink/ink663.xml"/><Relationship Id="rId220" Type="http://schemas.openxmlformats.org/officeDocument/2006/relationships/customXml" Target="../ink/ink671.xml"/><Relationship Id="rId225" Type="http://schemas.openxmlformats.org/officeDocument/2006/relationships/image" Target="../media/image1217.png"/><Relationship Id="rId241" Type="http://schemas.openxmlformats.org/officeDocument/2006/relationships/image" Target="../media/image1225.png"/><Relationship Id="rId246" Type="http://schemas.openxmlformats.org/officeDocument/2006/relationships/customXml" Target="../ink/ink684.xml"/><Relationship Id="rId15" Type="http://schemas.openxmlformats.org/officeDocument/2006/relationships/image" Target="../media/image1112.png"/><Relationship Id="rId36" Type="http://schemas.openxmlformats.org/officeDocument/2006/relationships/customXml" Target="../ink/ink579.xml"/><Relationship Id="rId57" Type="http://schemas.openxmlformats.org/officeDocument/2006/relationships/image" Target="../media/image1133.png"/><Relationship Id="rId106" Type="http://schemas.openxmlformats.org/officeDocument/2006/relationships/customXml" Target="../ink/ink614.xml"/><Relationship Id="rId127" Type="http://schemas.openxmlformats.org/officeDocument/2006/relationships/image" Target="../media/image1168.png"/><Relationship Id="rId10" Type="http://schemas.openxmlformats.org/officeDocument/2006/relationships/customXml" Target="../ink/ink566.xml"/><Relationship Id="rId31" Type="http://schemas.openxmlformats.org/officeDocument/2006/relationships/image" Target="../media/image1120.png"/><Relationship Id="rId52" Type="http://schemas.openxmlformats.org/officeDocument/2006/relationships/customXml" Target="../ink/ink587.xml"/><Relationship Id="rId73" Type="http://schemas.openxmlformats.org/officeDocument/2006/relationships/image" Target="../media/image1141.png"/><Relationship Id="rId78" Type="http://schemas.openxmlformats.org/officeDocument/2006/relationships/customXml" Target="../ink/ink600.xml"/><Relationship Id="rId94" Type="http://schemas.openxmlformats.org/officeDocument/2006/relationships/customXml" Target="../ink/ink608.xml"/><Relationship Id="rId99" Type="http://schemas.openxmlformats.org/officeDocument/2006/relationships/image" Target="../media/image1154.png"/><Relationship Id="rId101" Type="http://schemas.openxmlformats.org/officeDocument/2006/relationships/image" Target="../media/image1155.png"/><Relationship Id="rId122" Type="http://schemas.openxmlformats.org/officeDocument/2006/relationships/customXml" Target="../ink/ink622.xml"/><Relationship Id="rId143" Type="http://schemas.openxmlformats.org/officeDocument/2006/relationships/image" Target="../media/image1176.png"/><Relationship Id="rId148" Type="http://schemas.openxmlformats.org/officeDocument/2006/relationships/customXml" Target="../ink/ink635.xml"/><Relationship Id="rId164" Type="http://schemas.openxmlformats.org/officeDocument/2006/relationships/customXml" Target="../ink/ink643.xml"/><Relationship Id="rId169" Type="http://schemas.openxmlformats.org/officeDocument/2006/relationships/image" Target="../media/image1189.png"/><Relationship Id="rId185" Type="http://schemas.openxmlformats.org/officeDocument/2006/relationships/image" Target="../media/image1197.png"/><Relationship Id="rId4" Type="http://schemas.openxmlformats.org/officeDocument/2006/relationships/customXml" Target="../ink/ink563.xml"/><Relationship Id="rId9" Type="http://schemas.openxmlformats.org/officeDocument/2006/relationships/image" Target="../media/image1109.png"/><Relationship Id="rId180" Type="http://schemas.openxmlformats.org/officeDocument/2006/relationships/customXml" Target="../ink/ink651.xml"/><Relationship Id="rId210" Type="http://schemas.openxmlformats.org/officeDocument/2006/relationships/customXml" Target="../ink/ink666.xml"/><Relationship Id="rId215" Type="http://schemas.openxmlformats.org/officeDocument/2006/relationships/image" Target="../media/image1212.png"/><Relationship Id="rId236" Type="http://schemas.openxmlformats.org/officeDocument/2006/relationships/customXml" Target="../ink/ink679.xml"/><Relationship Id="rId257" Type="http://schemas.openxmlformats.org/officeDocument/2006/relationships/image" Target="../media/image1233.png"/><Relationship Id="rId26" Type="http://schemas.openxmlformats.org/officeDocument/2006/relationships/customXml" Target="../ink/ink574.xml"/><Relationship Id="rId231" Type="http://schemas.openxmlformats.org/officeDocument/2006/relationships/image" Target="../media/image1220.png"/><Relationship Id="rId252" Type="http://schemas.openxmlformats.org/officeDocument/2006/relationships/customXml" Target="../ink/ink687.xml"/><Relationship Id="rId47" Type="http://schemas.openxmlformats.org/officeDocument/2006/relationships/image" Target="../media/image1128.png"/><Relationship Id="rId68" Type="http://schemas.openxmlformats.org/officeDocument/2006/relationships/customXml" Target="../ink/ink595.xml"/><Relationship Id="rId89" Type="http://schemas.openxmlformats.org/officeDocument/2006/relationships/image" Target="../media/image1149.png"/><Relationship Id="rId112" Type="http://schemas.openxmlformats.org/officeDocument/2006/relationships/customXml" Target="../ink/ink617.xml"/><Relationship Id="rId133" Type="http://schemas.openxmlformats.org/officeDocument/2006/relationships/image" Target="../media/image1171.png"/><Relationship Id="rId154" Type="http://schemas.openxmlformats.org/officeDocument/2006/relationships/customXml" Target="../ink/ink638.xml"/><Relationship Id="rId175" Type="http://schemas.openxmlformats.org/officeDocument/2006/relationships/image" Target="../media/image1192.png"/><Relationship Id="rId196" Type="http://schemas.openxmlformats.org/officeDocument/2006/relationships/customXml" Target="../ink/ink659.xml"/><Relationship Id="rId200" Type="http://schemas.openxmlformats.org/officeDocument/2006/relationships/customXml" Target="../ink/ink661.xml"/><Relationship Id="rId16" Type="http://schemas.openxmlformats.org/officeDocument/2006/relationships/customXml" Target="../ink/ink569.xml"/><Relationship Id="rId221" Type="http://schemas.openxmlformats.org/officeDocument/2006/relationships/image" Target="../media/image1215.png"/><Relationship Id="rId242" Type="http://schemas.openxmlformats.org/officeDocument/2006/relationships/customXml" Target="../ink/ink682.xml"/><Relationship Id="rId37" Type="http://schemas.openxmlformats.org/officeDocument/2006/relationships/image" Target="../media/image1123.png"/><Relationship Id="rId58" Type="http://schemas.openxmlformats.org/officeDocument/2006/relationships/customXml" Target="../ink/ink590.xml"/><Relationship Id="rId79" Type="http://schemas.openxmlformats.org/officeDocument/2006/relationships/image" Target="../media/image1144.png"/><Relationship Id="rId102" Type="http://schemas.openxmlformats.org/officeDocument/2006/relationships/customXml" Target="../ink/ink612.xml"/><Relationship Id="rId123" Type="http://schemas.openxmlformats.org/officeDocument/2006/relationships/image" Target="../media/image1166.png"/><Relationship Id="rId144" Type="http://schemas.openxmlformats.org/officeDocument/2006/relationships/customXml" Target="../ink/ink633.xml"/><Relationship Id="rId90" Type="http://schemas.openxmlformats.org/officeDocument/2006/relationships/customXml" Target="../ink/ink606.xml"/><Relationship Id="rId165" Type="http://schemas.openxmlformats.org/officeDocument/2006/relationships/image" Target="../media/image1187.png"/><Relationship Id="rId186" Type="http://schemas.openxmlformats.org/officeDocument/2006/relationships/customXml" Target="../ink/ink654.xml"/><Relationship Id="rId211" Type="http://schemas.openxmlformats.org/officeDocument/2006/relationships/image" Target="../media/image1210.png"/><Relationship Id="rId232" Type="http://schemas.openxmlformats.org/officeDocument/2006/relationships/customXml" Target="../ink/ink677.xml"/><Relationship Id="rId253" Type="http://schemas.openxmlformats.org/officeDocument/2006/relationships/image" Target="../media/image1231.png"/><Relationship Id="rId27" Type="http://schemas.openxmlformats.org/officeDocument/2006/relationships/image" Target="../media/image1118.png"/><Relationship Id="rId48" Type="http://schemas.openxmlformats.org/officeDocument/2006/relationships/customXml" Target="../ink/ink585.xml"/><Relationship Id="rId69" Type="http://schemas.openxmlformats.org/officeDocument/2006/relationships/image" Target="../media/image1139.png"/><Relationship Id="rId113" Type="http://schemas.openxmlformats.org/officeDocument/2006/relationships/image" Target="../media/image1161.png"/><Relationship Id="rId134" Type="http://schemas.openxmlformats.org/officeDocument/2006/relationships/customXml" Target="../ink/ink628.xml"/><Relationship Id="rId80" Type="http://schemas.openxmlformats.org/officeDocument/2006/relationships/customXml" Target="../ink/ink601.xml"/><Relationship Id="rId155" Type="http://schemas.openxmlformats.org/officeDocument/2006/relationships/image" Target="../media/image1182.png"/><Relationship Id="rId176" Type="http://schemas.openxmlformats.org/officeDocument/2006/relationships/customXml" Target="../ink/ink649.xml"/><Relationship Id="rId197" Type="http://schemas.openxmlformats.org/officeDocument/2006/relationships/image" Target="../media/image1203.png"/><Relationship Id="rId201" Type="http://schemas.openxmlformats.org/officeDocument/2006/relationships/image" Target="../media/image1205.png"/><Relationship Id="rId222" Type="http://schemas.openxmlformats.org/officeDocument/2006/relationships/customXml" Target="../ink/ink672.xml"/><Relationship Id="rId243" Type="http://schemas.openxmlformats.org/officeDocument/2006/relationships/image" Target="../media/image1226.png"/><Relationship Id="rId17" Type="http://schemas.openxmlformats.org/officeDocument/2006/relationships/image" Target="../media/image1113.png"/><Relationship Id="rId38" Type="http://schemas.openxmlformats.org/officeDocument/2006/relationships/customXml" Target="../ink/ink580.xml"/><Relationship Id="rId59" Type="http://schemas.openxmlformats.org/officeDocument/2006/relationships/image" Target="../media/image1134.png"/><Relationship Id="rId103" Type="http://schemas.openxmlformats.org/officeDocument/2006/relationships/image" Target="../media/image1156.png"/><Relationship Id="rId124" Type="http://schemas.openxmlformats.org/officeDocument/2006/relationships/customXml" Target="../ink/ink623.xml"/><Relationship Id="rId70" Type="http://schemas.openxmlformats.org/officeDocument/2006/relationships/customXml" Target="../ink/ink596.xml"/><Relationship Id="rId91" Type="http://schemas.openxmlformats.org/officeDocument/2006/relationships/image" Target="../media/image1150.png"/><Relationship Id="rId145" Type="http://schemas.openxmlformats.org/officeDocument/2006/relationships/image" Target="../media/image1177.png"/><Relationship Id="rId166" Type="http://schemas.openxmlformats.org/officeDocument/2006/relationships/customXml" Target="../ink/ink644.xml"/><Relationship Id="rId187" Type="http://schemas.openxmlformats.org/officeDocument/2006/relationships/image" Target="../media/image1198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4.xml"/><Relationship Id="rId117" Type="http://schemas.openxmlformats.org/officeDocument/2006/relationships/image" Target="../media/image1293.png"/><Relationship Id="rId21" Type="http://schemas.openxmlformats.org/officeDocument/2006/relationships/image" Target="../media/image1245.png"/><Relationship Id="rId42" Type="http://schemas.openxmlformats.org/officeDocument/2006/relationships/customXml" Target="../ink/ink712.xml"/><Relationship Id="rId47" Type="http://schemas.openxmlformats.org/officeDocument/2006/relationships/image" Target="../media/image1258.png"/><Relationship Id="rId63" Type="http://schemas.openxmlformats.org/officeDocument/2006/relationships/image" Target="../media/image1266.png"/><Relationship Id="rId68" Type="http://schemas.openxmlformats.org/officeDocument/2006/relationships/customXml" Target="../ink/ink725.xml"/><Relationship Id="rId84" Type="http://schemas.openxmlformats.org/officeDocument/2006/relationships/customXml" Target="../ink/ink733.xml"/><Relationship Id="rId89" Type="http://schemas.openxmlformats.org/officeDocument/2006/relationships/image" Target="../media/image1279.png"/><Relationship Id="rId112" Type="http://schemas.openxmlformats.org/officeDocument/2006/relationships/customXml" Target="../ink/ink747.xml"/><Relationship Id="rId133" Type="http://schemas.openxmlformats.org/officeDocument/2006/relationships/image" Target="../media/image1301.png"/><Relationship Id="rId16" Type="http://schemas.openxmlformats.org/officeDocument/2006/relationships/customXml" Target="../ink/ink699.xml"/><Relationship Id="rId107" Type="http://schemas.openxmlformats.org/officeDocument/2006/relationships/image" Target="../media/image1288.png"/><Relationship Id="rId11" Type="http://schemas.openxmlformats.org/officeDocument/2006/relationships/image" Target="../media/image1240.png"/><Relationship Id="rId32" Type="http://schemas.openxmlformats.org/officeDocument/2006/relationships/customXml" Target="../ink/ink707.xml"/><Relationship Id="rId37" Type="http://schemas.openxmlformats.org/officeDocument/2006/relationships/image" Target="../media/image1253.png"/><Relationship Id="rId53" Type="http://schemas.openxmlformats.org/officeDocument/2006/relationships/image" Target="../media/image1261.png"/><Relationship Id="rId58" Type="http://schemas.openxmlformats.org/officeDocument/2006/relationships/customXml" Target="../ink/ink720.xml"/><Relationship Id="rId74" Type="http://schemas.openxmlformats.org/officeDocument/2006/relationships/customXml" Target="../ink/ink728.xml"/><Relationship Id="rId79" Type="http://schemas.openxmlformats.org/officeDocument/2006/relationships/image" Target="../media/image1274.png"/><Relationship Id="rId102" Type="http://schemas.openxmlformats.org/officeDocument/2006/relationships/customXml" Target="../ink/ink742.xml"/><Relationship Id="rId123" Type="http://schemas.openxmlformats.org/officeDocument/2006/relationships/image" Target="../media/image1296.png"/><Relationship Id="rId128" Type="http://schemas.openxmlformats.org/officeDocument/2006/relationships/customXml" Target="../ink/ink755.xml"/><Relationship Id="rId5" Type="http://schemas.openxmlformats.org/officeDocument/2006/relationships/image" Target="../media/image1237.png"/><Relationship Id="rId90" Type="http://schemas.openxmlformats.org/officeDocument/2006/relationships/customXml" Target="../ink/ink736.xml"/><Relationship Id="rId95" Type="http://schemas.openxmlformats.org/officeDocument/2006/relationships/image" Target="../media/image1282.png"/><Relationship Id="rId14" Type="http://schemas.openxmlformats.org/officeDocument/2006/relationships/customXml" Target="../ink/ink698.xml"/><Relationship Id="rId22" Type="http://schemas.openxmlformats.org/officeDocument/2006/relationships/customXml" Target="../ink/ink702.xml"/><Relationship Id="rId27" Type="http://schemas.openxmlformats.org/officeDocument/2006/relationships/image" Target="../media/image1248.png"/><Relationship Id="rId30" Type="http://schemas.openxmlformats.org/officeDocument/2006/relationships/customXml" Target="../ink/ink706.xml"/><Relationship Id="rId35" Type="http://schemas.openxmlformats.org/officeDocument/2006/relationships/image" Target="../media/image1252.png"/><Relationship Id="rId43" Type="http://schemas.openxmlformats.org/officeDocument/2006/relationships/image" Target="../media/image1256.png"/><Relationship Id="rId48" Type="http://schemas.openxmlformats.org/officeDocument/2006/relationships/customXml" Target="../ink/ink715.xml"/><Relationship Id="rId56" Type="http://schemas.openxmlformats.org/officeDocument/2006/relationships/customXml" Target="../ink/ink719.xml"/><Relationship Id="rId64" Type="http://schemas.openxmlformats.org/officeDocument/2006/relationships/customXml" Target="../ink/ink723.xml"/><Relationship Id="rId69" Type="http://schemas.openxmlformats.org/officeDocument/2006/relationships/image" Target="../media/image1269.png"/><Relationship Id="rId77" Type="http://schemas.openxmlformats.org/officeDocument/2006/relationships/image" Target="../media/image1273.png"/><Relationship Id="rId100" Type="http://schemas.openxmlformats.org/officeDocument/2006/relationships/customXml" Target="../ink/ink741.xml"/><Relationship Id="rId105" Type="http://schemas.openxmlformats.org/officeDocument/2006/relationships/image" Target="../media/image1287.png"/><Relationship Id="rId113" Type="http://schemas.openxmlformats.org/officeDocument/2006/relationships/image" Target="../media/image1291.png"/><Relationship Id="rId118" Type="http://schemas.openxmlformats.org/officeDocument/2006/relationships/customXml" Target="../ink/ink750.xml"/><Relationship Id="rId126" Type="http://schemas.openxmlformats.org/officeDocument/2006/relationships/customXml" Target="../ink/ink754.xml"/><Relationship Id="rId134" Type="http://schemas.openxmlformats.org/officeDocument/2006/relationships/customXml" Target="../ink/ink758.xml"/><Relationship Id="rId8" Type="http://schemas.openxmlformats.org/officeDocument/2006/relationships/customXml" Target="../ink/ink695.xml"/><Relationship Id="rId51" Type="http://schemas.openxmlformats.org/officeDocument/2006/relationships/image" Target="../media/image1260.png"/><Relationship Id="rId72" Type="http://schemas.openxmlformats.org/officeDocument/2006/relationships/customXml" Target="../ink/ink727.xml"/><Relationship Id="rId80" Type="http://schemas.openxmlformats.org/officeDocument/2006/relationships/customXml" Target="../ink/ink731.xml"/><Relationship Id="rId85" Type="http://schemas.openxmlformats.org/officeDocument/2006/relationships/image" Target="../media/image1277.png"/><Relationship Id="rId93" Type="http://schemas.openxmlformats.org/officeDocument/2006/relationships/image" Target="../media/image1281.png"/><Relationship Id="rId98" Type="http://schemas.openxmlformats.org/officeDocument/2006/relationships/customXml" Target="../ink/ink740.xml"/><Relationship Id="rId121" Type="http://schemas.openxmlformats.org/officeDocument/2006/relationships/image" Target="../media/image1295.png"/><Relationship Id="rId3" Type="http://schemas.openxmlformats.org/officeDocument/2006/relationships/image" Target="../media/image1236.png"/><Relationship Id="rId12" Type="http://schemas.openxmlformats.org/officeDocument/2006/relationships/customXml" Target="../ink/ink697.xml"/><Relationship Id="rId17" Type="http://schemas.openxmlformats.org/officeDocument/2006/relationships/image" Target="../media/image1243.png"/><Relationship Id="rId25" Type="http://schemas.openxmlformats.org/officeDocument/2006/relationships/image" Target="../media/image1247.png"/><Relationship Id="rId33" Type="http://schemas.openxmlformats.org/officeDocument/2006/relationships/image" Target="../media/image1251.png"/><Relationship Id="rId38" Type="http://schemas.openxmlformats.org/officeDocument/2006/relationships/customXml" Target="../ink/ink710.xml"/><Relationship Id="rId46" Type="http://schemas.openxmlformats.org/officeDocument/2006/relationships/customXml" Target="../ink/ink714.xml"/><Relationship Id="rId59" Type="http://schemas.openxmlformats.org/officeDocument/2006/relationships/image" Target="../media/image1264.png"/><Relationship Id="rId67" Type="http://schemas.openxmlformats.org/officeDocument/2006/relationships/image" Target="../media/image1268.png"/><Relationship Id="rId103" Type="http://schemas.openxmlformats.org/officeDocument/2006/relationships/image" Target="../media/image1286.png"/><Relationship Id="rId108" Type="http://schemas.openxmlformats.org/officeDocument/2006/relationships/customXml" Target="../ink/ink745.xml"/><Relationship Id="rId116" Type="http://schemas.openxmlformats.org/officeDocument/2006/relationships/customXml" Target="../ink/ink749.xml"/><Relationship Id="rId124" Type="http://schemas.openxmlformats.org/officeDocument/2006/relationships/customXml" Target="../ink/ink753.xml"/><Relationship Id="rId129" Type="http://schemas.openxmlformats.org/officeDocument/2006/relationships/image" Target="../media/image1299.png"/><Relationship Id="rId137" Type="http://schemas.openxmlformats.org/officeDocument/2006/relationships/image" Target="../media/image1303.png"/><Relationship Id="rId20" Type="http://schemas.openxmlformats.org/officeDocument/2006/relationships/customXml" Target="../ink/ink701.xml"/><Relationship Id="rId41" Type="http://schemas.openxmlformats.org/officeDocument/2006/relationships/image" Target="../media/image1255.png"/><Relationship Id="rId54" Type="http://schemas.openxmlformats.org/officeDocument/2006/relationships/customXml" Target="../ink/ink718.xml"/><Relationship Id="rId62" Type="http://schemas.openxmlformats.org/officeDocument/2006/relationships/customXml" Target="../ink/ink722.xml"/><Relationship Id="rId70" Type="http://schemas.openxmlformats.org/officeDocument/2006/relationships/customXml" Target="../ink/ink726.xml"/><Relationship Id="rId75" Type="http://schemas.openxmlformats.org/officeDocument/2006/relationships/image" Target="../media/image1272.png"/><Relationship Id="rId83" Type="http://schemas.openxmlformats.org/officeDocument/2006/relationships/image" Target="../media/image1276.png"/><Relationship Id="rId88" Type="http://schemas.openxmlformats.org/officeDocument/2006/relationships/customXml" Target="../ink/ink735.xml"/><Relationship Id="rId91" Type="http://schemas.openxmlformats.org/officeDocument/2006/relationships/image" Target="../media/image1280.png"/><Relationship Id="rId96" Type="http://schemas.openxmlformats.org/officeDocument/2006/relationships/customXml" Target="../ink/ink739.xml"/><Relationship Id="rId111" Type="http://schemas.openxmlformats.org/officeDocument/2006/relationships/image" Target="../media/image1290.png"/><Relationship Id="rId132" Type="http://schemas.openxmlformats.org/officeDocument/2006/relationships/customXml" Target="../ink/ink7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4.xml"/><Relationship Id="rId15" Type="http://schemas.openxmlformats.org/officeDocument/2006/relationships/image" Target="../media/image1242.png"/><Relationship Id="rId23" Type="http://schemas.openxmlformats.org/officeDocument/2006/relationships/image" Target="../media/image1246.png"/><Relationship Id="rId28" Type="http://schemas.openxmlformats.org/officeDocument/2006/relationships/customXml" Target="../ink/ink705.xml"/><Relationship Id="rId36" Type="http://schemas.openxmlformats.org/officeDocument/2006/relationships/customXml" Target="../ink/ink709.xml"/><Relationship Id="rId49" Type="http://schemas.openxmlformats.org/officeDocument/2006/relationships/image" Target="../media/image1259.png"/><Relationship Id="rId57" Type="http://schemas.openxmlformats.org/officeDocument/2006/relationships/image" Target="../media/image1263.png"/><Relationship Id="rId106" Type="http://schemas.openxmlformats.org/officeDocument/2006/relationships/customXml" Target="../ink/ink744.xml"/><Relationship Id="rId114" Type="http://schemas.openxmlformats.org/officeDocument/2006/relationships/customXml" Target="../ink/ink748.xml"/><Relationship Id="rId119" Type="http://schemas.openxmlformats.org/officeDocument/2006/relationships/image" Target="../media/image1294.png"/><Relationship Id="rId127" Type="http://schemas.openxmlformats.org/officeDocument/2006/relationships/image" Target="../media/image1298.png"/><Relationship Id="rId10" Type="http://schemas.openxmlformats.org/officeDocument/2006/relationships/customXml" Target="../ink/ink696.xml"/><Relationship Id="rId31" Type="http://schemas.openxmlformats.org/officeDocument/2006/relationships/image" Target="../media/image1250.png"/><Relationship Id="rId44" Type="http://schemas.openxmlformats.org/officeDocument/2006/relationships/customXml" Target="../ink/ink713.xml"/><Relationship Id="rId52" Type="http://schemas.openxmlformats.org/officeDocument/2006/relationships/customXml" Target="../ink/ink717.xml"/><Relationship Id="rId60" Type="http://schemas.openxmlformats.org/officeDocument/2006/relationships/customXml" Target="../ink/ink721.xml"/><Relationship Id="rId65" Type="http://schemas.openxmlformats.org/officeDocument/2006/relationships/image" Target="../media/image1267.png"/><Relationship Id="rId73" Type="http://schemas.openxmlformats.org/officeDocument/2006/relationships/image" Target="../media/image1271.png"/><Relationship Id="rId78" Type="http://schemas.openxmlformats.org/officeDocument/2006/relationships/customXml" Target="../ink/ink730.xml"/><Relationship Id="rId81" Type="http://schemas.openxmlformats.org/officeDocument/2006/relationships/image" Target="../media/image1275.png"/><Relationship Id="rId86" Type="http://schemas.openxmlformats.org/officeDocument/2006/relationships/customXml" Target="../ink/ink734.xml"/><Relationship Id="rId94" Type="http://schemas.openxmlformats.org/officeDocument/2006/relationships/customXml" Target="../ink/ink738.xml"/><Relationship Id="rId99" Type="http://schemas.openxmlformats.org/officeDocument/2006/relationships/image" Target="../media/image1284.png"/><Relationship Id="rId101" Type="http://schemas.openxmlformats.org/officeDocument/2006/relationships/image" Target="../media/image1285.png"/><Relationship Id="rId122" Type="http://schemas.openxmlformats.org/officeDocument/2006/relationships/customXml" Target="../ink/ink752.xml"/><Relationship Id="rId130" Type="http://schemas.openxmlformats.org/officeDocument/2006/relationships/customXml" Target="../ink/ink756.xml"/><Relationship Id="rId135" Type="http://schemas.openxmlformats.org/officeDocument/2006/relationships/image" Target="../media/image1302.png"/><Relationship Id="rId4" Type="http://schemas.openxmlformats.org/officeDocument/2006/relationships/customXml" Target="../ink/ink693.xml"/><Relationship Id="rId9" Type="http://schemas.openxmlformats.org/officeDocument/2006/relationships/image" Target="../media/image1239.png"/><Relationship Id="rId13" Type="http://schemas.openxmlformats.org/officeDocument/2006/relationships/image" Target="../media/image1241.png"/><Relationship Id="rId18" Type="http://schemas.openxmlformats.org/officeDocument/2006/relationships/customXml" Target="../ink/ink700.xml"/><Relationship Id="rId39" Type="http://schemas.openxmlformats.org/officeDocument/2006/relationships/image" Target="../media/image1254.png"/><Relationship Id="rId109" Type="http://schemas.openxmlformats.org/officeDocument/2006/relationships/image" Target="../media/image1289.png"/><Relationship Id="rId34" Type="http://schemas.openxmlformats.org/officeDocument/2006/relationships/customXml" Target="../ink/ink708.xml"/><Relationship Id="rId50" Type="http://schemas.openxmlformats.org/officeDocument/2006/relationships/customXml" Target="../ink/ink716.xml"/><Relationship Id="rId55" Type="http://schemas.openxmlformats.org/officeDocument/2006/relationships/image" Target="../media/image1262.png"/><Relationship Id="rId76" Type="http://schemas.openxmlformats.org/officeDocument/2006/relationships/customXml" Target="../ink/ink729.xml"/><Relationship Id="rId97" Type="http://schemas.openxmlformats.org/officeDocument/2006/relationships/image" Target="../media/image1283.png"/><Relationship Id="rId104" Type="http://schemas.openxmlformats.org/officeDocument/2006/relationships/customXml" Target="../ink/ink743.xml"/><Relationship Id="rId120" Type="http://schemas.openxmlformats.org/officeDocument/2006/relationships/customXml" Target="../ink/ink751.xml"/><Relationship Id="rId125" Type="http://schemas.openxmlformats.org/officeDocument/2006/relationships/image" Target="../media/image1297.png"/><Relationship Id="rId7" Type="http://schemas.openxmlformats.org/officeDocument/2006/relationships/image" Target="../media/image1238.png"/><Relationship Id="rId71" Type="http://schemas.openxmlformats.org/officeDocument/2006/relationships/image" Target="../media/image1270.png"/><Relationship Id="rId92" Type="http://schemas.openxmlformats.org/officeDocument/2006/relationships/customXml" Target="../ink/ink737.xml"/><Relationship Id="rId2" Type="http://schemas.openxmlformats.org/officeDocument/2006/relationships/customXml" Target="../ink/ink692.xml"/><Relationship Id="rId29" Type="http://schemas.openxmlformats.org/officeDocument/2006/relationships/image" Target="../media/image1249.png"/><Relationship Id="rId24" Type="http://schemas.openxmlformats.org/officeDocument/2006/relationships/customXml" Target="../ink/ink703.xml"/><Relationship Id="rId40" Type="http://schemas.openxmlformats.org/officeDocument/2006/relationships/customXml" Target="../ink/ink711.xml"/><Relationship Id="rId45" Type="http://schemas.openxmlformats.org/officeDocument/2006/relationships/image" Target="../media/image1257.png"/><Relationship Id="rId66" Type="http://schemas.openxmlformats.org/officeDocument/2006/relationships/customXml" Target="../ink/ink724.xml"/><Relationship Id="rId87" Type="http://schemas.openxmlformats.org/officeDocument/2006/relationships/image" Target="../media/image1278.png"/><Relationship Id="rId110" Type="http://schemas.openxmlformats.org/officeDocument/2006/relationships/customXml" Target="../ink/ink746.xml"/><Relationship Id="rId115" Type="http://schemas.openxmlformats.org/officeDocument/2006/relationships/image" Target="../media/image1292.png"/><Relationship Id="rId131" Type="http://schemas.openxmlformats.org/officeDocument/2006/relationships/image" Target="../media/image1300.png"/><Relationship Id="rId136" Type="http://schemas.openxmlformats.org/officeDocument/2006/relationships/customXml" Target="../ink/ink759.xml"/><Relationship Id="rId61" Type="http://schemas.openxmlformats.org/officeDocument/2006/relationships/image" Target="../media/image1265.png"/><Relationship Id="rId82" Type="http://schemas.openxmlformats.org/officeDocument/2006/relationships/customXml" Target="../ink/ink732.xml"/><Relationship Id="rId19" Type="http://schemas.openxmlformats.org/officeDocument/2006/relationships/image" Target="../media/image1244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2.xml"/><Relationship Id="rId21" Type="http://schemas.openxmlformats.org/officeDocument/2006/relationships/image" Target="../media/image1313.png"/><Relationship Id="rId34" Type="http://schemas.openxmlformats.org/officeDocument/2006/relationships/customXml" Target="../ink/ink776.xml"/><Relationship Id="rId42" Type="http://schemas.openxmlformats.org/officeDocument/2006/relationships/customXml" Target="../ink/ink780.xml"/><Relationship Id="rId47" Type="http://schemas.openxmlformats.org/officeDocument/2006/relationships/image" Target="../media/image1326.png"/><Relationship Id="rId50" Type="http://schemas.openxmlformats.org/officeDocument/2006/relationships/customXml" Target="../ink/ink784.xml"/><Relationship Id="rId55" Type="http://schemas.openxmlformats.org/officeDocument/2006/relationships/image" Target="../media/image1330.png"/><Relationship Id="rId63" Type="http://schemas.openxmlformats.org/officeDocument/2006/relationships/image" Target="../media/image1334.png"/><Relationship Id="rId68" Type="http://schemas.openxmlformats.org/officeDocument/2006/relationships/customXml" Target="../ink/ink793.xml"/><Relationship Id="rId76" Type="http://schemas.openxmlformats.org/officeDocument/2006/relationships/customXml" Target="../ink/ink797.xml"/><Relationship Id="rId84" Type="http://schemas.openxmlformats.org/officeDocument/2006/relationships/customXml" Target="../ink/ink801.xml"/><Relationship Id="rId89" Type="http://schemas.openxmlformats.org/officeDocument/2006/relationships/image" Target="../media/image1347.png"/><Relationship Id="rId97" Type="http://schemas.openxmlformats.org/officeDocument/2006/relationships/image" Target="../media/image1351.png"/><Relationship Id="rId7" Type="http://schemas.openxmlformats.org/officeDocument/2006/relationships/image" Target="../media/image1306.png"/><Relationship Id="rId71" Type="http://schemas.openxmlformats.org/officeDocument/2006/relationships/image" Target="../media/image1338.png"/><Relationship Id="rId92" Type="http://schemas.openxmlformats.org/officeDocument/2006/relationships/customXml" Target="../ink/ink805.xml"/><Relationship Id="rId2" Type="http://schemas.openxmlformats.org/officeDocument/2006/relationships/customXml" Target="../ink/ink760.xml"/><Relationship Id="rId16" Type="http://schemas.openxmlformats.org/officeDocument/2006/relationships/customXml" Target="../ink/ink767.xml"/><Relationship Id="rId29" Type="http://schemas.openxmlformats.org/officeDocument/2006/relationships/image" Target="../media/image1317.png"/><Relationship Id="rId11" Type="http://schemas.openxmlformats.org/officeDocument/2006/relationships/image" Target="../media/image1308.png"/><Relationship Id="rId24" Type="http://schemas.openxmlformats.org/officeDocument/2006/relationships/customXml" Target="../ink/ink771.xml"/><Relationship Id="rId32" Type="http://schemas.openxmlformats.org/officeDocument/2006/relationships/customXml" Target="../ink/ink775.xml"/><Relationship Id="rId37" Type="http://schemas.openxmlformats.org/officeDocument/2006/relationships/image" Target="../media/image1321.png"/><Relationship Id="rId40" Type="http://schemas.openxmlformats.org/officeDocument/2006/relationships/customXml" Target="../ink/ink779.xml"/><Relationship Id="rId45" Type="http://schemas.openxmlformats.org/officeDocument/2006/relationships/image" Target="../media/image1325.png"/><Relationship Id="rId53" Type="http://schemas.openxmlformats.org/officeDocument/2006/relationships/image" Target="../media/image1329.png"/><Relationship Id="rId58" Type="http://schemas.openxmlformats.org/officeDocument/2006/relationships/customXml" Target="../ink/ink788.xml"/><Relationship Id="rId66" Type="http://schemas.openxmlformats.org/officeDocument/2006/relationships/customXml" Target="../ink/ink792.xml"/><Relationship Id="rId74" Type="http://schemas.openxmlformats.org/officeDocument/2006/relationships/customXml" Target="../ink/ink796.xml"/><Relationship Id="rId79" Type="http://schemas.openxmlformats.org/officeDocument/2006/relationships/image" Target="../media/image1342.png"/><Relationship Id="rId87" Type="http://schemas.openxmlformats.org/officeDocument/2006/relationships/image" Target="../media/image1346.png"/><Relationship Id="rId5" Type="http://schemas.openxmlformats.org/officeDocument/2006/relationships/image" Target="../media/image1305.png"/><Relationship Id="rId61" Type="http://schemas.openxmlformats.org/officeDocument/2006/relationships/image" Target="../media/image1333.png"/><Relationship Id="rId82" Type="http://schemas.openxmlformats.org/officeDocument/2006/relationships/customXml" Target="../ink/ink800.xml"/><Relationship Id="rId90" Type="http://schemas.openxmlformats.org/officeDocument/2006/relationships/customXml" Target="../ink/ink804.xml"/><Relationship Id="rId95" Type="http://schemas.openxmlformats.org/officeDocument/2006/relationships/image" Target="../media/image1350.png"/><Relationship Id="rId19" Type="http://schemas.openxmlformats.org/officeDocument/2006/relationships/image" Target="../media/image1312.png"/><Relationship Id="rId14" Type="http://schemas.openxmlformats.org/officeDocument/2006/relationships/customXml" Target="../ink/ink766.xml"/><Relationship Id="rId22" Type="http://schemas.openxmlformats.org/officeDocument/2006/relationships/customXml" Target="../ink/ink770.xml"/><Relationship Id="rId27" Type="http://schemas.openxmlformats.org/officeDocument/2006/relationships/image" Target="../media/image1316.png"/><Relationship Id="rId30" Type="http://schemas.openxmlformats.org/officeDocument/2006/relationships/customXml" Target="../ink/ink774.xml"/><Relationship Id="rId35" Type="http://schemas.openxmlformats.org/officeDocument/2006/relationships/image" Target="../media/image1320.png"/><Relationship Id="rId43" Type="http://schemas.openxmlformats.org/officeDocument/2006/relationships/image" Target="../media/image1324.png"/><Relationship Id="rId48" Type="http://schemas.openxmlformats.org/officeDocument/2006/relationships/customXml" Target="../ink/ink783.xml"/><Relationship Id="rId56" Type="http://schemas.openxmlformats.org/officeDocument/2006/relationships/customXml" Target="../ink/ink787.xml"/><Relationship Id="rId64" Type="http://schemas.openxmlformats.org/officeDocument/2006/relationships/customXml" Target="../ink/ink791.xml"/><Relationship Id="rId69" Type="http://schemas.openxmlformats.org/officeDocument/2006/relationships/image" Target="../media/image1337.png"/><Relationship Id="rId77" Type="http://schemas.openxmlformats.org/officeDocument/2006/relationships/image" Target="../media/image1341.png"/><Relationship Id="rId8" Type="http://schemas.openxmlformats.org/officeDocument/2006/relationships/customXml" Target="../ink/ink763.xml"/><Relationship Id="rId51" Type="http://schemas.openxmlformats.org/officeDocument/2006/relationships/image" Target="../media/image1328.png"/><Relationship Id="rId72" Type="http://schemas.openxmlformats.org/officeDocument/2006/relationships/customXml" Target="../ink/ink795.xml"/><Relationship Id="rId80" Type="http://schemas.openxmlformats.org/officeDocument/2006/relationships/customXml" Target="../ink/ink799.xml"/><Relationship Id="rId85" Type="http://schemas.openxmlformats.org/officeDocument/2006/relationships/image" Target="../media/image1345.png"/><Relationship Id="rId93" Type="http://schemas.openxmlformats.org/officeDocument/2006/relationships/image" Target="../media/image1349.png"/><Relationship Id="rId98" Type="http://schemas.openxmlformats.org/officeDocument/2006/relationships/customXml" Target="../ink/ink808.xml"/><Relationship Id="rId3" Type="http://schemas.openxmlformats.org/officeDocument/2006/relationships/image" Target="../media/image1304.png"/><Relationship Id="rId12" Type="http://schemas.openxmlformats.org/officeDocument/2006/relationships/customXml" Target="../ink/ink765.xml"/><Relationship Id="rId17" Type="http://schemas.openxmlformats.org/officeDocument/2006/relationships/image" Target="../media/image1311.png"/><Relationship Id="rId25" Type="http://schemas.openxmlformats.org/officeDocument/2006/relationships/image" Target="../media/image1315.png"/><Relationship Id="rId33" Type="http://schemas.openxmlformats.org/officeDocument/2006/relationships/image" Target="../media/image1319.png"/><Relationship Id="rId38" Type="http://schemas.openxmlformats.org/officeDocument/2006/relationships/customXml" Target="../ink/ink778.xml"/><Relationship Id="rId46" Type="http://schemas.openxmlformats.org/officeDocument/2006/relationships/customXml" Target="../ink/ink782.xml"/><Relationship Id="rId59" Type="http://schemas.openxmlformats.org/officeDocument/2006/relationships/image" Target="../media/image1332.png"/><Relationship Id="rId67" Type="http://schemas.openxmlformats.org/officeDocument/2006/relationships/image" Target="../media/image1336.png"/><Relationship Id="rId20" Type="http://schemas.openxmlformats.org/officeDocument/2006/relationships/customXml" Target="../ink/ink769.xml"/><Relationship Id="rId41" Type="http://schemas.openxmlformats.org/officeDocument/2006/relationships/image" Target="../media/image1323.png"/><Relationship Id="rId54" Type="http://schemas.openxmlformats.org/officeDocument/2006/relationships/customXml" Target="../ink/ink786.xml"/><Relationship Id="rId62" Type="http://schemas.openxmlformats.org/officeDocument/2006/relationships/customXml" Target="../ink/ink790.xml"/><Relationship Id="rId70" Type="http://schemas.openxmlformats.org/officeDocument/2006/relationships/customXml" Target="../ink/ink794.xml"/><Relationship Id="rId75" Type="http://schemas.openxmlformats.org/officeDocument/2006/relationships/image" Target="../media/image1340.png"/><Relationship Id="rId83" Type="http://schemas.openxmlformats.org/officeDocument/2006/relationships/image" Target="../media/image1344.png"/><Relationship Id="rId88" Type="http://schemas.openxmlformats.org/officeDocument/2006/relationships/customXml" Target="../ink/ink803.xml"/><Relationship Id="rId91" Type="http://schemas.openxmlformats.org/officeDocument/2006/relationships/image" Target="../media/image1348.png"/><Relationship Id="rId96" Type="http://schemas.openxmlformats.org/officeDocument/2006/relationships/customXml" Target="../ink/ink8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2.xml"/><Relationship Id="rId15" Type="http://schemas.openxmlformats.org/officeDocument/2006/relationships/image" Target="../media/image1310.png"/><Relationship Id="rId23" Type="http://schemas.openxmlformats.org/officeDocument/2006/relationships/image" Target="../media/image1314.png"/><Relationship Id="rId28" Type="http://schemas.openxmlformats.org/officeDocument/2006/relationships/customXml" Target="../ink/ink773.xml"/><Relationship Id="rId36" Type="http://schemas.openxmlformats.org/officeDocument/2006/relationships/customXml" Target="../ink/ink777.xml"/><Relationship Id="rId49" Type="http://schemas.openxmlformats.org/officeDocument/2006/relationships/image" Target="../media/image1327.png"/><Relationship Id="rId57" Type="http://schemas.openxmlformats.org/officeDocument/2006/relationships/image" Target="../media/image1331.png"/><Relationship Id="rId10" Type="http://schemas.openxmlformats.org/officeDocument/2006/relationships/customXml" Target="../ink/ink764.xml"/><Relationship Id="rId31" Type="http://schemas.openxmlformats.org/officeDocument/2006/relationships/image" Target="../media/image1318.png"/><Relationship Id="rId44" Type="http://schemas.openxmlformats.org/officeDocument/2006/relationships/customXml" Target="../ink/ink781.xml"/><Relationship Id="rId52" Type="http://schemas.openxmlformats.org/officeDocument/2006/relationships/customXml" Target="../ink/ink785.xml"/><Relationship Id="rId60" Type="http://schemas.openxmlformats.org/officeDocument/2006/relationships/customXml" Target="../ink/ink789.xml"/><Relationship Id="rId65" Type="http://schemas.openxmlformats.org/officeDocument/2006/relationships/image" Target="../media/image1335.png"/><Relationship Id="rId73" Type="http://schemas.openxmlformats.org/officeDocument/2006/relationships/image" Target="../media/image1339.png"/><Relationship Id="rId78" Type="http://schemas.openxmlformats.org/officeDocument/2006/relationships/customXml" Target="../ink/ink798.xml"/><Relationship Id="rId81" Type="http://schemas.openxmlformats.org/officeDocument/2006/relationships/image" Target="../media/image1343.png"/><Relationship Id="rId86" Type="http://schemas.openxmlformats.org/officeDocument/2006/relationships/customXml" Target="../ink/ink802.xml"/><Relationship Id="rId94" Type="http://schemas.openxmlformats.org/officeDocument/2006/relationships/customXml" Target="../ink/ink806.xml"/><Relationship Id="rId99" Type="http://schemas.openxmlformats.org/officeDocument/2006/relationships/image" Target="../media/image1352.png"/><Relationship Id="rId4" Type="http://schemas.openxmlformats.org/officeDocument/2006/relationships/customXml" Target="../ink/ink761.xml"/><Relationship Id="rId9" Type="http://schemas.openxmlformats.org/officeDocument/2006/relationships/image" Target="../media/image1307.png"/><Relationship Id="rId13" Type="http://schemas.openxmlformats.org/officeDocument/2006/relationships/image" Target="../media/image1309.png"/><Relationship Id="rId18" Type="http://schemas.openxmlformats.org/officeDocument/2006/relationships/customXml" Target="../ink/ink768.xml"/><Relationship Id="rId39" Type="http://schemas.openxmlformats.org/officeDocument/2006/relationships/image" Target="../media/image1322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5.png"/><Relationship Id="rId3" Type="http://schemas.openxmlformats.org/officeDocument/2006/relationships/customXml" Target="../ink/ink809.xml"/><Relationship Id="rId21" Type="http://schemas.openxmlformats.org/officeDocument/2006/relationships/customXml" Target="../ink/ink811.xml"/><Relationship Id="rId277" Type="http://schemas.openxmlformats.org/officeDocument/2006/relationships/customXml" Target="../ink/ink815.xml"/><Relationship Id="rId25" Type="http://schemas.openxmlformats.org/officeDocument/2006/relationships/customXml" Target="../ink/ink813.xml"/><Relationship Id="rId2" Type="http://schemas.openxmlformats.org/officeDocument/2006/relationships/image" Target="../media/image31.png"/><Relationship Id="rId20" Type="http://schemas.openxmlformats.org/officeDocument/2006/relationships/image" Target="../media/image1362.png"/><Relationship Id="rId276" Type="http://schemas.openxmlformats.org/officeDocument/2006/relationships/image" Target="../media/image1490.png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810.xml"/><Relationship Id="rId24" Type="http://schemas.openxmlformats.org/officeDocument/2006/relationships/image" Target="../media/image1364.png"/><Relationship Id="rId23" Type="http://schemas.openxmlformats.org/officeDocument/2006/relationships/customXml" Target="../ink/ink812.xml"/><Relationship Id="rId10" Type="http://schemas.openxmlformats.org/officeDocument/2006/relationships/image" Target="../media/image1357.png"/><Relationship Id="rId22" Type="http://schemas.openxmlformats.org/officeDocument/2006/relationships/image" Target="../media/image1363.png"/><Relationship Id="rId27" Type="http://schemas.openxmlformats.org/officeDocument/2006/relationships/customXml" Target="../ink/ink814.xml"/><Relationship Id="rId278" Type="http://schemas.openxmlformats.org/officeDocument/2006/relationships/image" Target="../media/image1491.pn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73.xml"/><Relationship Id="rId299" Type="http://schemas.openxmlformats.org/officeDocument/2006/relationships/customXml" Target="../ink/ink964.xml"/><Relationship Id="rId21" Type="http://schemas.openxmlformats.org/officeDocument/2006/relationships/customXml" Target="../ink/ink825.xml"/><Relationship Id="rId63" Type="http://schemas.openxmlformats.org/officeDocument/2006/relationships/customXml" Target="../ink/ink846.xml"/><Relationship Id="rId159" Type="http://schemas.openxmlformats.org/officeDocument/2006/relationships/customXml" Target="../ink/ink894.xml"/><Relationship Id="rId324" Type="http://schemas.openxmlformats.org/officeDocument/2006/relationships/image" Target="../media/image1652.png"/><Relationship Id="rId366" Type="http://schemas.openxmlformats.org/officeDocument/2006/relationships/image" Target="../media/image1673.png"/><Relationship Id="rId170" Type="http://schemas.openxmlformats.org/officeDocument/2006/relationships/image" Target="../media/image1575.png"/><Relationship Id="rId226" Type="http://schemas.openxmlformats.org/officeDocument/2006/relationships/image" Target="../media/image1603.png"/><Relationship Id="rId433" Type="http://schemas.openxmlformats.org/officeDocument/2006/relationships/customXml" Target="../ink/ink1031.xml"/><Relationship Id="rId268" Type="http://schemas.openxmlformats.org/officeDocument/2006/relationships/image" Target="../media/image1624.png"/><Relationship Id="rId32" Type="http://schemas.openxmlformats.org/officeDocument/2006/relationships/image" Target="../media/image1506.png"/><Relationship Id="rId74" Type="http://schemas.openxmlformats.org/officeDocument/2006/relationships/image" Target="../media/image1527.png"/><Relationship Id="rId128" Type="http://schemas.openxmlformats.org/officeDocument/2006/relationships/image" Target="../media/image1554.png"/><Relationship Id="rId335" Type="http://schemas.openxmlformats.org/officeDocument/2006/relationships/customXml" Target="../ink/ink982.xml"/><Relationship Id="rId377" Type="http://schemas.openxmlformats.org/officeDocument/2006/relationships/customXml" Target="../ink/ink1003.xml"/><Relationship Id="rId5" Type="http://schemas.openxmlformats.org/officeDocument/2006/relationships/customXml" Target="../ink/ink817.xml"/><Relationship Id="rId181" Type="http://schemas.openxmlformats.org/officeDocument/2006/relationships/customXml" Target="../ink/ink905.xml"/><Relationship Id="rId237" Type="http://schemas.openxmlformats.org/officeDocument/2006/relationships/customXml" Target="../ink/ink933.xml"/><Relationship Id="rId402" Type="http://schemas.openxmlformats.org/officeDocument/2006/relationships/image" Target="../media/image1691.png"/><Relationship Id="rId279" Type="http://schemas.openxmlformats.org/officeDocument/2006/relationships/customXml" Target="../ink/ink954.xml"/><Relationship Id="rId444" Type="http://schemas.openxmlformats.org/officeDocument/2006/relationships/image" Target="../media/image1712.png"/><Relationship Id="rId43" Type="http://schemas.openxmlformats.org/officeDocument/2006/relationships/customXml" Target="../ink/ink836.xml"/><Relationship Id="rId139" Type="http://schemas.openxmlformats.org/officeDocument/2006/relationships/customXml" Target="../ink/ink884.xml"/><Relationship Id="rId290" Type="http://schemas.openxmlformats.org/officeDocument/2006/relationships/image" Target="../media/image1635.png"/><Relationship Id="rId304" Type="http://schemas.openxmlformats.org/officeDocument/2006/relationships/image" Target="../media/image1642.png"/><Relationship Id="rId346" Type="http://schemas.openxmlformats.org/officeDocument/2006/relationships/image" Target="../media/image1663.png"/><Relationship Id="rId388" Type="http://schemas.openxmlformats.org/officeDocument/2006/relationships/image" Target="../media/image1684.png"/><Relationship Id="rId85" Type="http://schemas.openxmlformats.org/officeDocument/2006/relationships/customXml" Target="../ink/ink857.xml"/><Relationship Id="rId150" Type="http://schemas.openxmlformats.org/officeDocument/2006/relationships/image" Target="../media/image1565.png"/><Relationship Id="rId192" Type="http://schemas.openxmlformats.org/officeDocument/2006/relationships/image" Target="../media/image1586.png"/><Relationship Id="rId206" Type="http://schemas.openxmlformats.org/officeDocument/2006/relationships/image" Target="../media/image1593.png"/><Relationship Id="rId413" Type="http://schemas.openxmlformats.org/officeDocument/2006/relationships/customXml" Target="../ink/ink1021.xml"/><Relationship Id="rId248" Type="http://schemas.openxmlformats.org/officeDocument/2006/relationships/image" Target="../media/image1614.png"/><Relationship Id="rId12" Type="http://schemas.openxmlformats.org/officeDocument/2006/relationships/image" Target="../media/image1496.png"/><Relationship Id="rId108" Type="http://schemas.openxmlformats.org/officeDocument/2006/relationships/image" Target="../media/image1544.png"/><Relationship Id="rId315" Type="http://schemas.openxmlformats.org/officeDocument/2006/relationships/customXml" Target="../ink/ink972.xml"/><Relationship Id="rId357" Type="http://schemas.openxmlformats.org/officeDocument/2006/relationships/customXml" Target="../ink/ink993.xml"/><Relationship Id="rId54" Type="http://schemas.openxmlformats.org/officeDocument/2006/relationships/image" Target="../media/image1517.png"/><Relationship Id="rId75" Type="http://schemas.openxmlformats.org/officeDocument/2006/relationships/customXml" Target="../ink/ink852.xml"/><Relationship Id="rId96" Type="http://schemas.openxmlformats.org/officeDocument/2006/relationships/image" Target="../media/image1538.png"/><Relationship Id="rId140" Type="http://schemas.openxmlformats.org/officeDocument/2006/relationships/image" Target="../media/image1560.png"/><Relationship Id="rId161" Type="http://schemas.openxmlformats.org/officeDocument/2006/relationships/customXml" Target="../ink/ink895.xml"/><Relationship Id="rId182" Type="http://schemas.openxmlformats.org/officeDocument/2006/relationships/image" Target="../media/image1581.png"/><Relationship Id="rId217" Type="http://schemas.openxmlformats.org/officeDocument/2006/relationships/customXml" Target="../ink/ink923.xml"/><Relationship Id="rId378" Type="http://schemas.openxmlformats.org/officeDocument/2006/relationships/image" Target="../media/image1679.png"/><Relationship Id="rId399" Type="http://schemas.openxmlformats.org/officeDocument/2006/relationships/customXml" Target="../ink/ink1014.xml"/><Relationship Id="rId403" Type="http://schemas.openxmlformats.org/officeDocument/2006/relationships/customXml" Target="../ink/ink1016.xml"/><Relationship Id="rId6" Type="http://schemas.openxmlformats.org/officeDocument/2006/relationships/image" Target="../media/image1493.png"/><Relationship Id="rId238" Type="http://schemas.openxmlformats.org/officeDocument/2006/relationships/image" Target="../media/image1609.png"/><Relationship Id="rId259" Type="http://schemas.openxmlformats.org/officeDocument/2006/relationships/customXml" Target="../ink/ink944.xml"/><Relationship Id="rId424" Type="http://schemas.openxmlformats.org/officeDocument/2006/relationships/image" Target="../media/image1702.png"/><Relationship Id="rId445" Type="http://schemas.openxmlformats.org/officeDocument/2006/relationships/customXml" Target="../ink/ink1037.xml"/><Relationship Id="rId23" Type="http://schemas.openxmlformats.org/officeDocument/2006/relationships/customXml" Target="../ink/ink826.xml"/><Relationship Id="rId119" Type="http://schemas.openxmlformats.org/officeDocument/2006/relationships/customXml" Target="../ink/ink874.xml"/><Relationship Id="rId270" Type="http://schemas.openxmlformats.org/officeDocument/2006/relationships/image" Target="../media/image1625.png"/><Relationship Id="rId291" Type="http://schemas.openxmlformats.org/officeDocument/2006/relationships/customXml" Target="../ink/ink960.xml"/><Relationship Id="rId305" Type="http://schemas.openxmlformats.org/officeDocument/2006/relationships/customXml" Target="../ink/ink967.xml"/><Relationship Id="rId326" Type="http://schemas.openxmlformats.org/officeDocument/2006/relationships/image" Target="../media/image1653.png"/><Relationship Id="rId347" Type="http://schemas.openxmlformats.org/officeDocument/2006/relationships/customXml" Target="../ink/ink988.xml"/><Relationship Id="rId44" Type="http://schemas.openxmlformats.org/officeDocument/2006/relationships/image" Target="../media/image1512.png"/><Relationship Id="rId65" Type="http://schemas.openxmlformats.org/officeDocument/2006/relationships/customXml" Target="../ink/ink847.xml"/><Relationship Id="rId86" Type="http://schemas.openxmlformats.org/officeDocument/2006/relationships/image" Target="../media/image1533.png"/><Relationship Id="rId130" Type="http://schemas.openxmlformats.org/officeDocument/2006/relationships/image" Target="../media/image1555.png"/><Relationship Id="rId151" Type="http://schemas.openxmlformats.org/officeDocument/2006/relationships/customXml" Target="../ink/ink890.xml"/><Relationship Id="rId368" Type="http://schemas.openxmlformats.org/officeDocument/2006/relationships/image" Target="../media/image1674.png"/><Relationship Id="rId389" Type="http://schemas.openxmlformats.org/officeDocument/2006/relationships/customXml" Target="../ink/ink1009.xml"/><Relationship Id="rId172" Type="http://schemas.openxmlformats.org/officeDocument/2006/relationships/image" Target="../media/image1576.png"/><Relationship Id="rId193" Type="http://schemas.openxmlformats.org/officeDocument/2006/relationships/customXml" Target="../ink/ink911.xml"/><Relationship Id="rId207" Type="http://schemas.openxmlformats.org/officeDocument/2006/relationships/customXml" Target="../ink/ink918.xml"/><Relationship Id="rId228" Type="http://schemas.openxmlformats.org/officeDocument/2006/relationships/image" Target="../media/image1604.png"/><Relationship Id="rId249" Type="http://schemas.openxmlformats.org/officeDocument/2006/relationships/customXml" Target="../ink/ink939.xml"/><Relationship Id="rId414" Type="http://schemas.openxmlformats.org/officeDocument/2006/relationships/image" Target="../media/image1697.png"/><Relationship Id="rId435" Type="http://schemas.openxmlformats.org/officeDocument/2006/relationships/customXml" Target="../ink/ink1032.xml"/><Relationship Id="rId13" Type="http://schemas.openxmlformats.org/officeDocument/2006/relationships/customXml" Target="../ink/ink821.xml"/><Relationship Id="rId109" Type="http://schemas.openxmlformats.org/officeDocument/2006/relationships/customXml" Target="../ink/ink869.xml"/><Relationship Id="rId260" Type="http://schemas.openxmlformats.org/officeDocument/2006/relationships/image" Target="../media/image1620.png"/><Relationship Id="rId281" Type="http://schemas.openxmlformats.org/officeDocument/2006/relationships/customXml" Target="../ink/ink955.xml"/><Relationship Id="rId316" Type="http://schemas.openxmlformats.org/officeDocument/2006/relationships/image" Target="../media/image1648.png"/><Relationship Id="rId337" Type="http://schemas.openxmlformats.org/officeDocument/2006/relationships/customXml" Target="../ink/ink983.xml"/><Relationship Id="rId34" Type="http://schemas.openxmlformats.org/officeDocument/2006/relationships/image" Target="../media/image1507.png"/><Relationship Id="rId55" Type="http://schemas.openxmlformats.org/officeDocument/2006/relationships/customXml" Target="../ink/ink842.xml"/><Relationship Id="rId76" Type="http://schemas.openxmlformats.org/officeDocument/2006/relationships/image" Target="../media/image1528.png"/><Relationship Id="rId97" Type="http://schemas.openxmlformats.org/officeDocument/2006/relationships/customXml" Target="../ink/ink863.xml"/><Relationship Id="rId120" Type="http://schemas.openxmlformats.org/officeDocument/2006/relationships/image" Target="../media/image1550.png"/><Relationship Id="rId141" Type="http://schemas.openxmlformats.org/officeDocument/2006/relationships/customXml" Target="../ink/ink885.xml"/><Relationship Id="rId358" Type="http://schemas.openxmlformats.org/officeDocument/2006/relationships/image" Target="../media/image1669.png"/><Relationship Id="rId379" Type="http://schemas.openxmlformats.org/officeDocument/2006/relationships/customXml" Target="../ink/ink1004.xml"/><Relationship Id="rId7" Type="http://schemas.openxmlformats.org/officeDocument/2006/relationships/customXml" Target="../ink/ink818.xml"/><Relationship Id="rId162" Type="http://schemas.openxmlformats.org/officeDocument/2006/relationships/image" Target="../media/image1571.png"/><Relationship Id="rId183" Type="http://schemas.openxmlformats.org/officeDocument/2006/relationships/customXml" Target="../ink/ink906.xml"/><Relationship Id="rId218" Type="http://schemas.openxmlformats.org/officeDocument/2006/relationships/image" Target="../media/image1599.png"/><Relationship Id="rId239" Type="http://schemas.openxmlformats.org/officeDocument/2006/relationships/customXml" Target="../ink/ink934.xml"/><Relationship Id="rId390" Type="http://schemas.openxmlformats.org/officeDocument/2006/relationships/image" Target="../media/image1685.png"/><Relationship Id="rId404" Type="http://schemas.openxmlformats.org/officeDocument/2006/relationships/image" Target="../media/image1692.png"/><Relationship Id="rId425" Type="http://schemas.openxmlformats.org/officeDocument/2006/relationships/customXml" Target="../ink/ink1027.xml"/><Relationship Id="rId446" Type="http://schemas.openxmlformats.org/officeDocument/2006/relationships/image" Target="../media/image1713.png"/><Relationship Id="rId250" Type="http://schemas.openxmlformats.org/officeDocument/2006/relationships/image" Target="../media/image1615.png"/><Relationship Id="rId271" Type="http://schemas.openxmlformats.org/officeDocument/2006/relationships/customXml" Target="../ink/ink950.xml"/><Relationship Id="rId292" Type="http://schemas.openxmlformats.org/officeDocument/2006/relationships/image" Target="../media/image1636.png"/><Relationship Id="rId306" Type="http://schemas.openxmlformats.org/officeDocument/2006/relationships/image" Target="../media/image1643.png"/><Relationship Id="rId24" Type="http://schemas.openxmlformats.org/officeDocument/2006/relationships/image" Target="../media/image1502.png"/><Relationship Id="rId45" Type="http://schemas.openxmlformats.org/officeDocument/2006/relationships/customXml" Target="../ink/ink837.xml"/><Relationship Id="rId66" Type="http://schemas.openxmlformats.org/officeDocument/2006/relationships/image" Target="../media/image1523.png"/><Relationship Id="rId87" Type="http://schemas.openxmlformats.org/officeDocument/2006/relationships/customXml" Target="../ink/ink858.xml"/><Relationship Id="rId110" Type="http://schemas.openxmlformats.org/officeDocument/2006/relationships/image" Target="../media/image1545.png"/><Relationship Id="rId131" Type="http://schemas.openxmlformats.org/officeDocument/2006/relationships/customXml" Target="../ink/ink880.xml"/><Relationship Id="rId327" Type="http://schemas.openxmlformats.org/officeDocument/2006/relationships/customXml" Target="../ink/ink978.xml"/><Relationship Id="rId348" Type="http://schemas.openxmlformats.org/officeDocument/2006/relationships/image" Target="../media/image1664.png"/><Relationship Id="rId369" Type="http://schemas.openxmlformats.org/officeDocument/2006/relationships/customXml" Target="../ink/ink999.xml"/><Relationship Id="rId152" Type="http://schemas.openxmlformats.org/officeDocument/2006/relationships/image" Target="../media/image1566.png"/><Relationship Id="rId173" Type="http://schemas.openxmlformats.org/officeDocument/2006/relationships/customXml" Target="../ink/ink901.xml"/><Relationship Id="rId194" Type="http://schemas.openxmlformats.org/officeDocument/2006/relationships/image" Target="../media/image1587.png"/><Relationship Id="rId208" Type="http://schemas.openxmlformats.org/officeDocument/2006/relationships/image" Target="../media/image1594.png"/><Relationship Id="rId229" Type="http://schemas.openxmlformats.org/officeDocument/2006/relationships/customXml" Target="../ink/ink929.xml"/><Relationship Id="rId380" Type="http://schemas.openxmlformats.org/officeDocument/2006/relationships/image" Target="../media/image1680.png"/><Relationship Id="rId415" Type="http://schemas.openxmlformats.org/officeDocument/2006/relationships/customXml" Target="../ink/ink1022.xml"/><Relationship Id="rId436" Type="http://schemas.openxmlformats.org/officeDocument/2006/relationships/image" Target="../media/image1708.png"/><Relationship Id="rId240" Type="http://schemas.openxmlformats.org/officeDocument/2006/relationships/image" Target="../media/image1610.png"/><Relationship Id="rId261" Type="http://schemas.openxmlformats.org/officeDocument/2006/relationships/customXml" Target="../ink/ink945.xml"/><Relationship Id="rId14" Type="http://schemas.openxmlformats.org/officeDocument/2006/relationships/image" Target="../media/image1497.png"/><Relationship Id="rId35" Type="http://schemas.openxmlformats.org/officeDocument/2006/relationships/customXml" Target="../ink/ink832.xml"/><Relationship Id="rId56" Type="http://schemas.openxmlformats.org/officeDocument/2006/relationships/image" Target="../media/image1518.png"/><Relationship Id="rId77" Type="http://schemas.openxmlformats.org/officeDocument/2006/relationships/customXml" Target="../ink/ink853.xml"/><Relationship Id="rId100" Type="http://schemas.openxmlformats.org/officeDocument/2006/relationships/image" Target="../media/image1540.png"/><Relationship Id="rId282" Type="http://schemas.openxmlformats.org/officeDocument/2006/relationships/image" Target="../media/image1631.png"/><Relationship Id="rId317" Type="http://schemas.openxmlformats.org/officeDocument/2006/relationships/customXml" Target="../ink/ink973.xml"/><Relationship Id="rId338" Type="http://schemas.openxmlformats.org/officeDocument/2006/relationships/image" Target="../media/image1659.png"/><Relationship Id="rId359" Type="http://schemas.openxmlformats.org/officeDocument/2006/relationships/customXml" Target="../ink/ink994.xml"/><Relationship Id="rId8" Type="http://schemas.openxmlformats.org/officeDocument/2006/relationships/image" Target="../media/image1494.png"/><Relationship Id="rId98" Type="http://schemas.openxmlformats.org/officeDocument/2006/relationships/image" Target="../media/image1539.png"/><Relationship Id="rId121" Type="http://schemas.openxmlformats.org/officeDocument/2006/relationships/customXml" Target="../ink/ink875.xml"/><Relationship Id="rId142" Type="http://schemas.openxmlformats.org/officeDocument/2006/relationships/image" Target="../media/image1561.png"/><Relationship Id="rId163" Type="http://schemas.openxmlformats.org/officeDocument/2006/relationships/customXml" Target="../ink/ink896.xml"/><Relationship Id="rId184" Type="http://schemas.openxmlformats.org/officeDocument/2006/relationships/image" Target="../media/image1582.png"/><Relationship Id="rId219" Type="http://schemas.openxmlformats.org/officeDocument/2006/relationships/customXml" Target="../ink/ink924.xml"/><Relationship Id="rId370" Type="http://schemas.openxmlformats.org/officeDocument/2006/relationships/image" Target="../media/image1675.png"/><Relationship Id="rId391" Type="http://schemas.openxmlformats.org/officeDocument/2006/relationships/customXml" Target="../ink/ink1010.xml"/><Relationship Id="rId405" Type="http://schemas.openxmlformats.org/officeDocument/2006/relationships/customXml" Target="../ink/ink1017.xml"/><Relationship Id="rId426" Type="http://schemas.openxmlformats.org/officeDocument/2006/relationships/image" Target="../media/image1703.png"/><Relationship Id="rId230" Type="http://schemas.openxmlformats.org/officeDocument/2006/relationships/image" Target="../media/image1605.png"/><Relationship Id="rId251" Type="http://schemas.openxmlformats.org/officeDocument/2006/relationships/customXml" Target="../ink/ink940.xml"/><Relationship Id="rId25" Type="http://schemas.openxmlformats.org/officeDocument/2006/relationships/customXml" Target="../ink/ink827.xml"/><Relationship Id="rId46" Type="http://schemas.openxmlformats.org/officeDocument/2006/relationships/image" Target="../media/image1513.png"/><Relationship Id="rId67" Type="http://schemas.openxmlformats.org/officeDocument/2006/relationships/customXml" Target="../ink/ink848.xml"/><Relationship Id="rId272" Type="http://schemas.openxmlformats.org/officeDocument/2006/relationships/image" Target="../media/image1626.png"/><Relationship Id="rId293" Type="http://schemas.openxmlformats.org/officeDocument/2006/relationships/customXml" Target="../ink/ink961.xml"/><Relationship Id="rId307" Type="http://schemas.openxmlformats.org/officeDocument/2006/relationships/customXml" Target="../ink/ink968.xml"/><Relationship Id="rId328" Type="http://schemas.openxmlformats.org/officeDocument/2006/relationships/image" Target="../media/image1654.png"/><Relationship Id="rId349" Type="http://schemas.openxmlformats.org/officeDocument/2006/relationships/customXml" Target="../ink/ink989.xml"/><Relationship Id="rId88" Type="http://schemas.openxmlformats.org/officeDocument/2006/relationships/image" Target="../media/image1534.png"/><Relationship Id="rId111" Type="http://schemas.openxmlformats.org/officeDocument/2006/relationships/customXml" Target="../ink/ink870.xml"/><Relationship Id="rId132" Type="http://schemas.openxmlformats.org/officeDocument/2006/relationships/image" Target="../media/image1556.png"/><Relationship Id="rId153" Type="http://schemas.openxmlformats.org/officeDocument/2006/relationships/customXml" Target="../ink/ink891.xml"/><Relationship Id="rId174" Type="http://schemas.openxmlformats.org/officeDocument/2006/relationships/image" Target="../media/image1577.png"/><Relationship Id="rId195" Type="http://schemas.openxmlformats.org/officeDocument/2006/relationships/customXml" Target="../ink/ink912.xml"/><Relationship Id="rId209" Type="http://schemas.openxmlformats.org/officeDocument/2006/relationships/customXml" Target="../ink/ink919.xml"/><Relationship Id="rId360" Type="http://schemas.openxmlformats.org/officeDocument/2006/relationships/image" Target="../media/image1670.png"/><Relationship Id="rId381" Type="http://schemas.openxmlformats.org/officeDocument/2006/relationships/customXml" Target="../ink/ink1005.xml"/><Relationship Id="rId416" Type="http://schemas.openxmlformats.org/officeDocument/2006/relationships/image" Target="../media/image1698.png"/><Relationship Id="rId220" Type="http://schemas.openxmlformats.org/officeDocument/2006/relationships/image" Target="../media/image1600.png"/><Relationship Id="rId241" Type="http://schemas.openxmlformats.org/officeDocument/2006/relationships/customXml" Target="../ink/ink935.xml"/><Relationship Id="rId437" Type="http://schemas.openxmlformats.org/officeDocument/2006/relationships/customXml" Target="../ink/ink1033.xml"/><Relationship Id="rId15" Type="http://schemas.openxmlformats.org/officeDocument/2006/relationships/customXml" Target="../ink/ink822.xml"/><Relationship Id="rId36" Type="http://schemas.openxmlformats.org/officeDocument/2006/relationships/image" Target="../media/image1508.png"/><Relationship Id="rId57" Type="http://schemas.openxmlformats.org/officeDocument/2006/relationships/customXml" Target="../ink/ink843.xml"/><Relationship Id="rId262" Type="http://schemas.openxmlformats.org/officeDocument/2006/relationships/image" Target="../media/image1621.png"/><Relationship Id="rId283" Type="http://schemas.openxmlformats.org/officeDocument/2006/relationships/customXml" Target="../ink/ink956.xml"/><Relationship Id="rId318" Type="http://schemas.openxmlformats.org/officeDocument/2006/relationships/image" Target="../media/image1649.png"/><Relationship Id="rId339" Type="http://schemas.openxmlformats.org/officeDocument/2006/relationships/customXml" Target="../ink/ink984.xml"/><Relationship Id="rId78" Type="http://schemas.openxmlformats.org/officeDocument/2006/relationships/image" Target="../media/image1529.png"/><Relationship Id="rId99" Type="http://schemas.openxmlformats.org/officeDocument/2006/relationships/customXml" Target="../ink/ink864.xml"/><Relationship Id="rId101" Type="http://schemas.openxmlformats.org/officeDocument/2006/relationships/customXml" Target="../ink/ink865.xml"/><Relationship Id="rId122" Type="http://schemas.openxmlformats.org/officeDocument/2006/relationships/image" Target="../media/image1551.png"/><Relationship Id="rId143" Type="http://schemas.openxmlformats.org/officeDocument/2006/relationships/customXml" Target="../ink/ink886.xml"/><Relationship Id="rId164" Type="http://schemas.openxmlformats.org/officeDocument/2006/relationships/image" Target="../media/image1572.png"/><Relationship Id="rId185" Type="http://schemas.openxmlformats.org/officeDocument/2006/relationships/customXml" Target="../ink/ink907.xml"/><Relationship Id="rId350" Type="http://schemas.openxmlformats.org/officeDocument/2006/relationships/image" Target="../media/image1665.png"/><Relationship Id="rId371" Type="http://schemas.openxmlformats.org/officeDocument/2006/relationships/customXml" Target="../ink/ink1000.xml"/><Relationship Id="rId406" Type="http://schemas.openxmlformats.org/officeDocument/2006/relationships/image" Target="../media/image1693.png"/><Relationship Id="rId9" Type="http://schemas.openxmlformats.org/officeDocument/2006/relationships/customXml" Target="../ink/ink819.xml"/><Relationship Id="rId210" Type="http://schemas.openxmlformats.org/officeDocument/2006/relationships/image" Target="../media/image1595.png"/><Relationship Id="rId392" Type="http://schemas.openxmlformats.org/officeDocument/2006/relationships/image" Target="../media/image1686.png"/><Relationship Id="rId427" Type="http://schemas.openxmlformats.org/officeDocument/2006/relationships/customXml" Target="../ink/ink1028.xml"/><Relationship Id="rId26" Type="http://schemas.openxmlformats.org/officeDocument/2006/relationships/image" Target="../media/image1503.png"/><Relationship Id="rId231" Type="http://schemas.openxmlformats.org/officeDocument/2006/relationships/customXml" Target="../ink/ink930.xml"/><Relationship Id="rId252" Type="http://schemas.openxmlformats.org/officeDocument/2006/relationships/image" Target="../media/image1616.png"/><Relationship Id="rId273" Type="http://schemas.openxmlformats.org/officeDocument/2006/relationships/customXml" Target="../ink/ink951.xml"/><Relationship Id="rId294" Type="http://schemas.openxmlformats.org/officeDocument/2006/relationships/image" Target="../media/image1637.png"/><Relationship Id="rId308" Type="http://schemas.openxmlformats.org/officeDocument/2006/relationships/image" Target="../media/image1644.png"/><Relationship Id="rId329" Type="http://schemas.openxmlformats.org/officeDocument/2006/relationships/customXml" Target="../ink/ink979.xml"/><Relationship Id="rId47" Type="http://schemas.openxmlformats.org/officeDocument/2006/relationships/customXml" Target="../ink/ink838.xml"/><Relationship Id="rId68" Type="http://schemas.openxmlformats.org/officeDocument/2006/relationships/image" Target="../media/image1524.png"/><Relationship Id="rId89" Type="http://schemas.openxmlformats.org/officeDocument/2006/relationships/customXml" Target="../ink/ink859.xml"/><Relationship Id="rId112" Type="http://schemas.openxmlformats.org/officeDocument/2006/relationships/image" Target="../media/image1546.png"/><Relationship Id="rId133" Type="http://schemas.openxmlformats.org/officeDocument/2006/relationships/customXml" Target="../ink/ink881.xml"/><Relationship Id="rId154" Type="http://schemas.openxmlformats.org/officeDocument/2006/relationships/image" Target="../media/image1567.png"/><Relationship Id="rId175" Type="http://schemas.openxmlformats.org/officeDocument/2006/relationships/customXml" Target="../ink/ink902.xml"/><Relationship Id="rId340" Type="http://schemas.openxmlformats.org/officeDocument/2006/relationships/image" Target="../media/image1660.png"/><Relationship Id="rId361" Type="http://schemas.openxmlformats.org/officeDocument/2006/relationships/customXml" Target="../ink/ink995.xml"/><Relationship Id="rId196" Type="http://schemas.openxmlformats.org/officeDocument/2006/relationships/image" Target="../media/image1588.png"/><Relationship Id="rId200" Type="http://schemas.openxmlformats.org/officeDocument/2006/relationships/image" Target="../media/image1590.png"/><Relationship Id="rId382" Type="http://schemas.openxmlformats.org/officeDocument/2006/relationships/image" Target="../media/image1681.png"/><Relationship Id="rId417" Type="http://schemas.openxmlformats.org/officeDocument/2006/relationships/customXml" Target="../ink/ink1023.xml"/><Relationship Id="rId438" Type="http://schemas.openxmlformats.org/officeDocument/2006/relationships/image" Target="../media/image1709.png"/><Relationship Id="rId16" Type="http://schemas.openxmlformats.org/officeDocument/2006/relationships/image" Target="../media/image1498.png"/><Relationship Id="rId221" Type="http://schemas.openxmlformats.org/officeDocument/2006/relationships/customXml" Target="../ink/ink925.xml"/><Relationship Id="rId242" Type="http://schemas.openxmlformats.org/officeDocument/2006/relationships/image" Target="../media/image1611.png"/><Relationship Id="rId263" Type="http://schemas.openxmlformats.org/officeDocument/2006/relationships/customXml" Target="../ink/ink946.xml"/><Relationship Id="rId284" Type="http://schemas.openxmlformats.org/officeDocument/2006/relationships/image" Target="../media/image1632.png"/><Relationship Id="rId319" Type="http://schemas.openxmlformats.org/officeDocument/2006/relationships/customXml" Target="../ink/ink974.xml"/><Relationship Id="rId37" Type="http://schemas.openxmlformats.org/officeDocument/2006/relationships/customXml" Target="../ink/ink833.xml"/><Relationship Id="rId58" Type="http://schemas.openxmlformats.org/officeDocument/2006/relationships/image" Target="../media/image1519.png"/><Relationship Id="rId79" Type="http://schemas.openxmlformats.org/officeDocument/2006/relationships/customXml" Target="../ink/ink854.xml"/><Relationship Id="rId102" Type="http://schemas.openxmlformats.org/officeDocument/2006/relationships/image" Target="../media/image1541.png"/><Relationship Id="rId123" Type="http://schemas.openxmlformats.org/officeDocument/2006/relationships/customXml" Target="../ink/ink876.xml"/><Relationship Id="rId144" Type="http://schemas.openxmlformats.org/officeDocument/2006/relationships/image" Target="../media/image1562.png"/><Relationship Id="rId330" Type="http://schemas.openxmlformats.org/officeDocument/2006/relationships/image" Target="../media/image1655.png"/><Relationship Id="rId90" Type="http://schemas.openxmlformats.org/officeDocument/2006/relationships/image" Target="../media/image1535.png"/><Relationship Id="rId165" Type="http://schemas.openxmlformats.org/officeDocument/2006/relationships/customXml" Target="../ink/ink897.xml"/><Relationship Id="rId186" Type="http://schemas.openxmlformats.org/officeDocument/2006/relationships/image" Target="../media/image1583.png"/><Relationship Id="rId351" Type="http://schemas.openxmlformats.org/officeDocument/2006/relationships/customXml" Target="../ink/ink990.xml"/><Relationship Id="rId372" Type="http://schemas.openxmlformats.org/officeDocument/2006/relationships/image" Target="../media/image1676.png"/><Relationship Id="rId393" Type="http://schemas.openxmlformats.org/officeDocument/2006/relationships/customXml" Target="../ink/ink1011.xml"/><Relationship Id="rId407" Type="http://schemas.openxmlformats.org/officeDocument/2006/relationships/customXml" Target="../ink/ink1018.xml"/><Relationship Id="rId428" Type="http://schemas.openxmlformats.org/officeDocument/2006/relationships/image" Target="../media/image1704.png"/><Relationship Id="rId211" Type="http://schemas.openxmlformats.org/officeDocument/2006/relationships/customXml" Target="../ink/ink920.xml"/><Relationship Id="rId232" Type="http://schemas.openxmlformats.org/officeDocument/2006/relationships/image" Target="../media/image1606.png"/><Relationship Id="rId253" Type="http://schemas.openxmlformats.org/officeDocument/2006/relationships/customXml" Target="../ink/ink941.xml"/><Relationship Id="rId274" Type="http://schemas.openxmlformats.org/officeDocument/2006/relationships/image" Target="../media/image1627.png"/><Relationship Id="rId295" Type="http://schemas.openxmlformats.org/officeDocument/2006/relationships/customXml" Target="../ink/ink962.xml"/><Relationship Id="rId309" Type="http://schemas.openxmlformats.org/officeDocument/2006/relationships/customXml" Target="../ink/ink969.xml"/><Relationship Id="rId27" Type="http://schemas.openxmlformats.org/officeDocument/2006/relationships/customXml" Target="../ink/ink828.xml"/><Relationship Id="rId48" Type="http://schemas.openxmlformats.org/officeDocument/2006/relationships/image" Target="../media/image1514.png"/><Relationship Id="rId69" Type="http://schemas.openxmlformats.org/officeDocument/2006/relationships/customXml" Target="../ink/ink849.xml"/><Relationship Id="rId113" Type="http://schemas.openxmlformats.org/officeDocument/2006/relationships/customXml" Target="../ink/ink871.xml"/><Relationship Id="rId134" Type="http://schemas.openxmlformats.org/officeDocument/2006/relationships/image" Target="../media/image1557.png"/><Relationship Id="rId320" Type="http://schemas.openxmlformats.org/officeDocument/2006/relationships/image" Target="../media/image1650.png"/><Relationship Id="rId80" Type="http://schemas.openxmlformats.org/officeDocument/2006/relationships/image" Target="../media/image1530.png"/><Relationship Id="rId155" Type="http://schemas.openxmlformats.org/officeDocument/2006/relationships/customXml" Target="../ink/ink892.xml"/><Relationship Id="rId176" Type="http://schemas.openxmlformats.org/officeDocument/2006/relationships/image" Target="../media/image1578.png"/><Relationship Id="rId197" Type="http://schemas.openxmlformats.org/officeDocument/2006/relationships/customXml" Target="../ink/ink913.xml"/><Relationship Id="rId341" Type="http://schemas.openxmlformats.org/officeDocument/2006/relationships/customXml" Target="../ink/ink985.xml"/><Relationship Id="rId362" Type="http://schemas.openxmlformats.org/officeDocument/2006/relationships/image" Target="../media/image1671.png"/><Relationship Id="rId383" Type="http://schemas.openxmlformats.org/officeDocument/2006/relationships/customXml" Target="../ink/ink1006.xml"/><Relationship Id="rId418" Type="http://schemas.openxmlformats.org/officeDocument/2006/relationships/image" Target="../media/image1699.png"/><Relationship Id="rId439" Type="http://schemas.openxmlformats.org/officeDocument/2006/relationships/customXml" Target="../ink/ink1034.xml"/><Relationship Id="rId201" Type="http://schemas.openxmlformats.org/officeDocument/2006/relationships/customXml" Target="../ink/ink915.xml"/><Relationship Id="rId222" Type="http://schemas.openxmlformats.org/officeDocument/2006/relationships/image" Target="../media/image1601.png"/><Relationship Id="rId243" Type="http://schemas.openxmlformats.org/officeDocument/2006/relationships/customXml" Target="../ink/ink936.xml"/><Relationship Id="rId264" Type="http://schemas.openxmlformats.org/officeDocument/2006/relationships/image" Target="../media/image1622.png"/><Relationship Id="rId285" Type="http://schemas.openxmlformats.org/officeDocument/2006/relationships/customXml" Target="../ink/ink957.xml"/><Relationship Id="rId17" Type="http://schemas.openxmlformats.org/officeDocument/2006/relationships/customXml" Target="../ink/ink823.xml"/><Relationship Id="rId38" Type="http://schemas.openxmlformats.org/officeDocument/2006/relationships/image" Target="../media/image1509.png"/><Relationship Id="rId59" Type="http://schemas.openxmlformats.org/officeDocument/2006/relationships/customXml" Target="../ink/ink844.xml"/><Relationship Id="rId103" Type="http://schemas.openxmlformats.org/officeDocument/2006/relationships/customXml" Target="../ink/ink866.xml"/><Relationship Id="rId124" Type="http://schemas.openxmlformats.org/officeDocument/2006/relationships/image" Target="../media/image1552.png"/><Relationship Id="rId310" Type="http://schemas.openxmlformats.org/officeDocument/2006/relationships/image" Target="../media/image1645.png"/><Relationship Id="rId70" Type="http://schemas.openxmlformats.org/officeDocument/2006/relationships/image" Target="../media/image1525.png"/><Relationship Id="rId91" Type="http://schemas.openxmlformats.org/officeDocument/2006/relationships/customXml" Target="../ink/ink860.xml"/><Relationship Id="rId145" Type="http://schemas.openxmlformats.org/officeDocument/2006/relationships/customXml" Target="../ink/ink887.xml"/><Relationship Id="rId166" Type="http://schemas.openxmlformats.org/officeDocument/2006/relationships/image" Target="../media/image1573.png"/><Relationship Id="rId187" Type="http://schemas.openxmlformats.org/officeDocument/2006/relationships/customXml" Target="../ink/ink908.xml"/><Relationship Id="rId331" Type="http://schemas.openxmlformats.org/officeDocument/2006/relationships/customXml" Target="../ink/ink980.xml"/><Relationship Id="rId352" Type="http://schemas.openxmlformats.org/officeDocument/2006/relationships/image" Target="../media/image1666.png"/><Relationship Id="rId373" Type="http://schemas.openxmlformats.org/officeDocument/2006/relationships/customXml" Target="../ink/ink1001.xml"/><Relationship Id="rId394" Type="http://schemas.openxmlformats.org/officeDocument/2006/relationships/image" Target="../media/image1687.png"/><Relationship Id="rId408" Type="http://schemas.openxmlformats.org/officeDocument/2006/relationships/image" Target="../media/image1694.png"/><Relationship Id="rId429" Type="http://schemas.openxmlformats.org/officeDocument/2006/relationships/customXml" Target="../ink/ink102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96.png"/><Relationship Id="rId233" Type="http://schemas.openxmlformats.org/officeDocument/2006/relationships/customXml" Target="../ink/ink931.xml"/><Relationship Id="rId254" Type="http://schemas.openxmlformats.org/officeDocument/2006/relationships/image" Target="../media/image1617.png"/><Relationship Id="rId440" Type="http://schemas.openxmlformats.org/officeDocument/2006/relationships/image" Target="../media/image1710.png"/><Relationship Id="rId28" Type="http://schemas.openxmlformats.org/officeDocument/2006/relationships/image" Target="../media/image1504.png"/><Relationship Id="rId49" Type="http://schemas.openxmlformats.org/officeDocument/2006/relationships/customXml" Target="../ink/ink839.xml"/><Relationship Id="rId114" Type="http://schemas.openxmlformats.org/officeDocument/2006/relationships/image" Target="../media/image1547.png"/><Relationship Id="rId275" Type="http://schemas.openxmlformats.org/officeDocument/2006/relationships/customXml" Target="../ink/ink952.xml"/><Relationship Id="rId296" Type="http://schemas.openxmlformats.org/officeDocument/2006/relationships/image" Target="../media/image1638.png"/><Relationship Id="rId300" Type="http://schemas.openxmlformats.org/officeDocument/2006/relationships/image" Target="../media/image1640.png"/><Relationship Id="rId60" Type="http://schemas.openxmlformats.org/officeDocument/2006/relationships/image" Target="../media/image1520.png"/><Relationship Id="rId81" Type="http://schemas.openxmlformats.org/officeDocument/2006/relationships/customXml" Target="../ink/ink855.xml"/><Relationship Id="rId135" Type="http://schemas.openxmlformats.org/officeDocument/2006/relationships/customXml" Target="../ink/ink882.xml"/><Relationship Id="rId156" Type="http://schemas.openxmlformats.org/officeDocument/2006/relationships/image" Target="../media/image1568.png"/><Relationship Id="rId177" Type="http://schemas.openxmlformats.org/officeDocument/2006/relationships/customXml" Target="../ink/ink903.xml"/><Relationship Id="rId198" Type="http://schemas.openxmlformats.org/officeDocument/2006/relationships/image" Target="../media/image1589.png"/><Relationship Id="rId321" Type="http://schemas.openxmlformats.org/officeDocument/2006/relationships/customXml" Target="../ink/ink975.xml"/><Relationship Id="rId342" Type="http://schemas.openxmlformats.org/officeDocument/2006/relationships/image" Target="../media/image1661.png"/><Relationship Id="rId363" Type="http://schemas.openxmlformats.org/officeDocument/2006/relationships/customXml" Target="../ink/ink996.xml"/><Relationship Id="rId384" Type="http://schemas.openxmlformats.org/officeDocument/2006/relationships/image" Target="../media/image1682.png"/><Relationship Id="rId419" Type="http://schemas.openxmlformats.org/officeDocument/2006/relationships/customXml" Target="../ink/ink1024.xml"/><Relationship Id="rId202" Type="http://schemas.openxmlformats.org/officeDocument/2006/relationships/image" Target="../media/image1591.png"/><Relationship Id="rId223" Type="http://schemas.openxmlformats.org/officeDocument/2006/relationships/customXml" Target="../ink/ink926.xml"/><Relationship Id="rId244" Type="http://schemas.openxmlformats.org/officeDocument/2006/relationships/image" Target="../media/image1612.png"/><Relationship Id="rId430" Type="http://schemas.openxmlformats.org/officeDocument/2006/relationships/image" Target="../media/image1705.png"/><Relationship Id="rId18" Type="http://schemas.openxmlformats.org/officeDocument/2006/relationships/image" Target="../media/image1499.png"/><Relationship Id="rId39" Type="http://schemas.openxmlformats.org/officeDocument/2006/relationships/customXml" Target="../ink/ink834.xml"/><Relationship Id="rId265" Type="http://schemas.openxmlformats.org/officeDocument/2006/relationships/customXml" Target="../ink/ink947.xml"/><Relationship Id="rId286" Type="http://schemas.openxmlformats.org/officeDocument/2006/relationships/image" Target="../media/image1633.png"/><Relationship Id="rId50" Type="http://schemas.openxmlformats.org/officeDocument/2006/relationships/image" Target="../media/image1515.png"/><Relationship Id="rId104" Type="http://schemas.openxmlformats.org/officeDocument/2006/relationships/image" Target="../media/image1542.png"/><Relationship Id="rId125" Type="http://schemas.openxmlformats.org/officeDocument/2006/relationships/customXml" Target="../ink/ink877.xml"/><Relationship Id="rId146" Type="http://schemas.openxmlformats.org/officeDocument/2006/relationships/image" Target="../media/image1563.png"/><Relationship Id="rId167" Type="http://schemas.openxmlformats.org/officeDocument/2006/relationships/customXml" Target="../ink/ink898.xml"/><Relationship Id="rId188" Type="http://schemas.openxmlformats.org/officeDocument/2006/relationships/image" Target="../media/image1584.png"/><Relationship Id="rId311" Type="http://schemas.openxmlformats.org/officeDocument/2006/relationships/customXml" Target="../ink/ink970.xml"/><Relationship Id="rId332" Type="http://schemas.openxmlformats.org/officeDocument/2006/relationships/image" Target="../media/image1656.png"/><Relationship Id="rId353" Type="http://schemas.openxmlformats.org/officeDocument/2006/relationships/customXml" Target="../ink/ink991.xml"/><Relationship Id="rId374" Type="http://schemas.openxmlformats.org/officeDocument/2006/relationships/image" Target="../media/image1677.png"/><Relationship Id="rId395" Type="http://schemas.openxmlformats.org/officeDocument/2006/relationships/customXml" Target="../ink/ink1012.xml"/><Relationship Id="rId409" Type="http://schemas.openxmlformats.org/officeDocument/2006/relationships/customXml" Target="../ink/ink1019.xml"/><Relationship Id="rId71" Type="http://schemas.openxmlformats.org/officeDocument/2006/relationships/customXml" Target="../ink/ink850.xml"/><Relationship Id="rId92" Type="http://schemas.openxmlformats.org/officeDocument/2006/relationships/image" Target="../media/image1536.png"/><Relationship Id="rId213" Type="http://schemas.openxmlformats.org/officeDocument/2006/relationships/customXml" Target="../ink/ink921.xml"/><Relationship Id="rId234" Type="http://schemas.openxmlformats.org/officeDocument/2006/relationships/image" Target="../media/image1607.png"/><Relationship Id="rId420" Type="http://schemas.openxmlformats.org/officeDocument/2006/relationships/image" Target="../media/image1700.png"/><Relationship Id="rId2" Type="http://schemas.openxmlformats.org/officeDocument/2006/relationships/image" Target="../media/image31.png"/><Relationship Id="rId29" Type="http://schemas.openxmlformats.org/officeDocument/2006/relationships/customXml" Target="../ink/ink829.xml"/><Relationship Id="rId255" Type="http://schemas.openxmlformats.org/officeDocument/2006/relationships/customXml" Target="../ink/ink942.xml"/><Relationship Id="rId276" Type="http://schemas.openxmlformats.org/officeDocument/2006/relationships/image" Target="../media/image1628.png"/><Relationship Id="rId297" Type="http://schemas.openxmlformats.org/officeDocument/2006/relationships/customXml" Target="../ink/ink963.xml"/><Relationship Id="rId441" Type="http://schemas.openxmlformats.org/officeDocument/2006/relationships/customXml" Target="../ink/ink1035.xml"/><Relationship Id="rId40" Type="http://schemas.openxmlformats.org/officeDocument/2006/relationships/image" Target="../media/image1510.png"/><Relationship Id="rId115" Type="http://schemas.openxmlformats.org/officeDocument/2006/relationships/customXml" Target="../ink/ink872.xml"/><Relationship Id="rId136" Type="http://schemas.openxmlformats.org/officeDocument/2006/relationships/image" Target="../media/image1558.png"/><Relationship Id="rId157" Type="http://schemas.openxmlformats.org/officeDocument/2006/relationships/customXml" Target="../ink/ink893.xml"/><Relationship Id="rId178" Type="http://schemas.openxmlformats.org/officeDocument/2006/relationships/image" Target="../media/image1579.png"/><Relationship Id="rId301" Type="http://schemas.openxmlformats.org/officeDocument/2006/relationships/customXml" Target="../ink/ink965.xml"/><Relationship Id="rId322" Type="http://schemas.openxmlformats.org/officeDocument/2006/relationships/image" Target="../media/image1651.png"/><Relationship Id="rId343" Type="http://schemas.openxmlformats.org/officeDocument/2006/relationships/customXml" Target="../ink/ink986.xml"/><Relationship Id="rId364" Type="http://schemas.openxmlformats.org/officeDocument/2006/relationships/image" Target="../media/image1672.png"/><Relationship Id="rId61" Type="http://schemas.openxmlformats.org/officeDocument/2006/relationships/customXml" Target="../ink/ink845.xml"/><Relationship Id="rId82" Type="http://schemas.openxmlformats.org/officeDocument/2006/relationships/image" Target="../media/image1531.png"/><Relationship Id="rId199" Type="http://schemas.openxmlformats.org/officeDocument/2006/relationships/customXml" Target="../ink/ink914.xml"/><Relationship Id="rId203" Type="http://schemas.openxmlformats.org/officeDocument/2006/relationships/customXml" Target="../ink/ink916.xml"/><Relationship Id="rId385" Type="http://schemas.openxmlformats.org/officeDocument/2006/relationships/customXml" Target="../ink/ink1007.xml"/><Relationship Id="rId19" Type="http://schemas.openxmlformats.org/officeDocument/2006/relationships/customXml" Target="../ink/ink824.xml"/><Relationship Id="rId224" Type="http://schemas.openxmlformats.org/officeDocument/2006/relationships/image" Target="../media/image1602.png"/><Relationship Id="rId245" Type="http://schemas.openxmlformats.org/officeDocument/2006/relationships/customXml" Target="../ink/ink937.xml"/><Relationship Id="rId266" Type="http://schemas.openxmlformats.org/officeDocument/2006/relationships/image" Target="../media/image1623.png"/><Relationship Id="rId287" Type="http://schemas.openxmlformats.org/officeDocument/2006/relationships/customXml" Target="../ink/ink958.xml"/><Relationship Id="rId410" Type="http://schemas.openxmlformats.org/officeDocument/2006/relationships/image" Target="../media/image1695.png"/><Relationship Id="rId431" Type="http://schemas.openxmlformats.org/officeDocument/2006/relationships/customXml" Target="../ink/ink1030.xml"/><Relationship Id="rId30" Type="http://schemas.openxmlformats.org/officeDocument/2006/relationships/image" Target="../media/image1505.png"/><Relationship Id="rId105" Type="http://schemas.openxmlformats.org/officeDocument/2006/relationships/customXml" Target="../ink/ink867.xml"/><Relationship Id="rId126" Type="http://schemas.openxmlformats.org/officeDocument/2006/relationships/image" Target="../media/image1553.png"/><Relationship Id="rId147" Type="http://schemas.openxmlformats.org/officeDocument/2006/relationships/customXml" Target="../ink/ink888.xml"/><Relationship Id="rId168" Type="http://schemas.openxmlformats.org/officeDocument/2006/relationships/image" Target="../media/image1574.png"/><Relationship Id="rId312" Type="http://schemas.openxmlformats.org/officeDocument/2006/relationships/image" Target="../media/image1646.png"/><Relationship Id="rId333" Type="http://schemas.openxmlformats.org/officeDocument/2006/relationships/customXml" Target="../ink/ink981.xml"/><Relationship Id="rId354" Type="http://schemas.openxmlformats.org/officeDocument/2006/relationships/image" Target="../media/image1667.png"/><Relationship Id="rId51" Type="http://schemas.openxmlformats.org/officeDocument/2006/relationships/customXml" Target="../ink/ink840.xml"/><Relationship Id="rId72" Type="http://schemas.openxmlformats.org/officeDocument/2006/relationships/image" Target="../media/image1526.png"/><Relationship Id="rId93" Type="http://schemas.openxmlformats.org/officeDocument/2006/relationships/customXml" Target="../ink/ink861.xml"/><Relationship Id="rId189" Type="http://schemas.openxmlformats.org/officeDocument/2006/relationships/customXml" Target="../ink/ink909.xml"/><Relationship Id="rId375" Type="http://schemas.openxmlformats.org/officeDocument/2006/relationships/customXml" Target="../ink/ink1002.xml"/><Relationship Id="rId396" Type="http://schemas.openxmlformats.org/officeDocument/2006/relationships/image" Target="../media/image1688.png"/><Relationship Id="rId3" Type="http://schemas.openxmlformats.org/officeDocument/2006/relationships/customXml" Target="../ink/ink816.xml"/><Relationship Id="rId214" Type="http://schemas.openxmlformats.org/officeDocument/2006/relationships/image" Target="../media/image1597.png"/><Relationship Id="rId235" Type="http://schemas.openxmlformats.org/officeDocument/2006/relationships/customXml" Target="../ink/ink932.xml"/><Relationship Id="rId256" Type="http://schemas.openxmlformats.org/officeDocument/2006/relationships/image" Target="../media/image1618.png"/><Relationship Id="rId277" Type="http://schemas.openxmlformats.org/officeDocument/2006/relationships/customXml" Target="../ink/ink953.xml"/><Relationship Id="rId298" Type="http://schemas.openxmlformats.org/officeDocument/2006/relationships/image" Target="../media/image1639.png"/><Relationship Id="rId400" Type="http://schemas.openxmlformats.org/officeDocument/2006/relationships/image" Target="../media/image1690.png"/><Relationship Id="rId421" Type="http://schemas.openxmlformats.org/officeDocument/2006/relationships/customXml" Target="../ink/ink1025.xml"/><Relationship Id="rId442" Type="http://schemas.openxmlformats.org/officeDocument/2006/relationships/image" Target="../media/image1711.png"/><Relationship Id="rId116" Type="http://schemas.openxmlformats.org/officeDocument/2006/relationships/image" Target="../media/image1548.png"/><Relationship Id="rId137" Type="http://schemas.openxmlformats.org/officeDocument/2006/relationships/customXml" Target="../ink/ink883.xml"/><Relationship Id="rId158" Type="http://schemas.openxmlformats.org/officeDocument/2006/relationships/image" Target="../media/image1569.png"/><Relationship Id="rId302" Type="http://schemas.openxmlformats.org/officeDocument/2006/relationships/image" Target="../media/image1641.png"/><Relationship Id="rId323" Type="http://schemas.openxmlformats.org/officeDocument/2006/relationships/customXml" Target="../ink/ink976.xml"/><Relationship Id="rId344" Type="http://schemas.openxmlformats.org/officeDocument/2006/relationships/image" Target="../media/image1662.png"/><Relationship Id="rId20" Type="http://schemas.openxmlformats.org/officeDocument/2006/relationships/image" Target="../media/image1500.png"/><Relationship Id="rId41" Type="http://schemas.openxmlformats.org/officeDocument/2006/relationships/customXml" Target="../ink/ink835.xml"/><Relationship Id="rId62" Type="http://schemas.openxmlformats.org/officeDocument/2006/relationships/image" Target="../media/image1521.png"/><Relationship Id="rId83" Type="http://schemas.openxmlformats.org/officeDocument/2006/relationships/customXml" Target="../ink/ink856.xml"/><Relationship Id="rId179" Type="http://schemas.openxmlformats.org/officeDocument/2006/relationships/customXml" Target="../ink/ink904.xml"/><Relationship Id="rId365" Type="http://schemas.openxmlformats.org/officeDocument/2006/relationships/customXml" Target="../ink/ink997.xml"/><Relationship Id="rId386" Type="http://schemas.openxmlformats.org/officeDocument/2006/relationships/image" Target="../media/image1683.png"/><Relationship Id="rId190" Type="http://schemas.openxmlformats.org/officeDocument/2006/relationships/image" Target="../media/image1585.png"/><Relationship Id="rId204" Type="http://schemas.openxmlformats.org/officeDocument/2006/relationships/image" Target="../media/image1592.png"/><Relationship Id="rId225" Type="http://schemas.openxmlformats.org/officeDocument/2006/relationships/customXml" Target="../ink/ink927.xml"/><Relationship Id="rId246" Type="http://schemas.openxmlformats.org/officeDocument/2006/relationships/image" Target="../media/image1613.png"/><Relationship Id="rId267" Type="http://schemas.openxmlformats.org/officeDocument/2006/relationships/customXml" Target="../ink/ink948.xml"/><Relationship Id="rId288" Type="http://schemas.openxmlformats.org/officeDocument/2006/relationships/image" Target="../media/image1634.png"/><Relationship Id="rId411" Type="http://schemas.openxmlformats.org/officeDocument/2006/relationships/customXml" Target="../ink/ink1020.xml"/><Relationship Id="rId432" Type="http://schemas.openxmlformats.org/officeDocument/2006/relationships/image" Target="../media/image1706.png"/><Relationship Id="rId106" Type="http://schemas.openxmlformats.org/officeDocument/2006/relationships/image" Target="../media/image1543.png"/><Relationship Id="rId127" Type="http://schemas.openxmlformats.org/officeDocument/2006/relationships/customXml" Target="../ink/ink878.xml"/><Relationship Id="rId313" Type="http://schemas.openxmlformats.org/officeDocument/2006/relationships/customXml" Target="../ink/ink971.xml"/><Relationship Id="rId10" Type="http://schemas.openxmlformats.org/officeDocument/2006/relationships/image" Target="../media/image1495.png"/><Relationship Id="rId31" Type="http://schemas.openxmlformats.org/officeDocument/2006/relationships/customXml" Target="../ink/ink830.xml"/><Relationship Id="rId52" Type="http://schemas.openxmlformats.org/officeDocument/2006/relationships/image" Target="../media/image1516.png"/><Relationship Id="rId73" Type="http://schemas.openxmlformats.org/officeDocument/2006/relationships/customXml" Target="../ink/ink851.xml"/><Relationship Id="rId94" Type="http://schemas.openxmlformats.org/officeDocument/2006/relationships/image" Target="../media/image1537.png"/><Relationship Id="rId148" Type="http://schemas.openxmlformats.org/officeDocument/2006/relationships/image" Target="../media/image1564.png"/><Relationship Id="rId169" Type="http://schemas.openxmlformats.org/officeDocument/2006/relationships/customXml" Target="../ink/ink899.xml"/><Relationship Id="rId334" Type="http://schemas.openxmlformats.org/officeDocument/2006/relationships/image" Target="../media/image1657.png"/><Relationship Id="rId355" Type="http://schemas.openxmlformats.org/officeDocument/2006/relationships/customXml" Target="../ink/ink992.xml"/><Relationship Id="rId376" Type="http://schemas.openxmlformats.org/officeDocument/2006/relationships/image" Target="../media/image1678.png"/><Relationship Id="rId397" Type="http://schemas.openxmlformats.org/officeDocument/2006/relationships/customXml" Target="../ink/ink1013.xml"/><Relationship Id="rId4" Type="http://schemas.openxmlformats.org/officeDocument/2006/relationships/image" Target="../media/image1492.png"/><Relationship Id="rId180" Type="http://schemas.openxmlformats.org/officeDocument/2006/relationships/image" Target="../media/image1580.png"/><Relationship Id="rId215" Type="http://schemas.openxmlformats.org/officeDocument/2006/relationships/customXml" Target="../ink/ink922.xml"/><Relationship Id="rId236" Type="http://schemas.openxmlformats.org/officeDocument/2006/relationships/image" Target="../media/image1608.png"/><Relationship Id="rId257" Type="http://schemas.openxmlformats.org/officeDocument/2006/relationships/customXml" Target="../ink/ink943.xml"/><Relationship Id="rId278" Type="http://schemas.openxmlformats.org/officeDocument/2006/relationships/image" Target="../media/image1629.png"/><Relationship Id="rId401" Type="http://schemas.openxmlformats.org/officeDocument/2006/relationships/customXml" Target="../ink/ink1015.xml"/><Relationship Id="rId422" Type="http://schemas.openxmlformats.org/officeDocument/2006/relationships/image" Target="../media/image1701.png"/><Relationship Id="rId443" Type="http://schemas.openxmlformats.org/officeDocument/2006/relationships/customXml" Target="../ink/ink1036.xml"/><Relationship Id="rId303" Type="http://schemas.openxmlformats.org/officeDocument/2006/relationships/customXml" Target="../ink/ink966.xml"/><Relationship Id="rId42" Type="http://schemas.openxmlformats.org/officeDocument/2006/relationships/image" Target="../media/image1511.png"/><Relationship Id="rId84" Type="http://schemas.openxmlformats.org/officeDocument/2006/relationships/image" Target="../media/image1532.png"/><Relationship Id="rId138" Type="http://schemas.openxmlformats.org/officeDocument/2006/relationships/image" Target="../media/image1559.png"/><Relationship Id="rId345" Type="http://schemas.openxmlformats.org/officeDocument/2006/relationships/customXml" Target="../ink/ink987.xml"/><Relationship Id="rId387" Type="http://schemas.openxmlformats.org/officeDocument/2006/relationships/customXml" Target="../ink/ink1008.xml"/><Relationship Id="rId191" Type="http://schemas.openxmlformats.org/officeDocument/2006/relationships/customXml" Target="../ink/ink910.xml"/><Relationship Id="rId205" Type="http://schemas.openxmlformats.org/officeDocument/2006/relationships/customXml" Target="../ink/ink917.xml"/><Relationship Id="rId247" Type="http://schemas.openxmlformats.org/officeDocument/2006/relationships/customXml" Target="../ink/ink938.xml"/><Relationship Id="rId412" Type="http://schemas.openxmlformats.org/officeDocument/2006/relationships/image" Target="../media/image1696.png"/><Relationship Id="rId107" Type="http://schemas.openxmlformats.org/officeDocument/2006/relationships/customXml" Target="../ink/ink868.xml"/><Relationship Id="rId289" Type="http://schemas.openxmlformats.org/officeDocument/2006/relationships/customXml" Target="../ink/ink959.xml"/><Relationship Id="rId11" Type="http://schemas.openxmlformats.org/officeDocument/2006/relationships/customXml" Target="../ink/ink820.xml"/><Relationship Id="rId53" Type="http://schemas.openxmlformats.org/officeDocument/2006/relationships/customXml" Target="../ink/ink841.xml"/><Relationship Id="rId149" Type="http://schemas.openxmlformats.org/officeDocument/2006/relationships/customXml" Target="../ink/ink889.xml"/><Relationship Id="rId314" Type="http://schemas.openxmlformats.org/officeDocument/2006/relationships/image" Target="../media/image1647.png"/><Relationship Id="rId356" Type="http://schemas.openxmlformats.org/officeDocument/2006/relationships/image" Target="../media/image1668.png"/><Relationship Id="rId398" Type="http://schemas.openxmlformats.org/officeDocument/2006/relationships/image" Target="../media/image1689.png"/><Relationship Id="rId95" Type="http://schemas.openxmlformats.org/officeDocument/2006/relationships/customXml" Target="../ink/ink862.xml"/><Relationship Id="rId160" Type="http://schemas.openxmlformats.org/officeDocument/2006/relationships/image" Target="../media/image1570.png"/><Relationship Id="rId216" Type="http://schemas.openxmlformats.org/officeDocument/2006/relationships/image" Target="../media/image1598.png"/><Relationship Id="rId423" Type="http://schemas.openxmlformats.org/officeDocument/2006/relationships/customXml" Target="../ink/ink1026.xml"/><Relationship Id="rId258" Type="http://schemas.openxmlformats.org/officeDocument/2006/relationships/image" Target="../media/image1619.png"/><Relationship Id="rId22" Type="http://schemas.openxmlformats.org/officeDocument/2006/relationships/image" Target="../media/image1501.png"/><Relationship Id="rId64" Type="http://schemas.openxmlformats.org/officeDocument/2006/relationships/image" Target="../media/image1522.png"/><Relationship Id="rId118" Type="http://schemas.openxmlformats.org/officeDocument/2006/relationships/image" Target="../media/image1549.png"/><Relationship Id="rId325" Type="http://schemas.openxmlformats.org/officeDocument/2006/relationships/customXml" Target="../ink/ink977.xml"/><Relationship Id="rId367" Type="http://schemas.openxmlformats.org/officeDocument/2006/relationships/customXml" Target="../ink/ink998.xml"/><Relationship Id="rId171" Type="http://schemas.openxmlformats.org/officeDocument/2006/relationships/customXml" Target="../ink/ink900.xml"/><Relationship Id="rId227" Type="http://schemas.openxmlformats.org/officeDocument/2006/relationships/customXml" Target="../ink/ink928.xml"/><Relationship Id="rId269" Type="http://schemas.openxmlformats.org/officeDocument/2006/relationships/customXml" Target="../ink/ink949.xml"/><Relationship Id="rId434" Type="http://schemas.openxmlformats.org/officeDocument/2006/relationships/image" Target="../media/image1707.png"/><Relationship Id="rId33" Type="http://schemas.openxmlformats.org/officeDocument/2006/relationships/customXml" Target="../ink/ink831.xml"/><Relationship Id="rId129" Type="http://schemas.openxmlformats.org/officeDocument/2006/relationships/customXml" Target="../ink/ink879.xml"/><Relationship Id="rId280" Type="http://schemas.openxmlformats.org/officeDocument/2006/relationships/image" Target="../media/image1630.png"/><Relationship Id="rId336" Type="http://schemas.openxmlformats.org/officeDocument/2006/relationships/image" Target="../media/image1658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43.xml"/><Relationship Id="rId18" Type="http://schemas.openxmlformats.org/officeDocument/2006/relationships/image" Target="../media/image1721.png"/><Relationship Id="rId26" Type="http://schemas.openxmlformats.org/officeDocument/2006/relationships/image" Target="../media/image1725.png"/><Relationship Id="rId39" Type="http://schemas.openxmlformats.org/officeDocument/2006/relationships/customXml" Target="../ink/ink1056.xml"/><Relationship Id="rId21" Type="http://schemas.openxmlformats.org/officeDocument/2006/relationships/customXml" Target="../ink/ink1047.xml"/><Relationship Id="rId34" Type="http://schemas.openxmlformats.org/officeDocument/2006/relationships/image" Target="../media/image1729.png"/><Relationship Id="rId42" Type="http://schemas.openxmlformats.org/officeDocument/2006/relationships/image" Target="../media/image1733.png"/><Relationship Id="rId47" Type="http://schemas.openxmlformats.org/officeDocument/2006/relationships/customXml" Target="../ink/ink1060.xml"/><Relationship Id="rId50" Type="http://schemas.openxmlformats.org/officeDocument/2006/relationships/image" Target="../media/image1737.png"/><Relationship Id="rId55" Type="http://schemas.openxmlformats.org/officeDocument/2006/relationships/customXml" Target="../ink/ink1064.xml"/><Relationship Id="rId63" Type="http://schemas.openxmlformats.org/officeDocument/2006/relationships/customXml" Target="../ink/ink1068.xml"/><Relationship Id="rId68" Type="http://schemas.openxmlformats.org/officeDocument/2006/relationships/image" Target="../media/image1746.png"/><Relationship Id="rId76" Type="http://schemas.openxmlformats.org/officeDocument/2006/relationships/image" Target="../media/image1750.png"/><Relationship Id="rId7" Type="http://schemas.openxmlformats.org/officeDocument/2006/relationships/customXml" Target="../ink/ink1040.xml"/><Relationship Id="rId71" Type="http://schemas.openxmlformats.org/officeDocument/2006/relationships/customXml" Target="../ink/ink1072.xml"/><Relationship Id="rId2" Type="http://schemas.openxmlformats.org/officeDocument/2006/relationships/image" Target="../media/image31.png"/><Relationship Id="rId16" Type="http://schemas.openxmlformats.org/officeDocument/2006/relationships/image" Target="../media/image1720.png"/><Relationship Id="rId29" Type="http://schemas.openxmlformats.org/officeDocument/2006/relationships/customXml" Target="../ink/ink1051.xml"/><Relationship Id="rId11" Type="http://schemas.openxmlformats.org/officeDocument/2006/relationships/customXml" Target="../ink/ink1042.xml"/><Relationship Id="rId24" Type="http://schemas.openxmlformats.org/officeDocument/2006/relationships/image" Target="../media/image1724.png"/><Relationship Id="rId32" Type="http://schemas.openxmlformats.org/officeDocument/2006/relationships/image" Target="../media/image1728.png"/><Relationship Id="rId37" Type="http://schemas.openxmlformats.org/officeDocument/2006/relationships/customXml" Target="../ink/ink1055.xml"/><Relationship Id="rId40" Type="http://schemas.openxmlformats.org/officeDocument/2006/relationships/image" Target="../media/image1732.png"/><Relationship Id="rId45" Type="http://schemas.openxmlformats.org/officeDocument/2006/relationships/customXml" Target="../ink/ink1059.xml"/><Relationship Id="rId53" Type="http://schemas.openxmlformats.org/officeDocument/2006/relationships/customXml" Target="../ink/ink1063.xml"/><Relationship Id="rId58" Type="http://schemas.openxmlformats.org/officeDocument/2006/relationships/image" Target="../media/image1741.png"/><Relationship Id="rId66" Type="http://schemas.openxmlformats.org/officeDocument/2006/relationships/image" Target="../media/image1745.png"/><Relationship Id="rId74" Type="http://schemas.openxmlformats.org/officeDocument/2006/relationships/image" Target="../media/image1749.png"/><Relationship Id="rId5" Type="http://schemas.openxmlformats.org/officeDocument/2006/relationships/customXml" Target="../ink/ink1039.xml"/><Relationship Id="rId15" Type="http://schemas.openxmlformats.org/officeDocument/2006/relationships/customXml" Target="../ink/ink1044.xml"/><Relationship Id="rId23" Type="http://schemas.openxmlformats.org/officeDocument/2006/relationships/customXml" Target="../ink/ink1048.xml"/><Relationship Id="rId28" Type="http://schemas.openxmlformats.org/officeDocument/2006/relationships/image" Target="../media/image1726.png"/><Relationship Id="rId36" Type="http://schemas.openxmlformats.org/officeDocument/2006/relationships/image" Target="../media/image1730.png"/><Relationship Id="rId49" Type="http://schemas.openxmlformats.org/officeDocument/2006/relationships/customXml" Target="../ink/ink1061.xml"/><Relationship Id="rId57" Type="http://schemas.openxmlformats.org/officeDocument/2006/relationships/customXml" Target="../ink/ink1065.xml"/><Relationship Id="rId61" Type="http://schemas.openxmlformats.org/officeDocument/2006/relationships/customXml" Target="../ink/ink1067.xml"/><Relationship Id="rId10" Type="http://schemas.openxmlformats.org/officeDocument/2006/relationships/image" Target="../media/image1717.png"/><Relationship Id="rId19" Type="http://schemas.openxmlformats.org/officeDocument/2006/relationships/customXml" Target="../ink/ink1046.xml"/><Relationship Id="rId31" Type="http://schemas.openxmlformats.org/officeDocument/2006/relationships/customXml" Target="../ink/ink1052.xml"/><Relationship Id="rId44" Type="http://schemas.openxmlformats.org/officeDocument/2006/relationships/image" Target="../media/image1734.png"/><Relationship Id="rId52" Type="http://schemas.openxmlformats.org/officeDocument/2006/relationships/image" Target="../media/image1738.png"/><Relationship Id="rId60" Type="http://schemas.openxmlformats.org/officeDocument/2006/relationships/image" Target="../media/image1742.png"/><Relationship Id="rId65" Type="http://schemas.openxmlformats.org/officeDocument/2006/relationships/customXml" Target="../ink/ink1069.xml"/><Relationship Id="rId73" Type="http://schemas.openxmlformats.org/officeDocument/2006/relationships/customXml" Target="../ink/ink1073.xml"/><Relationship Id="rId4" Type="http://schemas.openxmlformats.org/officeDocument/2006/relationships/image" Target="../media/image1714.png"/><Relationship Id="rId9" Type="http://schemas.openxmlformats.org/officeDocument/2006/relationships/customXml" Target="../ink/ink1041.xml"/><Relationship Id="rId14" Type="http://schemas.openxmlformats.org/officeDocument/2006/relationships/image" Target="../media/image1719.png"/><Relationship Id="rId22" Type="http://schemas.openxmlformats.org/officeDocument/2006/relationships/image" Target="../media/image1723.png"/><Relationship Id="rId27" Type="http://schemas.openxmlformats.org/officeDocument/2006/relationships/customXml" Target="../ink/ink1050.xml"/><Relationship Id="rId30" Type="http://schemas.openxmlformats.org/officeDocument/2006/relationships/image" Target="../media/image1727.png"/><Relationship Id="rId35" Type="http://schemas.openxmlformats.org/officeDocument/2006/relationships/customXml" Target="../ink/ink1054.xml"/><Relationship Id="rId43" Type="http://schemas.openxmlformats.org/officeDocument/2006/relationships/customXml" Target="../ink/ink1058.xml"/><Relationship Id="rId48" Type="http://schemas.openxmlformats.org/officeDocument/2006/relationships/image" Target="../media/image1736.png"/><Relationship Id="rId56" Type="http://schemas.openxmlformats.org/officeDocument/2006/relationships/image" Target="../media/image1740.png"/><Relationship Id="rId64" Type="http://schemas.openxmlformats.org/officeDocument/2006/relationships/image" Target="../media/image1744.png"/><Relationship Id="rId69" Type="http://schemas.openxmlformats.org/officeDocument/2006/relationships/customXml" Target="../ink/ink1071.xml"/><Relationship Id="rId8" Type="http://schemas.openxmlformats.org/officeDocument/2006/relationships/image" Target="../media/image1716.png"/><Relationship Id="rId51" Type="http://schemas.openxmlformats.org/officeDocument/2006/relationships/customXml" Target="../ink/ink1062.xml"/><Relationship Id="rId72" Type="http://schemas.openxmlformats.org/officeDocument/2006/relationships/image" Target="../media/image1748.png"/><Relationship Id="rId3" Type="http://schemas.openxmlformats.org/officeDocument/2006/relationships/customXml" Target="../ink/ink1038.xml"/><Relationship Id="rId12" Type="http://schemas.openxmlformats.org/officeDocument/2006/relationships/image" Target="../media/image1718.png"/><Relationship Id="rId17" Type="http://schemas.openxmlformats.org/officeDocument/2006/relationships/customXml" Target="../ink/ink1045.xml"/><Relationship Id="rId25" Type="http://schemas.openxmlformats.org/officeDocument/2006/relationships/customXml" Target="../ink/ink1049.xml"/><Relationship Id="rId33" Type="http://schemas.openxmlformats.org/officeDocument/2006/relationships/customXml" Target="../ink/ink1053.xml"/><Relationship Id="rId38" Type="http://schemas.openxmlformats.org/officeDocument/2006/relationships/image" Target="../media/image1731.png"/><Relationship Id="rId46" Type="http://schemas.openxmlformats.org/officeDocument/2006/relationships/image" Target="../media/image1735.png"/><Relationship Id="rId59" Type="http://schemas.openxmlformats.org/officeDocument/2006/relationships/customXml" Target="../ink/ink1066.xml"/><Relationship Id="rId67" Type="http://schemas.openxmlformats.org/officeDocument/2006/relationships/customXml" Target="../ink/ink1070.xml"/><Relationship Id="rId20" Type="http://schemas.openxmlformats.org/officeDocument/2006/relationships/image" Target="../media/image1722.png"/><Relationship Id="rId41" Type="http://schemas.openxmlformats.org/officeDocument/2006/relationships/customXml" Target="../ink/ink1057.xml"/><Relationship Id="rId54" Type="http://schemas.openxmlformats.org/officeDocument/2006/relationships/image" Target="../media/image1739.png"/><Relationship Id="rId62" Type="http://schemas.openxmlformats.org/officeDocument/2006/relationships/image" Target="../media/image1743.png"/><Relationship Id="rId70" Type="http://schemas.openxmlformats.org/officeDocument/2006/relationships/image" Target="../media/image1747.png"/><Relationship Id="rId75" Type="http://schemas.openxmlformats.org/officeDocument/2006/relationships/customXml" Target="../ink/ink10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5.png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31.xml"/><Relationship Id="rId21" Type="http://schemas.openxmlformats.org/officeDocument/2006/relationships/customXml" Target="../ink/ink1083.xml"/><Relationship Id="rId42" Type="http://schemas.openxmlformats.org/officeDocument/2006/relationships/image" Target="../media/image1775.png"/><Relationship Id="rId63" Type="http://schemas.openxmlformats.org/officeDocument/2006/relationships/customXml" Target="../ink/ink1104.xml"/><Relationship Id="rId84" Type="http://schemas.openxmlformats.org/officeDocument/2006/relationships/image" Target="../media/image1796.png"/><Relationship Id="rId138" Type="http://schemas.openxmlformats.org/officeDocument/2006/relationships/image" Target="../media/image1823.png"/><Relationship Id="rId159" Type="http://schemas.openxmlformats.org/officeDocument/2006/relationships/customXml" Target="../ink/ink1152.xml"/><Relationship Id="rId170" Type="http://schemas.openxmlformats.org/officeDocument/2006/relationships/image" Target="../media/image1839.png"/><Relationship Id="rId191" Type="http://schemas.openxmlformats.org/officeDocument/2006/relationships/customXml" Target="../ink/ink1168.xml"/><Relationship Id="rId205" Type="http://schemas.openxmlformats.org/officeDocument/2006/relationships/customXml" Target="../ink/ink1175.xml"/><Relationship Id="rId226" Type="http://schemas.openxmlformats.org/officeDocument/2006/relationships/image" Target="../media/image1867.png"/><Relationship Id="rId247" Type="http://schemas.openxmlformats.org/officeDocument/2006/relationships/customXml" Target="../ink/ink1196.xml"/><Relationship Id="rId107" Type="http://schemas.openxmlformats.org/officeDocument/2006/relationships/customXml" Target="../ink/ink1126.xml"/><Relationship Id="rId11" Type="http://schemas.openxmlformats.org/officeDocument/2006/relationships/customXml" Target="../ink/ink1078.xml"/><Relationship Id="rId32" Type="http://schemas.openxmlformats.org/officeDocument/2006/relationships/image" Target="../media/image1770.png"/><Relationship Id="rId53" Type="http://schemas.openxmlformats.org/officeDocument/2006/relationships/customXml" Target="../ink/ink1099.xml"/><Relationship Id="rId74" Type="http://schemas.openxmlformats.org/officeDocument/2006/relationships/image" Target="../media/image1791.png"/><Relationship Id="rId128" Type="http://schemas.openxmlformats.org/officeDocument/2006/relationships/image" Target="../media/image1818.png"/><Relationship Id="rId149" Type="http://schemas.openxmlformats.org/officeDocument/2006/relationships/customXml" Target="../ink/ink1147.xml"/><Relationship Id="rId5" Type="http://schemas.openxmlformats.org/officeDocument/2006/relationships/customXml" Target="../ink/ink1076.xml"/><Relationship Id="rId95" Type="http://schemas.openxmlformats.org/officeDocument/2006/relationships/customXml" Target="../ink/ink1120.xml"/><Relationship Id="rId160" Type="http://schemas.openxmlformats.org/officeDocument/2006/relationships/image" Target="../media/image1834.png"/><Relationship Id="rId181" Type="http://schemas.openxmlformats.org/officeDocument/2006/relationships/customXml" Target="../ink/ink1163.xml"/><Relationship Id="rId216" Type="http://schemas.openxmlformats.org/officeDocument/2006/relationships/image" Target="../media/image1862.png"/><Relationship Id="rId237" Type="http://schemas.openxmlformats.org/officeDocument/2006/relationships/customXml" Target="../ink/ink1191.xml"/><Relationship Id="rId22" Type="http://schemas.openxmlformats.org/officeDocument/2006/relationships/image" Target="../media/image1765.png"/><Relationship Id="rId43" Type="http://schemas.openxmlformats.org/officeDocument/2006/relationships/customXml" Target="../ink/ink1094.xml"/><Relationship Id="rId64" Type="http://schemas.openxmlformats.org/officeDocument/2006/relationships/image" Target="../media/image1786.png"/><Relationship Id="rId118" Type="http://schemas.openxmlformats.org/officeDocument/2006/relationships/image" Target="../media/image1813.png"/><Relationship Id="rId139" Type="http://schemas.openxmlformats.org/officeDocument/2006/relationships/customXml" Target="../ink/ink1142.xml"/><Relationship Id="rId85" Type="http://schemas.openxmlformats.org/officeDocument/2006/relationships/customXml" Target="../ink/ink1115.xml"/><Relationship Id="rId150" Type="http://schemas.openxmlformats.org/officeDocument/2006/relationships/image" Target="../media/image1829.png"/><Relationship Id="rId171" Type="http://schemas.openxmlformats.org/officeDocument/2006/relationships/customXml" Target="../ink/ink1158.xml"/><Relationship Id="rId192" Type="http://schemas.openxmlformats.org/officeDocument/2006/relationships/image" Target="../media/image1850.png"/><Relationship Id="rId206" Type="http://schemas.openxmlformats.org/officeDocument/2006/relationships/image" Target="../media/image1857.png"/><Relationship Id="rId227" Type="http://schemas.openxmlformats.org/officeDocument/2006/relationships/customXml" Target="../ink/ink1186.xml"/><Relationship Id="rId248" Type="http://schemas.openxmlformats.org/officeDocument/2006/relationships/image" Target="../media/image1878.png"/><Relationship Id="rId12" Type="http://schemas.openxmlformats.org/officeDocument/2006/relationships/image" Target="../media/image1760.png"/><Relationship Id="rId17" Type="http://schemas.openxmlformats.org/officeDocument/2006/relationships/customXml" Target="../ink/ink1081.xml"/><Relationship Id="rId33" Type="http://schemas.openxmlformats.org/officeDocument/2006/relationships/customXml" Target="../ink/ink1089.xml"/><Relationship Id="rId38" Type="http://schemas.openxmlformats.org/officeDocument/2006/relationships/image" Target="../media/image1773.png"/><Relationship Id="rId59" Type="http://schemas.openxmlformats.org/officeDocument/2006/relationships/customXml" Target="../ink/ink1102.xml"/><Relationship Id="rId103" Type="http://schemas.openxmlformats.org/officeDocument/2006/relationships/customXml" Target="../ink/ink1124.xml"/><Relationship Id="rId108" Type="http://schemas.openxmlformats.org/officeDocument/2006/relationships/image" Target="../media/image1808.png"/><Relationship Id="rId124" Type="http://schemas.openxmlformats.org/officeDocument/2006/relationships/image" Target="../media/image1816.png"/><Relationship Id="rId129" Type="http://schemas.openxmlformats.org/officeDocument/2006/relationships/customXml" Target="../ink/ink1137.xml"/><Relationship Id="rId54" Type="http://schemas.openxmlformats.org/officeDocument/2006/relationships/image" Target="../media/image1781.png"/><Relationship Id="rId70" Type="http://schemas.openxmlformats.org/officeDocument/2006/relationships/image" Target="../media/image1789.png"/><Relationship Id="rId75" Type="http://schemas.openxmlformats.org/officeDocument/2006/relationships/customXml" Target="../ink/ink1110.xml"/><Relationship Id="rId91" Type="http://schemas.openxmlformats.org/officeDocument/2006/relationships/customXml" Target="../ink/ink1118.xml"/><Relationship Id="rId96" Type="http://schemas.openxmlformats.org/officeDocument/2006/relationships/image" Target="../media/image1802.png"/><Relationship Id="rId140" Type="http://schemas.openxmlformats.org/officeDocument/2006/relationships/image" Target="../media/image1824.png"/><Relationship Id="rId145" Type="http://schemas.openxmlformats.org/officeDocument/2006/relationships/customXml" Target="../ink/ink1145.xml"/><Relationship Id="rId161" Type="http://schemas.openxmlformats.org/officeDocument/2006/relationships/customXml" Target="../ink/ink1153.xml"/><Relationship Id="rId166" Type="http://schemas.openxmlformats.org/officeDocument/2006/relationships/image" Target="../media/image1837.png"/><Relationship Id="rId182" Type="http://schemas.openxmlformats.org/officeDocument/2006/relationships/image" Target="../media/image1845.png"/><Relationship Id="rId187" Type="http://schemas.openxmlformats.org/officeDocument/2006/relationships/customXml" Target="../ink/ink1166.xml"/><Relationship Id="rId217" Type="http://schemas.openxmlformats.org/officeDocument/2006/relationships/customXml" Target="../ink/ink11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7.png"/><Relationship Id="rId212" Type="http://schemas.openxmlformats.org/officeDocument/2006/relationships/image" Target="../media/image1860.png"/><Relationship Id="rId233" Type="http://schemas.openxmlformats.org/officeDocument/2006/relationships/customXml" Target="../ink/ink1189.xml"/><Relationship Id="rId238" Type="http://schemas.openxmlformats.org/officeDocument/2006/relationships/image" Target="../media/image1873.png"/><Relationship Id="rId23" Type="http://schemas.openxmlformats.org/officeDocument/2006/relationships/customXml" Target="../ink/ink1084.xml"/><Relationship Id="rId28" Type="http://schemas.openxmlformats.org/officeDocument/2006/relationships/image" Target="../media/image1768.png"/><Relationship Id="rId49" Type="http://schemas.openxmlformats.org/officeDocument/2006/relationships/customXml" Target="../ink/ink1097.xml"/><Relationship Id="rId114" Type="http://schemas.openxmlformats.org/officeDocument/2006/relationships/image" Target="../media/image1811.png"/><Relationship Id="rId119" Type="http://schemas.openxmlformats.org/officeDocument/2006/relationships/customXml" Target="../ink/ink1132.xml"/><Relationship Id="rId44" Type="http://schemas.openxmlformats.org/officeDocument/2006/relationships/image" Target="../media/image1776.png"/><Relationship Id="rId60" Type="http://schemas.openxmlformats.org/officeDocument/2006/relationships/image" Target="../media/image1784.png"/><Relationship Id="rId65" Type="http://schemas.openxmlformats.org/officeDocument/2006/relationships/customXml" Target="../ink/ink1105.xml"/><Relationship Id="rId81" Type="http://schemas.openxmlformats.org/officeDocument/2006/relationships/customXml" Target="../ink/ink1113.xml"/><Relationship Id="rId86" Type="http://schemas.openxmlformats.org/officeDocument/2006/relationships/image" Target="../media/image1797.png"/><Relationship Id="rId130" Type="http://schemas.openxmlformats.org/officeDocument/2006/relationships/image" Target="../media/image1819.png"/><Relationship Id="rId135" Type="http://schemas.openxmlformats.org/officeDocument/2006/relationships/customXml" Target="../ink/ink1140.xml"/><Relationship Id="rId151" Type="http://schemas.openxmlformats.org/officeDocument/2006/relationships/customXml" Target="../ink/ink1148.xml"/><Relationship Id="rId156" Type="http://schemas.openxmlformats.org/officeDocument/2006/relationships/image" Target="../media/image1832.png"/><Relationship Id="rId177" Type="http://schemas.openxmlformats.org/officeDocument/2006/relationships/customXml" Target="../ink/ink1161.xml"/><Relationship Id="rId198" Type="http://schemas.openxmlformats.org/officeDocument/2006/relationships/image" Target="../media/image1853.png"/><Relationship Id="rId172" Type="http://schemas.openxmlformats.org/officeDocument/2006/relationships/image" Target="../media/image1840.png"/><Relationship Id="rId193" Type="http://schemas.openxmlformats.org/officeDocument/2006/relationships/customXml" Target="../ink/ink1169.xml"/><Relationship Id="rId202" Type="http://schemas.openxmlformats.org/officeDocument/2006/relationships/image" Target="../media/image1855.png"/><Relationship Id="rId207" Type="http://schemas.openxmlformats.org/officeDocument/2006/relationships/customXml" Target="../ink/ink1176.xml"/><Relationship Id="rId223" Type="http://schemas.openxmlformats.org/officeDocument/2006/relationships/customXml" Target="../ink/ink1184.xml"/><Relationship Id="rId228" Type="http://schemas.openxmlformats.org/officeDocument/2006/relationships/image" Target="../media/image1868.png"/><Relationship Id="rId244" Type="http://schemas.openxmlformats.org/officeDocument/2006/relationships/image" Target="../media/image1876.png"/><Relationship Id="rId249" Type="http://schemas.openxmlformats.org/officeDocument/2006/relationships/customXml" Target="../ink/ink1197.xml"/><Relationship Id="rId13" Type="http://schemas.openxmlformats.org/officeDocument/2006/relationships/customXml" Target="../ink/ink1079.xml"/><Relationship Id="rId18" Type="http://schemas.openxmlformats.org/officeDocument/2006/relationships/image" Target="../media/image1763.png"/><Relationship Id="rId39" Type="http://schemas.openxmlformats.org/officeDocument/2006/relationships/customXml" Target="../ink/ink1092.xml"/><Relationship Id="rId109" Type="http://schemas.openxmlformats.org/officeDocument/2006/relationships/customXml" Target="../ink/ink1127.xml"/><Relationship Id="rId34" Type="http://schemas.openxmlformats.org/officeDocument/2006/relationships/image" Target="../media/image1771.png"/><Relationship Id="rId50" Type="http://schemas.openxmlformats.org/officeDocument/2006/relationships/image" Target="../media/image1779.png"/><Relationship Id="rId55" Type="http://schemas.openxmlformats.org/officeDocument/2006/relationships/customXml" Target="../ink/ink1100.xml"/><Relationship Id="rId76" Type="http://schemas.openxmlformats.org/officeDocument/2006/relationships/image" Target="../media/image1792.png"/><Relationship Id="rId97" Type="http://schemas.openxmlformats.org/officeDocument/2006/relationships/customXml" Target="../ink/ink1121.xml"/><Relationship Id="rId104" Type="http://schemas.openxmlformats.org/officeDocument/2006/relationships/image" Target="../media/image1806.png"/><Relationship Id="rId120" Type="http://schemas.openxmlformats.org/officeDocument/2006/relationships/image" Target="../media/image1814.png"/><Relationship Id="rId125" Type="http://schemas.openxmlformats.org/officeDocument/2006/relationships/customXml" Target="../ink/ink1135.xml"/><Relationship Id="rId141" Type="http://schemas.openxmlformats.org/officeDocument/2006/relationships/customXml" Target="../ink/ink1143.xml"/><Relationship Id="rId146" Type="http://schemas.openxmlformats.org/officeDocument/2006/relationships/image" Target="../media/image1827.png"/><Relationship Id="rId167" Type="http://schemas.openxmlformats.org/officeDocument/2006/relationships/customXml" Target="../ink/ink1156.xml"/><Relationship Id="rId188" Type="http://schemas.openxmlformats.org/officeDocument/2006/relationships/image" Target="../media/image1848.png"/><Relationship Id="rId7" Type="http://schemas.openxmlformats.org/officeDocument/2006/relationships/customXml" Target="../ink/ink1077.xml"/><Relationship Id="rId71" Type="http://schemas.openxmlformats.org/officeDocument/2006/relationships/customXml" Target="../ink/ink1108.xml"/><Relationship Id="rId92" Type="http://schemas.openxmlformats.org/officeDocument/2006/relationships/image" Target="../media/image1800.png"/><Relationship Id="rId162" Type="http://schemas.openxmlformats.org/officeDocument/2006/relationships/image" Target="../media/image1835.png"/><Relationship Id="rId183" Type="http://schemas.openxmlformats.org/officeDocument/2006/relationships/customXml" Target="../ink/ink1164.xml"/><Relationship Id="rId213" Type="http://schemas.openxmlformats.org/officeDocument/2006/relationships/customXml" Target="../ink/ink1179.xml"/><Relationship Id="rId218" Type="http://schemas.openxmlformats.org/officeDocument/2006/relationships/image" Target="../media/image1863.png"/><Relationship Id="rId234" Type="http://schemas.openxmlformats.org/officeDocument/2006/relationships/image" Target="../media/image1871.png"/><Relationship Id="rId239" Type="http://schemas.openxmlformats.org/officeDocument/2006/relationships/customXml" Target="../ink/ink1192.xml"/><Relationship Id="rId2" Type="http://schemas.openxmlformats.org/officeDocument/2006/relationships/image" Target="../media/image32.PNG"/><Relationship Id="rId29" Type="http://schemas.openxmlformats.org/officeDocument/2006/relationships/customXml" Target="../ink/ink1087.xml"/><Relationship Id="rId250" Type="http://schemas.openxmlformats.org/officeDocument/2006/relationships/image" Target="../media/image1879.png"/><Relationship Id="rId24" Type="http://schemas.openxmlformats.org/officeDocument/2006/relationships/image" Target="../media/image1766.png"/><Relationship Id="rId40" Type="http://schemas.openxmlformats.org/officeDocument/2006/relationships/image" Target="../media/image1774.png"/><Relationship Id="rId45" Type="http://schemas.openxmlformats.org/officeDocument/2006/relationships/customXml" Target="../ink/ink1095.xml"/><Relationship Id="rId66" Type="http://schemas.openxmlformats.org/officeDocument/2006/relationships/image" Target="../media/image1787.png"/><Relationship Id="rId87" Type="http://schemas.openxmlformats.org/officeDocument/2006/relationships/customXml" Target="../ink/ink1116.xml"/><Relationship Id="rId110" Type="http://schemas.openxmlformats.org/officeDocument/2006/relationships/image" Target="../media/image1809.png"/><Relationship Id="rId115" Type="http://schemas.openxmlformats.org/officeDocument/2006/relationships/customXml" Target="../ink/ink1130.xml"/><Relationship Id="rId131" Type="http://schemas.openxmlformats.org/officeDocument/2006/relationships/customXml" Target="../ink/ink1138.xml"/><Relationship Id="rId136" Type="http://schemas.openxmlformats.org/officeDocument/2006/relationships/image" Target="../media/image1822.png"/><Relationship Id="rId157" Type="http://schemas.openxmlformats.org/officeDocument/2006/relationships/customXml" Target="../ink/ink1151.xml"/><Relationship Id="rId178" Type="http://schemas.openxmlformats.org/officeDocument/2006/relationships/image" Target="../media/image1843.png"/><Relationship Id="rId61" Type="http://schemas.openxmlformats.org/officeDocument/2006/relationships/customXml" Target="../ink/ink1103.xml"/><Relationship Id="rId82" Type="http://schemas.openxmlformats.org/officeDocument/2006/relationships/image" Target="../media/image1795.png"/><Relationship Id="rId152" Type="http://schemas.openxmlformats.org/officeDocument/2006/relationships/image" Target="../media/image1830.png"/><Relationship Id="rId173" Type="http://schemas.openxmlformats.org/officeDocument/2006/relationships/customXml" Target="../ink/ink1159.xml"/><Relationship Id="rId194" Type="http://schemas.openxmlformats.org/officeDocument/2006/relationships/image" Target="../media/image1851.png"/><Relationship Id="rId199" Type="http://schemas.openxmlformats.org/officeDocument/2006/relationships/customXml" Target="../ink/ink1172.xml"/><Relationship Id="rId203" Type="http://schemas.openxmlformats.org/officeDocument/2006/relationships/customXml" Target="../ink/ink1174.xml"/><Relationship Id="rId208" Type="http://schemas.openxmlformats.org/officeDocument/2006/relationships/image" Target="../media/image1858.png"/><Relationship Id="rId229" Type="http://schemas.openxmlformats.org/officeDocument/2006/relationships/customXml" Target="../ink/ink1187.xml"/><Relationship Id="rId19" Type="http://schemas.openxmlformats.org/officeDocument/2006/relationships/customXml" Target="../ink/ink1082.xml"/><Relationship Id="rId224" Type="http://schemas.openxmlformats.org/officeDocument/2006/relationships/image" Target="../media/image1866.png"/><Relationship Id="rId240" Type="http://schemas.openxmlformats.org/officeDocument/2006/relationships/image" Target="../media/image1874.png"/><Relationship Id="rId245" Type="http://schemas.openxmlformats.org/officeDocument/2006/relationships/customXml" Target="../ink/ink1195.xml"/><Relationship Id="rId14" Type="http://schemas.openxmlformats.org/officeDocument/2006/relationships/image" Target="../media/image1761.png"/><Relationship Id="rId30" Type="http://schemas.openxmlformats.org/officeDocument/2006/relationships/image" Target="../media/image1769.png"/><Relationship Id="rId35" Type="http://schemas.openxmlformats.org/officeDocument/2006/relationships/customXml" Target="../ink/ink1090.xml"/><Relationship Id="rId56" Type="http://schemas.openxmlformats.org/officeDocument/2006/relationships/image" Target="../media/image1782.png"/><Relationship Id="rId77" Type="http://schemas.openxmlformats.org/officeDocument/2006/relationships/customXml" Target="../ink/ink1111.xml"/><Relationship Id="rId100" Type="http://schemas.openxmlformats.org/officeDocument/2006/relationships/image" Target="../media/image1804.png"/><Relationship Id="rId105" Type="http://schemas.openxmlformats.org/officeDocument/2006/relationships/customXml" Target="../ink/ink1125.xml"/><Relationship Id="rId126" Type="http://schemas.openxmlformats.org/officeDocument/2006/relationships/image" Target="../media/image1817.png"/><Relationship Id="rId147" Type="http://schemas.openxmlformats.org/officeDocument/2006/relationships/customXml" Target="../ink/ink1146.xml"/><Relationship Id="rId168" Type="http://schemas.openxmlformats.org/officeDocument/2006/relationships/image" Target="../media/image1838.png"/><Relationship Id="rId51" Type="http://schemas.openxmlformats.org/officeDocument/2006/relationships/customXml" Target="../ink/ink1098.xml"/><Relationship Id="rId72" Type="http://schemas.openxmlformats.org/officeDocument/2006/relationships/image" Target="../media/image1790.png"/><Relationship Id="rId93" Type="http://schemas.openxmlformats.org/officeDocument/2006/relationships/customXml" Target="../ink/ink1119.xml"/><Relationship Id="rId98" Type="http://schemas.openxmlformats.org/officeDocument/2006/relationships/image" Target="../media/image1803.png"/><Relationship Id="rId121" Type="http://schemas.openxmlformats.org/officeDocument/2006/relationships/customXml" Target="../ink/ink1133.xml"/><Relationship Id="rId142" Type="http://schemas.openxmlformats.org/officeDocument/2006/relationships/image" Target="../media/image1825.png"/><Relationship Id="rId163" Type="http://schemas.openxmlformats.org/officeDocument/2006/relationships/customXml" Target="../ink/ink1154.xml"/><Relationship Id="rId184" Type="http://schemas.openxmlformats.org/officeDocument/2006/relationships/image" Target="../media/image1846.png"/><Relationship Id="rId189" Type="http://schemas.openxmlformats.org/officeDocument/2006/relationships/customXml" Target="../ink/ink1167.xml"/><Relationship Id="rId219" Type="http://schemas.openxmlformats.org/officeDocument/2006/relationships/customXml" Target="../ink/ink1182.xml"/><Relationship Id="rId3" Type="http://schemas.openxmlformats.org/officeDocument/2006/relationships/customXml" Target="../ink/ink1075.xml"/><Relationship Id="rId214" Type="http://schemas.openxmlformats.org/officeDocument/2006/relationships/image" Target="../media/image1861.png"/><Relationship Id="rId230" Type="http://schemas.openxmlformats.org/officeDocument/2006/relationships/image" Target="../media/image1869.png"/><Relationship Id="rId235" Type="http://schemas.openxmlformats.org/officeDocument/2006/relationships/customXml" Target="../ink/ink1190.xml"/><Relationship Id="rId251" Type="http://schemas.openxmlformats.org/officeDocument/2006/relationships/customXml" Target="../ink/ink1198.xml"/><Relationship Id="rId25" Type="http://schemas.openxmlformats.org/officeDocument/2006/relationships/customXml" Target="../ink/ink1085.xml"/><Relationship Id="rId46" Type="http://schemas.openxmlformats.org/officeDocument/2006/relationships/image" Target="../media/image1777.png"/><Relationship Id="rId67" Type="http://schemas.openxmlformats.org/officeDocument/2006/relationships/customXml" Target="../ink/ink1106.xml"/><Relationship Id="rId116" Type="http://schemas.openxmlformats.org/officeDocument/2006/relationships/image" Target="../media/image1812.png"/><Relationship Id="rId137" Type="http://schemas.openxmlformats.org/officeDocument/2006/relationships/customXml" Target="../ink/ink1141.xml"/><Relationship Id="rId158" Type="http://schemas.openxmlformats.org/officeDocument/2006/relationships/image" Target="../media/image1833.png"/><Relationship Id="rId20" Type="http://schemas.openxmlformats.org/officeDocument/2006/relationships/image" Target="../media/image1764.png"/><Relationship Id="rId41" Type="http://schemas.openxmlformats.org/officeDocument/2006/relationships/customXml" Target="../ink/ink1093.xml"/><Relationship Id="rId62" Type="http://schemas.openxmlformats.org/officeDocument/2006/relationships/image" Target="../media/image1785.png"/><Relationship Id="rId83" Type="http://schemas.openxmlformats.org/officeDocument/2006/relationships/customXml" Target="../ink/ink1114.xml"/><Relationship Id="rId88" Type="http://schemas.openxmlformats.org/officeDocument/2006/relationships/image" Target="../media/image1798.png"/><Relationship Id="rId111" Type="http://schemas.openxmlformats.org/officeDocument/2006/relationships/customXml" Target="../ink/ink1128.xml"/><Relationship Id="rId132" Type="http://schemas.openxmlformats.org/officeDocument/2006/relationships/image" Target="../media/image1820.png"/><Relationship Id="rId153" Type="http://schemas.openxmlformats.org/officeDocument/2006/relationships/customXml" Target="../ink/ink1149.xml"/><Relationship Id="rId174" Type="http://schemas.openxmlformats.org/officeDocument/2006/relationships/image" Target="../media/image1841.png"/><Relationship Id="rId179" Type="http://schemas.openxmlformats.org/officeDocument/2006/relationships/customXml" Target="../ink/ink1162.xml"/><Relationship Id="rId195" Type="http://schemas.openxmlformats.org/officeDocument/2006/relationships/customXml" Target="../ink/ink1170.xml"/><Relationship Id="rId209" Type="http://schemas.openxmlformats.org/officeDocument/2006/relationships/customXml" Target="../ink/ink1177.xml"/><Relationship Id="rId190" Type="http://schemas.openxmlformats.org/officeDocument/2006/relationships/image" Target="../media/image1849.png"/><Relationship Id="rId204" Type="http://schemas.openxmlformats.org/officeDocument/2006/relationships/image" Target="../media/image1856.png"/><Relationship Id="rId220" Type="http://schemas.openxmlformats.org/officeDocument/2006/relationships/image" Target="../media/image1864.png"/><Relationship Id="rId225" Type="http://schemas.openxmlformats.org/officeDocument/2006/relationships/customXml" Target="../ink/ink1185.xml"/><Relationship Id="rId241" Type="http://schemas.openxmlformats.org/officeDocument/2006/relationships/customXml" Target="../ink/ink1193.xml"/><Relationship Id="rId246" Type="http://schemas.openxmlformats.org/officeDocument/2006/relationships/image" Target="../media/image1877.png"/><Relationship Id="rId15" Type="http://schemas.openxmlformats.org/officeDocument/2006/relationships/customXml" Target="../ink/ink1080.xml"/><Relationship Id="rId36" Type="http://schemas.openxmlformats.org/officeDocument/2006/relationships/image" Target="../media/image1772.png"/><Relationship Id="rId57" Type="http://schemas.openxmlformats.org/officeDocument/2006/relationships/customXml" Target="../ink/ink1101.xml"/><Relationship Id="rId106" Type="http://schemas.openxmlformats.org/officeDocument/2006/relationships/image" Target="../media/image1807.png"/><Relationship Id="rId127" Type="http://schemas.openxmlformats.org/officeDocument/2006/relationships/customXml" Target="../ink/ink1136.xml"/><Relationship Id="rId10" Type="http://schemas.openxmlformats.org/officeDocument/2006/relationships/image" Target="../media/image1759.png"/><Relationship Id="rId31" Type="http://schemas.openxmlformats.org/officeDocument/2006/relationships/customXml" Target="../ink/ink1088.xml"/><Relationship Id="rId52" Type="http://schemas.openxmlformats.org/officeDocument/2006/relationships/image" Target="../media/image1780.png"/><Relationship Id="rId73" Type="http://schemas.openxmlformats.org/officeDocument/2006/relationships/customXml" Target="../ink/ink1109.xml"/><Relationship Id="rId78" Type="http://schemas.openxmlformats.org/officeDocument/2006/relationships/image" Target="../media/image1793.png"/><Relationship Id="rId94" Type="http://schemas.openxmlformats.org/officeDocument/2006/relationships/image" Target="../media/image1801.png"/><Relationship Id="rId99" Type="http://schemas.openxmlformats.org/officeDocument/2006/relationships/customXml" Target="../ink/ink1122.xml"/><Relationship Id="rId101" Type="http://schemas.openxmlformats.org/officeDocument/2006/relationships/customXml" Target="../ink/ink1123.xml"/><Relationship Id="rId122" Type="http://schemas.openxmlformats.org/officeDocument/2006/relationships/image" Target="../media/image1815.png"/><Relationship Id="rId143" Type="http://schemas.openxmlformats.org/officeDocument/2006/relationships/customXml" Target="../ink/ink1144.xml"/><Relationship Id="rId148" Type="http://schemas.openxmlformats.org/officeDocument/2006/relationships/image" Target="../media/image1828.png"/><Relationship Id="rId164" Type="http://schemas.openxmlformats.org/officeDocument/2006/relationships/image" Target="../media/image1836.png"/><Relationship Id="rId169" Type="http://schemas.openxmlformats.org/officeDocument/2006/relationships/customXml" Target="../ink/ink1157.xml"/><Relationship Id="rId185" Type="http://schemas.openxmlformats.org/officeDocument/2006/relationships/customXml" Target="../ink/ink1165.xml"/><Relationship Id="rId4" Type="http://schemas.openxmlformats.org/officeDocument/2006/relationships/image" Target="../media/image1756.png"/><Relationship Id="rId180" Type="http://schemas.openxmlformats.org/officeDocument/2006/relationships/image" Target="../media/image1844.png"/><Relationship Id="rId210" Type="http://schemas.openxmlformats.org/officeDocument/2006/relationships/image" Target="../media/image1859.png"/><Relationship Id="rId215" Type="http://schemas.openxmlformats.org/officeDocument/2006/relationships/customXml" Target="../ink/ink1180.xml"/><Relationship Id="rId236" Type="http://schemas.openxmlformats.org/officeDocument/2006/relationships/image" Target="../media/image1872.png"/><Relationship Id="rId26" Type="http://schemas.openxmlformats.org/officeDocument/2006/relationships/image" Target="../media/image1767.png"/><Relationship Id="rId231" Type="http://schemas.openxmlformats.org/officeDocument/2006/relationships/customXml" Target="../ink/ink1188.xml"/><Relationship Id="rId252" Type="http://schemas.openxmlformats.org/officeDocument/2006/relationships/image" Target="../media/image1880.png"/><Relationship Id="rId47" Type="http://schemas.openxmlformats.org/officeDocument/2006/relationships/customXml" Target="../ink/ink1096.xml"/><Relationship Id="rId68" Type="http://schemas.openxmlformats.org/officeDocument/2006/relationships/image" Target="../media/image1788.png"/><Relationship Id="rId89" Type="http://schemas.openxmlformats.org/officeDocument/2006/relationships/customXml" Target="../ink/ink1117.xml"/><Relationship Id="rId112" Type="http://schemas.openxmlformats.org/officeDocument/2006/relationships/image" Target="../media/image1810.png"/><Relationship Id="rId133" Type="http://schemas.openxmlformats.org/officeDocument/2006/relationships/customXml" Target="../ink/ink1139.xml"/><Relationship Id="rId154" Type="http://schemas.openxmlformats.org/officeDocument/2006/relationships/image" Target="../media/image1831.png"/><Relationship Id="rId175" Type="http://schemas.openxmlformats.org/officeDocument/2006/relationships/customXml" Target="../ink/ink1160.xml"/><Relationship Id="rId196" Type="http://schemas.openxmlformats.org/officeDocument/2006/relationships/image" Target="../media/image1852.png"/><Relationship Id="rId200" Type="http://schemas.openxmlformats.org/officeDocument/2006/relationships/image" Target="../media/image1854.png"/><Relationship Id="rId16" Type="http://schemas.openxmlformats.org/officeDocument/2006/relationships/image" Target="../media/image1762.png"/><Relationship Id="rId221" Type="http://schemas.openxmlformats.org/officeDocument/2006/relationships/customXml" Target="../ink/ink1183.xml"/><Relationship Id="rId242" Type="http://schemas.openxmlformats.org/officeDocument/2006/relationships/image" Target="../media/image1875.png"/><Relationship Id="rId37" Type="http://schemas.openxmlformats.org/officeDocument/2006/relationships/customXml" Target="../ink/ink1091.xml"/><Relationship Id="rId58" Type="http://schemas.openxmlformats.org/officeDocument/2006/relationships/image" Target="../media/image1783.png"/><Relationship Id="rId79" Type="http://schemas.openxmlformats.org/officeDocument/2006/relationships/customXml" Target="../ink/ink1112.xml"/><Relationship Id="rId102" Type="http://schemas.openxmlformats.org/officeDocument/2006/relationships/image" Target="../media/image1805.png"/><Relationship Id="rId123" Type="http://schemas.openxmlformats.org/officeDocument/2006/relationships/customXml" Target="../ink/ink1134.xml"/><Relationship Id="rId144" Type="http://schemas.openxmlformats.org/officeDocument/2006/relationships/image" Target="../media/image1826.png"/><Relationship Id="rId90" Type="http://schemas.openxmlformats.org/officeDocument/2006/relationships/image" Target="../media/image1799.png"/><Relationship Id="rId165" Type="http://schemas.openxmlformats.org/officeDocument/2006/relationships/customXml" Target="../ink/ink1155.xml"/><Relationship Id="rId186" Type="http://schemas.openxmlformats.org/officeDocument/2006/relationships/image" Target="../media/image1847.png"/><Relationship Id="rId211" Type="http://schemas.openxmlformats.org/officeDocument/2006/relationships/customXml" Target="../ink/ink1178.xml"/><Relationship Id="rId232" Type="http://schemas.openxmlformats.org/officeDocument/2006/relationships/image" Target="../media/image1870.png"/><Relationship Id="rId27" Type="http://schemas.openxmlformats.org/officeDocument/2006/relationships/customXml" Target="../ink/ink1086.xml"/><Relationship Id="rId48" Type="http://schemas.openxmlformats.org/officeDocument/2006/relationships/image" Target="../media/image1778.png"/><Relationship Id="rId69" Type="http://schemas.openxmlformats.org/officeDocument/2006/relationships/customXml" Target="../ink/ink1107.xml"/><Relationship Id="rId113" Type="http://schemas.openxmlformats.org/officeDocument/2006/relationships/customXml" Target="../ink/ink1129.xml"/><Relationship Id="rId134" Type="http://schemas.openxmlformats.org/officeDocument/2006/relationships/image" Target="../media/image1821.png"/><Relationship Id="rId80" Type="http://schemas.openxmlformats.org/officeDocument/2006/relationships/image" Target="../media/image1794.png"/><Relationship Id="rId155" Type="http://schemas.openxmlformats.org/officeDocument/2006/relationships/customXml" Target="../ink/ink1150.xml"/><Relationship Id="rId176" Type="http://schemas.openxmlformats.org/officeDocument/2006/relationships/image" Target="../media/image1842.png"/><Relationship Id="rId197" Type="http://schemas.openxmlformats.org/officeDocument/2006/relationships/customXml" Target="../ink/ink1171.xml"/><Relationship Id="rId201" Type="http://schemas.openxmlformats.org/officeDocument/2006/relationships/customXml" Target="../ink/ink1173.xml"/><Relationship Id="rId222" Type="http://schemas.openxmlformats.org/officeDocument/2006/relationships/image" Target="../media/image1865.png"/><Relationship Id="rId243" Type="http://schemas.openxmlformats.org/officeDocument/2006/relationships/customXml" Target="../ink/ink1194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1.xml"/><Relationship Id="rId21" Type="http://schemas.openxmlformats.org/officeDocument/2006/relationships/image" Target="../media/image1895.png"/><Relationship Id="rId34" Type="http://schemas.openxmlformats.org/officeDocument/2006/relationships/customXml" Target="../ink/ink1215.xml"/><Relationship Id="rId42" Type="http://schemas.openxmlformats.org/officeDocument/2006/relationships/customXml" Target="../ink/ink1219.xml"/><Relationship Id="rId47" Type="http://schemas.openxmlformats.org/officeDocument/2006/relationships/image" Target="../media/image1908.png"/><Relationship Id="rId50" Type="http://schemas.openxmlformats.org/officeDocument/2006/relationships/customXml" Target="../ink/ink1223.xml"/><Relationship Id="rId55" Type="http://schemas.openxmlformats.org/officeDocument/2006/relationships/image" Target="../media/image1912.png"/><Relationship Id="rId63" Type="http://schemas.openxmlformats.org/officeDocument/2006/relationships/image" Target="../media/image1916.png"/><Relationship Id="rId68" Type="http://schemas.openxmlformats.org/officeDocument/2006/relationships/customXml" Target="../ink/ink1232.xml"/><Relationship Id="rId76" Type="http://schemas.openxmlformats.org/officeDocument/2006/relationships/customXml" Target="../ink/ink1236.xml"/><Relationship Id="rId84" Type="http://schemas.openxmlformats.org/officeDocument/2006/relationships/customXml" Target="../ink/ink1240.xml"/><Relationship Id="rId89" Type="http://schemas.openxmlformats.org/officeDocument/2006/relationships/image" Target="../media/image1929.png"/><Relationship Id="rId97" Type="http://schemas.openxmlformats.org/officeDocument/2006/relationships/image" Target="../media/image1933.png"/><Relationship Id="rId7" Type="http://schemas.openxmlformats.org/officeDocument/2006/relationships/image" Target="../media/image1888.png"/><Relationship Id="rId71" Type="http://schemas.openxmlformats.org/officeDocument/2006/relationships/image" Target="../media/image1920.png"/><Relationship Id="rId92" Type="http://schemas.openxmlformats.org/officeDocument/2006/relationships/customXml" Target="../ink/ink1244.xml"/><Relationship Id="rId2" Type="http://schemas.openxmlformats.org/officeDocument/2006/relationships/customXml" Target="../ink/ink1199.xml"/><Relationship Id="rId16" Type="http://schemas.openxmlformats.org/officeDocument/2006/relationships/customXml" Target="../ink/ink1206.xml"/><Relationship Id="rId29" Type="http://schemas.openxmlformats.org/officeDocument/2006/relationships/image" Target="../media/image1899.png"/><Relationship Id="rId11" Type="http://schemas.openxmlformats.org/officeDocument/2006/relationships/image" Target="../media/image1890.png"/><Relationship Id="rId24" Type="http://schemas.openxmlformats.org/officeDocument/2006/relationships/customXml" Target="../ink/ink1210.xml"/><Relationship Id="rId32" Type="http://schemas.openxmlformats.org/officeDocument/2006/relationships/customXml" Target="../ink/ink1214.xml"/><Relationship Id="rId37" Type="http://schemas.openxmlformats.org/officeDocument/2006/relationships/image" Target="../media/image1903.png"/><Relationship Id="rId40" Type="http://schemas.openxmlformats.org/officeDocument/2006/relationships/customXml" Target="../ink/ink1218.xml"/><Relationship Id="rId45" Type="http://schemas.openxmlformats.org/officeDocument/2006/relationships/image" Target="../media/image1907.png"/><Relationship Id="rId53" Type="http://schemas.openxmlformats.org/officeDocument/2006/relationships/image" Target="../media/image1911.png"/><Relationship Id="rId58" Type="http://schemas.openxmlformats.org/officeDocument/2006/relationships/customXml" Target="../ink/ink1227.xml"/><Relationship Id="rId66" Type="http://schemas.openxmlformats.org/officeDocument/2006/relationships/customXml" Target="../ink/ink1231.xml"/><Relationship Id="rId74" Type="http://schemas.openxmlformats.org/officeDocument/2006/relationships/customXml" Target="../ink/ink1235.xml"/><Relationship Id="rId79" Type="http://schemas.openxmlformats.org/officeDocument/2006/relationships/image" Target="../media/image1924.png"/><Relationship Id="rId87" Type="http://schemas.openxmlformats.org/officeDocument/2006/relationships/image" Target="../media/image1928.png"/><Relationship Id="rId5" Type="http://schemas.openxmlformats.org/officeDocument/2006/relationships/image" Target="../media/image1887.png"/><Relationship Id="rId61" Type="http://schemas.openxmlformats.org/officeDocument/2006/relationships/image" Target="../media/image1915.png"/><Relationship Id="rId82" Type="http://schemas.openxmlformats.org/officeDocument/2006/relationships/customXml" Target="../ink/ink1239.xml"/><Relationship Id="rId90" Type="http://schemas.openxmlformats.org/officeDocument/2006/relationships/customXml" Target="../ink/ink1243.xml"/><Relationship Id="rId95" Type="http://schemas.openxmlformats.org/officeDocument/2006/relationships/image" Target="../media/image1932.png"/><Relationship Id="rId19" Type="http://schemas.openxmlformats.org/officeDocument/2006/relationships/image" Target="../media/image1894.png"/><Relationship Id="rId14" Type="http://schemas.openxmlformats.org/officeDocument/2006/relationships/customXml" Target="../ink/ink1205.xml"/><Relationship Id="rId22" Type="http://schemas.openxmlformats.org/officeDocument/2006/relationships/customXml" Target="../ink/ink1209.xml"/><Relationship Id="rId27" Type="http://schemas.openxmlformats.org/officeDocument/2006/relationships/image" Target="../media/image1898.png"/><Relationship Id="rId30" Type="http://schemas.openxmlformats.org/officeDocument/2006/relationships/customXml" Target="../ink/ink1213.xml"/><Relationship Id="rId35" Type="http://schemas.openxmlformats.org/officeDocument/2006/relationships/image" Target="../media/image1902.png"/><Relationship Id="rId43" Type="http://schemas.openxmlformats.org/officeDocument/2006/relationships/image" Target="../media/image1906.png"/><Relationship Id="rId48" Type="http://schemas.openxmlformats.org/officeDocument/2006/relationships/customXml" Target="../ink/ink1222.xml"/><Relationship Id="rId56" Type="http://schemas.openxmlformats.org/officeDocument/2006/relationships/customXml" Target="../ink/ink1226.xml"/><Relationship Id="rId64" Type="http://schemas.openxmlformats.org/officeDocument/2006/relationships/customXml" Target="../ink/ink1230.xml"/><Relationship Id="rId69" Type="http://schemas.openxmlformats.org/officeDocument/2006/relationships/image" Target="../media/image1919.png"/><Relationship Id="rId77" Type="http://schemas.openxmlformats.org/officeDocument/2006/relationships/image" Target="../media/image1923.png"/><Relationship Id="rId100" Type="http://schemas.openxmlformats.org/officeDocument/2006/relationships/customXml" Target="../ink/ink1248.xml"/><Relationship Id="rId8" Type="http://schemas.openxmlformats.org/officeDocument/2006/relationships/customXml" Target="../ink/ink1202.xml"/><Relationship Id="rId51" Type="http://schemas.openxmlformats.org/officeDocument/2006/relationships/image" Target="../media/image1910.png"/><Relationship Id="rId72" Type="http://schemas.openxmlformats.org/officeDocument/2006/relationships/customXml" Target="../ink/ink1234.xml"/><Relationship Id="rId80" Type="http://schemas.openxmlformats.org/officeDocument/2006/relationships/customXml" Target="../ink/ink1238.xml"/><Relationship Id="rId85" Type="http://schemas.openxmlformats.org/officeDocument/2006/relationships/image" Target="../media/image1927.png"/><Relationship Id="rId93" Type="http://schemas.openxmlformats.org/officeDocument/2006/relationships/image" Target="../media/image1931.png"/><Relationship Id="rId98" Type="http://schemas.openxmlformats.org/officeDocument/2006/relationships/customXml" Target="../ink/ink1247.xml"/><Relationship Id="rId3" Type="http://schemas.openxmlformats.org/officeDocument/2006/relationships/image" Target="../media/image1886.png"/><Relationship Id="rId12" Type="http://schemas.openxmlformats.org/officeDocument/2006/relationships/customXml" Target="../ink/ink1204.xml"/><Relationship Id="rId17" Type="http://schemas.openxmlformats.org/officeDocument/2006/relationships/image" Target="../media/image1893.png"/><Relationship Id="rId25" Type="http://schemas.openxmlformats.org/officeDocument/2006/relationships/image" Target="../media/image1897.png"/><Relationship Id="rId33" Type="http://schemas.openxmlformats.org/officeDocument/2006/relationships/image" Target="../media/image1901.png"/><Relationship Id="rId38" Type="http://schemas.openxmlformats.org/officeDocument/2006/relationships/customXml" Target="../ink/ink1217.xml"/><Relationship Id="rId46" Type="http://schemas.openxmlformats.org/officeDocument/2006/relationships/customXml" Target="../ink/ink1221.xml"/><Relationship Id="rId59" Type="http://schemas.openxmlformats.org/officeDocument/2006/relationships/image" Target="../media/image1914.png"/><Relationship Id="rId67" Type="http://schemas.openxmlformats.org/officeDocument/2006/relationships/image" Target="../media/image1918.png"/><Relationship Id="rId20" Type="http://schemas.openxmlformats.org/officeDocument/2006/relationships/customXml" Target="../ink/ink1208.xml"/><Relationship Id="rId41" Type="http://schemas.openxmlformats.org/officeDocument/2006/relationships/image" Target="../media/image1905.png"/><Relationship Id="rId54" Type="http://schemas.openxmlformats.org/officeDocument/2006/relationships/customXml" Target="../ink/ink1225.xml"/><Relationship Id="rId62" Type="http://schemas.openxmlformats.org/officeDocument/2006/relationships/customXml" Target="../ink/ink1229.xml"/><Relationship Id="rId70" Type="http://schemas.openxmlformats.org/officeDocument/2006/relationships/customXml" Target="../ink/ink1233.xml"/><Relationship Id="rId75" Type="http://schemas.openxmlformats.org/officeDocument/2006/relationships/image" Target="../media/image1922.png"/><Relationship Id="rId83" Type="http://schemas.openxmlformats.org/officeDocument/2006/relationships/image" Target="../media/image1926.png"/><Relationship Id="rId88" Type="http://schemas.openxmlformats.org/officeDocument/2006/relationships/customXml" Target="../ink/ink1242.xml"/><Relationship Id="rId91" Type="http://schemas.openxmlformats.org/officeDocument/2006/relationships/image" Target="../media/image1930.png"/><Relationship Id="rId96" Type="http://schemas.openxmlformats.org/officeDocument/2006/relationships/customXml" Target="../ink/ink12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1.xml"/><Relationship Id="rId15" Type="http://schemas.openxmlformats.org/officeDocument/2006/relationships/image" Target="../media/image1892.png"/><Relationship Id="rId23" Type="http://schemas.openxmlformats.org/officeDocument/2006/relationships/image" Target="../media/image1896.png"/><Relationship Id="rId28" Type="http://schemas.openxmlformats.org/officeDocument/2006/relationships/customXml" Target="../ink/ink1212.xml"/><Relationship Id="rId36" Type="http://schemas.openxmlformats.org/officeDocument/2006/relationships/customXml" Target="../ink/ink1216.xml"/><Relationship Id="rId49" Type="http://schemas.openxmlformats.org/officeDocument/2006/relationships/image" Target="../media/image1909.png"/><Relationship Id="rId57" Type="http://schemas.openxmlformats.org/officeDocument/2006/relationships/image" Target="../media/image1913.png"/><Relationship Id="rId10" Type="http://schemas.openxmlformats.org/officeDocument/2006/relationships/customXml" Target="../ink/ink1203.xml"/><Relationship Id="rId31" Type="http://schemas.openxmlformats.org/officeDocument/2006/relationships/image" Target="../media/image1900.png"/><Relationship Id="rId44" Type="http://schemas.openxmlformats.org/officeDocument/2006/relationships/customXml" Target="../ink/ink1220.xml"/><Relationship Id="rId52" Type="http://schemas.openxmlformats.org/officeDocument/2006/relationships/customXml" Target="../ink/ink1224.xml"/><Relationship Id="rId60" Type="http://schemas.openxmlformats.org/officeDocument/2006/relationships/customXml" Target="../ink/ink1228.xml"/><Relationship Id="rId65" Type="http://schemas.openxmlformats.org/officeDocument/2006/relationships/image" Target="../media/image1917.png"/><Relationship Id="rId73" Type="http://schemas.openxmlformats.org/officeDocument/2006/relationships/image" Target="../media/image1921.png"/><Relationship Id="rId78" Type="http://schemas.openxmlformats.org/officeDocument/2006/relationships/customXml" Target="../ink/ink1237.xml"/><Relationship Id="rId81" Type="http://schemas.openxmlformats.org/officeDocument/2006/relationships/image" Target="../media/image1925.png"/><Relationship Id="rId86" Type="http://schemas.openxmlformats.org/officeDocument/2006/relationships/customXml" Target="../ink/ink1241.xml"/><Relationship Id="rId94" Type="http://schemas.openxmlformats.org/officeDocument/2006/relationships/customXml" Target="../ink/ink1245.xml"/><Relationship Id="rId99" Type="http://schemas.openxmlformats.org/officeDocument/2006/relationships/image" Target="../media/image1934.png"/><Relationship Id="rId101" Type="http://schemas.openxmlformats.org/officeDocument/2006/relationships/image" Target="../media/image1935.png"/><Relationship Id="rId4" Type="http://schemas.openxmlformats.org/officeDocument/2006/relationships/customXml" Target="../ink/ink1200.xml"/><Relationship Id="rId9" Type="http://schemas.openxmlformats.org/officeDocument/2006/relationships/image" Target="../media/image1889.png"/><Relationship Id="rId13" Type="http://schemas.openxmlformats.org/officeDocument/2006/relationships/image" Target="../media/image1891.png"/><Relationship Id="rId18" Type="http://schemas.openxmlformats.org/officeDocument/2006/relationships/customXml" Target="../ink/ink1207.xml"/><Relationship Id="rId39" Type="http://schemas.openxmlformats.org/officeDocument/2006/relationships/image" Target="../media/image190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9.png"/><Relationship Id="rId13" Type="http://schemas.openxmlformats.org/officeDocument/2006/relationships/customXml" Target="../ink/ink1254.xml"/><Relationship Id="rId18" Type="http://schemas.openxmlformats.org/officeDocument/2006/relationships/image" Target="../media/image1944.png"/><Relationship Id="rId3" Type="http://schemas.openxmlformats.org/officeDocument/2006/relationships/customXml" Target="../ink/ink1249.xml"/><Relationship Id="rId7" Type="http://schemas.openxmlformats.org/officeDocument/2006/relationships/customXml" Target="../ink/ink1251.xml"/><Relationship Id="rId12" Type="http://schemas.openxmlformats.org/officeDocument/2006/relationships/image" Target="../media/image1941.png"/><Relationship Id="rId17" Type="http://schemas.openxmlformats.org/officeDocument/2006/relationships/customXml" Target="../ink/ink1256.xml"/><Relationship Id="rId2" Type="http://schemas.openxmlformats.org/officeDocument/2006/relationships/image" Target="../media/image33.PNG"/><Relationship Id="rId16" Type="http://schemas.openxmlformats.org/officeDocument/2006/relationships/image" Target="../media/image19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8.png"/><Relationship Id="rId11" Type="http://schemas.openxmlformats.org/officeDocument/2006/relationships/customXml" Target="../ink/ink1253.xml"/><Relationship Id="rId5" Type="http://schemas.openxmlformats.org/officeDocument/2006/relationships/customXml" Target="../ink/ink1250.xml"/><Relationship Id="rId15" Type="http://schemas.openxmlformats.org/officeDocument/2006/relationships/customXml" Target="../ink/ink1255.xml"/><Relationship Id="rId10" Type="http://schemas.openxmlformats.org/officeDocument/2006/relationships/image" Target="../media/image1940.png"/><Relationship Id="rId4" Type="http://schemas.openxmlformats.org/officeDocument/2006/relationships/image" Target="../media/image1937.png"/><Relationship Id="rId9" Type="http://schemas.openxmlformats.org/officeDocument/2006/relationships/customXml" Target="../ink/ink1252.xml"/><Relationship Id="rId14" Type="http://schemas.openxmlformats.org/officeDocument/2006/relationships/image" Target="../media/image1942.png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02.png"/><Relationship Id="rId21" Type="http://schemas.openxmlformats.org/officeDocument/2006/relationships/image" Target="../media/image1954.png"/><Relationship Id="rId42" Type="http://schemas.openxmlformats.org/officeDocument/2006/relationships/customXml" Target="../ink/ink1277.xml"/><Relationship Id="rId47" Type="http://schemas.openxmlformats.org/officeDocument/2006/relationships/image" Target="../media/image1967.png"/><Relationship Id="rId63" Type="http://schemas.openxmlformats.org/officeDocument/2006/relationships/image" Target="../media/image1975.png"/><Relationship Id="rId68" Type="http://schemas.openxmlformats.org/officeDocument/2006/relationships/customXml" Target="../ink/ink1290.xml"/><Relationship Id="rId84" Type="http://schemas.openxmlformats.org/officeDocument/2006/relationships/customXml" Target="../ink/ink1298.xml"/><Relationship Id="rId89" Type="http://schemas.openxmlformats.org/officeDocument/2006/relationships/image" Target="../media/image1988.png"/><Relationship Id="rId112" Type="http://schemas.openxmlformats.org/officeDocument/2006/relationships/customXml" Target="../ink/ink1312.xml"/><Relationship Id="rId133" Type="http://schemas.openxmlformats.org/officeDocument/2006/relationships/image" Target="../media/image2010.png"/><Relationship Id="rId138" Type="http://schemas.openxmlformats.org/officeDocument/2006/relationships/customXml" Target="../ink/ink1325.xml"/><Relationship Id="rId154" Type="http://schemas.openxmlformats.org/officeDocument/2006/relationships/customXml" Target="../ink/ink1333.xml"/><Relationship Id="rId159" Type="http://schemas.openxmlformats.org/officeDocument/2006/relationships/image" Target="../media/image2023.png"/><Relationship Id="rId175" Type="http://schemas.openxmlformats.org/officeDocument/2006/relationships/image" Target="../media/image2031.png"/><Relationship Id="rId170" Type="http://schemas.openxmlformats.org/officeDocument/2006/relationships/customXml" Target="../ink/ink1341.xml"/><Relationship Id="rId191" Type="http://schemas.openxmlformats.org/officeDocument/2006/relationships/image" Target="../media/image2039.png"/><Relationship Id="rId16" Type="http://schemas.openxmlformats.org/officeDocument/2006/relationships/customXml" Target="../ink/ink1264.xml"/><Relationship Id="rId107" Type="http://schemas.openxmlformats.org/officeDocument/2006/relationships/image" Target="../media/image1997.png"/><Relationship Id="rId11" Type="http://schemas.openxmlformats.org/officeDocument/2006/relationships/image" Target="../media/image1949.png"/><Relationship Id="rId32" Type="http://schemas.openxmlformats.org/officeDocument/2006/relationships/customXml" Target="../ink/ink1272.xml"/><Relationship Id="rId37" Type="http://schemas.openxmlformats.org/officeDocument/2006/relationships/image" Target="../media/image1962.png"/><Relationship Id="rId53" Type="http://schemas.openxmlformats.org/officeDocument/2006/relationships/image" Target="../media/image1970.png"/><Relationship Id="rId58" Type="http://schemas.openxmlformats.org/officeDocument/2006/relationships/customXml" Target="../ink/ink1285.xml"/><Relationship Id="rId74" Type="http://schemas.openxmlformats.org/officeDocument/2006/relationships/customXml" Target="../ink/ink1293.xml"/><Relationship Id="rId79" Type="http://schemas.openxmlformats.org/officeDocument/2006/relationships/image" Target="../media/image1983.png"/><Relationship Id="rId102" Type="http://schemas.openxmlformats.org/officeDocument/2006/relationships/customXml" Target="../ink/ink1307.xml"/><Relationship Id="rId123" Type="http://schemas.openxmlformats.org/officeDocument/2006/relationships/image" Target="../media/image2005.png"/><Relationship Id="rId128" Type="http://schemas.openxmlformats.org/officeDocument/2006/relationships/customXml" Target="../ink/ink1320.xml"/><Relationship Id="rId144" Type="http://schemas.openxmlformats.org/officeDocument/2006/relationships/customXml" Target="../ink/ink1328.xml"/><Relationship Id="rId149" Type="http://schemas.openxmlformats.org/officeDocument/2006/relationships/image" Target="../media/image2018.png"/><Relationship Id="rId5" Type="http://schemas.openxmlformats.org/officeDocument/2006/relationships/image" Target="../media/image1946.png"/><Relationship Id="rId90" Type="http://schemas.openxmlformats.org/officeDocument/2006/relationships/customXml" Target="../ink/ink1301.xml"/><Relationship Id="rId95" Type="http://schemas.openxmlformats.org/officeDocument/2006/relationships/image" Target="../media/image1991.png"/><Relationship Id="rId160" Type="http://schemas.openxmlformats.org/officeDocument/2006/relationships/customXml" Target="../ink/ink1336.xml"/><Relationship Id="rId165" Type="http://schemas.openxmlformats.org/officeDocument/2006/relationships/image" Target="../media/image2026.png"/><Relationship Id="rId181" Type="http://schemas.openxmlformats.org/officeDocument/2006/relationships/image" Target="../media/image2034.png"/><Relationship Id="rId186" Type="http://schemas.openxmlformats.org/officeDocument/2006/relationships/customXml" Target="../ink/ink1349.xml"/><Relationship Id="rId22" Type="http://schemas.openxmlformats.org/officeDocument/2006/relationships/customXml" Target="../ink/ink1267.xml"/><Relationship Id="rId27" Type="http://schemas.openxmlformats.org/officeDocument/2006/relationships/image" Target="../media/image1957.png"/><Relationship Id="rId43" Type="http://schemas.openxmlformats.org/officeDocument/2006/relationships/image" Target="../media/image1965.png"/><Relationship Id="rId48" Type="http://schemas.openxmlformats.org/officeDocument/2006/relationships/customXml" Target="../ink/ink1280.xml"/><Relationship Id="rId64" Type="http://schemas.openxmlformats.org/officeDocument/2006/relationships/customXml" Target="../ink/ink1288.xml"/><Relationship Id="rId69" Type="http://schemas.openxmlformats.org/officeDocument/2006/relationships/image" Target="../media/image1978.png"/><Relationship Id="rId113" Type="http://schemas.openxmlformats.org/officeDocument/2006/relationships/image" Target="../media/image2000.png"/><Relationship Id="rId118" Type="http://schemas.openxmlformats.org/officeDocument/2006/relationships/customXml" Target="../ink/ink1315.xml"/><Relationship Id="rId134" Type="http://schemas.openxmlformats.org/officeDocument/2006/relationships/customXml" Target="../ink/ink1323.xml"/><Relationship Id="rId139" Type="http://schemas.openxmlformats.org/officeDocument/2006/relationships/image" Target="../media/image2013.png"/><Relationship Id="rId80" Type="http://schemas.openxmlformats.org/officeDocument/2006/relationships/customXml" Target="../ink/ink1296.xml"/><Relationship Id="rId85" Type="http://schemas.openxmlformats.org/officeDocument/2006/relationships/image" Target="../media/image1986.png"/><Relationship Id="rId150" Type="http://schemas.openxmlformats.org/officeDocument/2006/relationships/customXml" Target="../ink/ink1331.xml"/><Relationship Id="rId155" Type="http://schemas.openxmlformats.org/officeDocument/2006/relationships/image" Target="../media/image2021.png"/><Relationship Id="rId171" Type="http://schemas.openxmlformats.org/officeDocument/2006/relationships/image" Target="../media/image2029.png"/><Relationship Id="rId176" Type="http://schemas.openxmlformats.org/officeDocument/2006/relationships/customXml" Target="../ink/ink1344.xml"/><Relationship Id="rId192" Type="http://schemas.openxmlformats.org/officeDocument/2006/relationships/customXml" Target="../ink/ink1352.xml"/><Relationship Id="rId12" Type="http://schemas.openxmlformats.org/officeDocument/2006/relationships/customXml" Target="../ink/ink1262.xml"/><Relationship Id="rId17" Type="http://schemas.openxmlformats.org/officeDocument/2006/relationships/image" Target="../media/image1952.png"/><Relationship Id="rId33" Type="http://schemas.openxmlformats.org/officeDocument/2006/relationships/image" Target="../media/image1960.png"/><Relationship Id="rId38" Type="http://schemas.openxmlformats.org/officeDocument/2006/relationships/customXml" Target="../ink/ink1275.xml"/><Relationship Id="rId59" Type="http://schemas.openxmlformats.org/officeDocument/2006/relationships/image" Target="../media/image1973.png"/><Relationship Id="rId103" Type="http://schemas.openxmlformats.org/officeDocument/2006/relationships/image" Target="../media/image1995.png"/><Relationship Id="rId108" Type="http://schemas.openxmlformats.org/officeDocument/2006/relationships/customXml" Target="../ink/ink1310.xml"/><Relationship Id="rId124" Type="http://schemas.openxmlformats.org/officeDocument/2006/relationships/customXml" Target="../ink/ink1318.xml"/><Relationship Id="rId129" Type="http://schemas.openxmlformats.org/officeDocument/2006/relationships/image" Target="../media/image2008.png"/><Relationship Id="rId54" Type="http://schemas.openxmlformats.org/officeDocument/2006/relationships/customXml" Target="../ink/ink1283.xml"/><Relationship Id="rId70" Type="http://schemas.openxmlformats.org/officeDocument/2006/relationships/customXml" Target="../ink/ink1291.xml"/><Relationship Id="rId75" Type="http://schemas.openxmlformats.org/officeDocument/2006/relationships/image" Target="../media/image1981.png"/><Relationship Id="rId91" Type="http://schemas.openxmlformats.org/officeDocument/2006/relationships/image" Target="../media/image1989.png"/><Relationship Id="rId96" Type="http://schemas.openxmlformats.org/officeDocument/2006/relationships/customXml" Target="../ink/ink1304.xml"/><Relationship Id="rId140" Type="http://schemas.openxmlformats.org/officeDocument/2006/relationships/customXml" Target="../ink/ink1326.xml"/><Relationship Id="rId145" Type="http://schemas.openxmlformats.org/officeDocument/2006/relationships/image" Target="../media/image2016.png"/><Relationship Id="rId161" Type="http://schemas.openxmlformats.org/officeDocument/2006/relationships/image" Target="../media/image2024.png"/><Relationship Id="rId166" Type="http://schemas.openxmlformats.org/officeDocument/2006/relationships/customXml" Target="../ink/ink1339.xml"/><Relationship Id="rId182" Type="http://schemas.openxmlformats.org/officeDocument/2006/relationships/customXml" Target="../ink/ink1347.xml"/><Relationship Id="rId187" Type="http://schemas.openxmlformats.org/officeDocument/2006/relationships/image" Target="../media/image20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59.xml"/><Relationship Id="rId23" Type="http://schemas.openxmlformats.org/officeDocument/2006/relationships/image" Target="../media/image1955.png"/><Relationship Id="rId28" Type="http://schemas.openxmlformats.org/officeDocument/2006/relationships/customXml" Target="../ink/ink1270.xml"/><Relationship Id="rId49" Type="http://schemas.openxmlformats.org/officeDocument/2006/relationships/image" Target="../media/image1968.png"/><Relationship Id="rId114" Type="http://schemas.openxmlformats.org/officeDocument/2006/relationships/customXml" Target="../ink/ink1313.xml"/><Relationship Id="rId119" Type="http://schemas.openxmlformats.org/officeDocument/2006/relationships/image" Target="../media/image2003.png"/><Relationship Id="rId44" Type="http://schemas.openxmlformats.org/officeDocument/2006/relationships/customXml" Target="../ink/ink1278.xml"/><Relationship Id="rId60" Type="http://schemas.openxmlformats.org/officeDocument/2006/relationships/customXml" Target="../ink/ink1286.xml"/><Relationship Id="rId65" Type="http://schemas.openxmlformats.org/officeDocument/2006/relationships/image" Target="../media/image1976.png"/><Relationship Id="rId81" Type="http://schemas.openxmlformats.org/officeDocument/2006/relationships/image" Target="../media/image1984.png"/><Relationship Id="rId86" Type="http://schemas.openxmlformats.org/officeDocument/2006/relationships/customXml" Target="../ink/ink1299.xml"/><Relationship Id="rId130" Type="http://schemas.openxmlformats.org/officeDocument/2006/relationships/customXml" Target="../ink/ink1321.xml"/><Relationship Id="rId135" Type="http://schemas.openxmlformats.org/officeDocument/2006/relationships/image" Target="../media/image2011.png"/><Relationship Id="rId151" Type="http://schemas.openxmlformats.org/officeDocument/2006/relationships/image" Target="../media/image2019.png"/><Relationship Id="rId156" Type="http://schemas.openxmlformats.org/officeDocument/2006/relationships/customXml" Target="../ink/ink1334.xml"/><Relationship Id="rId177" Type="http://schemas.openxmlformats.org/officeDocument/2006/relationships/image" Target="../media/image2032.png"/><Relationship Id="rId172" Type="http://schemas.openxmlformats.org/officeDocument/2006/relationships/customXml" Target="../ink/ink1342.xml"/><Relationship Id="rId193" Type="http://schemas.openxmlformats.org/officeDocument/2006/relationships/image" Target="../media/image2040.png"/><Relationship Id="rId13" Type="http://schemas.openxmlformats.org/officeDocument/2006/relationships/image" Target="../media/image1950.png"/><Relationship Id="rId18" Type="http://schemas.openxmlformats.org/officeDocument/2006/relationships/customXml" Target="../ink/ink1265.xml"/><Relationship Id="rId39" Type="http://schemas.openxmlformats.org/officeDocument/2006/relationships/image" Target="../media/image1963.png"/><Relationship Id="rId109" Type="http://schemas.openxmlformats.org/officeDocument/2006/relationships/image" Target="../media/image1998.png"/><Relationship Id="rId34" Type="http://schemas.openxmlformats.org/officeDocument/2006/relationships/customXml" Target="../ink/ink1273.xml"/><Relationship Id="rId50" Type="http://schemas.openxmlformats.org/officeDocument/2006/relationships/customXml" Target="../ink/ink1281.xml"/><Relationship Id="rId55" Type="http://schemas.openxmlformats.org/officeDocument/2006/relationships/image" Target="../media/image1971.png"/><Relationship Id="rId76" Type="http://schemas.openxmlformats.org/officeDocument/2006/relationships/customXml" Target="../ink/ink1294.xml"/><Relationship Id="rId97" Type="http://schemas.openxmlformats.org/officeDocument/2006/relationships/image" Target="../media/image1992.png"/><Relationship Id="rId104" Type="http://schemas.openxmlformats.org/officeDocument/2006/relationships/customXml" Target="../ink/ink1308.xml"/><Relationship Id="rId120" Type="http://schemas.openxmlformats.org/officeDocument/2006/relationships/customXml" Target="../ink/ink1316.xml"/><Relationship Id="rId125" Type="http://schemas.openxmlformats.org/officeDocument/2006/relationships/image" Target="../media/image2006.png"/><Relationship Id="rId141" Type="http://schemas.openxmlformats.org/officeDocument/2006/relationships/image" Target="../media/image2014.png"/><Relationship Id="rId146" Type="http://schemas.openxmlformats.org/officeDocument/2006/relationships/customXml" Target="../ink/ink1329.xml"/><Relationship Id="rId167" Type="http://schemas.openxmlformats.org/officeDocument/2006/relationships/image" Target="../media/image2027.png"/><Relationship Id="rId188" Type="http://schemas.openxmlformats.org/officeDocument/2006/relationships/customXml" Target="../ink/ink1350.xml"/><Relationship Id="rId7" Type="http://schemas.openxmlformats.org/officeDocument/2006/relationships/image" Target="../media/image1947.png"/><Relationship Id="rId71" Type="http://schemas.openxmlformats.org/officeDocument/2006/relationships/image" Target="../media/image1979.png"/><Relationship Id="rId92" Type="http://schemas.openxmlformats.org/officeDocument/2006/relationships/customXml" Target="../ink/ink1302.xml"/><Relationship Id="rId162" Type="http://schemas.openxmlformats.org/officeDocument/2006/relationships/customXml" Target="../ink/ink1337.xml"/><Relationship Id="rId183" Type="http://schemas.openxmlformats.org/officeDocument/2006/relationships/image" Target="../media/image2035.png"/><Relationship Id="rId2" Type="http://schemas.openxmlformats.org/officeDocument/2006/relationships/customXml" Target="../ink/ink1257.xml"/><Relationship Id="rId29" Type="http://schemas.openxmlformats.org/officeDocument/2006/relationships/image" Target="../media/image1958.png"/><Relationship Id="rId24" Type="http://schemas.openxmlformats.org/officeDocument/2006/relationships/customXml" Target="../ink/ink1268.xml"/><Relationship Id="rId40" Type="http://schemas.openxmlformats.org/officeDocument/2006/relationships/customXml" Target="../ink/ink1276.xml"/><Relationship Id="rId45" Type="http://schemas.openxmlformats.org/officeDocument/2006/relationships/image" Target="../media/image1966.png"/><Relationship Id="rId66" Type="http://schemas.openxmlformats.org/officeDocument/2006/relationships/customXml" Target="../ink/ink1289.xml"/><Relationship Id="rId87" Type="http://schemas.openxmlformats.org/officeDocument/2006/relationships/image" Target="../media/image1987.png"/><Relationship Id="rId110" Type="http://schemas.openxmlformats.org/officeDocument/2006/relationships/customXml" Target="../ink/ink1311.xml"/><Relationship Id="rId115" Type="http://schemas.openxmlformats.org/officeDocument/2006/relationships/image" Target="../media/image2001.png"/><Relationship Id="rId131" Type="http://schemas.openxmlformats.org/officeDocument/2006/relationships/image" Target="../media/image2009.png"/><Relationship Id="rId136" Type="http://schemas.openxmlformats.org/officeDocument/2006/relationships/customXml" Target="../ink/ink1324.xml"/><Relationship Id="rId157" Type="http://schemas.openxmlformats.org/officeDocument/2006/relationships/image" Target="../media/image2022.png"/><Relationship Id="rId178" Type="http://schemas.openxmlformats.org/officeDocument/2006/relationships/customXml" Target="../ink/ink1345.xml"/><Relationship Id="rId61" Type="http://schemas.openxmlformats.org/officeDocument/2006/relationships/image" Target="../media/image1974.png"/><Relationship Id="rId82" Type="http://schemas.openxmlformats.org/officeDocument/2006/relationships/customXml" Target="../ink/ink1297.xml"/><Relationship Id="rId152" Type="http://schemas.openxmlformats.org/officeDocument/2006/relationships/customXml" Target="../ink/ink1332.xml"/><Relationship Id="rId173" Type="http://schemas.openxmlformats.org/officeDocument/2006/relationships/image" Target="../media/image2030.png"/><Relationship Id="rId194" Type="http://schemas.openxmlformats.org/officeDocument/2006/relationships/customXml" Target="../ink/ink1353.xml"/><Relationship Id="rId19" Type="http://schemas.openxmlformats.org/officeDocument/2006/relationships/image" Target="../media/image1953.png"/><Relationship Id="rId14" Type="http://schemas.openxmlformats.org/officeDocument/2006/relationships/customXml" Target="../ink/ink1263.xml"/><Relationship Id="rId30" Type="http://schemas.openxmlformats.org/officeDocument/2006/relationships/customXml" Target="../ink/ink1271.xml"/><Relationship Id="rId35" Type="http://schemas.openxmlformats.org/officeDocument/2006/relationships/image" Target="../media/image1961.png"/><Relationship Id="rId56" Type="http://schemas.openxmlformats.org/officeDocument/2006/relationships/customXml" Target="../ink/ink1284.xml"/><Relationship Id="rId77" Type="http://schemas.openxmlformats.org/officeDocument/2006/relationships/image" Target="../media/image1982.png"/><Relationship Id="rId100" Type="http://schemas.openxmlformats.org/officeDocument/2006/relationships/customXml" Target="../ink/ink1306.xml"/><Relationship Id="rId105" Type="http://schemas.openxmlformats.org/officeDocument/2006/relationships/image" Target="../media/image1996.png"/><Relationship Id="rId126" Type="http://schemas.openxmlformats.org/officeDocument/2006/relationships/customXml" Target="../ink/ink1319.xml"/><Relationship Id="rId147" Type="http://schemas.openxmlformats.org/officeDocument/2006/relationships/image" Target="../media/image2017.png"/><Relationship Id="rId168" Type="http://schemas.openxmlformats.org/officeDocument/2006/relationships/customXml" Target="../ink/ink1340.xml"/><Relationship Id="rId8" Type="http://schemas.openxmlformats.org/officeDocument/2006/relationships/customXml" Target="../ink/ink1260.xml"/><Relationship Id="rId51" Type="http://schemas.openxmlformats.org/officeDocument/2006/relationships/image" Target="../media/image1969.png"/><Relationship Id="rId72" Type="http://schemas.openxmlformats.org/officeDocument/2006/relationships/customXml" Target="../ink/ink1292.xml"/><Relationship Id="rId93" Type="http://schemas.openxmlformats.org/officeDocument/2006/relationships/image" Target="../media/image1990.png"/><Relationship Id="rId98" Type="http://schemas.openxmlformats.org/officeDocument/2006/relationships/customXml" Target="../ink/ink1305.xml"/><Relationship Id="rId121" Type="http://schemas.openxmlformats.org/officeDocument/2006/relationships/image" Target="../media/image2004.png"/><Relationship Id="rId142" Type="http://schemas.openxmlformats.org/officeDocument/2006/relationships/customXml" Target="../ink/ink1327.xml"/><Relationship Id="rId163" Type="http://schemas.openxmlformats.org/officeDocument/2006/relationships/image" Target="../media/image2025.png"/><Relationship Id="rId184" Type="http://schemas.openxmlformats.org/officeDocument/2006/relationships/customXml" Target="../ink/ink1348.xml"/><Relationship Id="rId189" Type="http://schemas.openxmlformats.org/officeDocument/2006/relationships/image" Target="../media/image2038.png"/><Relationship Id="rId3" Type="http://schemas.openxmlformats.org/officeDocument/2006/relationships/image" Target="../media/image1945.png"/><Relationship Id="rId25" Type="http://schemas.openxmlformats.org/officeDocument/2006/relationships/image" Target="../media/image1956.png"/><Relationship Id="rId46" Type="http://schemas.openxmlformats.org/officeDocument/2006/relationships/customXml" Target="../ink/ink1279.xml"/><Relationship Id="rId67" Type="http://schemas.openxmlformats.org/officeDocument/2006/relationships/image" Target="../media/image1977.png"/><Relationship Id="rId116" Type="http://schemas.openxmlformats.org/officeDocument/2006/relationships/customXml" Target="../ink/ink1314.xml"/><Relationship Id="rId137" Type="http://schemas.openxmlformats.org/officeDocument/2006/relationships/image" Target="../media/image2012.png"/><Relationship Id="rId158" Type="http://schemas.openxmlformats.org/officeDocument/2006/relationships/customXml" Target="../ink/ink1335.xml"/><Relationship Id="rId20" Type="http://schemas.openxmlformats.org/officeDocument/2006/relationships/customXml" Target="../ink/ink1266.xml"/><Relationship Id="rId41" Type="http://schemas.openxmlformats.org/officeDocument/2006/relationships/image" Target="../media/image1964.png"/><Relationship Id="rId62" Type="http://schemas.openxmlformats.org/officeDocument/2006/relationships/customXml" Target="../ink/ink1287.xml"/><Relationship Id="rId83" Type="http://schemas.openxmlformats.org/officeDocument/2006/relationships/image" Target="../media/image1985.png"/><Relationship Id="rId88" Type="http://schemas.openxmlformats.org/officeDocument/2006/relationships/customXml" Target="../ink/ink1300.xml"/><Relationship Id="rId111" Type="http://schemas.openxmlformats.org/officeDocument/2006/relationships/image" Target="../media/image1999.png"/><Relationship Id="rId132" Type="http://schemas.openxmlformats.org/officeDocument/2006/relationships/customXml" Target="../ink/ink1322.xml"/><Relationship Id="rId153" Type="http://schemas.openxmlformats.org/officeDocument/2006/relationships/image" Target="../media/image2020.png"/><Relationship Id="rId174" Type="http://schemas.openxmlformats.org/officeDocument/2006/relationships/customXml" Target="../ink/ink1343.xml"/><Relationship Id="rId179" Type="http://schemas.openxmlformats.org/officeDocument/2006/relationships/image" Target="../media/image2033.png"/><Relationship Id="rId195" Type="http://schemas.openxmlformats.org/officeDocument/2006/relationships/image" Target="../media/image2041.png"/><Relationship Id="rId190" Type="http://schemas.openxmlformats.org/officeDocument/2006/relationships/customXml" Target="../ink/ink1351.xml"/><Relationship Id="rId15" Type="http://schemas.openxmlformats.org/officeDocument/2006/relationships/image" Target="../media/image1951.png"/><Relationship Id="rId36" Type="http://schemas.openxmlformats.org/officeDocument/2006/relationships/customXml" Target="../ink/ink1274.xml"/><Relationship Id="rId57" Type="http://schemas.openxmlformats.org/officeDocument/2006/relationships/image" Target="../media/image1972.png"/><Relationship Id="rId106" Type="http://schemas.openxmlformats.org/officeDocument/2006/relationships/customXml" Target="../ink/ink1309.xml"/><Relationship Id="rId127" Type="http://schemas.openxmlformats.org/officeDocument/2006/relationships/image" Target="../media/image2007.png"/><Relationship Id="rId10" Type="http://schemas.openxmlformats.org/officeDocument/2006/relationships/customXml" Target="../ink/ink1261.xml"/><Relationship Id="rId31" Type="http://schemas.openxmlformats.org/officeDocument/2006/relationships/image" Target="../media/image1959.png"/><Relationship Id="rId52" Type="http://schemas.openxmlformats.org/officeDocument/2006/relationships/customXml" Target="../ink/ink1282.xml"/><Relationship Id="rId73" Type="http://schemas.openxmlformats.org/officeDocument/2006/relationships/image" Target="../media/image1980.png"/><Relationship Id="rId78" Type="http://schemas.openxmlformats.org/officeDocument/2006/relationships/customXml" Target="../ink/ink1295.xml"/><Relationship Id="rId94" Type="http://schemas.openxmlformats.org/officeDocument/2006/relationships/customXml" Target="../ink/ink1303.xml"/><Relationship Id="rId99" Type="http://schemas.openxmlformats.org/officeDocument/2006/relationships/image" Target="../media/image1993.png"/><Relationship Id="rId101" Type="http://schemas.openxmlformats.org/officeDocument/2006/relationships/image" Target="../media/image1994.png"/><Relationship Id="rId122" Type="http://schemas.openxmlformats.org/officeDocument/2006/relationships/customXml" Target="../ink/ink1317.xml"/><Relationship Id="rId143" Type="http://schemas.openxmlformats.org/officeDocument/2006/relationships/image" Target="../media/image2015.png"/><Relationship Id="rId148" Type="http://schemas.openxmlformats.org/officeDocument/2006/relationships/customXml" Target="../ink/ink1330.xml"/><Relationship Id="rId164" Type="http://schemas.openxmlformats.org/officeDocument/2006/relationships/customXml" Target="../ink/ink1338.xml"/><Relationship Id="rId169" Type="http://schemas.openxmlformats.org/officeDocument/2006/relationships/image" Target="../media/image2028.png"/><Relationship Id="rId185" Type="http://schemas.openxmlformats.org/officeDocument/2006/relationships/image" Target="../media/image2036.png"/><Relationship Id="rId4" Type="http://schemas.openxmlformats.org/officeDocument/2006/relationships/customXml" Target="../ink/ink1258.xml"/><Relationship Id="rId9" Type="http://schemas.openxmlformats.org/officeDocument/2006/relationships/image" Target="../media/image1948.png"/><Relationship Id="rId180" Type="http://schemas.openxmlformats.org/officeDocument/2006/relationships/customXml" Target="../ink/ink1346.xml"/><Relationship Id="rId26" Type="http://schemas.openxmlformats.org/officeDocument/2006/relationships/customXml" Target="../ink/ink12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7.PNG"/><Relationship Id="rId7" Type="http://schemas.openxmlformats.org/officeDocument/2006/relationships/image" Target="../media/image7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74.png"/><Relationship Id="rId4" Type="http://schemas.openxmlformats.org/officeDocument/2006/relationships/customXml" Target="../ink/ink5.xml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79A49-25E7-4254-DC84-1DD7D8F1A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9EC7F-63B7-D4E5-474A-39E1DAF7B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10" y="1624841"/>
            <a:ext cx="7654787" cy="2956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2A4E3A-59EC-37EA-DC52-269C4AECC2EA}"/>
                  </a:ext>
                </a:extLst>
              </p14:cNvPr>
              <p14:cNvContentPartPr/>
              <p14:nvPr/>
            </p14:nvContentPartPr>
            <p14:xfrm>
              <a:off x="2366309" y="3612982"/>
              <a:ext cx="750960" cy="367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2A4E3A-59EC-37EA-DC52-269C4AECC2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7669" y="3604342"/>
                <a:ext cx="7686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7E15F3-CDA6-A46E-28FC-E9C0F5400F3A}"/>
                  </a:ext>
                </a:extLst>
              </p14:cNvPr>
              <p14:cNvContentPartPr/>
              <p14:nvPr/>
            </p14:nvContentPartPr>
            <p14:xfrm>
              <a:off x="2535149" y="3902782"/>
              <a:ext cx="334080" cy="3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7E15F3-CDA6-A46E-28FC-E9C0F5400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6509" y="3894142"/>
                <a:ext cx="351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7C0903-AB76-A850-B547-BD57CFD90716}"/>
                  </a:ext>
                </a:extLst>
              </p14:cNvPr>
              <p14:cNvContentPartPr/>
              <p14:nvPr/>
            </p14:nvContentPartPr>
            <p14:xfrm>
              <a:off x="2514989" y="3908542"/>
              <a:ext cx="410040" cy="11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7C0903-AB76-A850-B547-BD57CFD907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5989" y="3899902"/>
                <a:ext cx="427680" cy="1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00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70AA2-78A2-AD5D-76E6-4D6C95F8BBDF}"/>
              </a:ext>
            </a:extLst>
          </p:cNvPr>
          <p:cNvSpPr/>
          <p:nvPr/>
        </p:nvSpPr>
        <p:spPr>
          <a:xfrm>
            <a:off x="2848947" y="1884784"/>
            <a:ext cx="6494106" cy="32843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F8D80-E6C7-7AC2-C808-CC96CB42B1E8}"/>
              </a:ext>
            </a:extLst>
          </p:cNvPr>
          <p:cNvSpPr/>
          <p:nvPr/>
        </p:nvSpPr>
        <p:spPr>
          <a:xfrm>
            <a:off x="4323183" y="3135086"/>
            <a:ext cx="3396343" cy="14369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925CA-B568-4234-6E5C-8BDED3A45E0E}"/>
              </a:ext>
            </a:extLst>
          </p:cNvPr>
          <p:cNvSpPr txBox="1"/>
          <p:nvPr/>
        </p:nvSpPr>
        <p:spPr>
          <a:xfrm>
            <a:off x="5651925" y="1361564"/>
            <a:ext cx="73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080AE-C141-0D61-B82B-BF5446012025}"/>
              </a:ext>
            </a:extLst>
          </p:cNvPr>
          <p:cNvSpPr txBox="1"/>
          <p:nvPr/>
        </p:nvSpPr>
        <p:spPr>
          <a:xfrm>
            <a:off x="5841648" y="323458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960BA-2CC0-254D-EFC1-0643933A401B}"/>
              </a:ext>
            </a:extLst>
          </p:cNvPr>
          <p:cNvSpPr txBox="1"/>
          <p:nvPr/>
        </p:nvSpPr>
        <p:spPr>
          <a:xfrm>
            <a:off x="4388165" y="2382443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Cout</a:t>
            </a:r>
            <a:r>
              <a:rPr lang="en-US" sz="3200" b="1" dirty="0"/>
              <a:t> ,</a:t>
            </a:r>
            <a:r>
              <a:rPr lang="en-US" sz="3200" b="1" dirty="0" err="1"/>
              <a:t>cin,endl</a:t>
            </a:r>
            <a:r>
              <a:rPr lang="en-US" sz="3200" b="1" dirty="0"/>
              <a:t> , …..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6C9BA-B272-B707-0091-617B098CCA03}"/>
              </a:ext>
            </a:extLst>
          </p:cNvPr>
          <p:cNvSpPr txBox="1"/>
          <p:nvPr/>
        </p:nvSpPr>
        <p:spPr>
          <a:xfrm>
            <a:off x="4952137" y="3905763"/>
            <a:ext cx="238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Printf,scanf</a:t>
            </a:r>
            <a:r>
              <a:rPr lang="en-US" sz="2400" b="1" dirty="0"/>
              <a:t>,\n, …</a:t>
            </a:r>
          </a:p>
        </p:txBody>
      </p:sp>
    </p:spTree>
    <p:extLst>
      <p:ext uri="{BB962C8B-B14F-4D97-AF65-F5344CB8AC3E}">
        <p14:creationId xmlns:p14="http://schemas.microsoft.com/office/powerpoint/2010/main" val="227566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82CBE-0814-2F5D-E5E2-232D53A7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80" y="818785"/>
            <a:ext cx="6028141" cy="1448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0B811-47E5-E89F-98DB-94039540F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148" y="2512565"/>
            <a:ext cx="5479662" cy="3612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410948-6802-499D-EECB-983FAEA49265}"/>
                  </a:ext>
                </a:extLst>
              </p14:cNvPr>
              <p14:cNvContentPartPr/>
              <p14:nvPr/>
            </p14:nvContentPartPr>
            <p14:xfrm>
              <a:off x="3269549" y="4987822"/>
              <a:ext cx="151200" cy="56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410948-6802-499D-EECB-983FAEA49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0909" y="4978822"/>
                <a:ext cx="16884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45E190-C81C-838A-80DC-6649CBD059F7}"/>
                  </a:ext>
                </a:extLst>
              </p14:cNvPr>
              <p14:cNvContentPartPr/>
              <p14:nvPr/>
            </p14:nvContentPartPr>
            <p14:xfrm>
              <a:off x="4808909" y="5338462"/>
              <a:ext cx="413280" cy="73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45E190-C81C-838A-80DC-6649CBD059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9909" y="5329822"/>
                <a:ext cx="43092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B1D2733-4E28-43B2-2057-CD2A9E6C454D}"/>
              </a:ext>
            </a:extLst>
          </p:cNvPr>
          <p:cNvGrpSpPr/>
          <p:nvPr/>
        </p:nvGrpSpPr>
        <p:grpSpPr>
          <a:xfrm>
            <a:off x="4832669" y="5278342"/>
            <a:ext cx="359640" cy="207360"/>
            <a:chOff x="4832669" y="5278342"/>
            <a:chExt cx="35964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0DC25B-A35C-0DB8-4C8D-A715A2B8EBC1}"/>
                    </a:ext>
                  </a:extLst>
                </p14:cNvPr>
                <p14:cNvContentPartPr/>
                <p14:nvPr/>
              </p14:nvContentPartPr>
              <p14:xfrm>
                <a:off x="5111669" y="5278342"/>
                <a:ext cx="80640" cy="192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0DC25B-A35C-0DB8-4C8D-A715A2B8EB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2669" y="5269342"/>
                  <a:ext cx="98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8EFCED-2658-4CCF-E000-BEDA505646C3}"/>
                    </a:ext>
                  </a:extLst>
                </p14:cNvPr>
                <p14:cNvContentPartPr/>
                <p14:nvPr/>
              </p14:nvContentPartPr>
              <p14:xfrm>
                <a:off x="4832669" y="5326582"/>
                <a:ext cx="62640" cy="15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8EFCED-2658-4CCF-E000-BEDA505646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23669" y="5317582"/>
                  <a:ext cx="80280" cy="17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187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EDBA1-E318-F3FE-DE95-708C9364C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51" y="887510"/>
            <a:ext cx="5182049" cy="508298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C58CE0B-9882-FFF3-5EA0-FD4A7F7A12C2}"/>
              </a:ext>
            </a:extLst>
          </p:cNvPr>
          <p:cNvSpPr/>
          <p:nvPr/>
        </p:nvSpPr>
        <p:spPr>
          <a:xfrm>
            <a:off x="6790213" y="3429000"/>
            <a:ext cx="1054359" cy="4618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DB9D9-DEFF-49AE-A216-B38FDFF0E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86" y="3129545"/>
            <a:ext cx="3640423" cy="873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90246F-BB53-83E3-AB44-AEB3D719C316}"/>
                  </a:ext>
                </a:extLst>
              </p14:cNvPr>
              <p14:cNvContentPartPr/>
              <p14:nvPr/>
            </p14:nvContentPartPr>
            <p14:xfrm>
              <a:off x="-501091" y="2660422"/>
              <a:ext cx="271440" cy="32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90246F-BB53-83E3-AB44-AEB3D719C3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09731" y="2651782"/>
                <a:ext cx="2890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204958-C8A2-1292-6974-6A1C4997C5D1}"/>
                  </a:ext>
                </a:extLst>
              </p14:cNvPr>
              <p14:cNvContentPartPr/>
              <p14:nvPr/>
            </p14:nvContentPartPr>
            <p14:xfrm>
              <a:off x="-338011" y="4822942"/>
              <a:ext cx="266760" cy="61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204958-C8A2-1292-6974-6A1C4997C5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46651" y="4813942"/>
                <a:ext cx="284400" cy="63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8590F9E-AFFE-BC65-B5E2-C41AA6614A55}"/>
              </a:ext>
            </a:extLst>
          </p:cNvPr>
          <p:cNvGrpSpPr/>
          <p:nvPr/>
        </p:nvGrpSpPr>
        <p:grpSpPr>
          <a:xfrm>
            <a:off x="-618811" y="1887862"/>
            <a:ext cx="1745280" cy="1905120"/>
            <a:chOff x="-618811" y="1887862"/>
            <a:chExt cx="1745280" cy="19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C46E2B3-0E6F-3B70-F0B2-333C3FDED57D}"/>
                    </a:ext>
                  </a:extLst>
                </p14:cNvPr>
                <p14:cNvContentPartPr/>
                <p14:nvPr/>
              </p14:nvContentPartPr>
              <p14:xfrm>
                <a:off x="751709" y="1887862"/>
                <a:ext cx="374760" cy="1905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C46E2B3-0E6F-3B70-F0B2-333C3FDED5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2709" y="1878862"/>
                  <a:ext cx="392400" cy="19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7DAE67-0137-6679-65C7-E3794A27462C}"/>
                    </a:ext>
                  </a:extLst>
                </p14:cNvPr>
                <p14:cNvContentPartPr/>
                <p14:nvPr/>
              </p14:nvContentPartPr>
              <p14:xfrm>
                <a:off x="-60091" y="2801182"/>
                <a:ext cx="133920" cy="12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7DAE67-0137-6679-65C7-E3794A2746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-68731" y="2792542"/>
                  <a:ext cx="151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291757-EF4A-AAA9-E034-5F7BDA2CE062}"/>
                    </a:ext>
                  </a:extLst>
                </p14:cNvPr>
                <p14:cNvContentPartPr/>
                <p14:nvPr/>
              </p14:nvContentPartPr>
              <p14:xfrm>
                <a:off x="141869" y="2690302"/>
                <a:ext cx="300240" cy="18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291757-EF4A-AAA9-E034-5F7BDA2CE0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229" y="2681302"/>
                  <a:ext cx="317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8291CA-D0F1-69EF-89CB-FDB3E1AB9917}"/>
                    </a:ext>
                  </a:extLst>
                </p14:cNvPr>
                <p14:cNvContentPartPr/>
                <p14:nvPr/>
              </p14:nvContentPartPr>
              <p14:xfrm>
                <a:off x="376229" y="2516062"/>
                <a:ext cx="354960" cy="33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8291CA-D0F1-69EF-89CB-FDB3E1AB99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7589" y="2507062"/>
                  <a:ext cx="372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146E5C-FE87-FCD2-4773-3E6EDE726785}"/>
                    </a:ext>
                  </a:extLst>
                </p14:cNvPr>
                <p14:cNvContentPartPr/>
                <p14:nvPr/>
              </p14:nvContentPartPr>
              <p14:xfrm>
                <a:off x="-618811" y="3053902"/>
                <a:ext cx="867240" cy="20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146E5C-FE87-FCD2-4773-3E6EDE7267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-627811" y="3045262"/>
                  <a:ext cx="88488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1925C3-F2AE-1553-DFAA-840A6D5EA7EE}"/>
                  </a:ext>
                </a:extLst>
              </p14:cNvPr>
              <p14:cNvContentPartPr/>
              <p14:nvPr/>
            </p14:nvContentPartPr>
            <p14:xfrm>
              <a:off x="-699091" y="3170542"/>
              <a:ext cx="569880" cy="110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1925C3-F2AE-1553-DFAA-840A6D5EA7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708091" y="3161902"/>
                <a:ext cx="58752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83FD1D8-6BEF-DF83-4354-4FB01FD407D9}"/>
              </a:ext>
            </a:extLst>
          </p:cNvPr>
          <p:cNvGrpSpPr/>
          <p:nvPr/>
        </p:nvGrpSpPr>
        <p:grpSpPr>
          <a:xfrm>
            <a:off x="-188611" y="4088902"/>
            <a:ext cx="1401120" cy="1884960"/>
            <a:chOff x="-188611" y="4088902"/>
            <a:chExt cx="1401120" cy="18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ACDE7E-B17E-DF28-B6F9-8F285070110A}"/>
                    </a:ext>
                  </a:extLst>
                </p14:cNvPr>
                <p14:cNvContentPartPr/>
                <p14:nvPr/>
              </p14:nvContentPartPr>
              <p14:xfrm>
                <a:off x="879149" y="4088902"/>
                <a:ext cx="333360" cy="188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ACDE7E-B17E-DF28-B6F9-8F28507011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0149" y="4079902"/>
                  <a:ext cx="351000" cy="19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B4C635-1655-C047-B217-FEAAB8792BBF}"/>
                    </a:ext>
                  </a:extLst>
                </p14:cNvPr>
                <p14:cNvContentPartPr/>
                <p14:nvPr/>
              </p14:nvContentPartPr>
              <p14:xfrm>
                <a:off x="-30211" y="4965142"/>
                <a:ext cx="299880" cy="394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B4C635-1655-C047-B217-FEAAB8792B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-38851" y="4956502"/>
                  <a:ext cx="3175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665A8A-3B22-ECF4-6F70-865763DFD7AA}"/>
                    </a:ext>
                  </a:extLst>
                </p14:cNvPr>
                <p14:cNvContentPartPr/>
                <p14:nvPr/>
              </p14:nvContentPartPr>
              <p14:xfrm>
                <a:off x="238709" y="4887022"/>
                <a:ext cx="124200" cy="37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665A8A-3B22-ECF4-6F70-865763DFD7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709" y="4878022"/>
                  <a:ext cx="141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7AC04A-9A68-0FE4-FDBE-4625A2558EF6}"/>
                    </a:ext>
                  </a:extLst>
                </p14:cNvPr>
                <p14:cNvContentPartPr/>
                <p14:nvPr/>
              </p14:nvContentPartPr>
              <p14:xfrm>
                <a:off x="469469" y="4999342"/>
                <a:ext cx="224280" cy="25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7AC04A-9A68-0FE4-FDBE-4625A2558E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0469" y="4990702"/>
                  <a:ext cx="241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3E42D1-E3F3-5B67-3045-35403A207F68}"/>
                    </a:ext>
                  </a:extLst>
                </p14:cNvPr>
                <p14:cNvContentPartPr/>
                <p14:nvPr/>
              </p14:nvContentPartPr>
              <p14:xfrm>
                <a:off x="703469" y="5029582"/>
                <a:ext cx="213840" cy="347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3E42D1-E3F3-5B67-3045-35403A207F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4829" y="5020942"/>
                  <a:ext cx="2314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D5D99A-26E0-0C88-08B7-086293DD2AB8}"/>
                    </a:ext>
                  </a:extLst>
                </p14:cNvPr>
                <p14:cNvContentPartPr/>
                <p14:nvPr/>
              </p14:nvContentPartPr>
              <p14:xfrm>
                <a:off x="-188611" y="5508742"/>
                <a:ext cx="881280" cy="33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D5D99A-26E0-0C88-08B7-086293DD2A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-197251" y="5500102"/>
                  <a:ext cx="89892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6DD668-9475-EC52-5E43-02F9852858E4}"/>
              </a:ext>
            </a:extLst>
          </p:cNvPr>
          <p:cNvGrpSpPr/>
          <p:nvPr/>
        </p:nvGrpSpPr>
        <p:grpSpPr>
          <a:xfrm>
            <a:off x="2917829" y="4859662"/>
            <a:ext cx="138240" cy="52920"/>
            <a:chOff x="2917829" y="4859662"/>
            <a:chExt cx="138240" cy="5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5BA8FE-1FA6-A3F3-980D-DAEB6896C7B9}"/>
                    </a:ext>
                  </a:extLst>
                </p14:cNvPr>
                <p14:cNvContentPartPr/>
                <p14:nvPr/>
              </p14:nvContentPartPr>
              <p14:xfrm>
                <a:off x="2954549" y="4859662"/>
                <a:ext cx="10152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5BA8FE-1FA6-A3F3-980D-DAEB6896C7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45549" y="4851022"/>
                  <a:ext cx="119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1C0411-7447-739C-481D-BE274C5907EA}"/>
                    </a:ext>
                  </a:extLst>
                </p14:cNvPr>
                <p14:cNvContentPartPr/>
                <p14:nvPr/>
              </p14:nvContentPartPr>
              <p14:xfrm>
                <a:off x="2917829" y="4871542"/>
                <a:ext cx="38160" cy="41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1C0411-7447-739C-481D-BE274C5907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09189" y="4862542"/>
                  <a:ext cx="55800" cy="5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728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89721-A0CD-5E97-D139-BF9A3E5E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587" y="0"/>
            <a:ext cx="12353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3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732DB-DECF-A3AC-7DB2-4B2925BCE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55" y="785327"/>
            <a:ext cx="10551344" cy="39826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767051-C283-D184-CA53-596DEEF49B44}"/>
              </a:ext>
            </a:extLst>
          </p:cNvPr>
          <p:cNvSpPr/>
          <p:nvPr/>
        </p:nvSpPr>
        <p:spPr>
          <a:xfrm>
            <a:off x="2155370" y="2603240"/>
            <a:ext cx="830425" cy="1156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E8AA0-460A-DACA-2D07-87E73C275A3A}"/>
              </a:ext>
            </a:extLst>
          </p:cNvPr>
          <p:cNvSpPr/>
          <p:nvPr/>
        </p:nvSpPr>
        <p:spPr>
          <a:xfrm>
            <a:off x="447869" y="2920482"/>
            <a:ext cx="1707501" cy="50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93A63B-F746-7426-1E27-1C5892E8EF03}"/>
                  </a:ext>
                </a:extLst>
              </p14:cNvPr>
              <p14:cNvContentPartPr/>
              <p14:nvPr/>
            </p14:nvContentPartPr>
            <p14:xfrm>
              <a:off x="2081189" y="2509942"/>
              <a:ext cx="907200" cy="131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93A63B-F746-7426-1E27-1C5892E8EF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2189" y="2501302"/>
                <a:ext cx="924840" cy="13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3DFAEA1-7992-DBD3-33AD-5EE1EBD27E7D}"/>
                  </a:ext>
                </a:extLst>
              </p14:cNvPr>
              <p14:cNvContentPartPr/>
              <p14:nvPr/>
            </p14:nvContentPartPr>
            <p14:xfrm>
              <a:off x="2037989" y="2458161"/>
              <a:ext cx="908280" cy="541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3DFAEA1-7992-DBD3-33AD-5EE1EBD27E7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028989" y="2449521"/>
                <a:ext cx="925920" cy="55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449D477-9AB0-C54A-BC3F-ECB07E7E7C6B}"/>
              </a:ext>
            </a:extLst>
          </p:cNvPr>
          <p:cNvGrpSpPr/>
          <p:nvPr/>
        </p:nvGrpSpPr>
        <p:grpSpPr>
          <a:xfrm>
            <a:off x="941069" y="2295801"/>
            <a:ext cx="310320" cy="1783080"/>
            <a:chOff x="941069" y="2295801"/>
            <a:chExt cx="310320" cy="17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48CDD4-909D-DFA3-922C-1E43D5F86D75}"/>
                    </a:ext>
                  </a:extLst>
                </p14:cNvPr>
                <p14:cNvContentPartPr/>
                <p14:nvPr/>
              </p14:nvContentPartPr>
              <p14:xfrm>
                <a:off x="1002629" y="2295801"/>
                <a:ext cx="248760" cy="1697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48CDD4-909D-DFA3-922C-1E43D5F86D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3989" y="2286801"/>
                  <a:ext cx="266400" cy="17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19F8AA-8273-B278-A8D7-89163F5C8188}"/>
                    </a:ext>
                  </a:extLst>
                </p14:cNvPr>
                <p14:cNvContentPartPr/>
                <p14:nvPr/>
              </p14:nvContentPartPr>
              <p14:xfrm>
                <a:off x="941069" y="3892041"/>
                <a:ext cx="255240" cy="186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19F8AA-8273-B278-A8D7-89163F5C81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2429" y="3883041"/>
                  <a:ext cx="27288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815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595D9-36C4-E078-2B4F-CCCA5CEF0D57}"/>
              </a:ext>
            </a:extLst>
          </p:cNvPr>
          <p:cNvSpPr txBox="1"/>
          <p:nvPr/>
        </p:nvSpPr>
        <p:spPr>
          <a:xfrm flipH="1">
            <a:off x="4814596" y="2426893"/>
            <a:ext cx="43014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59582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3B1C47-1165-1A4E-C115-308919B02B8E}"/>
              </a:ext>
            </a:extLst>
          </p:cNvPr>
          <p:cNvGrpSpPr/>
          <p:nvPr/>
        </p:nvGrpSpPr>
        <p:grpSpPr>
          <a:xfrm>
            <a:off x="-449972" y="241588"/>
            <a:ext cx="2261520" cy="800640"/>
            <a:chOff x="-449972" y="241588"/>
            <a:chExt cx="2261520" cy="80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3BEA3E-FF54-8397-F710-F9E4FC4EAE5F}"/>
                    </a:ext>
                  </a:extLst>
                </p14:cNvPr>
                <p14:cNvContentPartPr/>
                <p14:nvPr/>
              </p14:nvContentPartPr>
              <p14:xfrm>
                <a:off x="-449972" y="241588"/>
                <a:ext cx="282240" cy="314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3BEA3E-FF54-8397-F710-F9E4FC4EAE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458972" y="232588"/>
                  <a:ext cx="299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BB0A59-C666-3396-6330-0408D1549145}"/>
                    </a:ext>
                  </a:extLst>
                </p14:cNvPr>
                <p14:cNvContentPartPr/>
                <p14:nvPr/>
              </p14:nvContentPartPr>
              <p14:xfrm>
                <a:off x="-125612" y="361828"/>
                <a:ext cx="213480" cy="194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BB0A59-C666-3396-6330-0408D15491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134612" y="353188"/>
                  <a:ext cx="231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95287C-BA37-5D87-060C-A2EC722145E0}"/>
                    </a:ext>
                  </a:extLst>
                </p14:cNvPr>
                <p14:cNvContentPartPr/>
                <p14:nvPr/>
              </p14:nvContentPartPr>
              <p14:xfrm>
                <a:off x="77428" y="268588"/>
                <a:ext cx="338040" cy="341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95287C-BA37-5D87-060C-A2EC722145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88" y="259588"/>
                  <a:ext cx="3556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47355D-071B-34E2-CE42-773F83226DCD}"/>
                    </a:ext>
                  </a:extLst>
                </p14:cNvPr>
                <p14:cNvContentPartPr/>
                <p14:nvPr/>
              </p14:nvContentPartPr>
              <p14:xfrm>
                <a:off x="480628" y="387028"/>
                <a:ext cx="121680" cy="240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47355D-071B-34E2-CE42-773F83226D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628" y="378028"/>
                  <a:ext cx="139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08B96F-FAAC-2921-626F-C2FEC507D1C1}"/>
                    </a:ext>
                  </a:extLst>
                </p14:cNvPr>
                <p14:cNvContentPartPr/>
                <p14:nvPr/>
              </p14:nvContentPartPr>
              <p14:xfrm>
                <a:off x="677908" y="361108"/>
                <a:ext cx="153720" cy="45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08B96F-FAAC-2921-626F-C2FEC507D1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9268" y="352468"/>
                  <a:ext cx="1713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35E285-9211-2A47-CF62-B19DC30BC176}"/>
                    </a:ext>
                  </a:extLst>
                </p14:cNvPr>
                <p14:cNvContentPartPr/>
                <p14:nvPr/>
              </p14:nvContentPartPr>
              <p14:xfrm>
                <a:off x="975268" y="272548"/>
                <a:ext cx="102600" cy="51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35E285-9211-2A47-CF62-B19DC30BC1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6268" y="263908"/>
                  <a:ext cx="1202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04DDD7-F913-EF81-07F3-69B926AAC1B1}"/>
                    </a:ext>
                  </a:extLst>
                </p14:cNvPr>
                <p14:cNvContentPartPr/>
                <p14:nvPr/>
              </p14:nvContentPartPr>
              <p14:xfrm>
                <a:off x="1155988" y="463348"/>
                <a:ext cx="258840" cy="20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04DDD7-F913-EF81-07F3-69B926AAC1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6988" y="454708"/>
                  <a:ext cx="276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D87E67-A963-FC0C-DB66-78884B15F90C}"/>
                    </a:ext>
                  </a:extLst>
                </p14:cNvPr>
                <p14:cNvContentPartPr/>
                <p14:nvPr/>
              </p14:nvContentPartPr>
              <p14:xfrm>
                <a:off x="1469908" y="369748"/>
                <a:ext cx="108720" cy="248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D87E67-A963-FC0C-DB66-78884B15F9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1268" y="360748"/>
                  <a:ext cx="126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07EB92-6988-126B-7B06-EC30565460FB}"/>
                    </a:ext>
                  </a:extLst>
                </p14:cNvPr>
                <p14:cNvContentPartPr/>
                <p14:nvPr/>
              </p14:nvContentPartPr>
              <p14:xfrm>
                <a:off x="1627588" y="418348"/>
                <a:ext cx="183960" cy="332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07EB92-6988-126B-7B06-EC30565460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8588" y="409348"/>
                  <a:ext cx="201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3094A2-8365-63EB-2B31-96524ACF3625}"/>
                    </a:ext>
                  </a:extLst>
                </p14:cNvPr>
                <p14:cNvContentPartPr/>
                <p14:nvPr/>
              </p14:nvContentPartPr>
              <p14:xfrm>
                <a:off x="-295892" y="890308"/>
                <a:ext cx="2018880" cy="15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3094A2-8365-63EB-2B31-96524ACF3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304892" y="881308"/>
                  <a:ext cx="203652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1DC851F-EDC0-CB50-0262-335A2CD4A031}"/>
                  </a:ext>
                </a:extLst>
              </p14:cNvPr>
              <p14:cNvContentPartPr/>
              <p14:nvPr/>
            </p14:nvContentPartPr>
            <p14:xfrm>
              <a:off x="-74852" y="1161388"/>
              <a:ext cx="253800" cy="10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1DC851F-EDC0-CB50-0262-335A2CD4A0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83852" y="1152388"/>
                <a:ext cx="2714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F86CD1-CDB5-C4F8-FA79-AF90D4D7729D}"/>
                  </a:ext>
                </a:extLst>
              </p14:cNvPr>
              <p14:cNvContentPartPr/>
              <p14:nvPr/>
            </p14:nvContentPartPr>
            <p14:xfrm>
              <a:off x="-68732" y="5733748"/>
              <a:ext cx="317160" cy="100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F86CD1-CDB5-C4F8-FA79-AF90D4D772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77372" y="5725108"/>
                <a:ext cx="3348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A7B22C5-22B4-81AD-3A2C-4AB6B91408F0}"/>
              </a:ext>
            </a:extLst>
          </p:cNvPr>
          <p:cNvGrpSpPr/>
          <p:nvPr/>
        </p:nvGrpSpPr>
        <p:grpSpPr>
          <a:xfrm>
            <a:off x="2676268" y="411868"/>
            <a:ext cx="1330920" cy="585720"/>
            <a:chOff x="2676268" y="411868"/>
            <a:chExt cx="133092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343D28-3B5C-A8EE-4B5D-43A9670980EC}"/>
                    </a:ext>
                  </a:extLst>
                </p14:cNvPr>
                <p14:cNvContentPartPr/>
                <p14:nvPr/>
              </p14:nvContentPartPr>
              <p14:xfrm>
                <a:off x="2676268" y="411868"/>
                <a:ext cx="347760" cy="393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343D28-3B5C-A8EE-4B5D-43A9670980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7268" y="403228"/>
                  <a:ext cx="365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9E191C-5ADE-7568-B0D6-30400C6ACD73}"/>
                    </a:ext>
                  </a:extLst>
                </p14:cNvPr>
                <p14:cNvContentPartPr/>
                <p14:nvPr/>
              </p14:nvContentPartPr>
              <p14:xfrm>
                <a:off x="2787508" y="798148"/>
                <a:ext cx="282240" cy="10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9E191C-5ADE-7568-B0D6-30400C6ACD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8508" y="789148"/>
                  <a:ext cx="299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7AB7E6-A55C-AE22-1479-50FC22B58E6D}"/>
                    </a:ext>
                  </a:extLst>
                </p14:cNvPr>
                <p14:cNvContentPartPr/>
                <p14:nvPr/>
              </p14:nvContentPartPr>
              <p14:xfrm>
                <a:off x="3250468" y="423388"/>
                <a:ext cx="316440" cy="433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7AB7E6-A55C-AE22-1479-50FC22B58E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1828" y="414748"/>
                  <a:ext cx="3340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9076F4-91EF-57B0-7365-05D740A348BB}"/>
                    </a:ext>
                  </a:extLst>
                </p14:cNvPr>
                <p14:cNvContentPartPr/>
                <p14:nvPr/>
              </p14:nvContentPartPr>
              <p14:xfrm>
                <a:off x="3724228" y="539308"/>
                <a:ext cx="270720" cy="37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9076F4-91EF-57B0-7365-05D740A348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5588" y="530308"/>
                  <a:ext cx="28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2FC5AE-0C26-7B77-204F-A2BA2CE77208}"/>
                    </a:ext>
                  </a:extLst>
                </p14:cNvPr>
                <p14:cNvContentPartPr/>
                <p14:nvPr/>
              </p14:nvContentPartPr>
              <p14:xfrm>
                <a:off x="3750868" y="899308"/>
                <a:ext cx="256320" cy="9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2FC5AE-0C26-7B77-204F-A2BA2CE77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41868" y="890668"/>
                  <a:ext cx="2739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481C3C-2723-4946-5477-6B82F27ECF09}"/>
              </a:ext>
            </a:extLst>
          </p:cNvPr>
          <p:cNvGrpSpPr/>
          <p:nvPr/>
        </p:nvGrpSpPr>
        <p:grpSpPr>
          <a:xfrm>
            <a:off x="4681468" y="338068"/>
            <a:ext cx="1333440" cy="694800"/>
            <a:chOff x="4681468" y="338068"/>
            <a:chExt cx="1333440" cy="69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E01BE3-2BF6-E188-6AAE-D741A4FABB4E}"/>
                    </a:ext>
                  </a:extLst>
                </p14:cNvPr>
                <p14:cNvContentPartPr/>
                <p14:nvPr/>
              </p14:nvContentPartPr>
              <p14:xfrm>
                <a:off x="4681468" y="431308"/>
                <a:ext cx="380520" cy="60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E01BE3-2BF6-E188-6AAE-D741A4FABB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72468" y="422668"/>
                  <a:ext cx="3981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5C5199-FA11-99D0-33C3-C80744DF3F36}"/>
                    </a:ext>
                  </a:extLst>
                </p14:cNvPr>
                <p14:cNvContentPartPr/>
                <p14:nvPr/>
              </p14:nvContentPartPr>
              <p14:xfrm>
                <a:off x="4799188" y="836668"/>
                <a:ext cx="308520" cy="4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5C5199-FA11-99D0-33C3-C80744DF3F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90188" y="828028"/>
                  <a:ext cx="326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1AC488-05E6-2429-2EAB-71AFE5D57310}"/>
                    </a:ext>
                  </a:extLst>
                </p14:cNvPr>
                <p14:cNvContentPartPr/>
                <p14:nvPr/>
              </p14:nvContentPartPr>
              <p14:xfrm>
                <a:off x="5110588" y="338068"/>
                <a:ext cx="337680" cy="62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1AC488-05E6-2429-2EAB-71AFE5D573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01588" y="329428"/>
                  <a:ext cx="3553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A2CF6B-0BB0-FA92-4BED-406840EA0B00}"/>
                    </a:ext>
                  </a:extLst>
                </p14:cNvPr>
                <p14:cNvContentPartPr/>
                <p14:nvPr/>
              </p14:nvContentPartPr>
              <p14:xfrm>
                <a:off x="5435668" y="590068"/>
                <a:ext cx="281520" cy="34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A2CF6B-0BB0-FA92-4BED-406840EA0B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26668" y="581068"/>
                  <a:ext cx="299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3276A2-C656-00B6-F5D2-94EAF1933A0F}"/>
                    </a:ext>
                  </a:extLst>
                </p14:cNvPr>
                <p14:cNvContentPartPr/>
                <p14:nvPr/>
              </p14:nvContentPartPr>
              <p14:xfrm>
                <a:off x="5706748" y="497548"/>
                <a:ext cx="200160" cy="42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3276A2-C656-00B6-F5D2-94EAF1933A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8108" y="488908"/>
                  <a:ext cx="2178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B9A278-9391-6FC9-1D81-485A8F2C4055}"/>
                    </a:ext>
                  </a:extLst>
                </p14:cNvPr>
                <p14:cNvContentPartPr/>
                <p14:nvPr/>
              </p14:nvContentPartPr>
              <p14:xfrm>
                <a:off x="5677228" y="513028"/>
                <a:ext cx="337680" cy="349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B9A278-9391-6FC9-1D81-485A8F2C40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68588" y="504028"/>
                  <a:ext cx="35532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8245F0-7E3C-54BE-D4A5-C3B393123F64}"/>
                  </a:ext>
                </a:extLst>
              </p14:cNvPr>
              <p14:cNvContentPartPr/>
              <p14:nvPr/>
            </p14:nvContentPartPr>
            <p14:xfrm>
              <a:off x="-53612" y="1198108"/>
              <a:ext cx="95400" cy="140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8245F0-7E3C-54BE-D4A5-C3B393123F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-62252" y="1189108"/>
                <a:ext cx="113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FBA549-862C-6826-A9F2-D5A11CC0DBE4}"/>
                  </a:ext>
                </a:extLst>
              </p14:cNvPr>
              <p14:cNvContentPartPr/>
              <p14:nvPr/>
            </p14:nvContentPartPr>
            <p14:xfrm>
              <a:off x="-42452" y="5810428"/>
              <a:ext cx="236880" cy="86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FBA549-862C-6826-A9F2-D5A11CC0DB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-51452" y="5801788"/>
                <a:ext cx="254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835E07-844F-9561-1B10-0DA5DDD72DF9}"/>
                  </a:ext>
                </a:extLst>
              </p14:cNvPr>
              <p14:cNvContentPartPr/>
              <p14:nvPr/>
            </p14:nvContentPartPr>
            <p14:xfrm>
              <a:off x="280828" y="1532908"/>
              <a:ext cx="59760" cy="100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835E07-844F-9561-1B10-0DA5DDD72DF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1828" y="1523908"/>
                <a:ext cx="774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FE07C0C-0C64-0974-D278-94E1D7D5C67A}"/>
              </a:ext>
            </a:extLst>
          </p:cNvPr>
          <p:cNvGrpSpPr/>
          <p:nvPr/>
        </p:nvGrpSpPr>
        <p:grpSpPr>
          <a:xfrm>
            <a:off x="244468" y="1317988"/>
            <a:ext cx="708840" cy="875520"/>
            <a:chOff x="244468" y="1317988"/>
            <a:chExt cx="708840" cy="87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13B029-F582-9FEF-7491-F8F2E7FBC19B}"/>
                    </a:ext>
                  </a:extLst>
                </p14:cNvPr>
                <p14:cNvContentPartPr/>
                <p14:nvPr/>
              </p14:nvContentPartPr>
              <p14:xfrm>
                <a:off x="244468" y="1529308"/>
                <a:ext cx="252720" cy="19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13B029-F582-9FEF-7491-F8F2E7FBC1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5828" y="1520668"/>
                  <a:ext cx="270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B0E99C-D0FA-3C4A-C606-018098BDD3C3}"/>
                    </a:ext>
                  </a:extLst>
                </p14:cNvPr>
                <p14:cNvContentPartPr/>
                <p14:nvPr/>
              </p14:nvContentPartPr>
              <p14:xfrm>
                <a:off x="452188" y="1356148"/>
                <a:ext cx="235440" cy="477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B0E99C-D0FA-3C4A-C606-018098BDD3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3188" y="1347148"/>
                  <a:ext cx="2530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336CBA-EB0D-8E1E-88A0-DAFDF7ED5DBC}"/>
                    </a:ext>
                  </a:extLst>
                </p14:cNvPr>
                <p14:cNvContentPartPr/>
                <p14:nvPr/>
              </p14:nvContentPartPr>
              <p14:xfrm>
                <a:off x="732988" y="1317988"/>
                <a:ext cx="220320" cy="87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336CBA-EB0D-8E1E-88A0-DAFDF7ED5D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988" y="1309348"/>
                  <a:ext cx="237960" cy="89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13B859-9B49-916F-35FE-908EFFDA8B2A}"/>
              </a:ext>
            </a:extLst>
          </p:cNvPr>
          <p:cNvGrpSpPr/>
          <p:nvPr/>
        </p:nvGrpSpPr>
        <p:grpSpPr>
          <a:xfrm>
            <a:off x="359308" y="3391588"/>
            <a:ext cx="1497240" cy="709560"/>
            <a:chOff x="359308" y="3391588"/>
            <a:chExt cx="149724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792E97-5D74-E3BA-B0C8-299D1BB6B49B}"/>
                    </a:ext>
                  </a:extLst>
                </p14:cNvPr>
                <p14:cNvContentPartPr/>
                <p14:nvPr/>
              </p14:nvContentPartPr>
              <p14:xfrm>
                <a:off x="380188" y="3391588"/>
                <a:ext cx="138960" cy="43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792E97-5D74-E3BA-B0C8-299D1BB6B4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1188" y="3382588"/>
                  <a:ext cx="1566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92B5A4-4FDE-919F-74D9-2F637C7D4175}"/>
                    </a:ext>
                  </a:extLst>
                </p14:cNvPr>
                <p14:cNvContentPartPr/>
                <p14:nvPr/>
              </p14:nvContentPartPr>
              <p14:xfrm>
                <a:off x="359308" y="3677068"/>
                <a:ext cx="347760" cy="6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92B5A4-4FDE-919F-74D9-2F637C7D41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0668" y="3668068"/>
                  <a:ext cx="365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4E1B27-BABC-ED07-9662-E2EB0C41ED2E}"/>
                    </a:ext>
                  </a:extLst>
                </p14:cNvPr>
                <p14:cNvContentPartPr/>
                <p14:nvPr/>
              </p14:nvContentPartPr>
              <p14:xfrm>
                <a:off x="713188" y="3619828"/>
                <a:ext cx="313560" cy="25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4E1B27-BABC-ED07-9662-E2EB0C41ED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4548" y="3610828"/>
                  <a:ext cx="331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8B98F3-9714-AD01-4C1B-5D90B664E663}"/>
                    </a:ext>
                  </a:extLst>
                </p14:cNvPr>
                <p14:cNvContentPartPr/>
                <p14:nvPr/>
              </p14:nvContentPartPr>
              <p14:xfrm>
                <a:off x="1145908" y="3695428"/>
                <a:ext cx="72360" cy="309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8B98F3-9714-AD01-4C1B-5D90B664E6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6908" y="3686428"/>
                  <a:ext cx="90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D0E0430-0EDB-92C9-131B-9A71AAEF8104}"/>
                    </a:ext>
                  </a:extLst>
                </p14:cNvPr>
                <p14:cNvContentPartPr/>
                <p14:nvPr/>
              </p14:nvContentPartPr>
              <p14:xfrm>
                <a:off x="1351468" y="3435508"/>
                <a:ext cx="164880" cy="509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D0E0430-0EDB-92C9-131B-9A71AAEF81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42828" y="3426508"/>
                  <a:ext cx="1825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4FBC15-ED5D-356C-B98B-5642B64CF8E7}"/>
                    </a:ext>
                  </a:extLst>
                </p14:cNvPr>
                <p14:cNvContentPartPr/>
                <p14:nvPr/>
              </p14:nvContentPartPr>
              <p14:xfrm>
                <a:off x="1604548" y="3434428"/>
                <a:ext cx="252000" cy="666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4FBC15-ED5D-356C-B98B-5642B64CF8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95548" y="3425428"/>
                  <a:ext cx="269640" cy="68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131EA2-024D-D8A5-A110-AE6D7E0B4159}"/>
              </a:ext>
            </a:extLst>
          </p:cNvPr>
          <p:cNvGrpSpPr/>
          <p:nvPr/>
        </p:nvGrpSpPr>
        <p:grpSpPr>
          <a:xfrm>
            <a:off x="241588" y="2397628"/>
            <a:ext cx="1651680" cy="689760"/>
            <a:chOff x="241588" y="2397628"/>
            <a:chExt cx="1651680" cy="68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F746CB-0AA9-0840-9DFB-6EFBB213ABF9}"/>
                    </a:ext>
                  </a:extLst>
                </p14:cNvPr>
                <p14:cNvContentPartPr/>
                <p14:nvPr/>
              </p14:nvContentPartPr>
              <p14:xfrm>
                <a:off x="271828" y="2439028"/>
                <a:ext cx="174240" cy="36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F746CB-0AA9-0840-9DFB-6EFBB213AB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3188" y="2430388"/>
                  <a:ext cx="1918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FD3B3C-6C81-32B3-06F8-2A06CCC4B748}"/>
                    </a:ext>
                  </a:extLst>
                </p14:cNvPr>
                <p14:cNvContentPartPr/>
                <p14:nvPr/>
              </p14:nvContentPartPr>
              <p14:xfrm>
                <a:off x="241588" y="2606068"/>
                <a:ext cx="347760" cy="9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FD3B3C-6C81-32B3-06F8-2A06CCC4B7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2588" y="2597428"/>
                  <a:ext cx="365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D60648-803D-A6A0-5410-0ABB78D76474}"/>
                    </a:ext>
                  </a:extLst>
                </p14:cNvPr>
                <p14:cNvContentPartPr/>
                <p14:nvPr/>
              </p14:nvContentPartPr>
              <p14:xfrm>
                <a:off x="559108" y="2538748"/>
                <a:ext cx="233280" cy="25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D60648-803D-A6A0-5410-0ABB78D764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468" y="2530108"/>
                  <a:ext cx="2509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E4E788-0284-DD62-F27A-96FF952E6186}"/>
                    </a:ext>
                  </a:extLst>
                </p14:cNvPr>
                <p14:cNvContentPartPr/>
                <p14:nvPr/>
              </p14:nvContentPartPr>
              <p14:xfrm>
                <a:off x="801028" y="2472508"/>
                <a:ext cx="276120" cy="318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E4E788-0284-DD62-F27A-96FF952E61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2388" y="2463508"/>
                  <a:ext cx="2937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0771A2-383A-0697-1712-970B1AA44EF1}"/>
                    </a:ext>
                  </a:extLst>
                </p14:cNvPr>
                <p14:cNvContentPartPr/>
                <p14:nvPr/>
              </p14:nvContentPartPr>
              <p14:xfrm>
                <a:off x="1113508" y="2397628"/>
                <a:ext cx="457920" cy="488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0771A2-383A-0697-1712-970B1AA44E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4868" y="2388988"/>
                  <a:ext cx="4755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2BC4B8-B701-FC75-FB1F-EB16F2AE370E}"/>
                    </a:ext>
                  </a:extLst>
                </p14:cNvPr>
                <p14:cNvContentPartPr/>
                <p14:nvPr/>
              </p14:nvContentPartPr>
              <p14:xfrm>
                <a:off x="1604548" y="2664028"/>
                <a:ext cx="288720" cy="42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2BC4B8-B701-FC75-FB1F-EB16F2AE37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95548" y="2655028"/>
                  <a:ext cx="3063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761719-F3F1-F484-FFE7-C9FB54258682}"/>
                    </a:ext>
                  </a:extLst>
                </p14:cNvPr>
                <p14:cNvContentPartPr/>
                <p14:nvPr/>
              </p14:nvContentPartPr>
              <p14:xfrm>
                <a:off x="1075708" y="2837188"/>
                <a:ext cx="165600" cy="22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761719-F3F1-F484-FFE7-C9FB542586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6708" y="2828188"/>
                  <a:ext cx="1832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8B9272-6128-EE61-78CD-1676F905FCF1}"/>
              </a:ext>
            </a:extLst>
          </p:cNvPr>
          <p:cNvGrpSpPr/>
          <p:nvPr/>
        </p:nvGrpSpPr>
        <p:grpSpPr>
          <a:xfrm>
            <a:off x="1076428" y="1389988"/>
            <a:ext cx="803880" cy="770760"/>
            <a:chOff x="1076428" y="1389988"/>
            <a:chExt cx="803880" cy="77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303A22-855C-A6A4-CD88-B34B5DB4B8A8}"/>
                    </a:ext>
                  </a:extLst>
                </p14:cNvPr>
                <p14:cNvContentPartPr/>
                <p14:nvPr/>
              </p14:nvContentPartPr>
              <p14:xfrm>
                <a:off x="1129348" y="1417348"/>
                <a:ext cx="206640" cy="38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303A22-855C-A6A4-CD88-B34B5DB4B8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0708" y="1408348"/>
                  <a:ext cx="2242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8FCB42-700C-D506-0B88-A1393900D2AD}"/>
                    </a:ext>
                  </a:extLst>
                </p14:cNvPr>
                <p14:cNvContentPartPr/>
                <p14:nvPr/>
              </p14:nvContentPartPr>
              <p14:xfrm>
                <a:off x="1283788" y="1389988"/>
                <a:ext cx="301680" cy="28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8FCB42-700C-D506-0B88-A1393900D2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75148" y="1380988"/>
                  <a:ext cx="319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5F1E87-C70E-5316-691E-6AA495547F95}"/>
                    </a:ext>
                  </a:extLst>
                </p14:cNvPr>
                <p14:cNvContentPartPr/>
                <p14:nvPr/>
              </p14:nvContentPartPr>
              <p14:xfrm>
                <a:off x="1693108" y="1492228"/>
                <a:ext cx="187200" cy="33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5F1E87-C70E-5316-691E-6AA495547F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84108" y="1483588"/>
                  <a:ext cx="204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D1A764-4482-0F8C-8000-C94BA1C0EB10}"/>
                    </a:ext>
                  </a:extLst>
                </p14:cNvPr>
                <p14:cNvContentPartPr/>
                <p14:nvPr/>
              </p14:nvContentPartPr>
              <p14:xfrm>
                <a:off x="1076428" y="1746748"/>
                <a:ext cx="5688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D1A764-4482-0F8C-8000-C94BA1C0EB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7428" y="1738108"/>
                  <a:ext cx="74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4645ED-E0B9-5831-7E6A-BC8DAA364396}"/>
                    </a:ext>
                  </a:extLst>
                </p14:cNvPr>
                <p14:cNvContentPartPr/>
                <p14:nvPr/>
              </p14:nvContentPartPr>
              <p14:xfrm>
                <a:off x="1087588" y="1844308"/>
                <a:ext cx="133920" cy="316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4645ED-E0B9-5831-7E6A-BC8DAA3643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8948" y="1835668"/>
                  <a:ext cx="15156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C6E4CD-D5F1-C204-A5E3-B5A9CA0F6727}"/>
                  </a:ext>
                </a:extLst>
              </p14:cNvPr>
              <p14:cNvContentPartPr/>
              <p14:nvPr/>
            </p14:nvContentPartPr>
            <p14:xfrm>
              <a:off x="6247828" y="785188"/>
              <a:ext cx="481320" cy="5167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C6E4CD-D5F1-C204-A5E3-B5A9CA0F672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39188" y="776188"/>
                <a:ext cx="498960" cy="51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BB43A9-24D8-0C6A-2C83-86F1C326A66A}"/>
                  </a:ext>
                </a:extLst>
              </p14:cNvPr>
              <p14:cNvContentPartPr/>
              <p14:nvPr/>
            </p14:nvContentPartPr>
            <p14:xfrm>
              <a:off x="7610788" y="5486788"/>
              <a:ext cx="72000" cy="426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BB43A9-24D8-0C6A-2C83-86F1C326A66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01788" y="5478148"/>
                <a:ext cx="89640" cy="44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8F68931-3383-7DF9-8103-2DCB35938D83}"/>
              </a:ext>
            </a:extLst>
          </p:cNvPr>
          <p:cNvGrpSpPr/>
          <p:nvPr/>
        </p:nvGrpSpPr>
        <p:grpSpPr>
          <a:xfrm>
            <a:off x="8242588" y="2890468"/>
            <a:ext cx="882000" cy="346320"/>
            <a:chOff x="8242588" y="2890468"/>
            <a:chExt cx="88200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78DE34-0D35-0BC7-3221-6A00DA618740}"/>
                    </a:ext>
                  </a:extLst>
                </p14:cNvPr>
                <p14:cNvContentPartPr/>
                <p14:nvPr/>
              </p14:nvContentPartPr>
              <p14:xfrm>
                <a:off x="8242588" y="2890468"/>
                <a:ext cx="292680" cy="278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78DE34-0D35-0BC7-3221-6A00DA6187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33588" y="2881468"/>
                  <a:ext cx="310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CD2670-B51C-50A5-422C-DC93C0029B07}"/>
                    </a:ext>
                  </a:extLst>
                </p14:cNvPr>
                <p14:cNvContentPartPr/>
                <p14:nvPr/>
              </p14:nvContentPartPr>
              <p14:xfrm>
                <a:off x="8626348" y="2934028"/>
                <a:ext cx="164160" cy="22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CD2670-B51C-50A5-422C-DC93C0029B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17708" y="2925388"/>
                  <a:ext cx="181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A5AAED-BEFA-635A-5DE4-0C4B14B3CAFE}"/>
                    </a:ext>
                  </a:extLst>
                </p14:cNvPr>
                <p14:cNvContentPartPr/>
                <p14:nvPr/>
              </p14:nvContentPartPr>
              <p14:xfrm>
                <a:off x="8901748" y="2962108"/>
                <a:ext cx="222840" cy="274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A5AAED-BEFA-635A-5DE4-0C4B14B3CA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93108" y="2953468"/>
                  <a:ext cx="24048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175A263-4D82-F903-9724-C15835809EE7}"/>
                  </a:ext>
                </a:extLst>
              </p14:cNvPr>
              <p14:cNvContentPartPr/>
              <p14:nvPr/>
            </p14:nvContentPartPr>
            <p14:xfrm>
              <a:off x="8007868" y="3922228"/>
              <a:ext cx="36000" cy="36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175A263-4D82-F903-9724-C15835809EE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98868" y="3913228"/>
                <a:ext cx="53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1319166-CB17-75C5-05C5-9F62597D35DD}"/>
                  </a:ext>
                </a:extLst>
              </p14:cNvPr>
              <p14:cNvContentPartPr/>
              <p14:nvPr/>
            </p14:nvContentPartPr>
            <p14:xfrm>
              <a:off x="6706108" y="333388"/>
              <a:ext cx="387000" cy="194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1319166-CB17-75C5-05C5-9F62597D35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97468" y="324748"/>
                <a:ext cx="404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3D710F0-0CAE-8D38-5AE3-1F4206BF3FBD}"/>
                  </a:ext>
                </a:extLst>
              </p14:cNvPr>
              <p14:cNvContentPartPr/>
              <p14:nvPr/>
            </p14:nvContentPartPr>
            <p14:xfrm>
              <a:off x="10289908" y="1730548"/>
              <a:ext cx="601200" cy="140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3D710F0-0CAE-8D38-5AE3-1F4206BF3FB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80908" y="1721908"/>
                <a:ext cx="61884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8852511-7EE5-D50B-8952-4B30525DBB46}"/>
              </a:ext>
            </a:extLst>
          </p:cNvPr>
          <p:cNvGrpSpPr/>
          <p:nvPr/>
        </p:nvGrpSpPr>
        <p:grpSpPr>
          <a:xfrm>
            <a:off x="7040908" y="346708"/>
            <a:ext cx="2014920" cy="2180520"/>
            <a:chOff x="7040908" y="346708"/>
            <a:chExt cx="2014920" cy="21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71FC73-D06A-EAFD-65A6-3E67E2702B11}"/>
                    </a:ext>
                  </a:extLst>
                </p14:cNvPr>
                <p14:cNvContentPartPr/>
                <p14:nvPr/>
              </p14:nvContentPartPr>
              <p14:xfrm>
                <a:off x="8030548" y="2063908"/>
                <a:ext cx="199800" cy="325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71FC73-D06A-EAFD-65A6-3E67E2702B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21548" y="2055268"/>
                  <a:ext cx="217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874429-50EF-8C2F-8C3A-08A8AEE0A2B9}"/>
                    </a:ext>
                  </a:extLst>
                </p14:cNvPr>
                <p14:cNvContentPartPr/>
                <p14:nvPr/>
              </p14:nvContentPartPr>
              <p14:xfrm>
                <a:off x="8328628" y="2264428"/>
                <a:ext cx="118080" cy="131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874429-50EF-8C2F-8C3A-08A8AEE0A2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19988" y="2255788"/>
                  <a:ext cx="135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58152DA-5C2F-0B8D-3E50-A86D18B64C56}"/>
                    </a:ext>
                  </a:extLst>
                </p14:cNvPr>
                <p14:cNvContentPartPr/>
                <p14:nvPr/>
              </p14:nvContentPartPr>
              <p14:xfrm>
                <a:off x="8537788" y="2113948"/>
                <a:ext cx="427680" cy="307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58152DA-5C2F-0B8D-3E50-A86D18B64C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29148" y="2104948"/>
                  <a:ext cx="445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746934-E43C-4F97-82BA-471B0448DEAC}"/>
                    </a:ext>
                  </a:extLst>
                </p14:cNvPr>
                <p14:cNvContentPartPr/>
                <p14:nvPr/>
              </p14:nvContentPartPr>
              <p14:xfrm>
                <a:off x="7345108" y="1186948"/>
                <a:ext cx="10080" cy="3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746934-E43C-4F97-82BA-471B0448DE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6468" y="1177948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17FC0A-243A-4CFE-0977-8A6A90929C77}"/>
                    </a:ext>
                  </a:extLst>
                </p14:cNvPr>
                <p14:cNvContentPartPr/>
                <p14:nvPr/>
              </p14:nvContentPartPr>
              <p14:xfrm>
                <a:off x="7072948" y="546508"/>
                <a:ext cx="199800" cy="47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17FC0A-243A-4CFE-0977-8A6A90929C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63948" y="537508"/>
                  <a:ext cx="2174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3E2AF3-5A82-98D2-CDCC-295054C43CD5}"/>
                    </a:ext>
                  </a:extLst>
                </p14:cNvPr>
                <p14:cNvContentPartPr/>
                <p14:nvPr/>
              </p14:nvContentPartPr>
              <p14:xfrm>
                <a:off x="7453468" y="489628"/>
                <a:ext cx="69120" cy="42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3E2AF3-5A82-98D2-CDCC-295054C43C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44468" y="480988"/>
                  <a:ext cx="867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F00777-B1A2-D794-84EA-0EF8D50156F2}"/>
                    </a:ext>
                  </a:extLst>
                </p14:cNvPr>
                <p14:cNvContentPartPr/>
                <p14:nvPr/>
              </p14:nvContentPartPr>
              <p14:xfrm>
                <a:off x="7413868" y="639028"/>
                <a:ext cx="271800" cy="5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F00777-B1A2-D794-84EA-0EF8D50156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05228" y="630028"/>
                  <a:ext cx="289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FC3AEC-D55B-6A1F-118D-B7B1B03BAD30}"/>
                    </a:ext>
                  </a:extLst>
                </p14:cNvPr>
                <p14:cNvContentPartPr/>
                <p14:nvPr/>
              </p14:nvContentPartPr>
              <p14:xfrm>
                <a:off x="7784668" y="346708"/>
                <a:ext cx="488160" cy="65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FC3AEC-D55B-6A1F-118D-B7B1B03BAD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75668" y="338068"/>
                  <a:ext cx="5058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43B0ADB-E42E-5E56-88A4-C53F5B62A530}"/>
                    </a:ext>
                  </a:extLst>
                </p14:cNvPr>
                <p14:cNvContentPartPr/>
                <p14:nvPr/>
              </p14:nvContentPartPr>
              <p14:xfrm>
                <a:off x="7302628" y="1126108"/>
                <a:ext cx="128160" cy="38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43B0ADB-E42E-5E56-88A4-C53F5B62A5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93988" y="1117108"/>
                  <a:ext cx="145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153AC3-F61B-746F-A665-5F566D7D6C77}"/>
                    </a:ext>
                  </a:extLst>
                </p14:cNvPr>
                <p14:cNvContentPartPr/>
                <p14:nvPr/>
              </p14:nvContentPartPr>
              <p14:xfrm>
                <a:off x="7945228" y="1397548"/>
                <a:ext cx="308160" cy="348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153AC3-F61B-746F-A665-5F566D7D6C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36228" y="1388908"/>
                  <a:ext cx="325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467476-0BF1-2CFF-5DEF-256583AA4D88}"/>
                    </a:ext>
                  </a:extLst>
                </p14:cNvPr>
                <p14:cNvContentPartPr/>
                <p14:nvPr/>
              </p14:nvContentPartPr>
              <p14:xfrm>
                <a:off x="8438428" y="1454428"/>
                <a:ext cx="72360" cy="39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467476-0BF1-2CFF-5DEF-256583AA4D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29428" y="1445788"/>
                  <a:ext cx="900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97012D7-0663-9AC7-595D-758E41CD2A24}"/>
                    </a:ext>
                  </a:extLst>
                </p14:cNvPr>
                <p14:cNvContentPartPr/>
                <p14:nvPr/>
              </p14:nvContentPartPr>
              <p14:xfrm>
                <a:off x="8361028" y="1499068"/>
                <a:ext cx="530640" cy="313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97012D7-0663-9AC7-595D-758E41CD2A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52028" y="1490068"/>
                  <a:ext cx="548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D04FC5-5301-B162-1AF4-DCA15BEBED36}"/>
                    </a:ext>
                  </a:extLst>
                </p14:cNvPr>
                <p14:cNvContentPartPr/>
                <p14:nvPr/>
              </p14:nvContentPartPr>
              <p14:xfrm>
                <a:off x="8727868" y="1653148"/>
                <a:ext cx="327960" cy="101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D04FC5-5301-B162-1AF4-DCA15BEBED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19228" y="1644508"/>
                  <a:ext cx="345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064EF1-2E42-4021-14D0-686FEF0CB8D2}"/>
                    </a:ext>
                  </a:extLst>
                </p14:cNvPr>
                <p14:cNvContentPartPr/>
                <p14:nvPr/>
              </p14:nvContentPartPr>
              <p14:xfrm>
                <a:off x="7040908" y="964108"/>
                <a:ext cx="906120" cy="153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064EF1-2E42-4021-14D0-686FEF0CB8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32268" y="955468"/>
                  <a:ext cx="923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2D88FBD-60A4-1FA6-8D0A-960D3CD3AADA}"/>
                    </a:ext>
                  </a:extLst>
                </p14:cNvPr>
                <p14:cNvContentPartPr/>
                <p14:nvPr/>
              </p14:nvContentPartPr>
              <p14:xfrm>
                <a:off x="7299388" y="1164628"/>
                <a:ext cx="171360" cy="409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2D88FBD-60A4-1FA6-8D0A-960D3CD3AAD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90388" y="1155988"/>
                  <a:ext cx="189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759BED5-D167-8560-2700-B9BE785EFD05}"/>
                    </a:ext>
                  </a:extLst>
                </p14:cNvPr>
                <p14:cNvContentPartPr/>
                <p14:nvPr/>
              </p14:nvContentPartPr>
              <p14:xfrm>
                <a:off x="7145308" y="1048708"/>
                <a:ext cx="554040" cy="105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759BED5-D167-8560-2700-B9BE785EFD0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6668" y="1039708"/>
                  <a:ext cx="571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C6A84BE-C72F-6487-7D04-999B3C988962}"/>
                    </a:ext>
                  </a:extLst>
                </p14:cNvPr>
                <p14:cNvContentPartPr/>
                <p14:nvPr/>
              </p14:nvContentPartPr>
              <p14:xfrm>
                <a:off x="7420708" y="1603108"/>
                <a:ext cx="301680" cy="375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C6A84BE-C72F-6487-7D04-999B3C9889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11708" y="1594468"/>
                  <a:ext cx="3193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C878AA-9954-67FC-334D-0808DCEA8FA1}"/>
                    </a:ext>
                  </a:extLst>
                </p14:cNvPr>
                <p14:cNvContentPartPr/>
                <p14:nvPr/>
              </p14:nvContentPartPr>
              <p14:xfrm>
                <a:off x="7282828" y="1100908"/>
                <a:ext cx="367560" cy="113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C878AA-9954-67FC-334D-0808DCEA8F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73828" y="1091908"/>
                  <a:ext cx="385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3FEB694-E77F-0ECF-8A43-DBAAF94B6A23}"/>
                    </a:ext>
                  </a:extLst>
                </p14:cNvPr>
                <p14:cNvContentPartPr/>
                <p14:nvPr/>
              </p14:nvContentPartPr>
              <p14:xfrm>
                <a:off x="7639588" y="1892908"/>
                <a:ext cx="358200" cy="634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3FEB694-E77F-0ECF-8A43-DBAAF94B6A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30948" y="1883908"/>
                  <a:ext cx="375840" cy="65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F420AF5-A94D-C408-7151-8884CE9E021A}"/>
                  </a:ext>
                </a:extLst>
              </p14:cNvPr>
              <p14:cNvContentPartPr/>
              <p14:nvPr/>
            </p14:nvContentPartPr>
            <p14:xfrm>
              <a:off x="10605628" y="1883548"/>
              <a:ext cx="1278360" cy="566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F420AF5-A94D-C408-7151-8884CE9E021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96628" y="1874548"/>
                <a:ext cx="1296000" cy="58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2F14E2-49A5-5FDC-FA09-FF107FBEE7E7}"/>
              </a:ext>
            </a:extLst>
          </p:cNvPr>
          <p:cNvGrpSpPr/>
          <p:nvPr/>
        </p:nvGrpSpPr>
        <p:grpSpPr>
          <a:xfrm>
            <a:off x="10094428" y="276508"/>
            <a:ext cx="2005560" cy="4667040"/>
            <a:chOff x="10094428" y="276508"/>
            <a:chExt cx="2005560" cy="46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A62817-62B7-8550-AF24-239AA51EDFD4}"/>
                    </a:ext>
                  </a:extLst>
                </p14:cNvPr>
                <p14:cNvContentPartPr/>
                <p14:nvPr/>
              </p14:nvContentPartPr>
              <p14:xfrm>
                <a:off x="10094428" y="724708"/>
                <a:ext cx="112680" cy="421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A62817-62B7-8550-AF24-239AA51EDF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85428" y="715708"/>
                  <a:ext cx="130320" cy="42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93A892-952A-CE3B-4298-6E8C4F4E5C22}"/>
                    </a:ext>
                  </a:extLst>
                </p14:cNvPr>
                <p14:cNvContentPartPr/>
                <p14:nvPr/>
              </p14:nvContentPartPr>
              <p14:xfrm>
                <a:off x="10494388" y="542188"/>
                <a:ext cx="567000" cy="398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93A892-952A-CE3B-4298-6E8C4F4E5C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85388" y="533548"/>
                  <a:ext cx="5846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939D6F3-AC7A-9744-F48B-931450F576CE}"/>
                    </a:ext>
                  </a:extLst>
                </p14:cNvPr>
                <p14:cNvContentPartPr/>
                <p14:nvPr/>
              </p14:nvContentPartPr>
              <p14:xfrm>
                <a:off x="11137348" y="610588"/>
                <a:ext cx="317160" cy="310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939D6F3-AC7A-9744-F48B-931450F576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28708" y="601588"/>
                  <a:ext cx="334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E737AC0-B98D-3106-24E6-1301C512A5B8}"/>
                    </a:ext>
                  </a:extLst>
                </p14:cNvPr>
                <p14:cNvContentPartPr/>
                <p14:nvPr/>
              </p14:nvContentPartPr>
              <p14:xfrm>
                <a:off x="11499868" y="276508"/>
                <a:ext cx="150840" cy="587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E737AC0-B98D-3106-24E6-1301C512A5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491228" y="267868"/>
                  <a:ext cx="1684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2BC4A4A-8F27-13C2-C3E7-23583A670DFF}"/>
                    </a:ext>
                  </a:extLst>
                </p14:cNvPr>
                <p14:cNvContentPartPr/>
                <p14:nvPr/>
              </p14:nvContentPartPr>
              <p14:xfrm>
                <a:off x="11800468" y="312508"/>
                <a:ext cx="234720" cy="439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2BC4A4A-8F27-13C2-C3E7-23583A670D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91468" y="303508"/>
                  <a:ext cx="2523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6E3EC46-1908-E532-1733-87FC1D9C3E52}"/>
                    </a:ext>
                  </a:extLst>
                </p14:cNvPr>
                <p14:cNvContentPartPr/>
                <p14:nvPr/>
              </p14:nvContentPartPr>
              <p14:xfrm>
                <a:off x="10838188" y="1435708"/>
                <a:ext cx="78840" cy="1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6E3EC46-1908-E532-1733-87FC1D9C3E5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29188" y="1426708"/>
                  <a:ext cx="96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36F9B9-BF1A-61F3-2527-12E400DC50BE}"/>
                    </a:ext>
                  </a:extLst>
                </p14:cNvPr>
                <p14:cNvContentPartPr/>
                <p14:nvPr/>
              </p14:nvContentPartPr>
              <p14:xfrm>
                <a:off x="10802188" y="1303228"/>
                <a:ext cx="62640" cy="4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36F9B9-BF1A-61F3-2527-12E400DC50B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93188" y="1294588"/>
                  <a:ext cx="80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91A1D0-E4CD-D296-FB92-5B7033B1B384}"/>
                    </a:ext>
                  </a:extLst>
                </p14:cNvPr>
                <p14:cNvContentPartPr/>
                <p14:nvPr/>
              </p14:nvContentPartPr>
              <p14:xfrm>
                <a:off x="11001988" y="1407988"/>
                <a:ext cx="29160" cy="77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91A1D0-E4CD-D296-FB92-5B7033B1B3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92988" y="1399348"/>
                  <a:ext cx="46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ECEE836-9C59-D616-4D38-AF567D49012B}"/>
                    </a:ext>
                  </a:extLst>
                </p14:cNvPr>
                <p14:cNvContentPartPr/>
                <p14:nvPr/>
              </p14:nvContentPartPr>
              <p14:xfrm>
                <a:off x="10969228" y="1302868"/>
                <a:ext cx="42840" cy="39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ECEE836-9C59-D616-4D38-AF567D4901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60228" y="1294228"/>
                  <a:ext cx="60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D546413-9869-72F0-193D-2FE8ECAFB8BD}"/>
                    </a:ext>
                  </a:extLst>
                </p14:cNvPr>
                <p14:cNvContentPartPr/>
                <p14:nvPr/>
              </p14:nvContentPartPr>
              <p14:xfrm>
                <a:off x="11208268" y="1260388"/>
                <a:ext cx="164160" cy="255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D546413-9869-72F0-193D-2FE8ECAFB8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99628" y="1251748"/>
                  <a:ext cx="181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0EF0DE-A357-2306-E080-0DD1A4E6ADCF}"/>
                    </a:ext>
                  </a:extLst>
                </p14:cNvPr>
                <p14:cNvContentPartPr/>
                <p14:nvPr/>
              </p14:nvContentPartPr>
              <p14:xfrm>
                <a:off x="11483308" y="1291708"/>
                <a:ext cx="82440" cy="19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0EF0DE-A357-2306-E080-0DD1A4E6AD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74668" y="1283068"/>
                  <a:ext cx="100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B91EE7D-1C21-1251-B469-5A449E2BB419}"/>
                    </a:ext>
                  </a:extLst>
                </p14:cNvPr>
                <p14:cNvContentPartPr/>
                <p14:nvPr/>
              </p14:nvContentPartPr>
              <p14:xfrm>
                <a:off x="11594908" y="1266148"/>
                <a:ext cx="262440" cy="191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B91EE7D-1C21-1251-B469-5A449E2BB4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86268" y="1257148"/>
                  <a:ext cx="280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9D73784-081D-3786-652E-9C9969146147}"/>
                    </a:ext>
                  </a:extLst>
                </p14:cNvPr>
                <p14:cNvContentPartPr/>
                <p14:nvPr/>
              </p14:nvContentPartPr>
              <p14:xfrm>
                <a:off x="11774188" y="1085788"/>
                <a:ext cx="325800" cy="447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9D73784-081D-3786-652E-9C99691461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65548" y="1077148"/>
                  <a:ext cx="3434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38E1F6D-2300-7C88-4AAC-64693771E029}"/>
                    </a:ext>
                  </a:extLst>
                </p14:cNvPr>
                <p14:cNvContentPartPr/>
                <p14:nvPr/>
              </p14:nvContentPartPr>
              <p14:xfrm>
                <a:off x="10644868" y="1548388"/>
                <a:ext cx="564480" cy="310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38E1F6D-2300-7C88-4AAC-64693771E0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35868" y="1539748"/>
                  <a:ext cx="582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38F9FB6-C825-0879-9090-B565A47923E7}"/>
                    </a:ext>
                  </a:extLst>
                </p14:cNvPr>
                <p14:cNvContentPartPr/>
                <p14:nvPr/>
              </p14:nvContentPartPr>
              <p14:xfrm>
                <a:off x="10278028" y="1238068"/>
                <a:ext cx="110520" cy="313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38F9FB6-C825-0879-9090-B565A47923E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69388" y="1229428"/>
                  <a:ext cx="128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5211EC-3899-FE7B-2AA4-D813ABE9713B}"/>
                    </a:ext>
                  </a:extLst>
                </p14:cNvPr>
                <p14:cNvContentPartPr/>
                <p14:nvPr/>
              </p14:nvContentPartPr>
              <p14:xfrm>
                <a:off x="10395748" y="1288828"/>
                <a:ext cx="193680" cy="221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5211EC-3899-FE7B-2AA4-D813ABE971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87108" y="1279828"/>
                  <a:ext cx="211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9F5E68-6C3C-A164-F4DD-64AC9E66DCA7}"/>
                    </a:ext>
                  </a:extLst>
                </p14:cNvPr>
                <p14:cNvContentPartPr/>
                <p14:nvPr/>
              </p14:nvContentPartPr>
              <p14:xfrm>
                <a:off x="10576108" y="1124308"/>
                <a:ext cx="159120" cy="409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9F5E68-6C3C-A164-F4DD-64AC9E66DC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67108" y="1115308"/>
                  <a:ext cx="176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AE866D-663B-D333-E44F-3A0642BE7D42}"/>
                    </a:ext>
                  </a:extLst>
                </p14:cNvPr>
                <p14:cNvContentPartPr/>
                <p14:nvPr/>
              </p14:nvContentPartPr>
              <p14:xfrm>
                <a:off x="10794988" y="1536868"/>
                <a:ext cx="381600" cy="148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AE866D-663B-D333-E44F-3A0642BE7D4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85988" y="1528228"/>
                  <a:ext cx="399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C8053DB-290A-B0D7-791E-282305833E65}"/>
                    </a:ext>
                  </a:extLst>
                </p14:cNvPr>
                <p14:cNvContentPartPr/>
                <p14:nvPr/>
              </p14:nvContentPartPr>
              <p14:xfrm>
                <a:off x="10317268" y="1602028"/>
                <a:ext cx="785520" cy="136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C8053DB-290A-B0D7-791E-282305833E6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08628" y="1593028"/>
                  <a:ext cx="803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9762FCC-8606-1FEE-AB60-BF293091909C}"/>
                    </a:ext>
                  </a:extLst>
                </p14:cNvPr>
                <p14:cNvContentPartPr/>
                <p14:nvPr/>
              </p14:nvContentPartPr>
              <p14:xfrm>
                <a:off x="10794628" y="1553068"/>
                <a:ext cx="283320" cy="30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9762FCC-8606-1FEE-AB60-BF29309190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85628" y="1544428"/>
                  <a:ext cx="300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A478309-D6EA-E06C-C330-88E00FE39F60}"/>
                    </a:ext>
                  </a:extLst>
                </p14:cNvPr>
                <p14:cNvContentPartPr/>
                <p14:nvPr/>
              </p14:nvContentPartPr>
              <p14:xfrm>
                <a:off x="11745748" y="1964188"/>
                <a:ext cx="223560" cy="524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A478309-D6EA-E06C-C330-88E00FE39F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736748" y="1955188"/>
                  <a:ext cx="2412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E0168F1-E424-587E-78A6-0A5830A3FB43}"/>
                    </a:ext>
                  </a:extLst>
                </p14:cNvPr>
                <p14:cNvContentPartPr/>
                <p14:nvPr/>
              </p14:nvContentPartPr>
              <p14:xfrm>
                <a:off x="11689948" y="1913068"/>
                <a:ext cx="294840" cy="221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E0168F1-E424-587E-78A6-0A5830A3FB4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81308" y="1904428"/>
                  <a:ext cx="312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47ADE70-12BC-A725-168A-4CCECE859FD5}"/>
                    </a:ext>
                  </a:extLst>
                </p14:cNvPr>
                <p14:cNvContentPartPr/>
                <p14:nvPr/>
              </p14:nvContentPartPr>
              <p14:xfrm>
                <a:off x="10562788" y="1454068"/>
                <a:ext cx="62640" cy="35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47ADE70-12BC-A725-168A-4CCECE859FD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54148" y="1445428"/>
                  <a:ext cx="80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689C06-876D-D405-6808-3B1548A8AD1C}"/>
                    </a:ext>
                  </a:extLst>
                </p14:cNvPr>
                <p14:cNvContentPartPr/>
                <p14:nvPr/>
              </p14:nvContentPartPr>
              <p14:xfrm>
                <a:off x="11031508" y="1531468"/>
                <a:ext cx="3960" cy="7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7689C06-876D-D405-6808-3B1548A8AD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22508" y="1522828"/>
                  <a:ext cx="21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507929-FB97-43C5-5B38-9801C44AD8E5}"/>
                    </a:ext>
                  </a:extLst>
                </p14:cNvPr>
                <p14:cNvContentPartPr/>
                <p14:nvPr/>
              </p14:nvContentPartPr>
              <p14:xfrm>
                <a:off x="10736668" y="1159228"/>
                <a:ext cx="320040" cy="8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507929-FB97-43C5-5B38-9801C44AD8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27668" y="1150588"/>
                  <a:ext cx="337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D92598-C164-5AF9-EBD2-CC6EEF364123}"/>
                    </a:ext>
                  </a:extLst>
                </p14:cNvPr>
                <p14:cNvContentPartPr/>
                <p14:nvPr/>
              </p14:nvContentPartPr>
              <p14:xfrm>
                <a:off x="10156708" y="948628"/>
                <a:ext cx="770400" cy="338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D92598-C164-5AF9-EBD2-CC6EEF3641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47708" y="939988"/>
                  <a:ext cx="788040" cy="35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597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BE92E-9DBD-DA00-0770-AC29C5F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67" y="573821"/>
            <a:ext cx="5336163" cy="5304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46B501-9E83-A81A-8BFA-8DC5B533E1DB}"/>
                  </a:ext>
                </a:extLst>
              </p14:cNvPr>
              <p14:cNvContentPartPr/>
              <p14:nvPr/>
            </p14:nvContentPartPr>
            <p14:xfrm>
              <a:off x="3298708" y="1404388"/>
              <a:ext cx="275400" cy="50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46B501-9E83-A81A-8BFA-8DC5B533E1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068" y="1395388"/>
                <a:ext cx="29304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E80B92-D01A-0925-6B2A-1104CE59BCB4}"/>
                  </a:ext>
                </a:extLst>
              </p14:cNvPr>
              <p14:cNvContentPartPr/>
              <p14:nvPr/>
            </p14:nvContentPartPr>
            <p14:xfrm>
              <a:off x="3659068" y="3511468"/>
              <a:ext cx="123120" cy="138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E80B92-D01A-0925-6B2A-1104CE59B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0068" y="3502468"/>
                <a:ext cx="140760" cy="14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24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F23F-DFC8-67E7-621F-74356059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5" y="1138585"/>
            <a:ext cx="5189730" cy="442245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326C761-47A8-3481-A89A-83D667681008}"/>
              </a:ext>
            </a:extLst>
          </p:cNvPr>
          <p:cNvSpPr/>
          <p:nvPr/>
        </p:nvSpPr>
        <p:spPr>
          <a:xfrm>
            <a:off x="2506347" y="1404256"/>
            <a:ext cx="905069" cy="2519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BD3E67-4CB1-ED04-A403-82E5B5E4C9E4}"/>
                  </a:ext>
                </a:extLst>
              </p14:cNvPr>
              <p14:cNvContentPartPr/>
              <p14:nvPr/>
            </p14:nvContentPartPr>
            <p14:xfrm>
              <a:off x="3390148" y="1349668"/>
              <a:ext cx="2835000" cy="55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BD3E67-4CB1-ED04-A403-82E5B5E4C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1508" y="1341028"/>
                <a:ext cx="28526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815506-18F4-2169-1057-3D250E8DD4EE}"/>
                  </a:ext>
                </a:extLst>
              </p14:cNvPr>
              <p14:cNvContentPartPr/>
              <p14:nvPr/>
            </p14:nvContentPartPr>
            <p14:xfrm>
              <a:off x="3282148" y="1688788"/>
              <a:ext cx="258120" cy="232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815506-18F4-2169-1057-3D250E8DD4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3508" y="1679788"/>
                <a:ext cx="2757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62CC8BC-AA2E-2B60-C1A8-80FEBF6D5948}"/>
              </a:ext>
            </a:extLst>
          </p:cNvPr>
          <p:cNvGrpSpPr/>
          <p:nvPr/>
        </p:nvGrpSpPr>
        <p:grpSpPr>
          <a:xfrm>
            <a:off x="60148" y="279388"/>
            <a:ext cx="3261600" cy="1152720"/>
            <a:chOff x="60148" y="279388"/>
            <a:chExt cx="3261600" cy="11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98C02B-5E4D-DDF7-8319-9EE1651A9961}"/>
                    </a:ext>
                  </a:extLst>
                </p14:cNvPr>
                <p14:cNvContentPartPr/>
                <p14:nvPr/>
              </p14:nvContentPartPr>
              <p14:xfrm>
                <a:off x="208108" y="312148"/>
                <a:ext cx="459720" cy="47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98C02B-5E4D-DDF7-8319-9EE1651A99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9108" y="303148"/>
                  <a:ext cx="4773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803FB5-91DF-7312-8DAC-2E733817D3F8}"/>
                    </a:ext>
                  </a:extLst>
                </p14:cNvPr>
                <p14:cNvContentPartPr/>
                <p14:nvPr/>
              </p14:nvContentPartPr>
              <p14:xfrm>
                <a:off x="683668" y="398188"/>
                <a:ext cx="315360" cy="27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803FB5-91DF-7312-8DAC-2E733817D3F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4668" y="389188"/>
                  <a:ext cx="333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67797C-ECFE-0FE3-DC3D-6D89A9A908A1}"/>
                    </a:ext>
                  </a:extLst>
                </p14:cNvPr>
                <p14:cNvContentPartPr/>
                <p14:nvPr/>
              </p14:nvContentPartPr>
              <p14:xfrm>
                <a:off x="968788" y="356068"/>
                <a:ext cx="376920" cy="32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67797C-ECFE-0FE3-DC3D-6D89A9A908A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9788" y="347068"/>
                  <a:ext cx="3945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399E49-B76F-6DCA-F427-076A6D1F94BA}"/>
                    </a:ext>
                  </a:extLst>
                </p14:cNvPr>
                <p14:cNvContentPartPr/>
                <p14:nvPr/>
              </p14:nvContentPartPr>
              <p14:xfrm>
                <a:off x="1489348" y="297748"/>
                <a:ext cx="266400" cy="36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399E49-B76F-6DCA-F427-076A6D1F94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80348" y="289108"/>
                  <a:ext cx="2840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885E70-245E-F653-98C2-19D41343BA19}"/>
                    </a:ext>
                  </a:extLst>
                </p14:cNvPr>
                <p14:cNvContentPartPr/>
                <p14:nvPr/>
              </p14:nvContentPartPr>
              <p14:xfrm>
                <a:off x="1954108" y="349948"/>
                <a:ext cx="188280" cy="37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885E70-245E-F653-98C2-19D41343BA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45108" y="340948"/>
                  <a:ext cx="205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9ED90D-654E-03C7-DF98-DFA6439BF749}"/>
                    </a:ext>
                  </a:extLst>
                </p14:cNvPr>
                <p14:cNvContentPartPr/>
                <p14:nvPr/>
              </p14:nvContentPartPr>
              <p14:xfrm>
                <a:off x="2212948" y="279388"/>
                <a:ext cx="149040" cy="51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9ED90D-654E-03C7-DF98-DFA6439BF7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03948" y="270748"/>
                  <a:ext cx="1666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CE92DD-062C-1873-EFE6-E8B8288ECDD5}"/>
                    </a:ext>
                  </a:extLst>
                </p14:cNvPr>
                <p14:cNvContentPartPr/>
                <p14:nvPr/>
              </p14:nvContentPartPr>
              <p14:xfrm>
                <a:off x="2433628" y="360748"/>
                <a:ext cx="278640" cy="246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CE92DD-062C-1873-EFE6-E8B8288ECD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24988" y="351748"/>
                  <a:ext cx="296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B50333-4C8B-7F73-F60E-3B8A020B4188}"/>
                    </a:ext>
                  </a:extLst>
                </p14:cNvPr>
                <p14:cNvContentPartPr/>
                <p14:nvPr/>
              </p14:nvContentPartPr>
              <p14:xfrm>
                <a:off x="2741428" y="290188"/>
                <a:ext cx="160920" cy="32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B50333-4C8B-7F73-F60E-3B8A020B41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732428" y="281188"/>
                  <a:ext cx="178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85188D-83D9-7642-CCFF-0CF52DDA9296}"/>
                    </a:ext>
                  </a:extLst>
                </p14:cNvPr>
                <p14:cNvContentPartPr/>
                <p14:nvPr/>
              </p14:nvContentPartPr>
              <p14:xfrm>
                <a:off x="3026548" y="301708"/>
                <a:ext cx="295200" cy="288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85188D-83D9-7642-CCFF-0CF52DDA92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17908" y="292708"/>
                  <a:ext cx="312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D3DEED-C61F-0C48-352D-98DACEB0A1E3}"/>
                    </a:ext>
                  </a:extLst>
                </p14:cNvPr>
                <p14:cNvContentPartPr/>
                <p14:nvPr/>
              </p14:nvContentPartPr>
              <p14:xfrm>
                <a:off x="60148" y="762868"/>
                <a:ext cx="3138840" cy="66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D3DEED-C61F-0C48-352D-98DACEB0A1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508" y="754228"/>
                  <a:ext cx="3156480" cy="68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874BCE-1A9F-05E0-E610-D808DF2DCB47}"/>
              </a:ext>
            </a:extLst>
          </p:cNvPr>
          <p:cNvGrpSpPr/>
          <p:nvPr/>
        </p:nvGrpSpPr>
        <p:grpSpPr>
          <a:xfrm>
            <a:off x="4282228" y="1588708"/>
            <a:ext cx="1291320" cy="369720"/>
            <a:chOff x="4282228" y="1588708"/>
            <a:chExt cx="129132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8947F9-8572-FA92-4BBB-0F895498367B}"/>
                    </a:ext>
                  </a:extLst>
                </p14:cNvPr>
                <p14:cNvContentPartPr/>
                <p14:nvPr/>
              </p14:nvContentPartPr>
              <p14:xfrm>
                <a:off x="4299148" y="1588708"/>
                <a:ext cx="1274400" cy="197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8947F9-8572-FA92-4BBB-0F89549836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90148" y="1579708"/>
                  <a:ext cx="1292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93CE23-437C-DB66-B4AC-5FF6BB3EF68E}"/>
                    </a:ext>
                  </a:extLst>
                </p14:cNvPr>
                <p14:cNvContentPartPr/>
                <p14:nvPr/>
              </p14:nvContentPartPr>
              <p14:xfrm>
                <a:off x="4282228" y="1698508"/>
                <a:ext cx="158760" cy="259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93CE23-437C-DB66-B4AC-5FF6BB3EF68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73228" y="1689508"/>
                  <a:ext cx="17640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451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18315-6004-1E8A-F819-96BFEA98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8" y="279390"/>
            <a:ext cx="6122388" cy="62893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43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71A076-94D3-489E-16C9-EEAE56266DB5}"/>
                  </a:ext>
                </a:extLst>
              </p14:cNvPr>
              <p14:cNvContentPartPr/>
              <p14:nvPr/>
            </p14:nvContentPartPr>
            <p14:xfrm>
              <a:off x="-66572" y="716428"/>
              <a:ext cx="162720" cy="64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71A076-94D3-489E-16C9-EEAE56266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5572" y="707428"/>
                <a:ext cx="18036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A86B62-F03A-F57A-6437-DB152F65F026}"/>
                  </a:ext>
                </a:extLst>
              </p14:cNvPr>
              <p14:cNvContentPartPr/>
              <p14:nvPr/>
            </p14:nvContentPartPr>
            <p14:xfrm>
              <a:off x="-46772" y="5169988"/>
              <a:ext cx="213480" cy="115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A86B62-F03A-F57A-6437-DB152F65F0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772" y="5160988"/>
                <a:ext cx="231120" cy="11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0A00E55-09A3-AAFC-72C7-257553700009}"/>
              </a:ext>
            </a:extLst>
          </p:cNvPr>
          <p:cNvGrpSpPr/>
          <p:nvPr/>
        </p:nvGrpSpPr>
        <p:grpSpPr>
          <a:xfrm>
            <a:off x="-249452" y="-61172"/>
            <a:ext cx="1513440" cy="577440"/>
            <a:chOff x="-249452" y="-61172"/>
            <a:chExt cx="151344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AA5181-FD5B-2370-9578-1664F99E6AFF}"/>
                    </a:ext>
                  </a:extLst>
                </p14:cNvPr>
                <p14:cNvContentPartPr/>
                <p14:nvPr/>
              </p14:nvContentPartPr>
              <p14:xfrm>
                <a:off x="-249452" y="117028"/>
                <a:ext cx="171360" cy="353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AA5181-FD5B-2370-9578-1664F99E6A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-258092" y="108388"/>
                  <a:ext cx="189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9234AD-7100-D9DC-6D23-83CCE2247A20}"/>
                    </a:ext>
                  </a:extLst>
                </p14:cNvPr>
                <p14:cNvContentPartPr/>
                <p14:nvPr/>
              </p14:nvContentPartPr>
              <p14:xfrm>
                <a:off x="-36692" y="239428"/>
                <a:ext cx="183240" cy="260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9234AD-7100-D9DC-6D23-83CCE2247A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45332" y="230428"/>
                  <a:ext cx="2008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57F91D-ECFE-5BF7-B116-FC091A0C681B}"/>
                    </a:ext>
                  </a:extLst>
                </p14:cNvPr>
                <p14:cNvContentPartPr/>
                <p14:nvPr/>
              </p14:nvContentPartPr>
              <p14:xfrm>
                <a:off x="132148" y="22708"/>
                <a:ext cx="296640" cy="46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57F91D-ECFE-5BF7-B116-FC091A0C68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148" y="13708"/>
                  <a:ext cx="3142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AD6708-A33B-4366-8C50-E709797659DC}"/>
                    </a:ext>
                  </a:extLst>
                </p14:cNvPr>
                <p14:cNvContentPartPr/>
                <p14:nvPr/>
              </p14:nvContentPartPr>
              <p14:xfrm>
                <a:off x="437788" y="289468"/>
                <a:ext cx="128160" cy="165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AD6708-A33B-4366-8C50-E709797659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148" y="280468"/>
                  <a:ext cx="145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60A72F-9910-8C09-D0CA-86F14299FE68}"/>
                    </a:ext>
                  </a:extLst>
                </p14:cNvPr>
                <p14:cNvContentPartPr/>
                <p14:nvPr/>
              </p14:nvContentPartPr>
              <p14:xfrm>
                <a:off x="667108" y="235828"/>
                <a:ext cx="151200" cy="185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60A72F-9910-8C09-D0CA-86F14299FE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8108" y="227188"/>
                  <a:ext cx="16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401C1E-AC25-335D-11BB-A1B15BEACD00}"/>
                    </a:ext>
                  </a:extLst>
                </p14:cNvPr>
                <p14:cNvContentPartPr/>
                <p14:nvPr/>
              </p14:nvContentPartPr>
              <p14:xfrm>
                <a:off x="959068" y="-61172"/>
                <a:ext cx="304920" cy="57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401C1E-AC25-335D-11BB-A1B15BEACD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068" y="-69812"/>
                  <a:ext cx="322560" cy="59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120477-7CC2-E728-073B-C8648144E17C}"/>
              </a:ext>
            </a:extLst>
          </p:cNvPr>
          <p:cNvGrpSpPr/>
          <p:nvPr/>
        </p:nvGrpSpPr>
        <p:grpSpPr>
          <a:xfrm>
            <a:off x="1334548" y="191548"/>
            <a:ext cx="1007640" cy="370800"/>
            <a:chOff x="1334548" y="191548"/>
            <a:chExt cx="100764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AFC9A3-9485-DA8F-E60F-26087157BB4D}"/>
                    </a:ext>
                  </a:extLst>
                </p14:cNvPr>
                <p14:cNvContentPartPr/>
                <p14:nvPr/>
              </p14:nvContentPartPr>
              <p14:xfrm>
                <a:off x="1334548" y="440308"/>
                <a:ext cx="24840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AFC9A3-9485-DA8F-E60F-26087157BB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25908" y="431668"/>
                  <a:ext cx="266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FEF6F3-3051-A97C-4010-186826E23EF0}"/>
                    </a:ext>
                  </a:extLst>
                </p14:cNvPr>
                <p14:cNvContentPartPr/>
                <p14:nvPr/>
              </p14:nvContentPartPr>
              <p14:xfrm>
                <a:off x="1555948" y="311428"/>
                <a:ext cx="366840" cy="18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FEF6F3-3051-A97C-4010-186826E23E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6948" y="302428"/>
                  <a:ext cx="384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C1A1F2-9B25-EBB0-EF15-D3D7603C5DA3}"/>
                    </a:ext>
                  </a:extLst>
                </p14:cNvPr>
                <p14:cNvContentPartPr/>
                <p14:nvPr/>
              </p14:nvContentPartPr>
              <p14:xfrm>
                <a:off x="1906228" y="191548"/>
                <a:ext cx="331200" cy="35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C1A1F2-9B25-EBB0-EF15-D3D7603C5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97228" y="182908"/>
                  <a:ext cx="348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CE1AA5-2F11-C3BF-9D23-78DC0FD71561}"/>
                    </a:ext>
                  </a:extLst>
                </p14:cNvPr>
                <p14:cNvContentPartPr/>
                <p14:nvPr/>
              </p14:nvContentPartPr>
              <p14:xfrm>
                <a:off x="2154988" y="278308"/>
                <a:ext cx="187200" cy="28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CE1AA5-2F11-C3BF-9D23-78DC0FD71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6348" y="269668"/>
                  <a:ext cx="204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FA2F8F-2892-394F-B819-9F5C2506CEAC}"/>
                    </a:ext>
                  </a:extLst>
                </p14:cNvPr>
                <p14:cNvContentPartPr/>
                <p14:nvPr/>
              </p14:nvContentPartPr>
              <p14:xfrm>
                <a:off x="2164708" y="389548"/>
                <a:ext cx="167400" cy="3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FA2F8F-2892-394F-B819-9F5C2506CE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6068" y="380908"/>
                  <a:ext cx="1850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963BE9-C6B8-355A-F943-DF72FEE1B829}"/>
                  </a:ext>
                </a:extLst>
              </p14:cNvPr>
              <p14:cNvContentPartPr/>
              <p14:nvPr/>
            </p14:nvContentPartPr>
            <p14:xfrm>
              <a:off x="4940308" y="561988"/>
              <a:ext cx="249480" cy="612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963BE9-C6B8-355A-F943-DF72FEE1B8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31308" y="553348"/>
                <a:ext cx="267120" cy="614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F5C980A-346A-D274-F478-1A14F360446C}"/>
              </a:ext>
            </a:extLst>
          </p:cNvPr>
          <p:cNvGrpSpPr/>
          <p:nvPr/>
        </p:nvGrpSpPr>
        <p:grpSpPr>
          <a:xfrm>
            <a:off x="6759028" y="46468"/>
            <a:ext cx="1195920" cy="353160"/>
            <a:chOff x="6759028" y="46468"/>
            <a:chExt cx="11959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26D5F8-19F7-D713-E449-6B7527F0BF8E}"/>
                    </a:ext>
                  </a:extLst>
                </p14:cNvPr>
                <p14:cNvContentPartPr/>
                <p14:nvPr/>
              </p14:nvContentPartPr>
              <p14:xfrm>
                <a:off x="6759028" y="101908"/>
                <a:ext cx="147960" cy="24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26D5F8-19F7-D713-E449-6B7527F0BF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50388" y="92908"/>
                  <a:ext cx="165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C3D2D5-4D0C-5DFB-3691-7CDFB7DEC2B3}"/>
                    </a:ext>
                  </a:extLst>
                </p14:cNvPr>
                <p14:cNvContentPartPr/>
                <p14:nvPr/>
              </p14:nvContentPartPr>
              <p14:xfrm>
                <a:off x="7026508" y="162028"/>
                <a:ext cx="128880" cy="21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C3D2D5-4D0C-5DFB-3691-7CDFB7DEC2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17868" y="153028"/>
                  <a:ext cx="146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43131A-D5BF-04BF-F870-762B9CE3D0AB}"/>
                    </a:ext>
                  </a:extLst>
                </p14:cNvPr>
                <p14:cNvContentPartPr/>
                <p14:nvPr/>
              </p14:nvContentPartPr>
              <p14:xfrm>
                <a:off x="7220188" y="46468"/>
                <a:ext cx="155880" cy="348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43131A-D5BF-04BF-F870-762B9CE3D0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11548" y="37828"/>
                  <a:ext cx="1735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E60797-01F0-5303-BA6D-604AA367CF92}"/>
                    </a:ext>
                  </a:extLst>
                </p14:cNvPr>
                <p14:cNvContentPartPr/>
                <p14:nvPr/>
              </p14:nvContentPartPr>
              <p14:xfrm>
                <a:off x="7436188" y="245548"/>
                <a:ext cx="56160" cy="10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E60797-01F0-5303-BA6D-604AA367CF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27188" y="236548"/>
                  <a:ext cx="73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E7AACE-389C-4CF2-F065-717E2BB7FA8E}"/>
                    </a:ext>
                  </a:extLst>
                </p14:cNvPr>
                <p14:cNvContentPartPr/>
                <p14:nvPr/>
              </p14:nvContentPartPr>
              <p14:xfrm>
                <a:off x="7598188" y="237628"/>
                <a:ext cx="65880" cy="11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E7AACE-389C-4CF2-F065-717E2BB7FA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89548" y="228988"/>
                  <a:ext cx="83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D3D430-A78A-5BD1-57CE-B77D8F2C6070}"/>
                    </a:ext>
                  </a:extLst>
                </p14:cNvPr>
                <p14:cNvContentPartPr/>
                <p14:nvPr/>
              </p14:nvContentPartPr>
              <p14:xfrm>
                <a:off x="7794388" y="47548"/>
                <a:ext cx="160560" cy="352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D3D430-A78A-5BD1-57CE-B77D8F2C60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85388" y="38908"/>
                  <a:ext cx="17820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08AE17-5D71-E5FE-5111-B1C0070CF565}"/>
                  </a:ext>
                </a:extLst>
              </p14:cNvPr>
              <p14:cNvContentPartPr/>
              <p14:nvPr/>
            </p14:nvContentPartPr>
            <p14:xfrm>
              <a:off x="7012828" y="570628"/>
              <a:ext cx="47520" cy="299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08AE17-5D71-E5FE-5111-B1C0070CF5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04188" y="561628"/>
                <a:ext cx="651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E9F73D3-2BFF-7C8B-3661-A11C5EE6D630}"/>
                  </a:ext>
                </a:extLst>
              </p14:cNvPr>
              <p14:cNvContentPartPr/>
              <p14:nvPr/>
            </p14:nvContentPartPr>
            <p14:xfrm>
              <a:off x="7050268" y="5295268"/>
              <a:ext cx="128160" cy="905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E9F73D3-2BFF-7C8B-3661-A11C5EE6D63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41628" y="5286268"/>
                <a:ext cx="14580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356829-A62A-7540-68C5-69C76CBE50AE}"/>
                  </a:ext>
                </a:extLst>
              </p14:cNvPr>
              <p14:cNvContentPartPr/>
              <p14:nvPr/>
            </p14:nvContentPartPr>
            <p14:xfrm>
              <a:off x="185788" y="1667548"/>
              <a:ext cx="124920" cy="192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356829-A62A-7540-68C5-69C76CBE50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6788" y="1658908"/>
                <a:ext cx="142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2D46AE1-9FF0-4BAA-29C5-AA9DD2C9E2B8}"/>
                  </a:ext>
                </a:extLst>
              </p14:cNvPr>
              <p14:cNvContentPartPr/>
              <p14:nvPr/>
            </p14:nvContentPartPr>
            <p14:xfrm>
              <a:off x="1534348" y="2424628"/>
              <a:ext cx="101160" cy="303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2D46AE1-9FF0-4BAA-29C5-AA9DD2C9E2B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25348" y="2415628"/>
                <a:ext cx="118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384CB77-2245-27DA-68BE-073E1FFA9790}"/>
                  </a:ext>
                </a:extLst>
              </p14:cNvPr>
              <p14:cNvContentPartPr/>
              <p14:nvPr/>
            </p14:nvContentPartPr>
            <p14:xfrm>
              <a:off x="1735588" y="3474028"/>
              <a:ext cx="156960" cy="378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384CB77-2245-27DA-68BE-073E1FFA97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26588" y="3465388"/>
                <a:ext cx="174600" cy="39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2351A5D-B79D-7DB7-C440-89BCBB60ED71}"/>
              </a:ext>
            </a:extLst>
          </p:cNvPr>
          <p:cNvGrpSpPr/>
          <p:nvPr/>
        </p:nvGrpSpPr>
        <p:grpSpPr>
          <a:xfrm>
            <a:off x="2053828" y="2755468"/>
            <a:ext cx="237240" cy="547920"/>
            <a:chOff x="2053828" y="2755468"/>
            <a:chExt cx="2372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D7DAAD-A757-0D38-5D4A-89691D85B2C9}"/>
                    </a:ext>
                  </a:extLst>
                </p14:cNvPr>
                <p14:cNvContentPartPr/>
                <p14:nvPr/>
              </p14:nvContentPartPr>
              <p14:xfrm>
                <a:off x="2053828" y="2848348"/>
                <a:ext cx="237240" cy="376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D7DAAD-A757-0D38-5D4A-89691D85B2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45188" y="2839348"/>
                  <a:ext cx="2548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AC8707-48CF-7902-2CE4-6B199AC11415}"/>
                    </a:ext>
                  </a:extLst>
                </p14:cNvPr>
                <p14:cNvContentPartPr/>
                <p14:nvPr/>
              </p14:nvContentPartPr>
              <p14:xfrm>
                <a:off x="2118988" y="2755468"/>
                <a:ext cx="157680" cy="54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AC8707-48CF-7902-2CE4-6B199AC114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09988" y="2746468"/>
                  <a:ext cx="175320" cy="56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C6418C-2039-9724-5E6A-9103D9488C1B}"/>
                  </a:ext>
                </a:extLst>
              </p14:cNvPr>
              <p14:cNvContentPartPr/>
              <p14:nvPr/>
            </p14:nvContentPartPr>
            <p14:xfrm>
              <a:off x="8501068" y="3453868"/>
              <a:ext cx="96120" cy="326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C6418C-2039-9724-5E6A-9103D9488C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92068" y="3445228"/>
                <a:ext cx="11376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AE6B2E41-7DFF-5660-8D28-300D8E8720B9}"/>
              </a:ext>
            </a:extLst>
          </p:cNvPr>
          <p:cNvGrpSpPr/>
          <p:nvPr/>
        </p:nvGrpSpPr>
        <p:grpSpPr>
          <a:xfrm>
            <a:off x="7237108" y="1716148"/>
            <a:ext cx="1663920" cy="1107720"/>
            <a:chOff x="7237108" y="1716148"/>
            <a:chExt cx="1663920" cy="11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50DED3-E818-0514-BAEE-BBC86392C621}"/>
                    </a:ext>
                  </a:extLst>
                </p14:cNvPr>
                <p14:cNvContentPartPr/>
                <p14:nvPr/>
              </p14:nvContentPartPr>
              <p14:xfrm>
                <a:off x="7344388" y="1716148"/>
                <a:ext cx="358200" cy="495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50DED3-E818-0514-BAEE-BBC86392C6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35748" y="1707148"/>
                  <a:ext cx="3758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C3150A-767A-C69A-69C6-2CE12180C3C8}"/>
                    </a:ext>
                  </a:extLst>
                </p14:cNvPr>
                <p14:cNvContentPartPr/>
                <p14:nvPr/>
              </p14:nvContentPartPr>
              <p14:xfrm>
                <a:off x="7793668" y="1977148"/>
                <a:ext cx="171360" cy="165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C3150A-767A-C69A-69C6-2CE12180C3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85028" y="1968148"/>
                  <a:ext cx="189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C89AD9-75AC-AC09-C76C-94F61EAE694D}"/>
                    </a:ext>
                  </a:extLst>
                </p14:cNvPr>
                <p14:cNvContentPartPr/>
                <p14:nvPr/>
              </p14:nvContentPartPr>
              <p14:xfrm>
                <a:off x="8079148" y="1843228"/>
                <a:ext cx="108360" cy="398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C89AD9-75AC-AC09-C76C-94F61EAE69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70148" y="1834228"/>
                  <a:ext cx="126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B019D4-F518-0D85-17D1-3DD8E47EE13B}"/>
                    </a:ext>
                  </a:extLst>
                </p14:cNvPr>
                <p14:cNvContentPartPr/>
                <p14:nvPr/>
              </p14:nvContentPartPr>
              <p14:xfrm>
                <a:off x="8408188" y="1833508"/>
                <a:ext cx="120240" cy="37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B019D4-F518-0D85-17D1-3DD8E47EE1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99548" y="1824868"/>
                  <a:ext cx="137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D6B279-5D49-91FE-3F1B-6A37C5BA6C9E}"/>
                    </a:ext>
                  </a:extLst>
                </p14:cNvPr>
                <p14:cNvContentPartPr/>
                <p14:nvPr/>
              </p14:nvContentPartPr>
              <p14:xfrm>
                <a:off x="8655868" y="1844668"/>
                <a:ext cx="245160" cy="666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D6B279-5D49-91FE-3F1B-6A37C5BA6C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6868" y="1836028"/>
                  <a:ext cx="2628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41C3F0-32A4-60F9-533D-31BC2148540D}"/>
                    </a:ext>
                  </a:extLst>
                </p14:cNvPr>
                <p14:cNvContentPartPr/>
                <p14:nvPr/>
              </p14:nvContentPartPr>
              <p14:xfrm>
                <a:off x="8308108" y="2495548"/>
                <a:ext cx="95760" cy="328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41C3F0-32A4-60F9-533D-31BC214854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99468" y="2486908"/>
                  <a:ext cx="113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5B1B02-E161-9952-0BFB-4A774F37651B}"/>
                    </a:ext>
                  </a:extLst>
                </p14:cNvPr>
                <p14:cNvContentPartPr/>
                <p14:nvPr/>
              </p14:nvContentPartPr>
              <p14:xfrm>
                <a:off x="7237108" y="2331388"/>
                <a:ext cx="712440" cy="25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5B1B02-E161-9952-0BFB-4A774F3765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28108" y="2322748"/>
                  <a:ext cx="7300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4B0CD2E-4EA9-33D8-3BB3-63DCED833BAA}"/>
                  </a:ext>
                </a:extLst>
              </p14:cNvPr>
              <p14:cNvContentPartPr/>
              <p14:nvPr/>
            </p14:nvContentPartPr>
            <p14:xfrm>
              <a:off x="96148" y="2039068"/>
              <a:ext cx="669960" cy="108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4B0CD2E-4EA9-33D8-3BB3-63DCED833BA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508" y="2030068"/>
                <a:ext cx="687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C6B8519-9DB9-2149-4578-9777E9F044DE}"/>
                  </a:ext>
                </a:extLst>
              </p14:cNvPr>
              <p14:cNvContentPartPr/>
              <p14:nvPr/>
            </p14:nvContentPartPr>
            <p14:xfrm>
              <a:off x="-151172" y="544708"/>
              <a:ext cx="2148840" cy="205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C6B8519-9DB9-2149-4578-9777E9F044D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-160172" y="536068"/>
                <a:ext cx="2166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30C04F-77AE-F1EC-C4DE-A2299B6B39AB}"/>
                  </a:ext>
                </a:extLst>
              </p14:cNvPr>
              <p14:cNvContentPartPr/>
              <p14:nvPr/>
            </p14:nvContentPartPr>
            <p14:xfrm>
              <a:off x="-866132" y="862588"/>
              <a:ext cx="357120" cy="532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30C04F-77AE-F1EC-C4DE-A2299B6B39A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874772" y="853588"/>
                <a:ext cx="374760" cy="53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099333D-4267-2807-7F1C-396CBCD032AB}"/>
                  </a:ext>
                </a:extLst>
              </p14:cNvPr>
              <p14:cNvContentPartPr/>
              <p14:nvPr/>
            </p14:nvContentPartPr>
            <p14:xfrm>
              <a:off x="6143068" y="467668"/>
              <a:ext cx="254880" cy="5927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099333D-4267-2807-7F1C-396CBCD032A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34428" y="459028"/>
                <a:ext cx="272520" cy="59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7AE71CC-C6E1-B04C-9F64-2BB590C537C4}"/>
                  </a:ext>
                </a:extLst>
              </p14:cNvPr>
              <p14:cNvContentPartPr/>
              <p14:nvPr/>
            </p14:nvContentPartPr>
            <p14:xfrm>
              <a:off x="385588" y="3579148"/>
              <a:ext cx="260640" cy="42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7AE71CC-C6E1-B04C-9F64-2BB590C537C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6948" y="3570508"/>
                <a:ext cx="2782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4F324D-366C-28CE-1AFC-27E5FD86EFF6}"/>
                  </a:ext>
                </a:extLst>
              </p14:cNvPr>
              <p14:cNvContentPartPr/>
              <p14:nvPr/>
            </p14:nvContentPartPr>
            <p14:xfrm>
              <a:off x="270748" y="3989548"/>
              <a:ext cx="344880" cy="63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4F324D-366C-28CE-1AFC-27E5FD86EFF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2108" y="3980548"/>
                <a:ext cx="362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B0D0865-35CC-8ED1-5E09-3EC910745F22}"/>
                  </a:ext>
                </a:extLst>
              </p14:cNvPr>
              <p14:cNvContentPartPr/>
              <p14:nvPr/>
            </p14:nvContentPartPr>
            <p14:xfrm>
              <a:off x="333028" y="4475908"/>
              <a:ext cx="491760" cy="89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B0D0865-35CC-8ED1-5E09-3EC910745F2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4388" y="4467268"/>
                <a:ext cx="509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B3887BA-E4F5-0FA7-8E03-C6D4A78898F7}"/>
                  </a:ext>
                </a:extLst>
              </p14:cNvPr>
              <p14:cNvContentPartPr/>
              <p14:nvPr/>
            </p14:nvContentPartPr>
            <p14:xfrm>
              <a:off x="7187788" y="3402388"/>
              <a:ext cx="399960" cy="276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B3887BA-E4F5-0FA7-8E03-C6D4A78898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79148" y="3393388"/>
                <a:ext cx="417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8BA7287-1810-EE45-FF40-FBEBDC706190}"/>
                  </a:ext>
                </a:extLst>
              </p14:cNvPr>
              <p14:cNvContentPartPr/>
              <p14:nvPr/>
            </p14:nvContentPartPr>
            <p14:xfrm>
              <a:off x="7224148" y="4355308"/>
              <a:ext cx="380520" cy="31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8BA7287-1810-EE45-FF40-FBEBDC70619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15148" y="4346308"/>
                <a:ext cx="398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B47B011-3167-1D14-BA56-C54054CC7C6D}"/>
                  </a:ext>
                </a:extLst>
              </p14:cNvPr>
              <p14:cNvContentPartPr/>
              <p14:nvPr/>
            </p14:nvContentPartPr>
            <p14:xfrm>
              <a:off x="7251508" y="4887748"/>
              <a:ext cx="483840" cy="83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B47B011-3167-1D14-BA56-C54054CC7C6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2868" y="4879108"/>
                <a:ext cx="501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7E21638-E49C-60A4-3906-D16D7015E015}"/>
                  </a:ext>
                </a:extLst>
              </p14:cNvPr>
              <p14:cNvContentPartPr/>
              <p14:nvPr/>
            </p14:nvContentPartPr>
            <p14:xfrm>
              <a:off x="6738868" y="444268"/>
              <a:ext cx="1002600" cy="69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7E21638-E49C-60A4-3906-D16D7015E0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29868" y="435268"/>
                <a:ext cx="10202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04AFCB8-1339-7164-A155-53CDD893181E}"/>
                  </a:ext>
                </a:extLst>
              </p14:cNvPr>
              <p14:cNvContentPartPr/>
              <p14:nvPr/>
            </p14:nvContentPartPr>
            <p14:xfrm>
              <a:off x="1253908" y="731548"/>
              <a:ext cx="72360" cy="44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04AFCB8-1339-7164-A155-53CDD89318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45268" y="722908"/>
                <a:ext cx="900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83AC68D-AB9B-8521-B7EC-DA47505E0C58}"/>
                  </a:ext>
                </a:extLst>
              </p14:cNvPr>
              <p14:cNvContentPartPr/>
              <p14:nvPr/>
            </p14:nvContentPartPr>
            <p14:xfrm>
              <a:off x="6975028" y="448948"/>
              <a:ext cx="562320" cy="117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83AC68D-AB9B-8521-B7EC-DA47505E0C5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66028" y="440308"/>
                <a:ext cx="5799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3576F0A-0D33-53BD-E1C4-008E28A7E988}"/>
                  </a:ext>
                </a:extLst>
              </p14:cNvPr>
              <p14:cNvContentPartPr/>
              <p14:nvPr/>
            </p14:nvContentPartPr>
            <p14:xfrm>
              <a:off x="9039268" y="197308"/>
              <a:ext cx="472320" cy="6288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3576F0A-0D33-53BD-E1C4-008E28A7E98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30268" y="188668"/>
                <a:ext cx="489960" cy="630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5A0CA20-F71E-49D7-C5A5-9C95085D3BA8}"/>
              </a:ext>
            </a:extLst>
          </p:cNvPr>
          <p:cNvGrpSpPr/>
          <p:nvPr/>
        </p:nvGrpSpPr>
        <p:grpSpPr>
          <a:xfrm>
            <a:off x="10551628" y="472348"/>
            <a:ext cx="827640" cy="311040"/>
            <a:chOff x="10551628" y="472348"/>
            <a:chExt cx="82764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7ADEFF-4371-4CCC-A70F-7A6F34E49AF9}"/>
                    </a:ext>
                  </a:extLst>
                </p14:cNvPr>
                <p14:cNvContentPartPr/>
                <p14:nvPr/>
              </p14:nvContentPartPr>
              <p14:xfrm>
                <a:off x="10551628" y="505108"/>
                <a:ext cx="143280" cy="261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7ADEFF-4371-4CCC-A70F-7A6F34E49A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42988" y="496108"/>
                  <a:ext cx="160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7E3AAD-883A-380A-8448-754BD50FCE7E}"/>
                    </a:ext>
                  </a:extLst>
                </p14:cNvPr>
                <p14:cNvContentPartPr/>
                <p14:nvPr/>
              </p14:nvContentPartPr>
              <p14:xfrm>
                <a:off x="10769068" y="596188"/>
                <a:ext cx="117000" cy="10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7E3AAD-883A-380A-8448-754BD50FCE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60428" y="587548"/>
                  <a:ext cx="134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422906-D495-EB41-31AB-4B41822EEE30}"/>
                    </a:ext>
                  </a:extLst>
                </p14:cNvPr>
                <p14:cNvContentPartPr/>
                <p14:nvPr/>
              </p14:nvContentPartPr>
              <p14:xfrm>
                <a:off x="10976068" y="487828"/>
                <a:ext cx="55080" cy="29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422906-D495-EB41-31AB-4B41822EEE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67428" y="479188"/>
                  <a:ext cx="72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A41612F-1765-61AA-9E53-F7CD977DC214}"/>
                    </a:ext>
                  </a:extLst>
                </p14:cNvPr>
                <p14:cNvContentPartPr/>
                <p14:nvPr/>
              </p14:nvContentPartPr>
              <p14:xfrm>
                <a:off x="11136268" y="472348"/>
                <a:ext cx="243000" cy="265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A41612F-1765-61AA-9E53-F7CD977DC2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27628" y="463708"/>
                  <a:ext cx="2606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6473ABF-16AF-E19A-0352-92D870767751}"/>
              </a:ext>
            </a:extLst>
          </p:cNvPr>
          <p:cNvGrpSpPr/>
          <p:nvPr/>
        </p:nvGrpSpPr>
        <p:grpSpPr>
          <a:xfrm>
            <a:off x="9517348" y="453268"/>
            <a:ext cx="823680" cy="474120"/>
            <a:chOff x="9517348" y="453268"/>
            <a:chExt cx="82368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7DAC48E-34DC-965D-85B7-80D7615C7A30}"/>
                    </a:ext>
                  </a:extLst>
                </p14:cNvPr>
                <p14:cNvContentPartPr/>
                <p14:nvPr/>
              </p14:nvContentPartPr>
              <p14:xfrm>
                <a:off x="9517348" y="504748"/>
                <a:ext cx="132480" cy="35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7DAC48E-34DC-965D-85B7-80D7615C7A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08708" y="496108"/>
                  <a:ext cx="1501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B1D002-D3B1-CA8E-C6B2-803034A97C65}"/>
                    </a:ext>
                  </a:extLst>
                </p14:cNvPr>
                <p14:cNvContentPartPr/>
                <p14:nvPr/>
              </p14:nvContentPartPr>
              <p14:xfrm>
                <a:off x="9671788" y="613828"/>
                <a:ext cx="117360" cy="263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B1D002-D3B1-CA8E-C6B2-803034A97C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63148" y="604828"/>
                  <a:ext cx="135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43A97DC-FC00-ECB3-DBFC-7D5778FB2092}"/>
                    </a:ext>
                  </a:extLst>
                </p14:cNvPr>
                <p14:cNvContentPartPr/>
                <p14:nvPr/>
              </p14:nvContentPartPr>
              <p14:xfrm>
                <a:off x="9837748" y="453268"/>
                <a:ext cx="131400" cy="470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43A97DC-FC00-ECB3-DBFC-7D5778FB20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29108" y="444628"/>
                  <a:ext cx="149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E74309-69D7-8D5F-C7B1-DB568D6CB8B1}"/>
                    </a:ext>
                  </a:extLst>
                </p14:cNvPr>
                <p14:cNvContentPartPr/>
                <p14:nvPr/>
              </p14:nvContentPartPr>
              <p14:xfrm>
                <a:off x="10077148" y="750628"/>
                <a:ext cx="73080" cy="72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E74309-69D7-8D5F-C7B1-DB568D6CB8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68508" y="741988"/>
                  <a:ext cx="90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E0D7F0B-85B8-25A3-06BB-A851D2533173}"/>
                    </a:ext>
                  </a:extLst>
                </p14:cNvPr>
                <p14:cNvContentPartPr/>
                <p14:nvPr/>
              </p14:nvContentPartPr>
              <p14:xfrm>
                <a:off x="10127188" y="588628"/>
                <a:ext cx="29880" cy="246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E0D7F0B-85B8-25A3-06BB-A851D25331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18188" y="579628"/>
                  <a:ext cx="47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48A9FD2-4AF9-B4EF-B4F5-74C238CF3A76}"/>
                    </a:ext>
                  </a:extLst>
                </p14:cNvPr>
                <p14:cNvContentPartPr/>
                <p14:nvPr/>
              </p14:nvContentPartPr>
              <p14:xfrm>
                <a:off x="10146628" y="688708"/>
                <a:ext cx="75600" cy="173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48A9FD2-4AF9-B4EF-B4F5-74C238CF3A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37988" y="679708"/>
                  <a:ext cx="93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B4B587-4EFD-83B4-614C-A3721E91B287}"/>
                    </a:ext>
                  </a:extLst>
                </p14:cNvPr>
                <p14:cNvContentPartPr/>
                <p14:nvPr/>
              </p14:nvContentPartPr>
              <p14:xfrm>
                <a:off x="10257148" y="529588"/>
                <a:ext cx="83880" cy="397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B4B587-4EFD-83B4-614C-A3721E91B2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48148" y="520948"/>
                  <a:ext cx="10152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0D7B5F7-43B3-E1E4-16E5-6B66C212D529}"/>
              </a:ext>
            </a:extLst>
          </p:cNvPr>
          <p:cNvGrpSpPr/>
          <p:nvPr/>
        </p:nvGrpSpPr>
        <p:grpSpPr>
          <a:xfrm>
            <a:off x="10375948" y="623908"/>
            <a:ext cx="171720" cy="215640"/>
            <a:chOff x="10375948" y="623908"/>
            <a:chExt cx="17172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2A277F-C51E-065B-2D36-CE83D9388107}"/>
                    </a:ext>
                  </a:extLst>
                </p14:cNvPr>
                <p14:cNvContentPartPr/>
                <p14:nvPr/>
              </p14:nvContentPartPr>
              <p14:xfrm>
                <a:off x="10375948" y="762868"/>
                <a:ext cx="68400" cy="40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2A277F-C51E-065B-2D36-CE83D93881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67308" y="754228"/>
                  <a:ext cx="86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B6924B-141F-77C6-176F-2CFA399CD137}"/>
                    </a:ext>
                  </a:extLst>
                </p14:cNvPr>
                <p14:cNvContentPartPr/>
                <p14:nvPr/>
              </p14:nvContentPartPr>
              <p14:xfrm>
                <a:off x="10402228" y="630388"/>
                <a:ext cx="29880" cy="87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B6924B-141F-77C6-176F-2CFA399CD1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93588" y="621388"/>
                  <a:ext cx="47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54BE259-0718-F23D-B4E3-9187DE29BD10}"/>
                    </a:ext>
                  </a:extLst>
                </p14:cNvPr>
                <p14:cNvContentPartPr/>
                <p14:nvPr/>
              </p14:nvContentPartPr>
              <p14:xfrm>
                <a:off x="10474228" y="785188"/>
                <a:ext cx="41040" cy="54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54BE259-0718-F23D-B4E3-9187DE29BD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65588" y="776188"/>
                  <a:ext cx="58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F13E3F-590A-0ECF-9285-86D8E460125B}"/>
                    </a:ext>
                  </a:extLst>
                </p14:cNvPr>
                <p14:cNvContentPartPr/>
                <p14:nvPr/>
              </p14:nvContentPartPr>
              <p14:xfrm>
                <a:off x="10494028" y="623908"/>
                <a:ext cx="53640" cy="68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F13E3F-590A-0ECF-9285-86D8E46012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85388" y="615268"/>
                  <a:ext cx="712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6A70BFE-ACCF-1355-6AB6-D2EF2C147405}"/>
              </a:ext>
            </a:extLst>
          </p:cNvPr>
          <p:cNvGrpSpPr/>
          <p:nvPr/>
        </p:nvGrpSpPr>
        <p:grpSpPr>
          <a:xfrm>
            <a:off x="11470348" y="352108"/>
            <a:ext cx="389880" cy="523800"/>
            <a:chOff x="11470348" y="352108"/>
            <a:chExt cx="38988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67ED4D2-B732-1AC3-805C-44ED63C2FD2B}"/>
                    </a:ext>
                  </a:extLst>
                </p14:cNvPr>
                <p14:cNvContentPartPr/>
                <p14:nvPr/>
              </p14:nvContentPartPr>
              <p14:xfrm>
                <a:off x="11470348" y="352108"/>
                <a:ext cx="72360" cy="336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67ED4D2-B732-1AC3-805C-44ED63C2FD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61708" y="343108"/>
                  <a:ext cx="90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451A60-20F6-3EB1-466D-D1296927C8BC}"/>
                    </a:ext>
                  </a:extLst>
                </p14:cNvPr>
                <p14:cNvContentPartPr/>
                <p14:nvPr/>
              </p14:nvContentPartPr>
              <p14:xfrm>
                <a:off x="11640988" y="360388"/>
                <a:ext cx="219240" cy="515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451A60-20F6-3EB1-466D-D1296927C8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631988" y="351388"/>
                  <a:ext cx="23688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641D524-4077-4FEF-9BE7-DE5DFB664D40}"/>
                  </a:ext>
                </a:extLst>
              </p14:cNvPr>
              <p14:cNvContentPartPr/>
              <p14:nvPr/>
            </p14:nvContentPartPr>
            <p14:xfrm>
              <a:off x="8577028" y="944668"/>
              <a:ext cx="1297800" cy="898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641D524-4077-4FEF-9BE7-DE5DFB664D4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68388" y="936028"/>
                <a:ext cx="1315440" cy="91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A2A20F02-644B-06F9-DBC0-8E8B0AC2268A}"/>
              </a:ext>
            </a:extLst>
          </p:cNvPr>
          <p:cNvGrpSpPr/>
          <p:nvPr/>
        </p:nvGrpSpPr>
        <p:grpSpPr>
          <a:xfrm>
            <a:off x="9756748" y="-317132"/>
            <a:ext cx="875160" cy="525600"/>
            <a:chOff x="9756748" y="-317132"/>
            <a:chExt cx="87516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CA9537-A67C-3F9A-64D9-FC31B32E2332}"/>
                    </a:ext>
                  </a:extLst>
                </p14:cNvPr>
                <p14:cNvContentPartPr/>
                <p14:nvPr/>
              </p14:nvContentPartPr>
              <p14:xfrm>
                <a:off x="9756748" y="-317132"/>
                <a:ext cx="262080" cy="245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CA9537-A67C-3F9A-64D9-FC31B32E23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48108" y="-326132"/>
                  <a:ext cx="279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A2829D-5604-0D78-6901-50112AE03598}"/>
                    </a:ext>
                  </a:extLst>
                </p14:cNvPr>
                <p14:cNvContentPartPr/>
                <p14:nvPr/>
              </p14:nvContentPartPr>
              <p14:xfrm>
                <a:off x="9809308" y="16588"/>
                <a:ext cx="253080" cy="191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A2829D-5604-0D78-6901-50112AE035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00308" y="7948"/>
                  <a:ext cx="270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4D44B4-197D-405A-7F80-4B2BC8CF9C11}"/>
                    </a:ext>
                  </a:extLst>
                </p14:cNvPr>
                <p14:cNvContentPartPr/>
                <p14:nvPr/>
              </p14:nvContentPartPr>
              <p14:xfrm>
                <a:off x="10116388" y="25588"/>
                <a:ext cx="132120" cy="147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4D44B4-197D-405A-7F80-4B2BC8CF9C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07748" y="16588"/>
                  <a:ext cx="149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52F0DD9-EB3C-44CA-B1DF-BCA392222E5C}"/>
                    </a:ext>
                  </a:extLst>
                </p14:cNvPr>
                <p14:cNvContentPartPr/>
                <p14:nvPr/>
              </p14:nvContentPartPr>
              <p14:xfrm>
                <a:off x="10264708" y="-52172"/>
                <a:ext cx="101880" cy="203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52F0DD9-EB3C-44CA-B1DF-BCA392222E5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55708" y="-61172"/>
                  <a:ext cx="119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058B14-47C7-C084-9FDF-1DF2DB7C898B}"/>
                    </a:ext>
                  </a:extLst>
                </p14:cNvPr>
                <p14:cNvContentPartPr/>
                <p14:nvPr/>
              </p14:nvContentPartPr>
              <p14:xfrm>
                <a:off x="10454788" y="-29492"/>
                <a:ext cx="177120" cy="21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058B14-47C7-C084-9FDF-1DF2DB7C89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45788" y="-38132"/>
                  <a:ext cx="1947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5B7C586-3851-2504-EB40-8D084CBF5BA6}"/>
              </a:ext>
            </a:extLst>
          </p:cNvPr>
          <p:cNvGrpSpPr/>
          <p:nvPr/>
        </p:nvGrpSpPr>
        <p:grpSpPr>
          <a:xfrm>
            <a:off x="11418148" y="1562428"/>
            <a:ext cx="371160" cy="378360"/>
            <a:chOff x="11418148" y="1562428"/>
            <a:chExt cx="37116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C8C21D7-C0F4-7978-B502-75BE77CA0033}"/>
                    </a:ext>
                  </a:extLst>
                </p14:cNvPr>
                <p14:cNvContentPartPr/>
                <p14:nvPr/>
              </p14:nvContentPartPr>
              <p14:xfrm>
                <a:off x="11418148" y="1777708"/>
                <a:ext cx="128160" cy="127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C8C21D7-C0F4-7978-B502-75BE77CA00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09148" y="1768708"/>
                  <a:ext cx="145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1FA9D62-5FEA-4997-8CDD-5554409DE56D}"/>
                    </a:ext>
                  </a:extLst>
                </p14:cNvPr>
                <p14:cNvContentPartPr/>
                <p14:nvPr/>
              </p14:nvContentPartPr>
              <p14:xfrm>
                <a:off x="11460268" y="1562428"/>
                <a:ext cx="91080" cy="138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1FA9D62-5FEA-4997-8CDD-5554409DE5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1268" y="155378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DF8AAE-F788-C764-4692-39AB4CCA3446}"/>
                    </a:ext>
                  </a:extLst>
                </p14:cNvPr>
                <p14:cNvContentPartPr/>
                <p14:nvPr/>
              </p14:nvContentPartPr>
              <p14:xfrm>
                <a:off x="11722348" y="1587988"/>
                <a:ext cx="62640" cy="144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DF8AAE-F788-C764-4692-39AB4CCA34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13708" y="1579348"/>
                  <a:ext cx="80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4D2D94C-870F-11B7-98E2-E6E94F9C26FE}"/>
                    </a:ext>
                  </a:extLst>
                </p14:cNvPr>
                <p14:cNvContentPartPr/>
                <p14:nvPr/>
              </p14:nvContentPartPr>
              <p14:xfrm>
                <a:off x="11698948" y="1836748"/>
                <a:ext cx="90360" cy="104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4D2D94C-870F-11B7-98E2-E6E94F9C26F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690308" y="1828108"/>
                  <a:ext cx="1080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CE734CE-3D6B-E40B-FDE9-482A77A63DCD}"/>
              </a:ext>
            </a:extLst>
          </p:cNvPr>
          <p:cNvGrpSpPr/>
          <p:nvPr/>
        </p:nvGrpSpPr>
        <p:grpSpPr>
          <a:xfrm>
            <a:off x="9619588" y="1352908"/>
            <a:ext cx="3129480" cy="1472040"/>
            <a:chOff x="9619588" y="1352908"/>
            <a:chExt cx="3129480" cy="14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C1ED55C-ECE2-FC5A-895F-A5B42BC1C158}"/>
                    </a:ext>
                  </a:extLst>
                </p14:cNvPr>
                <p14:cNvContentPartPr/>
                <p14:nvPr/>
              </p14:nvContentPartPr>
              <p14:xfrm>
                <a:off x="9619588" y="1456948"/>
                <a:ext cx="134280" cy="323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C1ED55C-ECE2-FC5A-895F-A5B42BC1C15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10948" y="1447948"/>
                  <a:ext cx="151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BD8110C-35AB-7B98-9697-EBEE285BDE30}"/>
                    </a:ext>
                  </a:extLst>
                </p14:cNvPr>
                <p14:cNvContentPartPr/>
                <p14:nvPr/>
              </p14:nvContentPartPr>
              <p14:xfrm>
                <a:off x="9884548" y="1529668"/>
                <a:ext cx="95400" cy="233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BD8110C-35AB-7B98-9697-EBEE285BDE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75908" y="1520668"/>
                  <a:ext cx="113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019C373-BF59-BEAA-4866-2466890BCEDE}"/>
                    </a:ext>
                  </a:extLst>
                </p14:cNvPr>
                <p14:cNvContentPartPr/>
                <p14:nvPr/>
              </p14:nvContentPartPr>
              <p14:xfrm>
                <a:off x="9999748" y="1352908"/>
                <a:ext cx="158760" cy="421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019C373-BF59-BEAA-4866-2466890BCE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91108" y="1344268"/>
                  <a:ext cx="176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30A8CEC-2B63-8BFA-F0DC-98D61B11A017}"/>
                    </a:ext>
                  </a:extLst>
                </p14:cNvPr>
                <p14:cNvContentPartPr/>
                <p14:nvPr/>
              </p14:nvContentPartPr>
              <p14:xfrm>
                <a:off x="10208188" y="1636228"/>
                <a:ext cx="63360" cy="103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30A8CEC-2B63-8BFA-F0DC-98D61B11A0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99548" y="1627228"/>
                  <a:ext cx="81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EF63B0-44CC-A397-F097-9C7F60E05004}"/>
                    </a:ext>
                  </a:extLst>
                </p14:cNvPr>
                <p14:cNvContentPartPr/>
                <p14:nvPr/>
              </p14:nvContentPartPr>
              <p14:xfrm>
                <a:off x="10334548" y="1637668"/>
                <a:ext cx="860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2EF63B0-44CC-A397-F097-9C7F60E050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25908" y="1629028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512BD3-C0F9-C5B3-C7C2-4F2F04D6194F}"/>
                    </a:ext>
                  </a:extLst>
                </p14:cNvPr>
                <p14:cNvContentPartPr/>
                <p14:nvPr/>
              </p14:nvContentPartPr>
              <p14:xfrm>
                <a:off x="10484308" y="1454788"/>
                <a:ext cx="120960" cy="348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512BD3-C0F9-C5B3-C7C2-4F2F04D619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75308" y="1445788"/>
                  <a:ext cx="138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4FB170-B088-82FE-3A66-30320FD8B6D4}"/>
                    </a:ext>
                  </a:extLst>
                </p14:cNvPr>
                <p14:cNvContentPartPr/>
                <p14:nvPr/>
              </p14:nvContentPartPr>
              <p14:xfrm>
                <a:off x="10730548" y="1763668"/>
                <a:ext cx="167040" cy="39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4FB170-B088-82FE-3A66-30320FD8B6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21548" y="1755028"/>
                  <a:ext cx="184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18185D-1090-0C56-2D3E-5043C13BBB51}"/>
                    </a:ext>
                  </a:extLst>
                </p14:cNvPr>
                <p14:cNvContentPartPr/>
                <p14:nvPr/>
              </p14:nvContentPartPr>
              <p14:xfrm>
                <a:off x="10946908" y="1631548"/>
                <a:ext cx="169560" cy="210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18185D-1090-0C56-2D3E-5043C13BBB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37908" y="1622548"/>
                  <a:ext cx="187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BD436F-4F4F-81F3-0372-680E689F9479}"/>
                    </a:ext>
                  </a:extLst>
                </p14:cNvPr>
                <p14:cNvContentPartPr/>
                <p14:nvPr/>
              </p14:nvContentPartPr>
              <p14:xfrm>
                <a:off x="11178748" y="1561348"/>
                <a:ext cx="39600" cy="260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BD436F-4F4F-81F3-0372-680E689F94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70108" y="1552348"/>
                  <a:ext cx="57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639433-3ED8-F461-0FC3-4A60440F77F3}"/>
                    </a:ext>
                  </a:extLst>
                </p14:cNvPr>
                <p14:cNvContentPartPr/>
                <p14:nvPr/>
              </p14:nvContentPartPr>
              <p14:xfrm>
                <a:off x="11109988" y="1653148"/>
                <a:ext cx="72360" cy="221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639433-3ED8-F461-0FC3-4A60440F77F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01348" y="1644508"/>
                  <a:ext cx="90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3FFB5B8-41B0-807F-7C29-C2323A514F69}"/>
                    </a:ext>
                  </a:extLst>
                </p14:cNvPr>
                <p14:cNvContentPartPr/>
                <p14:nvPr/>
              </p14:nvContentPartPr>
              <p14:xfrm>
                <a:off x="11218348" y="1641268"/>
                <a:ext cx="63720" cy="268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3FFB5B8-41B0-807F-7C29-C2323A514F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09348" y="1632628"/>
                  <a:ext cx="81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3DEAAD-0AD4-8201-7C28-1210B4F151C7}"/>
                    </a:ext>
                  </a:extLst>
                </p14:cNvPr>
                <p14:cNvContentPartPr/>
                <p14:nvPr/>
              </p14:nvContentPartPr>
              <p14:xfrm>
                <a:off x="11211508" y="1747108"/>
                <a:ext cx="134640" cy="6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13DEAAD-0AD4-8201-7C28-1210B4F151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02868" y="1738468"/>
                  <a:ext cx="152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04B6B81-32EF-D803-0CF4-0988A029448A}"/>
                    </a:ext>
                  </a:extLst>
                </p14:cNvPr>
                <p14:cNvContentPartPr/>
                <p14:nvPr/>
              </p14:nvContentPartPr>
              <p14:xfrm>
                <a:off x="11477548" y="1595908"/>
                <a:ext cx="49320" cy="313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04B6B81-32EF-D803-0CF4-0988A02944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468548" y="1587268"/>
                  <a:ext cx="66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BA99BC-427F-A16F-67E3-88C0D6A5C742}"/>
                    </a:ext>
                  </a:extLst>
                </p14:cNvPr>
                <p14:cNvContentPartPr/>
                <p14:nvPr/>
              </p14:nvContentPartPr>
              <p14:xfrm>
                <a:off x="11640988" y="1605268"/>
                <a:ext cx="111240" cy="322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BA99BC-427F-A16F-67E3-88C0D6A5C7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31988" y="1596268"/>
                  <a:ext cx="128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D6D544-553D-1EDC-4E24-CD19AAD54DA1}"/>
                    </a:ext>
                  </a:extLst>
                </p14:cNvPr>
                <p14:cNvContentPartPr/>
                <p14:nvPr/>
              </p14:nvContentPartPr>
              <p14:xfrm>
                <a:off x="11549188" y="1845748"/>
                <a:ext cx="13320" cy="13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D6D544-553D-1EDC-4E24-CD19AAD54DA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540188" y="1836748"/>
                  <a:ext cx="30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5DB7355-69E0-C608-30C6-77A762A312D4}"/>
                    </a:ext>
                  </a:extLst>
                </p14:cNvPr>
                <p14:cNvContentPartPr/>
                <p14:nvPr/>
              </p14:nvContentPartPr>
              <p14:xfrm>
                <a:off x="11981548" y="1589428"/>
                <a:ext cx="117000" cy="379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5DB7355-69E0-C608-30C6-77A762A312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972908" y="1580428"/>
                  <a:ext cx="1346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CBEEBCD-B816-C48A-897C-9B321D75E0A5}"/>
                    </a:ext>
                  </a:extLst>
                </p14:cNvPr>
                <p14:cNvContentPartPr/>
                <p14:nvPr/>
              </p14:nvContentPartPr>
              <p14:xfrm>
                <a:off x="12095668" y="1769068"/>
                <a:ext cx="57600" cy="9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CBEEBCD-B816-C48A-897C-9B321D75E0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087028" y="1760068"/>
                  <a:ext cx="75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E4E690-DFD0-FF69-0B72-D7CDFB2B0EF0}"/>
                    </a:ext>
                  </a:extLst>
                </p14:cNvPr>
                <p14:cNvContentPartPr/>
                <p14:nvPr/>
              </p14:nvContentPartPr>
              <p14:xfrm>
                <a:off x="12201148" y="1657828"/>
                <a:ext cx="144720" cy="344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E4E690-DFD0-FF69-0B72-D7CDFB2B0EF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192148" y="1648828"/>
                  <a:ext cx="1623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24EF81-8F9A-0B7C-54EE-F9179B261D29}"/>
                    </a:ext>
                  </a:extLst>
                </p14:cNvPr>
                <p14:cNvContentPartPr/>
                <p14:nvPr/>
              </p14:nvContentPartPr>
              <p14:xfrm>
                <a:off x="12279988" y="1715788"/>
                <a:ext cx="135000" cy="60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24EF81-8F9A-0B7C-54EE-F9179B261D2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270988" y="1707148"/>
                  <a:ext cx="152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938DEC-A786-7C3B-4C16-640B33F26276}"/>
                    </a:ext>
                  </a:extLst>
                </p14:cNvPr>
                <p14:cNvContentPartPr/>
                <p14:nvPr/>
              </p14:nvContentPartPr>
              <p14:xfrm>
                <a:off x="12494188" y="1503748"/>
                <a:ext cx="48240" cy="474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938DEC-A786-7C3B-4C16-640B33F262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485188" y="1495108"/>
                  <a:ext cx="658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2BCD905-9C96-E9B3-3076-829C16492510}"/>
                    </a:ext>
                  </a:extLst>
                </p14:cNvPr>
                <p14:cNvContentPartPr/>
                <p14:nvPr/>
              </p14:nvContentPartPr>
              <p14:xfrm>
                <a:off x="12610828" y="1561348"/>
                <a:ext cx="138240" cy="442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2BCD905-9C96-E9B3-3076-829C1649251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601828" y="1552348"/>
                  <a:ext cx="1558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2E032C2-6CD5-EB43-52E7-C4351C405015}"/>
                    </a:ext>
                  </a:extLst>
                </p14:cNvPr>
                <p14:cNvContentPartPr/>
                <p14:nvPr/>
              </p14:nvContentPartPr>
              <p14:xfrm>
                <a:off x="12296188" y="2162548"/>
                <a:ext cx="118440" cy="662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2E032C2-6CD5-EB43-52E7-C4351C40501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287548" y="2153908"/>
                  <a:ext cx="1360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4FA4E2-5294-EB46-D4B6-80C0C886C59A}"/>
                    </a:ext>
                  </a:extLst>
                </p14:cNvPr>
                <p14:cNvContentPartPr/>
                <p14:nvPr/>
              </p14:nvContentPartPr>
              <p14:xfrm>
                <a:off x="12319228" y="2733148"/>
                <a:ext cx="33120" cy="50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4FA4E2-5294-EB46-D4B6-80C0C886C5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310228" y="2724508"/>
                  <a:ext cx="50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58130B9-FAA1-B0A7-9431-20E7E33977F5}"/>
                    </a:ext>
                  </a:extLst>
                </p14:cNvPr>
                <p14:cNvContentPartPr/>
                <p14:nvPr/>
              </p14:nvContentPartPr>
              <p14:xfrm>
                <a:off x="11331388" y="2001628"/>
                <a:ext cx="606240" cy="128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58130B9-FAA1-B0A7-9431-20E7E33977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22748" y="1992628"/>
                  <a:ext cx="623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5687A14-B372-27B1-0BA5-8CB1707F48CB}"/>
                    </a:ext>
                  </a:extLst>
                </p14:cNvPr>
                <p14:cNvContentPartPr/>
                <p14:nvPr/>
              </p14:nvContentPartPr>
              <p14:xfrm>
                <a:off x="11598148" y="2119348"/>
                <a:ext cx="23400" cy="2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5687A14-B372-27B1-0BA5-8CB1707F48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89508" y="2110708"/>
                  <a:ext cx="41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7E59A3B-E5E7-127F-BF95-75FBE270158A}"/>
                    </a:ext>
                  </a:extLst>
                </p14:cNvPr>
                <p14:cNvContentPartPr/>
                <p14:nvPr/>
              </p14:nvContentPartPr>
              <p14:xfrm>
                <a:off x="10362988" y="1966348"/>
                <a:ext cx="1086120" cy="315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7E59A3B-E5E7-127F-BF95-75FBE27015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54348" y="1957708"/>
                  <a:ext cx="1103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5C95C5-7D96-478C-DC6A-7262BA612880}"/>
                    </a:ext>
                  </a:extLst>
                </p14:cNvPr>
                <p14:cNvContentPartPr/>
                <p14:nvPr/>
              </p14:nvContentPartPr>
              <p14:xfrm>
                <a:off x="10329508" y="1838908"/>
                <a:ext cx="297360" cy="189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5C95C5-7D96-478C-DC6A-7262BA61288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20868" y="1829908"/>
                  <a:ext cx="3150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AE6E614-E7C4-07EC-EDB2-DD2183F39243}"/>
              </a:ext>
            </a:extLst>
          </p:cNvPr>
          <p:cNvGrpSpPr/>
          <p:nvPr/>
        </p:nvGrpSpPr>
        <p:grpSpPr>
          <a:xfrm>
            <a:off x="2585548" y="16588"/>
            <a:ext cx="517320" cy="473040"/>
            <a:chOff x="2585548" y="16588"/>
            <a:chExt cx="51732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3AB1E06-9A30-14A7-0FBA-360BAB0EC4A3}"/>
                    </a:ext>
                  </a:extLst>
                </p14:cNvPr>
                <p14:cNvContentPartPr/>
                <p14:nvPr/>
              </p14:nvContentPartPr>
              <p14:xfrm>
                <a:off x="2656828" y="16588"/>
                <a:ext cx="446040" cy="354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3AB1E06-9A30-14A7-0FBA-360BAB0EC4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48188" y="7588"/>
                  <a:ext cx="463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82D2E96-2B1B-6279-F130-BE7BF4D1D201}"/>
                    </a:ext>
                  </a:extLst>
                </p14:cNvPr>
                <p14:cNvContentPartPr/>
                <p14:nvPr/>
              </p14:nvContentPartPr>
              <p14:xfrm>
                <a:off x="2585548" y="192988"/>
                <a:ext cx="176040" cy="29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82D2E96-2B1B-6279-F130-BE7BF4D1D2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76548" y="183988"/>
                  <a:ext cx="1936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8BDEA32-1E5F-14A7-979A-24EF67AA945C}"/>
              </a:ext>
            </a:extLst>
          </p:cNvPr>
          <p:cNvGrpSpPr/>
          <p:nvPr/>
        </p:nvGrpSpPr>
        <p:grpSpPr>
          <a:xfrm>
            <a:off x="192268" y="1159228"/>
            <a:ext cx="1959840" cy="1133640"/>
            <a:chOff x="192268" y="1159228"/>
            <a:chExt cx="1959840" cy="11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799D32-5B35-A1F6-63D9-3E3D0D56FBB4}"/>
                    </a:ext>
                  </a:extLst>
                </p14:cNvPr>
                <p14:cNvContentPartPr/>
                <p14:nvPr/>
              </p14:nvContentPartPr>
              <p14:xfrm>
                <a:off x="346348" y="1694188"/>
                <a:ext cx="23400" cy="1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799D32-5B35-A1F6-63D9-3E3D0D56FBB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7348" y="1685188"/>
                  <a:ext cx="4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A13CE8-8F56-446F-300B-FA5355542441}"/>
                    </a:ext>
                  </a:extLst>
                </p14:cNvPr>
                <p14:cNvContentPartPr/>
                <p14:nvPr/>
              </p14:nvContentPartPr>
              <p14:xfrm>
                <a:off x="192268" y="1665748"/>
                <a:ext cx="248400" cy="241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A13CE8-8F56-446F-300B-FA53555424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3628" y="1657108"/>
                  <a:ext cx="266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E8BB08-CD65-6F3B-CC95-ED4C8C0F9606}"/>
                    </a:ext>
                  </a:extLst>
                </p14:cNvPr>
                <p14:cNvContentPartPr/>
                <p14:nvPr/>
              </p14:nvContentPartPr>
              <p14:xfrm>
                <a:off x="547948" y="1753588"/>
                <a:ext cx="134640" cy="17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E8BB08-CD65-6F3B-CC95-ED4C8C0F960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9308" y="1744948"/>
                  <a:ext cx="152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E15C12-6A1B-C321-DAE0-C5F4E3BFD2B7}"/>
                    </a:ext>
                  </a:extLst>
                </p14:cNvPr>
                <p14:cNvContentPartPr/>
                <p14:nvPr/>
              </p14:nvContentPartPr>
              <p14:xfrm>
                <a:off x="798508" y="1736308"/>
                <a:ext cx="107280" cy="38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E15C12-6A1B-C321-DAE0-C5F4E3BFD2B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9508" y="1727308"/>
                  <a:ext cx="124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826A5-4630-5C00-08E3-31B47A055E0A}"/>
                    </a:ext>
                  </a:extLst>
                </p14:cNvPr>
                <p14:cNvContentPartPr/>
                <p14:nvPr/>
              </p14:nvContentPartPr>
              <p14:xfrm>
                <a:off x="1001548" y="1809748"/>
                <a:ext cx="139320" cy="31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826A5-4630-5C00-08E3-31B47A055E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2908" y="1801108"/>
                  <a:ext cx="156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59FC40-7923-3E73-530D-AF09E94C0342}"/>
                    </a:ext>
                  </a:extLst>
                </p14:cNvPr>
                <p14:cNvContentPartPr/>
                <p14:nvPr/>
              </p14:nvContentPartPr>
              <p14:xfrm>
                <a:off x="954028" y="1909468"/>
                <a:ext cx="284040" cy="3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59FC40-7923-3E73-530D-AF09E94C03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5388" y="1900468"/>
                  <a:ext cx="301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5CF48F-1A6B-FF42-72B9-CE1CAF80108F}"/>
                    </a:ext>
                  </a:extLst>
                </p14:cNvPr>
                <p14:cNvContentPartPr/>
                <p14:nvPr/>
              </p14:nvContentPartPr>
              <p14:xfrm>
                <a:off x="1402588" y="1791388"/>
                <a:ext cx="195840" cy="45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5CF48F-1A6B-FF42-72B9-CE1CAF8010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93588" y="1782748"/>
                  <a:ext cx="2134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988ECA-B7F7-4F97-5D29-92DFF18DEEDE}"/>
                    </a:ext>
                  </a:extLst>
                </p14:cNvPr>
                <p14:cNvContentPartPr/>
                <p14:nvPr/>
              </p14:nvContentPartPr>
              <p14:xfrm>
                <a:off x="1693108" y="1798228"/>
                <a:ext cx="238680" cy="49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988ECA-B7F7-4F97-5D29-92DFF18DEE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84108" y="1789588"/>
                  <a:ext cx="2563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74358A-5AE8-0F3F-644F-81D5E1646C60}"/>
                    </a:ext>
                  </a:extLst>
                </p14:cNvPr>
                <p14:cNvContentPartPr/>
                <p14:nvPr/>
              </p14:nvContentPartPr>
              <p14:xfrm>
                <a:off x="2141668" y="1166428"/>
                <a:ext cx="10440" cy="22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74358A-5AE8-0F3F-644F-81D5E1646C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33028" y="1157788"/>
                  <a:ext cx="28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7747694-E30E-A3EF-C665-A19577768B44}"/>
                    </a:ext>
                  </a:extLst>
                </p14:cNvPr>
                <p14:cNvContentPartPr/>
                <p14:nvPr/>
              </p14:nvContentPartPr>
              <p14:xfrm>
                <a:off x="1892908" y="1159228"/>
                <a:ext cx="255960" cy="511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7747694-E30E-A3EF-C665-A19577768B4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83908" y="1150588"/>
                  <a:ext cx="2736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7DAD3F1-966C-CA4F-5E39-E622694E9FCA}"/>
                    </a:ext>
                  </a:extLst>
                </p14:cNvPr>
                <p14:cNvContentPartPr/>
                <p14:nvPr/>
              </p14:nvContentPartPr>
              <p14:xfrm>
                <a:off x="1830628" y="1572868"/>
                <a:ext cx="192600" cy="193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7DAD3F1-966C-CA4F-5E39-E622694E9FC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21628" y="1563868"/>
                  <a:ext cx="210240" cy="21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077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E4E2C95-B5E8-B37E-C473-995060232130}"/>
              </a:ext>
            </a:extLst>
          </p:cNvPr>
          <p:cNvGrpSpPr/>
          <p:nvPr/>
        </p:nvGrpSpPr>
        <p:grpSpPr>
          <a:xfrm>
            <a:off x="640468" y="44308"/>
            <a:ext cx="1305360" cy="437040"/>
            <a:chOff x="640468" y="44308"/>
            <a:chExt cx="130536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A965246-B927-A875-097A-2D246CF154FC}"/>
                    </a:ext>
                  </a:extLst>
                </p14:cNvPr>
                <p14:cNvContentPartPr/>
                <p14:nvPr/>
              </p14:nvContentPartPr>
              <p14:xfrm>
                <a:off x="640468" y="44308"/>
                <a:ext cx="128880" cy="428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A965246-B927-A875-097A-2D246CF154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828" y="35308"/>
                  <a:ext cx="1465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4B5264-C2FF-B418-E7DD-4D349EC45B87}"/>
                    </a:ext>
                  </a:extLst>
                </p14:cNvPr>
                <p14:cNvContentPartPr/>
                <p14:nvPr/>
              </p14:nvContentPartPr>
              <p14:xfrm>
                <a:off x="680428" y="75628"/>
                <a:ext cx="43920" cy="4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4B5264-C2FF-B418-E7DD-4D349EC45B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1788" y="66628"/>
                  <a:ext cx="61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04132E-2816-72D9-1F80-1BBB4DB897AD}"/>
                    </a:ext>
                  </a:extLst>
                </p14:cNvPr>
                <p14:cNvContentPartPr/>
                <p14:nvPr/>
              </p14:nvContentPartPr>
              <p14:xfrm>
                <a:off x="765748" y="116308"/>
                <a:ext cx="239040" cy="36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04132E-2816-72D9-1F80-1BBB4DB897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6748" y="107668"/>
                  <a:ext cx="256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A7DDD2-17FB-042E-651D-638729363AA4}"/>
                    </a:ext>
                  </a:extLst>
                </p14:cNvPr>
                <p14:cNvContentPartPr/>
                <p14:nvPr/>
              </p14:nvContentPartPr>
              <p14:xfrm>
                <a:off x="1095508" y="222868"/>
                <a:ext cx="234000" cy="21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A7DDD2-17FB-042E-651D-638729363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6868" y="214228"/>
                  <a:ext cx="2516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F70215-A974-0FB1-6512-803F72C70B06}"/>
                    </a:ext>
                  </a:extLst>
                </p14:cNvPr>
                <p14:cNvContentPartPr/>
                <p14:nvPr/>
              </p14:nvContentPartPr>
              <p14:xfrm>
                <a:off x="1371268" y="133588"/>
                <a:ext cx="361440" cy="31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F70215-A974-0FB1-6512-803F72C70B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2628" y="124588"/>
                  <a:ext cx="379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33704D-418F-5E7B-789C-B919A753B290}"/>
                    </a:ext>
                  </a:extLst>
                </p14:cNvPr>
                <p14:cNvContentPartPr/>
                <p14:nvPr/>
              </p14:nvContentPartPr>
              <p14:xfrm>
                <a:off x="1765108" y="118828"/>
                <a:ext cx="180720" cy="357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33704D-418F-5E7B-789C-B919A753B2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6108" y="109828"/>
                  <a:ext cx="19836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9A457D-1B02-7695-1530-23A35744DBB6}"/>
              </a:ext>
            </a:extLst>
          </p:cNvPr>
          <p:cNvGrpSpPr/>
          <p:nvPr/>
        </p:nvGrpSpPr>
        <p:grpSpPr>
          <a:xfrm>
            <a:off x="2131948" y="163828"/>
            <a:ext cx="943920" cy="491040"/>
            <a:chOff x="2131948" y="163828"/>
            <a:chExt cx="94392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FE454C-A2D0-703A-6746-83422A879233}"/>
                    </a:ext>
                  </a:extLst>
                </p14:cNvPr>
                <p14:cNvContentPartPr/>
                <p14:nvPr/>
              </p14:nvContentPartPr>
              <p14:xfrm>
                <a:off x="2131948" y="163828"/>
                <a:ext cx="98640" cy="477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FE454C-A2D0-703A-6746-83422A8792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3308" y="155188"/>
                  <a:ext cx="1162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9C591E-3EC3-80B4-5650-02C916E2AA8D}"/>
                    </a:ext>
                  </a:extLst>
                </p14:cNvPr>
                <p14:cNvContentPartPr/>
                <p14:nvPr/>
              </p14:nvContentPartPr>
              <p14:xfrm>
                <a:off x="2369188" y="169948"/>
                <a:ext cx="84600" cy="48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9C591E-3EC3-80B4-5650-02C916E2AA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0188" y="160948"/>
                  <a:ext cx="1022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22A1E9F-B6DF-0ED7-5583-49E1ACCA79BB}"/>
                    </a:ext>
                  </a:extLst>
                </p14:cNvPr>
                <p14:cNvContentPartPr/>
                <p14:nvPr/>
              </p14:nvContentPartPr>
              <p14:xfrm>
                <a:off x="2518228" y="308188"/>
                <a:ext cx="187560" cy="25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22A1E9F-B6DF-0ED7-5583-49E1ACCA79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9228" y="299548"/>
                  <a:ext cx="205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5BA6BD-C5B2-C502-0BF4-1097D5B036EE}"/>
                    </a:ext>
                  </a:extLst>
                </p14:cNvPr>
                <p14:cNvContentPartPr/>
                <p14:nvPr/>
              </p14:nvContentPartPr>
              <p14:xfrm>
                <a:off x="2773828" y="252748"/>
                <a:ext cx="112320" cy="35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5BA6BD-C5B2-C502-0BF4-1097D5B036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5188" y="244108"/>
                  <a:ext cx="129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B4B555-5988-1F36-B0C0-93C5BCCB377A}"/>
                    </a:ext>
                  </a:extLst>
                </p14:cNvPr>
                <p14:cNvContentPartPr/>
                <p14:nvPr/>
              </p14:nvContentPartPr>
              <p14:xfrm>
                <a:off x="2973988" y="399628"/>
                <a:ext cx="101880" cy="18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B4B555-5988-1F36-B0C0-93C5BCCB37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5348" y="390988"/>
                  <a:ext cx="1195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22D630-A6CA-5F8C-892B-D070056C4BC7}"/>
              </a:ext>
            </a:extLst>
          </p:cNvPr>
          <p:cNvGrpSpPr/>
          <p:nvPr/>
        </p:nvGrpSpPr>
        <p:grpSpPr>
          <a:xfrm>
            <a:off x="3558988" y="164188"/>
            <a:ext cx="492480" cy="477000"/>
            <a:chOff x="3558988" y="164188"/>
            <a:chExt cx="49248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A3DA9-9F06-3BA7-207E-4A309637C0AD}"/>
                    </a:ext>
                  </a:extLst>
                </p14:cNvPr>
                <p14:cNvContentPartPr/>
                <p14:nvPr/>
              </p14:nvContentPartPr>
              <p14:xfrm>
                <a:off x="3558988" y="164188"/>
                <a:ext cx="378720" cy="477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A3DA9-9F06-3BA7-207E-4A309637C0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50348" y="155188"/>
                  <a:ext cx="3963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87DC42-1CA6-C19D-0C93-6AE8663CD3BA}"/>
                    </a:ext>
                  </a:extLst>
                </p14:cNvPr>
                <p14:cNvContentPartPr/>
                <p14:nvPr/>
              </p14:nvContentPartPr>
              <p14:xfrm>
                <a:off x="3936628" y="271468"/>
                <a:ext cx="114840" cy="31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87DC42-1CA6-C19D-0C93-6AE8663CD3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7628" y="262468"/>
                  <a:ext cx="13248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5051AF-C3EA-0056-6B32-1378B1D8FEDD}"/>
                  </a:ext>
                </a:extLst>
              </p14:cNvPr>
              <p14:cNvContentPartPr/>
              <p14:nvPr/>
            </p14:nvContentPartPr>
            <p14:xfrm>
              <a:off x="1080028" y="854668"/>
              <a:ext cx="131040" cy="553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5051AF-C3EA-0056-6B32-1378B1D8FE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1388" y="846028"/>
                <a:ext cx="14868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9BBE92-64B3-8E7C-934D-42AF4A4EB776}"/>
                  </a:ext>
                </a:extLst>
              </p14:cNvPr>
              <p14:cNvContentPartPr/>
              <p14:nvPr/>
            </p14:nvContentPartPr>
            <p14:xfrm>
              <a:off x="1463788" y="4673908"/>
              <a:ext cx="110880" cy="497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9BBE92-64B3-8E7C-934D-42AF4A4EB7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54788" y="4665268"/>
                <a:ext cx="1285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6743E19-404D-224F-46A6-3FE1FACD9C92}"/>
                  </a:ext>
                </a:extLst>
              </p14:cNvPr>
              <p14:cNvContentPartPr/>
              <p14:nvPr/>
            </p14:nvContentPartPr>
            <p14:xfrm>
              <a:off x="1433908" y="1328788"/>
              <a:ext cx="596880" cy="54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6743E19-404D-224F-46A6-3FE1FACD9C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25268" y="1319788"/>
                <a:ext cx="614520" cy="56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1274524A-C60B-CD3F-9D28-26A41AE13325}"/>
              </a:ext>
            </a:extLst>
          </p:cNvPr>
          <p:cNvGrpSpPr/>
          <p:nvPr/>
        </p:nvGrpSpPr>
        <p:grpSpPr>
          <a:xfrm>
            <a:off x="2210428" y="1508068"/>
            <a:ext cx="455760" cy="381240"/>
            <a:chOff x="2210428" y="1508068"/>
            <a:chExt cx="45576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384A11-5817-7039-0EB1-947E717363CE}"/>
                    </a:ext>
                  </a:extLst>
                </p14:cNvPr>
                <p14:cNvContentPartPr/>
                <p14:nvPr/>
              </p14:nvContentPartPr>
              <p14:xfrm>
                <a:off x="2210428" y="1508068"/>
                <a:ext cx="223560" cy="36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384A11-5817-7039-0EB1-947E717363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01428" y="1499068"/>
                  <a:ext cx="241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38D5F1-7058-29BD-EBAA-5E435C47C76B}"/>
                    </a:ext>
                  </a:extLst>
                </p14:cNvPr>
                <p14:cNvContentPartPr/>
                <p14:nvPr/>
              </p14:nvContentPartPr>
              <p14:xfrm>
                <a:off x="2521828" y="1560268"/>
                <a:ext cx="144360" cy="329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38D5F1-7058-29BD-EBAA-5E435C47C7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13188" y="1551628"/>
                  <a:ext cx="162000" cy="34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B6E261-B692-7FD4-341E-D1D5DAF668CA}"/>
                  </a:ext>
                </a:extLst>
              </p14:cNvPr>
              <p14:cNvContentPartPr/>
              <p14:nvPr/>
            </p14:nvContentPartPr>
            <p14:xfrm>
              <a:off x="2964268" y="1607788"/>
              <a:ext cx="141120" cy="491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B6E261-B692-7FD4-341E-D1D5DAF668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5628" y="1599148"/>
                <a:ext cx="1587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9D5E6C-CD7E-01D7-71D3-FDFD95AEBE49}"/>
                  </a:ext>
                </a:extLst>
              </p14:cNvPr>
              <p14:cNvContentPartPr/>
              <p14:nvPr/>
            </p14:nvContentPartPr>
            <p14:xfrm>
              <a:off x="3059308" y="2714788"/>
              <a:ext cx="145080" cy="442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9D5E6C-CD7E-01D7-71D3-FDFD95AEBE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50668" y="2706148"/>
                <a:ext cx="1627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042457-0487-588E-7608-980D1DBABF79}"/>
                  </a:ext>
                </a:extLst>
              </p14:cNvPr>
              <p14:cNvContentPartPr/>
              <p14:nvPr/>
            </p14:nvContentPartPr>
            <p14:xfrm>
              <a:off x="4759948" y="-29492"/>
              <a:ext cx="265680" cy="5317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042457-0487-588E-7608-980D1DBABF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50948" y="-38492"/>
                <a:ext cx="283320" cy="53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6851DA-6CA1-A98B-2653-20E0113AE703}"/>
                  </a:ext>
                </a:extLst>
              </p14:cNvPr>
              <p14:cNvContentPartPr/>
              <p14:nvPr/>
            </p14:nvContentPartPr>
            <p14:xfrm>
              <a:off x="7148548" y="4360708"/>
              <a:ext cx="167040" cy="621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6851DA-6CA1-A98B-2653-20E0113AE7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39908" y="4352068"/>
                <a:ext cx="184680" cy="63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35F7B57-9A29-FCB2-541E-EFFB19C925D7}"/>
              </a:ext>
            </a:extLst>
          </p:cNvPr>
          <p:cNvGrpSpPr/>
          <p:nvPr/>
        </p:nvGrpSpPr>
        <p:grpSpPr>
          <a:xfrm>
            <a:off x="6355828" y="156268"/>
            <a:ext cx="2032200" cy="1951560"/>
            <a:chOff x="6355828" y="156268"/>
            <a:chExt cx="2032200" cy="19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2E8379-6333-BEE9-0850-7FA070BB987F}"/>
                    </a:ext>
                  </a:extLst>
                </p14:cNvPr>
                <p14:cNvContentPartPr/>
                <p14:nvPr/>
              </p14:nvContentPartPr>
              <p14:xfrm>
                <a:off x="6355828" y="156268"/>
                <a:ext cx="275760" cy="38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2E8379-6333-BEE9-0850-7FA070BB98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46828" y="147268"/>
                  <a:ext cx="2934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E9FC1B-5220-4CF1-B158-128D18A99ECB}"/>
                    </a:ext>
                  </a:extLst>
                </p14:cNvPr>
                <p14:cNvContentPartPr/>
                <p14:nvPr/>
              </p14:nvContentPartPr>
              <p14:xfrm>
                <a:off x="6804028" y="167788"/>
                <a:ext cx="197640" cy="512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E9FC1B-5220-4CF1-B158-128D18A99E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95028" y="158788"/>
                  <a:ext cx="2152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38EDA6-B347-2C86-216C-DAA2B0CA1608}"/>
                    </a:ext>
                  </a:extLst>
                </p14:cNvPr>
                <p14:cNvContentPartPr/>
                <p14:nvPr/>
              </p14:nvContentPartPr>
              <p14:xfrm>
                <a:off x="7472908" y="234388"/>
                <a:ext cx="137880" cy="344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38EDA6-B347-2C86-216C-DAA2B0CA16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64268" y="225388"/>
                  <a:ext cx="1555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D24504-2163-2D01-4591-6E42D4AD385E}"/>
                    </a:ext>
                  </a:extLst>
                </p14:cNvPr>
                <p14:cNvContentPartPr/>
                <p14:nvPr/>
              </p14:nvContentPartPr>
              <p14:xfrm>
                <a:off x="7561468" y="220348"/>
                <a:ext cx="206640" cy="178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D24504-2163-2D01-4591-6E42D4AD385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2468" y="211348"/>
                  <a:ext cx="224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193D0B-418B-EB90-B1CF-0DAD75665C41}"/>
                    </a:ext>
                  </a:extLst>
                </p14:cNvPr>
                <p14:cNvContentPartPr/>
                <p14:nvPr/>
              </p14:nvContentPartPr>
              <p14:xfrm>
                <a:off x="7885828" y="328348"/>
                <a:ext cx="108360" cy="272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193D0B-418B-EB90-B1CF-0DAD75665C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76828" y="319348"/>
                  <a:ext cx="126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6757C7-B6A5-27AE-5B06-496C3B89752B}"/>
                    </a:ext>
                  </a:extLst>
                </p14:cNvPr>
                <p14:cNvContentPartPr/>
                <p14:nvPr/>
              </p14:nvContentPartPr>
              <p14:xfrm>
                <a:off x="7060348" y="901108"/>
                <a:ext cx="73440" cy="48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6757C7-B6A5-27AE-5B06-496C3B8975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1348" y="892108"/>
                  <a:ext cx="910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72FFEF-6DDF-BB89-5B21-CA480C95EAB0}"/>
                    </a:ext>
                  </a:extLst>
                </p14:cNvPr>
                <p14:cNvContentPartPr/>
                <p14:nvPr/>
              </p14:nvContentPartPr>
              <p14:xfrm>
                <a:off x="7319548" y="1607788"/>
                <a:ext cx="357120" cy="50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72FFEF-6DDF-BB89-5B21-CA480C95EA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10548" y="1599148"/>
                  <a:ext cx="3747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AC56A9-15BD-8065-362C-2CCC033369D3}"/>
                    </a:ext>
                  </a:extLst>
                </p14:cNvPr>
                <p14:cNvContentPartPr/>
                <p14:nvPr/>
              </p14:nvContentPartPr>
              <p14:xfrm>
                <a:off x="7774228" y="1723348"/>
                <a:ext cx="167400" cy="33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AC56A9-15BD-8065-362C-2CCC033369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65588" y="1714348"/>
                  <a:ext cx="1850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52A3ED-3818-BA20-CA4A-A422DD744E41}"/>
                    </a:ext>
                  </a:extLst>
                </p14:cNvPr>
                <p14:cNvContentPartPr/>
                <p14:nvPr/>
              </p14:nvContentPartPr>
              <p14:xfrm>
                <a:off x="8036668" y="1612828"/>
                <a:ext cx="128160" cy="407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52A3ED-3818-BA20-CA4A-A422DD744E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7668" y="1604188"/>
                  <a:ext cx="1458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DA5FEA-DCAF-D81A-DBBE-AD877F7D8CE1}"/>
                    </a:ext>
                  </a:extLst>
                </p14:cNvPr>
                <p14:cNvContentPartPr/>
                <p14:nvPr/>
              </p14:nvContentPartPr>
              <p14:xfrm>
                <a:off x="8325028" y="1708588"/>
                <a:ext cx="63000" cy="359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DA5FEA-DCAF-D81A-DBBE-AD877F7D8C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6028" y="1699588"/>
                  <a:ext cx="8064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3E497F-4865-9D79-7F01-A95D29DCE2CB}"/>
                  </a:ext>
                </a:extLst>
              </p14:cNvPr>
              <p14:cNvContentPartPr/>
              <p14:nvPr/>
            </p14:nvContentPartPr>
            <p14:xfrm>
              <a:off x="8371108" y="3411388"/>
              <a:ext cx="98640" cy="390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3E497F-4865-9D79-7F01-A95D29DCE2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62468" y="3402748"/>
                <a:ext cx="1162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D22BE0-FB20-0543-A388-8E1CAB1315B0}"/>
                  </a:ext>
                </a:extLst>
              </p14:cNvPr>
              <p14:cNvContentPartPr/>
              <p14:nvPr/>
            </p14:nvContentPartPr>
            <p14:xfrm>
              <a:off x="9127828" y="296668"/>
              <a:ext cx="314280" cy="4947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D22BE0-FB20-0543-A388-8E1CAB1315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18828" y="288028"/>
                <a:ext cx="331920" cy="496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C9F80F5-C336-A0F0-AD5F-E8C34708422A}"/>
              </a:ext>
            </a:extLst>
          </p:cNvPr>
          <p:cNvGrpSpPr/>
          <p:nvPr/>
        </p:nvGrpSpPr>
        <p:grpSpPr>
          <a:xfrm>
            <a:off x="10523548" y="187948"/>
            <a:ext cx="414720" cy="430200"/>
            <a:chOff x="10523548" y="187948"/>
            <a:chExt cx="414720" cy="4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430ACA-28AB-1B01-53B3-A610B91C815B}"/>
                    </a:ext>
                  </a:extLst>
                </p14:cNvPr>
                <p14:cNvContentPartPr/>
                <p14:nvPr/>
              </p14:nvContentPartPr>
              <p14:xfrm>
                <a:off x="10523548" y="190468"/>
                <a:ext cx="137520" cy="427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430ACA-28AB-1B01-53B3-A610B91C81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14548" y="181468"/>
                  <a:ext cx="1551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61061E-96B7-EF49-22EE-69809E2593E1}"/>
                    </a:ext>
                  </a:extLst>
                </p14:cNvPr>
                <p14:cNvContentPartPr/>
                <p14:nvPr/>
              </p14:nvContentPartPr>
              <p14:xfrm>
                <a:off x="10572868" y="187948"/>
                <a:ext cx="282240" cy="145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61061E-96B7-EF49-22EE-69809E2593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63868" y="178948"/>
                  <a:ext cx="299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29F0E8-3057-AD1B-F481-8F940EBD3E1D}"/>
                    </a:ext>
                  </a:extLst>
                </p14:cNvPr>
                <p14:cNvContentPartPr/>
                <p14:nvPr/>
              </p14:nvContentPartPr>
              <p14:xfrm>
                <a:off x="10798948" y="248788"/>
                <a:ext cx="13932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29F0E8-3057-AD1B-F481-8F940EBD3E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89948" y="239788"/>
                  <a:ext cx="15696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3C9A37-750F-14B2-61EE-7DDDA8DCCAAB}"/>
                  </a:ext>
                </a:extLst>
              </p14:cNvPr>
              <p14:cNvContentPartPr/>
              <p14:nvPr/>
            </p14:nvContentPartPr>
            <p14:xfrm>
              <a:off x="10155268" y="874108"/>
              <a:ext cx="112320" cy="48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3C9A37-750F-14B2-61EE-7DDDA8DCCAA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46628" y="865108"/>
                <a:ext cx="1299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9608966-4441-8D32-AE5D-65C00148AA75}"/>
                  </a:ext>
                </a:extLst>
              </p14:cNvPr>
              <p14:cNvContentPartPr/>
              <p14:nvPr/>
            </p14:nvContentPartPr>
            <p14:xfrm>
              <a:off x="9999388" y="3979108"/>
              <a:ext cx="142920" cy="658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9608966-4441-8D32-AE5D-65C00148AA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90388" y="3970108"/>
                <a:ext cx="160560" cy="67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F6AEC2E-EB74-1305-3DFD-1FEB76B1A3F2}"/>
              </a:ext>
            </a:extLst>
          </p:cNvPr>
          <p:cNvGrpSpPr/>
          <p:nvPr/>
        </p:nvGrpSpPr>
        <p:grpSpPr>
          <a:xfrm>
            <a:off x="10367668" y="1775548"/>
            <a:ext cx="707400" cy="574560"/>
            <a:chOff x="10367668" y="1775548"/>
            <a:chExt cx="70740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ED10276-EB84-5D5F-B764-00122DB64D34}"/>
                    </a:ext>
                  </a:extLst>
                </p14:cNvPr>
                <p14:cNvContentPartPr/>
                <p14:nvPr/>
              </p14:nvContentPartPr>
              <p14:xfrm>
                <a:off x="10367668" y="1775548"/>
                <a:ext cx="326880" cy="574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ED10276-EB84-5D5F-B764-00122DB64D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58668" y="1766908"/>
                  <a:ext cx="3445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12AFC8-710A-08DF-81EC-4C5C475BFA30}"/>
                    </a:ext>
                  </a:extLst>
                </p14:cNvPr>
                <p14:cNvContentPartPr/>
                <p14:nvPr/>
              </p14:nvContentPartPr>
              <p14:xfrm>
                <a:off x="10698148" y="1937548"/>
                <a:ext cx="205560" cy="263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12AFC8-710A-08DF-81EC-4C5C475BFA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89508" y="1928548"/>
                  <a:ext cx="223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34BFCF-22FA-0A84-A984-9E3ED2DC6913}"/>
                    </a:ext>
                  </a:extLst>
                </p14:cNvPr>
                <p14:cNvContentPartPr/>
                <p14:nvPr/>
              </p14:nvContentPartPr>
              <p14:xfrm>
                <a:off x="10965988" y="1920628"/>
                <a:ext cx="109080" cy="33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34BFCF-22FA-0A84-A984-9E3ED2DC69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56988" y="1911628"/>
                  <a:ext cx="12672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6D3CCE-264E-AC22-78A1-C582C7DB3494}"/>
                  </a:ext>
                </a:extLst>
              </p14:cNvPr>
              <p14:cNvContentPartPr/>
              <p14:nvPr/>
            </p14:nvContentPartPr>
            <p14:xfrm>
              <a:off x="-99332" y="5553028"/>
              <a:ext cx="11537280" cy="198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6D3CCE-264E-AC22-78A1-C582C7DB34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-108332" y="5544028"/>
                <a:ext cx="1155492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E15BF3-F26E-02F1-15D1-555A744083AD}"/>
              </a:ext>
            </a:extLst>
          </p:cNvPr>
          <p:cNvGrpSpPr/>
          <p:nvPr/>
        </p:nvGrpSpPr>
        <p:grpSpPr>
          <a:xfrm>
            <a:off x="-475532" y="6035428"/>
            <a:ext cx="1287360" cy="386280"/>
            <a:chOff x="-475532" y="6035428"/>
            <a:chExt cx="12873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103A67-9781-15D9-3312-FFDDB7CCB036}"/>
                    </a:ext>
                  </a:extLst>
                </p14:cNvPr>
                <p14:cNvContentPartPr/>
                <p14:nvPr/>
              </p14:nvContentPartPr>
              <p14:xfrm>
                <a:off x="-475532" y="6111028"/>
                <a:ext cx="455400" cy="28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103A67-9781-15D9-3312-FFDDB7CCB03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-484532" y="6102388"/>
                  <a:ext cx="473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57467A-B542-7C31-7A53-E44C6955193C}"/>
                    </a:ext>
                  </a:extLst>
                </p14:cNvPr>
                <p14:cNvContentPartPr/>
                <p14:nvPr/>
              </p14:nvContentPartPr>
              <p14:xfrm>
                <a:off x="7228" y="6100588"/>
                <a:ext cx="264240" cy="313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57467A-B542-7C31-7A53-E44C695519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-1772" y="6091948"/>
                  <a:ext cx="281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242150-A322-82A9-BC6A-01DAF7C7C145}"/>
                    </a:ext>
                  </a:extLst>
                </p14:cNvPr>
                <p14:cNvContentPartPr/>
                <p14:nvPr/>
              </p14:nvContentPartPr>
              <p14:xfrm>
                <a:off x="216388" y="6053068"/>
                <a:ext cx="209160" cy="368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242150-A322-82A9-BC6A-01DAF7C7C1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7388" y="6044068"/>
                  <a:ext cx="226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210BA0-5038-1DD8-76A0-D8EBE9B8E1CC}"/>
                    </a:ext>
                  </a:extLst>
                </p14:cNvPr>
                <p14:cNvContentPartPr/>
                <p14:nvPr/>
              </p14:nvContentPartPr>
              <p14:xfrm>
                <a:off x="437428" y="6035428"/>
                <a:ext cx="37440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210BA0-5038-1DD8-76A0-D8EBE9B8E1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8788" y="6026788"/>
                  <a:ext cx="39204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7A4581-27AC-091E-2E2E-395794A244DD}"/>
                  </a:ext>
                </a:extLst>
              </p14:cNvPr>
              <p14:cNvContentPartPr/>
              <p14:nvPr/>
            </p14:nvContentPartPr>
            <p14:xfrm>
              <a:off x="1417708" y="5625388"/>
              <a:ext cx="88200" cy="1431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7A4581-27AC-091E-2E2E-395794A244D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09068" y="5616748"/>
                <a:ext cx="105840" cy="14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0E49C87-3167-9410-F8BE-DE402A6A9D22}"/>
                  </a:ext>
                </a:extLst>
              </p14:cNvPr>
              <p14:cNvContentPartPr/>
              <p14:nvPr/>
            </p14:nvContentPartPr>
            <p14:xfrm>
              <a:off x="2917468" y="6001228"/>
              <a:ext cx="270360" cy="271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0E49C87-3167-9410-F8BE-DE402A6A9D2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08828" y="5992588"/>
                <a:ext cx="28800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61CC86F-7F8E-FE17-5DEA-1C45C53E4CCE}"/>
              </a:ext>
            </a:extLst>
          </p:cNvPr>
          <p:cNvGrpSpPr/>
          <p:nvPr/>
        </p:nvGrpSpPr>
        <p:grpSpPr>
          <a:xfrm>
            <a:off x="3245788" y="6043348"/>
            <a:ext cx="537120" cy="385920"/>
            <a:chOff x="3245788" y="6043348"/>
            <a:chExt cx="53712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6356E7-1836-363B-2AA4-3331EF329471}"/>
                    </a:ext>
                  </a:extLst>
                </p14:cNvPr>
                <p14:cNvContentPartPr/>
                <p14:nvPr/>
              </p14:nvContentPartPr>
              <p14:xfrm>
                <a:off x="3245788" y="6076828"/>
                <a:ext cx="138600" cy="213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6356E7-1836-363B-2AA4-3331EF3294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36788" y="6067828"/>
                  <a:ext cx="156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846D70-D698-5680-385D-399D75C7108B}"/>
                    </a:ext>
                  </a:extLst>
                </p14:cNvPr>
                <p14:cNvContentPartPr/>
                <p14:nvPr/>
              </p14:nvContentPartPr>
              <p14:xfrm>
                <a:off x="3442708" y="6043348"/>
                <a:ext cx="98640" cy="273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846D70-D698-5680-385D-399D75C7108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34068" y="6034348"/>
                  <a:ext cx="116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1460D1-2DF3-2F1B-053F-5A36EEE8B71F}"/>
                    </a:ext>
                  </a:extLst>
                </p14:cNvPr>
                <p14:cNvContentPartPr/>
                <p14:nvPr/>
              </p14:nvContentPartPr>
              <p14:xfrm>
                <a:off x="3636028" y="6128308"/>
                <a:ext cx="36360" cy="28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1460D1-2DF3-2F1B-053F-5A36EEE8B7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27388" y="6119308"/>
                  <a:ext cx="54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3FD04D-2D6F-942F-1AFB-B0861AB64A8B}"/>
                    </a:ext>
                  </a:extLst>
                </p14:cNvPr>
                <p14:cNvContentPartPr/>
                <p14:nvPr/>
              </p14:nvContentPartPr>
              <p14:xfrm>
                <a:off x="3737548" y="6270148"/>
                <a:ext cx="19080" cy="6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3FD04D-2D6F-942F-1AFB-B0861AB64A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28908" y="6261508"/>
                  <a:ext cx="36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05F9DF-3584-0847-CFD2-7FF9FAD97504}"/>
                    </a:ext>
                  </a:extLst>
                </p14:cNvPr>
                <p14:cNvContentPartPr/>
                <p14:nvPr/>
              </p14:nvContentPartPr>
              <p14:xfrm>
                <a:off x="3576988" y="6292468"/>
                <a:ext cx="205920" cy="13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05F9DF-3584-0847-CFD2-7FF9FAD975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68348" y="6283468"/>
                  <a:ext cx="2235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F53147-41D7-02CC-50B7-301967183DDB}"/>
              </a:ext>
            </a:extLst>
          </p:cNvPr>
          <p:cNvGrpSpPr/>
          <p:nvPr/>
        </p:nvGrpSpPr>
        <p:grpSpPr>
          <a:xfrm>
            <a:off x="2607148" y="6104188"/>
            <a:ext cx="210960" cy="253080"/>
            <a:chOff x="2607148" y="6104188"/>
            <a:chExt cx="2109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41FEA4-A60A-F8B5-0AE1-94FBE0E77778}"/>
                    </a:ext>
                  </a:extLst>
                </p14:cNvPr>
                <p14:cNvContentPartPr/>
                <p14:nvPr/>
              </p14:nvContentPartPr>
              <p14:xfrm>
                <a:off x="2774908" y="6291748"/>
                <a:ext cx="43200" cy="45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41FEA4-A60A-F8B5-0AE1-94FBE0E777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65908" y="6283108"/>
                  <a:ext cx="60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621399-F667-4C9E-77D3-0961A118698E}"/>
                    </a:ext>
                  </a:extLst>
                </p14:cNvPr>
                <p14:cNvContentPartPr/>
                <p14:nvPr/>
              </p14:nvContentPartPr>
              <p14:xfrm>
                <a:off x="2741428" y="6115348"/>
                <a:ext cx="39600" cy="50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621399-F667-4C9E-77D3-0961A11869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32788" y="6106708"/>
                  <a:ext cx="57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84B279-ECAD-5FAD-A765-EECFA6DD064C}"/>
                    </a:ext>
                  </a:extLst>
                </p14:cNvPr>
                <p14:cNvContentPartPr/>
                <p14:nvPr/>
              </p14:nvContentPartPr>
              <p14:xfrm>
                <a:off x="2666188" y="6262948"/>
                <a:ext cx="24120" cy="94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84B279-ECAD-5FAD-A765-EECFA6DD06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57188" y="6253948"/>
                  <a:ext cx="41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4E297C-90E2-A73B-2523-6E3238F3D3D5}"/>
                    </a:ext>
                  </a:extLst>
                </p14:cNvPr>
                <p14:cNvContentPartPr/>
                <p14:nvPr/>
              </p14:nvContentPartPr>
              <p14:xfrm>
                <a:off x="2607148" y="6104188"/>
                <a:ext cx="45720" cy="30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4E297C-90E2-A73B-2523-6E3238F3D3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98508" y="6095548"/>
                  <a:ext cx="633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77F154-C27C-3D0E-ABA3-031E87756D41}"/>
              </a:ext>
            </a:extLst>
          </p:cNvPr>
          <p:cNvGrpSpPr/>
          <p:nvPr/>
        </p:nvGrpSpPr>
        <p:grpSpPr>
          <a:xfrm>
            <a:off x="2038348" y="5948668"/>
            <a:ext cx="254520" cy="340200"/>
            <a:chOff x="2038348" y="5948668"/>
            <a:chExt cx="254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07AD16-C2FA-C585-CF98-F3FA7CE17086}"/>
                    </a:ext>
                  </a:extLst>
                </p14:cNvPr>
                <p14:cNvContentPartPr/>
                <p14:nvPr/>
              </p14:nvContentPartPr>
              <p14:xfrm>
                <a:off x="2038348" y="5972068"/>
                <a:ext cx="123840" cy="316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07AD16-C2FA-C585-CF98-F3FA7CE170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29348" y="5963428"/>
                  <a:ext cx="141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FC8663-04E2-B40C-F5AC-9FC91685AAE7}"/>
                    </a:ext>
                  </a:extLst>
                </p14:cNvPr>
                <p14:cNvContentPartPr/>
                <p14:nvPr/>
              </p14:nvContentPartPr>
              <p14:xfrm>
                <a:off x="2099188" y="5948668"/>
                <a:ext cx="105120" cy="167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FC8663-04E2-B40C-F5AC-9FC91685AA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90548" y="5939668"/>
                  <a:ext cx="122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87EFAA-B4A8-0CA9-0B39-9FEA5E8B944D}"/>
                    </a:ext>
                  </a:extLst>
                </p14:cNvPr>
                <p14:cNvContentPartPr/>
                <p14:nvPr/>
              </p14:nvContentPartPr>
              <p14:xfrm>
                <a:off x="2245708" y="6041548"/>
                <a:ext cx="47160" cy="207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87EFAA-B4A8-0CA9-0B39-9FEA5E8B94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36708" y="6032908"/>
                  <a:ext cx="64800" cy="22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802B6F3-174C-4C57-0E27-E4EA12E5CF6A}"/>
                  </a:ext>
                </a:extLst>
              </p14:cNvPr>
              <p14:cNvContentPartPr/>
              <p14:nvPr/>
            </p14:nvContentPartPr>
            <p14:xfrm>
              <a:off x="4514788" y="5752108"/>
              <a:ext cx="293760" cy="1405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802B6F3-174C-4C57-0E27-E4EA12E5CF6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05788" y="5743468"/>
                <a:ext cx="311400" cy="142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7641F189-4F0D-005A-C5FC-DC58B3B8CB3C}"/>
              </a:ext>
            </a:extLst>
          </p:cNvPr>
          <p:cNvGrpSpPr/>
          <p:nvPr/>
        </p:nvGrpSpPr>
        <p:grpSpPr>
          <a:xfrm>
            <a:off x="6278068" y="6013828"/>
            <a:ext cx="671760" cy="394920"/>
            <a:chOff x="6278068" y="6013828"/>
            <a:chExt cx="6717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6EF7DE-BB97-EBB6-9834-4E0ED75F2174}"/>
                    </a:ext>
                  </a:extLst>
                </p14:cNvPr>
                <p14:cNvContentPartPr/>
                <p14:nvPr/>
              </p14:nvContentPartPr>
              <p14:xfrm>
                <a:off x="6278068" y="6013828"/>
                <a:ext cx="231840" cy="186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6EF7DE-BB97-EBB6-9834-4E0ED75F21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69428" y="6005188"/>
                  <a:ext cx="249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7847794-0267-4B24-93F9-7063A55449CF}"/>
                    </a:ext>
                  </a:extLst>
                </p14:cNvPr>
                <p14:cNvContentPartPr/>
                <p14:nvPr/>
              </p14:nvContentPartPr>
              <p14:xfrm>
                <a:off x="6575068" y="6047668"/>
                <a:ext cx="118440" cy="220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7847794-0267-4B24-93F9-7063A55449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66428" y="6039028"/>
                  <a:ext cx="136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68F0F3-3668-EBDE-C804-BB0F400C705A}"/>
                    </a:ext>
                  </a:extLst>
                </p14:cNvPr>
                <p14:cNvContentPartPr/>
                <p14:nvPr/>
              </p14:nvContentPartPr>
              <p14:xfrm>
                <a:off x="6709708" y="6019588"/>
                <a:ext cx="78840" cy="201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68F0F3-3668-EBDE-C804-BB0F400C70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0708" y="6010948"/>
                  <a:ext cx="96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687DB3-72ED-AC14-FD26-41699F1788F7}"/>
                    </a:ext>
                  </a:extLst>
                </p14:cNvPr>
                <p14:cNvContentPartPr/>
                <p14:nvPr/>
              </p14:nvContentPartPr>
              <p14:xfrm>
                <a:off x="6850468" y="6045868"/>
                <a:ext cx="99360" cy="36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687DB3-72ED-AC14-FD26-41699F1788F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41468" y="6037228"/>
                  <a:ext cx="11700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BE7F56E-37A1-E6E4-D5B7-245CD02602FD}"/>
              </a:ext>
            </a:extLst>
          </p:cNvPr>
          <p:cNvGrpSpPr/>
          <p:nvPr/>
        </p:nvGrpSpPr>
        <p:grpSpPr>
          <a:xfrm>
            <a:off x="6005188" y="6039748"/>
            <a:ext cx="239400" cy="199440"/>
            <a:chOff x="6005188" y="6039748"/>
            <a:chExt cx="2394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AD0C3B8-F6D3-F3F8-46F6-F276A6D38C33}"/>
                    </a:ext>
                  </a:extLst>
                </p14:cNvPr>
                <p14:cNvContentPartPr/>
                <p14:nvPr/>
              </p14:nvContentPartPr>
              <p14:xfrm>
                <a:off x="6217948" y="6222268"/>
                <a:ext cx="26640" cy="1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AD0C3B8-F6D3-F3F8-46F6-F276A6D38C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09308" y="6213268"/>
                  <a:ext cx="44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3DFB51-D4FB-B6E1-EB19-06EEBB7D696A}"/>
                    </a:ext>
                  </a:extLst>
                </p14:cNvPr>
                <p14:cNvContentPartPr/>
                <p14:nvPr/>
              </p14:nvContentPartPr>
              <p14:xfrm>
                <a:off x="6107068" y="6082228"/>
                <a:ext cx="32760" cy="16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3DFB51-D4FB-B6E1-EB19-06EEBB7D696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98428" y="6073228"/>
                  <a:ext cx="50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953B35-5772-63A6-E154-4F23423538D5}"/>
                    </a:ext>
                  </a:extLst>
                </p14:cNvPr>
                <p14:cNvContentPartPr/>
                <p14:nvPr/>
              </p14:nvContentPartPr>
              <p14:xfrm>
                <a:off x="6054148" y="6216868"/>
                <a:ext cx="70200" cy="1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953B35-5772-63A6-E154-4F23423538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45508" y="6207868"/>
                  <a:ext cx="87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237562-96C2-DF78-D2AA-FF79B4C6BF28}"/>
                    </a:ext>
                  </a:extLst>
                </p14:cNvPr>
                <p14:cNvContentPartPr/>
                <p14:nvPr/>
              </p14:nvContentPartPr>
              <p14:xfrm>
                <a:off x="6005188" y="6039748"/>
                <a:ext cx="42480" cy="5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237562-96C2-DF78-D2AA-FF79B4C6BF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96188" y="6031108"/>
                  <a:ext cx="601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0AB4F88-0CF2-5EF5-7072-E91921E1B00D}"/>
              </a:ext>
            </a:extLst>
          </p:cNvPr>
          <p:cNvGrpSpPr/>
          <p:nvPr/>
        </p:nvGrpSpPr>
        <p:grpSpPr>
          <a:xfrm>
            <a:off x="5192308" y="6034348"/>
            <a:ext cx="940680" cy="457920"/>
            <a:chOff x="5192308" y="6034348"/>
            <a:chExt cx="9406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2CDDE3-04AC-84E6-E36C-2FEFA29DFF9C}"/>
                    </a:ext>
                  </a:extLst>
                </p14:cNvPr>
                <p14:cNvContentPartPr/>
                <p14:nvPr/>
              </p14:nvContentPartPr>
              <p14:xfrm>
                <a:off x="5343148" y="6062068"/>
                <a:ext cx="160200" cy="31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2CDDE3-04AC-84E6-E36C-2FEFA29DFF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34508" y="6053068"/>
                  <a:ext cx="177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C19010-1421-AA04-858D-5DA42101C948}"/>
                    </a:ext>
                  </a:extLst>
                </p14:cNvPr>
                <p14:cNvContentPartPr/>
                <p14:nvPr/>
              </p14:nvContentPartPr>
              <p14:xfrm>
                <a:off x="5405428" y="6034348"/>
                <a:ext cx="124920" cy="19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C19010-1421-AA04-858D-5DA42101C9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6788" y="6025348"/>
                  <a:ext cx="14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03BC53-16BD-7AA4-3E26-3679A7142CE2}"/>
                    </a:ext>
                  </a:extLst>
                </p14:cNvPr>
                <p14:cNvContentPartPr/>
                <p14:nvPr/>
              </p14:nvContentPartPr>
              <p14:xfrm>
                <a:off x="5589028" y="6085828"/>
                <a:ext cx="59040" cy="32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03BC53-16BD-7AA4-3E26-3679A7142CE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80028" y="6077188"/>
                  <a:ext cx="76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A924347-AF3F-44E7-A6CD-104C9D7475AB}"/>
                    </a:ext>
                  </a:extLst>
                </p14:cNvPr>
                <p14:cNvContentPartPr/>
                <p14:nvPr/>
              </p14:nvContentPartPr>
              <p14:xfrm>
                <a:off x="5192308" y="6315508"/>
                <a:ext cx="940680" cy="176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A924347-AF3F-44E7-A6CD-104C9D7475A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83668" y="6306508"/>
                  <a:ext cx="95832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A28E50F-59E2-91EF-9A23-8768FB21F778}"/>
                  </a:ext>
                </a:extLst>
              </p14:cNvPr>
              <p14:cNvContentPartPr/>
              <p14:nvPr/>
            </p14:nvContentPartPr>
            <p14:xfrm>
              <a:off x="6388948" y="6377428"/>
              <a:ext cx="251280" cy="90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A28E50F-59E2-91EF-9A23-8768FB21F77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80308" y="6368428"/>
                <a:ext cx="2689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880CBF1-2948-FD84-81A8-B801CEED0527}"/>
                  </a:ext>
                </a:extLst>
              </p14:cNvPr>
              <p14:cNvContentPartPr/>
              <p14:nvPr/>
            </p14:nvContentPartPr>
            <p14:xfrm>
              <a:off x="7771348" y="5746708"/>
              <a:ext cx="288720" cy="1220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880CBF1-2948-FD84-81A8-B801CEED052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62348" y="5738068"/>
                <a:ext cx="306360" cy="123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0EF2AFC-3622-2B91-3A70-C12F928619EC}"/>
              </a:ext>
            </a:extLst>
          </p:cNvPr>
          <p:cNvGrpSpPr/>
          <p:nvPr/>
        </p:nvGrpSpPr>
        <p:grpSpPr>
          <a:xfrm>
            <a:off x="8160868" y="5919868"/>
            <a:ext cx="531360" cy="503640"/>
            <a:chOff x="8160868" y="5919868"/>
            <a:chExt cx="53136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513242-1222-ADD0-18B3-72AE180E3FEE}"/>
                    </a:ext>
                  </a:extLst>
                </p14:cNvPr>
                <p14:cNvContentPartPr/>
                <p14:nvPr/>
              </p14:nvContentPartPr>
              <p14:xfrm>
                <a:off x="8160868" y="6024268"/>
                <a:ext cx="179280" cy="399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513242-1222-ADD0-18B3-72AE180E3F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51868" y="6015268"/>
                  <a:ext cx="1969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9969B0-60FE-7B4C-8E7E-D17611F020F2}"/>
                    </a:ext>
                  </a:extLst>
                </p14:cNvPr>
                <p14:cNvContentPartPr/>
                <p14:nvPr/>
              </p14:nvContentPartPr>
              <p14:xfrm>
                <a:off x="8272468" y="5919868"/>
                <a:ext cx="177120" cy="275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9969B0-60FE-7B4C-8E7E-D17611F020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63828" y="5911228"/>
                  <a:ext cx="194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569B70C-4BA7-C19B-4BB3-CB12F6178ABD}"/>
                    </a:ext>
                  </a:extLst>
                </p14:cNvPr>
                <p14:cNvContentPartPr/>
                <p14:nvPr/>
              </p14:nvContentPartPr>
              <p14:xfrm>
                <a:off x="8537428" y="5990068"/>
                <a:ext cx="154800" cy="339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569B70C-4BA7-C19B-4BB3-CB12F6178AB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28788" y="5981068"/>
                  <a:ext cx="17244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DB1D77A-E67B-ABC4-AAE9-F453DA0263F3}"/>
              </a:ext>
            </a:extLst>
          </p:cNvPr>
          <p:cNvGrpSpPr/>
          <p:nvPr/>
        </p:nvGrpSpPr>
        <p:grpSpPr>
          <a:xfrm>
            <a:off x="9087868" y="5963068"/>
            <a:ext cx="1710000" cy="539280"/>
            <a:chOff x="9087868" y="5963068"/>
            <a:chExt cx="1710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39FA862-D30B-0A3E-790B-B2A55980A2B5}"/>
                    </a:ext>
                  </a:extLst>
                </p14:cNvPr>
                <p14:cNvContentPartPr/>
                <p14:nvPr/>
              </p14:nvContentPartPr>
              <p14:xfrm>
                <a:off x="9448228" y="6070348"/>
                <a:ext cx="322200" cy="30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39FA862-D30B-0A3E-790B-B2A55980A2B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39228" y="6061348"/>
                  <a:ext cx="339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CE09CF-00F7-A16C-EDD8-2C4DBDC5B17F}"/>
                    </a:ext>
                  </a:extLst>
                </p14:cNvPr>
                <p14:cNvContentPartPr/>
                <p14:nvPr/>
              </p14:nvContentPartPr>
              <p14:xfrm>
                <a:off x="9691228" y="6046588"/>
                <a:ext cx="193680" cy="310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CE09CF-00F7-A16C-EDD8-2C4DBDC5B1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82588" y="6037588"/>
                  <a:ext cx="211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70A87D-7FD4-7287-DB4B-9DF0F2F46049}"/>
                    </a:ext>
                  </a:extLst>
                </p14:cNvPr>
                <p14:cNvContentPartPr/>
                <p14:nvPr/>
              </p14:nvContentPartPr>
              <p14:xfrm>
                <a:off x="9927028" y="6143788"/>
                <a:ext cx="180720" cy="232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70A87D-7FD4-7287-DB4B-9DF0F2F460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18388" y="6135148"/>
                  <a:ext cx="198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D2C4A6-E35F-75C0-0577-291B47EF4424}"/>
                    </a:ext>
                  </a:extLst>
                </p14:cNvPr>
                <p14:cNvContentPartPr/>
                <p14:nvPr/>
              </p14:nvContentPartPr>
              <p14:xfrm>
                <a:off x="10096588" y="6140908"/>
                <a:ext cx="325800" cy="16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D2C4A6-E35F-75C0-0577-291B47EF442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87588" y="6132268"/>
                  <a:ext cx="343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7064FDD-2EBB-8A6E-1D73-1D378D0E24CF}"/>
                    </a:ext>
                  </a:extLst>
                </p14:cNvPr>
                <p14:cNvContentPartPr/>
                <p14:nvPr/>
              </p14:nvContentPartPr>
              <p14:xfrm>
                <a:off x="10384588" y="5963068"/>
                <a:ext cx="165600" cy="34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7064FDD-2EBB-8A6E-1D73-1D378D0E24C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75588" y="5954068"/>
                  <a:ext cx="183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226DC1-E67F-1945-F565-6A7D11088064}"/>
                    </a:ext>
                  </a:extLst>
                </p14:cNvPr>
                <p14:cNvContentPartPr/>
                <p14:nvPr/>
              </p14:nvContentPartPr>
              <p14:xfrm>
                <a:off x="10562788" y="5988268"/>
                <a:ext cx="235080" cy="446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226DC1-E67F-1945-F565-6A7D110880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54148" y="5979268"/>
                  <a:ext cx="252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2C22D5-BE5F-D805-D18E-56A492E995A5}"/>
                    </a:ext>
                  </a:extLst>
                </p14:cNvPr>
                <p14:cNvContentPartPr/>
                <p14:nvPr/>
              </p14:nvContentPartPr>
              <p14:xfrm>
                <a:off x="9304588" y="6258988"/>
                <a:ext cx="104760" cy="16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2C22D5-BE5F-D805-D18E-56A492E995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95948" y="6250348"/>
                  <a:ext cx="122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0ACE07-586B-26B6-594A-07DC6FD7E333}"/>
                    </a:ext>
                  </a:extLst>
                </p14:cNvPr>
                <p14:cNvContentPartPr/>
                <p14:nvPr/>
              </p14:nvContentPartPr>
              <p14:xfrm>
                <a:off x="9268588" y="6081868"/>
                <a:ext cx="46080" cy="32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0ACE07-586B-26B6-594A-07DC6FD7E3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59948" y="6073228"/>
                  <a:ext cx="63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1260FD7-3258-CC8A-F1BD-10A30ABE6273}"/>
                    </a:ext>
                  </a:extLst>
                </p14:cNvPr>
                <p14:cNvContentPartPr/>
                <p14:nvPr/>
              </p14:nvContentPartPr>
              <p14:xfrm>
                <a:off x="9087868" y="6045508"/>
                <a:ext cx="148680" cy="263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1260FD7-3258-CC8A-F1BD-10A30ABE627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78868" y="6036868"/>
                  <a:ext cx="166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13A96A-4C5B-BA9F-53D9-76EEF0CC0664}"/>
                    </a:ext>
                  </a:extLst>
                </p14:cNvPr>
                <p14:cNvContentPartPr/>
                <p14:nvPr/>
              </p14:nvContentPartPr>
              <p14:xfrm>
                <a:off x="9619228" y="6422068"/>
                <a:ext cx="700920" cy="80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13A96A-4C5B-BA9F-53D9-76EEF0CC066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10228" y="6413068"/>
                  <a:ext cx="71856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99706CD-0909-0D73-91C9-E6340B769CF0}"/>
                  </a:ext>
                </a:extLst>
              </p14:cNvPr>
              <p14:cNvContentPartPr/>
              <p14:nvPr/>
            </p14:nvContentPartPr>
            <p14:xfrm>
              <a:off x="3481948" y="766828"/>
              <a:ext cx="672120" cy="10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99706CD-0909-0D73-91C9-E6340B769CF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473308" y="757828"/>
                <a:ext cx="6897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6C904E9-699A-5FA3-151E-924F65024349}"/>
                  </a:ext>
                </a:extLst>
              </p14:cNvPr>
              <p14:cNvContentPartPr/>
              <p14:nvPr/>
            </p14:nvContentPartPr>
            <p14:xfrm>
              <a:off x="7462468" y="749908"/>
              <a:ext cx="620280" cy="59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6C904E9-699A-5FA3-151E-924F6502434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53468" y="741268"/>
                <a:ext cx="637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81C9D5F-3C74-FA4B-91EF-A0685CE1C132}"/>
                  </a:ext>
                </a:extLst>
              </p14:cNvPr>
              <p14:cNvContentPartPr/>
              <p14:nvPr/>
            </p14:nvContentPartPr>
            <p14:xfrm>
              <a:off x="10664308" y="604468"/>
              <a:ext cx="450000" cy="94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81C9D5F-3C74-FA4B-91EF-A0685CE1C13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55668" y="595468"/>
                <a:ext cx="46764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40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6A77388-1564-4792-D13F-6C51F7AF9710}"/>
              </a:ext>
            </a:extLst>
          </p:cNvPr>
          <p:cNvGrpSpPr/>
          <p:nvPr/>
        </p:nvGrpSpPr>
        <p:grpSpPr>
          <a:xfrm>
            <a:off x="8066548" y="222508"/>
            <a:ext cx="1310760" cy="516240"/>
            <a:chOff x="8066548" y="222508"/>
            <a:chExt cx="131076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FD6B66-8064-0A98-5AFD-5CA1EF506DC9}"/>
                    </a:ext>
                  </a:extLst>
                </p14:cNvPr>
                <p14:cNvContentPartPr/>
                <p14:nvPr/>
              </p14:nvContentPartPr>
              <p14:xfrm>
                <a:off x="8066548" y="222508"/>
                <a:ext cx="156600" cy="516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FD6B66-8064-0A98-5AFD-5CA1EF506D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57548" y="213508"/>
                  <a:ext cx="1742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AC894E-EAB6-1CA5-10FE-A893580EF30F}"/>
                    </a:ext>
                  </a:extLst>
                </p14:cNvPr>
                <p14:cNvContentPartPr/>
                <p14:nvPr/>
              </p14:nvContentPartPr>
              <p14:xfrm>
                <a:off x="8354548" y="337348"/>
                <a:ext cx="298440" cy="344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AC894E-EAB6-1CA5-10FE-A893580EF3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5548" y="328348"/>
                  <a:ext cx="316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F08B7-B18D-E79C-E11F-EEA683235D23}"/>
                    </a:ext>
                  </a:extLst>
                </p14:cNvPr>
                <p14:cNvContentPartPr/>
                <p14:nvPr/>
              </p14:nvContentPartPr>
              <p14:xfrm>
                <a:off x="8695828" y="421948"/>
                <a:ext cx="32400" cy="219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F08B7-B18D-E79C-E11F-EEA683235D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87188" y="413308"/>
                  <a:ext cx="50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C9E8BD-39DC-799A-AFD4-B776DFDAD033}"/>
                    </a:ext>
                  </a:extLst>
                </p14:cNvPr>
                <p14:cNvContentPartPr/>
                <p14:nvPr/>
              </p14:nvContentPartPr>
              <p14:xfrm>
                <a:off x="8698348" y="307468"/>
                <a:ext cx="49320" cy="92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C9E8BD-39DC-799A-AFD4-B776DFDAD0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89708" y="298828"/>
                  <a:ext cx="66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91A3A7-8B13-55F1-D11D-E23874782777}"/>
                    </a:ext>
                  </a:extLst>
                </p14:cNvPr>
                <p14:cNvContentPartPr/>
                <p14:nvPr/>
              </p14:nvContentPartPr>
              <p14:xfrm>
                <a:off x="8802388" y="350668"/>
                <a:ext cx="574920" cy="32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91A3A7-8B13-55F1-D11D-E238747827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93388" y="342028"/>
                  <a:ext cx="59256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A5E0C5-D919-D200-531B-07DE59695C7A}"/>
              </a:ext>
            </a:extLst>
          </p:cNvPr>
          <p:cNvGrpSpPr/>
          <p:nvPr/>
        </p:nvGrpSpPr>
        <p:grpSpPr>
          <a:xfrm>
            <a:off x="9827308" y="206308"/>
            <a:ext cx="794880" cy="533880"/>
            <a:chOff x="9827308" y="206308"/>
            <a:chExt cx="79488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96C260-9EF8-5281-82E8-2A09701EA8B9}"/>
                    </a:ext>
                  </a:extLst>
                </p14:cNvPr>
                <p14:cNvContentPartPr/>
                <p14:nvPr/>
              </p14:nvContentPartPr>
              <p14:xfrm>
                <a:off x="9827308" y="510868"/>
                <a:ext cx="33588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96C260-9EF8-5281-82E8-2A09701EA8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18668" y="502228"/>
                  <a:ext cx="353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F360AD-F6A6-03E7-4AB7-1145446AEEDD}"/>
                    </a:ext>
                  </a:extLst>
                </p14:cNvPr>
                <p14:cNvContentPartPr/>
                <p14:nvPr/>
              </p14:nvContentPartPr>
              <p14:xfrm>
                <a:off x="10365508" y="206308"/>
                <a:ext cx="123480" cy="29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F360AD-F6A6-03E7-4AB7-1145446AEE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56868" y="197668"/>
                  <a:ext cx="141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C65646-A4B0-4846-7258-4966F1B57AD8}"/>
                    </a:ext>
                  </a:extLst>
                </p14:cNvPr>
                <p14:cNvContentPartPr/>
                <p14:nvPr/>
              </p14:nvContentPartPr>
              <p14:xfrm>
                <a:off x="10530028" y="241228"/>
                <a:ext cx="92160" cy="25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C65646-A4B0-4846-7258-4966F1B57A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21388" y="232588"/>
                  <a:ext cx="1098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3AA84D-8E5A-D0B2-2D7F-512E7A2E6FE3}"/>
              </a:ext>
            </a:extLst>
          </p:cNvPr>
          <p:cNvGrpSpPr/>
          <p:nvPr/>
        </p:nvGrpSpPr>
        <p:grpSpPr>
          <a:xfrm>
            <a:off x="7558228" y="49708"/>
            <a:ext cx="452520" cy="354600"/>
            <a:chOff x="7558228" y="49708"/>
            <a:chExt cx="4525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7DAF3C-5552-D897-2D4A-FFBF0D3E93D8}"/>
                    </a:ext>
                  </a:extLst>
                </p14:cNvPr>
                <p14:cNvContentPartPr/>
                <p14:nvPr/>
              </p14:nvContentPartPr>
              <p14:xfrm>
                <a:off x="7620508" y="180388"/>
                <a:ext cx="390240" cy="22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7DAF3C-5552-D897-2D4A-FFBF0D3E93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11508" y="171748"/>
                  <a:ext cx="407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14AD77-EDAB-7B66-FC71-E4F8E5EB4C79}"/>
                    </a:ext>
                  </a:extLst>
                </p14:cNvPr>
                <p14:cNvContentPartPr/>
                <p14:nvPr/>
              </p14:nvContentPartPr>
              <p14:xfrm>
                <a:off x="7558228" y="49708"/>
                <a:ext cx="285480" cy="22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14AD77-EDAB-7B66-FC71-E4F8E5EB4C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49228" y="40708"/>
                  <a:ext cx="30312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50D741-A6C9-2144-7474-5C4D5008F44A}"/>
              </a:ext>
            </a:extLst>
          </p:cNvPr>
          <p:cNvGrpSpPr/>
          <p:nvPr/>
        </p:nvGrpSpPr>
        <p:grpSpPr>
          <a:xfrm>
            <a:off x="7542028" y="1607428"/>
            <a:ext cx="2478960" cy="1150560"/>
            <a:chOff x="7542028" y="1607428"/>
            <a:chExt cx="2478960" cy="11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8F90F3-3335-54C2-5637-494FDAEAFF70}"/>
                    </a:ext>
                  </a:extLst>
                </p14:cNvPr>
                <p14:cNvContentPartPr/>
                <p14:nvPr/>
              </p14:nvContentPartPr>
              <p14:xfrm>
                <a:off x="8105788" y="1986868"/>
                <a:ext cx="255240" cy="659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8F90F3-3335-54C2-5637-494FDAEAFF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96788" y="1978228"/>
                  <a:ext cx="2728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7825333-DF31-F73D-5AF5-B855DF8ECBC7}"/>
                    </a:ext>
                  </a:extLst>
                </p14:cNvPr>
                <p14:cNvContentPartPr/>
                <p14:nvPr/>
              </p14:nvContentPartPr>
              <p14:xfrm>
                <a:off x="8373628" y="2071468"/>
                <a:ext cx="223560" cy="45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7825333-DF31-F73D-5AF5-B855DF8ECB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4628" y="2062828"/>
                  <a:ext cx="2412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B67340-C258-36A6-0D71-5C0D5E6944E8}"/>
                    </a:ext>
                  </a:extLst>
                </p14:cNvPr>
                <p14:cNvContentPartPr/>
                <p14:nvPr/>
              </p14:nvContentPartPr>
              <p14:xfrm>
                <a:off x="8747668" y="2325988"/>
                <a:ext cx="29880" cy="23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B67340-C258-36A6-0D71-5C0D5E6944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38668" y="2316988"/>
                  <a:ext cx="47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DF1DBA-33FA-65EA-E5E4-0189C417B272}"/>
                    </a:ext>
                  </a:extLst>
                </p14:cNvPr>
                <p14:cNvContentPartPr/>
                <p14:nvPr/>
              </p14:nvContentPartPr>
              <p14:xfrm>
                <a:off x="8773948" y="2206828"/>
                <a:ext cx="52920" cy="12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DF1DBA-33FA-65EA-E5E4-0189C417B2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64948" y="2198188"/>
                  <a:ext cx="70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D7DF9F-B88C-1DF6-1C90-84AA68F99CEA}"/>
                    </a:ext>
                  </a:extLst>
                </p14:cNvPr>
                <p14:cNvContentPartPr/>
                <p14:nvPr/>
              </p14:nvContentPartPr>
              <p14:xfrm>
                <a:off x="8878708" y="2319148"/>
                <a:ext cx="194760" cy="41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D7DF9F-B88C-1DF6-1C90-84AA68F99C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69708" y="2310148"/>
                  <a:ext cx="212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0AB91C-5410-914D-9C3F-4884FBB2B0BE}"/>
                    </a:ext>
                  </a:extLst>
                </p14:cNvPr>
                <p14:cNvContentPartPr/>
                <p14:nvPr/>
              </p14:nvContentPartPr>
              <p14:xfrm>
                <a:off x="9088588" y="2252908"/>
                <a:ext cx="419760" cy="45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0AB91C-5410-914D-9C3F-4884FBB2B0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79588" y="2244268"/>
                  <a:ext cx="4374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EE702E-2C7E-CBBB-8A89-61CF480BFD0A}"/>
                    </a:ext>
                  </a:extLst>
                </p14:cNvPr>
                <p14:cNvContentPartPr/>
                <p14:nvPr/>
              </p14:nvContentPartPr>
              <p14:xfrm>
                <a:off x="9711028" y="2185948"/>
                <a:ext cx="309960" cy="57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EE702E-2C7E-CBBB-8A89-61CF480BFD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02028" y="2176948"/>
                  <a:ext cx="3276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E9721B-947B-3D1B-A4D8-678F916BE220}"/>
                    </a:ext>
                  </a:extLst>
                </p14:cNvPr>
                <p14:cNvContentPartPr/>
                <p14:nvPr/>
              </p14:nvContentPartPr>
              <p14:xfrm>
                <a:off x="7554988" y="1739908"/>
                <a:ext cx="374040" cy="38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E9721B-947B-3D1B-A4D8-678F916BE2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45988" y="1730908"/>
                  <a:ext cx="391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A00AA7-FEA9-A15F-0F80-9602071CC2E9}"/>
                    </a:ext>
                  </a:extLst>
                </p14:cNvPr>
                <p14:cNvContentPartPr/>
                <p14:nvPr/>
              </p14:nvContentPartPr>
              <p14:xfrm>
                <a:off x="7542028" y="1607428"/>
                <a:ext cx="192240" cy="28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A00AA7-FEA9-A15F-0F80-9602071CC2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33028" y="1598428"/>
                  <a:ext cx="2098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3273BA-5FBF-9A72-57DC-632FBD8DE1F9}"/>
              </a:ext>
            </a:extLst>
          </p:cNvPr>
          <p:cNvGrpSpPr/>
          <p:nvPr/>
        </p:nvGrpSpPr>
        <p:grpSpPr>
          <a:xfrm>
            <a:off x="10277668" y="1928188"/>
            <a:ext cx="269280" cy="372600"/>
            <a:chOff x="10277668" y="1928188"/>
            <a:chExt cx="2692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1A9B84-89CB-322A-03C7-74F49A232DC7}"/>
                    </a:ext>
                  </a:extLst>
                </p14:cNvPr>
                <p14:cNvContentPartPr/>
                <p14:nvPr/>
              </p14:nvContentPartPr>
              <p14:xfrm>
                <a:off x="10277668" y="2092708"/>
                <a:ext cx="193680" cy="20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1A9B84-89CB-322A-03C7-74F49A232D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69028" y="2083708"/>
                  <a:ext cx="211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A818FF-2185-3630-6BCE-D839BA289FB4}"/>
                    </a:ext>
                  </a:extLst>
                </p14:cNvPr>
                <p14:cNvContentPartPr/>
                <p14:nvPr/>
              </p14:nvContentPartPr>
              <p14:xfrm>
                <a:off x="10422028" y="1928188"/>
                <a:ext cx="124920" cy="12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A818FF-2185-3630-6BCE-D839BA289F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13028" y="1919548"/>
                  <a:ext cx="1425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C6FFC5-3956-6027-1ABC-17C049ECFCDE}"/>
              </a:ext>
            </a:extLst>
          </p:cNvPr>
          <p:cNvGrpSpPr/>
          <p:nvPr/>
        </p:nvGrpSpPr>
        <p:grpSpPr>
          <a:xfrm>
            <a:off x="5816188" y="274708"/>
            <a:ext cx="1311120" cy="319320"/>
            <a:chOff x="5816188" y="274708"/>
            <a:chExt cx="13111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5F7CD4-E58D-2AEC-BC30-2B238EEEF1EC}"/>
                    </a:ext>
                  </a:extLst>
                </p14:cNvPr>
                <p14:cNvContentPartPr/>
                <p14:nvPr/>
              </p14:nvContentPartPr>
              <p14:xfrm>
                <a:off x="6159628" y="388828"/>
                <a:ext cx="967680" cy="26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5F7CD4-E58D-2AEC-BC30-2B238EEEF1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0628" y="379828"/>
                  <a:ext cx="985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25131B-B911-F84B-4144-47E2B6AD1673}"/>
                    </a:ext>
                  </a:extLst>
                </p14:cNvPr>
                <p14:cNvContentPartPr/>
                <p14:nvPr/>
              </p14:nvContentPartPr>
              <p14:xfrm>
                <a:off x="5816188" y="274708"/>
                <a:ext cx="382680" cy="31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25131B-B911-F84B-4144-47E2B6AD16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07188" y="265708"/>
                  <a:ext cx="40032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1B4BFBF-107B-3CDC-D529-D04907DCB367}"/>
              </a:ext>
            </a:extLst>
          </p:cNvPr>
          <p:cNvGrpSpPr/>
          <p:nvPr/>
        </p:nvGrpSpPr>
        <p:grpSpPr>
          <a:xfrm>
            <a:off x="2257228" y="167788"/>
            <a:ext cx="674280" cy="307440"/>
            <a:chOff x="2257228" y="167788"/>
            <a:chExt cx="67428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816461-C484-6281-FEBE-AF13965A3150}"/>
                    </a:ext>
                  </a:extLst>
                </p14:cNvPr>
                <p14:cNvContentPartPr/>
                <p14:nvPr/>
              </p14:nvContentPartPr>
              <p14:xfrm>
                <a:off x="2257228" y="211708"/>
                <a:ext cx="372960" cy="26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816461-C484-6281-FEBE-AF13965A31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48588" y="203068"/>
                  <a:ext cx="390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1D60D0-EC0D-DC8C-5C48-CCA8FE3074D6}"/>
                    </a:ext>
                  </a:extLst>
                </p14:cNvPr>
                <p14:cNvContentPartPr/>
                <p14:nvPr/>
              </p14:nvContentPartPr>
              <p14:xfrm>
                <a:off x="2754748" y="412948"/>
                <a:ext cx="20160" cy="4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1D60D0-EC0D-DC8C-5C48-CCA8FE3074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45748" y="403948"/>
                  <a:ext cx="37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0C2AAC-90F2-AA69-0D94-FDFCD2F4C686}"/>
                    </a:ext>
                  </a:extLst>
                </p14:cNvPr>
                <p14:cNvContentPartPr/>
                <p14:nvPr/>
              </p14:nvContentPartPr>
              <p14:xfrm>
                <a:off x="2712268" y="239428"/>
                <a:ext cx="46080" cy="46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0C2AAC-90F2-AA69-0D94-FDFCD2F4C6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3268" y="230428"/>
                  <a:ext cx="63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17896D-618E-269C-25D9-19980C2C4D70}"/>
                    </a:ext>
                  </a:extLst>
                </p14:cNvPr>
                <p14:cNvContentPartPr/>
                <p14:nvPr/>
              </p14:nvContentPartPr>
              <p14:xfrm>
                <a:off x="2915308" y="405388"/>
                <a:ext cx="16200" cy="5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17896D-618E-269C-25D9-19980C2C4D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06308" y="396748"/>
                  <a:ext cx="33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568EEB-51B9-B63A-6B38-13F5203480D6}"/>
                    </a:ext>
                  </a:extLst>
                </p14:cNvPr>
                <p14:cNvContentPartPr/>
                <p14:nvPr/>
              </p14:nvContentPartPr>
              <p14:xfrm>
                <a:off x="2885788" y="167788"/>
                <a:ext cx="39240" cy="9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568EEB-51B9-B63A-6B38-13F5203480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76788" y="158788"/>
                  <a:ext cx="5688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A7F4AD-7970-F623-F2CA-4DE73EBFCA69}"/>
              </a:ext>
            </a:extLst>
          </p:cNvPr>
          <p:cNvGrpSpPr/>
          <p:nvPr/>
        </p:nvGrpSpPr>
        <p:grpSpPr>
          <a:xfrm>
            <a:off x="3235348" y="147268"/>
            <a:ext cx="1390680" cy="520200"/>
            <a:chOff x="3235348" y="147268"/>
            <a:chExt cx="139068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D31BC2-5408-A762-B7BD-914277A380FB}"/>
                    </a:ext>
                  </a:extLst>
                </p14:cNvPr>
                <p14:cNvContentPartPr/>
                <p14:nvPr/>
              </p14:nvContentPartPr>
              <p14:xfrm>
                <a:off x="3235348" y="174268"/>
                <a:ext cx="156960" cy="49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D31BC2-5408-A762-B7BD-914277A380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26708" y="165628"/>
                  <a:ext cx="1746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C23C78-3559-46BD-3C12-BEC3F6E0561F}"/>
                    </a:ext>
                  </a:extLst>
                </p14:cNvPr>
                <p14:cNvContentPartPr/>
                <p14:nvPr/>
              </p14:nvContentPartPr>
              <p14:xfrm>
                <a:off x="3409228" y="268228"/>
                <a:ext cx="306000" cy="305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C23C78-3559-46BD-3C12-BEC3F6E056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00228" y="259228"/>
                  <a:ext cx="323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C7F8D8-360B-C217-DDBB-F6A10900FE25}"/>
                    </a:ext>
                  </a:extLst>
                </p14:cNvPr>
                <p14:cNvContentPartPr/>
                <p14:nvPr/>
              </p14:nvContentPartPr>
              <p14:xfrm>
                <a:off x="3750868" y="248788"/>
                <a:ext cx="32760" cy="26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C7F8D8-360B-C217-DDBB-F6A10900FE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1868" y="239788"/>
                  <a:ext cx="50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93533C-4E6D-5F30-B83B-FA0EC09B6683}"/>
                    </a:ext>
                  </a:extLst>
                </p14:cNvPr>
                <p14:cNvContentPartPr/>
                <p14:nvPr/>
              </p14:nvContentPartPr>
              <p14:xfrm>
                <a:off x="3776788" y="147268"/>
                <a:ext cx="69120" cy="5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93533C-4E6D-5F30-B83B-FA0EC09B66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68148" y="138628"/>
                  <a:ext cx="86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1E03C7-BDFF-7F57-955A-58BC76400652}"/>
                    </a:ext>
                  </a:extLst>
                </p14:cNvPr>
                <p14:cNvContentPartPr/>
                <p14:nvPr/>
              </p14:nvContentPartPr>
              <p14:xfrm>
                <a:off x="3924028" y="262828"/>
                <a:ext cx="521640" cy="313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1E03C7-BDFF-7F57-955A-58BC764006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15028" y="254188"/>
                  <a:ext cx="539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5F7672-E318-0EB8-B13E-F9F281BAB0C3}"/>
                    </a:ext>
                  </a:extLst>
                </p14:cNvPr>
                <p14:cNvContentPartPr/>
                <p14:nvPr/>
              </p14:nvContentPartPr>
              <p14:xfrm>
                <a:off x="4356388" y="240508"/>
                <a:ext cx="145080" cy="30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5F7672-E318-0EB8-B13E-F9F281BAB0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7388" y="231508"/>
                  <a:ext cx="162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1BCBE3-081E-42AE-07A7-6E85D460711E}"/>
                    </a:ext>
                  </a:extLst>
                </p14:cNvPr>
                <p14:cNvContentPartPr/>
                <p14:nvPr/>
              </p14:nvContentPartPr>
              <p14:xfrm>
                <a:off x="4494628" y="213868"/>
                <a:ext cx="131400" cy="411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1BCBE3-081E-42AE-07A7-6E85D46071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85628" y="204868"/>
                  <a:ext cx="14904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24677A-4B27-0D64-128C-3BDF08E217D5}"/>
              </a:ext>
            </a:extLst>
          </p:cNvPr>
          <p:cNvGrpSpPr/>
          <p:nvPr/>
        </p:nvGrpSpPr>
        <p:grpSpPr>
          <a:xfrm>
            <a:off x="2278468" y="1966708"/>
            <a:ext cx="2757240" cy="744120"/>
            <a:chOff x="2278468" y="1966708"/>
            <a:chExt cx="2757240" cy="74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EC7700-8344-6BDC-24F0-412908954DC5}"/>
                    </a:ext>
                  </a:extLst>
                </p14:cNvPr>
                <p14:cNvContentPartPr/>
                <p14:nvPr/>
              </p14:nvContentPartPr>
              <p14:xfrm>
                <a:off x="2278468" y="1966708"/>
                <a:ext cx="367200" cy="565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EC7700-8344-6BDC-24F0-412908954D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9468" y="1958068"/>
                  <a:ext cx="3848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404E57-9B10-044B-B2C9-9FD01F44B1E7}"/>
                    </a:ext>
                  </a:extLst>
                </p14:cNvPr>
                <p14:cNvContentPartPr/>
                <p14:nvPr/>
              </p14:nvContentPartPr>
              <p14:xfrm>
                <a:off x="2869948" y="2441908"/>
                <a:ext cx="28800" cy="7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404E57-9B10-044B-B2C9-9FD01F44B1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60948" y="2433268"/>
                  <a:ext cx="46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A9F1AF-F795-4DC8-51FB-53B062BC3D08}"/>
                    </a:ext>
                  </a:extLst>
                </p14:cNvPr>
                <p14:cNvContentPartPr/>
                <p14:nvPr/>
              </p14:nvContentPartPr>
              <p14:xfrm>
                <a:off x="2908468" y="2186668"/>
                <a:ext cx="39600" cy="6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A9F1AF-F795-4DC8-51FB-53B062BC3D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99828" y="2177668"/>
                  <a:ext cx="57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72A22F-24EE-B1C4-34BB-5E3C37579B4E}"/>
                    </a:ext>
                  </a:extLst>
                </p14:cNvPr>
                <p14:cNvContentPartPr/>
                <p14:nvPr/>
              </p14:nvContentPartPr>
              <p14:xfrm>
                <a:off x="3115108" y="2208988"/>
                <a:ext cx="72360" cy="314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72A22F-24EE-B1C4-34BB-5E3C37579B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06108" y="2200348"/>
                  <a:ext cx="90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62CF5-EE86-1C3F-24AD-620A69AB9590}"/>
                    </a:ext>
                  </a:extLst>
                </p14:cNvPr>
                <p14:cNvContentPartPr/>
                <p14:nvPr/>
              </p14:nvContentPartPr>
              <p14:xfrm>
                <a:off x="3465388" y="2050948"/>
                <a:ext cx="162000" cy="659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62CF5-EE86-1C3F-24AD-620A69AB95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6748" y="2042308"/>
                  <a:ext cx="1796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729B71-1FFC-D5BD-AA15-54466435BC39}"/>
                    </a:ext>
                  </a:extLst>
                </p14:cNvPr>
                <p14:cNvContentPartPr/>
                <p14:nvPr/>
              </p14:nvContentPartPr>
              <p14:xfrm>
                <a:off x="3693988" y="2183788"/>
                <a:ext cx="299520" cy="397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729B71-1FFC-D5BD-AA15-54466435BC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85348" y="2174788"/>
                  <a:ext cx="3171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34D95B-9337-A8FF-103A-741C37E91B26}"/>
                    </a:ext>
                  </a:extLst>
                </p14:cNvPr>
                <p14:cNvContentPartPr/>
                <p14:nvPr/>
              </p14:nvContentPartPr>
              <p14:xfrm>
                <a:off x="4107988" y="2181988"/>
                <a:ext cx="33120" cy="35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34D95B-9337-A8FF-103A-741C37E91B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98988" y="2173348"/>
                  <a:ext cx="5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09E5E0-3EBA-D103-BADF-0DA1D8C261A2}"/>
                    </a:ext>
                  </a:extLst>
                </p14:cNvPr>
                <p14:cNvContentPartPr/>
                <p14:nvPr/>
              </p14:nvContentPartPr>
              <p14:xfrm>
                <a:off x="4138948" y="2123308"/>
                <a:ext cx="25200" cy="46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09E5E0-3EBA-D103-BADF-0DA1D8C261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29948" y="2114308"/>
                  <a:ext cx="42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D49000-C579-11B8-18FD-B029C634AE99}"/>
                    </a:ext>
                  </a:extLst>
                </p14:cNvPr>
                <p14:cNvContentPartPr/>
                <p14:nvPr/>
              </p14:nvContentPartPr>
              <p14:xfrm>
                <a:off x="4245508" y="2196748"/>
                <a:ext cx="518040" cy="403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D49000-C579-11B8-18FD-B029C634AE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6508" y="2188108"/>
                  <a:ext cx="535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A3B7FD-F162-C1F3-2945-623A1FB1F1A2}"/>
                    </a:ext>
                  </a:extLst>
                </p14:cNvPr>
                <p14:cNvContentPartPr/>
                <p14:nvPr/>
              </p14:nvContentPartPr>
              <p14:xfrm>
                <a:off x="4648348" y="2310148"/>
                <a:ext cx="243000" cy="281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A3B7FD-F162-C1F3-2945-623A1FB1F1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39348" y="2301508"/>
                  <a:ext cx="260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0AABBB-127C-0C38-3B47-27D52ABB24B6}"/>
                    </a:ext>
                  </a:extLst>
                </p14:cNvPr>
                <p14:cNvContentPartPr/>
                <p14:nvPr/>
              </p14:nvContentPartPr>
              <p14:xfrm>
                <a:off x="4707388" y="2314828"/>
                <a:ext cx="328320" cy="396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0AABBB-127C-0C38-3B47-27D52ABB24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98748" y="2306188"/>
                  <a:ext cx="3459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AB4117-BBCD-D400-37C9-CBCFEBADF1BF}"/>
              </a:ext>
            </a:extLst>
          </p:cNvPr>
          <p:cNvGrpSpPr/>
          <p:nvPr/>
        </p:nvGrpSpPr>
        <p:grpSpPr>
          <a:xfrm>
            <a:off x="5405788" y="1854028"/>
            <a:ext cx="1674360" cy="2532600"/>
            <a:chOff x="5405788" y="1854028"/>
            <a:chExt cx="1674360" cy="25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8CA7C7-0D80-5775-FA34-B52C29A6D80B}"/>
                    </a:ext>
                  </a:extLst>
                </p14:cNvPr>
                <p14:cNvContentPartPr/>
                <p14:nvPr/>
              </p14:nvContentPartPr>
              <p14:xfrm>
                <a:off x="6345388" y="2012428"/>
                <a:ext cx="727920" cy="9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8CA7C7-0D80-5775-FA34-B52C29A6D8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36388" y="2003788"/>
                  <a:ext cx="74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9DBFBB-F645-9263-9436-BF3972BCE139}"/>
                    </a:ext>
                  </a:extLst>
                </p14:cNvPr>
                <p14:cNvContentPartPr/>
                <p14:nvPr/>
              </p14:nvContentPartPr>
              <p14:xfrm>
                <a:off x="6063868" y="1854028"/>
                <a:ext cx="544320" cy="426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9DBFBB-F645-9263-9436-BF3972BCE1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55228" y="1845028"/>
                  <a:ext cx="561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50B80B-6699-69CF-C8A5-D6662DBAD136}"/>
                    </a:ext>
                  </a:extLst>
                </p14:cNvPr>
                <p14:cNvContentPartPr/>
                <p14:nvPr/>
              </p14:nvContentPartPr>
              <p14:xfrm>
                <a:off x="5802868" y="2101708"/>
                <a:ext cx="1277280" cy="2152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50B80B-6699-69CF-C8A5-D6662DBAD1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94228" y="2092708"/>
                  <a:ext cx="1294920" cy="21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5FAE9C-E655-26D8-2352-B465E8F93722}"/>
                    </a:ext>
                  </a:extLst>
                </p14:cNvPr>
                <p14:cNvContentPartPr/>
                <p14:nvPr/>
              </p14:nvContentPartPr>
              <p14:xfrm>
                <a:off x="5405788" y="3871828"/>
                <a:ext cx="404280" cy="514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5FAE9C-E655-26D8-2352-B465E8F9372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96788" y="3863188"/>
                  <a:ext cx="421920" cy="53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B9008D-3848-B7EA-4C21-226D89B05D62}"/>
              </a:ext>
            </a:extLst>
          </p:cNvPr>
          <p:cNvGrpSpPr/>
          <p:nvPr/>
        </p:nvGrpSpPr>
        <p:grpSpPr>
          <a:xfrm>
            <a:off x="3131668" y="3684268"/>
            <a:ext cx="1691280" cy="682560"/>
            <a:chOff x="3131668" y="3684268"/>
            <a:chExt cx="1691280" cy="6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566E41-476B-7D06-1525-120420F2836E}"/>
                    </a:ext>
                  </a:extLst>
                </p14:cNvPr>
                <p14:cNvContentPartPr/>
                <p14:nvPr/>
              </p14:nvContentPartPr>
              <p14:xfrm>
                <a:off x="3131668" y="3684268"/>
                <a:ext cx="235440" cy="65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566E41-476B-7D06-1525-120420F283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22668" y="3675628"/>
                  <a:ext cx="2530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375107-6584-6003-3DFA-131160B49649}"/>
                    </a:ext>
                  </a:extLst>
                </p14:cNvPr>
                <p14:cNvContentPartPr/>
                <p14:nvPr/>
              </p14:nvContentPartPr>
              <p14:xfrm>
                <a:off x="3495268" y="3891268"/>
                <a:ext cx="236160" cy="433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375107-6584-6003-3DFA-131160B496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86628" y="3882628"/>
                  <a:ext cx="253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9CA601-7A47-84C1-D959-25D382B9B17B}"/>
                    </a:ext>
                  </a:extLst>
                </p14:cNvPr>
                <p14:cNvContentPartPr/>
                <p14:nvPr/>
              </p14:nvContentPartPr>
              <p14:xfrm>
                <a:off x="3757348" y="3829348"/>
                <a:ext cx="62640" cy="459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9CA601-7A47-84C1-D959-25D382B9B1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48348" y="3820348"/>
                  <a:ext cx="802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25ACEF-3FA3-CB3F-9B33-6D07CF8C1DE1}"/>
                    </a:ext>
                  </a:extLst>
                </p14:cNvPr>
                <p14:cNvContentPartPr/>
                <p14:nvPr/>
              </p14:nvContentPartPr>
              <p14:xfrm>
                <a:off x="3947068" y="4016188"/>
                <a:ext cx="210960" cy="315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25ACEF-3FA3-CB3F-9B33-6D07CF8C1DE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38068" y="4007188"/>
                  <a:ext cx="228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E74C8F4-DA76-6627-C1AD-C96F676FFD5D}"/>
                    </a:ext>
                  </a:extLst>
                </p14:cNvPr>
                <p14:cNvContentPartPr/>
                <p14:nvPr/>
              </p14:nvContentPartPr>
              <p14:xfrm>
                <a:off x="4173508" y="3894508"/>
                <a:ext cx="121680" cy="468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E74C8F4-DA76-6627-C1AD-C96F676FFD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64508" y="3885508"/>
                  <a:ext cx="139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8A389F-51B9-54FE-66B0-0F9939D5B453}"/>
                    </a:ext>
                  </a:extLst>
                </p14:cNvPr>
                <p14:cNvContentPartPr/>
                <p14:nvPr/>
              </p14:nvContentPartPr>
              <p14:xfrm>
                <a:off x="4167028" y="4032748"/>
                <a:ext cx="279000" cy="3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8A389F-51B9-54FE-66B0-0F9939D5B4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8028" y="4023748"/>
                  <a:ext cx="296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884FEF-383F-ADF7-AEB8-BE5F783A807E}"/>
                    </a:ext>
                  </a:extLst>
                </p14:cNvPr>
                <p14:cNvContentPartPr/>
                <p14:nvPr/>
              </p14:nvContentPartPr>
              <p14:xfrm>
                <a:off x="4478428" y="3916108"/>
                <a:ext cx="344520" cy="450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884FEF-383F-ADF7-AEB8-BE5F783A80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69428" y="3907108"/>
                  <a:ext cx="362160" cy="46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3D097D2-E762-A61F-3EE6-43666839A740}"/>
              </a:ext>
            </a:extLst>
          </p:cNvPr>
          <p:cNvGrpSpPr/>
          <p:nvPr/>
        </p:nvGrpSpPr>
        <p:grpSpPr>
          <a:xfrm>
            <a:off x="4215988" y="2945548"/>
            <a:ext cx="252720" cy="537480"/>
            <a:chOff x="4215988" y="2945548"/>
            <a:chExt cx="25272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46C7B6-CF92-DA92-96D6-DC3FC227AEBA}"/>
                    </a:ext>
                  </a:extLst>
                </p14:cNvPr>
                <p14:cNvContentPartPr/>
                <p14:nvPr/>
              </p14:nvContentPartPr>
              <p14:xfrm>
                <a:off x="4215988" y="2945548"/>
                <a:ext cx="43200" cy="447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46C7B6-CF92-DA92-96D6-DC3FC227AE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07348" y="2936548"/>
                  <a:ext cx="608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7BC162-F55C-8E71-ECE1-A17A8862E84A}"/>
                    </a:ext>
                  </a:extLst>
                </p14:cNvPr>
                <p14:cNvContentPartPr/>
                <p14:nvPr/>
              </p14:nvContentPartPr>
              <p14:xfrm>
                <a:off x="4422988" y="3053908"/>
                <a:ext cx="45720" cy="429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7BC162-F55C-8E71-ECE1-A17A8862E8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13988" y="3045268"/>
                  <a:ext cx="63360" cy="44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DA1EECB-6529-CDDA-BB52-7C72133EEF00}"/>
                  </a:ext>
                </a:extLst>
              </p14:cNvPr>
              <p14:cNvContentPartPr/>
              <p14:nvPr/>
            </p14:nvContentPartPr>
            <p14:xfrm>
              <a:off x="7024708" y="2095948"/>
              <a:ext cx="452520" cy="164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DA1EECB-6529-CDDA-BB52-7C72133EEF0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15708" y="2086948"/>
                <a:ext cx="470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19303B7-942D-F105-FE60-4A305708F3D3}"/>
                  </a:ext>
                </a:extLst>
              </p14:cNvPr>
              <p14:cNvContentPartPr/>
              <p14:nvPr/>
            </p14:nvContentPartPr>
            <p14:xfrm>
              <a:off x="7113268" y="356068"/>
              <a:ext cx="144360" cy="113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19303B7-942D-F105-FE60-4A305708F3D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04268" y="347428"/>
                <a:ext cx="162000" cy="1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431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60A715-96B6-BD25-7988-7901DB242595}"/>
                  </a:ext>
                </a:extLst>
              </p14:cNvPr>
              <p14:cNvContentPartPr/>
              <p14:nvPr/>
            </p14:nvContentPartPr>
            <p14:xfrm>
              <a:off x="1727668" y="207388"/>
              <a:ext cx="80280" cy="30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60A715-96B6-BD25-7988-7901DB242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028" y="198748"/>
                <a:ext cx="979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C540B7-AB4B-5DE0-F06E-EC66BD8E1B28}"/>
                  </a:ext>
                </a:extLst>
              </p14:cNvPr>
              <p14:cNvContentPartPr/>
              <p14:nvPr/>
            </p14:nvContentPartPr>
            <p14:xfrm>
              <a:off x="1850428" y="4227508"/>
              <a:ext cx="176760" cy="49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C540B7-AB4B-5DE0-F06E-EC66BD8E1B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1428" y="4218868"/>
                <a:ext cx="194400" cy="5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3573DF2-DFFD-F1F3-E17E-46D93512CA46}"/>
              </a:ext>
            </a:extLst>
          </p:cNvPr>
          <p:cNvGrpSpPr/>
          <p:nvPr/>
        </p:nvGrpSpPr>
        <p:grpSpPr>
          <a:xfrm>
            <a:off x="1938628" y="781228"/>
            <a:ext cx="1233360" cy="446400"/>
            <a:chOff x="1938628" y="781228"/>
            <a:chExt cx="123336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D1F752-64A6-B7EA-6740-708F4D841519}"/>
                    </a:ext>
                  </a:extLst>
                </p14:cNvPr>
                <p14:cNvContentPartPr/>
                <p14:nvPr/>
              </p14:nvContentPartPr>
              <p14:xfrm>
                <a:off x="1981468" y="858628"/>
                <a:ext cx="88560" cy="264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D1F752-64A6-B7EA-6740-708F4D8415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2468" y="849988"/>
                  <a:ext cx="106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676D5F-E165-5777-8706-436994AF34D4}"/>
                    </a:ext>
                  </a:extLst>
                </p14:cNvPr>
                <p14:cNvContentPartPr/>
                <p14:nvPr/>
              </p14:nvContentPartPr>
              <p14:xfrm>
                <a:off x="1938628" y="977428"/>
                <a:ext cx="236160" cy="6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676D5F-E165-5777-8706-436994AF34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9988" y="968428"/>
                  <a:ext cx="253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CEDE94-BB47-D4F6-059D-1624AB8B18E7}"/>
                    </a:ext>
                  </a:extLst>
                </p14:cNvPr>
                <p14:cNvContentPartPr/>
                <p14:nvPr/>
              </p14:nvContentPartPr>
              <p14:xfrm>
                <a:off x="2200708" y="978508"/>
                <a:ext cx="20016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CEDE94-BB47-D4F6-059D-1624AB8B18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92068" y="969868"/>
                  <a:ext cx="217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832A5-FBEE-C6F4-8797-C4A29CB56D32}"/>
                    </a:ext>
                  </a:extLst>
                </p14:cNvPr>
                <p14:cNvContentPartPr/>
                <p14:nvPr/>
              </p14:nvContentPartPr>
              <p14:xfrm>
                <a:off x="2417788" y="981748"/>
                <a:ext cx="183600" cy="18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832A5-FBEE-C6F4-8797-C4A29CB56D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8788" y="973108"/>
                  <a:ext cx="201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BF4B8-4432-DE1C-F476-827D06CD62A3}"/>
                    </a:ext>
                  </a:extLst>
                </p14:cNvPr>
                <p14:cNvContentPartPr/>
                <p14:nvPr/>
              </p14:nvContentPartPr>
              <p14:xfrm>
                <a:off x="2675908" y="1033948"/>
                <a:ext cx="11520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BF4B8-4432-DE1C-F476-827D06CD62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67268" y="1024948"/>
                  <a:ext cx="132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FCADA-8D4F-46A7-FD39-284A9375DD66}"/>
                    </a:ext>
                  </a:extLst>
                </p14:cNvPr>
                <p14:cNvContentPartPr/>
                <p14:nvPr/>
              </p14:nvContentPartPr>
              <p14:xfrm>
                <a:off x="2822068" y="819388"/>
                <a:ext cx="152640" cy="30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FCADA-8D4F-46A7-FD39-284A9375DD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3068" y="810388"/>
                  <a:ext cx="170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D0FDFB-A6E1-E01C-54BE-495FF3AD5857}"/>
                    </a:ext>
                  </a:extLst>
                </p14:cNvPr>
                <p14:cNvContentPartPr/>
                <p14:nvPr/>
              </p14:nvContentPartPr>
              <p14:xfrm>
                <a:off x="3000268" y="781228"/>
                <a:ext cx="171720" cy="44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D0FDFB-A6E1-E01C-54BE-495FF3AD58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91628" y="772588"/>
                  <a:ext cx="189360" cy="4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C6F00-380C-BBBE-D421-52E54366B54C}"/>
              </a:ext>
            </a:extLst>
          </p:cNvPr>
          <p:cNvGrpSpPr/>
          <p:nvPr/>
        </p:nvGrpSpPr>
        <p:grpSpPr>
          <a:xfrm>
            <a:off x="2099188" y="1521748"/>
            <a:ext cx="1242360" cy="730800"/>
            <a:chOff x="2099188" y="1521748"/>
            <a:chExt cx="1242360" cy="73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08787D-B605-E6E1-6A5B-2CD0FF30DD9E}"/>
                    </a:ext>
                  </a:extLst>
                </p14:cNvPr>
                <p14:cNvContentPartPr/>
                <p14:nvPr/>
              </p14:nvContentPartPr>
              <p14:xfrm>
                <a:off x="2142028" y="1521748"/>
                <a:ext cx="105120" cy="492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08787D-B605-E6E1-6A5B-2CD0FF30DD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3028" y="1513108"/>
                  <a:ext cx="1227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808DA8-9CE5-AEE0-0826-2679346CA068}"/>
                    </a:ext>
                  </a:extLst>
                </p14:cNvPr>
                <p14:cNvContentPartPr/>
                <p14:nvPr/>
              </p14:nvContentPartPr>
              <p14:xfrm>
                <a:off x="2099188" y="1884268"/>
                <a:ext cx="295200" cy="1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808DA8-9CE5-AEE0-0826-2679346CA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0548" y="1875268"/>
                  <a:ext cx="312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21807B-12B9-DF07-2D88-7BE89BA3A207}"/>
                    </a:ext>
                  </a:extLst>
                </p14:cNvPr>
                <p14:cNvContentPartPr/>
                <p14:nvPr/>
              </p14:nvContentPartPr>
              <p14:xfrm>
                <a:off x="2440108" y="1809748"/>
                <a:ext cx="214200" cy="267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21807B-12B9-DF07-2D88-7BE89BA3A2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31108" y="1801108"/>
                  <a:ext cx="231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20D95C-685F-A534-C17C-DE4E30B95054}"/>
                    </a:ext>
                  </a:extLst>
                </p14:cNvPr>
                <p14:cNvContentPartPr/>
                <p14:nvPr/>
              </p14:nvContentPartPr>
              <p14:xfrm>
                <a:off x="2755108" y="1936108"/>
                <a:ext cx="245520" cy="20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20D95C-685F-A534-C17C-DE4E30B950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46468" y="1927108"/>
                  <a:ext cx="263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58CB85-13A6-AE83-B6D9-E09B24CE9A57}"/>
                    </a:ext>
                  </a:extLst>
                </p14:cNvPr>
                <p14:cNvContentPartPr/>
                <p14:nvPr/>
              </p14:nvContentPartPr>
              <p14:xfrm>
                <a:off x="2989108" y="1787068"/>
                <a:ext cx="136080" cy="315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58CB85-13A6-AE83-B6D9-E09B24CE9A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80468" y="1778428"/>
                  <a:ext cx="153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5CF7B5-0C62-5B1F-E1D3-1A3D973A1991}"/>
                    </a:ext>
                  </a:extLst>
                </p14:cNvPr>
                <p14:cNvContentPartPr/>
                <p14:nvPr/>
              </p14:nvContentPartPr>
              <p14:xfrm>
                <a:off x="3174148" y="1752508"/>
                <a:ext cx="167400" cy="50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5CF7B5-0C62-5B1F-E1D3-1A3D973A19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5148" y="1743868"/>
                  <a:ext cx="18504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A2BF09-DC18-2E96-0303-B4744FD45A17}"/>
              </a:ext>
            </a:extLst>
          </p:cNvPr>
          <p:cNvGrpSpPr/>
          <p:nvPr/>
        </p:nvGrpSpPr>
        <p:grpSpPr>
          <a:xfrm>
            <a:off x="2063188" y="2568628"/>
            <a:ext cx="1627920" cy="1543680"/>
            <a:chOff x="2063188" y="2568628"/>
            <a:chExt cx="1627920" cy="15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67B8B1-D571-1B21-121F-9AF16AF7B556}"/>
                    </a:ext>
                  </a:extLst>
                </p14:cNvPr>
                <p14:cNvContentPartPr/>
                <p14:nvPr/>
              </p14:nvContentPartPr>
              <p14:xfrm>
                <a:off x="2204308" y="2568628"/>
                <a:ext cx="190440" cy="420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67B8B1-D571-1B21-121F-9AF16AF7B5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5308" y="2559628"/>
                  <a:ext cx="208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248BBF-597B-5318-3A7D-8956DE92B2F6}"/>
                    </a:ext>
                  </a:extLst>
                </p14:cNvPr>
                <p14:cNvContentPartPr/>
                <p14:nvPr/>
              </p14:nvContentPartPr>
              <p14:xfrm>
                <a:off x="2184508" y="2827108"/>
                <a:ext cx="315000" cy="32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248BBF-597B-5318-3A7D-8956DE92B2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75508" y="2818468"/>
                  <a:ext cx="332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5D350D-BF0E-494C-8FA8-353874CA0F5A}"/>
                    </a:ext>
                  </a:extLst>
                </p14:cNvPr>
                <p14:cNvContentPartPr/>
                <p14:nvPr/>
              </p14:nvContentPartPr>
              <p14:xfrm>
                <a:off x="2514988" y="2762668"/>
                <a:ext cx="217080" cy="18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5D350D-BF0E-494C-8FA8-353874CA0F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5988" y="2754028"/>
                  <a:ext cx="234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D9B5BA-A354-7349-787F-9D9D7E4BDBF8}"/>
                    </a:ext>
                  </a:extLst>
                </p14:cNvPr>
                <p14:cNvContentPartPr/>
                <p14:nvPr/>
              </p14:nvContentPartPr>
              <p14:xfrm>
                <a:off x="2817028" y="2792548"/>
                <a:ext cx="164160" cy="25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D9B5BA-A354-7349-787F-9D9D7E4BDB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08028" y="2783548"/>
                  <a:ext cx="181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E02672-357C-0F9D-A102-41FE0B80D04D}"/>
                    </a:ext>
                  </a:extLst>
                </p14:cNvPr>
                <p14:cNvContentPartPr/>
                <p14:nvPr/>
              </p14:nvContentPartPr>
              <p14:xfrm>
                <a:off x="3085588" y="2818108"/>
                <a:ext cx="52920" cy="390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E02672-357C-0F9D-A102-41FE0B80D0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6588" y="2809108"/>
                  <a:ext cx="705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A40031-6B5A-F39C-A19D-F177110170A7}"/>
                    </a:ext>
                  </a:extLst>
                </p14:cNvPr>
                <p14:cNvContentPartPr/>
                <p14:nvPr/>
              </p14:nvContentPartPr>
              <p14:xfrm>
                <a:off x="3284308" y="2671588"/>
                <a:ext cx="119520" cy="35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A40031-6B5A-F39C-A19D-F177110170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75308" y="2662588"/>
                  <a:ext cx="137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2551BE-908D-DBE5-98DC-0C35056FAFA3}"/>
                    </a:ext>
                  </a:extLst>
                </p14:cNvPr>
                <p14:cNvContentPartPr/>
                <p14:nvPr/>
              </p14:nvContentPartPr>
              <p14:xfrm>
                <a:off x="3468988" y="2611108"/>
                <a:ext cx="222120" cy="62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2551BE-908D-DBE5-98DC-0C35056FAF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59988" y="2602108"/>
                  <a:ext cx="2397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747E3A-EEF4-69C8-80F5-B4DC127D5D5C}"/>
                    </a:ext>
                  </a:extLst>
                </p14:cNvPr>
                <p14:cNvContentPartPr/>
                <p14:nvPr/>
              </p14:nvContentPartPr>
              <p14:xfrm>
                <a:off x="2069668" y="3431908"/>
                <a:ext cx="78480" cy="334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747E3A-EEF4-69C8-80F5-B4DC127D5D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61028" y="3422908"/>
                  <a:ext cx="961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6C9242-8798-BF85-6A4D-39B7877FE5E7}"/>
                    </a:ext>
                  </a:extLst>
                </p14:cNvPr>
                <p14:cNvContentPartPr/>
                <p14:nvPr/>
              </p14:nvContentPartPr>
              <p14:xfrm>
                <a:off x="2063188" y="3354508"/>
                <a:ext cx="69120" cy="107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6C9242-8798-BF85-6A4D-39B7877FE5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54548" y="3345508"/>
                  <a:ext cx="86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58C381-9D90-FFE4-0644-BC05756E79B1}"/>
                    </a:ext>
                  </a:extLst>
                </p14:cNvPr>
                <p14:cNvContentPartPr/>
                <p14:nvPr/>
              </p14:nvContentPartPr>
              <p14:xfrm>
                <a:off x="2222668" y="3562948"/>
                <a:ext cx="266760" cy="29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58C381-9D90-FFE4-0644-BC05756E79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14028" y="3554308"/>
                  <a:ext cx="284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113E65-099A-A476-0134-A0CDB9757C3C}"/>
                    </a:ext>
                  </a:extLst>
                </p14:cNvPr>
                <p14:cNvContentPartPr/>
                <p14:nvPr/>
              </p14:nvContentPartPr>
              <p14:xfrm>
                <a:off x="2416348" y="3634588"/>
                <a:ext cx="368280" cy="217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113E65-099A-A476-0134-A0CDB9757C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07708" y="3625588"/>
                  <a:ext cx="385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3BE8B6-13F9-34BB-F520-C37E5E4DCD2F}"/>
                    </a:ext>
                  </a:extLst>
                </p14:cNvPr>
                <p14:cNvContentPartPr/>
                <p14:nvPr/>
              </p14:nvContentPartPr>
              <p14:xfrm>
                <a:off x="2997028" y="3581308"/>
                <a:ext cx="79200" cy="35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3BE8B6-13F9-34BB-F520-C37E5E4DCD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88388" y="3572668"/>
                  <a:ext cx="968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3A10DD-A7B4-DCD2-6E5A-D959F5C88294}"/>
                    </a:ext>
                  </a:extLst>
                </p14:cNvPr>
                <p14:cNvContentPartPr/>
                <p14:nvPr/>
              </p14:nvContentPartPr>
              <p14:xfrm>
                <a:off x="2908468" y="3684988"/>
                <a:ext cx="439200" cy="167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3A10DD-A7B4-DCD2-6E5A-D959F5C882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9468" y="3675988"/>
                  <a:ext cx="456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23A478-1C04-C3FB-187B-20740D5C96F6}"/>
                    </a:ext>
                  </a:extLst>
                </p14:cNvPr>
                <p14:cNvContentPartPr/>
                <p14:nvPr/>
              </p14:nvContentPartPr>
              <p14:xfrm>
                <a:off x="3275668" y="3916828"/>
                <a:ext cx="88920" cy="19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23A478-1C04-C3FB-187B-20740D5C96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66668" y="3908188"/>
                  <a:ext cx="10656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BB548CD-BB73-7E13-8BE4-641491A37683}"/>
                  </a:ext>
                </a:extLst>
              </p14:cNvPr>
              <p14:cNvContentPartPr/>
              <p14:nvPr/>
            </p14:nvContentPartPr>
            <p14:xfrm>
              <a:off x="3639268" y="691948"/>
              <a:ext cx="651960" cy="3964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BB548CD-BB73-7E13-8BE4-641491A3768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30628" y="683308"/>
                <a:ext cx="669600" cy="39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0DF4D10-CED1-E164-592C-92C383DAED0B}"/>
                  </a:ext>
                </a:extLst>
              </p14:cNvPr>
              <p14:cNvContentPartPr/>
              <p14:nvPr/>
            </p14:nvContentPartPr>
            <p14:xfrm>
              <a:off x="5945788" y="57628"/>
              <a:ext cx="181080" cy="322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0DF4D10-CED1-E164-592C-92C383DAED0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36788" y="48988"/>
                <a:ext cx="19872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D758B52D-0FDC-5CE9-2C44-CEEECC94BD85}"/>
              </a:ext>
            </a:extLst>
          </p:cNvPr>
          <p:cNvGrpSpPr/>
          <p:nvPr/>
        </p:nvGrpSpPr>
        <p:grpSpPr>
          <a:xfrm>
            <a:off x="687988" y="18028"/>
            <a:ext cx="823320" cy="655920"/>
            <a:chOff x="687988" y="18028"/>
            <a:chExt cx="82332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7FD45F-4166-6836-E347-FAE515AE5971}"/>
                    </a:ext>
                  </a:extLst>
                </p14:cNvPr>
                <p14:cNvContentPartPr/>
                <p14:nvPr/>
              </p14:nvContentPartPr>
              <p14:xfrm>
                <a:off x="703468" y="18028"/>
                <a:ext cx="239400" cy="376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7FD45F-4166-6836-E347-FAE515AE59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4468" y="9388"/>
                  <a:ext cx="257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2016B3A-9E01-22DB-1788-F046B9596A46}"/>
                    </a:ext>
                  </a:extLst>
                </p14:cNvPr>
                <p14:cNvContentPartPr/>
                <p14:nvPr/>
              </p14:nvContentPartPr>
              <p14:xfrm>
                <a:off x="1050868" y="176788"/>
                <a:ext cx="124560" cy="24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2016B3A-9E01-22DB-1788-F046B9596A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2228" y="168148"/>
                  <a:ext cx="142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D9601F-BC36-E201-F3F9-2F0D9ED7E118}"/>
                    </a:ext>
                  </a:extLst>
                </p14:cNvPr>
                <p14:cNvContentPartPr/>
                <p14:nvPr/>
              </p14:nvContentPartPr>
              <p14:xfrm>
                <a:off x="1292428" y="126388"/>
                <a:ext cx="218880" cy="345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D9601F-BC36-E201-F3F9-2F0D9ED7E1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3428" y="117748"/>
                  <a:ext cx="236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541871-4FBD-6298-B22D-CB85DE22DEEF}"/>
                    </a:ext>
                  </a:extLst>
                </p14:cNvPr>
                <p14:cNvContentPartPr/>
                <p14:nvPr/>
              </p14:nvContentPartPr>
              <p14:xfrm>
                <a:off x="687988" y="495028"/>
                <a:ext cx="690840" cy="17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541871-4FBD-6298-B22D-CB85DE22DE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9348" y="486028"/>
                  <a:ext cx="7084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F93F134-868C-6F97-1A00-652433ADF380}"/>
                  </a:ext>
                </a:extLst>
              </p14:cNvPr>
              <p14:cNvContentPartPr/>
              <p14:nvPr/>
            </p14:nvContentPartPr>
            <p14:xfrm>
              <a:off x="2647468" y="5795308"/>
              <a:ext cx="627840" cy="244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F93F134-868C-6F97-1A00-652433ADF3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38828" y="5786668"/>
                <a:ext cx="64548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5EA72E1-938D-1A61-5ED9-2779812996F7}"/>
              </a:ext>
            </a:extLst>
          </p:cNvPr>
          <p:cNvGrpSpPr/>
          <p:nvPr/>
        </p:nvGrpSpPr>
        <p:grpSpPr>
          <a:xfrm>
            <a:off x="2464948" y="5263228"/>
            <a:ext cx="2017080" cy="859680"/>
            <a:chOff x="2464948" y="5263228"/>
            <a:chExt cx="2017080" cy="8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0BBC15-CAFD-144A-5686-3620B1832784}"/>
                    </a:ext>
                  </a:extLst>
                </p14:cNvPr>
                <p14:cNvContentPartPr/>
                <p14:nvPr/>
              </p14:nvContentPartPr>
              <p14:xfrm>
                <a:off x="3704068" y="5310028"/>
                <a:ext cx="184680" cy="40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0BBC15-CAFD-144A-5686-3620B18327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95068" y="5301028"/>
                  <a:ext cx="2023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C74DB1-0707-6CC4-FC9A-A55E9C098A79}"/>
                    </a:ext>
                  </a:extLst>
                </p14:cNvPr>
                <p14:cNvContentPartPr/>
                <p14:nvPr/>
              </p14:nvContentPartPr>
              <p14:xfrm>
                <a:off x="3675268" y="5490388"/>
                <a:ext cx="226800" cy="26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C74DB1-0707-6CC4-FC9A-A55E9C098A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66628" y="5481748"/>
                  <a:ext cx="244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18DA3A-4952-BDF3-7FF9-FB0730EEC7AA}"/>
                    </a:ext>
                  </a:extLst>
                </p14:cNvPr>
                <p14:cNvContentPartPr/>
                <p14:nvPr/>
              </p14:nvContentPartPr>
              <p14:xfrm>
                <a:off x="3938428" y="5420908"/>
                <a:ext cx="196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18DA3A-4952-BDF3-7FF9-FB0730EEC7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29428" y="5411908"/>
                  <a:ext cx="213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0F0C1F-8EFB-60EC-CE0D-3FCB2C56910B}"/>
                    </a:ext>
                  </a:extLst>
                </p14:cNvPr>
                <p14:cNvContentPartPr/>
                <p14:nvPr/>
              </p14:nvContentPartPr>
              <p14:xfrm>
                <a:off x="4133908" y="5462308"/>
                <a:ext cx="184320" cy="157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0F0C1F-8EFB-60EC-CE0D-3FCB2C5691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24908" y="5453308"/>
                  <a:ext cx="201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DACFAA-54F6-D26A-EB47-D4CBB08416D4}"/>
                    </a:ext>
                  </a:extLst>
                </p14:cNvPr>
                <p14:cNvContentPartPr/>
                <p14:nvPr/>
              </p14:nvContentPartPr>
              <p14:xfrm>
                <a:off x="4358548" y="5457268"/>
                <a:ext cx="123480" cy="20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DACFAA-54F6-D26A-EB47-D4CBB08416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49548" y="5448628"/>
                  <a:ext cx="141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3A2A77-7480-1795-856C-FFB53C17EDF1}"/>
                    </a:ext>
                  </a:extLst>
                </p14:cNvPr>
                <p14:cNvContentPartPr/>
                <p14:nvPr/>
              </p14:nvContentPartPr>
              <p14:xfrm>
                <a:off x="3560788" y="5597308"/>
                <a:ext cx="61560" cy="52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3A2A77-7480-1795-856C-FFB53C17ED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51788" y="5588668"/>
                  <a:ext cx="79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E74DFD-FB45-80D6-5004-007B08FE8331}"/>
                    </a:ext>
                  </a:extLst>
                </p14:cNvPr>
                <p14:cNvContentPartPr/>
                <p14:nvPr/>
              </p14:nvContentPartPr>
              <p14:xfrm>
                <a:off x="3494548" y="5418748"/>
                <a:ext cx="468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E74DFD-FB45-80D6-5004-007B08FE83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85908" y="5409748"/>
                  <a:ext cx="64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917873-F550-7607-1D66-E08043693597}"/>
                    </a:ext>
                  </a:extLst>
                </p14:cNvPr>
                <p14:cNvContentPartPr/>
                <p14:nvPr/>
              </p14:nvContentPartPr>
              <p14:xfrm>
                <a:off x="3403468" y="5591908"/>
                <a:ext cx="55440" cy="50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917873-F550-7607-1D66-E080436935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94468" y="5583268"/>
                  <a:ext cx="73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56ACE7-7863-EE01-FF69-DE236BFE0211}"/>
                    </a:ext>
                  </a:extLst>
                </p14:cNvPr>
                <p14:cNvContentPartPr/>
                <p14:nvPr/>
              </p14:nvContentPartPr>
              <p14:xfrm>
                <a:off x="3285388" y="5376268"/>
                <a:ext cx="59400" cy="1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56ACE7-7863-EE01-FF69-DE236BFE02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6748" y="5367628"/>
                  <a:ext cx="77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FE0E74-170E-D1E2-7144-1CBAC4949953}"/>
                    </a:ext>
                  </a:extLst>
                </p14:cNvPr>
                <p14:cNvContentPartPr/>
                <p14:nvPr/>
              </p14:nvContentPartPr>
              <p14:xfrm>
                <a:off x="2464948" y="5387788"/>
                <a:ext cx="345960" cy="42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FE0E74-170E-D1E2-7144-1CBAC49499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5948" y="5378788"/>
                  <a:ext cx="3636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FECF49-9B72-DD5B-E640-3A2007FBF6EB}"/>
                    </a:ext>
                  </a:extLst>
                </p14:cNvPr>
                <p14:cNvContentPartPr/>
                <p14:nvPr/>
              </p14:nvContentPartPr>
              <p14:xfrm>
                <a:off x="2824228" y="5535748"/>
                <a:ext cx="137160" cy="20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FECF49-9B72-DD5B-E640-3A2007FBF6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15588" y="5526748"/>
                  <a:ext cx="154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E00C03-EB29-7B38-8556-5AC16B65A3F2}"/>
                    </a:ext>
                  </a:extLst>
                </p14:cNvPr>
                <p14:cNvContentPartPr/>
                <p14:nvPr/>
              </p14:nvContentPartPr>
              <p14:xfrm>
                <a:off x="3004228" y="5486068"/>
                <a:ext cx="151920" cy="286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E00C03-EB29-7B38-8556-5AC16B65A3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95228" y="5477428"/>
                  <a:ext cx="169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EC7B32-4F0B-012D-BA60-1288402795B9}"/>
                    </a:ext>
                  </a:extLst>
                </p14:cNvPr>
                <p14:cNvContentPartPr/>
                <p14:nvPr/>
              </p14:nvContentPartPr>
              <p14:xfrm>
                <a:off x="2652868" y="5798188"/>
                <a:ext cx="842400" cy="324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EC7B32-4F0B-012D-BA60-1288402795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44228" y="5789548"/>
                  <a:ext cx="8600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E78D67-496A-7A11-34F4-57EDB53D1B8D}"/>
                    </a:ext>
                  </a:extLst>
                </p14:cNvPr>
                <p14:cNvContentPartPr/>
                <p14:nvPr/>
              </p14:nvContentPartPr>
              <p14:xfrm>
                <a:off x="3917188" y="5263228"/>
                <a:ext cx="87120" cy="86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E78D67-496A-7A11-34F4-57EDB53D1B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08548" y="5254228"/>
                  <a:ext cx="10476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3DAAA2-317C-3992-C9EA-429E91DD56C2}"/>
                  </a:ext>
                </a:extLst>
              </p14:cNvPr>
              <p14:cNvContentPartPr/>
              <p14:nvPr/>
            </p14:nvContentPartPr>
            <p14:xfrm>
              <a:off x="2679868" y="5958388"/>
              <a:ext cx="471600" cy="121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3DAAA2-317C-3992-C9EA-429E91DD56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70868" y="5949748"/>
                <a:ext cx="4892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B1FE3C-13F0-887C-ACDF-CF4AD0E6B464}"/>
                  </a:ext>
                </a:extLst>
              </p14:cNvPr>
              <p14:cNvContentPartPr/>
              <p14:nvPr/>
            </p14:nvContentPartPr>
            <p14:xfrm>
              <a:off x="3240388" y="6371668"/>
              <a:ext cx="48240" cy="22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B1FE3C-13F0-887C-ACDF-CF4AD0E6B4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31748" y="6362668"/>
                <a:ext cx="658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7515952-C895-5B24-64A3-BEB36447027F}"/>
                  </a:ext>
                </a:extLst>
              </p14:cNvPr>
              <p14:cNvContentPartPr/>
              <p14:nvPr/>
            </p14:nvContentPartPr>
            <p14:xfrm>
              <a:off x="8157988" y="4379068"/>
              <a:ext cx="147960" cy="656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7515952-C895-5B24-64A3-BEB3644702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48988" y="4370068"/>
                <a:ext cx="165600" cy="67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A440C75A-7D40-3E6D-F5E3-2BB49FEC3AEA}"/>
              </a:ext>
            </a:extLst>
          </p:cNvPr>
          <p:cNvGrpSpPr/>
          <p:nvPr/>
        </p:nvGrpSpPr>
        <p:grpSpPr>
          <a:xfrm>
            <a:off x="5912668" y="-123452"/>
            <a:ext cx="3231720" cy="1270080"/>
            <a:chOff x="5912668" y="-123452"/>
            <a:chExt cx="3231720" cy="12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D13B8F-FD41-A4FA-8F92-17D1B4ECAA8F}"/>
                    </a:ext>
                  </a:extLst>
                </p14:cNvPr>
                <p14:cNvContentPartPr/>
                <p14:nvPr/>
              </p14:nvContentPartPr>
              <p14:xfrm>
                <a:off x="5912668" y="-123452"/>
                <a:ext cx="390960" cy="75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D13B8F-FD41-A4FA-8F92-17D1B4ECAA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04028" y="-132092"/>
                  <a:ext cx="40860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8F929F-D6A9-31E1-06B5-2DBFC4468666}"/>
                    </a:ext>
                  </a:extLst>
                </p14:cNvPr>
                <p14:cNvContentPartPr/>
                <p14:nvPr/>
              </p14:nvContentPartPr>
              <p14:xfrm>
                <a:off x="6392188" y="354628"/>
                <a:ext cx="297720" cy="268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8F929F-D6A9-31E1-06B5-2DBFC44686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83548" y="345628"/>
                  <a:ext cx="31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1F4530-6248-6E15-4028-350F39A8D7FD}"/>
                    </a:ext>
                  </a:extLst>
                </p14:cNvPr>
                <p14:cNvContentPartPr/>
                <p14:nvPr/>
              </p14:nvContentPartPr>
              <p14:xfrm>
                <a:off x="6748948" y="36748"/>
                <a:ext cx="531000" cy="483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1F4530-6248-6E15-4028-350F39A8D7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39948" y="28108"/>
                  <a:ext cx="5486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6EE2454-1267-E925-B2D9-F3FD93F66F5E}"/>
                    </a:ext>
                  </a:extLst>
                </p14:cNvPr>
                <p14:cNvContentPartPr/>
                <p14:nvPr/>
              </p14:nvContentPartPr>
              <p14:xfrm>
                <a:off x="7391188" y="173188"/>
                <a:ext cx="378000" cy="494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6EE2454-1267-E925-B2D9-F3FD93F66F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82188" y="164188"/>
                  <a:ext cx="3956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980019-8EF6-ADC7-1DF8-42080F491551}"/>
                    </a:ext>
                  </a:extLst>
                </p14:cNvPr>
                <p14:cNvContentPartPr/>
                <p14:nvPr/>
              </p14:nvContentPartPr>
              <p14:xfrm>
                <a:off x="8234308" y="266788"/>
                <a:ext cx="113760" cy="483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980019-8EF6-ADC7-1DF8-42080F4915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25668" y="258148"/>
                  <a:ext cx="1314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1826B0-8E13-F7F6-E7A1-745DAD83D13E}"/>
                    </a:ext>
                  </a:extLst>
                </p14:cNvPr>
                <p14:cNvContentPartPr/>
                <p14:nvPr/>
              </p14:nvContentPartPr>
              <p14:xfrm>
                <a:off x="8119108" y="939268"/>
                <a:ext cx="1025280" cy="207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1826B0-8E13-F7F6-E7A1-745DAD83D1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10108" y="930628"/>
                  <a:ext cx="10429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CA56120-445F-A015-9553-D1F2BDE7A158}"/>
              </a:ext>
            </a:extLst>
          </p:cNvPr>
          <p:cNvGrpSpPr/>
          <p:nvPr/>
        </p:nvGrpSpPr>
        <p:grpSpPr>
          <a:xfrm>
            <a:off x="8560828" y="3332188"/>
            <a:ext cx="1875960" cy="827640"/>
            <a:chOff x="8560828" y="3332188"/>
            <a:chExt cx="1875960" cy="82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B46FD8-4F96-C2EF-F548-898C69998378}"/>
                    </a:ext>
                  </a:extLst>
                </p14:cNvPr>
                <p14:cNvContentPartPr/>
                <p14:nvPr/>
              </p14:nvContentPartPr>
              <p14:xfrm>
                <a:off x="8590348" y="3332188"/>
                <a:ext cx="536040" cy="46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B46FD8-4F96-C2EF-F548-898C699983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81348" y="3323188"/>
                  <a:ext cx="553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F817EC-C0D1-D4CD-BE91-62781DB6C1D7}"/>
                    </a:ext>
                  </a:extLst>
                </p14:cNvPr>
                <p14:cNvContentPartPr/>
                <p14:nvPr/>
              </p14:nvContentPartPr>
              <p14:xfrm>
                <a:off x="8560828" y="3704428"/>
                <a:ext cx="652320" cy="44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F817EC-C0D1-D4CD-BE91-62781DB6C1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52188" y="3695428"/>
                  <a:ext cx="669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F734D7-418B-6497-03FD-5E2DF3FABCF8}"/>
                    </a:ext>
                  </a:extLst>
                </p14:cNvPr>
                <p14:cNvContentPartPr/>
                <p14:nvPr/>
              </p14:nvContentPartPr>
              <p14:xfrm>
                <a:off x="8580628" y="3720988"/>
                <a:ext cx="282600" cy="438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F734D7-418B-6497-03FD-5E2DF3FABC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71628" y="3712348"/>
                  <a:ext cx="3002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9C88D0-7EBE-7049-7CE5-F824451A806F}"/>
                    </a:ext>
                  </a:extLst>
                </p14:cNvPr>
                <p14:cNvContentPartPr/>
                <p14:nvPr/>
              </p14:nvContentPartPr>
              <p14:xfrm>
                <a:off x="9455068" y="3392668"/>
                <a:ext cx="439560" cy="52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9C88D0-7EBE-7049-7CE5-F824451A80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46428" y="3384028"/>
                  <a:ext cx="4572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2605B3-4A16-2640-EFDC-22C191EBA99A}"/>
                    </a:ext>
                  </a:extLst>
                </p14:cNvPr>
                <p14:cNvContentPartPr/>
                <p14:nvPr/>
              </p14:nvContentPartPr>
              <p14:xfrm>
                <a:off x="9989308" y="3444868"/>
                <a:ext cx="134640" cy="271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2605B3-4A16-2640-EFDC-22C191EBA9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80668" y="3435868"/>
                  <a:ext cx="152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DE3582-7131-E85E-9C3A-CE7296F60EE5}"/>
                    </a:ext>
                  </a:extLst>
                </p14:cNvPr>
                <p14:cNvContentPartPr/>
                <p14:nvPr/>
              </p14:nvContentPartPr>
              <p14:xfrm>
                <a:off x="10237348" y="3426868"/>
                <a:ext cx="199440" cy="407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DE3582-7131-E85E-9C3A-CE7296F60E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28348" y="3418228"/>
                  <a:ext cx="21708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A27067-01D5-4CCE-DC95-EF8D4DB9357F}"/>
              </a:ext>
            </a:extLst>
          </p:cNvPr>
          <p:cNvGrpSpPr/>
          <p:nvPr/>
        </p:nvGrpSpPr>
        <p:grpSpPr>
          <a:xfrm>
            <a:off x="8183908" y="1719388"/>
            <a:ext cx="2576160" cy="1119240"/>
            <a:chOff x="8183908" y="1719388"/>
            <a:chExt cx="2576160" cy="11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C240E0-1014-52BF-712A-8F6611517989}"/>
                    </a:ext>
                  </a:extLst>
                </p14:cNvPr>
                <p14:cNvContentPartPr/>
                <p14:nvPr/>
              </p14:nvContentPartPr>
              <p14:xfrm>
                <a:off x="8183908" y="1719388"/>
                <a:ext cx="916560" cy="10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C240E0-1014-52BF-712A-8F66115179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75268" y="1710748"/>
                  <a:ext cx="934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606F608-80F4-7427-3EA2-2A913FB58D41}"/>
                    </a:ext>
                  </a:extLst>
                </p14:cNvPr>
                <p14:cNvContentPartPr/>
                <p14:nvPr/>
              </p14:nvContentPartPr>
              <p14:xfrm>
                <a:off x="8328268" y="2223028"/>
                <a:ext cx="790920" cy="114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606F608-80F4-7427-3EA2-2A913FB58D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19268" y="2214388"/>
                  <a:ext cx="808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C108BC-1E45-3A3E-3917-C8F150D02EA5}"/>
                    </a:ext>
                  </a:extLst>
                </p14:cNvPr>
                <p14:cNvContentPartPr/>
                <p14:nvPr/>
              </p14:nvContentPartPr>
              <p14:xfrm>
                <a:off x="8452828" y="2804788"/>
                <a:ext cx="586800" cy="33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C108BC-1E45-3A3E-3917-C8F150D02EA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43828" y="2796148"/>
                  <a:ext cx="604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1351117-0B74-E7C0-DFA9-389D768B33AA}"/>
                    </a:ext>
                  </a:extLst>
                </p14:cNvPr>
                <p14:cNvContentPartPr/>
                <p14:nvPr/>
              </p14:nvContentPartPr>
              <p14:xfrm>
                <a:off x="9408628" y="2597788"/>
                <a:ext cx="127080" cy="136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1351117-0B74-E7C0-DFA9-389D768B33A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99988" y="2588788"/>
                  <a:ext cx="144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8B8B37A-C9F7-F7EA-A34B-029E8E5A84B4}"/>
                    </a:ext>
                  </a:extLst>
                </p14:cNvPr>
                <p14:cNvContentPartPr/>
                <p14:nvPr/>
              </p14:nvContentPartPr>
              <p14:xfrm>
                <a:off x="9557668" y="2438308"/>
                <a:ext cx="203040" cy="358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8B8B37A-C9F7-F7EA-A34B-029E8E5A84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48668" y="2429308"/>
                  <a:ext cx="2206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1ADCE7-E388-FC6C-C5A0-C003C8DA5E19}"/>
                    </a:ext>
                  </a:extLst>
                </p14:cNvPr>
                <p14:cNvContentPartPr/>
                <p14:nvPr/>
              </p14:nvContentPartPr>
              <p14:xfrm>
                <a:off x="9773308" y="2534068"/>
                <a:ext cx="203400" cy="18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1ADCE7-E388-FC6C-C5A0-C003C8DA5E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64308" y="2525428"/>
                  <a:ext cx="221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5EC97D-8A52-9252-79D9-59F6998157BB}"/>
                    </a:ext>
                  </a:extLst>
                </p14:cNvPr>
                <p14:cNvContentPartPr/>
                <p14:nvPr/>
              </p14:nvContentPartPr>
              <p14:xfrm>
                <a:off x="10081108" y="2491948"/>
                <a:ext cx="295200" cy="267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5EC97D-8A52-9252-79D9-59F6998157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72468" y="2482948"/>
                  <a:ext cx="312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618EB6A-BFCB-7DA0-21D7-5451D1D38E10}"/>
                    </a:ext>
                  </a:extLst>
                </p14:cNvPr>
                <p14:cNvContentPartPr/>
                <p14:nvPr/>
              </p14:nvContentPartPr>
              <p14:xfrm>
                <a:off x="9516988" y="1920268"/>
                <a:ext cx="214200" cy="227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618EB6A-BFCB-7DA0-21D7-5451D1D38E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07988" y="1911628"/>
                  <a:ext cx="2318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85EC195-8C5D-8EBD-3246-2420680997ED}"/>
                    </a:ext>
                  </a:extLst>
                </p14:cNvPr>
                <p14:cNvContentPartPr/>
                <p14:nvPr/>
              </p14:nvContentPartPr>
              <p14:xfrm>
                <a:off x="9838468" y="1729828"/>
                <a:ext cx="144720" cy="38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85EC195-8C5D-8EBD-3246-2420680997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29828" y="1721188"/>
                  <a:ext cx="162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490BD5D-31A6-7CFC-860A-3CEBA56508C7}"/>
                    </a:ext>
                  </a:extLst>
                </p14:cNvPr>
                <p14:cNvContentPartPr/>
                <p14:nvPr/>
              </p14:nvContentPartPr>
              <p14:xfrm>
                <a:off x="10045108" y="1787788"/>
                <a:ext cx="288720" cy="25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490BD5D-31A6-7CFC-860A-3CEBA56508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36468" y="1778788"/>
                  <a:ext cx="306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A089DD-FE5A-3FB2-C6A9-2A910F0B21BD}"/>
                    </a:ext>
                  </a:extLst>
                </p14:cNvPr>
                <p14:cNvContentPartPr/>
                <p14:nvPr/>
              </p14:nvContentPartPr>
              <p14:xfrm>
                <a:off x="10484308" y="1865548"/>
                <a:ext cx="275760" cy="25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A089DD-FE5A-3FB2-C6A9-2A910F0B21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75308" y="1856908"/>
                  <a:ext cx="293400" cy="27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1507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C3781-0504-B629-9CD6-262BEDB32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810" y="822164"/>
            <a:ext cx="6242149" cy="52136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8AD3AE-0484-4CDF-4EDB-BB1B785C9C18}"/>
                  </a:ext>
                </a:extLst>
              </p14:cNvPr>
              <p14:cNvContentPartPr/>
              <p14:nvPr/>
            </p14:nvContentPartPr>
            <p14:xfrm>
              <a:off x="3173788" y="1426348"/>
              <a:ext cx="287280" cy="4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8AD3AE-0484-4CDF-4EDB-BB1B785C9C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4788" y="1417708"/>
                <a:ext cx="304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0DF4ED-09B1-D46E-629E-32E084783DB2}"/>
                  </a:ext>
                </a:extLst>
              </p14:cNvPr>
              <p14:cNvContentPartPr/>
              <p14:nvPr/>
            </p14:nvContentPartPr>
            <p14:xfrm>
              <a:off x="4120948" y="1324468"/>
              <a:ext cx="333720" cy="5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0DF4ED-09B1-D46E-629E-32E084783D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1948" y="1315828"/>
                <a:ext cx="3513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DCDDE4-0987-11CD-8830-DE9CFDCF5EB5}"/>
                  </a:ext>
                </a:extLst>
              </p14:cNvPr>
              <p14:cNvContentPartPr/>
              <p14:nvPr/>
            </p14:nvContentPartPr>
            <p14:xfrm>
              <a:off x="4006828" y="1702828"/>
              <a:ext cx="278640" cy="116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DCDDE4-0987-11CD-8830-DE9CFDCF5E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8188" y="1694188"/>
                <a:ext cx="296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E0027D-18AC-2BF5-1392-C6E5721FDFEF}"/>
                  </a:ext>
                </a:extLst>
              </p14:cNvPr>
              <p14:cNvContentPartPr/>
              <p14:nvPr/>
            </p14:nvContentPartPr>
            <p14:xfrm>
              <a:off x="4107988" y="3439108"/>
              <a:ext cx="390600" cy="6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E0027D-18AC-2BF5-1392-C6E5721FDF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8988" y="3430468"/>
                <a:ext cx="40824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93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ECA3F-88F0-5FD6-E118-513C3D5D7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96" y="696775"/>
            <a:ext cx="8200801" cy="5284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BADAAF-42B4-4FBA-F4F7-C854E1BCC4A0}"/>
              </a:ext>
            </a:extLst>
          </p:cNvPr>
          <p:cNvSpPr/>
          <p:nvPr/>
        </p:nvSpPr>
        <p:spPr>
          <a:xfrm>
            <a:off x="2892490" y="625151"/>
            <a:ext cx="3760237" cy="4292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DCE83-9459-076D-9DF0-79E565751C1A}"/>
              </a:ext>
            </a:extLst>
          </p:cNvPr>
          <p:cNvSpPr/>
          <p:nvPr/>
        </p:nvSpPr>
        <p:spPr>
          <a:xfrm>
            <a:off x="2028159" y="2503714"/>
            <a:ext cx="2907735" cy="4292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C9D6B-786D-786E-894C-DE9403ADE6D5}"/>
              </a:ext>
            </a:extLst>
          </p:cNvPr>
          <p:cNvSpPr/>
          <p:nvPr/>
        </p:nvSpPr>
        <p:spPr>
          <a:xfrm>
            <a:off x="3250163" y="4391607"/>
            <a:ext cx="1499119" cy="4292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CCDE1-2EE5-5941-9B83-2BCF3CC9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64" y="347852"/>
            <a:ext cx="5950121" cy="61622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D88184-F4C5-DF38-214A-2B8DDF135B59}"/>
                  </a:ext>
                </a:extLst>
              </p14:cNvPr>
              <p14:cNvContentPartPr/>
              <p14:nvPr/>
            </p14:nvContentPartPr>
            <p14:xfrm>
              <a:off x="1467028" y="2125108"/>
              <a:ext cx="291960" cy="86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D88184-F4C5-DF38-214A-2B8DDF135B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8028" y="2116108"/>
                <a:ext cx="3096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187EBD-5905-4076-3304-2F748B379F18}"/>
                  </a:ext>
                </a:extLst>
              </p14:cNvPr>
              <p14:cNvContentPartPr/>
              <p14:nvPr/>
            </p14:nvContentPartPr>
            <p14:xfrm>
              <a:off x="3783628" y="1894708"/>
              <a:ext cx="39600" cy="2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187EBD-5905-4076-3304-2F748B379F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74628" y="1885708"/>
                <a:ext cx="5724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71A7C06-ECDF-3B61-C720-A8930F5C4D83}"/>
              </a:ext>
            </a:extLst>
          </p:cNvPr>
          <p:cNvGrpSpPr/>
          <p:nvPr/>
        </p:nvGrpSpPr>
        <p:grpSpPr>
          <a:xfrm>
            <a:off x="-777572" y="207028"/>
            <a:ext cx="2248560" cy="5389920"/>
            <a:chOff x="-777572" y="207028"/>
            <a:chExt cx="2248560" cy="53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5052C0-1E59-7D37-ABDC-90FBC59F2ABC}"/>
                    </a:ext>
                  </a:extLst>
                </p14:cNvPr>
                <p14:cNvContentPartPr/>
                <p14:nvPr/>
              </p14:nvContentPartPr>
              <p14:xfrm>
                <a:off x="-777572" y="470548"/>
                <a:ext cx="685440" cy="512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5052C0-1E59-7D37-ABDC-90FBC59F2A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786572" y="461548"/>
                  <a:ext cx="703080" cy="51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6B7C96-2642-6CFC-32F2-5B4F2FCB61F5}"/>
                    </a:ext>
                  </a:extLst>
                </p14:cNvPr>
                <p14:cNvContentPartPr/>
                <p14:nvPr/>
              </p14:nvContentPartPr>
              <p14:xfrm>
                <a:off x="-93572" y="295948"/>
                <a:ext cx="276480" cy="30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6B7C96-2642-6CFC-32F2-5B4F2FCB61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-102572" y="286948"/>
                  <a:ext cx="294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4932AB-D05E-678E-60AE-554B6A32DAF3}"/>
                    </a:ext>
                  </a:extLst>
                </p14:cNvPr>
                <p14:cNvContentPartPr/>
                <p14:nvPr/>
              </p14:nvContentPartPr>
              <p14:xfrm>
                <a:off x="151948" y="473788"/>
                <a:ext cx="141840" cy="78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4932AB-D05E-678E-60AE-554B6A32DA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2948" y="465148"/>
                  <a:ext cx="159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B93578-D375-5473-C18F-E9523E72BDCE}"/>
                    </a:ext>
                  </a:extLst>
                </p14:cNvPr>
                <p14:cNvContentPartPr/>
                <p14:nvPr/>
              </p14:nvContentPartPr>
              <p14:xfrm>
                <a:off x="402148" y="372268"/>
                <a:ext cx="272160" cy="177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B93578-D375-5473-C18F-E9523E72BD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3148" y="363628"/>
                  <a:ext cx="289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B6F5B9-461A-7767-131E-002572C7DF16}"/>
                    </a:ext>
                  </a:extLst>
                </p14:cNvPr>
                <p14:cNvContentPartPr/>
                <p14:nvPr/>
              </p14:nvContentPartPr>
              <p14:xfrm>
                <a:off x="756028" y="207028"/>
                <a:ext cx="63360" cy="318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B6F5B9-461A-7767-131E-002572C7DF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028" y="198388"/>
                  <a:ext cx="810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C13DF3-1C65-248D-9083-F91009522F56}"/>
                    </a:ext>
                  </a:extLst>
                </p14:cNvPr>
                <p14:cNvContentPartPr/>
                <p14:nvPr/>
              </p14:nvContentPartPr>
              <p14:xfrm>
                <a:off x="840988" y="273268"/>
                <a:ext cx="115200" cy="15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C13DF3-1C65-248D-9083-F91009522F5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988" y="264628"/>
                  <a:ext cx="132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BCC9AE-CB4F-866B-1ADB-B93EE68F4EEE}"/>
                    </a:ext>
                  </a:extLst>
                </p14:cNvPr>
                <p14:cNvContentPartPr/>
                <p14:nvPr/>
              </p14:nvContentPartPr>
              <p14:xfrm>
                <a:off x="968788" y="232588"/>
                <a:ext cx="200160" cy="19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BCC9AE-CB4F-866B-1ADB-B93EE68F4EE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0148" y="223588"/>
                  <a:ext cx="217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3DD15E-4988-5FCC-FFB0-1C997D0626E9}"/>
                    </a:ext>
                  </a:extLst>
                </p14:cNvPr>
                <p14:cNvContentPartPr/>
                <p14:nvPr/>
              </p14:nvContentPartPr>
              <p14:xfrm>
                <a:off x="1194868" y="267508"/>
                <a:ext cx="276120" cy="331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3DD15E-4988-5FCC-FFB0-1C997D0626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6228" y="258868"/>
                  <a:ext cx="29376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2F475-F499-D150-CAAF-32AD82E71326}"/>
              </a:ext>
            </a:extLst>
          </p:cNvPr>
          <p:cNvGrpSpPr/>
          <p:nvPr/>
        </p:nvGrpSpPr>
        <p:grpSpPr>
          <a:xfrm>
            <a:off x="225028" y="1114948"/>
            <a:ext cx="1348920" cy="1356120"/>
            <a:chOff x="225028" y="1114948"/>
            <a:chExt cx="1348920" cy="13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847511-B946-9098-9749-563E6CBDF545}"/>
                    </a:ext>
                  </a:extLst>
                </p14:cNvPr>
                <p14:cNvContentPartPr/>
                <p14:nvPr/>
              </p14:nvContentPartPr>
              <p14:xfrm>
                <a:off x="225028" y="1114948"/>
                <a:ext cx="367200" cy="135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847511-B946-9098-9749-563E6CBDF5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6388" y="1106308"/>
                  <a:ext cx="384840" cy="13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D2E572-8E01-C450-99F1-73017E700484}"/>
                    </a:ext>
                  </a:extLst>
                </p14:cNvPr>
                <p14:cNvContentPartPr/>
                <p14:nvPr/>
              </p14:nvContentPartPr>
              <p14:xfrm>
                <a:off x="900028" y="1695988"/>
                <a:ext cx="193680" cy="23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D2E572-8E01-C450-99F1-73017E7004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1388" y="1686988"/>
                  <a:ext cx="211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7F2317-5406-E187-9303-5E8A18CA28CB}"/>
                    </a:ext>
                  </a:extLst>
                </p14:cNvPr>
                <p14:cNvContentPartPr/>
                <p14:nvPr/>
              </p14:nvContentPartPr>
              <p14:xfrm>
                <a:off x="674668" y="1720828"/>
                <a:ext cx="183240" cy="34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7F2317-5406-E187-9303-5E8A18CA28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5668" y="1711828"/>
                  <a:ext cx="200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093AF8-18D7-70EB-2AA2-386752992E9E}"/>
                    </a:ext>
                  </a:extLst>
                </p14:cNvPr>
                <p14:cNvContentPartPr/>
                <p14:nvPr/>
              </p14:nvContentPartPr>
              <p14:xfrm>
                <a:off x="1145908" y="1476388"/>
                <a:ext cx="111600" cy="39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093AF8-18D7-70EB-2AA2-386752992E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6908" y="1467748"/>
                  <a:ext cx="129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0B62F3-5D12-4AF7-A0A0-C1B70768E62A}"/>
                    </a:ext>
                  </a:extLst>
                </p14:cNvPr>
                <p14:cNvContentPartPr/>
                <p14:nvPr/>
              </p14:nvContentPartPr>
              <p14:xfrm>
                <a:off x="1270468" y="1687348"/>
                <a:ext cx="151200" cy="18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0B62F3-5D12-4AF7-A0A0-C1B70768E6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61468" y="1678348"/>
                  <a:ext cx="168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4961DD-EC7F-EF96-A790-BBE4D97DE026}"/>
                    </a:ext>
                  </a:extLst>
                </p14:cNvPr>
                <p14:cNvContentPartPr/>
                <p14:nvPr/>
              </p14:nvContentPartPr>
              <p14:xfrm>
                <a:off x="1378468" y="1662868"/>
                <a:ext cx="195480" cy="56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4961DD-EC7F-EF96-A790-BBE4D97DE0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69468" y="1653868"/>
                  <a:ext cx="213120" cy="58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7BB1C7-32FB-32E7-BC1C-DB0B223C1C1F}"/>
              </a:ext>
            </a:extLst>
          </p:cNvPr>
          <p:cNvGrpSpPr/>
          <p:nvPr/>
        </p:nvGrpSpPr>
        <p:grpSpPr>
          <a:xfrm>
            <a:off x="277588" y="3399148"/>
            <a:ext cx="2342880" cy="1068840"/>
            <a:chOff x="277588" y="3399148"/>
            <a:chExt cx="2342880" cy="10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65471C-A364-EA64-66C3-BDA67385B3F8}"/>
                    </a:ext>
                  </a:extLst>
                </p14:cNvPr>
                <p14:cNvContentPartPr/>
                <p14:nvPr/>
              </p14:nvContentPartPr>
              <p14:xfrm>
                <a:off x="277588" y="3413188"/>
                <a:ext cx="377280" cy="105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65471C-A364-EA64-66C3-BDA67385B3F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8588" y="3404548"/>
                  <a:ext cx="394920" cy="10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24F834-4A55-1897-DB57-7D9653706153}"/>
                    </a:ext>
                  </a:extLst>
                </p14:cNvPr>
                <p14:cNvContentPartPr/>
                <p14:nvPr/>
              </p14:nvContentPartPr>
              <p14:xfrm>
                <a:off x="776188" y="3655468"/>
                <a:ext cx="38304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24F834-4A55-1897-DB57-7D96537061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7188" y="3646468"/>
                  <a:ext cx="400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D6C5A0-1562-DA9C-007D-7411EDFF7048}"/>
                    </a:ext>
                  </a:extLst>
                </p14:cNvPr>
                <p14:cNvContentPartPr/>
                <p14:nvPr/>
              </p14:nvContentPartPr>
              <p14:xfrm>
                <a:off x="1175068" y="3691828"/>
                <a:ext cx="156960" cy="22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D6C5A0-1562-DA9C-007D-7411EDFF70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6068" y="3682828"/>
                  <a:ext cx="174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0AA799-9871-B8E5-3533-991D4F7412FE}"/>
                    </a:ext>
                  </a:extLst>
                </p14:cNvPr>
                <p14:cNvContentPartPr/>
                <p14:nvPr/>
              </p14:nvContentPartPr>
              <p14:xfrm>
                <a:off x="1352188" y="3432268"/>
                <a:ext cx="147960" cy="500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0AA799-9871-B8E5-3533-991D4F7412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43548" y="3423268"/>
                  <a:ext cx="1656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817D48-6196-5528-6412-5E83C87179FA}"/>
                    </a:ext>
                  </a:extLst>
                </p14:cNvPr>
                <p14:cNvContentPartPr/>
                <p14:nvPr/>
              </p14:nvContentPartPr>
              <p14:xfrm>
                <a:off x="1555228" y="3453868"/>
                <a:ext cx="216720" cy="371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817D48-6196-5528-6412-5E83C87179F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6588" y="3445228"/>
                  <a:ext cx="2343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227997-0949-46CE-DAC0-C92C1811B714}"/>
                    </a:ext>
                  </a:extLst>
                </p14:cNvPr>
                <p14:cNvContentPartPr/>
                <p14:nvPr/>
              </p14:nvContentPartPr>
              <p14:xfrm>
                <a:off x="1817668" y="3578788"/>
                <a:ext cx="272160" cy="24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227997-0949-46CE-DAC0-C92C1811B71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08668" y="3569788"/>
                  <a:ext cx="289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26C890-521E-3FA8-6127-EEFC4D66A384}"/>
                    </a:ext>
                  </a:extLst>
                </p14:cNvPr>
                <p14:cNvContentPartPr/>
                <p14:nvPr/>
              </p14:nvContentPartPr>
              <p14:xfrm>
                <a:off x="2102428" y="3419668"/>
                <a:ext cx="118440" cy="36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26C890-521E-3FA8-6127-EEFC4D66A3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93788" y="3410668"/>
                  <a:ext cx="1360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7C55F3-FFAA-4F63-3E57-C6D62E50AD49}"/>
                    </a:ext>
                  </a:extLst>
                </p14:cNvPr>
                <p14:cNvContentPartPr/>
                <p14:nvPr/>
              </p14:nvContentPartPr>
              <p14:xfrm>
                <a:off x="2089468" y="3399148"/>
                <a:ext cx="227520" cy="250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7C55F3-FFAA-4F63-3E57-C6D62E50AD4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080468" y="3390148"/>
                  <a:ext cx="245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1E7A7C-FFA1-3236-36F2-EEEA16AEC8D6}"/>
                    </a:ext>
                  </a:extLst>
                </p14:cNvPr>
                <p14:cNvContentPartPr/>
                <p14:nvPr/>
              </p14:nvContentPartPr>
              <p14:xfrm>
                <a:off x="2321668" y="3477628"/>
                <a:ext cx="298800" cy="421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1E7A7C-FFA1-3236-36F2-EEEA16AEC8D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13028" y="3468628"/>
                  <a:ext cx="31644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83001A-97FB-9ABA-E267-B881F3ECC788}"/>
              </a:ext>
            </a:extLst>
          </p:cNvPr>
          <p:cNvGrpSpPr/>
          <p:nvPr/>
        </p:nvGrpSpPr>
        <p:grpSpPr>
          <a:xfrm>
            <a:off x="2590948" y="886348"/>
            <a:ext cx="523440" cy="3276000"/>
            <a:chOff x="2590948" y="886348"/>
            <a:chExt cx="523440" cy="32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182CE2-482E-5FB8-ABA3-E4C36636C2C1}"/>
                    </a:ext>
                  </a:extLst>
                </p14:cNvPr>
                <p14:cNvContentPartPr/>
                <p14:nvPr/>
              </p14:nvContentPartPr>
              <p14:xfrm>
                <a:off x="2954188" y="1111348"/>
                <a:ext cx="150480" cy="99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182CE2-482E-5FB8-ABA3-E4C36636C2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945188" y="1102348"/>
                  <a:ext cx="16812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CBCEF3-536E-F664-50F4-E2E102DB9FB0}"/>
                    </a:ext>
                  </a:extLst>
                </p14:cNvPr>
                <p14:cNvContentPartPr/>
                <p14:nvPr/>
              </p14:nvContentPartPr>
              <p14:xfrm>
                <a:off x="2590948" y="886348"/>
                <a:ext cx="255960" cy="327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CBCEF3-536E-F664-50F4-E2E102DB9FB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81948" y="877708"/>
                  <a:ext cx="273600" cy="3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156DD4-0D49-151C-6FBD-BCEE759B6714}"/>
                    </a:ext>
                  </a:extLst>
                </p14:cNvPr>
                <p14:cNvContentPartPr/>
                <p14:nvPr/>
              </p14:nvContentPartPr>
              <p14:xfrm>
                <a:off x="2952028" y="2692828"/>
                <a:ext cx="162360" cy="982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156DD4-0D49-151C-6FBD-BCEE759B67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43028" y="2683828"/>
                  <a:ext cx="18000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C20DFB-5692-010C-5ED4-A03AE91DA552}"/>
                    </a:ext>
                  </a:extLst>
                </p14:cNvPr>
                <p14:cNvContentPartPr/>
                <p14:nvPr/>
              </p14:nvContentPartPr>
              <p14:xfrm>
                <a:off x="2956348" y="2631988"/>
                <a:ext cx="73440" cy="7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C20DFB-5692-010C-5ED4-A03AE91DA55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47708" y="2622988"/>
                  <a:ext cx="9108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C0ED76-0E2F-9CBC-12F7-110BE4EA6AA9}"/>
                  </a:ext>
                </a:extLst>
              </p14:cNvPr>
              <p14:cNvContentPartPr/>
              <p14:nvPr/>
            </p14:nvContentPartPr>
            <p14:xfrm>
              <a:off x="4521268" y="5092228"/>
              <a:ext cx="524520" cy="65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C0ED76-0E2F-9CBC-12F7-110BE4EA6AA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512628" y="5083228"/>
                <a:ext cx="542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EA295C-3581-BAD7-ED13-35AD282CF0F5}"/>
                  </a:ext>
                </a:extLst>
              </p14:cNvPr>
              <p14:cNvContentPartPr/>
              <p14:nvPr/>
            </p14:nvContentPartPr>
            <p14:xfrm>
              <a:off x="5301388" y="5565988"/>
              <a:ext cx="592560" cy="115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EA295C-3581-BAD7-ED13-35AD282CF0F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92748" y="5557348"/>
                <a:ext cx="6102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64C76C-742F-F73C-AFE7-35C0D60A69CC}"/>
                  </a:ext>
                </a:extLst>
              </p14:cNvPr>
              <p14:cNvContentPartPr/>
              <p14:nvPr/>
            </p14:nvContentPartPr>
            <p14:xfrm>
              <a:off x="4988908" y="4939588"/>
              <a:ext cx="598680" cy="83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64C76C-742F-F73C-AFE7-35C0D60A69C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979908" y="4930588"/>
                <a:ext cx="61632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E67B953-942A-7082-2F2A-D1EBE9E7AD3D}"/>
              </a:ext>
            </a:extLst>
          </p:cNvPr>
          <p:cNvGrpSpPr/>
          <p:nvPr/>
        </p:nvGrpSpPr>
        <p:grpSpPr>
          <a:xfrm>
            <a:off x="3428668" y="5035348"/>
            <a:ext cx="1328400" cy="271800"/>
            <a:chOff x="3428668" y="5035348"/>
            <a:chExt cx="13284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12D989-798B-1820-0358-F3946C3E4B76}"/>
                    </a:ext>
                  </a:extLst>
                </p14:cNvPr>
                <p14:cNvContentPartPr/>
                <p14:nvPr/>
              </p14:nvContentPartPr>
              <p14:xfrm>
                <a:off x="4123828" y="5042548"/>
                <a:ext cx="482040" cy="14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12D989-798B-1820-0358-F3946C3E4B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4828" y="5033908"/>
                  <a:ext cx="499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0F7437-8609-0735-1C8E-F4E81FB459C3}"/>
                    </a:ext>
                  </a:extLst>
                </p14:cNvPr>
                <p14:cNvContentPartPr/>
                <p14:nvPr/>
              </p14:nvContentPartPr>
              <p14:xfrm>
                <a:off x="3452428" y="5074228"/>
                <a:ext cx="784080" cy="23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0F7437-8609-0735-1C8E-F4E81FB459C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43788" y="5065228"/>
                  <a:ext cx="801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75B5B9-4FF0-49AD-C5D3-BBD7FEE07AE5}"/>
                    </a:ext>
                  </a:extLst>
                </p14:cNvPr>
                <p14:cNvContentPartPr/>
                <p14:nvPr/>
              </p14:nvContentPartPr>
              <p14:xfrm>
                <a:off x="4736908" y="5064508"/>
                <a:ext cx="20160" cy="20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75B5B9-4FF0-49AD-C5D3-BBD7FEE07AE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28268" y="5055868"/>
                  <a:ext cx="37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7259C1-FAEB-73DD-38A0-2FC8DAE22A7A}"/>
                    </a:ext>
                  </a:extLst>
                </p14:cNvPr>
                <p14:cNvContentPartPr/>
                <p14:nvPr/>
              </p14:nvContentPartPr>
              <p14:xfrm>
                <a:off x="4071988" y="5035348"/>
                <a:ext cx="514800" cy="193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7259C1-FAEB-73DD-38A0-2FC8DAE22A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62988" y="5026348"/>
                  <a:ext cx="532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46106D1-3009-A5F8-8497-495498D79F6D}"/>
                    </a:ext>
                  </a:extLst>
                </p14:cNvPr>
                <p14:cNvContentPartPr/>
                <p14:nvPr/>
              </p14:nvContentPartPr>
              <p14:xfrm>
                <a:off x="3428668" y="5068828"/>
                <a:ext cx="499320" cy="229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46106D1-3009-A5F8-8497-495498D79F6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19668" y="5059828"/>
                  <a:ext cx="5169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65D3EA2-807D-4295-8930-CA6AA655E3B7}"/>
              </a:ext>
            </a:extLst>
          </p:cNvPr>
          <p:cNvGrpSpPr/>
          <p:nvPr/>
        </p:nvGrpSpPr>
        <p:grpSpPr>
          <a:xfrm>
            <a:off x="3461788" y="5704588"/>
            <a:ext cx="1622880" cy="293760"/>
            <a:chOff x="3461788" y="5704588"/>
            <a:chExt cx="1622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FC144F-C3A0-A794-6FC4-F2E0EC3170CA}"/>
                    </a:ext>
                  </a:extLst>
                </p14:cNvPr>
                <p14:cNvContentPartPr/>
                <p14:nvPr/>
              </p14:nvContentPartPr>
              <p14:xfrm>
                <a:off x="5074588" y="5859028"/>
                <a:ext cx="10080" cy="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FC144F-C3A0-A794-6FC4-F2E0EC3170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65588" y="5850388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159452-431B-5B5C-A263-11180539F865}"/>
                    </a:ext>
                  </a:extLst>
                </p14:cNvPr>
                <p14:cNvContentPartPr/>
                <p14:nvPr/>
              </p14:nvContentPartPr>
              <p14:xfrm>
                <a:off x="4465108" y="5707108"/>
                <a:ext cx="577080" cy="291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159452-431B-5B5C-A263-11180539F8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56108" y="5698108"/>
                  <a:ext cx="594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1DFD69-619E-A521-AB1C-37F4AB6863E1}"/>
                    </a:ext>
                  </a:extLst>
                </p14:cNvPr>
                <p14:cNvContentPartPr/>
                <p14:nvPr/>
              </p14:nvContentPartPr>
              <p14:xfrm>
                <a:off x="3461788" y="5704588"/>
                <a:ext cx="1023120" cy="173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1DFD69-619E-A521-AB1C-37F4AB6863E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53148" y="5695588"/>
                  <a:ext cx="1040760" cy="19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491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595D9-36C4-E078-2B4F-CCCA5CEF0D57}"/>
              </a:ext>
            </a:extLst>
          </p:cNvPr>
          <p:cNvSpPr txBox="1"/>
          <p:nvPr/>
        </p:nvSpPr>
        <p:spPr>
          <a:xfrm flipH="1">
            <a:off x="4814596" y="2426893"/>
            <a:ext cx="43014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81365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17395-C50D-1085-A900-4BFFBFA2D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977" y="600075"/>
            <a:ext cx="10078045" cy="5657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6B9FE7-032D-0E86-4721-6078657EC6FE}"/>
                  </a:ext>
                </a:extLst>
              </p14:cNvPr>
              <p14:cNvContentPartPr/>
              <p14:nvPr/>
            </p14:nvContentPartPr>
            <p14:xfrm>
              <a:off x="9697708" y="1365508"/>
              <a:ext cx="600120" cy="17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6B9FE7-032D-0E86-4721-6078657EC6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9068" y="1356868"/>
                <a:ext cx="61776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448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47C02-72E8-F462-A6D4-5730797F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29"/>
          <a:stretch/>
        </p:blipFill>
        <p:spPr>
          <a:xfrm>
            <a:off x="2355543" y="1795022"/>
            <a:ext cx="7702855" cy="3755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D68F13-3908-BA4E-1E27-4C984999FBC2}"/>
                  </a:ext>
                </a:extLst>
              </p14:cNvPr>
              <p14:cNvContentPartPr/>
              <p14:nvPr/>
            </p14:nvContentPartPr>
            <p14:xfrm>
              <a:off x="3914668" y="2366308"/>
              <a:ext cx="952920" cy="9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D68F13-3908-BA4E-1E27-4C984999FB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5668" y="2357668"/>
                <a:ext cx="97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28F370-C486-EFC2-694C-659F76DE057C}"/>
                  </a:ext>
                </a:extLst>
              </p14:cNvPr>
              <p14:cNvContentPartPr/>
              <p14:nvPr/>
            </p14:nvContentPartPr>
            <p14:xfrm>
              <a:off x="2793988" y="5016628"/>
              <a:ext cx="714600" cy="6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28F370-C486-EFC2-694C-659F76DE05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4988" y="5007988"/>
                <a:ext cx="73224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CDFB5B7-9B83-4703-1A86-F8CFB785D6BF}"/>
              </a:ext>
            </a:extLst>
          </p:cNvPr>
          <p:cNvGrpSpPr/>
          <p:nvPr/>
        </p:nvGrpSpPr>
        <p:grpSpPr>
          <a:xfrm>
            <a:off x="6338188" y="3976948"/>
            <a:ext cx="4221720" cy="1023480"/>
            <a:chOff x="6338188" y="3976948"/>
            <a:chExt cx="4221720" cy="10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1E1C6A2-D932-F6AB-0E57-3E05E40524C3}"/>
                    </a:ext>
                  </a:extLst>
                </p14:cNvPr>
                <p14:cNvContentPartPr/>
                <p14:nvPr/>
              </p14:nvContentPartPr>
              <p14:xfrm>
                <a:off x="6338188" y="4353508"/>
                <a:ext cx="902520" cy="48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1E1C6A2-D932-F6AB-0E57-3E05E40524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9188" y="4344508"/>
                  <a:ext cx="9201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9EF679-9B21-E985-D5C6-8285398A919F}"/>
                    </a:ext>
                  </a:extLst>
                </p14:cNvPr>
                <p14:cNvContentPartPr/>
                <p14:nvPr/>
              </p14:nvContentPartPr>
              <p14:xfrm>
                <a:off x="7145308" y="4144708"/>
                <a:ext cx="792000" cy="33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9EF679-9B21-E985-D5C6-8285398A91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36668" y="4136068"/>
                  <a:ext cx="809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0CAB64-E8C1-F068-0472-EA9D3DAB183D}"/>
                    </a:ext>
                  </a:extLst>
                </p14:cNvPr>
                <p14:cNvContentPartPr/>
                <p14:nvPr/>
              </p14:nvContentPartPr>
              <p14:xfrm>
                <a:off x="8066188" y="3987748"/>
                <a:ext cx="504720" cy="309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0CAB64-E8C1-F068-0472-EA9D3DAB18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7548" y="3979108"/>
                  <a:ext cx="522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A2EF4C-2681-3D15-F347-2175B0477CAB}"/>
                    </a:ext>
                  </a:extLst>
                </p14:cNvPr>
                <p14:cNvContentPartPr/>
                <p14:nvPr/>
              </p14:nvContentPartPr>
              <p14:xfrm>
                <a:off x="8591428" y="3976948"/>
                <a:ext cx="251640" cy="21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A2EF4C-2681-3D15-F347-2175B0477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82788" y="3967948"/>
                  <a:ext cx="269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D2B5E3-5A2B-5411-BAFA-D408F7D410D7}"/>
                    </a:ext>
                  </a:extLst>
                </p14:cNvPr>
                <p14:cNvContentPartPr/>
                <p14:nvPr/>
              </p14:nvContentPartPr>
              <p14:xfrm>
                <a:off x="8682148" y="3995668"/>
                <a:ext cx="160920" cy="125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D2B5E3-5A2B-5411-BAFA-D408F7D410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73148" y="3987028"/>
                  <a:ext cx="178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DF34F1-36E1-2FE1-C4E5-28A8130B690C}"/>
                    </a:ext>
                  </a:extLst>
                </p14:cNvPr>
                <p14:cNvContentPartPr/>
                <p14:nvPr/>
              </p14:nvContentPartPr>
              <p14:xfrm>
                <a:off x="8908228" y="4003228"/>
                <a:ext cx="367200" cy="13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DF34F1-36E1-2FE1-C4E5-28A8130B690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99228" y="3994228"/>
                  <a:ext cx="384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3A32E5-F0AC-6212-4E26-197861177F7B}"/>
                    </a:ext>
                  </a:extLst>
                </p14:cNvPr>
                <p14:cNvContentPartPr/>
                <p14:nvPr/>
              </p14:nvContentPartPr>
              <p14:xfrm>
                <a:off x="9383428" y="4041748"/>
                <a:ext cx="334080" cy="15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3A32E5-F0AC-6212-4E26-197861177F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74428" y="4033108"/>
                  <a:ext cx="351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17876A-67FE-6DB5-BE26-2877D71D6AAE}"/>
                    </a:ext>
                  </a:extLst>
                </p14:cNvPr>
                <p14:cNvContentPartPr/>
                <p14:nvPr/>
              </p14:nvContentPartPr>
              <p14:xfrm>
                <a:off x="6699628" y="4734748"/>
                <a:ext cx="1261440" cy="87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17876A-67FE-6DB5-BE26-2877D71D6A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0988" y="4726108"/>
                  <a:ext cx="1279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C25A30-A6A2-71AE-D91C-B8D8CE0A54F0}"/>
                    </a:ext>
                  </a:extLst>
                </p14:cNvPr>
                <p14:cNvContentPartPr/>
                <p14:nvPr/>
              </p14:nvContentPartPr>
              <p14:xfrm>
                <a:off x="7856308" y="4690108"/>
                <a:ext cx="565560" cy="28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C25A30-A6A2-71AE-D91C-B8D8CE0A54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7668" y="4681108"/>
                  <a:ext cx="583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85B664-99C0-75C3-DF55-3F9FC87DB446}"/>
                    </a:ext>
                  </a:extLst>
                </p14:cNvPr>
                <p14:cNvContentPartPr/>
                <p14:nvPr/>
              </p14:nvContentPartPr>
              <p14:xfrm>
                <a:off x="8700508" y="4674268"/>
                <a:ext cx="263520" cy="300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85B664-99C0-75C3-DF55-3F9FC87DB44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91508" y="4665628"/>
                  <a:ext cx="281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FFCFC0-24B5-FE1C-D366-3498C913E604}"/>
                    </a:ext>
                  </a:extLst>
                </p14:cNvPr>
                <p14:cNvContentPartPr/>
                <p14:nvPr/>
              </p14:nvContentPartPr>
              <p14:xfrm>
                <a:off x="8567308" y="4828708"/>
                <a:ext cx="609840" cy="10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FFCFC0-24B5-FE1C-D366-3498C913E6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58668" y="4820068"/>
                  <a:ext cx="627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F0B7BA-3BD9-E902-0181-B949E92082E7}"/>
                    </a:ext>
                  </a:extLst>
                </p14:cNvPr>
                <p14:cNvContentPartPr/>
                <p14:nvPr/>
              </p14:nvContentPartPr>
              <p14:xfrm>
                <a:off x="9057988" y="4788028"/>
                <a:ext cx="420840" cy="17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F0B7BA-3BD9-E902-0181-B949E92082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49348" y="4779388"/>
                  <a:ext cx="438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161241-1A03-2854-8BAE-D9BD7C37E843}"/>
                    </a:ext>
                  </a:extLst>
                </p14:cNvPr>
                <p14:cNvContentPartPr/>
                <p14:nvPr/>
              </p14:nvContentPartPr>
              <p14:xfrm>
                <a:off x="9468028" y="4677868"/>
                <a:ext cx="371160" cy="260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161241-1A03-2854-8BAE-D9BD7C37E8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59028" y="4669228"/>
                  <a:ext cx="388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DD9F15-3105-E5DF-D02F-02D41B95BE9F}"/>
                    </a:ext>
                  </a:extLst>
                </p14:cNvPr>
                <p14:cNvContentPartPr/>
                <p14:nvPr/>
              </p14:nvContentPartPr>
              <p14:xfrm>
                <a:off x="9855028" y="4759588"/>
                <a:ext cx="137880" cy="22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DD9F15-3105-E5DF-D02F-02D41B95BE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46388" y="4750588"/>
                  <a:ext cx="155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282BE7-C2F6-BF0F-CEA2-FBA0B2F92B8B}"/>
                    </a:ext>
                  </a:extLst>
                </p14:cNvPr>
                <p14:cNvContentPartPr/>
                <p14:nvPr/>
              </p14:nvContentPartPr>
              <p14:xfrm>
                <a:off x="9989308" y="4789108"/>
                <a:ext cx="570600" cy="211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282BE7-C2F6-BF0F-CEA2-FBA0B2F92B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80668" y="4780108"/>
                  <a:ext cx="588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B0F156-A000-B198-6D52-4F6A73440FDF}"/>
                    </a:ext>
                  </a:extLst>
                </p14:cNvPr>
                <p14:cNvContentPartPr/>
                <p14:nvPr/>
              </p14:nvContentPartPr>
              <p14:xfrm>
                <a:off x="9108748" y="3979108"/>
                <a:ext cx="146880" cy="9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B0F156-A000-B198-6D52-4F6A73440F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99748" y="3970108"/>
                  <a:ext cx="16452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A398FE2-5CF8-EBF9-F053-74FC4E7270A0}"/>
                  </a:ext>
                </a:extLst>
              </p14:cNvPr>
              <p14:cNvContentPartPr/>
              <p14:nvPr/>
            </p14:nvContentPartPr>
            <p14:xfrm>
              <a:off x="2660917" y="2853028"/>
              <a:ext cx="953280" cy="66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A398FE2-5CF8-EBF9-F053-74FC4E7270A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651917" y="2844388"/>
                <a:ext cx="9709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DFE705B-3DFE-39C6-865D-D85F447A03F6}"/>
                  </a:ext>
                </a:extLst>
              </p14:cNvPr>
              <p14:cNvContentPartPr/>
              <p14:nvPr/>
            </p14:nvContentPartPr>
            <p14:xfrm>
              <a:off x="2771077" y="5037508"/>
              <a:ext cx="708840" cy="25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DFE705B-3DFE-39C6-865D-D85F447A03F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762077" y="5028508"/>
                <a:ext cx="72648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5D2E8-E696-287A-CCDB-6D5DD9919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7" y="725050"/>
            <a:ext cx="9352086" cy="52558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7416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BFF91E-6FF5-3F42-C942-F81493F6BC1F}"/>
              </a:ext>
            </a:extLst>
          </p:cNvPr>
          <p:cNvGrpSpPr/>
          <p:nvPr/>
        </p:nvGrpSpPr>
        <p:grpSpPr>
          <a:xfrm>
            <a:off x="1964908" y="1101628"/>
            <a:ext cx="1242360" cy="239400"/>
            <a:chOff x="1964908" y="1101628"/>
            <a:chExt cx="124236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B019BD-9435-888C-0A59-3556E106ECCB}"/>
                    </a:ext>
                  </a:extLst>
                </p14:cNvPr>
                <p14:cNvContentPartPr/>
                <p14:nvPr/>
              </p14:nvContentPartPr>
              <p14:xfrm>
                <a:off x="1964908" y="1101628"/>
                <a:ext cx="288360" cy="239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B019BD-9435-888C-0A59-3556E106EC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56268" y="1092628"/>
                  <a:ext cx="306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A88DE7-CBD2-2BC9-7CC6-3CE4F20B6294}"/>
                    </a:ext>
                  </a:extLst>
                </p14:cNvPr>
                <p14:cNvContentPartPr/>
                <p14:nvPr/>
              </p14:nvContentPartPr>
              <p14:xfrm>
                <a:off x="2354788" y="1134748"/>
                <a:ext cx="372600" cy="16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A88DE7-CBD2-2BC9-7CC6-3CE4F20B62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46148" y="1125748"/>
                  <a:ext cx="390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830FE3-A3B3-5B32-31B1-F9DCFECECD9E}"/>
                    </a:ext>
                  </a:extLst>
                </p14:cNvPr>
                <p14:cNvContentPartPr/>
                <p14:nvPr/>
              </p14:nvContentPartPr>
              <p14:xfrm>
                <a:off x="2670148" y="1155268"/>
                <a:ext cx="537120" cy="167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830FE3-A3B3-5B32-31B1-F9DCFECEC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1148" y="1146268"/>
                  <a:ext cx="55476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9725BD-CCD6-DF1B-B9C2-2B4BE6F0F1AB}"/>
                  </a:ext>
                </a:extLst>
              </p14:cNvPr>
              <p14:cNvContentPartPr/>
              <p14:nvPr/>
            </p14:nvContentPartPr>
            <p14:xfrm>
              <a:off x="3318148" y="956188"/>
              <a:ext cx="285840" cy="39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9725BD-CCD6-DF1B-B9C2-2B4BE6F0F1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9148" y="947188"/>
                <a:ext cx="3034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4600AE-516E-7FCF-14CC-5F5A6F64DC34}"/>
                  </a:ext>
                </a:extLst>
              </p14:cNvPr>
              <p14:cNvContentPartPr/>
              <p14:nvPr/>
            </p14:nvContentPartPr>
            <p14:xfrm>
              <a:off x="4320748" y="985348"/>
              <a:ext cx="315000" cy="16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4600AE-516E-7FCF-14CC-5F5A6F64DC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2108" y="976708"/>
                <a:ext cx="332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134878-1966-45D9-DDAB-C85786810DB9}"/>
                  </a:ext>
                </a:extLst>
              </p14:cNvPr>
              <p14:cNvContentPartPr/>
              <p14:nvPr/>
            </p14:nvContentPartPr>
            <p14:xfrm>
              <a:off x="4647988" y="1050508"/>
              <a:ext cx="277920" cy="118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134878-1966-45D9-DDAB-C85786810D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8988" y="1041508"/>
                <a:ext cx="2955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A883FE-646D-CD4D-B3B7-B86DAFB7DE9E}"/>
                  </a:ext>
                </a:extLst>
              </p14:cNvPr>
              <p14:cNvContentPartPr/>
              <p14:nvPr/>
            </p14:nvContentPartPr>
            <p14:xfrm>
              <a:off x="4805668" y="919108"/>
              <a:ext cx="321480" cy="24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A883FE-646D-CD4D-B3B7-B86DAFB7DE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7028" y="910468"/>
                <a:ext cx="3391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7721A0-6574-BE77-5F02-5971CFEC691E}"/>
                  </a:ext>
                </a:extLst>
              </p14:cNvPr>
              <p14:cNvContentPartPr/>
              <p14:nvPr/>
            </p14:nvContentPartPr>
            <p14:xfrm>
              <a:off x="5183668" y="1022788"/>
              <a:ext cx="212040" cy="162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7721A0-6574-BE77-5F02-5971CFEC69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75028" y="1014148"/>
                <a:ext cx="2296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854C59-2855-D08A-CBD5-9998F3B86EB2}"/>
                  </a:ext>
                </a:extLst>
              </p14:cNvPr>
              <p14:cNvContentPartPr/>
              <p14:nvPr/>
            </p14:nvContentPartPr>
            <p14:xfrm>
              <a:off x="6142708" y="1111348"/>
              <a:ext cx="92160" cy="225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854C59-2855-D08A-CBD5-9998F3B86E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3708" y="1102348"/>
                <a:ext cx="1098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83FF06B-A1A0-BB07-48D8-BF7CAF00E4D3}"/>
              </a:ext>
            </a:extLst>
          </p:cNvPr>
          <p:cNvGrpSpPr/>
          <p:nvPr/>
        </p:nvGrpSpPr>
        <p:grpSpPr>
          <a:xfrm>
            <a:off x="7227388" y="847108"/>
            <a:ext cx="2480400" cy="423000"/>
            <a:chOff x="7227388" y="847108"/>
            <a:chExt cx="248040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B9EB7F-A0F5-7A24-1E35-35C2D0258A50}"/>
                    </a:ext>
                  </a:extLst>
                </p14:cNvPr>
                <p14:cNvContentPartPr/>
                <p14:nvPr/>
              </p14:nvContentPartPr>
              <p14:xfrm>
                <a:off x="7227388" y="858628"/>
                <a:ext cx="639720" cy="406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B9EB7F-A0F5-7A24-1E35-35C2D0258A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18388" y="849988"/>
                  <a:ext cx="6573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9AE33B-B57C-5EA7-C6AC-B7EDA46E7F23}"/>
                    </a:ext>
                  </a:extLst>
                </p14:cNvPr>
                <p14:cNvContentPartPr/>
                <p14:nvPr/>
              </p14:nvContentPartPr>
              <p14:xfrm>
                <a:off x="7758028" y="1057708"/>
                <a:ext cx="419400" cy="16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9AE33B-B57C-5EA7-C6AC-B7EDA46E7F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49388" y="1049068"/>
                  <a:ext cx="437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5CBB80-C41A-6D5E-3E35-DE4E29CCF2F1}"/>
                    </a:ext>
                  </a:extLst>
                </p14:cNvPr>
                <p14:cNvContentPartPr/>
                <p14:nvPr/>
              </p14:nvContentPartPr>
              <p14:xfrm>
                <a:off x="8154028" y="847108"/>
                <a:ext cx="378000" cy="38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5CBB80-C41A-6D5E-3E35-DE4E29CCF2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45028" y="838108"/>
                  <a:ext cx="3956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DA91C1-E9A5-0ACD-729D-BD7BFB653579}"/>
                    </a:ext>
                  </a:extLst>
                </p14:cNvPr>
                <p14:cNvContentPartPr/>
                <p14:nvPr/>
              </p14:nvContentPartPr>
              <p14:xfrm>
                <a:off x="8688268" y="997948"/>
                <a:ext cx="3513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DA91C1-E9A5-0ACD-729D-BD7BFB6535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79268" y="989308"/>
                  <a:ext cx="369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EF5251-653D-75C7-B98E-EE392C62C863}"/>
                    </a:ext>
                  </a:extLst>
                </p14:cNvPr>
                <p14:cNvContentPartPr/>
                <p14:nvPr/>
              </p14:nvContentPartPr>
              <p14:xfrm>
                <a:off x="9334828" y="852148"/>
                <a:ext cx="372960" cy="417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EF5251-653D-75C7-B98E-EE392C62C8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26188" y="843508"/>
                  <a:ext cx="390600" cy="43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8D2BDB-D59A-DA1D-82A3-4DA80F133EA8}"/>
                  </a:ext>
                </a:extLst>
              </p14:cNvPr>
              <p14:cNvContentPartPr/>
              <p14:nvPr/>
            </p14:nvContentPartPr>
            <p14:xfrm>
              <a:off x="2549548" y="1618228"/>
              <a:ext cx="267840" cy="374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8D2BDB-D59A-DA1D-82A3-4DA80F133E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40548" y="1609228"/>
                <a:ext cx="2854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D7E1CA-A1EE-F40D-4A51-B56223C6E326}"/>
                  </a:ext>
                </a:extLst>
              </p14:cNvPr>
              <p14:cNvContentPartPr/>
              <p14:nvPr/>
            </p14:nvContentPartPr>
            <p14:xfrm>
              <a:off x="1143028" y="1453348"/>
              <a:ext cx="549360" cy="71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D7E1CA-A1EE-F40D-4A51-B56223C6E3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4388" y="1444348"/>
                <a:ext cx="567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05CE33-EF84-7294-28E2-E1E7FBD43A6C}"/>
                  </a:ext>
                </a:extLst>
              </p14:cNvPr>
              <p14:cNvContentPartPr/>
              <p14:nvPr/>
            </p14:nvContentPartPr>
            <p14:xfrm>
              <a:off x="2692468" y="2867788"/>
              <a:ext cx="209520" cy="533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05CE33-EF84-7294-28E2-E1E7FBD43A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83468" y="2859148"/>
                <a:ext cx="227160" cy="55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A5912FA-EAB5-8AEF-A15E-22590270DC71}"/>
              </a:ext>
            </a:extLst>
          </p:cNvPr>
          <p:cNvGrpSpPr/>
          <p:nvPr/>
        </p:nvGrpSpPr>
        <p:grpSpPr>
          <a:xfrm>
            <a:off x="3065428" y="2192788"/>
            <a:ext cx="2110680" cy="426240"/>
            <a:chOff x="3065428" y="2192788"/>
            <a:chExt cx="211068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73304-8821-C57B-8C27-819BA438E128}"/>
                    </a:ext>
                  </a:extLst>
                </p14:cNvPr>
                <p14:cNvContentPartPr/>
                <p14:nvPr/>
              </p14:nvContentPartPr>
              <p14:xfrm>
                <a:off x="3065428" y="2264428"/>
                <a:ext cx="298440" cy="35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73304-8821-C57B-8C27-819BA438E1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6788" y="2255788"/>
                  <a:ext cx="316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F312C8-4304-33BB-E8C4-12ED9649DF63}"/>
                    </a:ext>
                  </a:extLst>
                </p14:cNvPr>
                <p14:cNvContentPartPr/>
                <p14:nvPr/>
              </p14:nvContentPartPr>
              <p14:xfrm>
                <a:off x="3255868" y="2292868"/>
                <a:ext cx="252720" cy="16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F312C8-4304-33BB-E8C4-12ED9649DF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47228" y="2283868"/>
                  <a:ext cx="27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0BCBD2-6F60-8F1B-B1E8-FB0E3CB1990F}"/>
                    </a:ext>
                  </a:extLst>
                </p14:cNvPr>
                <p14:cNvContentPartPr/>
                <p14:nvPr/>
              </p14:nvContentPartPr>
              <p14:xfrm>
                <a:off x="3573748" y="2315188"/>
                <a:ext cx="351000" cy="23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0BCBD2-6F60-8F1B-B1E8-FB0E3CB199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65108" y="2306188"/>
                  <a:ext cx="368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080709-FBC5-E02D-420D-DC2CD94AA11E}"/>
                    </a:ext>
                  </a:extLst>
                </p14:cNvPr>
                <p14:cNvContentPartPr/>
                <p14:nvPr/>
              </p14:nvContentPartPr>
              <p14:xfrm>
                <a:off x="3809548" y="2242828"/>
                <a:ext cx="399960" cy="204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080709-FBC5-E02D-420D-DC2CD94AA1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0908" y="2234188"/>
                  <a:ext cx="417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C10660-E6C5-FEC6-BD66-4F8DE5142701}"/>
                    </a:ext>
                  </a:extLst>
                </p14:cNvPr>
                <p14:cNvContentPartPr/>
                <p14:nvPr/>
              </p14:nvContentPartPr>
              <p14:xfrm>
                <a:off x="4301308" y="2239228"/>
                <a:ext cx="351000" cy="214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C10660-E6C5-FEC6-BD66-4F8DE51427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2308" y="2230588"/>
                  <a:ext cx="368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643442F-3540-D59E-B4DE-BFA179F8CC68}"/>
                    </a:ext>
                  </a:extLst>
                </p14:cNvPr>
                <p14:cNvContentPartPr/>
                <p14:nvPr/>
              </p14:nvContentPartPr>
              <p14:xfrm>
                <a:off x="4472668" y="2192788"/>
                <a:ext cx="264600" cy="24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643442F-3540-D59E-B4DE-BFA179F8CC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64028" y="2184148"/>
                  <a:ext cx="282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05DAEC-A75E-2043-DACE-A05C9DB8B702}"/>
                    </a:ext>
                  </a:extLst>
                </p14:cNvPr>
                <p14:cNvContentPartPr/>
                <p14:nvPr/>
              </p14:nvContentPartPr>
              <p14:xfrm>
                <a:off x="4812868" y="2270908"/>
                <a:ext cx="363240" cy="16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05DAEC-A75E-2043-DACE-A05C9DB8B7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4228" y="2262268"/>
                  <a:ext cx="380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BAAB69-0F6C-ABEE-7496-133A4A3FF7AE}"/>
              </a:ext>
            </a:extLst>
          </p:cNvPr>
          <p:cNvGrpSpPr/>
          <p:nvPr/>
        </p:nvGrpSpPr>
        <p:grpSpPr>
          <a:xfrm>
            <a:off x="6157108" y="2110708"/>
            <a:ext cx="1561320" cy="411840"/>
            <a:chOff x="6157108" y="2110708"/>
            <a:chExt cx="156132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8548CB-C2F1-A6A8-7D48-63D70ACDAFAA}"/>
                    </a:ext>
                  </a:extLst>
                </p14:cNvPr>
                <p14:cNvContentPartPr/>
                <p14:nvPr/>
              </p14:nvContentPartPr>
              <p14:xfrm>
                <a:off x="6157108" y="2145268"/>
                <a:ext cx="723240" cy="36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8548CB-C2F1-A6A8-7D48-63D70ACDAF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48468" y="2136628"/>
                  <a:ext cx="740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D7134C-B33D-F755-11D7-1253878C7F34}"/>
                    </a:ext>
                  </a:extLst>
                </p14:cNvPr>
                <p14:cNvContentPartPr/>
                <p14:nvPr/>
              </p14:nvContentPartPr>
              <p14:xfrm>
                <a:off x="6827068" y="2272348"/>
                <a:ext cx="400680" cy="250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D7134C-B33D-F755-11D7-1253878C7F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18068" y="2263708"/>
                  <a:ext cx="418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7B7ED2-8EDD-F043-6434-86ED49A8F8BA}"/>
                    </a:ext>
                  </a:extLst>
                </p14:cNvPr>
                <p14:cNvContentPartPr/>
                <p14:nvPr/>
              </p14:nvContentPartPr>
              <p14:xfrm>
                <a:off x="7066828" y="2110708"/>
                <a:ext cx="383760" cy="34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7B7ED2-8EDD-F043-6434-86ED49A8F8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7828" y="2101708"/>
                  <a:ext cx="401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2A5785-B04C-2ED5-0D81-96C4666FC909}"/>
                    </a:ext>
                  </a:extLst>
                </p14:cNvPr>
                <p14:cNvContentPartPr/>
                <p14:nvPr/>
              </p14:nvContentPartPr>
              <p14:xfrm>
                <a:off x="7587748" y="2211868"/>
                <a:ext cx="130680" cy="23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2A5785-B04C-2ED5-0D81-96C4666FC9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78748" y="2202868"/>
                  <a:ext cx="1483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67F941-71A9-F87C-869F-D7345744BFCE}"/>
              </a:ext>
            </a:extLst>
          </p:cNvPr>
          <p:cNvGrpSpPr/>
          <p:nvPr/>
        </p:nvGrpSpPr>
        <p:grpSpPr>
          <a:xfrm>
            <a:off x="8384068" y="2222308"/>
            <a:ext cx="813600" cy="273240"/>
            <a:chOff x="8384068" y="2222308"/>
            <a:chExt cx="81360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A17C53-5503-B920-5CAA-346187BD9BD4}"/>
                    </a:ext>
                  </a:extLst>
                </p14:cNvPr>
                <p14:cNvContentPartPr/>
                <p14:nvPr/>
              </p14:nvContentPartPr>
              <p14:xfrm>
                <a:off x="8459668" y="2222308"/>
                <a:ext cx="186840" cy="27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A17C53-5503-B920-5CAA-346187BD9BD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51028" y="2213668"/>
                  <a:ext cx="204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D90039-24B9-53C2-B9D0-38DBD6A34DA9}"/>
                    </a:ext>
                  </a:extLst>
                </p14:cNvPr>
                <p14:cNvContentPartPr/>
                <p14:nvPr/>
              </p14:nvContentPartPr>
              <p14:xfrm>
                <a:off x="8384068" y="2337148"/>
                <a:ext cx="813600" cy="3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D90039-24B9-53C2-B9D0-38DBD6A34D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75068" y="2328148"/>
                  <a:ext cx="83124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CD4FBC-0F51-A165-05A6-06294CB3788A}"/>
              </a:ext>
            </a:extLst>
          </p:cNvPr>
          <p:cNvGrpSpPr/>
          <p:nvPr/>
        </p:nvGrpSpPr>
        <p:grpSpPr>
          <a:xfrm>
            <a:off x="9497908" y="2036548"/>
            <a:ext cx="1943640" cy="421560"/>
            <a:chOff x="9497908" y="2036548"/>
            <a:chExt cx="194364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C877FC-8B75-EB26-D01D-BE6F1FEEAC50}"/>
                    </a:ext>
                  </a:extLst>
                </p14:cNvPr>
                <p14:cNvContentPartPr/>
                <p14:nvPr/>
              </p14:nvContentPartPr>
              <p14:xfrm>
                <a:off x="9497908" y="2184148"/>
                <a:ext cx="469080" cy="273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C877FC-8B75-EB26-D01D-BE6F1FEEAC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9268" y="2175508"/>
                  <a:ext cx="486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A5B1AC-EE54-7C4C-C3FB-8C525C29ABDD}"/>
                    </a:ext>
                  </a:extLst>
                </p14:cNvPr>
                <p14:cNvContentPartPr/>
                <p14:nvPr/>
              </p14:nvContentPartPr>
              <p14:xfrm>
                <a:off x="10146628" y="2296108"/>
                <a:ext cx="419760" cy="155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A5B1AC-EE54-7C4C-C3FB-8C525C29AB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37988" y="2287468"/>
                  <a:ext cx="437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921F75-BBEC-EE73-08A6-906D8EA803EA}"/>
                    </a:ext>
                  </a:extLst>
                </p14:cNvPr>
                <p14:cNvContentPartPr/>
                <p14:nvPr/>
              </p14:nvContentPartPr>
              <p14:xfrm>
                <a:off x="10569268" y="2036548"/>
                <a:ext cx="413280" cy="40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921F75-BBEC-EE73-08A6-906D8EA803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60628" y="2027908"/>
                  <a:ext cx="4309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71AC42-0123-0291-9596-92420AAC272A}"/>
                    </a:ext>
                  </a:extLst>
                </p14:cNvPr>
                <p14:cNvContentPartPr/>
                <p14:nvPr/>
              </p14:nvContentPartPr>
              <p14:xfrm>
                <a:off x="11105308" y="2178388"/>
                <a:ext cx="336240" cy="20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71AC42-0123-0291-9596-92420AAC27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96308" y="2169388"/>
                  <a:ext cx="3538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34811A-B252-2E0C-D301-B35DF8BB3EDE}"/>
              </a:ext>
            </a:extLst>
          </p:cNvPr>
          <p:cNvGrpSpPr/>
          <p:nvPr/>
        </p:nvGrpSpPr>
        <p:grpSpPr>
          <a:xfrm>
            <a:off x="716428" y="971308"/>
            <a:ext cx="674280" cy="193680"/>
            <a:chOff x="716428" y="971308"/>
            <a:chExt cx="67428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DDBB7A-C7A3-B1C2-62F9-EBA65B56740D}"/>
                    </a:ext>
                  </a:extLst>
                </p14:cNvPr>
                <p14:cNvContentPartPr/>
                <p14:nvPr/>
              </p14:nvContentPartPr>
              <p14:xfrm>
                <a:off x="772948" y="1039348"/>
                <a:ext cx="7560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DDBB7A-C7A3-B1C2-62F9-EBA65B5674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948" y="1030708"/>
                  <a:ext cx="93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8CED2C-06CF-AD48-9FF1-B94BE1528856}"/>
                    </a:ext>
                  </a:extLst>
                </p14:cNvPr>
                <p14:cNvContentPartPr/>
                <p14:nvPr/>
              </p14:nvContentPartPr>
              <p14:xfrm>
                <a:off x="716428" y="971308"/>
                <a:ext cx="62640" cy="16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8CED2C-06CF-AD48-9FF1-B94BE15288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7788" y="962308"/>
                  <a:ext cx="80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D4645C-4E94-4BE2-AC76-5606074E12CB}"/>
                    </a:ext>
                  </a:extLst>
                </p14:cNvPr>
                <p14:cNvContentPartPr/>
                <p14:nvPr/>
              </p14:nvContentPartPr>
              <p14:xfrm>
                <a:off x="805708" y="984268"/>
                <a:ext cx="317520" cy="174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D4645C-4E94-4BE2-AC76-5606074E12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708" y="975628"/>
                  <a:ext cx="335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306205-33C2-E2C6-DA39-B0817E7A9896}"/>
                    </a:ext>
                  </a:extLst>
                </p14:cNvPr>
                <p14:cNvContentPartPr/>
                <p14:nvPr/>
              </p14:nvContentPartPr>
              <p14:xfrm>
                <a:off x="1106308" y="981028"/>
                <a:ext cx="160920" cy="18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306205-33C2-E2C6-DA39-B0817E7A98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7668" y="972028"/>
                  <a:ext cx="17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9B294B-5EDC-A0CD-59F0-E01BEC0F31E1}"/>
                    </a:ext>
                  </a:extLst>
                </p14:cNvPr>
                <p14:cNvContentPartPr/>
                <p14:nvPr/>
              </p14:nvContentPartPr>
              <p14:xfrm>
                <a:off x="1063828" y="1060228"/>
                <a:ext cx="326880" cy="21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9B294B-5EDC-A0CD-59F0-E01BEC0F31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5188" y="1051588"/>
                  <a:ext cx="3445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16D5A3-56E3-9D59-CA20-73AA660A59FA}"/>
              </a:ext>
            </a:extLst>
          </p:cNvPr>
          <p:cNvGrpSpPr/>
          <p:nvPr/>
        </p:nvGrpSpPr>
        <p:grpSpPr>
          <a:xfrm>
            <a:off x="3524788" y="1013068"/>
            <a:ext cx="793080" cy="240480"/>
            <a:chOff x="3524788" y="1013068"/>
            <a:chExt cx="7930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1555ED-6151-946C-C410-414898A5FF20}"/>
                    </a:ext>
                  </a:extLst>
                </p14:cNvPr>
                <p14:cNvContentPartPr/>
                <p14:nvPr/>
              </p14:nvContentPartPr>
              <p14:xfrm>
                <a:off x="3537748" y="1061308"/>
                <a:ext cx="56160" cy="14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1555ED-6151-946C-C410-414898A5FF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29108" y="1052308"/>
                  <a:ext cx="73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107982-1D1B-9B19-E642-17D1D22E92F1}"/>
                    </a:ext>
                  </a:extLst>
                </p14:cNvPr>
                <p14:cNvContentPartPr/>
                <p14:nvPr/>
              </p14:nvContentPartPr>
              <p14:xfrm>
                <a:off x="3524788" y="1039348"/>
                <a:ext cx="55440" cy="33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107982-1D1B-9B19-E642-17D1D22E92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15788" y="1030708"/>
                  <a:ext cx="73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5DC878-5DB8-E9D3-C3A9-D32627DBC8BF}"/>
                    </a:ext>
                  </a:extLst>
                </p14:cNvPr>
                <p14:cNvContentPartPr/>
                <p14:nvPr/>
              </p14:nvContentPartPr>
              <p14:xfrm>
                <a:off x="3655828" y="1059868"/>
                <a:ext cx="219240" cy="173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5DC878-5DB8-E9D3-C3A9-D32627DBC8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46828" y="1050868"/>
                  <a:ext cx="236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1B662E-4EFB-1299-C575-1B3990E78A53}"/>
                    </a:ext>
                  </a:extLst>
                </p14:cNvPr>
                <p14:cNvContentPartPr/>
                <p14:nvPr/>
              </p14:nvContentPartPr>
              <p14:xfrm>
                <a:off x="3852388" y="1013068"/>
                <a:ext cx="216720" cy="240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1B662E-4EFB-1299-C575-1B3990E78A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3388" y="1004068"/>
                  <a:ext cx="234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B4B496-E631-1107-AD6D-21D58BE10107}"/>
                    </a:ext>
                  </a:extLst>
                </p14:cNvPr>
                <p14:cNvContentPartPr/>
                <p14:nvPr/>
              </p14:nvContentPartPr>
              <p14:xfrm>
                <a:off x="3862108" y="1129348"/>
                <a:ext cx="455760" cy="37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B4B496-E631-1107-AD6D-21D58BE101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3468" y="1120348"/>
                  <a:ext cx="4734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B3DBCBE-F0FA-F4F2-9794-FC7394DB547D}"/>
              </a:ext>
            </a:extLst>
          </p:cNvPr>
          <p:cNvGrpSpPr/>
          <p:nvPr/>
        </p:nvGrpSpPr>
        <p:grpSpPr>
          <a:xfrm>
            <a:off x="6330268" y="1023868"/>
            <a:ext cx="746640" cy="229680"/>
            <a:chOff x="6330268" y="1023868"/>
            <a:chExt cx="7466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26D44C-AAA9-7799-4F99-DE86A5D9EA68}"/>
                    </a:ext>
                  </a:extLst>
                </p14:cNvPr>
                <p14:cNvContentPartPr/>
                <p14:nvPr/>
              </p14:nvContentPartPr>
              <p14:xfrm>
                <a:off x="6467068" y="1129708"/>
                <a:ext cx="49680" cy="10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26D44C-AAA9-7799-4F99-DE86A5D9EA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58068" y="1121068"/>
                  <a:ext cx="67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32265E-7C84-7F2A-0F6A-8712AA3034C0}"/>
                    </a:ext>
                  </a:extLst>
                </p14:cNvPr>
                <p14:cNvContentPartPr/>
                <p14:nvPr/>
              </p14:nvContentPartPr>
              <p14:xfrm>
                <a:off x="6330268" y="1023868"/>
                <a:ext cx="104400" cy="49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32265E-7C84-7F2A-0F6A-8712AA3034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21628" y="1014868"/>
                  <a:ext cx="122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CB7281-17DB-C463-2FA5-AAE11F72B9D7}"/>
                    </a:ext>
                  </a:extLst>
                </p14:cNvPr>
                <p14:cNvContentPartPr/>
                <p14:nvPr/>
              </p14:nvContentPartPr>
              <p14:xfrm>
                <a:off x="6564628" y="1085428"/>
                <a:ext cx="286200" cy="160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CB7281-17DB-C463-2FA5-AAE11F72B9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55628" y="1076788"/>
                  <a:ext cx="303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0EB560-A846-4F52-C3D9-2F3FF3BB2E3D}"/>
                    </a:ext>
                  </a:extLst>
                </p14:cNvPr>
                <p14:cNvContentPartPr/>
                <p14:nvPr/>
              </p14:nvContentPartPr>
              <p14:xfrm>
                <a:off x="6732388" y="1040788"/>
                <a:ext cx="279000" cy="21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0EB560-A846-4F52-C3D9-2F3FF3BB2E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23748" y="1031788"/>
                  <a:ext cx="296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7F8F28-89AE-0444-92A0-D228A5BA841F}"/>
                    </a:ext>
                  </a:extLst>
                </p14:cNvPr>
                <p14:cNvContentPartPr/>
                <p14:nvPr/>
              </p14:nvContentPartPr>
              <p14:xfrm>
                <a:off x="6768388" y="1124308"/>
                <a:ext cx="308520" cy="13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7F8F28-89AE-0444-92A0-D228A5BA84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59748" y="1115308"/>
                  <a:ext cx="3261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3CDB8F-B553-A40F-E021-570C6C938B23}"/>
              </a:ext>
            </a:extLst>
          </p:cNvPr>
          <p:cNvGrpSpPr/>
          <p:nvPr/>
        </p:nvGrpSpPr>
        <p:grpSpPr>
          <a:xfrm>
            <a:off x="1773028" y="4117708"/>
            <a:ext cx="1859760" cy="499680"/>
            <a:chOff x="1773028" y="4117708"/>
            <a:chExt cx="185976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4E3F53-61BD-B8AF-7521-D16979A41183}"/>
                    </a:ext>
                  </a:extLst>
                </p14:cNvPr>
                <p14:cNvContentPartPr/>
                <p14:nvPr/>
              </p14:nvContentPartPr>
              <p14:xfrm>
                <a:off x="1773028" y="4194028"/>
                <a:ext cx="267480" cy="288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4E3F53-61BD-B8AF-7521-D16979A411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64388" y="4185028"/>
                  <a:ext cx="285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50DAA6-1B56-C603-E91D-893FA9C9C463}"/>
                    </a:ext>
                  </a:extLst>
                </p14:cNvPr>
                <p14:cNvContentPartPr/>
                <p14:nvPr/>
              </p14:nvContentPartPr>
              <p14:xfrm>
                <a:off x="2105668" y="4312828"/>
                <a:ext cx="337680" cy="147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50DAA6-1B56-C603-E91D-893FA9C9C4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97028" y="4303828"/>
                  <a:ext cx="355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B3FAF1-20F8-DF07-59D9-7662897F5C63}"/>
                    </a:ext>
                  </a:extLst>
                </p14:cNvPr>
                <p14:cNvContentPartPr/>
                <p14:nvPr/>
              </p14:nvContentPartPr>
              <p14:xfrm>
                <a:off x="2531908" y="4345948"/>
                <a:ext cx="505080" cy="135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B3FAF1-20F8-DF07-59D9-7662897F5C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22908" y="4337308"/>
                  <a:ext cx="522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B9D24E-F249-C566-2D1F-C39609562E45}"/>
                    </a:ext>
                  </a:extLst>
                </p14:cNvPr>
                <p14:cNvContentPartPr/>
                <p14:nvPr/>
              </p14:nvContentPartPr>
              <p14:xfrm>
                <a:off x="3224908" y="4117708"/>
                <a:ext cx="407880" cy="499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B9D24E-F249-C566-2D1F-C39609562E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16268" y="4108708"/>
                  <a:ext cx="425520" cy="51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CC86B9-6DB1-6881-ED79-3604E8F30145}"/>
              </a:ext>
            </a:extLst>
          </p:cNvPr>
          <p:cNvGrpSpPr/>
          <p:nvPr/>
        </p:nvGrpSpPr>
        <p:grpSpPr>
          <a:xfrm>
            <a:off x="4858228" y="4123108"/>
            <a:ext cx="1351800" cy="370800"/>
            <a:chOff x="4858228" y="4123108"/>
            <a:chExt cx="13518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11BD266-BD02-E5C7-BC7C-0CBD629F6836}"/>
                    </a:ext>
                  </a:extLst>
                </p14:cNvPr>
                <p14:cNvContentPartPr/>
                <p14:nvPr/>
              </p14:nvContentPartPr>
              <p14:xfrm>
                <a:off x="4858228" y="4204108"/>
                <a:ext cx="385920" cy="252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11BD266-BD02-E5C7-BC7C-0CBD629F68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49588" y="4195108"/>
                  <a:ext cx="403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E64990-AACE-05D3-4B6B-34807D7BF0B5}"/>
                    </a:ext>
                  </a:extLst>
                </p14:cNvPr>
                <p14:cNvContentPartPr/>
                <p14:nvPr/>
              </p14:nvContentPartPr>
              <p14:xfrm>
                <a:off x="5154148" y="4349548"/>
                <a:ext cx="390600" cy="13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E64990-AACE-05D3-4B6B-34807D7BF0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45508" y="4340908"/>
                  <a:ext cx="408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5B3FE7-388C-5B2E-06BB-7984111100CB}"/>
                    </a:ext>
                  </a:extLst>
                </p14:cNvPr>
                <p14:cNvContentPartPr/>
                <p14:nvPr/>
              </p14:nvContentPartPr>
              <p14:xfrm>
                <a:off x="5483908" y="4123108"/>
                <a:ext cx="330840" cy="30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5B3FE7-388C-5B2E-06BB-798411110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75268" y="4114108"/>
                  <a:ext cx="3484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0A2FCD-726A-E296-CFEB-1045A9981151}"/>
                    </a:ext>
                  </a:extLst>
                </p14:cNvPr>
                <p14:cNvContentPartPr/>
                <p14:nvPr/>
              </p14:nvContentPartPr>
              <p14:xfrm>
                <a:off x="6008428" y="4309228"/>
                <a:ext cx="201600" cy="184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0A2FCD-726A-E296-CFEB-1045A99811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99428" y="4300228"/>
                  <a:ext cx="21924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CA1859-7CB0-288D-37F9-4245A175A4FA}"/>
                  </a:ext>
                </a:extLst>
              </p14:cNvPr>
              <p14:cNvContentPartPr/>
              <p14:nvPr/>
            </p14:nvContentPartPr>
            <p14:xfrm>
              <a:off x="7161868" y="4436308"/>
              <a:ext cx="85680" cy="150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CA1859-7CB0-288D-37F9-4245A175A4F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52868" y="4427308"/>
                <a:ext cx="10332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F836B6E-AA20-B0C9-DBB8-534CD17AC345}"/>
              </a:ext>
            </a:extLst>
          </p:cNvPr>
          <p:cNvGrpSpPr/>
          <p:nvPr/>
        </p:nvGrpSpPr>
        <p:grpSpPr>
          <a:xfrm>
            <a:off x="8793388" y="4052908"/>
            <a:ext cx="2169360" cy="422640"/>
            <a:chOff x="8793388" y="4052908"/>
            <a:chExt cx="216936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084697-F85C-FDE3-BD23-21F9AA6DE16B}"/>
                    </a:ext>
                  </a:extLst>
                </p14:cNvPr>
                <p14:cNvContentPartPr/>
                <p14:nvPr/>
              </p14:nvContentPartPr>
              <p14:xfrm>
                <a:off x="8793388" y="4176748"/>
                <a:ext cx="419760" cy="261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084697-F85C-FDE3-BD23-21F9AA6DE1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84748" y="4167748"/>
                  <a:ext cx="437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13E444-95CC-2800-AE8B-07095BF1AD56}"/>
                    </a:ext>
                  </a:extLst>
                </p14:cNvPr>
                <p14:cNvContentPartPr/>
                <p14:nvPr/>
              </p14:nvContentPartPr>
              <p14:xfrm>
                <a:off x="9153748" y="4289788"/>
                <a:ext cx="393840" cy="18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13E444-95CC-2800-AE8B-07095BF1AD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45108" y="4280788"/>
                  <a:ext cx="411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F88279-DA32-A6A1-1434-2B92A33A0893}"/>
                    </a:ext>
                  </a:extLst>
                </p14:cNvPr>
                <p14:cNvContentPartPr/>
                <p14:nvPr/>
              </p14:nvContentPartPr>
              <p14:xfrm>
                <a:off x="9408988" y="4074148"/>
                <a:ext cx="33156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F88279-DA32-A6A1-1434-2B92A33A08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00348" y="4065508"/>
                  <a:ext cx="349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E96EFE-C707-416B-BC9B-20F6F50AF1A3}"/>
                    </a:ext>
                  </a:extLst>
                </p14:cNvPr>
                <p14:cNvContentPartPr/>
                <p14:nvPr/>
              </p14:nvContentPartPr>
              <p14:xfrm>
                <a:off x="10100908" y="4183588"/>
                <a:ext cx="221040" cy="215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E96EFE-C707-416B-BC9B-20F6F50AF1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91908" y="4174948"/>
                  <a:ext cx="238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BD5395-3572-CE45-B47C-97D9B45767C3}"/>
                    </a:ext>
                  </a:extLst>
                </p14:cNvPr>
                <p14:cNvContentPartPr/>
                <p14:nvPr/>
              </p14:nvContentPartPr>
              <p14:xfrm>
                <a:off x="10487548" y="4052908"/>
                <a:ext cx="475200" cy="41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BD5395-3572-CE45-B47C-97D9B45767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78548" y="4044268"/>
                  <a:ext cx="49284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059EC5A-4489-50DD-A108-FD2B8382114D}"/>
              </a:ext>
            </a:extLst>
          </p:cNvPr>
          <p:cNvGrpSpPr/>
          <p:nvPr/>
        </p:nvGrpSpPr>
        <p:grpSpPr>
          <a:xfrm>
            <a:off x="3531268" y="4163788"/>
            <a:ext cx="1320840" cy="253800"/>
            <a:chOff x="3531268" y="4163788"/>
            <a:chExt cx="132084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9770B8-F8AD-7F01-C39B-68452BE49500}"/>
                    </a:ext>
                  </a:extLst>
                </p14:cNvPr>
                <p14:cNvContentPartPr/>
                <p14:nvPr/>
              </p14:nvContentPartPr>
              <p14:xfrm>
                <a:off x="3573748" y="4181068"/>
                <a:ext cx="131760" cy="232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9770B8-F8AD-7F01-C39B-68452BE495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65108" y="4172428"/>
                  <a:ext cx="149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E1B0016-3B93-D9A1-3CB8-5E0B0AF180BA}"/>
                    </a:ext>
                  </a:extLst>
                </p14:cNvPr>
                <p14:cNvContentPartPr/>
                <p14:nvPr/>
              </p14:nvContentPartPr>
              <p14:xfrm>
                <a:off x="3531268" y="4283308"/>
                <a:ext cx="367200" cy="44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E1B0016-3B93-D9A1-3CB8-5E0B0AF180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22268" y="4274668"/>
                  <a:ext cx="384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A837DE5-A8BB-72ED-723A-62B49BEEA62F}"/>
                    </a:ext>
                  </a:extLst>
                </p14:cNvPr>
                <p14:cNvContentPartPr/>
                <p14:nvPr/>
              </p14:nvContentPartPr>
              <p14:xfrm>
                <a:off x="3876508" y="4163788"/>
                <a:ext cx="254520" cy="228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A837DE5-A8BB-72ED-723A-62B49BEEA62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67868" y="4155148"/>
                  <a:ext cx="272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898D47-7BC3-E644-D2B3-EA01DFACC20F}"/>
                    </a:ext>
                  </a:extLst>
                </p14:cNvPr>
                <p14:cNvContentPartPr/>
                <p14:nvPr/>
              </p14:nvContentPartPr>
              <p14:xfrm>
                <a:off x="4120948" y="4301668"/>
                <a:ext cx="255600" cy="11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898D47-7BC3-E644-D2B3-EA01DFACC20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11948" y="4293028"/>
                  <a:ext cx="273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294FA8-0F40-13D6-6A3F-8B1EE006D913}"/>
                    </a:ext>
                  </a:extLst>
                </p14:cNvPr>
                <p14:cNvContentPartPr/>
                <p14:nvPr/>
              </p14:nvContentPartPr>
              <p14:xfrm>
                <a:off x="4123468" y="4259188"/>
                <a:ext cx="239760" cy="14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294FA8-0F40-13D6-6A3F-8B1EE006D91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14828" y="4250548"/>
                  <a:ext cx="257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79A105-81F5-48D5-E689-1E63D891614C}"/>
                    </a:ext>
                  </a:extLst>
                </p14:cNvPr>
                <p14:cNvContentPartPr/>
                <p14:nvPr/>
              </p14:nvContentPartPr>
              <p14:xfrm>
                <a:off x="4504348" y="4279708"/>
                <a:ext cx="249480" cy="115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79A105-81F5-48D5-E689-1E63D89161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95348" y="4270708"/>
                  <a:ext cx="267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7341B99-9BB9-DF04-0483-87D194D920F6}"/>
                    </a:ext>
                  </a:extLst>
                </p14:cNvPr>
                <p14:cNvContentPartPr/>
                <p14:nvPr/>
              </p14:nvContentPartPr>
              <p14:xfrm>
                <a:off x="4441708" y="4196548"/>
                <a:ext cx="410400" cy="199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7341B99-9BB9-DF04-0483-87D194D920F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33068" y="4187908"/>
                  <a:ext cx="4280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4EAA970-0B0D-498D-B9A3-C9E32AB4547B}"/>
              </a:ext>
            </a:extLst>
          </p:cNvPr>
          <p:cNvGrpSpPr/>
          <p:nvPr/>
        </p:nvGrpSpPr>
        <p:grpSpPr>
          <a:xfrm>
            <a:off x="7312348" y="4237228"/>
            <a:ext cx="1435680" cy="332640"/>
            <a:chOff x="7312348" y="4237228"/>
            <a:chExt cx="14356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33E2F0-72D4-278F-1A51-5732A8A1BF8D}"/>
                    </a:ext>
                  </a:extLst>
                </p14:cNvPr>
                <p14:cNvContentPartPr/>
                <p14:nvPr/>
              </p14:nvContentPartPr>
              <p14:xfrm>
                <a:off x="7345108" y="4272148"/>
                <a:ext cx="193320" cy="297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33E2F0-72D4-278F-1A51-5732A8A1BF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36468" y="4263508"/>
                  <a:ext cx="210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49A015-C67E-ECBE-6DF2-948EE6E208D0}"/>
                    </a:ext>
                  </a:extLst>
                </p14:cNvPr>
                <p14:cNvContentPartPr/>
                <p14:nvPr/>
              </p14:nvContentPartPr>
              <p14:xfrm>
                <a:off x="7312348" y="4443508"/>
                <a:ext cx="491760" cy="8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49A015-C67E-ECBE-6DF2-948EE6E208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03708" y="4434868"/>
                  <a:ext cx="509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9E5223-15E3-951D-B467-70CA4363A669}"/>
                    </a:ext>
                  </a:extLst>
                </p14:cNvPr>
                <p14:cNvContentPartPr/>
                <p14:nvPr/>
              </p14:nvContentPartPr>
              <p14:xfrm>
                <a:off x="7647508" y="4237228"/>
                <a:ext cx="363240" cy="254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9E5223-15E3-951D-B467-70CA4363A66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38868" y="4228588"/>
                  <a:ext cx="380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1D0921-8C14-DFC4-3345-C7F3CB838AB9}"/>
                    </a:ext>
                  </a:extLst>
                </p14:cNvPr>
                <p14:cNvContentPartPr/>
                <p14:nvPr/>
              </p14:nvContentPartPr>
              <p14:xfrm>
                <a:off x="7903108" y="4397428"/>
                <a:ext cx="225360" cy="13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1D0921-8C14-DFC4-3345-C7F3CB838A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94468" y="4388428"/>
                  <a:ext cx="243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A0FD01-78EC-0831-8140-90AC2E98D107}"/>
                    </a:ext>
                  </a:extLst>
                </p14:cNvPr>
                <p14:cNvContentPartPr/>
                <p14:nvPr/>
              </p14:nvContentPartPr>
              <p14:xfrm>
                <a:off x="8096068" y="4399588"/>
                <a:ext cx="30132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A0FD01-78EC-0831-8140-90AC2E98D10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87068" y="4390588"/>
                  <a:ext cx="318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2AE6C7-405B-0106-DB8D-88B3FAF80A57}"/>
                    </a:ext>
                  </a:extLst>
                </p14:cNvPr>
                <p14:cNvContentPartPr/>
                <p14:nvPr/>
              </p14:nvContentPartPr>
              <p14:xfrm>
                <a:off x="8210188" y="4300948"/>
                <a:ext cx="351000" cy="222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2AE6C7-405B-0106-DB8D-88B3FAF80A5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01548" y="4292308"/>
                  <a:ext cx="368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E6D25D8-5055-1425-6CBC-E9C91B4A3B64}"/>
                    </a:ext>
                  </a:extLst>
                </p14:cNvPr>
                <p14:cNvContentPartPr/>
                <p14:nvPr/>
              </p14:nvContentPartPr>
              <p14:xfrm>
                <a:off x="8265988" y="4375468"/>
                <a:ext cx="482040" cy="53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E6D25D8-5055-1425-6CBC-E9C91B4A3B6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56988" y="4366468"/>
                  <a:ext cx="49968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64ABD4-E5F4-D14A-B195-40C9CDBB92A9}"/>
              </a:ext>
            </a:extLst>
          </p:cNvPr>
          <p:cNvGrpSpPr/>
          <p:nvPr/>
        </p:nvGrpSpPr>
        <p:grpSpPr>
          <a:xfrm>
            <a:off x="-437012" y="4194748"/>
            <a:ext cx="1792800" cy="367560"/>
            <a:chOff x="-437012" y="4194748"/>
            <a:chExt cx="179280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F0D3B6-AEED-402C-30EE-1641CC449F02}"/>
                    </a:ext>
                  </a:extLst>
                </p14:cNvPr>
                <p14:cNvContentPartPr/>
                <p14:nvPr/>
              </p14:nvContentPartPr>
              <p14:xfrm>
                <a:off x="-320732" y="4217068"/>
                <a:ext cx="234000" cy="321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F0D3B6-AEED-402C-30EE-1641CC449F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-329372" y="4208068"/>
                  <a:ext cx="251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95916A-346D-6B29-F2CA-057B2F02F698}"/>
                    </a:ext>
                  </a:extLst>
                </p14:cNvPr>
                <p14:cNvContentPartPr/>
                <p14:nvPr/>
              </p14:nvContentPartPr>
              <p14:xfrm>
                <a:off x="-437012" y="4406788"/>
                <a:ext cx="577080" cy="46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95916A-346D-6B29-F2CA-057B2F02F69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-445652" y="4398148"/>
                  <a:ext cx="594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95B176-726E-7B8F-1EA8-5A6915F8AD49}"/>
                    </a:ext>
                  </a:extLst>
                </p14:cNvPr>
                <p14:cNvContentPartPr/>
                <p14:nvPr/>
              </p14:nvContentPartPr>
              <p14:xfrm>
                <a:off x="61588" y="4194748"/>
                <a:ext cx="271800" cy="367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95B176-726E-7B8F-1EA8-5A6915F8AD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948" y="4186108"/>
                  <a:ext cx="289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1A5993-9801-A788-CDC6-FE6EBE8BB325}"/>
                    </a:ext>
                  </a:extLst>
                </p14:cNvPr>
                <p14:cNvContentPartPr/>
                <p14:nvPr/>
              </p14:nvContentPartPr>
              <p14:xfrm>
                <a:off x="441388" y="4351348"/>
                <a:ext cx="194040" cy="18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1A5993-9801-A788-CDC6-FE6EBE8BB3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2388" y="4342348"/>
                  <a:ext cx="211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F1463F-B4F8-2106-80E8-4ED6C8B2535E}"/>
                    </a:ext>
                  </a:extLst>
                </p14:cNvPr>
                <p14:cNvContentPartPr/>
                <p14:nvPr/>
              </p14:nvContentPartPr>
              <p14:xfrm>
                <a:off x="749548" y="4370068"/>
                <a:ext cx="249120" cy="160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F1463F-B4F8-2106-80E8-4ED6C8B253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0908" y="4361068"/>
                  <a:ext cx="266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8325ED-B52A-4AB9-88B1-CA2BD7C639BC}"/>
                    </a:ext>
                  </a:extLst>
                </p14:cNvPr>
                <p14:cNvContentPartPr/>
                <p14:nvPr/>
              </p14:nvContentPartPr>
              <p14:xfrm>
                <a:off x="700228" y="4240828"/>
                <a:ext cx="655560" cy="284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8325ED-B52A-4AB9-88B1-CA2BD7C639B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1228" y="4232188"/>
                  <a:ext cx="6732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8293BB-C4CF-3835-D95B-F8ABD19A77B1}"/>
              </a:ext>
            </a:extLst>
          </p:cNvPr>
          <p:cNvGrpSpPr/>
          <p:nvPr/>
        </p:nvGrpSpPr>
        <p:grpSpPr>
          <a:xfrm>
            <a:off x="3656908" y="4847428"/>
            <a:ext cx="739800" cy="502200"/>
            <a:chOff x="3656908" y="4847428"/>
            <a:chExt cx="73980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801246A-30FD-C3CC-C0FD-14CE6DE28253}"/>
                    </a:ext>
                  </a:extLst>
                </p14:cNvPr>
                <p14:cNvContentPartPr/>
                <p14:nvPr/>
              </p14:nvContentPartPr>
              <p14:xfrm>
                <a:off x="3656908" y="4847428"/>
                <a:ext cx="467280" cy="322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801246A-30FD-C3CC-C0FD-14CE6DE282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47908" y="4838428"/>
                  <a:ext cx="4849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838976-2C67-BF9C-4C16-8CA7A98C69C7}"/>
                    </a:ext>
                  </a:extLst>
                </p14:cNvPr>
                <p14:cNvContentPartPr/>
                <p14:nvPr/>
              </p14:nvContentPartPr>
              <p14:xfrm>
                <a:off x="3763828" y="4954348"/>
                <a:ext cx="632880" cy="395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838976-2C67-BF9C-4C16-8CA7A98C69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55188" y="4945348"/>
                  <a:ext cx="650520" cy="41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765012-A64A-5919-E15C-E02CB179AF8D}"/>
              </a:ext>
            </a:extLst>
          </p:cNvPr>
          <p:cNvGrpSpPr/>
          <p:nvPr/>
        </p:nvGrpSpPr>
        <p:grpSpPr>
          <a:xfrm>
            <a:off x="2044468" y="5751388"/>
            <a:ext cx="2031120" cy="491400"/>
            <a:chOff x="2044468" y="5751388"/>
            <a:chExt cx="203112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BECECE-EECB-52E7-C4F7-144F92ECFCD9}"/>
                    </a:ext>
                  </a:extLst>
                </p14:cNvPr>
                <p14:cNvContentPartPr/>
                <p14:nvPr/>
              </p14:nvContentPartPr>
              <p14:xfrm>
                <a:off x="2044468" y="5751388"/>
                <a:ext cx="198720" cy="245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BECECE-EECB-52E7-C4F7-144F92ECFCD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35468" y="5742748"/>
                  <a:ext cx="216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2577DDA-9716-1344-BA78-F244FDE20C6F}"/>
                    </a:ext>
                  </a:extLst>
                </p14:cNvPr>
                <p14:cNvContentPartPr/>
                <p14:nvPr/>
              </p14:nvContentPartPr>
              <p14:xfrm>
                <a:off x="2386468" y="5823388"/>
                <a:ext cx="416880" cy="181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2577DDA-9716-1344-BA78-F244FDE20C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7828" y="5814748"/>
                  <a:ext cx="434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32A468-FD7C-ACED-8E49-30313BAC22B8}"/>
                    </a:ext>
                  </a:extLst>
                </p14:cNvPr>
                <p14:cNvContentPartPr/>
                <p14:nvPr/>
              </p14:nvContentPartPr>
              <p14:xfrm>
                <a:off x="2833228" y="5870188"/>
                <a:ext cx="606600" cy="155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32A468-FD7C-ACED-8E49-30313BAC22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24588" y="5861548"/>
                  <a:ext cx="624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DB3A00-A4B4-E51E-D5C4-D43C7597B208}"/>
                    </a:ext>
                  </a:extLst>
                </p14:cNvPr>
                <p14:cNvContentPartPr/>
                <p14:nvPr/>
              </p14:nvContentPartPr>
              <p14:xfrm>
                <a:off x="3805948" y="5811148"/>
                <a:ext cx="269640" cy="431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DB3A00-A4B4-E51E-D5C4-D43C7597B2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96948" y="5802508"/>
                  <a:ext cx="28728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C90CD28-BB5B-54E2-4B5F-1E81C84EFEA7}"/>
              </a:ext>
            </a:extLst>
          </p:cNvPr>
          <p:cNvGrpSpPr/>
          <p:nvPr/>
        </p:nvGrpSpPr>
        <p:grpSpPr>
          <a:xfrm>
            <a:off x="5756068" y="5788828"/>
            <a:ext cx="1169640" cy="291240"/>
            <a:chOff x="5756068" y="5788828"/>
            <a:chExt cx="11696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F9C48B-B580-D6E7-B068-ABCDC450893D}"/>
                    </a:ext>
                  </a:extLst>
                </p14:cNvPr>
                <p14:cNvContentPartPr/>
                <p14:nvPr/>
              </p14:nvContentPartPr>
              <p14:xfrm>
                <a:off x="5756068" y="5796748"/>
                <a:ext cx="304920" cy="263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F9C48B-B580-D6E7-B068-ABCDC45089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47068" y="5788108"/>
                  <a:ext cx="322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D2FB1D5-35D8-3370-B5EA-9D13C5810DC0}"/>
                    </a:ext>
                  </a:extLst>
                </p14:cNvPr>
                <p14:cNvContentPartPr/>
                <p14:nvPr/>
              </p14:nvContentPartPr>
              <p14:xfrm>
                <a:off x="6145948" y="5919868"/>
                <a:ext cx="199800" cy="160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D2FB1D5-35D8-3370-B5EA-9D13C5810DC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36948" y="5911228"/>
                  <a:ext cx="217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1489160-0242-C48A-66A9-947124BC242A}"/>
                    </a:ext>
                  </a:extLst>
                </p14:cNvPr>
                <p14:cNvContentPartPr/>
                <p14:nvPr/>
              </p14:nvContentPartPr>
              <p14:xfrm>
                <a:off x="6381748" y="5788828"/>
                <a:ext cx="226440" cy="241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1489160-0242-C48A-66A9-947124BC24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73108" y="5780188"/>
                  <a:ext cx="244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23A13C3-8F4A-2432-0BEF-164339DA7650}"/>
                    </a:ext>
                  </a:extLst>
                </p14:cNvPr>
                <p14:cNvContentPartPr/>
                <p14:nvPr/>
              </p14:nvContentPartPr>
              <p14:xfrm>
                <a:off x="6746068" y="5841028"/>
                <a:ext cx="179640" cy="180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23A13C3-8F4A-2432-0BEF-164339DA765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37068" y="5832388"/>
                  <a:ext cx="19728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9870D52-A193-14B7-4DF3-C3330E9A0C1E}"/>
                  </a:ext>
                </a:extLst>
              </p14:cNvPr>
              <p14:cNvContentPartPr/>
              <p14:nvPr/>
            </p14:nvContentPartPr>
            <p14:xfrm>
              <a:off x="7718788" y="5949388"/>
              <a:ext cx="98640" cy="177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9870D52-A193-14B7-4DF3-C3330E9A0C1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09788" y="5940748"/>
                <a:ext cx="11628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50D2399-74F4-A4A1-37A6-CE3808FE08F2}"/>
              </a:ext>
            </a:extLst>
          </p:cNvPr>
          <p:cNvGrpSpPr/>
          <p:nvPr/>
        </p:nvGrpSpPr>
        <p:grpSpPr>
          <a:xfrm>
            <a:off x="9242308" y="5587948"/>
            <a:ext cx="2067840" cy="485280"/>
            <a:chOff x="9242308" y="5587948"/>
            <a:chExt cx="206784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2D7312-57C0-98DA-847C-C58DC377549E}"/>
                    </a:ext>
                  </a:extLst>
                </p14:cNvPr>
                <p14:cNvContentPartPr/>
                <p14:nvPr/>
              </p14:nvContentPartPr>
              <p14:xfrm>
                <a:off x="9242308" y="5688748"/>
                <a:ext cx="554040" cy="292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2D7312-57C0-98DA-847C-C58DC37754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33668" y="5679748"/>
                  <a:ext cx="571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F9D57B-9FB4-1650-FA40-B00FAE5D8FEB}"/>
                    </a:ext>
                  </a:extLst>
                </p14:cNvPr>
                <p14:cNvContentPartPr/>
                <p14:nvPr/>
              </p14:nvContentPartPr>
              <p14:xfrm>
                <a:off x="9849628" y="5785588"/>
                <a:ext cx="228600" cy="192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F9D57B-9FB4-1650-FA40-B00FAE5D8FE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40988" y="5776588"/>
                  <a:ext cx="246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09E028E-B803-3D9E-765B-89DABB0383DA}"/>
                    </a:ext>
                  </a:extLst>
                </p14:cNvPr>
                <p14:cNvContentPartPr/>
                <p14:nvPr/>
              </p14:nvContentPartPr>
              <p14:xfrm>
                <a:off x="10173268" y="5587948"/>
                <a:ext cx="409680" cy="398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09E028E-B803-3D9E-765B-89DABB0383D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64268" y="5579308"/>
                  <a:ext cx="4273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9AA03A-0FF0-C5E6-5696-A14208262D13}"/>
                    </a:ext>
                  </a:extLst>
                </p14:cNvPr>
                <p14:cNvContentPartPr/>
                <p14:nvPr/>
              </p14:nvContentPartPr>
              <p14:xfrm>
                <a:off x="10686988" y="5770468"/>
                <a:ext cx="226800" cy="220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9AA03A-0FF0-C5E6-5696-A14208262D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77988" y="5761468"/>
                  <a:ext cx="244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69CA8D8-5B7C-7902-0A4C-6D2DEA39EC2C}"/>
                    </a:ext>
                  </a:extLst>
                </p14:cNvPr>
                <p14:cNvContentPartPr/>
                <p14:nvPr/>
              </p14:nvContentPartPr>
              <p14:xfrm>
                <a:off x="10975708" y="5641588"/>
                <a:ext cx="334440" cy="431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69CA8D8-5B7C-7902-0A4C-6D2DEA39EC2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67068" y="5632948"/>
                  <a:ext cx="352080" cy="4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E6F4B0A-DEF5-0978-46BF-FC94D116E978}"/>
              </a:ext>
            </a:extLst>
          </p:cNvPr>
          <p:cNvGrpSpPr/>
          <p:nvPr/>
        </p:nvGrpSpPr>
        <p:grpSpPr>
          <a:xfrm>
            <a:off x="-338372" y="5529268"/>
            <a:ext cx="2208600" cy="398520"/>
            <a:chOff x="-338372" y="5529268"/>
            <a:chExt cx="220860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E56AF58-26F7-16C5-0C61-760ED8B8C0D2}"/>
                    </a:ext>
                  </a:extLst>
                </p14:cNvPr>
                <p14:cNvContentPartPr/>
                <p14:nvPr/>
              </p14:nvContentPartPr>
              <p14:xfrm>
                <a:off x="-265652" y="5529268"/>
                <a:ext cx="268200" cy="398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E56AF58-26F7-16C5-0C61-760ED8B8C0D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-274292" y="5520268"/>
                  <a:ext cx="285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78FF519-CC9D-170C-589D-B3CF2A68F482}"/>
                    </a:ext>
                  </a:extLst>
                </p14:cNvPr>
                <p14:cNvContentPartPr/>
                <p14:nvPr/>
              </p14:nvContentPartPr>
              <p14:xfrm>
                <a:off x="-338372" y="5737708"/>
                <a:ext cx="658800" cy="61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78FF519-CC9D-170C-589D-B3CF2A68F48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-347372" y="5728708"/>
                  <a:ext cx="676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51F3DF-B336-99AF-64C9-58D61039546A}"/>
                    </a:ext>
                  </a:extLst>
                </p14:cNvPr>
                <p14:cNvContentPartPr/>
                <p14:nvPr/>
              </p14:nvContentPartPr>
              <p14:xfrm>
                <a:off x="277588" y="5579308"/>
                <a:ext cx="304920" cy="301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51F3DF-B336-99AF-64C9-58D61039546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8588" y="5570668"/>
                  <a:ext cx="322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55F09A0-0466-F1C1-1461-2D4816902A37}"/>
                    </a:ext>
                  </a:extLst>
                </p14:cNvPr>
                <p14:cNvContentPartPr/>
                <p14:nvPr/>
              </p14:nvContentPartPr>
              <p14:xfrm>
                <a:off x="582148" y="5700268"/>
                <a:ext cx="278640" cy="157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55F09A0-0466-F1C1-1461-2D4816902A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3148" y="5691628"/>
                  <a:ext cx="296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4C5E029-717D-9786-898F-1611DA904FF7}"/>
                    </a:ext>
                  </a:extLst>
                </p14:cNvPr>
                <p14:cNvContentPartPr/>
                <p14:nvPr/>
              </p14:nvContentPartPr>
              <p14:xfrm>
                <a:off x="938548" y="5686948"/>
                <a:ext cx="365040" cy="148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4C5E029-717D-9786-898F-1611DA904FF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9548" y="5678308"/>
                  <a:ext cx="382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53B4F0-158B-1ECE-7AA6-C9E53B2E3644}"/>
                    </a:ext>
                  </a:extLst>
                </p14:cNvPr>
                <p14:cNvContentPartPr/>
                <p14:nvPr/>
              </p14:nvContentPartPr>
              <p14:xfrm>
                <a:off x="1130068" y="5627908"/>
                <a:ext cx="740160" cy="198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53B4F0-158B-1ECE-7AA6-C9E53B2E364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1068" y="5618908"/>
                  <a:ext cx="7578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B9A14B6-E375-CE8C-8D32-DA1BB74C8BDE}"/>
              </a:ext>
            </a:extLst>
          </p:cNvPr>
          <p:cNvGrpSpPr/>
          <p:nvPr/>
        </p:nvGrpSpPr>
        <p:grpSpPr>
          <a:xfrm>
            <a:off x="4186468" y="5811868"/>
            <a:ext cx="1438920" cy="261720"/>
            <a:chOff x="4186468" y="5811868"/>
            <a:chExt cx="143892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84F00C9-D312-FF4A-195A-CE87D2B67146}"/>
                    </a:ext>
                  </a:extLst>
                </p14:cNvPr>
                <p14:cNvContentPartPr/>
                <p14:nvPr/>
              </p14:nvContentPartPr>
              <p14:xfrm>
                <a:off x="4204468" y="5811868"/>
                <a:ext cx="146160" cy="26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84F00C9-D312-FF4A-195A-CE87D2B6714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95828" y="5803228"/>
                  <a:ext cx="163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279677-459A-6FD7-ED1F-8936A68F461B}"/>
                    </a:ext>
                  </a:extLst>
                </p14:cNvPr>
                <p14:cNvContentPartPr/>
                <p14:nvPr/>
              </p14:nvContentPartPr>
              <p14:xfrm>
                <a:off x="4186468" y="5971708"/>
                <a:ext cx="406800" cy="5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5279677-459A-6FD7-ED1F-8936A68F46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77828" y="5962708"/>
                  <a:ext cx="424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1A7A18D-8753-1B46-640A-5FB5D2FAE5DC}"/>
                    </a:ext>
                  </a:extLst>
                </p14:cNvPr>
                <p14:cNvContentPartPr/>
                <p14:nvPr/>
              </p14:nvContentPartPr>
              <p14:xfrm>
                <a:off x="4479508" y="5817988"/>
                <a:ext cx="231840" cy="253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1A7A18D-8753-1B46-640A-5FB5D2FAE5D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70508" y="5809348"/>
                  <a:ext cx="24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12AC860-6C06-07D7-1310-3C40BDB624D2}"/>
                    </a:ext>
                  </a:extLst>
                </p14:cNvPr>
                <p14:cNvContentPartPr/>
                <p14:nvPr/>
              </p14:nvContentPartPr>
              <p14:xfrm>
                <a:off x="4665628" y="5925628"/>
                <a:ext cx="186480" cy="147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12AC860-6C06-07D7-1310-3C40BDB624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56988" y="5916628"/>
                  <a:ext cx="204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F0C8E4D-57A0-9485-E0CC-E4A9B516C17C}"/>
                    </a:ext>
                  </a:extLst>
                </p14:cNvPr>
                <p14:cNvContentPartPr/>
                <p14:nvPr/>
              </p14:nvContentPartPr>
              <p14:xfrm>
                <a:off x="4617388" y="5927428"/>
                <a:ext cx="270720" cy="137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F0C8E4D-57A0-9485-E0CC-E4A9B516C17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08748" y="5918788"/>
                  <a:ext cx="288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4C44982-4812-4D74-A454-0DDDD14F7392}"/>
                    </a:ext>
                  </a:extLst>
                </p14:cNvPr>
                <p14:cNvContentPartPr/>
                <p14:nvPr/>
              </p14:nvContentPartPr>
              <p14:xfrm>
                <a:off x="4986028" y="5888188"/>
                <a:ext cx="239400" cy="140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4C44982-4812-4D74-A454-0DDDD14F73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77028" y="5879548"/>
                  <a:ext cx="257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568CBE-47AC-4939-B820-8735F5490E39}"/>
                    </a:ext>
                  </a:extLst>
                </p14:cNvPr>
                <p14:cNvContentPartPr/>
                <p14:nvPr/>
              </p14:nvContentPartPr>
              <p14:xfrm>
                <a:off x="4996468" y="5881348"/>
                <a:ext cx="628920" cy="147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568CBE-47AC-4939-B820-8735F5490E3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87468" y="5872348"/>
                  <a:ext cx="6465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0FEAB2F-220B-B0E2-2F7F-E8446FB9FCCF}"/>
              </a:ext>
            </a:extLst>
          </p:cNvPr>
          <p:cNvGrpSpPr/>
          <p:nvPr/>
        </p:nvGrpSpPr>
        <p:grpSpPr>
          <a:xfrm>
            <a:off x="8088868" y="5735548"/>
            <a:ext cx="1001880" cy="273240"/>
            <a:chOff x="8088868" y="5735548"/>
            <a:chExt cx="10018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66F636F-D6AC-50D5-FE73-29BB4642CE20}"/>
                    </a:ext>
                  </a:extLst>
                </p14:cNvPr>
                <p14:cNvContentPartPr/>
                <p14:nvPr/>
              </p14:nvContentPartPr>
              <p14:xfrm>
                <a:off x="8111908" y="5790988"/>
                <a:ext cx="328320" cy="217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66F636F-D6AC-50D5-FE73-29BB4642CE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03268" y="5781988"/>
                  <a:ext cx="345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3A33FC-F1C9-037D-362C-ABEA6E7343B4}"/>
                    </a:ext>
                  </a:extLst>
                </p14:cNvPr>
                <p14:cNvContentPartPr/>
                <p14:nvPr/>
              </p14:nvContentPartPr>
              <p14:xfrm>
                <a:off x="8088868" y="5735548"/>
                <a:ext cx="177480" cy="39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3A33FC-F1C9-037D-362C-ABEA6E7343B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080228" y="5726908"/>
                  <a:ext cx="195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48CE0B2-61EB-DB00-1A9E-BC2BBC65F87C}"/>
                    </a:ext>
                  </a:extLst>
                </p14:cNvPr>
                <p14:cNvContentPartPr/>
                <p14:nvPr/>
              </p14:nvContentPartPr>
              <p14:xfrm>
                <a:off x="8383708" y="5774068"/>
                <a:ext cx="413640" cy="183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48CE0B2-61EB-DB00-1A9E-BC2BBC65F8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74708" y="5765428"/>
                  <a:ext cx="431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402643C-B52C-3554-2451-9803C9B11B71}"/>
                    </a:ext>
                  </a:extLst>
                </p14:cNvPr>
                <p14:cNvContentPartPr/>
                <p14:nvPr/>
              </p14:nvContentPartPr>
              <p14:xfrm>
                <a:off x="8668828" y="5762548"/>
                <a:ext cx="314640" cy="228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402643C-B52C-3554-2451-9803C9B11B7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60188" y="5753548"/>
                  <a:ext cx="332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853D26A-C236-725F-C456-B91A836C9222}"/>
                    </a:ext>
                  </a:extLst>
                </p14:cNvPr>
                <p14:cNvContentPartPr/>
                <p14:nvPr/>
              </p14:nvContentPartPr>
              <p14:xfrm>
                <a:off x="8734348" y="5850028"/>
                <a:ext cx="356400" cy="43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853D26A-C236-725F-C456-B91A836C92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25708" y="5841388"/>
                  <a:ext cx="37404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74A52C4-F599-E3FD-07C8-B20BE678ED36}"/>
              </a:ext>
            </a:extLst>
          </p:cNvPr>
          <p:cNvGrpSpPr/>
          <p:nvPr/>
        </p:nvGrpSpPr>
        <p:grpSpPr>
          <a:xfrm>
            <a:off x="3834388" y="6340348"/>
            <a:ext cx="663480" cy="315360"/>
            <a:chOff x="3834388" y="6340348"/>
            <a:chExt cx="66348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1282D6A-1D06-B035-C6B3-8F1A0114DA59}"/>
                    </a:ext>
                  </a:extLst>
                </p14:cNvPr>
                <p14:cNvContentPartPr/>
                <p14:nvPr/>
              </p14:nvContentPartPr>
              <p14:xfrm>
                <a:off x="3834388" y="6340348"/>
                <a:ext cx="437760" cy="227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1282D6A-1D06-B035-C6B3-8F1A0114DA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25748" y="6331348"/>
                  <a:ext cx="455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7DB55FE-8153-AD5B-DF27-267CA78909E7}"/>
                    </a:ext>
                  </a:extLst>
                </p14:cNvPr>
                <p14:cNvContentPartPr/>
                <p14:nvPr/>
              </p14:nvContentPartPr>
              <p14:xfrm>
                <a:off x="3904588" y="6411988"/>
                <a:ext cx="59328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7DB55FE-8153-AD5B-DF27-267CA78909E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95948" y="6403348"/>
                  <a:ext cx="61092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46CC19E-8A27-6B59-2326-B312FD0F335D}"/>
                  </a:ext>
                </a:extLst>
              </p14:cNvPr>
              <p14:cNvContentPartPr/>
              <p14:nvPr/>
            </p14:nvContentPartPr>
            <p14:xfrm>
              <a:off x="-289412" y="6118948"/>
              <a:ext cx="1507680" cy="214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46CC19E-8A27-6B59-2326-B312FD0F335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-298052" y="6110308"/>
                <a:ext cx="1525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069E7C6-334B-CB42-A1A0-5AB613E39B1C}"/>
                  </a:ext>
                </a:extLst>
              </p14:cNvPr>
              <p14:cNvContentPartPr/>
              <p14:nvPr/>
            </p14:nvContentPartPr>
            <p14:xfrm>
              <a:off x="6828148" y="2816308"/>
              <a:ext cx="3819960" cy="997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069E7C6-334B-CB42-A1A0-5AB613E39B1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819148" y="2807308"/>
                <a:ext cx="38376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BA98A0C-07A0-D96A-C5E7-DBC67DF477DC}"/>
                  </a:ext>
                </a:extLst>
              </p14:cNvPr>
              <p14:cNvContentPartPr/>
              <p14:nvPr/>
            </p14:nvContentPartPr>
            <p14:xfrm>
              <a:off x="6693148" y="5119948"/>
              <a:ext cx="1893240" cy="57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BA98A0C-07A0-D96A-C5E7-DBC67DF477D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684508" y="5111308"/>
                <a:ext cx="19108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1616831-F1F9-EA0E-E03D-A3C45B380129}"/>
                  </a:ext>
                </a:extLst>
              </p14:cNvPr>
              <p14:cNvContentPartPr/>
              <p14:nvPr/>
            </p14:nvContentPartPr>
            <p14:xfrm>
              <a:off x="6830668" y="6559588"/>
              <a:ext cx="1708920" cy="615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1616831-F1F9-EA0E-E03D-A3C45B38012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22028" y="6550588"/>
                <a:ext cx="17265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7723501-596B-3E11-2022-EF1EC1C553CF}"/>
                  </a:ext>
                </a:extLst>
              </p14:cNvPr>
              <p14:cNvContentPartPr/>
              <p14:nvPr/>
            </p14:nvContentPartPr>
            <p14:xfrm>
              <a:off x="5720068" y="1771948"/>
              <a:ext cx="279000" cy="143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7723501-596B-3E11-2022-EF1EC1C553C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711068" y="1762948"/>
                <a:ext cx="2966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C6A9B7F-17CD-0F96-8168-816CF80DAF25}"/>
              </a:ext>
            </a:extLst>
          </p:cNvPr>
          <p:cNvGrpSpPr/>
          <p:nvPr/>
        </p:nvGrpSpPr>
        <p:grpSpPr>
          <a:xfrm>
            <a:off x="5645548" y="1654588"/>
            <a:ext cx="1473120" cy="279000"/>
            <a:chOff x="5645548" y="1654588"/>
            <a:chExt cx="147312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8E3B740-6E1B-C268-616D-1B917FBF198D}"/>
                    </a:ext>
                  </a:extLst>
                </p14:cNvPr>
                <p14:cNvContentPartPr/>
                <p14:nvPr/>
              </p14:nvContentPartPr>
              <p14:xfrm>
                <a:off x="5645548" y="1654588"/>
                <a:ext cx="709920" cy="244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8E3B740-6E1B-C268-616D-1B917FBF198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636548" y="1645948"/>
                  <a:ext cx="727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4B51589-8408-A7C4-F620-EC65CBA53A78}"/>
                    </a:ext>
                  </a:extLst>
                </p14:cNvPr>
                <p14:cNvContentPartPr/>
                <p14:nvPr/>
              </p14:nvContentPartPr>
              <p14:xfrm>
                <a:off x="6217948" y="1725508"/>
                <a:ext cx="900720" cy="208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4B51589-8408-A7C4-F620-EC65CBA53A7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08948" y="1716868"/>
                  <a:ext cx="9183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F7D8CDA-D94C-BE60-46E2-BED912A3562F}"/>
                  </a:ext>
                </a:extLst>
              </p14:cNvPr>
              <p14:cNvContentPartPr/>
              <p14:nvPr/>
            </p14:nvContentPartPr>
            <p14:xfrm>
              <a:off x="5747068" y="4668868"/>
              <a:ext cx="647280" cy="254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F7D8CDA-D94C-BE60-46E2-BED912A3562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738068" y="4660228"/>
                <a:ext cx="664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63E4C05-3BC9-2E21-4281-BE90130DD748}"/>
                  </a:ext>
                </a:extLst>
              </p14:cNvPr>
              <p14:cNvContentPartPr/>
              <p14:nvPr/>
            </p14:nvContentPartPr>
            <p14:xfrm>
              <a:off x="5742028" y="6212188"/>
              <a:ext cx="577440" cy="236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63E4C05-3BC9-2E21-4281-BE90130DD74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733028" y="6203188"/>
                <a:ext cx="595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5E62132-1B6F-ABB4-82F5-6C03EE783C66}"/>
                  </a:ext>
                </a:extLst>
              </p14:cNvPr>
              <p14:cNvContentPartPr/>
              <p14:nvPr/>
            </p14:nvContentPartPr>
            <p14:xfrm>
              <a:off x="-1848447" y="621538"/>
              <a:ext cx="887400" cy="15256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5E62132-1B6F-ABB4-82F5-6C03EE783C6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-1857447" y="612538"/>
                <a:ext cx="905040" cy="15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9A2733E-A67C-E4DD-53FD-0812F1719479}"/>
                  </a:ext>
                </a:extLst>
              </p14:cNvPr>
              <p14:cNvContentPartPr/>
              <p14:nvPr/>
            </p14:nvContentPartPr>
            <p14:xfrm>
              <a:off x="-1435738" y="751138"/>
              <a:ext cx="1087200" cy="5969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9A2733E-A67C-E4DD-53FD-0812F171947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-1444738" y="742138"/>
                <a:ext cx="1104840" cy="59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854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760128E-F29E-BE82-3B83-C2FB08524591}"/>
              </a:ext>
            </a:extLst>
          </p:cNvPr>
          <p:cNvGrpSpPr/>
          <p:nvPr/>
        </p:nvGrpSpPr>
        <p:grpSpPr>
          <a:xfrm>
            <a:off x="2388268" y="696268"/>
            <a:ext cx="1149840" cy="286200"/>
            <a:chOff x="2388268" y="696268"/>
            <a:chExt cx="114984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26FDD0D-F374-B3B3-F86D-A70C3AEF0231}"/>
                    </a:ext>
                  </a:extLst>
                </p14:cNvPr>
                <p14:cNvContentPartPr/>
                <p14:nvPr/>
              </p14:nvContentPartPr>
              <p14:xfrm>
                <a:off x="2388268" y="696268"/>
                <a:ext cx="366840" cy="282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26FDD0D-F374-B3B3-F86D-A70C3AEF02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9268" y="687628"/>
                  <a:ext cx="384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09D2AD1-E956-B6AD-5A6A-052EFC4E2993}"/>
                    </a:ext>
                  </a:extLst>
                </p14:cNvPr>
                <p14:cNvContentPartPr/>
                <p14:nvPr/>
              </p14:nvContentPartPr>
              <p14:xfrm>
                <a:off x="2733868" y="847468"/>
                <a:ext cx="335880" cy="101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09D2AD1-E956-B6AD-5A6A-052EFC4E29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4868" y="838828"/>
                  <a:ext cx="353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27B173-5793-3724-31D2-71495CB12556}"/>
                    </a:ext>
                  </a:extLst>
                </p14:cNvPr>
                <p14:cNvContentPartPr/>
                <p14:nvPr/>
              </p14:nvContentPartPr>
              <p14:xfrm>
                <a:off x="3141388" y="857908"/>
                <a:ext cx="396720" cy="124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27B173-5793-3724-31D2-71495CB125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2388" y="849268"/>
                  <a:ext cx="414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C183D6-0E73-4B56-0382-5B53421D1195}"/>
              </a:ext>
            </a:extLst>
          </p:cNvPr>
          <p:cNvGrpSpPr/>
          <p:nvPr/>
        </p:nvGrpSpPr>
        <p:grpSpPr>
          <a:xfrm>
            <a:off x="4002508" y="713908"/>
            <a:ext cx="3441240" cy="465480"/>
            <a:chOff x="4002508" y="713908"/>
            <a:chExt cx="344124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B4ED68-A69C-EC28-85D6-ACB7AF656311}"/>
                    </a:ext>
                  </a:extLst>
                </p14:cNvPr>
                <p14:cNvContentPartPr/>
                <p14:nvPr/>
              </p14:nvContentPartPr>
              <p14:xfrm>
                <a:off x="4002508" y="713908"/>
                <a:ext cx="518760" cy="46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B4ED68-A69C-EC28-85D6-ACB7AF6563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3508" y="705268"/>
                  <a:ext cx="5364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34198B-FF5A-F98A-1B2D-1DD05F50699F}"/>
                    </a:ext>
                  </a:extLst>
                </p14:cNvPr>
                <p14:cNvContentPartPr/>
                <p14:nvPr/>
              </p14:nvContentPartPr>
              <p14:xfrm>
                <a:off x="4687948" y="844228"/>
                <a:ext cx="133920" cy="229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34198B-FF5A-F98A-1B2D-1DD05F50699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78948" y="835588"/>
                  <a:ext cx="151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FCE6AF-F904-3CC7-22B0-E4C88A298AEB}"/>
                    </a:ext>
                  </a:extLst>
                </p14:cNvPr>
                <p14:cNvContentPartPr/>
                <p14:nvPr/>
              </p14:nvContentPartPr>
              <p14:xfrm>
                <a:off x="4622428" y="996868"/>
                <a:ext cx="387000" cy="18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FCE6AF-F904-3CC7-22B0-E4C88A298A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3428" y="988228"/>
                  <a:ext cx="404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705455-4BB0-BB17-646D-26E4594E8832}"/>
                    </a:ext>
                  </a:extLst>
                </p14:cNvPr>
                <p14:cNvContentPartPr/>
                <p14:nvPr/>
              </p14:nvContentPartPr>
              <p14:xfrm>
                <a:off x="5042908" y="864388"/>
                <a:ext cx="45360" cy="21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705455-4BB0-BB17-646D-26E4594E88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3908" y="855388"/>
                  <a:ext cx="63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8A6A3-6A2F-7FB1-3B15-C7FACF8DEF73}"/>
                    </a:ext>
                  </a:extLst>
                </p14:cNvPr>
                <p14:cNvContentPartPr/>
                <p14:nvPr/>
              </p14:nvContentPartPr>
              <p14:xfrm>
                <a:off x="5172148" y="945388"/>
                <a:ext cx="164160" cy="8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8A6A3-6A2F-7FB1-3B15-C7FACF8DEF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3508" y="936748"/>
                  <a:ext cx="181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31086B-99BF-5F70-5592-717F37E025DA}"/>
                    </a:ext>
                  </a:extLst>
                </p14:cNvPr>
                <p14:cNvContentPartPr/>
                <p14:nvPr/>
              </p14:nvContentPartPr>
              <p14:xfrm>
                <a:off x="5407588" y="982468"/>
                <a:ext cx="283320" cy="80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31086B-99BF-5F70-5592-717F37E025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8588" y="973468"/>
                  <a:ext cx="300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49398C-C2BC-9F01-1923-86A0F563360C}"/>
                    </a:ext>
                  </a:extLst>
                </p14:cNvPr>
                <p14:cNvContentPartPr/>
                <p14:nvPr/>
              </p14:nvContentPartPr>
              <p14:xfrm>
                <a:off x="5562748" y="864028"/>
                <a:ext cx="518040" cy="19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49398C-C2BC-9F01-1923-86A0F56336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53748" y="855388"/>
                  <a:ext cx="535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EE503F-F3A3-D4D1-0CE2-13BE860F52EE}"/>
                    </a:ext>
                  </a:extLst>
                </p14:cNvPr>
                <p14:cNvContentPartPr/>
                <p14:nvPr/>
              </p14:nvContentPartPr>
              <p14:xfrm>
                <a:off x="6379228" y="764668"/>
                <a:ext cx="481320" cy="30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EE503F-F3A3-D4D1-0CE2-13BE860F52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70588" y="756028"/>
                  <a:ext cx="498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1F6693-7A81-340D-162A-18B16A6C05C7}"/>
                    </a:ext>
                  </a:extLst>
                </p14:cNvPr>
                <p14:cNvContentPartPr/>
                <p14:nvPr/>
              </p14:nvContentPartPr>
              <p14:xfrm>
                <a:off x="6875668" y="890308"/>
                <a:ext cx="151920" cy="13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1F6693-7A81-340D-162A-18B16A6C05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6668" y="881308"/>
                  <a:ext cx="169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77171E-326E-66DC-9601-CC7C21BF1C6B}"/>
                    </a:ext>
                  </a:extLst>
                </p14:cNvPr>
                <p14:cNvContentPartPr/>
                <p14:nvPr/>
              </p14:nvContentPartPr>
              <p14:xfrm>
                <a:off x="7017148" y="798508"/>
                <a:ext cx="259920" cy="259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77171E-326E-66DC-9601-CC7C21BF1C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8148" y="789868"/>
                  <a:ext cx="277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C0A42F-9617-6552-CF4B-D38791137360}"/>
                    </a:ext>
                  </a:extLst>
                </p14:cNvPr>
                <p14:cNvContentPartPr/>
                <p14:nvPr/>
              </p14:nvContentPartPr>
              <p14:xfrm>
                <a:off x="7279588" y="958708"/>
                <a:ext cx="16416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C0A42F-9617-6552-CF4B-D387911373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70948" y="949708"/>
                  <a:ext cx="18180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BC57B2-15B8-45D0-FCD7-E7EE64A85B76}"/>
                  </a:ext>
                </a:extLst>
              </p14:cNvPr>
              <p14:cNvContentPartPr/>
              <p14:nvPr/>
            </p14:nvContentPartPr>
            <p14:xfrm>
              <a:off x="8039908" y="1006228"/>
              <a:ext cx="226440" cy="190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BC57B2-15B8-45D0-FCD7-E7EE64A85B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30908" y="997588"/>
                <a:ext cx="24408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6FEFA54-49D1-EC9F-5C8E-4EAF21B725EF}"/>
              </a:ext>
            </a:extLst>
          </p:cNvPr>
          <p:cNvGrpSpPr/>
          <p:nvPr/>
        </p:nvGrpSpPr>
        <p:grpSpPr>
          <a:xfrm>
            <a:off x="8616628" y="738388"/>
            <a:ext cx="1356840" cy="426240"/>
            <a:chOff x="8616628" y="738388"/>
            <a:chExt cx="135684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6E2884-C4D3-AC32-1F9A-B59AC8A7426A}"/>
                    </a:ext>
                  </a:extLst>
                </p14:cNvPr>
                <p14:cNvContentPartPr/>
                <p14:nvPr/>
              </p14:nvContentPartPr>
              <p14:xfrm>
                <a:off x="8646148" y="878788"/>
                <a:ext cx="285840" cy="236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6E2884-C4D3-AC32-1F9A-B59AC8A742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37148" y="870148"/>
                  <a:ext cx="303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E50D00-C572-5CC9-970F-EDE123D87D89}"/>
                    </a:ext>
                  </a:extLst>
                </p14:cNvPr>
                <p14:cNvContentPartPr/>
                <p14:nvPr/>
              </p14:nvContentPartPr>
              <p14:xfrm>
                <a:off x="8616628" y="1020988"/>
                <a:ext cx="511560" cy="31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E50D00-C572-5CC9-970F-EDE123D87D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07628" y="1012348"/>
                  <a:ext cx="529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B2A8501-42F9-1357-06CE-02E09CC8DCE7}"/>
                    </a:ext>
                  </a:extLst>
                </p14:cNvPr>
                <p14:cNvContentPartPr/>
                <p14:nvPr/>
              </p14:nvContentPartPr>
              <p14:xfrm>
                <a:off x="9108028" y="858628"/>
                <a:ext cx="131400" cy="27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B2A8501-42F9-1357-06CE-02E09CC8DC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99388" y="849988"/>
                  <a:ext cx="149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416B18-2F0B-A580-92F7-26305BE8D0B9}"/>
                    </a:ext>
                  </a:extLst>
                </p14:cNvPr>
                <p14:cNvContentPartPr/>
                <p14:nvPr/>
              </p14:nvContentPartPr>
              <p14:xfrm>
                <a:off x="8652628" y="821188"/>
                <a:ext cx="236520" cy="29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416B18-2F0B-A580-92F7-26305BE8D0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43628" y="812188"/>
                  <a:ext cx="254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582315-7F33-C8C7-851F-E7DE5AB52C8E}"/>
                    </a:ext>
                  </a:extLst>
                </p14:cNvPr>
                <p14:cNvContentPartPr/>
                <p14:nvPr/>
              </p14:nvContentPartPr>
              <p14:xfrm>
                <a:off x="8688628" y="738388"/>
                <a:ext cx="65880" cy="8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582315-7F33-C8C7-851F-E7DE5AB52C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79988" y="729388"/>
                  <a:ext cx="83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C0AA1B-D54B-C731-51E3-3789B304CD2A}"/>
                    </a:ext>
                  </a:extLst>
                </p14:cNvPr>
                <p14:cNvContentPartPr/>
                <p14:nvPr/>
              </p14:nvContentPartPr>
              <p14:xfrm>
                <a:off x="9068788" y="816868"/>
                <a:ext cx="307080" cy="34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C0AA1B-D54B-C731-51E3-3789B304CD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60148" y="807868"/>
                  <a:ext cx="324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53D3D2-C270-0427-7ECF-BA7E84364675}"/>
                    </a:ext>
                  </a:extLst>
                </p14:cNvPr>
                <p14:cNvContentPartPr/>
                <p14:nvPr/>
              </p14:nvContentPartPr>
              <p14:xfrm>
                <a:off x="9386668" y="861508"/>
                <a:ext cx="586800" cy="29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53D3D2-C270-0427-7ECF-BA7E843646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7668" y="852868"/>
                  <a:ext cx="60444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3BF8D-6962-6BB2-431A-CF592C2DFC7A}"/>
              </a:ext>
            </a:extLst>
          </p:cNvPr>
          <p:cNvGrpSpPr/>
          <p:nvPr/>
        </p:nvGrpSpPr>
        <p:grpSpPr>
          <a:xfrm>
            <a:off x="10431748" y="749908"/>
            <a:ext cx="1674000" cy="540360"/>
            <a:chOff x="10431748" y="749908"/>
            <a:chExt cx="167400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A51D00-00BF-C4DE-F80E-5B560FD2023C}"/>
                    </a:ext>
                  </a:extLst>
                </p14:cNvPr>
                <p14:cNvContentPartPr/>
                <p14:nvPr/>
              </p14:nvContentPartPr>
              <p14:xfrm>
                <a:off x="10431748" y="822628"/>
                <a:ext cx="380520" cy="337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A51D00-00BF-C4DE-F80E-5B560FD202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23108" y="813628"/>
                  <a:ext cx="3981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8A67A5-5328-EBB4-2FC7-BC66029EA267}"/>
                    </a:ext>
                  </a:extLst>
                </p14:cNvPr>
                <p14:cNvContentPartPr/>
                <p14:nvPr/>
              </p14:nvContentPartPr>
              <p14:xfrm>
                <a:off x="10824868" y="979588"/>
                <a:ext cx="2199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8A67A5-5328-EBB4-2FC7-BC66029EA2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5868" y="970948"/>
                  <a:ext cx="237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398021-8423-D457-C94C-545A5560935B}"/>
                    </a:ext>
                  </a:extLst>
                </p14:cNvPr>
                <p14:cNvContentPartPr/>
                <p14:nvPr/>
              </p14:nvContentPartPr>
              <p14:xfrm>
                <a:off x="11118628" y="795628"/>
                <a:ext cx="142560" cy="39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398021-8423-D457-C94C-545A556093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09988" y="786988"/>
                  <a:ext cx="160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3BE4F0-00EF-27BB-CE21-BF430C910F4C}"/>
                    </a:ext>
                  </a:extLst>
                </p14:cNvPr>
                <p14:cNvContentPartPr/>
                <p14:nvPr/>
              </p14:nvContentPartPr>
              <p14:xfrm>
                <a:off x="11408068" y="955108"/>
                <a:ext cx="226800" cy="18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3BE4F0-00EF-27BB-CE21-BF430C910F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99068" y="946108"/>
                  <a:ext cx="244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63F1F7-06AC-AF73-23A0-4905EE42691C}"/>
                    </a:ext>
                  </a:extLst>
                </p14:cNvPr>
                <p14:cNvContentPartPr/>
                <p14:nvPr/>
              </p14:nvContentPartPr>
              <p14:xfrm>
                <a:off x="11496628" y="749908"/>
                <a:ext cx="609120" cy="540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63F1F7-06AC-AF73-23A0-4905EE4269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87988" y="741268"/>
                  <a:ext cx="626760" cy="55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30F7658-1071-9CD7-941A-5CA5C15DBDDA}"/>
                  </a:ext>
                </a:extLst>
              </p14:cNvPr>
              <p14:cNvContentPartPr/>
              <p14:nvPr/>
            </p14:nvContentPartPr>
            <p14:xfrm>
              <a:off x="1073548" y="668908"/>
              <a:ext cx="105120" cy="250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30F7658-1071-9CD7-941A-5CA5C15DBD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4908" y="660268"/>
                <a:ext cx="1227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4A08FB0-3261-A6D7-50AF-E8ED005E9E92}"/>
                  </a:ext>
                </a:extLst>
              </p14:cNvPr>
              <p14:cNvContentPartPr/>
              <p14:nvPr/>
            </p14:nvContentPartPr>
            <p14:xfrm>
              <a:off x="1145908" y="550828"/>
              <a:ext cx="160920" cy="75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4A08FB0-3261-A6D7-50AF-E8ED005E9E9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6908" y="542188"/>
                <a:ext cx="178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DE32E3-D39E-E40C-71C4-0ED908BA57C0}"/>
                  </a:ext>
                </a:extLst>
              </p14:cNvPr>
              <p14:cNvContentPartPr/>
              <p14:nvPr/>
            </p14:nvContentPartPr>
            <p14:xfrm>
              <a:off x="1414468" y="596188"/>
              <a:ext cx="315720" cy="29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DE32E3-D39E-E40C-71C4-0ED908BA57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05828" y="587548"/>
                <a:ext cx="3333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FCB794-886B-2BF9-9E38-589CF46B6D17}"/>
                  </a:ext>
                </a:extLst>
              </p14:cNvPr>
              <p14:cNvContentPartPr/>
              <p14:nvPr/>
            </p14:nvContentPartPr>
            <p14:xfrm>
              <a:off x="1863028" y="625708"/>
              <a:ext cx="403200" cy="244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FCB794-886B-2BF9-9E38-589CF46B6D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54388" y="617068"/>
                <a:ext cx="42084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DC47BA0-6C65-74FB-417B-3CDC1A4522D6}"/>
              </a:ext>
            </a:extLst>
          </p:cNvPr>
          <p:cNvGrpSpPr/>
          <p:nvPr/>
        </p:nvGrpSpPr>
        <p:grpSpPr>
          <a:xfrm>
            <a:off x="1359748" y="1598068"/>
            <a:ext cx="1018080" cy="750600"/>
            <a:chOff x="1359748" y="1598068"/>
            <a:chExt cx="101808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385D75-2758-1C4B-C48E-9477371C2317}"/>
                    </a:ext>
                  </a:extLst>
                </p14:cNvPr>
                <p14:cNvContentPartPr/>
                <p14:nvPr/>
              </p14:nvContentPartPr>
              <p14:xfrm>
                <a:off x="1359748" y="1598068"/>
                <a:ext cx="1018080" cy="43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385D75-2758-1C4B-C48E-9477371C23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51108" y="1589068"/>
                  <a:ext cx="10357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22471D-D7BA-240A-4E7F-F63D7AE69FFB}"/>
                    </a:ext>
                  </a:extLst>
                </p14:cNvPr>
                <p14:cNvContentPartPr/>
                <p14:nvPr/>
              </p14:nvContentPartPr>
              <p14:xfrm>
                <a:off x="1587988" y="2014588"/>
                <a:ext cx="780120" cy="33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22471D-D7BA-240A-4E7F-F63D7AE69F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79348" y="2005588"/>
                  <a:ext cx="79776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E82859-C9D5-A9A2-80FC-82034704F257}"/>
              </a:ext>
            </a:extLst>
          </p:cNvPr>
          <p:cNvGrpSpPr/>
          <p:nvPr/>
        </p:nvGrpSpPr>
        <p:grpSpPr>
          <a:xfrm>
            <a:off x="1612108" y="3057508"/>
            <a:ext cx="929880" cy="653040"/>
            <a:chOff x="1612108" y="3057508"/>
            <a:chExt cx="92988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2BFF97-CED3-7FA0-E3BD-9E30EA02C482}"/>
                    </a:ext>
                  </a:extLst>
                </p14:cNvPr>
                <p14:cNvContentPartPr/>
                <p14:nvPr/>
              </p14:nvContentPartPr>
              <p14:xfrm>
                <a:off x="1612108" y="3057508"/>
                <a:ext cx="654480" cy="36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2BFF97-CED3-7FA0-E3BD-9E30EA02C4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03468" y="3048868"/>
                  <a:ext cx="672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8F8F52-8A6E-9115-F11F-668A5B8E6A79}"/>
                    </a:ext>
                  </a:extLst>
                </p14:cNvPr>
                <p14:cNvContentPartPr/>
                <p14:nvPr/>
              </p14:nvContentPartPr>
              <p14:xfrm>
                <a:off x="1958428" y="3323188"/>
                <a:ext cx="583560" cy="387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8F8F52-8A6E-9115-F11F-668A5B8E6A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9428" y="3314188"/>
                  <a:ext cx="60120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113051-5BE8-A3DA-884B-7B08C9A91CD3}"/>
              </a:ext>
            </a:extLst>
          </p:cNvPr>
          <p:cNvGrpSpPr/>
          <p:nvPr/>
        </p:nvGrpSpPr>
        <p:grpSpPr>
          <a:xfrm>
            <a:off x="1520308" y="4594708"/>
            <a:ext cx="983880" cy="1743840"/>
            <a:chOff x="1520308" y="4594708"/>
            <a:chExt cx="983880" cy="174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0E8485-935A-D95E-93EC-04B453E61F24}"/>
                    </a:ext>
                  </a:extLst>
                </p14:cNvPr>
                <p14:cNvContentPartPr/>
                <p14:nvPr/>
              </p14:nvContentPartPr>
              <p14:xfrm>
                <a:off x="1520308" y="4594708"/>
                <a:ext cx="441720" cy="241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0E8485-935A-D95E-93EC-04B453E61F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11668" y="4586068"/>
                  <a:ext cx="459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D47887-D4C4-CEE9-3F0A-9760EFD9A941}"/>
                    </a:ext>
                  </a:extLst>
                </p14:cNvPr>
                <p14:cNvContentPartPr/>
                <p14:nvPr/>
              </p14:nvContentPartPr>
              <p14:xfrm>
                <a:off x="1732348" y="4832668"/>
                <a:ext cx="570600" cy="31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D47887-D4C4-CEE9-3F0A-9760EFD9A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23348" y="4823668"/>
                  <a:ext cx="588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49CFF6-B64A-CFDA-34AE-6FD505B84E2C}"/>
                    </a:ext>
                  </a:extLst>
                </p14:cNvPr>
                <p14:cNvContentPartPr/>
                <p14:nvPr/>
              </p14:nvContentPartPr>
              <p14:xfrm>
                <a:off x="1604548" y="5331988"/>
                <a:ext cx="826200" cy="45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49CFF6-B64A-CFDA-34AE-6FD505B84E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95548" y="5323348"/>
                  <a:ext cx="843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A9545B-A493-3E45-0F09-B027895C72A2}"/>
                    </a:ext>
                  </a:extLst>
                </p14:cNvPr>
                <p14:cNvContentPartPr/>
                <p14:nvPr/>
              </p14:nvContentPartPr>
              <p14:xfrm>
                <a:off x="1830628" y="5890348"/>
                <a:ext cx="673560" cy="448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A9545B-A493-3E45-0F09-B027895C72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21628" y="5881708"/>
                  <a:ext cx="691200" cy="4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5BCA70F-1689-8E73-E216-A3655D67B2A1}"/>
              </a:ext>
            </a:extLst>
          </p:cNvPr>
          <p:cNvGrpSpPr/>
          <p:nvPr/>
        </p:nvGrpSpPr>
        <p:grpSpPr>
          <a:xfrm>
            <a:off x="1335268" y="3978388"/>
            <a:ext cx="2045520" cy="345600"/>
            <a:chOff x="1335268" y="3978388"/>
            <a:chExt cx="204552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F58DE4-2205-84CA-A65D-5419B0BC23DA}"/>
                    </a:ext>
                  </a:extLst>
                </p14:cNvPr>
                <p14:cNvContentPartPr/>
                <p14:nvPr/>
              </p14:nvContentPartPr>
              <p14:xfrm>
                <a:off x="1335268" y="4056148"/>
                <a:ext cx="23004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F58DE4-2205-84CA-A65D-5419B0BC23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26628" y="4047508"/>
                  <a:ext cx="247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B2BD66-BEA8-D96B-C1AE-579396351312}"/>
                    </a:ext>
                  </a:extLst>
                </p14:cNvPr>
                <p14:cNvContentPartPr/>
                <p14:nvPr/>
              </p14:nvContentPartPr>
              <p14:xfrm>
                <a:off x="1630828" y="4125268"/>
                <a:ext cx="299520" cy="16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B2BD66-BEA8-D96B-C1AE-5793963513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21828" y="4116268"/>
                  <a:ext cx="317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54F102-9138-2416-AF6B-9AC76C11D1DF}"/>
                    </a:ext>
                  </a:extLst>
                </p14:cNvPr>
                <p14:cNvContentPartPr/>
                <p14:nvPr/>
              </p14:nvContentPartPr>
              <p14:xfrm>
                <a:off x="1627588" y="4058308"/>
                <a:ext cx="559440" cy="203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54F102-9138-2416-AF6B-9AC76C11D1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18588" y="4049668"/>
                  <a:ext cx="577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74617C-BA57-7AA5-C632-1011EC174211}"/>
                    </a:ext>
                  </a:extLst>
                </p14:cNvPr>
                <p14:cNvContentPartPr/>
                <p14:nvPr/>
              </p14:nvContentPartPr>
              <p14:xfrm>
                <a:off x="2125468" y="4058308"/>
                <a:ext cx="324360" cy="208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74617C-BA57-7AA5-C632-1011EC1742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16828" y="4049668"/>
                  <a:ext cx="342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60D9DE-5EB5-5979-E82B-3CC54D5DF33C}"/>
                    </a:ext>
                  </a:extLst>
                </p14:cNvPr>
                <p14:cNvContentPartPr/>
                <p14:nvPr/>
              </p14:nvContentPartPr>
              <p14:xfrm>
                <a:off x="2302588" y="4062268"/>
                <a:ext cx="193680" cy="26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60D9DE-5EB5-5979-E82B-3CC54D5DF3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93588" y="4053268"/>
                  <a:ext cx="211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6D31F8-3449-DEA2-FE2B-2729714F8618}"/>
                    </a:ext>
                  </a:extLst>
                </p14:cNvPr>
                <p14:cNvContentPartPr/>
                <p14:nvPr/>
              </p14:nvContentPartPr>
              <p14:xfrm>
                <a:off x="2574388" y="4007188"/>
                <a:ext cx="356760" cy="21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6D31F8-3449-DEA2-FE2B-2729714F86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65748" y="3998188"/>
                  <a:ext cx="374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53E41D-926F-D276-C692-8E780453B5B5}"/>
                    </a:ext>
                  </a:extLst>
                </p14:cNvPr>
                <p14:cNvContentPartPr/>
                <p14:nvPr/>
              </p14:nvContentPartPr>
              <p14:xfrm>
                <a:off x="3054628" y="3978388"/>
                <a:ext cx="326160" cy="31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53E41D-926F-D276-C692-8E780453B5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5628" y="3969388"/>
                  <a:ext cx="34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32000F-849E-B12C-2D8E-C5AB7AE4CBDB}"/>
              </a:ext>
            </a:extLst>
          </p:cNvPr>
          <p:cNvGrpSpPr/>
          <p:nvPr/>
        </p:nvGrpSpPr>
        <p:grpSpPr>
          <a:xfrm>
            <a:off x="3872188" y="3859948"/>
            <a:ext cx="1936800" cy="657360"/>
            <a:chOff x="3872188" y="3859948"/>
            <a:chExt cx="1936800" cy="65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543526-B2FF-CCB7-5C6D-0B40EB7856F2}"/>
                    </a:ext>
                  </a:extLst>
                </p14:cNvPr>
                <p14:cNvContentPartPr/>
                <p14:nvPr/>
              </p14:nvContentPartPr>
              <p14:xfrm>
                <a:off x="3872188" y="3859948"/>
                <a:ext cx="327960" cy="28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543526-B2FF-CCB7-5C6D-0B40EB7856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63548" y="3850948"/>
                  <a:ext cx="345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FF4A27-C749-F602-D817-3E9CEB8E9292}"/>
                    </a:ext>
                  </a:extLst>
                </p14:cNvPr>
                <p14:cNvContentPartPr/>
                <p14:nvPr/>
              </p14:nvContentPartPr>
              <p14:xfrm>
                <a:off x="4186828" y="3970108"/>
                <a:ext cx="392760" cy="14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FF4A27-C749-F602-D817-3E9CEB8E92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77828" y="3961108"/>
                  <a:ext cx="410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1ABE10-F129-0F0F-6200-18AFD9D722AD}"/>
                    </a:ext>
                  </a:extLst>
                </p14:cNvPr>
                <p14:cNvContentPartPr/>
                <p14:nvPr/>
              </p14:nvContentPartPr>
              <p14:xfrm>
                <a:off x="4572388" y="3936628"/>
                <a:ext cx="610560" cy="202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1ABE10-F129-0F0F-6200-18AFD9D722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63748" y="3927988"/>
                  <a:ext cx="628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962241-52C6-4006-79A8-3EA1A36C06D9}"/>
                    </a:ext>
                  </a:extLst>
                </p14:cNvPr>
                <p14:cNvContentPartPr/>
                <p14:nvPr/>
              </p14:nvContentPartPr>
              <p14:xfrm>
                <a:off x="5301748" y="3902788"/>
                <a:ext cx="507240" cy="61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962241-52C6-4006-79A8-3EA1A36C06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92748" y="3894148"/>
                  <a:ext cx="524880" cy="63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12CFAE-97A4-344A-7C32-187918743B25}"/>
              </a:ext>
            </a:extLst>
          </p:cNvPr>
          <p:cNvGrpSpPr/>
          <p:nvPr/>
        </p:nvGrpSpPr>
        <p:grpSpPr>
          <a:xfrm>
            <a:off x="6402628" y="3797668"/>
            <a:ext cx="3328560" cy="491400"/>
            <a:chOff x="6402628" y="3797668"/>
            <a:chExt cx="332856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7EBC9D-AF15-B12E-F36F-481D4379AB9B}"/>
                    </a:ext>
                  </a:extLst>
                </p14:cNvPr>
                <p14:cNvContentPartPr/>
                <p14:nvPr/>
              </p14:nvContentPartPr>
              <p14:xfrm>
                <a:off x="6402628" y="3958948"/>
                <a:ext cx="264600" cy="256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7EBC9D-AF15-B12E-F36F-481D4379AB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93628" y="3949948"/>
                  <a:ext cx="282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E8C0B7-9668-AB35-4429-1EC63BD32296}"/>
                    </a:ext>
                  </a:extLst>
                </p14:cNvPr>
                <p14:cNvContentPartPr/>
                <p14:nvPr/>
              </p14:nvContentPartPr>
              <p14:xfrm>
                <a:off x="6781708" y="4028428"/>
                <a:ext cx="229680" cy="17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E8C0B7-9668-AB35-4429-1EC63BD322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72708" y="4019788"/>
                  <a:ext cx="247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2202C3-29CE-D66B-9658-C4392FD8D9AA}"/>
                    </a:ext>
                  </a:extLst>
                </p14:cNvPr>
                <p14:cNvContentPartPr/>
                <p14:nvPr/>
              </p14:nvContentPartPr>
              <p14:xfrm>
                <a:off x="6758668" y="3992428"/>
                <a:ext cx="488520" cy="20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2202C3-29CE-D66B-9658-C4392FD8D9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50028" y="3983788"/>
                  <a:ext cx="506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4FA8AEE-C8A4-CD7F-EAEA-006E72EBE38A}"/>
                    </a:ext>
                  </a:extLst>
                </p14:cNvPr>
                <p14:cNvContentPartPr/>
                <p14:nvPr/>
              </p14:nvContentPartPr>
              <p14:xfrm>
                <a:off x="7214068" y="3971908"/>
                <a:ext cx="272160" cy="160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4FA8AEE-C8A4-CD7F-EAEA-006E72EBE3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05428" y="3963268"/>
                  <a:ext cx="28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4D177E-D9D6-33FB-FDEF-14D5D3AF6C41}"/>
                    </a:ext>
                  </a:extLst>
                </p14:cNvPr>
                <p14:cNvContentPartPr/>
                <p14:nvPr/>
              </p14:nvContentPartPr>
              <p14:xfrm>
                <a:off x="7325668" y="3897028"/>
                <a:ext cx="249480" cy="102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4D177E-D9D6-33FB-FDEF-14D5D3AF6C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16668" y="3888388"/>
                  <a:ext cx="267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3ACC76-BD4C-1E51-BBCA-A5A61F733A2A}"/>
                    </a:ext>
                  </a:extLst>
                </p14:cNvPr>
                <p14:cNvContentPartPr/>
                <p14:nvPr/>
              </p14:nvContentPartPr>
              <p14:xfrm>
                <a:off x="7633468" y="3989188"/>
                <a:ext cx="255960" cy="141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3ACC76-BD4C-1E51-BBCA-A5A61F733A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24828" y="3980188"/>
                  <a:ext cx="273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8B9BB8-5CC5-CD3F-28D7-0855F78D0953}"/>
                    </a:ext>
                  </a:extLst>
                </p14:cNvPr>
                <p14:cNvContentPartPr/>
                <p14:nvPr/>
              </p14:nvContentPartPr>
              <p14:xfrm>
                <a:off x="8020108" y="4023748"/>
                <a:ext cx="459360" cy="265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8B9BB8-5CC5-CD3F-28D7-0855F78D09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11468" y="4014748"/>
                  <a:ext cx="477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D38EC72-4269-9FDA-882F-B3F5215F075E}"/>
                    </a:ext>
                  </a:extLst>
                </p14:cNvPr>
                <p14:cNvContentPartPr/>
                <p14:nvPr/>
              </p14:nvContentPartPr>
              <p14:xfrm>
                <a:off x="8705188" y="3894868"/>
                <a:ext cx="416520" cy="30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D38EC72-4269-9FDA-882F-B3F5215F07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96188" y="3885868"/>
                  <a:ext cx="434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E7CE7A-9D87-9082-8883-CB2FCC743B57}"/>
                    </a:ext>
                  </a:extLst>
                </p14:cNvPr>
                <p14:cNvContentPartPr/>
                <p14:nvPr/>
              </p14:nvContentPartPr>
              <p14:xfrm>
                <a:off x="9055828" y="3984868"/>
                <a:ext cx="121320" cy="232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E7CE7A-9D87-9082-8883-CB2FCC743B5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47188" y="3975868"/>
                  <a:ext cx="138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4251C3F-8CDF-9FE5-D211-1468684A03C1}"/>
                    </a:ext>
                  </a:extLst>
                </p14:cNvPr>
                <p14:cNvContentPartPr/>
                <p14:nvPr/>
              </p14:nvContentPartPr>
              <p14:xfrm>
                <a:off x="9071668" y="3797668"/>
                <a:ext cx="659520" cy="446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4251C3F-8CDF-9FE5-D211-1468684A03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62668" y="3789028"/>
                  <a:ext cx="67716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7D2268A-7018-52C0-D5A2-5E8FD59C48BF}"/>
              </a:ext>
            </a:extLst>
          </p:cNvPr>
          <p:cNvGrpSpPr/>
          <p:nvPr/>
        </p:nvGrpSpPr>
        <p:grpSpPr>
          <a:xfrm>
            <a:off x="10602028" y="3737908"/>
            <a:ext cx="2304000" cy="776160"/>
            <a:chOff x="10602028" y="3737908"/>
            <a:chExt cx="2304000" cy="77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8FF2AB-3B47-7EE9-D860-5D43258B07D4}"/>
                    </a:ext>
                  </a:extLst>
                </p14:cNvPr>
                <p14:cNvContentPartPr/>
                <p14:nvPr/>
              </p14:nvContentPartPr>
              <p14:xfrm>
                <a:off x="10602028" y="4100788"/>
                <a:ext cx="128160" cy="396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8FF2AB-3B47-7EE9-D860-5D43258B07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93388" y="4092148"/>
                  <a:ext cx="145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C305A5-9776-B5F0-CBE6-655E73DBDB10}"/>
                    </a:ext>
                  </a:extLst>
                </p14:cNvPr>
                <p14:cNvContentPartPr/>
                <p14:nvPr/>
              </p14:nvContentPartPr>
              <p14:xfrm>
                <a:off x="10998028" y="3958948"/>
                <a:ext cx="351360" cy="295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C305A5-9776-B5F0-CBE6-655E73DBDB1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89388" y="3949948"/>
                  <a:ext cx="369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18BA79-623D-DE65-10E9-30730CD905D6}"/>
                    </a:ext>
                  </a:extLst>
                </p14:cNvPr>
                <p14:cNvContentPartPr/>
                <p14:nvPr/>
              </p14:nvContentPartPr>
              <p14:xfrm>
                <a:off x="11316628" y="4106908"/>
                <a:ext cx="265680" cy="153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18BA79-623D-DE65-10E9-30730CD905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07628" y="4098268"/>
                  <a:ext cx="283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87B65F-8661-3FFD-7DCE-832608E8B57A}"/>
                    </a:ext>
                  </a:extLst>
                </p14:cNvPr>
                <p14:cNvContentPartPr/>
                <p14:nvPr/>
              </p14:nvContentPartPr>
              <p14:xfrm>
                <a:off x="11558548" y="3911068"/>
                <a:ext cx="325440" cy="312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87B65F-8661-3FFD-7DCE-832608E8B57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49548" y="3902428"/>
                  <a:ext cx="343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0DCBF50-E09E-EB10-0122-3BF3C1F7AC40}"/>
                    </a:ext>
                  </a:extLst>
                </p14:cNvPr>
                <p14:cNvContentPartPr/>
                <p14:nvPr/>
              </p14:nvContentPartPr>
              <p14:xfrm>
                <a:off x="11944468" y="4002868"/>
                <a:ext cx="302760" cy="21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0DCBF50-E09E-EB10-0122-3BF3C1F7AC4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35828" y="3993868"/>
                  <a:ext cx="320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BA7AEF-8BAE-FFCC-8A83-91F7727383D4}"/>
                    </a:ext>
                  </a:extLst>
                </p14:cNvPr>
                <p14:cNvContentPartPr/>
                <p14:nvPr/>
              </p14:nvContentPartPr>
              <p14:xfrm>
                <a:off x="12233908" y="3737908"/>
                <a:ext cx="67212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BA7AEF-8BAE-FFCC-8A83-91F7727383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225268" y="3729268"/>
                  <a:ext cx="689760" cy="79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5AFEC2C-B03E-FA80-5661-0D7CD3C635A0}"/>
                  </a:ext>
                </a:extLst>
              </p14:cNvPr>
              <p14:cNvContentPartPr/>
              <p14:nvPr/>
            </p14:nvContentPartPr>
            <p14:xfrm>
              <a:off x="4415788" y="1711468"/>
              <a:ext cx="626040" cy="34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5AFEC2C-B03E-FA80-5661-0D7CD3C635A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07148" y="1702828"/>
                <a:ext cx="6436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A419578-8A86-2A42-3339-BFF1A837CEEC}"/>
                  </a:ext>
                </a:extLst>
              </p14:cNvPr>
              <p14:cNvContentPartPr/>
              <p14:nvPr/>
            </p14:nvContentPartPr>
            <p14:xfrm>
              <a:off x="3875788" y="4757068"/>
              <a:ext cx="621000" cy="396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A419578-8A86-2A42-3339-BFF1A837CEE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66788" y="4748068"/>
                <a:ext cx="63864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78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A6E72526-6EFA-4F20-3FFA-6BE54B8A1D02}"/>
              </a:ext>
            </a:extLst>
          </p:cNvPr>
          <p:cNvGrpSpPr/>
          <p:nvPr/>
        </p:nvGrpSpPr>
        <p:grpSpPr>
          <a:xfrm>
            <a:off x="264033" y="-32818"/>
            <a:ext cx="10257480" cy="4652763"/>
            <a:chOff x="264033" y="-32818"/>
            <a:chExt cx="10257480" cy="46527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B78A83-5A9C-E5C8-35E0-25CD6ED4B547}"/>
                    </a:ext>
                  </a:extLst>
                </p14:cNvPr>
                <p14:cNvContentPartPr/>
                <p14:nvPr/>
              </p14:nvContentPartPr>
              <p14:xfrm>
                <a:off x="4408713" y="-23942"/>
                <a:ext cx="331200" cy="2588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B78A83-5A9C-E5C8-35E0-25CD6ED4B5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0073" y="-32582"/>
                  <a:ext cx="348840" cy="26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E8073B-86C7-069D-F583-238859FCED59}"/>
                    </a:ext>
                  </a:extLst>
                </p14:cNvPr>
                <p14:cNvContentPartPr/>
                <p14:nvPr/>
              </p14:nvContentPartPr>
              <p14:xfrm>
                <a:off x="836073" y="-9778"/>
                <a:ext cx="781200" cy="254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E8073B-86C7-069D-F583-238859FCED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7073" y="-18778"/>
                  <a:ext cx="798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7F1479-9CB0-A196-FB3A-78B99619E725}"/>
                    </a:ext>
                  </a:extLst>
                </p14:cNvPr>
                <p14:cNvContentPartPr/>
                <p14:nvPr/>
              </p14:nvContentPartPr>
              <p14:xfrm>
                <a:off x="1514673" y="32342"/>
                <a:ext cx="491040" cy="28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7F1479-9CB0-A196-FB3A-78B99619E7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5673" y="23702"/>
                  <a:ext cx="508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7A6D9C-6ADC-9E28-72D7-5504CC80023C}"/>
                    </a:ext>
                  </a:extLst>
                </p14:cNvPr>
                <p14:cNvContentPartPr/>
                <p14:nvPr/>
              </p14:nvContentPartPr>
              <p14:xfrm>
                <a:off x="2039553" y="-32818"/>
                <a:ext cx="225360" cy="384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7A6D9C-6ADC-9E28-72D7-5504CC8002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0553" y="-41818"/>
                  <a:ext cx="243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D13569-4C02-E42E-F353-958A988EFC76}"/>
                    </a:ext>
                  </a:extLst>
                </p14:cNvPr>
                <p14:cNvContentPartPr/>
                <p14:nvPr/>
              </p14:nvContentPartPr>
              <p14:xfrm>
                <a:off x="2489553" y="20225"/>
                <a:ext cx="593640" cy="334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D13569-4C02-E42E-F353-958A988EFC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0553" y="11585"/>
                  <a:ext cx="611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3E86F6-C4D1-7BA7-EAEF-08C8EADC002E}"/>
                    </a:ext>
                  </a:extLst>
                </p14:cNvPr>
                <p14:cNvContentPartPr/>
                <p14:nvPr/>
              </p14:nvContentPartPr>
              <p14:xfrm>
                <a:off x="418113" y="1048745"/>
                <a:ext cx="315360" cy="33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3E86F6-C4D1-7BA7-EAEF-08C8EADC00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9473" y="1039745"/>
                  <a:ext cx="333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9F6472-74B0-4143-3C30-323B09944306}"/>
                    </a:ext>
                  </a:extLst>
                </p14:cNvPr>
                <p14:cNvContentPartPr/>
                <p14:nvPr/>
              </p14:nvContentPartPr>
              <p14:xfrm>
                <a:off x="778473" y="1162145"/>
                <a:ext cx="276120" cy="18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9F6472-74B0-4143-3C30-323B099443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9473" y="1153505"/>
                  <a:ext cx="293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0903CF-2E7A-AF4D-0DBA-76948E95582E}"/>
                    </a:ext>
                  </a:extLst>
                </p14:cNvPr>
                <p14:cNvContentPartPr/>
                <p14:nvPr/>
              </p14:nvContentPartPr>
              <p14:xfrm>
                <a:off x="1170153" y="1225505"/>
                <a:ext cx="494640" cy="17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0903CF-2E7A-AF4D-0DBA-76948E9558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1153" y="1216865"/>
                  <a:ext cx="512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709830-5D5D-C61C-6F87-31398693537C}"/>
                    </a:ext>
                  </a:extLst>
                </p14:cNvPr>
                <p14:cNvContentPartPr/>
                <p14:nvPr/>
              </p14:nvContentPartPr>
              <p14:xfrm>
                <a:off x="1593153" y="1044425"/>
                <a:ext cx="422640" cy="541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709830-5D5D-C61C-6F87-3139869353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4513" y="1035425"/>
                  <a:ext cx="4402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E16AC1-7C6B-E55E-0EFB-65D2ED068A86}"/>
                    </a:ext>
                  </a:extLst>
                </p14:cNvPr>
                <p14:cNvContentPartPr/>
                <p14:nvPr/>
              </p14:nvContentPartPr>
              <p14:xfrm>
                <a:off x="2186073" y="1151345"/>
                <a:ext cx="181080" cy="320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E16AC1-7C6B-E55E-0EFB-65D2ED068A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7073" y="1142345"/>
                  <a:ext cx="198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00D1D3-8C04-47A1-6C4A-657231AE1560}"/>
                    </a:ext>
                  </a:extLst>
                </p14:cNvPr>
                <p14:cNvContentPartPr/>
                <p14:nvPr/>
              </p14:nvContentPartPr>
              <p14:xfrm>
                <a:off x="2715273" y="1292825"/>
                <a:ext cx="144720" cy="142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00D1D3-8C04-47A1-6C4A-657231AE15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06633" y="1284185"/>
                  <a:ext cx="162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85C413-352B-59E8-6E75-360777FE8F9D}"/>
                    </a:ext>
                  </a:extLst>
                </p14:cNvPr>
                <p14:cNvContentPartPr/>
                <p14:nvPr/>
              </p14:nvContentPartPr>
              <p14:xfrm>
                <a:off x="2954313" y="1135505"/>
                <a:ext cx="326520" cy="28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85C413-352B-59E8-6E75-360777FE8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5313" y="1126505"/>
                  <a:ext cx="344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734801-A72B-0E1A-3780-744AE1DFA736}"/>
                    </a:ext>
                  </a:extLst>
                </p14:cNvPr>
                <p14:cNvContentPartPr/>
                <p14:nvPr/>
              </p14:nvContentPartPr>
              <p14:xfrm>
                <a:off x="3031353" y="1073585"/>
                <a:ext cx="477720" cy="77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734801-A72B-0E1A-3780-744AE1DFA7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2713" y="1064945"/>
                  <a:ext cx="49536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E83A0C-DD84-3F44-73FF-D99282849B52}"/>
                    </a:ext>
                  </a:extLst>
                </p14:cNvPr>
                <p14:cNvContentPartPr/>
                <p14:nvPr/>
              </p14:nvContentPartPr>
              <p14:xfrm>
                <a:off x="563193" y="1901945"/>
                <a:ext cx="184320" cy="29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E83A0C-DD84-3F44-73FF-D99282849B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553" y="1893305"/>
                  <a:ext cx="2019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0930E1-47D1-CEA0-BD6A-BEBA50C5F4A4}"/>
                    </a:ext>
                  </a:extLst>
                </p14:cNvPr>
                <p14:cNvContentPartPr/>
                <p14:nvPr/>
              </p14:nvContentPartPr>
              <p14:xfrm>
                <a:off x="868113" y="2034785"/>
                <a:ext cx="326160" cy="234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0930E1-47D1-CEA0-BD6A-BEBA50C5F4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9113" y="2025785"/>
                  <a:ext cx="343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E5C28E5-02FA-DC71-10DF-79DD193BD8AA}"/>
                    </a:ext>
                  </a:extLst>
                </p14:cNvPr>
                <p14:cNvContentPartPr/>
                <p14:nvPr/>
              </p14:nvContentPartPr>
              <p14:xfrm>
                <a:off x="1299753" y="2111465"/>
                <a:ext cx="351360" cy="13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E5C28E5-02FA-DC71-10DF-79DD193BD8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0753" y="2102825"/>
                  <a:ext cx="369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792002-CAAB-378E-75DD-DF18329B3959}"/>
                    </a:ext>
                  </a:extLst>
                </p14:cNvPr>
                <p14:cNvContentPartPr/>
                <p14:nvPr/>
              </p14:nvContentPartPr>
              <p14:xfrm>
                <a:off x="1855593" y="1890785"/>
                <a:ext cx="259200" cy="54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792002-CAAB-378E-75DD-DF18329B39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6593" y="1882145"/>
                  <a:ext cx="2768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B62B4B-F869-31FA-8701-1C519A3EE213}"/>
                    </a:ext>
                  </a:extLst>
                </p14:cNvPr>
                <p14:cNvContentPartPr/>
                <p14:nvPr/>
              </p14:nvContentPartPr>
              <p14:xfrm>
                <a:off x="2305233" y="2119745"/>
                <a:ext cx="153360" cy="26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B62B4B-F869-31FA-8701-1C519A3EE2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6593" y="2111105"/>
                  <a:ext cx="171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C91B97-D81B-F3C3-08A1-39685A33CE31}"/>
                    </a:ext>
                  </a:extLst>
                </p14:cNvPr>
                <p14:cNvContentPartPr/>
                <p14:nvPr/>
              </p14:nvContentPartPr>
              <p14:xfrm>
                <a:off x="2380473" y="2295425"/>
                <a:ext cx="208440" cy="16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C91B97-D81B-F3C3-08A1-39685A33CE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71473" y="2286785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E1ECBA-2B5B-7F40-8A53-52A33C00F326}"/>
                    </a:ext>
                  </a:extLst>
                </p14:cNvPr>
                <p14:cNvContentPartPr/>
                <p14:nvPr/>
              </p14:nvContentPartPr>
              <p14:xfrm>
                <a:off x="2690433" y="2197505"/>
                <a:ext cx="138240" cy="20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E1ECBA-2B5B-7F40-8A53-52A33C00F3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1793" y="2188865"/>
                  <a:ext cx="155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B3EB24-B075-E01E-E5A3-FF624093AF3B}"/>
                    </a:ext>
                  </a:extLst>
                </p14:cNvPr>
                <p14:cNvContentPartPr/>
                <p14:nvPr/>
              </p14:nvContentPartPr>
              <p14:xfrm>
                <a:off x="3092913" y="2306945"/>
                <a:ext cx="199800" cy="46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B3EB24-B075-E01E-E5A3-FF624093AF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83913" y="2298305"/>
                  <a:ext cx="2174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E961AE-C786-0FFE-36A4-5FE45A311F77}"/>
                    </a:ext>
                  </a:extLst>
                </p14:cNvPr>
                <p14:cNvContentPartPr/>
                <p14:nvPr/>
              </p14:nvContentPartPr>
              <p14:xfrm>
                <a:off x="3477753" y="2086625"/>
                <a:ext cx="184680" cy="37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E961AE-C786-0FFE-36A4-5FE45A311F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69113" y="2077625"/>
                  <a:ext cx="202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D9C14F-EBE3-72CD-4786-FA0C231C2B4C}"/>
                    </a:ext>
                  </a:extLst>
                </p14:cNvPr>
                <p14:cNvContentPartPr/>
                <p14:nvPr/>
              </p14:nvContentPartPr>
              <p14:xfrm>
                <a:off x="3720753" y="2236385"/>
                <a:ext cx="107640" cy="22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D9C14F-EBE3-72CD-4786-FA0C231C2B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1753" y="2227385"/>
                  <a:ext cx="125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8A0C8D-806D-7885-1FC6-A8922DE9CC4F}"/>
                    </a:ext>
                  </a:extLst>
                </p14:cNvPr>
                <p14:cNvContentPartPr/>
                <p14:nvPr/>
              </p14:nvContentPartPr>
              <p14:xfrm>
                <a:off x="3950793" y="1992305"/>
                <a:ext cx="120960" cy="39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8A0C8D-806D-7885-1FC6-A8922DE9CC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1793" y="1983665"/>
                  <a:ext cx="1386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3915C4-C9BD-429D-2456-D12EFE796448}"/>
                    </a:ext>
                  </a:extLst>
                </p14:cNvPr>
                <p14:cNvContentPartPr/>
                <p14:nvPr/>
              </p14:nvContentPartPr>
              <p14:xfrm>
                <a:off x="4159953" y="1717265"/>
                <a:ext cx="339120" cy="1128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3915C4-C9BD-429D-2456-D12EFE7964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50953" y="1708265"/>
                  <a:ext cx="356760" cy="11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3E37B1-F50F-3612-14AC-7E783B570884}"/>
                    </a:ext>
                  </a:extLst>
                </p14:cNvPr>
                <p14:cNvContentPartPr/>
                <p14:nvPr/>
              </p14:nvContentPartPr>
              <p14:xfrm>
                <a:off x="390033" y="2419625"/>
                <a:ext cx="1104480" cy="167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3E37B1-F50F-3612-14AC-7E783B5708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1033" y="2410985"/>
                  <a:ext cx="1122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DD4F01-890E-494D-9FB9-32C300BFCB25}"/>
                    </a:ext>
                  </a:extLst>
                </p14:cNvPr>
                <p14:cNvContentPartPr/>
                <p14:nvPr/>
              </p14:nvContentPartPr>
              <p14:xfrm>
                <a:off x="4819113" y="1114625"/>
                <a:ext cx="1250280" cy="93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DD4F01-890E-494D-9FB9-32C300BFCB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10473" y="1105625"/>
                  <a:ext cx="126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544F75-797B-3153-4AF4-3A4A5F941795}"/>
                    </a:ext>
                  </a:extLst>
                </p14:cNvPr>
                <p14:cNvContentPartPr/>
                <p14:nvPr/>
              </p14:nvContentPartPr>
              <p14:xfrm>
                <a:off x="264033" y="1434305"/>
                <a:ext cx="987840" cy="80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544F75-797B-3153-4AF4-3A4A5F9417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5033" y="1425305"/>
                  <a:ext cx="1005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66482C-4D45-7ECA-BD20-9FC27F9C1E7B}"/>
                    </a:ext>
                  </a:extLst>
                </p14:cNvPr>
                <p14:cNvContentPartPr/>
                <p14:nvPr/>
              </p14:nvContentPartPr>
              <p14:xfrm>
                <a:off x="413793" y="2391185"/>
                <a:ext cx="872640" cy="77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66482C-4D45-7ECA-BD20-9FC27F9C1E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5153" y="2382545"/>
                  <a:ext cx="890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A634D4-D1FC-A325-3153-708E605C7D1A}"/>
                    </a:ext>
                  </a:extLst>
                </p14:cNvPr>
                <p14:cNvContentPartPr/>
                <p14:nvPr/>
              </p14:nvContentPartPr>
              <p14:xfrm>
                <a:off x="414873" y="1440065"/>
                <a:ext cx="912600" cy="73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A634D4-D1FC-A325-3153-708E605C7D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5873" y="1431065"/>
                  <a:ext cx="930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9BEF46-3C0E-FC95-4053-49E7BE4F4506}"/>
                    </a:ext>
                  </a:extLst>
                </p14:cNvPr>
                <p14:cNvContentPartPr/>
                <p14:nvPr/>
              </p14:nvContentPartPr>
              <p14:xfrm>
                <a:off x="5332473" y="515338"/>
                <a:ext cx="216000" cy="336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9BEF46-3C0E-FC95-4053-49E7BE4F45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23833" y="506698"/>
                  <a:ext cx="233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BE5D31-78F2-F352-F8DE-69697413406C}"/>
                    </a:ext>
                  </a:extLst>
                </p14:cNvPr>
                <p14:cNvContentPartPr/>
                <p14:nvPr/>
              </p14:nvContentPartPr>
              <p14:xfrm>
                <a:off x="5701113" y="648178"/>
                <a:ext cx="572760" cy="21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BE5D31-78F2-F352-F8DE-6969741340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92473" y="639178"/>
                  <a:ext cx="590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061178-A672-3F01-389E-321EFAE399F6}"/>
                    </a:ext>
                  </a:extLst>
                </p14:cNvPr>
                <p14:cNvContentPartPr/>
                <p14:nvPr/>
              </p14:nvContentPartPr>
              <p14:xfrm>
                <a:off x="6271353" y="624058"/>
                <a:ext cx="334440" cy="27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061178-A672-3F01-389E-321EFAE399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2713" y="615418"/>
                  <a:ext cx="352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3700A1-29FB-A700-7B46-A79DF27AA1AE}"/>
                    </a:ext>
                  </a:extLst>
                </p14:cNvPr>
                <p14:cNvContentPartPr/>
                <p14:nvPr/>
              </p14:nvContentPartPr>
              <p14:xfrm>
                <a:off x="6484833" y="612538"/>
                <a:ext cx="292320" cy="28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03700A1-29FB-A700-7B46-A79DF27AA1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75833" y="603538"/>
                  <a:ext cx="309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96DE6C-8C95-1697-6AFD-9F564AC60C11}"/>
                    </a:ext>
                  </a:extLst>
                </p14:cNvPr>
                <p14:cNvContentPartPr/>
                <p14:nvPr/>
              </p14:nvContentPartPr>
              <p14:xfrm>
                <a:off x="5701473" y="509218"/>
                <a:ext cx="449640" cy="36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96DE6C-8C95-1697-6AFD-9F564AC60C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92833" y="500218"/>
                  <a:ext cx="467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2927F3-B139-F43A-F58F-40900383146F}"/>
                    </a:ext>
                  </a:extLst>
                </p14:cNvPr>
                <p14:cNvContentPartPr/>
                <p14:nvPr/>
              </p14:nvContentPartPr>
              <p14:xfrm>
                <a:off x="6975153" y="850858"/>
                <a:ext cx="1377720" cy="304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2927F3-B139-F43A-F58F-4090038314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66153" y="841858"/>
                  <a:ext cx="1395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9549E0-A9EA-C081-2C2B-5B7DAF1C4209}"/>
                    </a:ext>
                  </a:extLst>
                </p14:cNvPr>
                <p14:cNvContentPartPr/>
                <p14:nvPr/>
              </p14:nvContentPartPr>
              <p14:xfrm>
                <a:off x="7081353" y="940858"/>
                <a:ext cx="1139040" cy="1217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9549E0-A9EA-C081-2C2B-5B7DAF1C42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72353" y="932218"/>
                  <a:ext cx="1156680" cy="12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C9B712-2EA8-AD87-203C-4355FB3617BD}"/>
                    </a:ext>
                  </a:extLst>
                </p14:cNvPr>
                <p14:cNvContentPartPr/>
                <p14:nvPr/>
              </p14:nvContentPartPr>
              <p14:xfrm>
                <a:off x="8789553" y="800818"/>
                <a:ext cx="201240" cy="32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C9B712-2EA8-AD87-203C-4355FB3617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80913" y="792178"/>
                  <a:ext cx="218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82D2FE-7EB5-AEE1-6486-991EBFC6778A}"/>
                    </a:ext>
                  </a:extLst>
                </p14:cNvPr>
                <p14:cNvContentPartPr/>
                <p14:nvPr/>
              </p14:nvContentPartPr>
              <p14:xfrm>
                <a:off x="9059193" y="841138"/>
                <a:ext cx="333720" cy="25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82D2FE-7EB5-AEE1-6486-991EBFC677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50553" y="832498"/>
                  <a:ext cx="351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834A37-0952-9327-4F73-983AB5DF935D}"/>
                    </a:ext>
                  </a:extLst>
                </p14:cNvPr>
                <p14:cNvContentPartPr/>
                <p14:nvPr/>
              </p14:nvContentPartPr>
              <p14:xfrm>
                <a:off x="9365193" y="849058"/>
                <a:ext cx="532440" cy="22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834A37-0952-9327-4F73-983AB5DF93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56193" y="840418"/>
                  <a:ext cx="550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4C2AA2-3CB6-4AD0-59EA-C158C7355B8C}"/>
                    </a:ext>
                  </a:extLst>
                </p14:cNvPr>
                <p14:cNvContentPartPr/>
                <p14:nvPr/>
              </p14:nvContentPartPr>
              <p14:xfrm>
                <a:off x="9909873" y="666178"/>
                <a:ext cx="187920" cy="52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4C2AA2-3CB6-4AD0-59EA-C158C7355B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01233" y="657538"/>
                  <a:ext cx="2055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491ABF-92D8-326B-414C-FE77626C6F04}"/>
                    </a:ext>
                  </a:extLst>
                </p14:cNvPr>
                <p14:cNvContentPartPr/>
                <p14:nvPr/>
              </p14:nvContentPartPr>
              <p14:xfrm>
                <a:off x="8700633" y="1867138"/>
                <a:ext cx="164160" cy="40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491ABF-92D8-326B-414C-FE77626C6F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91993" y="1858138"/>
                  <a:ext cx="181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C30A9F-1DE8-0955-E6B1-E14ADD5F6CD9}"/>
                    </a:ext>
                  </a:extLst>
                </p14:cNvPr>
                <p14:cNvContentPartPr/>
                <p14:nvPr/>
              </p14:nvContentPartPr>
              <p14:xfrm>
                <a:off x="9051993" y="1920778"/>
                <a:ext cx="317520" cy="220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C30A9F-1DE8-0955-E6B1-E14ADD5F6C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42993" y="1912138"/>
                  <a:ext cx="335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69619A-2981-51B8-7423-96618EC71EE9}"/>
                    </a:ext>
                  </a:extLst>
                </p14:cNvPr>
                <p14:cNvContentPartPr/>
                <p14:nvPr/>
              </p14:nvContentPartPr>
              <p14:xfrm>
                <a:off x="9440433" y="1954258"/>
                <a:ext cx="402480" cy="15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69619A-2981-51B8-7423-96618EC71E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31793" y="1945618"/>
                  <a:ext cx="420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EF24D8-F9C1-764C-9947-8D182443F4F8}"/>
                    </a:ext>
                  </a:extLst>
                </p14:cNvPr>
                <p14:cNvContentPartPr/>
                <p14:nvPr/>
              </p14:nvContentPartPr>
              <p14:xfrm>
                <a:off x="10149633" y="1842298"/>
                <a:ext cx="371880" cy="33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EF24D8-F9C1-764C-9947-8D182443F4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140633" y="1833658"/>
                  <a:ext cx="389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ED25C9-2C93-7928-4CC9-8874323665EF}"/>
                    </a:ext>
                  </a:extLst>
                </p14:cNvPr>
                <p14:cNvContentPartPr/>
                <p14:nvPr/>
              </p14:nvContentPartPr>
              <p14:xfrm>
                <a:off x="8192673" y="2156578"/>
                <a:ext cx="1258200" cy="82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ED25C9-2C93-7928-4CC9-8874323665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84033" y="2147938"/>
                  <a:ext cx="127584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A6B85A-BCA2-AA91-379F-6C567EADBD4B}"/>
                    </a:ext>
                  </a:extLst>
                </p14:cNvPr>
                <p14:cNvContentPartPr/>
                <p14:nvPr/>
              </p14:nvContentPartPr>
              <p14:xfrm>
                <a:off x="5581953" y="1137305"/>
                <a:ext cx="883800" cy="10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A6B85A-BCA2-AA91-379F-6C567EADBD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73313" y="1128305"/>
                  <a:ext cx="901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72BD90-1116-220A-AD6D-7FE9CA83611C}"/>
                    </a:ext>
                  </a:extLst>
                </p14:cNvPr>
                <p14:cNvContentPartPr/>
                <p14:nvPr/>
              </p14:nvContentPartPr>
              <p14:xfrm>
                <a:off x="7180353" y="97625"/>
                <a:ext cx="198000" cy="4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72BD90-1116-220A-AD6D-7FE9CA8361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71353" y="88625"/>
                  <a:ext cx="21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26BA94-19DF-2314-4D52-C3FC959F39C5}"/>
                    </a:ext>
                  </a:extLst>
                </p14:cNvPr>
                <p14:cNvContentPartPr/>
                <p14:nvPr/>
              </p14:nvContentPartPr>
              <p14:xfrm>
                <a:off x="6535593" y="159545"/>
                <a:ext cx="2076840" cy="4460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26BA94-19DF-2314-4D52-C3FC959F39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26593" y="150545"/>
                  <a:ext cx="2094480" cy="447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5786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E1B55-28CE-22F3-2EE2-E21D0411F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042654"/>
            <a:ext cx="6906589" cy="4772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D8B16C-C446-7803-788D-2E053BFA8BCD}"/>
                  </a:ext>
                </a:extLst>
              </p14:cNvPr>
              <p14:cNvContentPartPr/>
              <p14:nvPr/>
            </p14:nvContentPartPr>
            <p14:xfrm>
              <a:off x="4691548" y="1763668"/>
              <a:ext cx="664920" cy="985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D8B16C-C446-7803-788D-2E053BFA8B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2908" y="1755028"/>
                <a:ext cx="682560" cy="10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F8B185-BE0C-49D2-E99A-843EAA876F89}"/>
                  </a:ext>
                </a:extLst>
              </p14:cNvPr>
              <p14:cNvContentPartPr/>
              <p14:nvPr/>
            </p14:nvContentPartPr>
            <p14:xfrm>
              <a:off x="4561588" y="1713988"/>
              <a:ext cx="621000" cy="1027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F8B185-BE0C-49D2-E99A-843EAA876F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52588" y="1705348"/>
                <a:ext cx="63864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FFD699-27BD-B5F9-5A1F-E728AD3F2CF2}"/>
                  </a:ext>
                </a:extLst>
              </p14:cNvPr>
              <p14:cNvContentPartPr/>
              <p14:nvPr/>
            </p14:nvContentPartPr>
            <p14:xfrm>
              <a:off x="3285028" y="2809108"/>
              <a:ext cx="2392920" cy="1478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FFD699-27BD-B5F9-5A1F-E728AD3F2C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76028" y="2800468"/>
                <a:ext cx="2410560" cy="14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84EBF44-F265-730E-88A0-6599C0C0AFE2}"/>
                  </a:ext>
                </a:extLst>
              </p14:cNvPr>
              <p14:cNvContentPartPr/>
              <p14:nvPr/>
            </p14:nvContentPartPr>
            <p14:xfrm>
              <a:off x="7152868" y="1842868"/>
              <a:ext cx="471240" cy="770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84EBF44-F265-730E-88A0-6599C0C0AF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4228" y="1834228"/>
                <a:ext cx="48888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785CB9D-3184-C271-DE7B-F8204CC249D8}"/>
                  </a:ext>
                </a:extLst>
              </p14:cNvPr>
              <p14:cNvContentPartPr/>
              <p14:nvPr/>
            </p14:nvContentPartPr>
            <p14:xfrm>
              <a:off x="5445388" y="2172988"/>
              <a:ext cx="231840" cy="20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785CB9D-3184-C271-DE7B-F8204CC249D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36388" y="2163988"/>
                <a:ext cx="2494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F16B8AE-8DAC-21A9-DA3D-C0286377749C}"/>
                  </a:ext>
                </a:extLst>
              </p14:cNvPr>
              <p14:cNvContentPartPr/>
              <p14:nvPr/>
            </p14:nvContentPartPr>
            <p14:xfrm>
              <a:off x="7349847" y="1821058"/>
              <a:ext cx="235080" cy="1519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F16B8AE-8DAC-21A9-DA3D-C0286377749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340847" y="1812418"/>
                <a:ext cx="2527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7ED03A3-6487-C8AF-3193-333EE0E14190}"/>
                  </a:ext>
                </a:extLst>
              </p14:cNvPr>
              <p14:cNvContentPartPr/>
              <p14:nvPr/>
            </p14:nvContentPartPr>
            <p14:xfrm>
              <a:off x="5244207" y="2170258"/>
              <a:ext cx="152280" cy="18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7ED03A3-6487-C8AF-3193-333EE0E1419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235567" y="2161258"/>
                <a:ext cx="1699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018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46D33A-233A-BF50-A1D9-C9D8C88C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042654"/>
            <a:ext cx="6906589" cy="4772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0CDF39-34A1-6053-28B1-E56AA8714F62}"/>
                  </a:ext>
                </a:extLst>
              </p14:cNvPr>
              <p14:cNvContentPartPr/>
              <p14:nvPr/>
            </p14:nvContentPartPr>
            <p14:xfrm>
              <a:off x="9733113" y="4432858"/>
              <a:ext cx="96120" cy="19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0CDF39-34A1-6053-28B1-E56AA8714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4113" y="4424218"/>
                <a:ext cx="1137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A6081C-8303-69E4-B043-0CCAE9722941}"/>
                  </a:ext>
                </a:extLst>
              </p14:cNvPr>
              <p14:cNvContentPartPr/>
              <p14:nvPr/>
            </p14:nvContentPartPr>
            <p14:xfrm>
              <a:off x="5728113" y="3215338"/>
              <a:ext cx="494640" cy="11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A6081C-8303-69E4-B043-0CCAE97229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9113" y="3206338"/>
                <a:ext cx="51228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4C8E046-2CDE-EB86-F97E-751BC42A2F5A}"/>
              </a:ext>
            </a:extLst>
          </p:cNvPr>
          <p:cNvGrpSpPr/>
          <p:nvPr/>
        </p:nvGrpSpPr>
        <p:grpSpPr>
          <a:xfrm>
            <a:off x="-53847" y="1028698"/>
            <a:ext cx="585360" cy="474480"/>
            <a:chOff x="-53847" y="1028698"/>
            <a:chExt cx="58536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50DECA-639A-4038-F497-02EEF8CB8881}"/>
                    </a:ext>
                  </a:extLst>
                </p14:cNvPr>
                <p14:cNvContentPartPr/>
                <p14:nvPr/>
              </p14:nvContentPartPr>
              <p14:xfrm>
                <a:off x="-53847" y="1028698"/>
                <a:ext cx="473760" cy="45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50DECA-639A-4038-F497-02EEF8CB88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62487" y="1019698"/>
                  <a:ext cx="4914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9DE779-7A8B-DBD1-A157-F795509D1A89}"/>
                    </a:ext>
                  </a:extLst>
                </p14:cNvPr>
                <p14:cNvContentPartPr/>
                <p14:nvPr/>
              </p14:nvContentPartPr>
              <p14:xfrm>
                <a:off x="-47007" y="1036978"/>
                <a:ext cx="498240" cy="65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9DE779-7A8B-DBD1-A157-F795509D1A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55647" y="1027978"/>
                  <a:ext cx="515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244549-7F11-74A6-ED19-8AF6FFAA28DA}"/>
                    </a:ext>
                  </a:extLst>
                </p14:cNvPr>
                <p14:cNvContentPartPr/>
                <p14:nvPr/>
              </p14:nvContentPartPr>
              <p14:xfrm>
                <a:off x="125793" y="1381858"/>
                <a:ext cx="405720" cy="12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244549-7F11-74A6-ED19-8AF6FFAA28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153" y="1372858"/>
                  <a:ext cx="423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05BA10-E5B6-08AE-2494-B70978C20229}"/>
                    </a:ext>
                  </a:extLst>
                </p14:cNvPr>
                <p14:cNvContentPartPr/>
                <p14:nvPr/>
              </p14:nvContentPartPr>
              <p14:xfrm>
                <a:off x="67113" y="1031938"/>
                <a:ext cx="455760" cy="424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05BA10-E5B6-08AE-2494-B70978C202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473" y="1022938"/>
                  <a:ext cx="473400" cy="44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98BCCE-F44C-3EEE-ADD5-20AE118FB9FF}"/>
                  </a:ext>
                </a:extLst>
              </p14:cNvPr>
              <p14:cNvContentPartPr/>
              <p14:nvPr/>
            </p14:nvContentPartPr>
            <p14:xfrm>
              <a:off x="5230233" y="1920778"/>
              <a:ext cx="352440" cy="72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98BCCE-F44C-3EEE-ADD5-20AE118FB9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1593" y="1912138"/>
                <a:ext cx="37008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643856A-B7C5-FA41-AA5C-0E288AB14925}"/>
              </a:ext>
            </a:extLst>
          </p:cNvPr>
          <p:cNvGrpSpPr/>
          <p:nvPr/>
        </p:nvGrpSpPr>
        <p:grpSpPr>
          <a:xfrm>
            <a:off x="5190633" y="1962898"/>
            <a:ext cx="2047680" cy="59760"/>
            <a:chOff x="5190633" y="1962898"/>
            <a:chExt cx="204768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E82F02-5AFE-3E3C-7525-526147C43297}"/>
                    </a:ext>
                  </a:extLst>
                </p14:cNvPr>
                <p14:cNvContentPartPr/>
                <p14:nvPr/>
              </p14:nvContentPartPr>
              <p14:xfrm>
                <a:off x="5190633" y="1970098"/>
                <a:ext cx="769320" cy="2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E82F02-5AFE-3E3C-7525-526147C432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81993" y="1961458"/>
                  <a:ext cx="786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CA8D27-7BEA-881B-8CCA-EB8B78D4A9FC}"/>
                    </a:ext>
                  </a:extLst>
                </p14:cNvPr>
                <p14:cNvContentPartPr/>
                <p14:nvPr/>
              </p14:nvContentPartPr>
              <p14:xfrm>
                <a:off x="6004233" y="1976218"/>
                <a:ext cx="123120" cy="3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CA8D27-7BEA-881B-8CCA-EB8B78D4A9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95233" y="1967578"/>
                  <a:ext cx="140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8F7C1C-3680-F424-67EF-A3351B416C4B}"/>
                    </a:ext>
                  </a:extLst>
                </p14:cNvPr>
                <p14:cNvContentPartPr/>
                <p14:nvPr/>
              </p14:nvContentPartPr>
              <p14:xfrm>
                <a:off x="7111953" y="1962898"/>
                <a:ext cx="126360" cy="2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8F7C1C-3680-F424-67EF-A3351B416C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03313" y="1954258"/>
                  <a:ext cx="144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B48B2B-0EEC-F033-220F-9A63FC600A29}"/>
                    </a:ext>
                  </a:extLst>
                </p14:cNvPr>
                <p14:cNvContentPartPr/>
                <p14:nvPr/>
              </p14:nvContentPartPr>
              <p14:xfrm>
                <a:off x="6174513" y="1984138"/>
                <a:ext cx="57528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B48B2B-0EEC-F033-220F-9A63FC600A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65873" y="1975138"/>
                  <a:ext cx="592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DDB845-DB36-AE66-BC46-9880466ACA03}"/>
                    </a:ext>
                  </a:extLst>
                </p14:cNvPr>
                <p14:cNvContentPartPr/>
                <p14:nvPr/>
              </p14:nvContentPartPr>
              <p14:xfrm>
                <a:off x="6924753" y="2010778"/>
                <a:ext cx="108000" cy="11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DDB845-DB36-AE66-BC46-9880466ACA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15753" y="2002138"/>
                  <a:ext cx="1256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EF16A5-9BF5-7658-B719-2278BC40C7BD}"/>
              </a:ext>
            </a:extLst>
          </p:cNvPr>
          <p:cNvGrpSpPr/>
          <p:nvPr/>
        </p:nvGrpSpPr>
        <p:grpSpPr>
          <a:xfrm>
            <a:off x="6011433" y="2176018"/>
            <a:ext cx="421920" cy="50040"/>
            <a:chOff x="6011433" y="2176018"/>
            <a:chExt cx="421920" cy="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5FEA39-6771-6A22-5C12-F4F4117463D3}"/>
                    </a:ext>
                  </a:extLst>
                </p14:cNvPr>
                <p14:cNvContentPartPr/>
                <p14:nvPr/>
              </p14:nvContentPartPr>
              <p14:xfrm>
                <a:off x="6011433" y="2176018"/>
                <a:ext cx="66600" cy="35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5FEA39-6771-6A22-5C12-F4F4117463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02793" y="2167018"/>
                  <a:ext cx="84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8484AB-4229-8C52-5946-36762984A813}"/>
                    </a:ext>
                  </a:extLst>
                </p14:cNvPr>
                <p14:cNvContentPartPr/>
                <p14:nvPr/>
              </p14:nvContentPartPr>
              <p14:xfrm>
                <a:off x="6360633" y="2196898"/>
                <a:ext cx="72720" cy="2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8484AB-4229-8C52-5946-36762984A8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51633" y="2188258"/>
                  <a:ext cx="9036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B07E7D-5A42-39D0-FC45-932F013152F7}"/>
                  </a:ext>
                </a:extLst>
              </p14:cNvPr>
              <p14:cNvContentPartPr/>
              <p14:nvPr/>
            </p14:nvContentPartPr>
            <p14:xfrm>
              <a:off x="-592407" y="2356018"/>
              <a:ext cx="533160" cy="213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B07E7D-5A42-39D0-FC45-932F013152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601047" y="2347378"/>
                <a:ext cx="55080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6F67461-C55F-BDBB-1BFE-9589E2944095}"/>
              </a:ext>
            </a:extLst>
          </p:cNvPr>
          <p:cNvGrpSpPr/>
          <p:nvPr/>
        </p:nvGrpSpPr>
        <p:grpSpPr>
          <a:xfrm>
            <a:off x="1708713" y="842218"/>
            <a:ext cx="1916280" cy="1172880"/>
            <a:chOff x="1708713" y="842218"/>
            <a:chExt cx="1916280" cy="11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1057D3-78C0-AF6C-9532-B31E452E10CE}"/>
                    </a:ext>
                  </a:extLst>
                </p14:cNvPr>
                <p14:cNvContentPartPr/>
                <p14:nvPr/>
              </p14:nvContentPartPr>
              <p14:xfrm>
                <a:off x="1732473" y="1162618"/>
                <a:ext cx="97560" cy="794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1057D3-78C0-AF6C-9532-B31E452E10C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23833" y="1153978"/>
                  <a:ext cx="11520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561ABA-2ABC-48D4-905E-0498819A5000}"/>
                    </a:ext>
                  </a:extLst>
                </p14:cNvPr>
                <p14:cNvContentPartPr/>
                <p14:nvPr/>
              </p14:nvContentPartPr>
              <p14:xfrm>
                <a:off x="1708713" y="842218"/>
                <a:ext cx="569160" cy="256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561ABA-2ABC-48D4-905E-0498819A50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00073" y="833578"/>
                  <a:ext cx="586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2F97CB-C0C1-03C3-6EE8-80BAA6B4FFB8}"/>
                    </a:ext>
                  </a:extLst>
                </p14:cNvPr>
                <p14:cNvContentPartPr/>
                <p14:nvPr/>
              </p14:nvContentPartPr>
              <p14:xfrm>
                <a:off x="2076993" y="1269178"/>
                <a:ext cx="1365840" cy="745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2F97CB-C0C1-03C3-6EE8-80BAA6B4FFB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7993" y="1260178"/>
                  <a:ext cx="138348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48F09B-4121-1584-B4C5-344FC5631EC5}"/>
                    </a:ext>
                  </a:extLst>
                </p14:cNvPr>
                <p14:cNvContentPartPr/>
                <p14:nvPr/>
              </p14:nvContentPartPr>
              <p14:xfrm>
                <a:off x="3188313" y="1197538"/>
                <a:ext cx="436680" cy="25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48F09B-4121-1584-B4C5-344FC5631EC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79313" y="1188898"/>
                  <a:ext cx="4543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43FF9D-9FBF-7CFC-D5B9-C4DCE4FA509E}"/>
              </a:ext>
            </a:extLst>
          </p:cNvPr>
          <p:cNvGrpSpPr/>
          <p:nvPr/>
        </p:nvGrpSpPr>
        <p:grpSpPr>
          <a:xfrm>
            <a:off x="4053753" y="624778"/>
            <a:ext cx="2949120" cy="602280"/>
            <a:chOff x="4053753" y="624778"/>
            <a:chExt cx="294912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99AE4C-B62E-2264-AFCC-A7E8722EA94C}"/>
                    </a:ext>
                  </a:extLst>
                </p14:cNvPr>
                <p14:cNvContentPartPr/>
                <p14:nvPr/>
              </p14:nvContentPartPr>
              <p14:xfrm>
                <a:off x="4053753" y="785338"/>
                <a:ext cx="409680" cy="316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99AE4C-B62E-2264-AFCC-A7E8722EA9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45113" y="776338"/>
                  <a:ext cx="427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206EC9-85D8-4064-F462-554012920823}"/>
                    </a:ext>
                  </a:extLst>
                </p14:cNvPr>
                <p14:cNvContentPartPr/>
                <p14:nvPr/>
              </p14:nvContentPartPr>
              <p14:xfrm>
                <a:off x="4500873" y="904498"/>
                <a:ext cx="405720" cy="15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206EC9-85D8-4064-F462-5540129208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92233" y="895858"/>
                  <a:ext cx="423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65E5C2-61EF-F34F-1D16-0C675D5E6F18}"/>
                    </a:ext>
                  </a:extLst>
                </p14:cNvPr>
                <p14:cNvContentPartPr/>
                <p14:nvPr/>
              </p14:nvContentPartPr>
              <p14:xfrm>
                <a:off x="4773393" y="760858"/>
                <a:ext cx="191880" cy="291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65E5C2-61EF-F34F-1D16-0C675D5E6F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64753" y="751858"/>
                  <a:ext cx="209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6271F5-1AD0-3BA6-4FDA-9B62AAB34A52}"/>
                    </a:ext>
                  </a:extLst>
                </p14:cNvPr>
                <p14:cNvContentPartPr/>
                <p14:nvPr/>
              </p14:nvContentPartPr>
              <p14:xfrm>
                <a:off x="4793913" y="898738"/>
                <a:ext cx="436680" cy="3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6271F5-1AD0-3BA6-4FDA-9B62AAB34A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273" y="890098"/>
                  <a:ext cx="454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D59E76-1104-D222-E43E-B030F8EC4D51}"/>
                    </a:ext>
                  </a:extLst>
                </p14:cNvPr>
                <p14:cNvContentPartPr/>
                <p14:nvPr/>
              </p14:nvContentPartPr>
              <p14:xfrm>
                <a:off x="5148873" y="889378"/>
                <a:ext cx="408960" cy="11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D59E76-1104-D222-E43E-B030F8EC4D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40233" y="880378"/>
                  <a:ext cx="426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779BAC-2272-8934-1392-2ED09E7ADD9B}"/>
                    </a:ext>
                  </a:extLst>
                </p14:cNvPr>
                <p14:cNvContentPartPr/>
                <p14:nvPr/>
              </p14:nvContentPartPr>
              <p14:xfrm>
                <a:off x="5765553" y="624778"/>
                <a:ext cx="365040" cy="34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779BAC-2272-8934-1392-2ED09E7ADD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56553" y="616138"/>
                  <a:ext cx="3826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B7CF77-5FEE-1050-BFC9-F3402DA9B0DE}"/>
                    </a:ext>
                  </a:extLst>
                </p14:cNvPr>
                <p14:cNvContentPartPr/>
                <p14:nvPr/>
              </p14:nvContentPartPr>
              <p14:xfrm>
                <a:off x="6117993" y="735658"/>
                <a:ext cx="180000" cy="231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B7CF77-5FEE-1050-BFC9-F3402DA9B0D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08993" y="727018"/>
                  <a:ext cx="197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9F492B-50DF-0752-B7DE-F42FF58D3A10}"/>
                    </a:ext>
                  </a:extLst>
                </p14:cNvPr>
                <p14:cNvContentPartPr/>
                <p14:nvPr/>
              </p14:nvContentPartPr>
              <p14:xfrm>
                <a:off x="6420033" y="647458"/>
                <a:ext cx="152280" cy="30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9F492B-50DF-0752-B7DE-F42FF58D3A1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11393" y="638458"/>
                  <a:ext cx="169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02AC12-77F0-A797-62ED-F0CA9F74061D}"/>
                    </a:ext>
                  </a:extLst>
                </p14:cNvPr>
                <p14:cNvContentPartPr/>
                <p14:nvPr/>
              </p14:nvContentPartPr>
              <p14:xfrm>
                <a:off x="6591033" y="813058"/>
                <a:ext cx="336600" cy="71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02AC12-77F0-A797-62ED-F0CA9F7406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82393" y="804058"/>
                  <a:ext cx="354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FA713E-C4D0-04E7-9E99-3BF956B69DE9}"/>
                    </a:ext>
                  </a:extLst>
                </p14:cNvPr>
                <p14:cNvContentPartPr/>
                <p14:nvPr/>
              </p14:nvContentPartPr>
              <p14:xfrm>
                <a:off x="6707313" y="808018"/>
                <a:ext cx="295560" cy="217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FA713E-C4D0-04E7-9E99-3BF956B69D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98673" y="799378"/>
                  <a:ext cx="313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668FD7-D553-720B-3104-C48B75B35454}"/>
                    </a:ext>
                  </a:extLst>
                </p14:cNvPr>
                <p14:cNvContentPartPr/>
                <p14:nvPr/>
              </p14:nvContentPartPr>
              <p14:xfrm>
                <a:off x="5015673" y="1134538"/>
                <a:ext cx="473760" cy="9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668FD7-D553-720B-3104-C48B75B3545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06673" y="1125898"/>
                  <a:ext cx="491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E475C9-36B5-C988-510C-185A1B863C52}"/>
              </a:ext>
            </a:extLst>
          </p:cNvPr>
          <p:cNvGrpSpPr/>
          <p:nvPr/>
        </p:nvGrpSpPr>
        <p:grpSpPr>
          <a:xfrm>
            <a:off x="4960953" y="1224898"/>
            <a:ext cx="3678840" cy="922320"/>
            <a:chOff x="4960953" y="1224898"/>
            <a:chExt cx="3678840" cy="9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340F27-03A1-0A04-06F3-6ABE81416E79}"/>
                    </a:ext>
                  </a:extLst>
                </p14:cNvPr>
                <p14:cNvContentPartPr/>
                <p14:nvPr/>
              </p14:nvContentPartPr>
              <p14:xfrm>
                <a:off x="4960953" y="1224898"/>
                <a:ext cx="3678840" cy="922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340F27-03A1-0A04-06F3-6ABE81416E7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51953" y="1215898"/>
                  <a:ext cx="369648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B24025-79FA-78A2-921F-3B06502F261C}"/>
                    </a:ext>
                  </a:extLst>
                </p14:cNvPr>
                <p14:cNvContentPartPr/>
                <p14:nvPr/>
              </p14:nvContentPartPr>
              <p14:xfrm>
                <a:off x="7330833" y="1836538"/>
                <a:ext cx="138960" cy="3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B24025-79FA-78A2-921F-3B06502F261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21833" y="1827538"/>
                  <a:ext cx="156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749399-4F7F-2AF1-C676-1FF1EB71507C}"/>
                    </a:ext>
                  </a:extLst>
                </p14:cNvPr>
                <p14:cNvContentPartPr/>
                <p14:nvPr/>
              </p14:nvContentPartPr>
              <p14:xfrm>
                <a:off x="7265313" y="1769218"/>
                <a:ext cx="167400" cy="3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749399-4F7F-2AF1-C676-1FF1EB7150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56673" y="1760578"/>
                  <a:ext cx="185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85CFFF-5778-4D42-FC48-58D487C0CCE7}"/>
                    </a:ext>
                  </a:extLst>
                </p14:cNvPr>
                <p14:cNvContentPartPr/>
                <p14:nvPr/>
              </p14:nvContentPartPr>
              <p14:xfrm>
                <a:off x="7575633" y="1715578"/>
                <a:ext cx="143640" cy="14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85CFFF-5778-4D42-FC48-58D487C0CC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66993" y="1706938"/>
                  <a:ext cx="161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B2FB25-A544-A56B-4FF0-6B03AA01076D}"/>
                    </a:ext>
                  </a:extLst>
                </p14:cNvPr>
                <p14:cNvContentPartPr/>
                <p14:nvPr/>
              </p14:nvContentPartPr>
              <p14:xfrm>
                <a:off x="7705593" y="1633138"/>
                <a:ext cx="201240" cy="18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B2FB25-A544-A56B-4FF0-6B03AA0107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96593" y="1624138"/>
                  <a:ext cx="218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C019AB-6106-4CF9-8FC8-21966D436A80}"/>
                    </a:ext>
                  </a:extLst>
                </p14:cNvPr>
                <p14:cNvContentPartPr/>
                <p14:nvPr/>
              </p14:nvContentPartPr>
              <p14:xfrm>
                <a:off x="7947153" y="1690738"/>
                <a:ext cx="120240" cy="137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C019AB-6106-4CF9-8FC8-21966D436A8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38513" y="1681738"/>
                  <a:ext cx="137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C37197-906D-EAF3-ECB6-94AE41C22834}"/>
                    </a:ext>
                  </a:extLst>
                </p14:cNvPr>
                <p14:cNvContentPartPr/>
                <p14:nvPr/>
              </p14:nvContentPartPr>
              <p14:xfrm>
                <a:off x="8069913" y="1631338"/>
                <a:ext cx="269640" cy="194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C37197-906D-EAF3-ECB6-94AE41C22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61273" y="1622698"/>
                  <a:ext cx="2872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C8D05F-63FF-9D08-BE62-0CA3464E82FC}"/>
              </a:ext>
            </a:extLst>
          </p:cNvPr>
          <p:cNvGrpSpPr/>
          <p:nvPr/>
        </p:nvGrpSpPr>
        <p:grpSpPr>
          <a:xfrm>
            <a:off x="2075193" y="35818"/>
            <a:ext cx="2913480" cy="579600"/>
            <a:chOff x="2075193" y="35818"/>
            <a:chExt cx="2913480" cy="57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E795B0-B1CA-A222-BE6C-A6B794AB5870}"/>
                    </a:ext>
                  </a:extLst>
                </p14:cNvPr>
                <p14:cNvContentPartPr/>
                <p14:nvPr/>
              </p14:nvContentPartPr>
              <p14:xfrm>
                <a:off x="2075193" y="311938"/>
                <a:ext cx="434880" cy="303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E795B0-B1CA-A222-BE6C-A6B794AB58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66553" y="303298"/>
                  <a:ext cx="4525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24FE98-2D22-B954-59E5-2EE3BF7F18A0}"/>
                    </a:ext>
                  </a:extLst>
                </p14:cNvPr>
                <p14:cNvContentPartPr/>
                <p14:nvPr/>
              </p14:nvContentPartPr>
              <p14:xfrm>
                <a:off x="2506473" y="396538"/>
                <a:ext cx="342000" cy="158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24FE98-2D22-B954-59E5-2EE3BF7F18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97473" y="387538"/>
                  <a:ext cx="359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6BAE05-8726-C79B-F09D-5BE6F954D14B}"/>
                    </a:ext>
                  </a:extLst>
                </p14:cNvPr>
                <p14:cNvContentPartPr/>
                <p14:nvPr/>
              </p14:nvContentPartPr>
              <p14:xfrm>
                <a:off x="2895273" y="279178"/>
                <a:ext cx="222120" cy="24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6BAE05-8726-C79B-F09D-5BE6F954D14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86273" y="270178"/>
                  <a:ext cx="239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6F9AB0-7C18-D660-66A0-044F7F15176C}"/>
                    </a:ext>
                  </a:extLst>
                </p14:cNvPr>
                <p14:cNvContentPartPr/>
                <p14:nvPr/>
              </p14:nvContentPartPr>
              <p14:xfrm>
                <a:off x="2895273" y="356218"/>
                <a:ext cx="307080" cy="37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6F9AB0-7C18-D660-66A0-044F7F15176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86273" y="347218"/>
                  <a:ext cx="324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C66B68-F610-28B1-EA28-FAE83E594A6B}"/>
                    </a:ext>
                  </a:extLst>
                </p14:cNvPr>
                <p14:cNvContentPartPr/>
                <p14:nvPr/>
              </p14:nvContentPartPr>
              <p14:xfrm>
                <a:off x="3225753" y="315898"/>
                <a:ext cx="307440" cy="110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C66B68-F610-28B1-EA28-FAE83E594A6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216753" y="306898"/>
                  <a:ext cx="325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528230-08EC-CBD0-5DBF-6AC2B4CDA9C7}"/>
                    </a:ext>
                  </a:extLst>
                </p14:cNvPr>
                <p14:cNvContentPartPr/>
                <p14:nvPr/>
              </p14:nvContentPartPr>
              <p14:xfrm>
                <a:off x="3596913" y="156418"/>
                <a:ext cx="508680" cy="186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528230-08EC-CBD0-5DBF-6AC2B4CDA9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88273" y="147778"/>
                  <a:ext cx="52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5D9442-8881-0DFD-1903-C65B0BEF59B7}"/>
                    </a:ext>
                  </a:extLst>
                </p14:cNvPr>
                <p14:cNvContentPartPr/>
                <p14:nvPr/>
              </p14:nvContentPartPr>
              <p14:xfrm>
                <a:off x="3957993" y="198898"/>
                <a:ext cx="314640" cy="128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5D9442-8881-0DFD-1903-C65B0BEF59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49353" y="189898"/>
                  <a:ext cx="332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2D26C8-C38F-C9B6-54E1-D8F22C0FCC35}"/>
                    </a:ext>
                  </a:extLst>
                </p14:cNvPr>
                <p14:cNvContentPartPr/>
                <p14:nvPr/>
              </p14:nvContentPartPr>
              <p14:xfrm>
                <a:off x="4251753" y="35818"/>
                <a:ext cx="160200" cy="247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2D26C8-C38F-C9B6-54E1-D8F22C0FCC3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43113" y="27178"/>
                  <a:ext cx="177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D3019A-457D-064A-E7A9-9E3D174335D4}"/>
                    </a:ext>
                  </a:extLst>
                </p14:cNvPr>
                <p14:cNvContentPartPr/>
                <p14:nvPr/>
              </p14:nvContentPartPr>
              <p14:xfrm>
                <a:off x="4482513" y="74338"/>
                <a:ext cx="248760" cy="145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D3019A-457D-064A-E7A9-9E3D174335D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473873" y="65338"/>
                  <a:ext cx="266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C1EDE0-A175-9F93-7135-A5CDBD6C2382}"/>
                    </a:ext>
                  </a:extLst>
                </p14:cNvPr>
                <p14:cNvContentPartPr/>
                <p14:nvPr/>
              </p14:nvContentPartPr>
              <p14:xfrm>
                <a:off x="4766553" y="35818"/>
                <a:ext cx="222120" cy="220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C1EDE0-A175-9F93-7135-A5CDBD6C238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57913" y="27178"/>
                  <a:ext cx="2397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D4B035-1B9C-9674-A3E3-C7AC800C22B2}"/>
              </a:ext>
            </a:extLst>
          </p:cNvPr>
          <p:cNvGrpSpPr/>
          <p:nvPr/>
        </p:nvGrpSpPr>
        <p:grpSpPr>
          <a:xfrm>
            <a:off x="3505473" y="484378"/>
            <a:ext cx="3061440" cy="1865880"/>
            <a:chOff x="3505473" y="484378"/>
            <a:chExt cx="3061440" cy="18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D523B6-8063-66B0-84EE-A65774D5861F}"/>
                    </a:ext>
                  </a:extLst>
                </p14:cNvPr>
                <p14:cNvContentPartPr/>
                <p14:nvPr/>
              </p14:nvContentPartPr>
              <p14:xfrm>
                <a:off x="3505473" y="484378"/>
                <a:ext cx="2607120" cy="1798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D523B6-8063-66B0-84EE-A65774D586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496473" y="475738"/>
                  <a:ext cx="2624760" cy="18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631155-382E-DC35-132B-26CEDF5AEF96}"/>
                    </a:ext>
                  </a:extLst>
                </p14:cNvPr>
                <p14:cNvContentPartPr/>
                <p14:nvPr/>
              </p14:nvContentPartPr>
              <p14:xfrm>
                <a:off x="6133833" y="2227498"/>
                <a:ext cx="95760" cy="2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631155-382E-DC35-132B-26CEDF5AEF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24833" y="2218858"/>
                  <a:ext cx="113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FB8C1C-4284-A2B0-8694-8E68BFF0E0F3}"/>
                    </a:ext>
                  </a:extLst>
                </p14:cNvPr>
                <p14:cNvContentPartPr/>
                <p14:nvPr/>
              </p14:nvContentPartPr>
              <p14:xfrm>
                <a:off x="6106473" y="2189338"/>
                <a:ext cx="155160" cy="10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FB8C1C-4284-A2B0-8694-8E68BFF0E0F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97473" y="2180338"/>
                  <a:ext cx="172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2C77B3-0980-DDA5-DD9E-E212B25DC0CF}"/>
                    </a:ext>
                  </a:extLst>
                </p14:cNvPr>
                <p14:cNvContentPartPr/>
                <p14:nvPr/>
              </p14:nvContentPartPr>
              <p14:xfrm>
                <a:off x="6371073" y="2225698"/>
                <a:ext cx="57600" cy="86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2C77B3-0980-DDA5-DD9E-E212B25DC0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62073" y="2217058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69B997C-D3A6-27F5-B664-DE5B8A419869}"/>
                    </a:ext>
                  </a:extLst>
                </p14:cNvPr>
                <p14:cNvContentPartPr/>
                <p14:nvPr/>
              </p14:nvContentPartPr>
              <p14:xfrm>
                <a:off x="6334713" y="2230018"/>
                <a:ext cx="118440" cy="70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69B997C-D3A6-27F5-B664-DE5B8A4198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26073" y="2221378"/>
                  <a:ext cx="136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C45AAA-D437-B196-778E-5C76CB0CEDBF}"/>
                    </a:ext>
                  </a:extLst>
                </p14:cNvPr>
                <p14:cNvContentPartPr/>
                <p14:nvPr/>
              </p14:nvContentPartPr>
              <p14:xfrm>
                <a:off x="6310953" y="2211658"/>
                <a:ext cx="255960" cy="138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C45AAA-D437-B196-778E-5C76CB0CEDB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01953" y="2202658"/>
                  <a:ext cx="27360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2F15138-13BD-F972-AD96-3DBD745D7DD7}"/>
                  </a:ext>
                </a:extLst>
              </p14:cNvPr>
              <p14:cNvContentPartPr/>
              <p14:nvPr/>
            </p14:nvContentPartPr>
            <p14:xfrm>
              <a:off x="8538273" y="405898"/>
              <a:ext cx="767880" cy="522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2F15138-13BD-F972-AD96-3DBD745D7DD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529273" y="397258"/>
                <a:ext cx="785520" cy="54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73C83FC-8975-84D8-F66B-0688F953CA65}"/>
              </a:ext>
            </a:extLst>
          </p:cNvPr>
          <p:cNvGrpSpPr/>
          <p:nvPr/>
        </p:nvGrpSpPr>
        <p:grpSpPr>
          <a:xfrm>
            <a:off x="9239193" y="90898"/>
            <a:ext cx="3161160" cy="2470680"/>
            <a:chOff x="9239193" y="90898"/>
            <a:chExt cx="3161160" cy="24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BFE841-C87E-A59D-6771-83505E764148}"/>
                    </a:ext>
                  </a:extLst>
                </p14:cNvPr>
                <p14:cNvContentPartPr/>
                <p14:nvPr/>
              </p14:nvContentPartPr>
              <p14:xfrm>
                <a:off x="9471033" y="451618"/>
                <a:ext cx="518760" cy="253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BFE841-C87E-A59D-6771-83505E76414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62393" y="442618"/>
                  <a:ext cx="536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6412615-F279-79C9-B6D6-EEBC86A54621}"/>
                    </a:ext>
                  </a:extLst>
                </p14:cNvPr>
                <p14:cNvContentPartPr/>
                <p14:nvPr/>
              </p14:nvContentPartPr>
              <p14:xfrm>
                <a:off x="9910953" y="323098"/>
                <a:ext cx="418680" cy="29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6412615-F279-79C9-B6D6-EEBC86A546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01953" y="314458"/>
                  <a:ext cx="436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4D5D1A-F3D3-2187-FA6F-E3625BACBC36}"/>
                    </a:ext>
                  </a:extLst>
                </p14:cNvPr>
                <p14:cNvContentPartPr/>
                <p14:nvPr/>
              </p14:nvContentPartPr>
              <p14:xfrm>
                <a:off x="10606113" y="176218"/>
                <a:ext cx="416520" cy="288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4D5D1A-F3D3-2187-FA6F-E3625BACBC3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97113" y="167218"/>
                  <a:ext cx="434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A0C00C1-C5D4-498E-563B-1F500ACCD658}"/>
                    </a:ext>
                  </a:extLst>
                </p14:cNvPr>
                <p14:cNvContentPartPr/>
                <p14:nvPr/>
              </p14:nvContentPartPr>
              <p14:xfrm>
                <a:off x="10729953" y="363778"/>
                <a:ext cx="435960" cy="10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A0C00C1-C5D4-498E-563B-1F500ACCD65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20953" y="354778"/>
                  <a:ext cx="453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DD8E08-D621-F9A9-F7F5-B14A12045CA4}"/>
                    </a:ext>
                  </a:extLst>
                </p14:cNvPr>
                <p14:cNvContentPartPr/>
                <p14:nvPr/>
              </p14:nvContentPartPr>
              <p14:xfrm>
                <a:off x="11182473" y="152458"/>
                <a:ext cx="487800" cy="228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DD8E08-D621-F9A9-F7F5-B14A12045C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73833" y="143818"/>
                  <a:ext cx="505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71B958E-54BD-5B8F-59C3-16693B9AA145}"/>
                    </a:ext>
                  </a:extLst>
                </p14:cNvPr>
                <p14:cNvContentPartPr/>
                <p14:nvPr/>
              </p14:nvContentPartPr>
              <p14:xfrm>
                <a:off x="11581353" y="90898"/>
                <a:ext cx="341280" cy="294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71B958E-54BD-5B8F-59C3-16693B9AA1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72353" y="81898"/>
                  <a:ext cx="3589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E2D776C-6043-6C6E-F9EB-9D00CDBEDEC8}"/>
                    </a:ext>
                  </a:extLst>
                </p14:cNvPr>
                <p14:cNvContentPartPr/>
                <p14:nvPr/>
              </p14:nvContentPartPr>
              <p14:xfrm>
                <a:off x="9689193" y="710818"/>
                <a:ext cx="518760" cy="11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E2D776C-6043-6C6E-F9EB-9D00CDBEDEC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80553" y="702178"/>
                  <a:ext cx="536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406C314-00CF-857F-7813-CC4EFAF92425}"/>
                    </a:ext>
                  </a:extLst>
                </p14:cNvPr>
                <p14:cNvContentPartPr/>
                <p14:nvPr/>
              </p14:nvContentPartPr>
              <p14:xfrm>
                <a:off x="10272393" y="736378"/>
                <a:ext cx="327600" cy="231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406C314-00CF-857F-7813-CC4EFAF9242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63393" y="727738"/>
                  <a:ext cx="345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3E9283E-3ED7-BED9-2746-793FE8CCCC99}"/>
                    </a:ext>
                  </a:extLst>
                </p14:cNvPr>
                <p14:cNvContentPartPr/>
                <p14:nvPr/>
              </p14:nvContentPartPr>
              <p14:xfrm>
                <a:off x="10848753" y="739618"/>
                <a:ext cx="286560" cy="346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3E9283E-3ED7-BED9-2746-793FE8CCCC9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39753" y="730618"/>
                  <a:ext cx="304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274BDD-4944-4A0E-18AE-07A1C775009C}"/>
                    </a:ext>
                  </a:extLst>
                </p14:cNvPr>
                <p14:cNvContentPartPr/>
                <p14:nvPr/>
              </p14:nvContentPartPr>
              <p14:xfrm>
                <a:off x="10851633" y="935098"/>
                <a:ext cx="453600" cy="5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274BDD-4944-4A0E-18AE-07A1C775009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42993" y="926458"/>
                  <a:ext cx="471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A2CA24-6EB8-779B-87B6-9B4477A9CF11}"/>
                    </a:ext>
                  </a:extLst>
                </p14:cNvPr>
                <p14:cNvContentPartPr/>
                <p14:nvPr/>
              </p14:nvContentPartPr>
              <p14:xfrm>
                <a:off x="11243673" y="739618"/>
                <a:ext cx="150480" cy="34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A2CA24-6EB8-779B-87B6-9B4477A9CF1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35033" y="730618"/>
                  <a:ext cx="16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1C7ED49-D60A-1D68-1D81-4477EE1EDE0B}"/>
                    </a:ext>
                  </a:extLst>
                </p14:cNvPr>
                <p14:cNvContentPartPr/>
                <p14:nvPr/>
              </p14:nvContentPartPr>
              <p14:xfrm>
                <a:off x="11350233" y="857338"/>
                <a:ext cx="248400" cy="123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C7ED49-D60A-1D68-1D81-4477EE1EDE0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41593" y="848698"/>
                  <a:ext cx="266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E92C5E-35A4-90A4-CF38-041EF2EF0264}"/>
                    </a:ext>
                  </a:extLst>
                </p14:cNvPr>
                <p14:cNvContentPartPr/>
                <p14:nvPr/>
              </p14:nvContentPartPr>
              <p14:xfrm>
                <a:off x="11581353" y="810538"/>
                <a:ext cx="365400" cy="178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E92C5E-35A4-90A4-CF38-041EF2EF026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572353" y="801898"/>
                  <a:ext cx="383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ACDA35D-B97D-D77C-9C2C-79F6CB55C0FD}"/>
                    </a:ext>
                  </a:extLst>
                </p14:cNvPr>
                <p14:cNvContentPartPr/>
                <p14:nvPr/>
              </p14:nvContentPartPr>
              <p14:xfrm>
                <a:off x="11810313" y="686338"/>
                <a:ext cx="415440" cy="289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ACDA35D-B97D-D77C-9C2C-79F6CB55C0F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01313" y="677698"/>
                  <a:ext cx="433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E40C92-D86E-7B66-B429-BA9A6ABBC64E}"/>
                    </a:ext>
                  </a:extLst>
                </p14:cNvPr>
                <p14:cNvContentPartPr/>
                <p14:nvPr/>
              </p14:nvContentPartPr>
              <p14:xfrm>
                <a:off x="9692793" y="756898"/>
                <a:ext cx="440280" cy="520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E40C92-D86E-7B66-B429-BA9A6ABBC6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83793" y="747898"/>
                  <a:ext cx="45792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298F5E-C36C-2937-6A3E-6359365E6C90}"/>
                    </a:ext>
                  </a:extLst>
                </p14:cNvPr>
                <p14:cNvContentPartPr/>
                <p14:nvPr/>
              </p14:nvContentPartPr>
              <p14:xfrm>
                <a:off x="10252953" y="1146058"/>
                <a:ext cx="262440" cy="331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298F5E-C36C-2937-6A3E-6359365E6C9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43953" y="1137418"/>
                  <a:ext cx="2800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4FE12C-3395-3DFC-BD38-65CCEF1D40B3}"/>
                    </a:ext>
                  </a:extLst>
                </p14:cNvPr>
                <p14:cNvContentPartPr/>
                <p14:nvPr/>
              </p14:nvContentPartPr>
              <p14:xfrm>
                <a:off x="10848393" y="1234258"/>
                <a:ext cx="273240" cy="245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4FE12C-3395-3DFC-BD38-65CCEF1D40B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839393" y="1225258"/>
                  <a:ext cx="290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2814D2-E64A-1963-EEEB-9D7096D79B76}"/>
                    </a:ext>
                  </a:extLst>
                </p14:cNvPr>
                <p14:cNvContentPartPr/>
                <p14:nvPr/>
              </p14:nvContentPartPr>
              <p14:xfrm>
                <a:off x="11141073" y="1247578"/>
                <a:ext cx="406440" cy="293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2814D2-E64A-1963-EEEB-9D7096D79B7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132073" y="1238578"/>
                  <a:ext cx="424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EEC44-1BFF-7F8D-7481-AEF62E2B1088}"/>
                    </a:ext>
                  </a:extLst>
                </p14:cNvPr>
                <p14:cNvContentPartPr/>
                <p14:nvPr/>
              </p14:nvContentPartPr>
              <p14:xfrm>
                <a:off x="11509353" y="1323178"/>
                <a:ext cx="167760" cy="219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EEC44-1BFF-7F8D-7481-AEF62E2B108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500353" y="1314178"/>
                  <a:ext cx="185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18EF4F4-23A1-DAF7-CA64-02785BC6D973}"/>
                    </a:ext>
                  </a:extLst>
                </p14:cNvPr>
                <p14:cNvContentPartPr/>
                <p14:nvPr/>
              </p14:nvContentPartPr>
              <p14:xfrm>
                <a:off x="11700513" y="1225618"/>
                <a:ext cx="196200" cy="352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18EF4F4-23A1-DAF7-CA64-02785BC6D97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691873" y="1216618"/>
                  <a:ext cx="2138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066AF45-11D2-5C1F-99B3-A7EA6A17196E}"/>
                    </a:ext>
                  </a:extLst>
                </p14:cNvPr>
                <p14:cNvContentPartPr/>
                <p14:nvPr/>
              </p14:nvContentPartPr>
              <p14:xfrm>
                <a:off x="9542673" y="849058"/>
                <a:ext cx="549360" cy="78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066AF45-11D2-5C1F-99B3-A7EA6A1719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34033" y="840058"/>
                  <a:ext cx="56700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58D5C51-2648-1CA2-F091-599A7226A7AE}"/>
                    </a:ext>
                  </a:extLst>
                </p14:cNvPr>
                <p14:cNvContentPartPr/>
                <p14:nvPr/>
              </p14:nvContentPartPr>
              <p14:xfrm>
                <a:off x="10130553" y="1507858"/>
                <a:ext cx="380880" cy="374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58D5C51-2648-1CA2-F091-599A7226A7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121553" y="1499218"/>
                  <a:ext cx="398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E88A6D-A7FC-0CD0-A550-3DDDF49F6A8E}"/>
                    </a:ext>
                  </a:extLst>
                </p14:cNvPr>
                <p14:cNvContentPartPr/>
                <p14:nvPr/>
              </p14:nvContentPartPr>
              <p14:xfrm>
                <a:off x="10653993" y="1777138"/>
                <a:ext cx="226440" cy="223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E88A6D-A7FC-0CD0-A550-3DDDF49F6A8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45353" y="1768138"/>
                  <a:ext cx="244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C39CC4-2829-6A69-29A9-F09ECD493CE0}"/>
                    </a:ext>
                  </a:extLst>
                </p14:cNvPr>
                <p14:cNvContentPartPr/>
                <p14:nvPr/>
              </p14:nvContentPartPr>
              <p14:xfrm>
                <a:off x="10964313" y="1763458"/>
                <a:ext cx="187200" cy="241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C39CC4-2829-6A69-29A9-F09ECD493CE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55313" y="1754458"/>
                  <a:ext cx="204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455669-ED4F-715E-0F7A-65182100B927}"/>
                    </a:ext>
                  </a:extLst>
                </p14:cNvPr>
                <p14:cNvContentPartPr/>
                <p14:nvPr/>
              </p14:nvContentPartPr>
              <p14:xfrm>
                <a:off x="10954233" y="1859578"/>
                <a:ext cx="361800" cy="67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455669-ED4F-715E-0F7A-65182100B92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45233" y="1850578"/>
                  <a:ext cx="379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9A7E8DD-04A4-ECE9-C2ED-4AF07C00BA66}"/>
                    </a:ext>
                  </a:extLst>
                </p14:cNvPr>
                <p14:cNvContentPartPr/>
                <p14:nvPr/>
              </p14:nvContentPartPr>
              <p14:xfrm>
                <a:off x="11339433" y="1801978"/>
                <a:ext cx="266400" cy="228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9A7E8DD-04A4-ECE9-C2ED-4AF07C00BA6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330433" y="1792978"/>
                  <a:ext cx="284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E926B6-FD89-66B7-F2D3-B5A112B7EBE4}"/>
                    </a:ext>
                  </a:extLst>
                </p14:cNvPr>
                <p14:cNvContentPartPr/>
                <p14:nvPr/>
              </p14:nvContentPartPr>
              <p14:xfrm>
                <a:off x="11519793" y="1761298"/>
                <a:ext cx="167400" cy="131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E926B6-FD89-66B7-F2D3-B5A112B7EBE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511153" y="1752298"/>
                  <a:ext cx="185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5539813-A6FD-CC6E-8195-9837DAE8D6BD}"/>
                    </a:ext>
                  </a:extLst>
                </p14:cNvPr>
                <p14:cNvContentPartPr/>
                <p14:nvPr/>
              </p14:nvContentPartPr>
              <p14:xfrm>
                <a:off x="11708073" y="1836898"/>
                <a:ext cx="692280" cy="329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5539813-A6FD-CC6E-8195-9837DAE8D6B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699073" y="1828258"/>
                  <a:ext cx="709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515DB8-9A74-42D9-25DF-AC43351CF195}"/>
                    </a:ext>
                  </a:extLst>
                </p14:cNvPr>
                <p14:cNvContentPartPr/>
                <p14:nvPr/>
              </p14:nvContentPartPr>
              <p14:xfrm>
                <a:off x="9454113" y="894778"/>
                <a:ext cx="740160" cy="1376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515DB8-9A74-42D9-25DF-AC43351CF19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445113" y="886138"/>
                  <a:ext cx="757800" cy="13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9C15E2-5D96-1F99-6DDB-A2C190DA2047}"/>
                    </a:ext>
                  </a:extLst>
                </p14:cNvPr>
                <p14:cNvContentPartPr/>
                <p14:nvPr/>
              </p14:nvContentPartPr>
              <p14:xfrm>
                <a:off x="10209033" y="2039578"/>
                <a:ext cx="262080" cy="42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9C15E2-5D96-1F99-6DDB-A2C190DA204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00033" y="2030938"/>
                  <a:ext cx="2797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F0EDF3-17E0-D800-4114-386548548F29}"/>
                    </a:ext>
                  </a:extLst>
                </p14:cNvPr>
                <p14:cNvContentPartPr/>
                <p14:nvPr/>
              </p14:nvContentPartPr>
              <p14:xfrm>
                <a:off x="10979073" y="2350978"/>
                <a:ext cx="265680" cy="118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F0EDF3-17E0-D800-4114-386548548F2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970073" y="2342338"/>
                  <a:ext cx="283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48BDAE5-3E3A-F666-D54A-E687F1176812}"/>
                    </a:ext>
                  </a:extLst>
                </p14:cNvPr>
                <p14:cNvContentPartPr/>
                <p14:nvPr/>
              </p14:nvContentPartPr>
              <p14:xfrm>
                <a:off x="10239993" y="2142898"/>
                <a:ext cx="755640" cy="330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48BDAE5-3E3A-F666-D54A-E687F117681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31353" y="2133898"/>
                  <a:ext cx="7732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86F4103-94DE-DDCF-CAC4-DE05CCCF6AC3}"/>
                    </a:ext>
                  </a:extLst>
                </p14:cNvPr>
                <p14:cNvContentPartPr/>
                <p14:nvPr/>
              </p14:nvContentPartPr>
              <p14:xfrm>
                <a:off x="11394153" y="2390578"/>
                <a:ext cx="344160" cy="112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86F4103-94DE-DDCF-CAC4-DE05CCCF6AC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385513" y="2381938"/>
                  <a:ext cx="361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FE43B5-917E-3010-2FA7-C6C612DB9BF7}"/>
                    </a:ext>
                  </a:extLst>
                </p14:cNvPr>
                <p14:cNvContentPartPr/>
                <p14:nvPr/>
              </p14:nvContentPartPr>
              <p14:xfrm>
                <a:off x="11724993" y="2258818"/>
                <a:ext cx="408960" cy="302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FE43B5-917E-3010-2FA7-C6C612DB9BF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716353" y="2249818"/>
                  <a:ext cx="426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81FA924-D00C-9E4D-E064-3D1491065D69}"/>
                    </a:ext>
                  </a:extLst>
                </p14:cNvPr>
                <p14:cNvContentPartPr/>
                <p14:nvPr/>
              </p14:nvContentPartPr>
              <p14:xfrm>
                <a:off x="9382833" y="660418"/>
                <a:ext cx="446400" cy="333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81FA924-D00C-9E4D-E064-3D1491065D6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74193" y="651778"/>
                  <a:ext cx="4640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7203C3F-C30A-21A8-49E6-996DC96C4AAE}"/>
                    </a:ext>
                  </a:extLst>
                </p14:cNvPr>
                <p14:cNvContentPartPr/>
                <p14:nvPr/>
              </p14:nvContentPartPr>
              <p14:xfrm>
                <a:off x="9239193" y="1003858"/>
                <a:ext cx="323280" cy="54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7203C3F-C30A-21A8-49E6-996DC96C4AA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230553" y="995218"/>
                  <a:ext cx="340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AA43E8D-E79D-1CE5-C3AD-A0FAC6DF7330}"/>
                  </a:ext>
                </a:extLst>
              </p14:cNvPr>
              <p14:cNvContentPartPr/>
              <p14:nvPr/>
            </p14:nvContentPartPr>
            <p14:xfrm>
              <a:off x="-164367" y="2890978"/>
              <a:ext cx="1875960" cy="94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AA43E8D-E79D-1CE5-C3AD-A0FAC6DF733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-173367" y="2882338"/>
                <a:ext cx="189360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2DE1155-5D18-56DB-FB69-1794D9543D25}"/>
              </a:ext>
            </a:extLst>
          </p:cNvPr>
          <p:cNvGrpSpPr/>
          <p:nvPr/>
        </p:nvGrpSpPr>
        <p:grpSpPr>
          <a:xfrm>
            <a:off x="9559233" y="3252058"/>
            <a:ext cx="2864520" cy="497880"/>
            <a:chOff x="9559233" y="3252058"/>
            <a:chExt cx="286452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E8F9D5E-F6B8-867E-EF9A-68E35F30BA15}"/>
                    </a:ext>
                  </a:extLst>
                </p14:cNvPr>
                <p14:cNvContentPartPr/>
                <p14:nvPr/>
              </p14:nvContentPartPr>
              <p14:xfrm>
                <a:off x="9559233" y="3252058"/>
                <a:ext cx="822240" cy="47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E8F9D5E-F6B8-867E-EF9A-68E35F30BA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550593" y="3243418"/>
                  <a:ext cx="8398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7EE011-3061-FF25-7EFE-A4A17F7082E0}"/>
                    </a:ext>
                  </a:extLst>
                </p14:cNvPr>
                <p14:cNvContentPartPr/>
                <p14:nvPr/>
              </p14:nvContentPartPr>
              <p14:xfrm>
                <a:off x="10408473" y="3573898"/>
                <a:ext cx="473040" cy="96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7EE011-3061-FF25-7EFE-A4A17F7082E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399833" y="3564898"/>
                  <a:ext cx="490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363EFC5-4133-AEFB-95A5-24384290F240}"/>
                    </a:ext>
                  </a:extLst>
                </p14:cNvPr>
                <p14:cNvContentPartPr/>
                <p14:nvPr/>
              </p14:nvContentPartPr>
              <p14:xfrm>
                <a:off x="10415313" y="3495058"/>
                <a:ext cx="453600" cy="33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363EFC5-4133-AEFB-95A5-24384290F24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06673" y="3486418"/>
                  <a:ext cx="471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967C9B-A4A0-00F8-16E2-0C320D37A449}"/>
                    </a:ext>
                  </a:extLst>
                </p14:cNvPr>
                <p14:cNvContentPartPr/>
                <p14:nvPr/>
              </p14:nvContentPartPr>
              <p14:xfrm>
                <a:off x="10957473" y="3388138"/>
                <a:ext cx="276480" cy="28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967C9B-A4A0-00F8-16E2-0C320D37A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948473" y="3379498"/>
                  <a:ext cx="2941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A40567-2CED-5AD4-ED84-F4AFEFD81160}"/>
                    </a:ext>
                  </a:extLst>
                </p14:cNvPr>
                <p14:cNvContentPartPr/>
                <p14:nvPr/>
              </p14:nvContentPartPr>
              <p14:xfrm>
                <a:off x="11240433" y="3293818"/>
                <a:ext cx="569520" cy="368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A40567-2CED-5AD4-ED84-F4AFEFD8116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231793" y="3284818"/>
                  <a:ext cx="587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9441CE0-B040-856D-E9DF-6878F11A9BF0}"/>
                    </a:ext>
                  </a:extLst>
                </p14:cNvPr>
                <p14:cNvContentPartPr/>
                <p14:nvPr/>
              </p14:nvContentPartPr>
              <p14:xfrm>
                <a:off x="11731473" y="3360778"/>
                <a:ext cx="692280" cy="389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9441CE0-B040-856D-E9DF-6878F11A9BF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722833" y="3352138"/>
                  <a:ext cx="70992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B6C18FC-8F20-A105-281E-1E058388AA3A}"/>
              </a:ext>
            </a:extLst>
          </p:cNvPr>
          <p:cNvGrpSpPr/>
          <p:nvPr/>
        </p:nvGrpSpPr>
        <p:grpSpPr>
          <a:xfrm>
            <a:off x="9586953" y="4110658"/>
            <a:ext cx="3169800" cy="487800"/>
            <a:chOff x="9586953" y="4110658"/>
            <a:chExt cx="316980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8740E1-C25F-775D-B784-BF858722EB1F}"/>
                    </a:ext>
                  </a:extLst>
                </p14:cNvPr>
                <p14:cNvContentPartPr/>
                <p14:nvPr/>
              </p14:nvContentPartPr>
              <p14:xfrm>
                <a:off x="9586953" y="4110658"/>
                <a:ext cx="825480" cy="354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8740E1-C25F-775D-B784-BF858722EB1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577953" y="4101658"/>
                  <a:ext cx="843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957FEE-E708-D78A-7B4F-08C2963F8162}"/>
                    </a:ext>
                  </a:extLst>
                </p14:cNvPr>
                <p14:cNvContentPartPr/>
                <p14:nvPr/>
              </p14:nvContentPartPr>
              <p14:xfrm>
                <a:off x="10435473" y="4384978"/>
                <a:ext cx="554760" cy="55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957FEE-E708-D78A-7B4F-08C2963F816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26833" y="4375978"/>
                  <a:ext cx="572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5121BD-B6DC-36B7-A2A3-5EF85B67C3ED}"/>
                    </a:ext>
                  </a:extLst>
                </p14:cNvPr>
                <p14:cNvContentPartPr/>
                <p14:nvPr/>
              </p14:nvContentPartPr>
              <p14:xfrm>
                <a:off x="10553553" y="4303978"/>
                <a:ext cx="537120" cy="10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5121BD-B6DC-36B7-A2A3-5EF85B67C3E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44553" y="4295338"/>
                  <a:ext cx="554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28EB15-584B-D47C-D3A6-952A12EE480D}"/>
                    </a:ext>
                  </a:extLst>
                </p14:cNvPr>
                <p14:cNvContentPartPr/>
                <p14:nvPr/>
              </p14:nvContentPartPr>
              <p14:xfrm>
                <a:off x="11332593" y="4279498"/>
                <a:ext cx="156240" cy="234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28EB15-584B-D47C-D3A6-952A12EE480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323593" y="4270498"/>
                  <a:ext cx="173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1B6F48F-0C04-4E4C-06BC-6B6FDF1B1E58}"/>
                    </a:ext>
                  </a:extLst>
                </p14:cNvPr>
                <p14:cNvContentPartPr/>
                <p14:nvPr/>
              </p14:nvContentPartPr>
              <p14:xfrm>
                <a:off x="11257353" y="4183738"/>
                <a:ext cx="211680" cy="44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1B6F48F-0C04-4E4C-06BC-6B6FDF1B1E5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248713" y="4174738"/>
                  <a:ext cx="229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59BDE2A-0F2D-DB44-895A-2CFF95CEEC29}"/>
                    </a:ext>
                  </a:extLst>
                </p14:cNvPr>
                <p14:cNvContentPartPr/>
                <p14:nvPr/>
              </p14:nvContentPartPr>
              <p14:xfrm>
                <a:off x="11553993" y="4335298"/>
                <a:ext cx="515160" cy="222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59BDE2A-0F2D-DB44-895A-2CFF95CEEC2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545353" y="4326658"/>
                  <a:ext cx="532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B9A9572-3F2F-C7F3-8A62-D105622F7D43}"/>
                    </a:ext>
                  </a:extLst>
                </p14:cNvPr>
                <p14:cNvContentPartPr/>
                <p14:nvPr/>
              </p14:nvContentPartPr>
              <p14:xfrm>
                <a:off x="11936313" y="4293178"/>
                <a:ext cx="820440" cy="305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B9A9572-3F2F-C7F3-8A62-D105622F7D4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927673" y="4284538"/>
                  <a:ext cx="83808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0E57FF3-AECC-ACE5-6AFA-E9D8C532CBC4}"/>
              </a:ext>
            </a:extLst>
          </p:cNvPr>
          <p:cNvGrpSpPr/>
          <p:nvPr/>
        </p:nvGrpSpPr>
        <p:grpSpPr>
          <a:xfrm>
            <a:off x="9631233" y="4797178"/>
            <a:ext cx="3678480" cy="529920"/>
            <a:chOff x="9631233" y="4797178"/>
            <a:chExt cx="36784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1751AEA-B538-3990-DB41-44CC53224B59}"/>
                    </a:ext>
                  </a:extLst>
                </p14:cNvPr>
                <p14:cNvContentPartPr/>
                <p14:nvPr/>
              </p14:nvContentPartPr>
              <p14:xfrm>
                <a:off x="9859833" y="4797178"/>
                <a:ext cx="360360" cy="389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1751AEA-B538-3990-DB41-44CC53224B5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50833" y="4788538"/>
                  <a:ext cx="3780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4688CA6-CBCF-CB90-CD58-4A7A936B54D5}"/>
                    </a:ext>
                  </a:extLst>
                </p14:cNvPr>
                <p14:cNvContentPartPr/>
                <p14:nvPr/>
              </p14:nvContentPartPr>
              <p14:xfrm>
                <a:off x="9631233" y="4802938"/>
                <a:ext cx="816120" cy="96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4688CA6-CBCF-CB90-CD58-4A7A936B54D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22593" y="4793938"/>
                  <a:ext cx="833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9E31364-A867-74E8-C0D6-7462F1321F46}"/>
                    </a:ext>
                  </a:extLst>
                </p14:cNvPr>
                <p14:cNvContentPartPr/>
                <p14:nvPr/>
              </p14:nvContentPartPr>
              <p14:xfrm>
                <a:off x="10780353" y="5107858"/>
                <a:ext cx="363600" cy="6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9E31364-A867-74E8-C0D6-7462F1321F4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71353" y="5098858"/>
                  <a:ext cx="381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EA82762-0D07-B345-D858-EE5F3F80A4CB}"/>
                    </a:ext>
                  </a:extLst>
                </p14:cNvPr>
                <p14:cNvContentPartPr/>
                <p14:nvPr/>
              </p14:nvContentPartPr>
              <p14:xfrm>
                <a:off x="10698273" y="5036938"/>
                <a:ext cx="443520" cy="44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EA82762-0D07-B345-D858-EE5F3F80A4C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89633" y="5027938"/>
                  <a:ext cx="461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A406141-9EA7-5917-02D3-6785F2D600C5}"/>
                    </a:ext>
                  </a:extLst>
                </p14:cNvPr>
                <p14:cNvContentPartPr/>
                <p14:nvPr/>
              </p14:nvContentPartPr>
              <p14:xfrm>
                <a:off x="11350953" y="5004898"/>
                <a:ext cx="263520" cy="229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A406141-9EA7-5917-02D3-6785F2D600C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41953" y="4996258"/>
                  <a:ext cx="281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CC71D9-B28E-A71D-D1F3-DC6A6EE54C1E}"/>
                    </a:ext>
                  </a:extLst>
                </p14:cNvPr>
                <p14:cNvContentPartPr/>
                <p14:nvPr/>
              </p14:nvContentPartPr>
              <p14:xfrm>
                <a:off x="11639313" y="4985818"/>
                <a:ext cx="470880" cy="246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CC71D9-B28E-A71D-D1F3-DC6A6EE54C1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630313" y="4977178"/>
                  <a:ext cx="488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0B9D829-F5E4-690A-8FD5-45EAFB4848C2}"/>
                    </a:ext>
                  </a:extLst>
                </p14:cNvPr>
                <p14:cNvContentPartPr/>
                <p14:nvPr/>
              </p14:nvContentPartPr>
              <p14:xfrm>
                <a:off x="12188313" y="4949098"/>
                <a:ext cx="75240" cy="244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0B9D829-F5E4-690A-8FD5-45EAFB4848C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179313" y="4940098"/>
                  <a:ext cx="92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8C6FF3A-5EB0-4E63-1172-C28FAF540D7A}"/>
                    </a:ext>
                  </a:extLst>
                </p14:cNvPr>
                <p14:cNvContentPartPr/>
                <p14:nvPr/>
              </p14:nvContentPartPr>
              <p14:xfrm>
                <a:off x="12249513" y="4935058"/>
                <a:ext cx="321480" cy="244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8C6FF3A-5EB0-4E63-1172-C28FAF540D7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240513" y="4926058"/>
                  <a:ext cx="339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B1FE989-58A4-A05D-0D31-A6B97EFFCFC9}"/>
                    </a:ext>
                  </a:extLst>
                </p14:cNvPr>
                <p14:cNvContentPartPr/>
                <p14:nvPr/>
              </p14:nvContentPartPr>
              <p14:xfrm>
                <a:off x="12423393" y="4930378"/>
                <a:ext cx="133200" cy="39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B1FE989-58A4-A05D-0D31-A6B97EFFCFC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2414393" y="4921738"/>
                  <a:ext cx="150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1539ED0-2F71-876C-D7B9-C83AF27285A7}"/>
                    </a:ext>
                  </a:extLst>
                </p14:cNvPr>
                <p14:cNvContentPartPr/>
                <p14:nvPr/>
              </p14:nvContentPartPr>
              <p14:xfrm>
                <a:off x="12567033" y="4971418"/>
                <a:ext cx="417600" cy="234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1539ED0-2F71-876C-D7B9-C83AF27285A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558393" y="4962418"/>
                  <a:ext cx="435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92EAD16-8D5A-4B3E-5021-CE6D6FA5A1F0}"/>
                    </a:ext>
                  </a:extLst>
                </p14:cNvPr>
                <p14:cNvContentPartPr/>
                <p14:nvPr/>
              </p14:nvContentPartPr>
              <p14:xfrm>
                <a:off x="12713193" y="4991218"/>
                <a:ext cx="596520" cy="335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92EAD16-8D5A-4B3E-5021-CE6D6FA5A1F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2704193" y="4982218"/>
                  <a:ext cx="61416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4635883-3BA0-EF8E-1579-101E2B2AF201}"/>
                  </a:ext>
                </a:extLst>
              </p14:cNvPr>
              <p14:cNvContentPartPr/>
              <p14:nvPr/>
            </p14:nvContentPartPr>
            <p14:xfrm>
              <a:off x="-1069767" y="4789258"/>
              <a:ext cx="709560" cy="3276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4635883-3BA0-EF8E-1579-101E2B2AF20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-1078767" y="4780258"/>
                <a:ext cx="727200" cy="34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7C3E1DF-D13F-BA9A-8653-D2EB98547E4D}"/>
              </a:ext>
            </a:extLst>
          </p:cNvPr>
          <p:cNvGrpSpPr/>
          <p:nvPr/>
        </p:nvGrpSpPr>
        <p:grpSpPr>
          <a:xfrm>
            <a:off x="-32967" y="4651378"/>
            <a:ext cx="3084120" cy="984240"/>
            <a:chOff x="-32967" y="4651378"/>
            <a:chExt cx="3084120" cy="9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E1A0A81-FC2B-51B7-038D-720BF67BCD68}"/>
                    </a:ext>
                  </a:extLst>
                </p14:cNvPr>
                <p14:cNvContentPartPr/>
                <p14:nvPr/>
              </p14:nvContentPartPr>
              <p14:xfrm>
                <a:off x="-32967" y="4900858"/>
                <a:ext cx="681840" cy="21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E1A0A81-FC2B-51B7-038D-720BF67BCD6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-41967" y="4892218"/>
                  <a:ext cx="699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A2CBBC4-24EF-0E38-303E-9FE6B1D2F258}"/>
                    </a:ext>
                  </a:extLst>
                </p14:cNvPr>
                <p14:cNvContentPartPr/>
                <p14:nvPr/>
              </p14:nvContentPartPr>
              <p14:xfrm>
                <a:off x="594153" y="4856578"/>
                <a:ext cx="194760" cy="224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A2CBBC4-24EF-0E38-303E-9FE6B1D2F25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85153" y="4847938"/>
                  <a:ext cx="212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1685095-F9D1-60DC-D323-39FB53BB2FF0}"/>
                    </a:ext>
                  </a:extLst>
                </p14:cNvPr>
                <p14:cNvContentPartPr/>
                <p14:nvPr/>
              </p14:nvContentPartPr>
              <p14:xfrm>
                <a:off x="880353" y="4904098"/>
                <a:ext cx="453600" cy="244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1685095-F9D1-60DC-D323-39FB53BB2F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71713" y="4895098"/>
                  <a:ext cx="471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63FF959-A3D4-0713-4A49-FA3FD356C8EC}"/>
                    </a:ext>
                  </a:extLst>
                </p14:cNvPr>
                <p14:cNvContentPartPr/>
                <p14:nvPr/>
              </p14:nvContentPartPr>
              <p14:xfrm>
                <a:off x="1562193" y="4779898"/>
                <a:ext cx="452520" cy="341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63FF959-A3D4-0713-4A49-FA3FD356C8E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53553" y="4771258"/>
                  <a:ext cx="470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E0DED3D-7599-1BC2-7AA6-D0FEAF907677}"/>
                    </a:ext>
                  </a:extLst>
                </p14:cNvPr>
                <p14:cNvContentPartPr/>
                <p14:nvPr/>
              </p14:nvContentPartPr>
              <p14:xfrm>
                <a:off x="1123353" y="4713298"/>
                <a:ext cx="502920" cy="738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E0DED3D-7599-1BC2-7AA6-D0FEAF90767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4353" y="4704658"/>
                  <a:ext cx="52056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B7B7E06-5D5E-6AFF-047C-E0802D8DB47D}"/>
                    </a:ext>
                  </a:extLst>
                </p14:cNvPr>
                <p14:cNvContentPartPr/>
                <p14:nvPr/>
              </p14:nvContentPartPr>
              <p14:xfrm>
                <a:off x="2052153" y="5028658"/>
                <a:ext cx="447840" cy="242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B7B7E06-5D5E-6AFF-047C-E0802D8DB47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043153" y="5019658"/>
                  <a:ext cx="465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8A20A3-9042-A9C5-324F-5DFE3BEADA8E}"/>
                    </a:ext>
                  </a:extLst>
                </p14:cNvPr>
                <p14:cNvContentPartPr/>
                <p14:nvPr/>
              </p14:nvContentPartPr>
              <p14:xfrm>
                <a:off x="2618793" y="5201818"/>
                <a:ext cx="141480" cy="30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8A20A3-9042-A9C5-324F-5DFE3BEADA8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610153" y="5192818"/>
                  <a:ext cx="159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17626EF-8CC1-0B67-0E30-74DF5C763F1B}"/>
                    </a:ext>
                  </a:extLst>
                </p14:cNvPr>
                <p14:cNvContentPartPr/>
                <p14:nvPr/>
              </p14:nvContentPartPr>
              <p14:xfrm>
                <a:off x="2302353" y="4651378"/>
                <a:ext cx="748800" cy="984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17626EF-8CC1-0B67-0E30-74DF5C763F1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293713" y="4642738"/>
                  <a:ext cx="766440" cy="10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A6E8221-FACF-CAC0-FC4B-0AFC98AFA77C}"/>
              </a:ext>
            </a:extLst>
          </p:cNvPr>
          <p:cNvGrpSpPr/>
          <p:nvPr/>
        </p:nvGrpSpPr>
        <p:grpSpPr>
          <a:xfrm>
            <a:off x="3622833" y="5476138"/>
            <a:ext cx="1127520" cy="570960"/>
            <a:chOff x="3622833" y="5476138"/>
            <a:chExt cx="112752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4B4752C-8CCB-9330-28DD-A9F3077DFC92}"/>
                    </a:ext>
                  </a:extLst>
                </p14:cNvPr>
                <p14:cNvContentPartPr/>
                <p14:nvPr/>
              </p14:nvContentPartPr>
              <p14:xfrm>
                <a:off x="3622833" y="5742538"/>
                <a:ext cx="496440" cy="45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4B4752C-8CCB-9330-28DD-A9F3077DFC9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613833" y="5733898"/>
                  <a:ext cx="514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7B5E6A-1E31-954E-E571-87B46991E2DA}"/>
                    </a:ext>
                  </a:extLst>
                </p14:cNvPr>
                <p14:cNvContentPartPr/>
                <p14:nvPr/>
              </p14:nvContentPartPr>
              <p14:xfrm>
                <a:off x="3671793" y="5614018"/>
                <a:ext cx="365760" cy="65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7B5E6A-1E31-954E-E571-87B46991E2D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62793" y="5605378"/>
                  <a:ext cx="383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BE4C358-1CF4-C1A2-0F26-BE83D9B3C09D}"/>
                    </a:ext>
                  </a:extLst>
                </p14:cNvPr>
                <p14:cNvContentPartPr/>
                <p14:nvPr/>
              </p14:nvContentPartPr>
              <p14:xfrm>
                <a:off x="4153113" y="5476138"/>
                <a:ext cx="597240" cy="570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BE4C358-1CF4-C1A2-0F26-BE83D9B3C09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144113" y="5467498"/>
                  <a:ext cx="614880" cy="58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2C0E18-ED3A-B687-EF15-A496938FC3B5}"/>
              </a:ext>
            </a:extLst>
          </p:cNvPr>
          <p:cNvGrpSpPr/>
          <p:nvPr/>
        </p:nvGrpSpPr>
        <p:grpSpPr>
          <a:xfrm>
            <a:off x="-331047" y="3276898"/>
            <a:ext cx="1526400" cy="335520"/>
            <a:chOff x="-331047" y="3276898"/>
            <a:chExt cx="152640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93D1920-FAD6-1C01-5798-292C31B12E50}"/>
                    </a:ext>
                  </a:extLst>
                </p14:cNvPr>
                <p14:cNvContentPartPr/>
                <p14:nvPr/>
              </p14:nvContentPartPr>
              <p14:xfrm>
                <a:off x="-331047" y="3289498"/>
                <a:ext cx="378360" cy="284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93D1920-FAD6-1C01-5798-292C31B12E5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-339687" y="3280498"/>
                  <a:ext cx="396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3BEC79-BC60-4EAA-69BB-64ECB0E95D72}"/>
                    </a:ext>
                  </a:extLst>
                </p14:cNvPr>
                <p14:cNvContentPartPr/>
                <p14:nvPr/>
              </p14:nvContentPartPr>
              <p14:xfrm>
                <a:off x="144153" y="3414778"/>
                <a:ext cx="283320" cy="19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3BEC79-BC60-4EAA-69BB-64ECB0E95D7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5153" y="3405778"/>
                  <a:ext cx="30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9B4B4B7-27DC-DC05-2B3A-87FEE02B225B}"/>
                    </a:ext>
                  </a:extLst>
                </p14:cNvPr>
                <p14:cNvContentPartPr/>
                <p14:nvPr/>
              </p14:nvContentPartPr>
              <p14:xfrm>
                <a:off x="383193" y="3276898"/>
                <a:ext cx="195840" cy="300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9B4B4B7-27DC-DC05-2B3A-87FEE02B225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4553" y="3267898"/>
                  <a:ext cx="213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B5B271B-BBBC-2546-2860-FA7FE01B59AE}"/>
                    </a:ext>
                  </a:extLst>
                </p14:cNvPr>
                <p14:cNvContentPartPr/>
                <p14:nvPr/>
              </p14:nvContentPartPr>
              <p14:xfrm>
                <a:off x="654273" y="3424138"/>
                <a:ext cx="223560" cy="186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B5B271B-BBBC-2546-2860-FA7FE01B59A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45273" y="3415498"/>
                  <a:ext cx="241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B30D2D6-D6E6-747E-C111-EBA29A5D152C}"/>
                    </a:ext>
                  </a:extLst>
                </p14:cNvPr>
                <p14:cNvContentPartPr/>
                <p14:nvPr/>
              </p14:nvContentPartPr>
              <p14:xfrm>
                <a:off x="962073" y="3411178"/>
                <a:ext cx="233280" cy="197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B30D2D6-D6E6-747E-C111-EBA29A5D152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53433" y="3402178"/>
                  <a:ext cx="2509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CC25C47-9EA4-6188-F026-B344AAF2BDC5}"/>
              </a:ext>
            </a:extLst>
          </p:cNvPr>
          <p:cNvGrpSpPr/>
          <p:nvPr/>
        </p:nvGrpSpPr>
        <p:grpSpPr>
          <a:xfrm>
            <a:off x="-208647" y="3864058"/>
            <a:ext cx="2043720" cy="379440"/>
            <a:chOff x="-208647" y="3864058"/>
            <a:chExt cx="204372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655F7FB-0F0B-9BF9-BD1A-4153FBD07D8A}"/>
                    </a:ext>
                  </a:extLst>
                </p14:cNvPr>
                <p14:cNvContentPartPr/>
                <p14:nvPr/>
              </p14:nvContentPartPr>
              <p14:xfrm>
                <a:off x="-208647" y="3864058"/>
                <a:ext cx="254160" cy="304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655F7FB-0F0B-9BF9-BD1A-4153FBD07D8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-217287" y="3855058"/>
                  <a:ext cx="271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381571-21D4-77C6-E12E-CDA802794905}"/>
                    </a:ext>
                  </a:extLst>
                </p14:cNvPr>
                <p14:cNvContentPartPr/>
                <p14:nvPr/>
              </p14:nvContentPartPr>
              <p14:xfrm>
                <a:off x="55233" y="4018498"/>
                <a:ext cx="249480" cy="159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381571-21D4-77C6-E12E-CDA80279490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233" y="4009858"/>
                  <a:ext cx="267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844CF5C-27A4-7D81-4D08-E444537EAC0E}"/>
                    </a:ext>
                  </a:extLst>
                </p14:cNvPr>
                <p14:cNvContentPartPr/>
                <p14:nvPr/>
              </p14:nvContentPartPr>
              <p14:xfrm>
                <a:off x="256473" y="3917338"/>
                <a:ext cx="204120" cy="222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844CF5C-27A4-7D81-4D08-E444537EAC0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47833" y="3908698"/>
                  <a:ext cx="221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AECC60F-E3BC-DABA-AC71-66051C290BED}"/>
                    </a:ext>
                  </a:extLst>
                </p14:cNvPr>
                <p14:cNvContentPartPr/>
                <p14:nvPr/>
              </p14:nvContentPartPr>
              <p14:xfrm>
                <a:off x="586953" y="4003378"/>
                <a:ext cx="184680" cy="145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AECC60F-E3BC-DABA-AC71-66051C290BE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8313" y="3994378"/>
                  <a:ext cx="202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73A0909-CDE1-1405-2C63-21AF2980DD8C}"/>
                    </a:ext>
                  </a:extLst>
                </p14:cNvPr>
                <p14:cNvContentPartPr/>
                <p14:nvPr/>
              </p14:nvContentPartPr>
              <p14:xfrm>
                <a:off x="798273" y="3920218"/>
                <a:ext cx="348120" cy="271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73A0909-CDE1-1405-2C63-21AF2980DD8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89633" y="3911578"/>
                  <a:ext cx="365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D334F2A-8A1C-B9AD-4AF4-5465D13E55C5}"/>
                    </a:ext>
                  </a:extLst>
                </p14:cNvPr>
                <p14:cNvContentPartPr/>
                <p14:nvPr/>
              </p14:nvContentPartPr>
              <p14:xfrm>
                <a:off x="1197513" y="3995818"/>
                <a:ext cx="235800" cy="236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D334F2A-8A1C-B9AD-4AF4-5465D13E55C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88513" y="3986818"/>
                  <a:ext cx="253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D624070-DAFA-B3D9-7213-7D6839D063CD}"/>
                    </a:ext>
                  </a:extLst>
                </p14:cNvPr>
                <p14:cNvContentPartPr/>
                <p14:nvPr/>
              </p14:nvContentPartPr>
              <p14:xfrm>
                <a:off x="1506033" y="3978178"/>
                <a:ext cx="90720" cy="265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D624070-DAFA-B3D9-7213-7D6839D063C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97033" y="3969178"/>
                  <a:ext cx="108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2A26E51-FF79-D962-24DC-4628950656F2}"/>
                    </a:ext>
                  </a:extLst>
                </p14:cNvPr>
                <p14:cNvContentPartPr/>
                <p14:nvPr/>
              </p14:nvContentPartPr>
              <p14:xfrm>
                <a:off x="1734633" y="4102738"/>
                <a:ext cx="100440" cy="106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2A26E51-FF79-D962-24DC-4628950656F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725993" y="4094098"/>
                  <a:ext cx="1180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54A0B64-DE13-B7D9-ED40-AC9FD78EBA0D}"/>
              </a:ext>
            </a:extLst>
          </p:cNvPr>
          <p:cNvGrpSpPr/>
          <p:nvPr/>
        </p:nvGrpSpPr>
        <p:grpSpPr>
          <a:xfrm>
            <a:off x="1851273" y="2977378"/>
            <a:ext cx="1254600" cy="491040"/>
            <a:chOff x="1851273" y="2977378"/>
            <a:chExt cx="125460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3353A0B-C918-7824-4145-62C7EC1D3FA7}"/>
                    </a:ext>
                  </a:extLst>
                </p14:cNvPr>
                <p14:cNvContentPartPr/>
                <p14:nvPr/>
              </p14:nvContentPartPr>
              <p14:xfrm>
                <a:off x="1872513" y="3401098"/>
                <a:ext cx="426600" cy="67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3353A0B-C918-7824-4145-62C7EC1D3FA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63513" y="3392458"/>
                  <a:ext cx="444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AFC9E9-6515-DC38-F020-36120DBF0424}"/>
                    </a:ext>
                  </a:extLst>
                </p14:cNvPr>
                <p14:cNvContentPartPr/>
                <p14:nvPr/>
              </p14:nvContentPartPr>
              <p14:xfrm>
                <a:off x="1851273" y="3272938"/>
                <a:ext cx="342000" cy="57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AFC9E9-6515-DC38-F020-36120DBF042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842273" y="3263938"/>
                  <a:ext cx="359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7780B3D-ADD4-D17A-4C27-7FA3F101570C}"/>
                    </a:ext>
                  </a:extLst>
                </p14:cNvPr>
                <p14:cNvContentPartPr/>
                <p14:nvPr/>
              </p14:nvContentPartPr>
              <p14:xfrm>
                <a:off x="1881873" y="3418378"/>
                <a:ext cx="433080" cy="47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7780B3D-ADD4-D17A-4C27-7FA3F101570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73233" y="3409738"/>
                  <a:ext cx="450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E0CEB89-0E10-B4E3-27EA-263A26B278D8}"/>
                    </a:ext>
                  </a:extLst>
                </p14:cNvPr>
                <p14:cNvContentPartPr/>
                <p14:nvPr/>
              </p14:nvContentPartPr>
              <p14:xfrm>
                <a:off x="2601873" y="3190858"/>
                <a:ext cx="263520" cy="210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E0CEB89-0E10-B4E3-27EA-263A26B278D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593233" y="3181858"/>
                  <a:ext cx="281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F89FAC8-7EAF-F524-C43E-7DA0B3F5C0EF}"/>
                    </a:ext>
                  </a:extLst>
                </p14:cNvPr>
                <p14:cNvContentPartPr/>
                <p14:nvPr/>
              </p14:nvContentPartPr>
              <p14:xfrm>
                <a:off x="2441673" y="3065218"/>
                <a:ext cx="157320" cy="123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F89FAC8-7EAF-F524-C43E-7DA0B3F5C0E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433033" y="3056578"/>
                  <a:ext cx="174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45DECE4-EBC9-65BF-F02B-0DF8A61A6BD6}"/>
                    </a:ext>
                  </a:extLst>
                </p14:cNvPr>
                <p14:cNvContentPartPr/>
                <p14:nvPr/>
              </p14:nvContentPartPr>
              <p14:xfrm>
                <a:off x="2901753" y="2977378"/>
                <a:ext cx="204120" cy="147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45DECE4-EBC9-65BF-F02B-0DF8A61A6BD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893113" y="2968738"/>
                  <a:ext cx="2217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799C827-E428-7296-30BD-9CC9D9A8A999}"/>
              </a:ext>
            </a:extLst>
          </p:cNvPr>
          <p:cNvGrpSpPr/>
          <p:nvPr/>
        </p:nvGrpSpPr>
        <p:grpSpPr>
          <a:xfrm>
            <a:off x="2360313" y="3891778"/>
            <a:ext cx="1093320" cy="324720"/>
            <a:chOff x="2360313" y="3891778"/>
            <a:chExt cx="109332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AEB6D53-126B-D7B2-7B78-CB2FE3D8E7B0}"/>
                    </a:ext>
                  </a:extLst>
                </p14:cNvPr>
                <p14:cNvContentPartPr/>
                <p14:nvPr/>
              </p14:nvContentPartPr>
              <p14:xfrm>
                <a:off x="2360313" y="4149178"/>
                <a:ext cx="339840" cy="67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AEB6D53-126B-D7B2-7B78-CB2FE3D8E7B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351673" y="4140178"/>
                  <a:ext cx="357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EF31DD-709D-4AB7-B524-5AB16E6E41CF}"/>
                    </a:ext>
                  </a:extLst>
                </p14:cNvPr>
                <p14:cNvContentPartPr/>
                <p14:nvPr/>
              </p14:nvContentPartPr>
              <p14:xfrm>
                <a:off x="2380473" y="4005178"/>
                <a:ext cx="214920" cy="105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EF31DD-709D-4AB7-B524-5AB16E6E41C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371473" y="3996538"/>
                  <a:ext cx="232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33E745E-A52E-545F-6422-6369EDED3B2D}"/>
                    </a:ext>
                  </a:extLst>
                </p14:cNvPr>
                <p14:cNvContentPartPr/>
                <p14:nvPr/>
              </p14:nvContentPartPr>
              <p14:xfrm>
                <a:off x="2784753" y="3956578"/>
                <a:ext cx="192600" cy="187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33E745E-A52E-545F-6422-6369EDED3B2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775753" y="3947938"/>
                  <a:ext cx="210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BACDBC2-F66D-71FC-0456-395EC4B5B3A2}"/>
                    </a:ext>
                  </a:extLst>
                </p14:cNvPr>
                <p14:cNvContentPartPr/>
                <p14:nvPr/>
              </p14:nvContentPartPr>
              <p14:xfrm>
                <a:off x="2882313" y="3891778"/>
                <a:ext cx="224640" cy="267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BACDBC2-F66D-71FC-0456-395EC4B5B3A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873673" y="3882778"/>
                  <a:ext cx="242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22F8C8A-4D63-B06B-B466-62C16546D55B}"/>
                    </a:ext>
                  </a:extLst>
                </p14:cNvPr>
                <p14:cNvContentPartPr/>
                <p14:nvPr/>
              </p14:nvContentPartPr>
              <p14:xfrm>
                <a:off x="3125673" y="3892858"/>
                <a:ext cx="327960" cy="270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22F8C8A-4D63-B06B-B466-62C16546D55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117033" y="3884218"/>
                  <a:ext cx="34560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BEB56C0-F60B-7B7B-AEF4-F1CA76021D36}"/>
                  </a:ext>
                </a:extLst>
              </p14:cNvPr>
              <p14:cNvContentPartPr/>
              <p14:nvPr/>
            </p14:nvContentPartPr>
            <p14:xfrm>
              <a:off x="2878713" y="4296418"/>
              <a:ext cx="609840" cy="79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BEB56C0-F60B-7B7B-AEF4-F1CA76021D36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869713" y="4287778"/>
                <a:ext cx="627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246D58D-BD42-74D6-B6C3-F67358E016A6}"/>
                  </a:ext>
                </a:extLst>
              </p14:cNvPr>
              <p14:cNvContentPartPr/>
              <p14:nvPr/>
            </p14:nvContentPartPr>
            <p14:xfrm>
              <a:off x="5652873" y="5503138"/>
              <a:ext cx="334440" cy="324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246D58D-BD42-74D6-B6C3-F67358E016A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644233" y="5494498"/>
                <a:ext cx="3520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CEF657B-927F-E3D1-7F8D-6F2418F83500}"/>
                  </a:ext>
                </a:extLst>
              </p14:cNvPr>
              <p14:cNvContentPartPr/>
              <p14:nvPr/>
            </p14:nvContentPartPr>
            <p14:xfrm>
              <a:off x="-720927" y="5209378"/>
              <a:ext cx="579600" cy="92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CEF657B-927F-E3D1-7F8D-6F2418F8350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-729927" y="5200738"/>
                <a:ext cx="597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48157D8-8629-331E-512E-708AB4A060A2}"/>
                  </a:ext>
                </a:extLst>
              </p14:cNvPr>
              <p14:cNvContentPartPr/>
              <p14:nvPr/>
            </p14:nvContentPartPr>
            <p14:xfrm>
              <a:off x="1583073" y="5207578"/>
              <a:ext cx="361080" cy="63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48157D8-8629-331E-512E-708AB4A060A2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574433" y="5198578"/>
                <a:ext cx="3787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CCADDEB-4803-4C0A-F12E-D2EB646316FD}"/>
              </a:ext>
            </a:extLst>
          </p:cNvPr>
          <p:cNvGrpSpPr/>
          <p:nvPr/>
        </p:nvGrpSpPr>
        <p:grpSpPr>
          <a:xfrm>
            <a:off x="5879673" y="5387578"/>
            <a:ext cx="1154520" cy="507960"/>
            <a:chOff x="5879673" y="5387578"/>
            <a:chExt cx="115452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F24637D-363F-3BDA-4FAC-CE523A2E9DE9}"/>
                    </a:ext>
                  </a:extLst>
                </p14:cNvPr>
                <p14:cNvContentPartPr/>
                <p14:nvPr/>
              </p14:nvContentPartPr>
              <p14:xfrm>
                <a:off x="5879673" y="5387578"/>
                <a:ext cx="598320" cy="480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F24637D-363F-3BDA-4FAC-CE523A2E9DE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870673" y="5378578"/>
                  <a:ext cx="6159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8BEDF1-D6D4-6426-9EE8-D5A2C304A604}"/>
                    </a:ext>
                  </a:extLst>
                </p14:cNvPr>
                <p14:cNvContentPartPr/>
                <p14:nvPr/>
              </p14:nvContentPartPr>
              <p14:xfrm>
                <a:off x="6447753" y="5690698"/>
                <a:ext cx="354600" cy="198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8BEDF1-D6D4-6426-9EE8-D5A2C304A60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438753" y="5681698"/>
                  <a:ext cx="372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8AC9D0A-F765-BBCF-5A09-9C4660FE3950}"/>
                    </a:ext>
                  </a:extLst>
                </p14:cNvPr>
                <p14:cNvContentPartPr/>
                <p14:nvPr/>
              </p14:nvContentPartPr>
              <p14:xfrm>
                <a:off x="6661593" y="5599978"/>
                <a:ext cx="372600" cy="295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8AC9D0A-F765-BBCF-5A09-9C4660FE395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52593" y="5590978"/>
                  <a:ext cx="39024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236830C-97D7-9DB6-2B8D-C1051EA641B1}"/>
                  </a:ext>
                </a:extLst>
              </p14:cNvPr>
              <p14:cNvContentPartPr/>
              <p14:nvPr/>
            </p14:nvContentPartPr>
            <p14:xfrm>
              <a:off x="7691553" y="5733898"/>
              <a:ext cx="283320" cy="149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236830C-97D7-9DB6-2B8D-C1051EA641B1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682913" y="5725258"/>
                <a:ext cx="30096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90DD1F5-336F-02C1-3E00-273BB4373BE8}"/>
              </a:ext>
            </a:extLst>
          </p:cNvPr>
          <p:cNvGrpSpPr/>
          <p:nvPr/>
        </p:nvGrpSpPr>
        <p:grpSpPr>
          <a:xfrm>
            <a:off x="7584993" y="5609338"/>
            <a:ext cx="2182320" cy="603720"/>
            <a:chOff x="7584993" y="5609338"/>
            <a:chExt cx="218232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6156CF0-B6CD-4CD2-D726-ECB1524E352F}"/>
                    </a:ext>
                  </a:extLst>
                </p14:cNvPr>
                <p14:cNvContentPartPr/>
                <p14:nvPr/>
              </p14:nvContentPartPr>
              <p14:xfrm>
                <a:off x="7783713" y="5796178"/>
                <a:ext cx="65160" cy="27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6156CF0-B6CD-4CD2-D726-ECB1524E352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774713" y="5787538"/>
                  <a:ext cx="82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C340B2-943B-5789-5B7C-9DEB48453065}"/>
                    </a:ext>
                  </a:extLst>
                </p14:cNvPr>
                <p14:cNvContentPartPr/>
                <p14:nvPr/>
              </p14:nvContentPartPr>
              <p14:xfrm>
                <a:off x="7584993" y="5609338"/>
                <a:ext cx="744480" cy="37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C340B2-943B-5789-5B7C-9DEB4845306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75993" y="5600338"/>
                  <a:ext cx="7621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F6D113C-3FED-4246-2A78-28BC91347D98}"/>
                    </a:ext>
                  </a:extLst>
                </p14:cNvPr>
                <p14:cNvContentPartPr/>
                <p14:nvPr/>
              </p14:nvContentPartPr>
              <p14:xfrm>
                <a:off x="8370153" y="5744338"/>
                <a:ext cx="163080" cy="219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F6D113C-3FED-4246-2A78-28BC91347D9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361153" y="5735698"/>
                  <a:ext cx="180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ECF3186-9326-3570-C816-5FC5E691E3AA}"/>
                    </a:ext>
                  </a:extLst>
                </p14:cNvPr>
                <p14:cNvContentPartPr/>
                <p14:nvPr/>
              </p14:nvContentPartPr>
              <p14:xfrm>
                <a:off x="8339193" y="5680978"/>
                <a:ext cx="177480" cy="56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ECF3186-9326-3570-C816-5FC5E691E3A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330553" y="5672338"/>
                  <a:ext cx="195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765CB8-C2F5-3893-0165-D3C774F74510}"/>
                    </a:ext>
                  </a:extLst>
                </p14:cNvPr>
                <p14:cNvContentPartPr/>
                <p14:nvPr/>
              </p14:nvContentPartPr>
              <p14:xfrm>
                <a:off x="8574273" y="5665858"/>
                <a:ext cx="477000" cy="316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765CB8-C2F5-3893-0165-D3C774F7451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65633" y="5656858"/>
                  <a:ext cx="494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36561F1-C88B-DAB8-92FC-3E543301B4E0}"/>
                    </a:ext>
                  </a:extLst>
                </p14:cNvPr>
                <p14:cNvContentPartPr/>
                <p14:nvPr/>
              </p14:nvContentPartPr>
              <p14:xfrm>
                <a:off x="9451953" y="5610418"/>
                <a:ext cx="315360" cy="602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36561F1-C88B-DAB8-92FC-3E543301B4E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442953" y="5601418"/>
                  <a:ext cx="33300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2B64CD-26BD-3055-90BB-DF50FFAF7766}"/>
              </a:ext>
            </a:extLst>
          </p:cNvPr>
          <p:cNvGrpSpPr/>
          <p:nvPr/>
        </p:nvGrpSpPr>
        <p:grpSpPr>
          <a:xfrm>
            <a:off x="9870633" y="5770618"/>
            <a:ext cx="1223640" cy="378720"/>
            <a:chOff x="9870633" y="5770618"/>
            <a:chExt cx="12236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A90BB21-9B3C-4647-C603-CA9EC9B200AC}"/>
                    </a:ext>
                  </a:extLst>
                </p14:cNvPr>
                <p14:cNvContentPartPr/>
                <p14:nvPr/>
              </p14:nvContentPartPr>
              <p14:xfrm>
                <a:off x="9870633" y="5813098"/>
                <a:ext cx="258840" cy="208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A90BB21-9B3C-4647-C603-CA9EC9B200A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861633" y="5804458"/>
                  <a:ext cx="276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2A83545-B660-4BB0-3236-059F3613C2E2}"/>
                    </a:ext>
                  </a:extLst>
                </p14:cNvPr>
                <p14:cNvContentPartPr/>
                <p14:nvPr/>
              </p14:nvContentPartPr>
              <p14:xfrm>
                <a:off x="10165833" y="5770618"/>
                <a:ext cx="403560" cy="300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2A83545-B660-4BB0-3236-059F3613C2E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56833" y="5761618"/>
                  <a:ext cx="421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E1C1F95-CF7D-7B93-6FA2-A1A89AFE4D2B}"/>
                    </a:ext>
                  </a:extLst>
                </p14:cNvPr>
                <p14:cNvContentPartPr/>
                <p14:nvPr/>
              </p14:nvContentPartPr>
              <p14:xfrm>
                <a:off x="10608633" y="5934058"/>
                <a:ext cx="253800" cy="215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E1C1F95-CF7D-7B93-6FA2-A1A89AFE4D2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99993" y="5925058"/>
                  <a:ext cx="2714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9085BBE-70E9-0B0D-6238-38F8F788EA5B}"/>
                    </a:ext>
                  </a:extLst>
                </p14:cNvPr>
                <p14:cNvContentPartPr/>
                <p14:nvPr/>
              </p14:nvContentPartPr>
              <p14:xfrm>
                <a:off x="10702593" y="5792938"/>
                <a:ext cx="391680" cy="323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9085BBE-70E9-0B0D-6238-38F8F788EA5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693953" y="5784298"/>
                  <a:ext cx="40932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D29C98F-987F-3A97-AD1A-06CFD9F67E85}"/>
              </a:ext>
            </a:extLst>
          </p:cNvPr>
          <p:cNvGrpSpPr/>
          <p:nvPr/>
        </p:nvGrpSpPr>
        <p:grpSpPr>
          <a:xfrm>
            <a:off x="11431233" y="5740378"/>
            <a:ext cx="963000" cy="545400"/>
            <a:chOff x="11431233" y="5740378"/>
            <a:chExt cx="963000" cy="54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5D31A8D-65B1-733B-6D99-AE406ADB556F}"/>
                    </a:ext>
                  </a:extLst>
                </p14:cNvPr>
                <p14:cNvContentPartPr/>
                <p14:nvPr/>
              </p14:nvContentPartPr>
              <p14:xfrm>
                <a:off x="11431233" y="5980138"/>
                <a:ext cx="573120" cy="183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5D31A8D-65B1-733B-6D99-AE406ADB556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422593" y="5971498"/>
                  <a:ext cx="590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C3690E-17D0-6363-20A9-8151BBA9DD63}"/>
                    </a:ext>
                  </a:extLst>
                </p14:cNvPr>
                <p14:cNvContentPartPr/>
                <p14:nvPr/>
              </p14:nvContentPartPr>
              <p14:xfrm>
                <a:off x="11780793" y="5740378"/>
                <a:ext cx="613440" cy="545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C3690E-17D0-6363-20A9-8151BBA9DD6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72153" y="5731378"/>
                  <a:ext cx="631080" cy="56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2BA0F59-B6E7-557C-1444-EAC64BB25A82}"/>
                  </a:ext>
                </a:extLst>
              </p14:cNvPr>
              <p14:cNvContentPartPr/>
              <p14:nvPr/>
            </p14:nvContentPartPr>
            <p14:xfrm>
              <a:off x="4918113" y="1745818"/>
              <a:ext cx="210240" cy="223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2BA0F59-B6E7-557C-1444-EAC64BB25A82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4909473" y="1737178"/>
                <a:ext cx="227880" cy="24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1D6A9BF-084A-57A6-81E0-8E691E510DB2}"/>
              </a:ext>
            </a:extLst>
          </p:cNvPr>
          <p:cNvGrpSpPr/>
          <p:nvPr/>
        </p:nvGrpSpPr>
        <p:grpSpPr>
          <a:xfrm>
            <a:off x="-47007" y="2107978"/>
            <a:ext cx="2321280" cy="693360"/>
            <a:chOff x="-47007" y="2107978"/>
            <a:chExt cx="232128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1A68C8-D8A4-A241-CCE3-CB0A5523254E}"/>
                    </a:ext>
                  </a:extLst>
                </p14:cNvPr>
                <p14:cNvContentPartPr/>
                <p14:nvPr/>
              </p14:nvContentPartPr>
              <p14:xfrm>
                <a:off x="-47007" y="2325418"/>
                <a:ext cx="126360" cy="215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1A68C8-D8A4-A241-CCE3-CB0A5523254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-55647" y="2316778"/>
                  <a:ext cx="14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19DBBC-CEF4-24E6-9263-DD4E19339699}"/>
                    </a:ext>
                  </a:extLst>
                </p14:cNvPr>
                <p14:cNvContentPartPr/>
                <p14:nvPr/>
              </p14:nvContentPartPr>
              <p14:xfrm>
                <a:off x="177273" y="2369338"/>
                <a:ext cx="369360" cy="221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19DBBC-CEF4-24E6-9263-DD4E1933969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68633" y="2360698"/>
                  <a:ext cx="387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1BE82B-980F-AFEA-225E-00BE46BA3E52}"/>
                    </a:ext>
                  </a:extLst>
                </p14:cNvPr>
                <p14:cNvContentPartPr/>
                <p14:nvPr/>
              </p14:nvContentPartPr>
              <p14:xfrm>
                <a:off x="730233" y="2203018"/>
                <a:ext cx="260280" cy="50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1BE82B-980F-AFEA-225E-00BE46BA3E5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21233" y="2194378"/>
                  <a:ext cx="2779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00D63A-1338-1C05-4B5B-82985150B8F9}"/>
                    </a:ext>
                  </a:extLst>
                </p14:cNvPr>
                <p14:cNvContentPartPr/>
                <p14:nvPr/>
              </p14:nvContentPartPr>
              <p14:xfrm>
                <a:off x="1173393" y="2348458"/>
                <a:ext cx="184680" cy="233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00D63A-1338-1C05-4B5B-82985150B8F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64393" y="2339458"/>
                  <a:ext cx="202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229774-0941-A1D9-E01F-F4375F90AC63}"/>
                    </a:ext>
                  </a:extLst>
                </p14:cNvPr>
                <p14:cNvContentPartPr/>
                <p14:nvPr/>
              </p14:nvContentPartPr>
              <p14:xfrm>
                <a:off x="1401633" y="2417578"/>
                <a:ext cx="75600" cy="128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229774-0941-A1D9-E01F-F4375F90AC6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2993" y="2408578"/>
                  <a:ext cx="93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2005F8-D449-FD55-F6A9-9D4D378D790A}"/>
                    </a:ext>
                  </a:extLst>
                </p14:cNvPr>
                <p14:cNvContentPartPr/>
                <p14:nvPr/>
              </p14:nvContentPartPr>
              <p14:xfrm>
                <a:off x="1136673" y="2292658"/>
                <a:ext cx="241920" cy="25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2005F8-D449-FD55-F6A9-9D4D378D790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27673" y="2284018"/>
                  <a:ext cx="259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CAAE05-C3DC-A76D-16B2-74A5231407AF}"/>
                    </a:ext>
                  </a:extLst>
                </p14:cNvPr>
                <p14:cNvContentPartPr/>
                <p14:nvPr/>
              </p14:nvContentPartPr>
              <p14:xfrm>
                <a:off x="1199313" y="2348098"/>
                <a:ext cx="311400" cy="295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CAAE05-C3DC-A76D-16B2-74A5231407A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90313" y="2339458"/>
                  <a:ext cx="329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33555B-60A2-643B-945F-CFC7A6F02223}"/>
                    </a:ext>
                  </a:extLst>
                </p14:cNvPr>
                <p14:cNvContentPartPr/>
                <p14:nvPr/>
              </p14:nvContentPartPr>
              <p14:xfrm>
                <a:off x="1507473" y="2225698"/>
                <a:ext cx="317160" cy="15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33555B-60A2-643B-945F-CFC7A6F0222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98833" y="2216698"/>
                  <a:ext cx="334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B8D493-FD64-963E-2398-C51ACBA27F61}"/>
                    </a:ext>
                  </a:extLst>
                </p14:cNvPr>
                <p14:cNvContentPartPr/>
                <p14:nvPr/>
              </p14:nvContentPartPr>
              <p14:xfrm>
                <a:off x="969273" y="2241178"/>
                <a:ext cx="129600" cy="240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B8D493-FD64-963E-2398-C51ACBA27F6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60273" y="2232178"/>
                  <a:ext cx="147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E78EF2-266A-09D6-9EFD-D72478283270}"/>
                    </a:ext>
                  </a:extLst>
                </p14:cNvPr>
                <p14:cNvContentPartPr/>
                <p14:nvPr/>
              </p14:nvContentPartPr>
              <p14:xfrm>
                <a:off x="1776753" y="2107978"/>
                <a:ext cx="497520" cy="509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E78EF2-266A-09D6-9EFD-D7247828327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768113" y="2098978"/>
                  <a:ext cx="5151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8F6F70A-B03A-1E04-FB8B-C594DA151A9E}"/>
                    </a:ext>
                  </a:extLst>
                </p14:cNvPr>
                <p14:cNvContentPartPr/>
                <p14:nvPr/>
              </p14:nvContentPartPr>
              <p14:xfrm>
                <a:off x="861633" y="2726458"/>
                <a:ext cx="632520" cy="74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8F6F70A-B03A-1E04-FB8B-C594DA151A9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52993" y="2717818"/>
                  <a:ext cx="65016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ADF2C76-F87F-411F-F3E0-DA21861A8B4F}"/>
              </a:ext>
            </a:extLst>
          </p:cNvPr>
          <p:cNvGrpSpPr/>
          <p:nvPr/>
        </p:nvGrpSpPr>
        <p:grpSpPr>
          <a:xfrm>
            <a:off x="-643887" y="6008938"/>
            <a:ext cx="2891880" cy="672480"/>
            <a:chOff x="-643887" y="6008938"/>
            <a:chExt cx="28918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37E4781-37B6-92E9-8295-9A434AC3A4EE}"/>
                    </a:ext>
                  </a:extLst>
                </p14:cNvPr>
                <p14:cNvContentPartPr/>
                <p14:nvPr/>
              </p14:nvContentPartPr>
              <p14:xfrm>
                <a:off x="-643887" y="6059698"/>
                <a:ext cx="737280" cy="268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37E4781-37B6-92E9-8295-9A434AC3A4E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-652887" y="6050698"/>
                  <a:ext cx="754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30B3EF4-8AF6-72E7-2A4C-874878518294}"/>
                    </a:ext>
                  </a:extLst>
                </p14:cNvPr>
                <p14:cNvContentPartPr/>
                <p14:nvPr/>
              </p14:nvContentPartPr>
              <p14:xfrm>
                <a:off x="147393" y="6152938"/>
                <a:ext cx="116280" cy="198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30B3EF4-8AF6-72E7-2A4C-87487851829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8753" y="6143938"/>
                  <a:ext cx="133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16EE1D0-933B-634C-6EAC-25E5A2845B0D}"/>
                    </a:ext>
                  </a:extLst>
                </p14:cNvPr>
                <p14:cNvContentPartPr/>
                <p14:nvPr/>
              </p14:nvContentPartPr>
              <p14:xfrm>
                <a:off x="96273" y="6064378"/>
                <a:ext cx="140040" cy="40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16EE1D0-933B-634C-6EAC-25E5A2845B0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7273" y="6055738"/>
                  <a:ext cx="157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4663DED-4296-4A2A-1015-72296265F351}"/>
                    </a:ext>
                  </a:extLst>
                </p14:cNvPr>
                <p14:cNvContentPartPr/>
                <p14:nvPr/>
              </p14:nvContentPartPr>
              <p14:xfrm>
                <a:off x="296793" y="6121618"/>
                <a:ext cx="368280" cy="254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4663DED-4296-4A2A-1015-72296265F35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87793" y="6112618"/>
                  <a:ext cx="385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335BB49-EA5C-1A25-3102-365B89540C83}"/>
                    </a:ext>
                  </a:extLst>
                </p14:cNvPr>
                <p14:cNvContentPartPr/>
                <p14:nvPr/>
              </p14:nvContentPartPr>
              <p14:xfrm>
                <a:off x="1061433" y="6024058"/>
                <a:ext cx="340200" cy="657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335BB49-EA5C-1A25-3102-365B89540C8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52433" y="6015418"/>
                  <a:ext cx="35784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35BB444-FAA5-337C-C6ED-C6F7ECE2185A}"/>
                    </a:ext>
                  </a:extLst>
                </p14:cNvPr>
                <p14:cNvContentPartPr/>
                <p14:nvPr/>
              </p14:nvContentPartPr>
              <p14:xfrm>
                <a:off x="1415673" y="6168058"/>
                <a:ext cx="271800" cy="311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35BB444-FAA5-337C-C6ED-C6F7ECE2185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406673" y="6159418"/>
                  <a:ext cx="289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34B7639-182C-5BB9-0485-9BFBA8F2CFB3}"/>
                    </a:ext>
                  </a:extLst>
                </p14:cNvPr>
                <p14:cNvContentPartPr/>
                <p14:nvPr/>
              </p14:nvContentPartPr>
              <p14:xfrm>
                <a:off x="1705833" y="6008938"/>
                <a:ext cx="542160" cy="602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34B7639-182C-5BB9-0485-9BFBA8F2CFB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697193" y="6000298"/>
                  <a:ext cx="559800" cy="61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044C84B-3D04-BF3B-F883-42BE0FF26157}"/>
              </a:ext>
            </a:extLst>
          </p:cNvPr>
          <p:cNvGrpSpPr/>
          <p:nvPr/>
        </p:nvGrpSpPr>
        <p:grpSpPr>
          <a:xfrm>
            <a:off x="2959713" y="6155098"/>
            <a:ext cx="1159560" cy="510120"/>
            <a:chOff x="2959713" y="6155098"/>
            <a:chExt cx="11595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3DFEF4A-1400-47C0-056E-BE0418E44858}"/>
                    </a:ext>
                  </a:extLst>
                </p14:cNvPr>
                <p14:cNvContentPartPr/>
                <p14:nvPr/>
              </p14:nvContentPartPr>
              <p14:xfrm>
                <a:off x="3099753" y="6425098"/>
                <a:ext cx="513000" cy="78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3DFEF4A-1400-47C0-056E-BE0418E4485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090753" y="6416458"/>
                  <a:ext cx="530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2532817-7E3F-DD79-FF9A-8CD3A766038C}"/>
                    </a:ext>
                  </a:extLst>
                </p14:cNvPr>
                <p14:cNvContentPartPr/>
                <p14:nvPr/>
              </p14:nvContentPartPr>
              <p14:xfrm>
                <a:off x="2959713" y="6294778"/>
                <a:ext cx="634320" cy="44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2532817-7E3F-DD79-FF9A-8CD3A766038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951073" y="6286138"/>
                  <a:ext cx="651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96A1618-51D0-0BBF-F4D9-3F1688137ED5}"/>
                    </a:ext>
                  </a:extLst>
                </p14:cNvPr>
                <p14:cNvContentPartPr/>
                <p14:nvPr/>
              </p14:nvContentPartPr>
              <p14:xfrm>
                <a:off x="3533553" y="6155098"/>
                <a:ext cx="585720" cy="5101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96A1618-51D0-0BBF-F4D9-3F1688137ED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524913" y="6146458"/>
                  <a:ext cx="603360" cy="52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A0A81DC-9A65-D386-3106-CE5BD31A6B46}"/>
              </a:ext>
            </a:extLst>
          </p:cNvPr>
          <p:cNvGrpSpPr/>
          <p:nvPr/>
        </p:nvGrpSpPr>
        <p:grpSpPr>
          <a:xfrm>
            <a:off x="4375233" y="6367858"/>
            <a:ext cx="1824840" cy="303120"/>
            <a:chOff x="4375233" y="6367858"/>
            <a:chExt cx="182484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620563C-7007-4B9F-789B-14C718AE5078}"/>
                    </a:ext>
                  </a:extLst>
                </p14:cNvPr>
                <p14:cNvContentPartPr/>
                <p14:nvPr/>
              </p14:nvContentPartPr>
              <p14:xfrm>
                <a:off x="4375233" y="6374698"/>
                <a:ext cx="340920" cy="282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620563C-7007-4B9F-789B-14C718AE507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366233" y="6365698"/>
                  <a:ext cx="3585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0447ACF-E64C-8551-F0BB-EB4A1F5AADF4}"/>
                    </a:ext>
                  </a:extLst>
                </p14:cNvPr>
                <p14:cNvContentPartPr/>
                <p14:nvPr/>
              </p14:nvContentPartPr>
              <p14:xfrm>
                <a:off x="4886073" y="6578458"/>
                <a:ext cx="306720" cy="29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0447ACF-E64C-8551-F0BB-EB4A1F5AADF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877073" y="6569818"/>
                  <a:ext cx="324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875E77D-9022-E106-6F9C-2E46FBE84B5F}"/>
                    </a:ext>
                  </a:extLst>
                </p14:cNvPr>
                <p14:cNvContentPartPr/>
                <p14:nvPr/>
              </p14:nvContentPartPr>
              <p14:xfrm>
                <a:off x="4923513" y="6507538"/>
                <a:ext cx="382320" cy="11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875E77D-9022-E106-6F9C-2E46FBE84B5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14513" y="6498898"/>
                  <a:ext cx="399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F05B724-8105-C685-1305-E1A03FC0B8E3}"/>
                    </a:ext>
                  </a:extLst>
                </p14:cNvPr>
                <p14:cNvContentPartPr/>
                <p14:nvPr/>
              </p14:nvContentPartPr>
              <p14:xfrm>
                <a:off x="5509953" y="6448138"/>
                <a:ext cx="160560" cy="222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F05B724-8105-C685-1305-E1A03FC0B8E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500953" y="6439498"/>
                  <a:ext cx="178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56DAA55-D6BA-CFC5-9302-96ED83393570}"/>
                    </a:ext>
                  </a:extLst>
                </p14:cNvPr>
                <p14:cNvContentPartPr/>
                <p14:nvPr/>
              </p14:nvContentPartPr>
              <p14:xfrm>
                <a:off x="5383593" y="6367858"/>
                <a:ext cx="116280" cy="34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56DAA55-D6BA-CFC5-9302-96ED8339357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374953" y="6359218"/>
                  <a:ext cx="133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C3C5F76-06B9-12F9-0525-9ED5E455384C}"/>
                    </a:ext>
                  </a:extLst>
                </p14:cNvPr>
                <p14:cNvContentPartPr/>
                <p14:nvPr/>
              </p14:nvContentPartPr>
              <p14:xfrm>
                <a:off x="5622633" y="6474778"/>
                <a:ext cx="324000" cy="194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C3C5F76-06B9-12F9-0525-9ED5E455384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613633" y="6465778"/>
                  <a:ext cx="341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F1C2048-CE25-8F58-5931-599E607A2455}"/>
                    </a:ext>
                  </a:extLst>
                </p14:cNvPr>
                <p14:cNvContentPartPr/>
                <p14:nvPr/>
              </p14:nvContentPartPr>
              <p14:xfrm>
                <a:off x="5950233" y="6394858"/>
                <a:ext cx="149760" cy="270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F1C2048-CE25-8F58-5931-599E607A245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41233" y="6386218"/>
                  <a:ext cx="167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AFD548F-67A0-15C8-89DE-89234B652AB4}"/>
                    </a:ext>
                  </a:extLst>
                </p14:cNvPr>
                <p14:cNvContentPartPr/>
                <p14:nvPr/>
              </p14:nvContentPartPr>
              <p14:xfrm>
                <a:off x="5833593" y="6375058"/>
                <a:ext cx="366480" cy="84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AFD548F-67A0-15C8-89DE-89234B652AB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824953" y="6366418"/>
                  <a:ext cx="3841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AB823BC-86CF-1989-CA37-1A4E67403249}"/>
              </a:ext>
            </a:extLst>
          </p:cNvPr>
          <p:cNvGrpSpPr/>
          <p:nvPr/>
        </p:nvGrpSpPr>
        <p:grpSpPr>
          <a:xfrm>
            <a:off x="6614433" y="6375418"/>
            <a:ext cx="692280" cy="376200"/>
            <a:chOff x="6614433" y="6375418"/>
            <a:chExt cx="6922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62E2D20-FE55-7236-BD00-A6E9E46CE9F3}"/>
                    </a:ext>
                  </a:extLst>
                </p14:cNvPr>
                <p14:cNvContentPartPr/>
                <p14:nvPr/>
              </p14:nvContentPartPr>
              <p14:xfrm>
                <a:off x="6614433" y="6530578"/>
                <a:ext cx="349560" cy="76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62E2D20-FE55-7236-BD00-A6E9E46CE9F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605433" y="6521938"/>
                  <a:ext cx="367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9004A84-E12D-8CD4-F8CD-086CA22E2F9D}"/>
                    </a:ext>
                  </a:extLst>
                </p14:cNvPr>
                <p14:cNvContentPartPr/>
                <p14:nvPr/>
              </p14:nvContentPartPr>
              <p14:xfrm>
                <a:off x="6614433" y="6457858"/>
                <a:ext cx="307080" cy="27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9004A84-E12D-8CD4-F8CD-086CA22E2F9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05433" y="6448858"/>
                  <a:ext cx="324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1CFE042-9615-29AF-48C1-84E6D1799821}"/>
                    </a:ext>
                  </a:extLst>
                </p14:cNvPr>
                <p14:cNvContentPartPr/>
                <p14:nvPr/>
              </p14:nvContentPartPr>
              <p14:xfrm>
                <a:off x="6955713" y="6375418"/>
                <a:ext cx="351000" cy="376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1CFE042-9615-29AF-48C1-84E6D179982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947073" y="6366418"/>
                  <a:ext cx="36864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86DDB12-2F37-7816-78FD-E7B56CC15114}"/>
              </a:ext>
            </a:extLst>
          </p:cNvPr>
          <p:cNvGrpSpPr/>
          <p:nvPr/>
        </p:nvGrpSpPr>
        <p:grpSpPr>
          <a:xfrm>
            <a:off x="7347753" y="6281458"/>
            <a:ext cx="1209960" cy="473760"/>
            <a:chOff x="7347753" y="6281458"/>
            <a:chExt cx="12099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781C066-3B54-1DD7-EF9F-58619F5D4552}"/>
                    </a:ext>
                  </a:extLst>
                </p14:cNvPr>
                <p14:cNvContentPartPr/>
                <p14:nvPr/>
              </p14:nvContentPartPr>
              <p14:xfrm>
                <a:off x="7446753" y="6283978"/>
                <a:ext cx="132840" cy="3744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781C066-3B54-1DD7-EF9F-58619F5D455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437753" y="6274978"/>
                  <a:ext cx="150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188DF07-F6C7-D9BE-DABC-74EE53AD925E}"/>
                    </a:ext>
                  </a:extLst>
                </p14:cNvPr>
                <p14:cNvContentPartPr/>
                <p14:nvPr/>
              </p14:nvContentPartPr>
              <p14:xfrm>
                <a:off x="7347753" y="6281458"/>
                <a:ext cx="326520" cy="54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188DF07-F6C7-D9BE-DABC-74EE53AD925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339113" y="6272458"/>
                  <a:ext cx="344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0247CC9-9D43-7678-28FA-C1D44A7D9984}"/>
                    </a:ext>
                  </a:extLst>
                </p14:cNvPr>
                <p14:cNvContentPartPr/>
                <p14:nvPr/>
              </p14:nvContentPartPr>
              <p14:xfrm>
                <a:off x="7589313" y="6695458"/>
                <a:ext cx="196200" cy="59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0247CC9-9D43-7678-28FA-C1D44A7D998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580673" y="6686818"/>
                  <a:ext cx="213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281AC12-4EE0-273E-D4E4-171BC943E80A}"/>
                    </a:ext>
                  </a:extLst>
                </p14:cNvPr>
                <p14:cNvContentPartPr/>
                <p14:nvPr/>
              </p14:nvContentPartPr>
              <p14:xfrm>
                <a:off x="7743393" y="6381178"/>
                <a:ext cx="466920" cy="304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281AC12-4EE0-273E-D4E4-171BC943E80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734393" y="6372538"/>
                  <a:ext cx="484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A22AE35-0F25-F2D9-BA7B-DC0282209507}"/>
                    </a:ext>
                  </a:extLst>
                </p14:cNvPr>
                <p14:cNvContentPartPr/>
                <p14:nvPr/>
              </p14:nvContentPartPr>
              <p14:xfrm>
                <a:off x="8288073" y="6406738"/>
                <a:ext cx="138600" cy="282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A22AE35-0F25-F2D9-BA7B-DC028220950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279433" y="6397738"/>
                  <a:ext cx="1562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78BF8D8-91AF-DE17-2563-AA7BEDFA3764}"/>
                    </a:ext>
                  </a:extLst>
                </p14:cNvPr>
                <p14:cNvContentPartPr/>
                <p14:nvPr/>
              </p14:nvContentPartPr>
              <p14:xfrm>
                <a:off x="8376993" y="6524818"/>
                <a:ext cx="153720" cy="29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78BF8D8-91AF-DE17-2563-AA7BEDFA376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367993" y="6516178"/>
                  <a:ext cx="171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FA4073E-39E1-7E0A-59B8-87013A036CC9}"/>
                    </a:ext>
                  </a:extLst>
                </p14:cNvPr>
                <p14:cNvContentPartPr/>
                <p14:nvPr/>
              </p14:nvContentPartPr>
              <p14:xfrm>
                <a:off x="8274393" y="6515458"/>
                <a:ext cx="283320" cy="194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FA4073E-39E1-7E0A-59B8-87013A036CC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265753" y="6506458"/>
                  <a:ext cx="3009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9CAE014-73A1-E688-72C0-7D7CB9BC5EFC}"/>
              </a:ext>
            </a:extLst>
          </p:cNvPr>
          <p:cNvGrpSpPr/>
          <p:nvPr/>
        </p:nvGrpSpPr>
        <p:grpSpPr>
          <a:xfrm>
            <a:off x="10071153" y="6442378"/>
            <a:ext cx="846000" cy="326520"/>
            <a:chOff x="10071153" y="6442378"/>
            <a:chExt cx="84600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5CFEDA1-30D6-78EF-50CB-EF1DFCB7A86F}"/>
                    </a:ext>
                  </a:extLst>
                </p14:cNvPr>
                <p14:cNvContentPartPr/>
                <p14:nvPr/>
              </p14:nvContentPartPr>
              <p14:xfrm>
                <a:off x="10108593" y="6532738"/>
                <a:ext cx="225720" cy="199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5CFEDA1-30D6-78EF-50CB-EF1DFCB7A86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099953" y="6524098"/>
                  <a:ext cx="243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C6598D7-9756-F962-E66C-B1E2D42AC2BD}"/>
                    </a:ext>
                  </a:extLst>
                </p14:cNvPr>
                <p14:cNvContentPartPr/>
                <p14:nvPr/>
              </p14:nvContentPartPr>
              <p14:xfrm>
                <a:off x="10071153" y="6442378"/>
                <a:ext cx="72000" cy="40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C6598D7-9756-F962-E66C-B1E2D42AC2B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062153" y="6433378"/>
                  <a:ext cx="89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8D291A3-50EA-0A6A-0341-020978A97917}"/>
                    </a:ext>
                  </a:extLst>
                </p14:cNvPr>
                <p14:cNvContentPartPr/>
                <p14:nvPr/>
              </p14:nvContentPartPr>
              <p14:xfrm>
                <a:off x="10271673" y="6546778"/>
                <a:ext cx="283680" cy="168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8D291A3-50EA-0A6A-0341-020978A9791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263033" y="6538138"/>
                  <a:ext cx="301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803D2B2-A242-B2C8-0459-22F3BA9C4144}"/>
                    </a:ext>
                  </a:extLst>
                </p14:cNvPr>
                <p14:cNvContentPartPr/>
                <p14:nvPr/>
              </p14:nvContentPartPr>
              <p14:xfrm>
                <a:off x="10504233" y="6510778"/>
                <a:ext cx="412920" cy="2581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803D2B2-A242-B2C8-0459-22F3BA9C414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495233" y="6501778"/>
                  <a:ext cx="43056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3084921-5882-23F7-FF60-DD02F29FE76F}"/>
              </a:ext>
            </a:extLst>
          </p:cNvPr>
          <p:cNvGrpSpPr/>
          <p:nvPr/>
        </p:nvGrpSpPr>
        <p:grpSpPr>
          <a:xfrm>
            <a:off x="8438193" y="6388018"/>
            <a:ext cx="1933200" cy="670320"/>
            <a:chOff x="8438193" y="6388018"/>
            <a:chExt cx="193320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6978D5F-D588-18CA-84FE-338424316DF6}"/>
                    </a:ext>
                  </a:extLst>
                </p14:cNvPr>
                <p14:cNvContentPartPr/>
                <p14:nvPr/>
              </p14:nvContentPartPr>
              <p14:xfrm>
                <a:off x="8438193" y="6513658"/>
                <a:ext cx="641160" cy="218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6978D5F-D588-18CA-84FE-338424316DF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429193" y="6504658"/>
                  <a:ext cx="658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B6E6C83-674E-363C-EEA1-28671DE264B5}"/>
                    </a:ext>
                  </a:extLst>
                </p14:cNvPr>
                <p14:cNvContentPartPr/>
                <p14:nvPr/>
              </p14:nvContentPartPr>
              <p14:xfrm>
                <a:off x="9024633" y="6438778"/>
                <a:ext cx="214200" cy="259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B6E6C83-674E-363C-EEA1-28671DE264B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015633" y="6429778"/>
                  <a:ext cx="231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D4BD8D5-DDB0-1F14-0805-B58B3280B0C9}"/>
                    </a:ext>
                  </a:extLst>
                </p14:cNvPr>
                <p14:cNvContentPartPr/>
                <p14:nvPr/>
              </p14:nvContentPartPr>
              <p14:xfrm>
                <a:off x="9290313" y="6425098"/>
                <a:ext cx="341640" cy="284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D4BD8D5-DDB0-1F14-0805-B58B3280B0C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281673" y="6416458"/>
                  <a:ext cx="359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43226B1-EAF7-04B9-98B0-E28FC0BC4421}"/>
                    </a:ext>
                  </a:extLst>
                </p14:cNvPr>
                <p14:cNvContentPartPr/>
                <p14:nvPr/>
              </p14:nvContentPartPr>
              <p14:xfrm>
                <a:off x="9816273" y="6388018"/>
                <a:ext cx="555120" cy="670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43226B1-EAF7-04B9-98B0-E28FC0BC4421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807633" y="6379378"/>
                  <a:ext cx="572760" cy="68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856A3DC-6A42-E3D2-712D-DBA5E6923D4B}"/>
              </a:ext>
            </a:extLst>
          </p:cNvPr>
          <p:cNvGrpSpPr/>
          <p:nvPr/>
        </p:nvGrpSpPr>
        <p:grpSpPr>
          <a:xfrm>
            <a:off x="11148273" y="6459760"/>
            <a:ext cx="1006200" cy="508680"/>
            <a:chOff x="11148273" y="6459760"/>
            <a:chExt cx="100620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713C7A1-A492-D6F8-95E3-A7803E94FCF0}"/>
                    </a:ext>
                  </a:extLst>
                </p14:cNvPr>
                <p14:cNvContentPartPr/>
                <p14:nvPr/>
              </p14:nvContentPartPr>
              <p14:xfrm>
                <a:off x="11148273" y="6560560"/>
                <a:ext cx="457200" cy="263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713C7A1-A492-D6F8-95E3-A7803E94FCF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139273" y="6551560"/>
                  <a:ext cx="474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B340747-FD56-C876-DA9C-06064BBCF376}"/>
                    </a:ext>
                  </a:extLst>
                </p14:cNvPr>
                <p14:cNvContentPartPr/>
                <p14:nvPr/>
              </p14:nvContentPartPr>
              <p14:xfrm>
                <a:off x="11493873" y="6459760"/>
                <a:ext cx="660600" cy="5086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B340747-FD56-C876-DA9C-06064BBCF37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485233" y="6451120"/>
                  <a:ext cx="678240" cy="52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0939E05-FE4B-6E15-1CB7-E12C3200A1B1}"/>
                  </a:ext>
                </a:extLst>
              </p14:cNvPr>
              <p14:cNvContentPartPr/>
              <p14:nvPr/>
            </p14:nvContentPartPr>
            <p14:xfrm>
              <a:off x="1385073" y="6670000"/>
              <a:ext cx="442800" cy="590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0939E05-FE4B-6E15-1CB7-E12C3200A1B1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376073" y="6661000"/>
                <a:ext cx="460440" cy="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70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C3909F-7013-6E3D-B6EE-4D6BE007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042654"/>
            <a:ext cx="6906589" cy="47726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FBA714-BFB1-93AF-83FC-78FC700A079E}"/>
                  </a:ext>
                </a:extLst>
              </p14:cNvPr>
              <p14:cNvContentPartPr/>
              <p14:nvPr/>
            </p14:nvContentPartPr>
            <p14:xfrm>
              <a:off x="5053113" y="1727458"/>
              <a:ext cx="227520" cy="22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FBA714-BFB1-93AF-83FC-78FC700A07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4113" y="1718818"/>
                <a:ext cx="245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13C84-8B14-FEE0-D6F0-5B4920F10DB6}"/>
                  </a:ext>
                </a:extLst>
              </p14:cNvPr>
              <p14:cNvContentPartPr/>
              <p14:nvPr/>
            </p14:nvContentPartPr>
            <p14:xfrm>
              <a:off x="5138073" y="2156578"/>
              <a:ext cx="245160" cy="1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13C84-8B14-FEE0-D6F0-5B4920F10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29433" y="2147938"/>
                <a:ext cx="2628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65CE59F-0E44-2DF6-F6CD-2C2127EAB97B}"/>
              </a:ext>
            </a:extLst>
          </p:cNvPr>
          <p:cNvGrpSpPr/>
          <p:nvPr/>
        </p:nvGrpSpPr>
        <p:grpSpPr>
          <a:xfrm>
            <a:off x="8996193" y="277378"/>
            <a:ext cx="3868920" cy="1994760"/>
            <a:chOff x="8996193" y="277378"/>
            <a:chExt cx="3868920" cy="19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FF26BF-F4DA-CEC8-135E-E0DFA7A37060}"/>
                    </a:ext>
                  </a:extLst>
                </p14:cNvPr>
                <p14:cNvContentPartPr/>
                <p14:nvPr/>
              </p14:nvContentPartPr>
              <p14:xfrm>
                <a:off x="8996193" y="493018"/>
                <a:ext cx="685440" cy="37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FF26BF-F4DA-CEC8-135E-E0DFA7A370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87553" y="484018"/>
                  <a:ext cx="703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D6E3A1-9333-346A-9A8D-6427C605F427}"/>
                    </a:ext>
                  </a:extLst>
                </p14:cNvPr>
                <p14:cNvContentPartPr/>
                <p14:nvPr/>
              </p14:nvContentPartPr>
              <p14:xfrm>
                <a:off x="9750753" y="530458"/>
                <a:ext cx="917640" cy="23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D6E3A1-9333-346A-9A8D-6427C605F4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41753" y="521818"/>
                  <a:ext cx="935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4D55DC-F5A7-7E0A-8248-135FAAEFE459}"/>
                    </a:ext>
                  </a:extLst>
                </p14:cNvPr>
                <p14:cNvContentPartPr/>
                <p14:nvPr/>
              </p14:nvContentPartPr>
              <p14:xfrm>
                <a:off x="10456353" y="440458"/>
                <a:ext cx="591840" cy="24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4D55DC-F5A7-7E0A-8248-135FAAEFE4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353" y="431458"/>
                  <a:ext cx="609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4353AE-9D27-469A-15B7-CD1337095F58}"/>
                    </a:ext>
                  </a:extLst>
                </p14:cNvPr>
                <p14:cNvContentPartPr/>
                <p14:nvPr/>
              </p14:nvContentPartPr>
              <p14:xfrm>
                <a:off x="11421153" y="381058"/>
                <a:ext cx="128880" cy="16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4353AE-9D27-469A-15B7-CD1337095F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12153" y="372058"/>
                  <a:ext cx="14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DA4CAA-324C-C53E-87F5-2B3916C62F09}"/>
                    </a:ext>
                  </a:extLst>
                </p14:cNvPr>
                <p14:cNvContentPartPr/>
                <p14:nvPr/>
              </p14:nvContentPartPr>
              <p14:xfrm>
                <a:off x="11339433" y="302218"/>
                <a:ext cx="143640" cy="46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DA4CAA-324C-C53E-87F5-2B3916C62F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30433" y="293218"/>
                  <a:ext cx="161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330972-277C-046C-AAC3-D3A32E01B666}"/>
                    </a:ext>
                  </a:extLst>
                </p14:cNvPr>
                <p14:cNvContentPartPr/>
                <p14:nvPr/>
              </p14:nvContentPartPr>
              <p14:xfrm>
                <a:off x="11564073" y="339298"/>
                <a:ext cx="35496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330972-277C-046C-AAC3-D3A32E01B6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55433" y="330298"/>
                  <a:ext cx="372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BE525D-0E0F-3491-94A7-372CA7AC8740}"/>
                    </a:ext>
                  </a:extLst>
                </p14:cNvPr>
                <p14:cNvContentPartPr/>
                <p14:nvPr/>
              </p14:nvContentPartPr>
              <p14:xfrm>
                <a:off x="11836953" y="277378"/>
                <a:ext cx="523440" cy="270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BE525D-0E0F-3491-94A7-372CA7AC87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828313" y="268738"/>
                  <a:ext cx="541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216B8BE-F14D-2685-A117-92A9F382CD4C}"/>
                    </a:ext>
                  </a:extLst>
                </p14:cNvPr>
                <p14:cNvContentPartPr/>
                <p14:nvPr/>
              </p14:nvContentPartPr>
              <p14:xfrm>
                <a:off x="9687753" y="881098"/>
                <a:ext cx="792720" cy="331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216B8BE-F14D-2685-A117-92A9F382CD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79113" y="872098"/>
                  <a:ext cx="810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59CC29-6F35-D2FE-C8C2-C2F7BAD065D0}"/>
                    </a:ext>
                  </a:extLst>
                </p14:cNvPr>
                <p14:cNvContentPartPr/>
                <p14:nvPr/>
              </p14:nvContentPartPr>
              <p14:xfrm>
                <a:off x="10381473" y="973258"/>
                <a:ext cx="518760" cy="367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59CC29-6F35-D2FE-C8C2-C2F7BAD065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72473" y="964618"/>
                  <a:ext cx="536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6DEAEA-CAF8-A80C-9E91-80C60DB997C6}"/>
                    </a:ext>
                  </a:extLst>
                </p14:cNvPr>
                <p14:cNvContentPartPr/>
                <p14:nvPr/>
              </p14:nvContentPartPr>
              <p14:xfrm>
                <a:off x="11219553" y="1054258"/>
                <a:ext cx="297360" cy="30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6DEAEA-CAF8-A80C-9E91-80C60DB997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10913" y="1045618"/>
                  <a:ext cx="315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BE53E8-CA3E-1801-1FAA-D2ABF5CF9C20}"/>
                    </a:ext>
                  </a:extLst>
                </p14:cNvPr>
                <p14:cNvContentPartPr/>
                <p14:nvPr/>
              </p14:nvContentPartPr>
              <p14:xfrm>
                <a:off x="11080233" y="1207618"/>
                <a:ext cx="596880" cy="9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BE53E8-CA3E-1801-1FAA-D2ABF5CF9C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71233" y="1198618"/>
                  <a:ext cx="614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F5A147-4BC8-397B-4565-E73561AC4752}"/>
                    </a:ext>
                  </a:extLst>
                </p14:cNvPr>
                <p14:cNvContentPartPr/>
                <p14:nvPr/>
              </p14:nvContentPartPr>
              <p14:xfrm>
                <a:off x="11592153" y="989818"/>
                <a:ext cx="337320" cy="39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F5A147-4BC8-397B-4565-E73561AC47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583153" y="980818"/>
                  <a:ext cx="3549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FE4BC7-AA93-7CD1-FF00-B06AB189AD09}"/>
                    </a:ext>
                  </a:extLst>
                </p14:cNvPr>
                <p14:cNvContentPartPr/>
                <p14:nvPr/>
              </p14:nvContentPartPr>
              <p14:xfrm>
                <a:off x="11963313" y="961378"/>
                <a:ext cx="718560" cy="34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FE4BC7-AA93-7CD1-FF00-B06AB189AD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954673" y="952738"/>
                  <a:ext cx="736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470151-63CD-A4B7-9B99-396719E12264}"/>
                    </a:ext>
                  </a:extLst>
                </p14:cNvPr>
                <p14:cNvContentPartPr/>
                <p14:nvPr/>
              </p14:nvContentPartPr>
              <p14:xfrm>
                <a:off x="9396153" y="1249738"/>
                <a:ext cx="832320" cy="516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470151-63CD-A4B7-9B99-396719E122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87153" y="1240738"/>
                  <a:ext cx="8499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CB893-109D-C596-3226-A4183DE1E102}"/>
                    </a:ext>
                  </a:extLst>
                </p14:cNvPr>
                <p14:cNvContentPartPr/>
                <p14:nvPr/>
              </p14:nvContentPartPr>
              <p14:xfrm>
                <a:off x="10173393" y="1585978"/>
                <a:ext cx="255960" cy="40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CB893-109D-C596-3226-A4183DE1E1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64753" y="1576978"/>
                  <a:ext cx="2736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81526D-E778-C667-F7D4-D5D06ABBED06}"/>
                    </a:ext>
                  </a:extLst>
                </p14:cNvPr>
                <p14:cNvContentPartPr/>
                <p14:nvPr/>
              </p14:nvContentPartPr>
              <p14:xfrm>
                <a:off x="10776033" y="1697578"/>
                <a:ext cx="427680" cy="352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81526D-E778-C667-F7D4-D5D06ABBED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67393" y="1688578"/>
                  <a:ext cx="4453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A3870A-DB59-DE73-741A-97824D7C5BFA}"/>
                    </a:ext>
                  </a:extLst>
                </p14:cNvPr>
                <p14:cNvContentPartPr/>
                <p14:nvPr/>
              </p14:nvContentPartPr>
              <p14:xfrm>
                <a:off x="10960713" y="1819618"/>
                <a:ext cx="528840" cy="20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A3870A-DB59-DE73-741A-97824D7C5B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52073" y="1810618"/>
                  <a:ext cx="546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40B325-C201-5F83-5CD1-E1AA3DED61E2}"/>
                    </a:ext>
                  </a:extLst>
                </p14:cNvPr>
                <p14:cNvContentPartPr/>
                <p14:nvPr/>
              </p14:nvContentPartPr>
              <p14:xfrm>
                <a:off x="11371113" y="1720618"/>
                <a:ext cx="94680" cy="9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40B325-C201-5F83-5CD1-E1AA3DED61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62473" y="1711618"/>
                  <a:ext cx="112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0DB5CC-8658-125B-ADE3-F56575975D0B}"/>
                    </a:ext>
                  </a:extLst>
                </p14:cNvPr>
                <p14:cNvContentPartPr/>
                <p14:nvPr/>
              </p14:nvContentPartPr>
              <p14:xfrm>
                <a:off x="11376153" y="1665898"/>
                <a:ext cx="300240" cy="35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0DB5CC-8658-125B-ADE3-F56575975D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67513" y="1656898"/>
                  <a:ext cx="317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FAAF2B-2943-81E0-85C3-D86089188C23}"/>
                    </a:ext>
                  </a:extLst>
                </p14:cNvPr>
                <p14:cNvContentPartPr/>
                <p14:nvPr/>
              </p14:nvContentPartPr>
              <p14:xfrm>
                <a:off x="11727873" y="1652218"/>
                <a:ext cx="228600" cy="35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FAAF2B-2943-81E0-85C3-D86089188C2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19233" y="1643578"/>
                  <a:ext cx="2462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F01C4D-39AC-8EB8-98D9-B9F4B8E0D2A1}"/>
                    </a:ext>
                  </a:extLst>
                </p14:cNvPr>
                <p14:cNvContentPartPr/>
                <p14:nvPr/>
              </p14:nvContentPartPr>
              <p14:xfrm>
                <a:off x="12034593" y="1789378"/>
                <a:ext cx="830520" cy="48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F01C4D-39AC-8EB8-98D9-B9F4B8E0D2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025953" y="1780378"/>
                  <a:ext cx="848160" cy="50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6B7AD01-62D1-F000-DEE8-524CDEFB2B0C}"/>
                  </a:ext>
                </a:extLst>
              </p14:cNvPr>
              <p14:cNvContentPartPr/>
              <p14:nvPr/>
            </p14:nvContentPartPr>
            <p14:xfrm>
              <a:off x="4964553" y="1709818"/>
              <a:ext cx="324360" cy="295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6B7AD01-62D1-F000-DEE8-524CDEFB2B0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55553" y="1701178"/>
                <a:ext cx="3420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F3B3DF-95AD-D972-94B2-B82419F06D75}"/>
                  </a:ext>
                </a:extLst>
              </p14:cNvPr>
              <p14:cNvContentPartPr/>
              <p14:nvPr/>
            </p14:nvContentPartPr>
            <p14:xfrm>
              <a:off x="5444793" y="2156578"/>
              <a:ext cx="178560" cy="39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F3B3DF-95AD-D972-94B2-B82419F06D7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36153" y="2147938"/>
                <a:ext cx="1962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51DC1DA-A961-6463-9513-C39E5EA8A3C6}"/>
              </a:ext>
            </a:extLst>
          </p:cNvPr>
          <p:cNvGrpSpPr/>
          <p:nvPr/>
        </p:nvGrpSpPr>
        <p:grpSpPr>
          <a:xfrm>
            <a:off x="6120153" y="1945618"/>
            <a:ext cx="1118160" cy="52560"/>
            <a:chOff x="6120153" y="1945618"/>
            <a:chExt cx="1118160" cy="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21CB4F-8CF6-32CB-0B70-34301F501A5A}"/>
                    </a:ext>
                  </a:extLst>
                </p14:cNvPr>
                <p14:cNvContentPartPr/>
                <p14:nvPr/>
              </p14:nvContentPartPr>
              <p14:xfrm>
                <a:off x="6120153" y="1951378"/>
                <a:ext cx="511560" cy="27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21CB4F-8CF6-32CB-0B70-34301F501A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11153" y="1942738"/>
                  <a:ext cx="529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EED7C7-4D31-9F77-19D5-FC5FF1861417}"/>
                    </a:ext>
                  </a:extLst>
                </p14:cNvPr>
                <p14:cNvContentPartPr/>
                <p14:nvPr/>
              </p14:nvContentPartPr>
              <p14:xfrm>
                <a:off x="6979473" y="1959298"/>
                <a:ext cx="189720" cy="27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EED7C7-4D31-9F77-19D5-FC5FF18614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70473" y="1950298"/>
                  <a:ext cx="207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AA6490-3399-566E-4949-B62A1207E55F}"/>
                    </a:ext>
                  </a:extLst>
                </p14:cNvPr>
                <p14:cNvContentPartPr/>
                <p14:nvPr/>
              </p14:nvContentPartPr>
              <p14:xfrm>
                <a:off x="6957873" y="1945618"/>
                <a:ext cx="280440" cy="5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AA6490-3399-566E-4949-B62A1207E55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49233" y="1936978"/>
                  <a:ext cx="298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08C28D-13BE-F7CA-7B41-3B9DAB6A74E3}"/>
                    </a:ext>
                  </a:extLst>
                </p14:cNvPr>
                <p14:cNvContentPartPr/>
                <p14:nvPr/>
              </p14:nvContentPartPr>
              <p14:xfrm>
                <a:off x="7062633" y="1982338"/>
                <a:ext cx="135000" cy="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08C28D-13BE-F7CA-7B41-3B9DAB6A74E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53993" y="1973338"/>
                  <a:ext cx="152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7AB0ED-D898-FD24-3A54-226BA7F3DF47}"/>
                    </a:ext>
                  </a:extLst>
                </p14:cNvPr>
                <p14:cNvContentPartPr/>
                <p14:nvPr/>
              </p14:nvContentPartPr>
              <p14:xfrm>
                <a:off x="6971913" y="1972618"/>
                <a:ext cx="147240" cy="1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7AB0ED-D898-FD24-3A54-226BA7F3DF4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63273" y="1963618"/>
                  <a:ext cx="164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1AF68A-267B-48EE-EAEA-C4FE115FEE32}"/>
                    </a:ext>
                  </a:extLst>
                </p14:cNvPr>
                <p14:cNvContentPartPr/>
                <p14:nvPr/>
              </p14:nvContentPartPr>
              <p14:xfrm>
                <a:off x="7053993" y="1984498"/>
                <a:ext cx="108000" cy="1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1AF68A-267B-48EE-EAEA-C4FE115FEE3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45353" y="1975498"/>
                  <a:ext cx="1256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3E3D43-CAD5-FB19-9ED9-8E50CDBF5A58}"/>
              </a:ext>
            </a:extLst>
          </p:cNvPr>
          <p:cNvGrpSpPr/>
          <p:nvPr/>
        </p:nvGrpSpPr>
        <p:grpSpPr>
          <a:xfrm>
            <a:off x="5871033" y="2145058"/>
            <a:ext cx="513360" cy="54360"/>
            <a:chOff x="5871033" y="2145058"/>
            <a:chExt cx="513360" cy="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450100-62C0-6D31-63D4-F718D6D5D6CC}"/>
                    </a:ext>
                  </a:extLst>
                </p14:cNvPr>
                <p14:cNvContentPartPr/>
                <p14:nvPr/>
              </p14:nvContentPartPr>
              <p14:xfrm>
                <a:off x="6268833" y="2166298"/>
                <a:ext cx="115560" cy="33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450100-62C0-6D31-63D4-F718D6D5D6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59833" y="2157298"/>
                  <a:ext cx="133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CAFFA3-E3CD-CBED-9EE4-267EE834E15B}"/>
                    </a:ext>
                  </a:extLst>
                </p14:cNvPr>
                <p14:cNvContentPartPr/>
                <p14:nvPr/>
              </p14:nvContentPartPr>
              <p14:xfrm>
                <a:off x="5895153" y="2162338"/>
                <a:ext cx="106560" cy="1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CAFFA3-E3CD-CBED-9EE4-267EE834E15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86153" y="2153698"/>
                  <a:ext cx="124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CCBE39-7D47-905D-973E-45F77E9785A8}"/>
                    </a:ext>
                  </a:extLst>
                </p14:cNvPr>
                <p14:cNvContentPartPr/>
                <p14:nvPr/>
              </p14:nvContentPartPr>
              <p14:xfrm>
                <a:off x="6218793" y="2145058"/>
                <a:ext cx="127440" cy="35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CCBE39-7D47-905D-973E-45F77E9785A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10153" y="2136418"/>
                  <a:ext cx="145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0C140B-BDA8-F9A0-CD53-E02ABA3C000F}"/>
                    </a:ext>
                  </a:extLst>
                </p14:cNvPr>
                <p14:cNvContentPartPr/>
                <p14:nvPr/>
              </p14:nvContentPartPr>
              <p14:xfrm>
                <a:off x="5871033" y="2164498"/>
                <a:ext cx="123120" cy="11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0C140B-BDA8-F9A0-CD53-E02ABA3C000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62393" y="2155498"/>
                  <a:ext cx="1407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F947BA1-2536-B1EC-A801-7CD38ADA2BF6}"/>
                  </a:ext>
                </a:extLst>
              </p14:cNvPr>
              <p14:cNvContentPartPr/>
              <p14:nvPr/>
            </p14:nvContentPartPr>
            <p14:xfrm>
              <a:off x="5266233" y="2155858"/>
              <a:ext cx="213120" cy="1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F947BA1-2536-B1EC-A801-7CD38ADA2BF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57593" y="2146858"/>
                <a:ext cx="230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D0A1A13-C734-0B5B-1F16-EE9435FA6946}"/>
                  </a:ext>
                </a:extLst>
              </p14:cNvPr>
              <p14:cNvContentPartPr/>
              <p14:nvPr/>
            </p14:nvContentPartPr>
            <p14:xfrm>
              <a:off x="4662513" y="1981618"/>
              <a:ext cx="217080" cy="690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D0A1A13-C734-0B5B-1F16-EE9435FA69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53513" y="1972618"/>
                <a:ext cx="234720" cy="7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766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3ED14-94FE-FC32-39C6-0B7734146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18" y="1055782"/>
            <a:ext cx="7570071" cy="4485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179069-A228-BE38-54B5-49CB8AAE9CF0}"/>
                  </a:ext>
                </a:extLst>
              </p14:cNvPr>
              <p14:cNvContentPartPr/>
              <p14:nvPr/>
            </p14:nvContentPartPr>
            <p14:xfrm>
              <a:off x="3550708" y="2196748"/>
              <a:ext cx="82440" cy="7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179069-A228-BE38-54B5-49CB8AAE9C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2068" y="2188108"/>
                <a:ext cx="100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1AEA77-0C8A-6E4B-E0FA-E44FB6C7BE17}"/>
                  </a:ext>
                </a:extLst>
              </p14:cNvPr>
              <p14:cNvContentPartPr/>
              <p14:nvPr/>
            </p14:nvContentPartPr>
            <p14:xfrm>
              <a:off x="1879228" y="2368468"/>
              <a:ext cx="443160" cy="116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1AEA77-0C8A-6E4B-E0FA-E44FB6C7B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0228" y="2359468"/>
                <a:ext cx="460800" cy="11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456B48A-DD17-7569-5683-7F4169DA9CE6}"/>
              </a:ext>
            </a:extLst>
          </p:cNvPr>
          <p:cNvGrpSpPr/>
          <p:nvPr/>
        </p:nvGrpSpPr>
        <p:grpSpPr>
          <a:xfrm>
            <a:off x="1883188" y="2382263"/>
            <a:ext cx="404640" cy="1279440"/>
            <a:chOff x="1883188" y="2382263"/>
            <a:chExt cx="404640" cy="12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9BE64F-B106-BC79-A03A-BDCD40B5F838}"/>
                    </a:ext>
                  </a:extLst>
                </p14:cNvPr>
                <p14:cNvContentPartPr/>
                <p14:nvPr/>
              </p14:nvContentPartPr>
              <p14:xfrm>
                <a:off x="1883188" y="2467223"/>
                <a:ext cx="62640" cy="1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9BE64F-B106-BC79-A03A-BDCD40B5F8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4188" y="2458223"/>
                  <a:ext cx="80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CE2B12-1870-D9C6-F7CA-3814431BA33B}"/>
                    </a:ext>
                  </a:extLst>
                </p14:cNvPr>
                <p14:cNvContentPartPr/>
                <p14:nvPr/>
              </p14:nvContentPartPr>
              <p14:xfrm>
                <a:off x="1892548" y="2382263"/>
                <a:ext cx="395280" cy="127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CE2B12-1870-D9C6-F7CA-3814431BA3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83548" y="2373623"/>
                  <a:ext cx="412920" cy="12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EA0BA5-BC8B-B6D8-1BE7-141CDF983A38}"/>
                  </a:ext>
                </a:extLst>
              </p14:cNvPr>
              <p14:cNvContentPartPr/>
              <p14:nvPr/>
            </p14:nvContentPartPr>
            <p14:xfrm>
              <a:off x="4073788" y="4367303"/>
              <a:ext cx="453960" cy="4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EA0BA5-BC8B-B6D8-1BE7-141CDF983A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65148" y="4358663"/>
                <a:ext cx="471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B9BD47-976C-066C-76F9-8C4A5CBDC941}"/>
                  </a:ext>
                </a:extLst>
              </p14:cNvPr>
              <p14:cNvContentPartPr/>
              <p14:nvPr/>
            </p14:nvContentPartPr>
            <p14:xfrm>
              <a:off x="4148308" y="4361903"/>
              <a:ext cx="258120" cy="48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B9BD47-976C-066C-76F9-8C4A5CBDC9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9668" y="4352903"/>
                <a:ext cx="2757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48A7E97-15B0-951D-0016-858F4D916330}"/>
                  </a:ext>
                </a:extLst>
              </p14:cNvPr>
              <p14:cNvContentPartPr/>
              <p14:nvPr/>
            </p14:nvContentPartPr>
            <p14:xfrm>
              <a:off x="3727108" y="6120143"/>
              <a:ext cx="876240" cy="29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48A7E97-15B0-951D-0016-858F4D91633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18108" y="6111503"/>
                <a:ext cx="893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321CDE3-ECBB-406C-D4E0-7365FA1BBB44}"/>
                  </a:ext>
                </a:extLst>
              </p14:cNvPr>
              <p14:cNvContentPartPr/>
              <p14:nvPr/>
            </p14:nvContentPartPr>
            <p14:xfrm>
              <a:off x="4743388" y="5606063"/>
              <a:ext cx="160920" cy="298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321CDE3-ECBB-406C-D4E0-7365FA1BBB4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34748" y="5597063"/>
                <a:ext cx="1785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B882C6B-6430-7858-CE14-117CF1AC9803}"/>
                  </a:ext>
                </a:extLst>
              </p14:cNvPr>
              <p14:cNvContentPartPr/>
              <p14:nvPr/>
            </p14:nvContentPartPr>
            <p14:xfrm>
              <a:off x="4763188" y="5882543"/>
              <a:ext cx="387000" cy="263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B882C6B-6430-7858-CE14-117CF1AC98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54548" y="5873903"/>
                <a:ext cx="404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B303042-B518-1566-4D6F-D6861078E41E}"/>
                  </a:ext>
                </a:extLst>
              </p14:cNvPr>
              <p14:cNvContentPartPr/>
              <p14:nvPr/>
            </p14:nvContentPartPr>
            <p14:xfrm>
              <a:off x="4809628" y="6404543"/>
              <a:ext cx="1413360" cy="84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B303042-B518-1566-4D6F-D6861078E4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00628" y="6395543"/>
                <a:ext cx="143100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AF5A3EF8-8990-A7A8-4DF4-F636A345D94E}"/>
              </a:ext>
            </a:extLst>
          </p:cNvPr>
          <p:cNvGrpSpPr/>
          <p:nvPr/>
        </p:nvGrpSpPr>
        <p:grpSpPr>
          <a:xfrm>
            <a:off x="4871188" y="5598503"/>
            <a:ext cx="1144080" cy="189360"/>
            <a:chOff x="4871188" y="5598503"/>
            <a:chExt cx="114408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531783-C25C-21E2-3304-983A3E9901EB}"/>
                    </a:ext>
                  </a:extLst>
                </p14:cNvPr>
                <p14:cNvContentPartPr/>
                <p14:nvPr/>
              </p14:nvContentPartPr>
              <p14:xfrm>
                <a:off x="4871188" y="5598503"/>
                <a:ext cx="622440" cy="189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531783-C25C-21E2-3304-983A3E9901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62548" y="5589863"/>
                  <a:ext cx="640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6C35F2-A34D-9257-113A-6CA954ED08FD}"/>
                    </a:ext>
                  </a:extLst>
                </p14:cNvPr>
                <p14:cNvContentPartPr/>
                <p14:nvPr/>
              </p14:nvContentPartPr>
              <p14:xfrm>
                <a:off x="5408668" y="5604263"/>
                <a:ext cx="606600" cy="181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6C35F2-A34D-9257-113A-6CA954ED08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00028" y="5595263"/>
                  <a:ext cx="6242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7F021B-3D12-05E7-754B-A54899AE32F4}"/>
              </a:ext>
            </a:extLst>
          </p:cNvPr>
          <p:cNvGrpSpPr/>
          <p:nvPr/>
        </p:nvGrpSpPr>
        <p:grpSpPr>
          <a:xfrm>
            <a:off x="6751828" y="5635943"/>
            <a:ext cx="1425600" cy="253800"/>
            <a:chOff x="6751828" y="5635943"/>
            <a:chExt cx="142560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F50CD2F-4502-8457-6EB2-9DD77C113F08}"/>
                    </a:ext>
                  </a:extLst>
                </p14:cNvPr>
                <p14:cNvContentPartPr/>
                <p14:nvPr/>
              </p14:nvContentPartPr>
              <p14:xfrm>
                <a:off x="6751828" y="5669063"/>
                <a:ext cx="148320" cy="180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F50CD2F-4502-8457-6EB2-9DD77C113F0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43188" y="5660063"/>
                  <a:ext cx="165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E682A3C-4E70-CC98-EEF7-E64D53C2CA05}"/>
                    </a:ext>
                  </a:extLst>
                </p14:cNvPr>
                <p14:cNvContentPartPr/>
                <p14:nvPr/>
              </p14:nvContentPartPr>
              <p14:xfrm>
                <a:off x="6801148" y="5675903"/>
                <a:ext cx="147240" cy="9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E682A3C-4E70-CC98-EEF7-E64D53C2CA0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92508" y="5667263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5CA4B7-74D2-0094-5ACD-148ACCF44249}"/>
                    </a:ext>
                  </a:extLst>
                </p14:cNvPr>
                <p14:cNvContentPartPr/>
                <p14:nvPr/>
              </p14:nvContentPartPr>
              <p14:xfrm>
                <a:off x="6987988" y="5677703"/>
                <a:ext cx="151200" cy="127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5CA4B7-74D2-0094-5ACD-148ACCF4424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79348" y="5668703"/>
                  <a:ext cx="168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927F23-3867-A2AD-18C1-F11926122ABD}"/>
                    </a:ext>
                  </a:extLst>
                </p14:cNvPr>
                <p14:cNvContentPartPr/>
                <p14:nvPr/>
              </p14:nvContentPartPr>
              <p14:xfrm>
                <a:off x="7164388" y="5665463"/>
                <a:ext cx="82800" cy="224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927F23-3867-A2AD-18C1-F11926122A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55748" y="5656463"/>
                  <a:ext cx="100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4655D1-3EE3-7549-685F-2A16E6C80F07}"/>
                    </a:ext>
                  </a:extLst>
                </p14:cNvPr>
                <p14:cNvContentPartPr/>
                <p14:nvPr/>
              </p14:nvContentPartPr>
              <p14:xfrm>
                <a:off x="7345468" y="5700383"/>
                <a:ext cx="242640" cy="124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4655D1-3EE3-7549-685F-2A16E6C80F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36468" y="5691383"/>
                  <a:ext cx="260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289D70-563A-AF44-6EF8-698670DD3106}"/>
                    </a:ext>
                  </a:extLst>
                </p14:cNvPr>
                <p14:cNvContentPartPr/>
                <p14:nvPr/>
              </p14:nvContentPartPr>
              <p14:xfrm>
                <a:off x="7515748" y="5635943"/>
                <a:ext cx="240480" cy="235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289D70-563A-AF44-6EF8-698670DD31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06748" y="5626943"/>
                  <a:ext cx="258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E7DA5DA-BCEB-4BC2-B67E-EA640389D872}"/>
                    </a:ext>
                  </a:extLst>
                </p14:cNvPr>
                <p14:cNvContentPartPr/>
                <p14:nvPr/>
              </p14:nvContentPartPr>
              <p14:xfrm>
                <a:off x="7941628" y="5755463"/>
                <a:ext cx="235800" cy="6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E7DA5DA-BCEB-4BC2-B67E-EA640389D8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2628" y="5746463"/>
                  <a:ext cx="253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C03AA6B-2A2D-FF50-8EE2-F7EE6FCEEFBE}"/>
                    </a:ext>
                  </a:extLst>
                </p14:cNvPr>
                <p14:cNvContentPartPr/>
                <p14:nvPr/>
              </p14:nvContentPartPr>
              <p14:xfrm>
                <a:off x="7919668" y="5677703"/>
                <a:ext cx="212400" cy="2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C03AA6B-2A2D-FF50-8EE2-F7EE6FCEEF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11028" y="5669063"/>
                  <a:ext cx="2300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BA25496-6178-3E84-29DD-16C6C24649A5}"/>
              </a:ext>
            </a:extLst>
          </p:cNvPr>
          <p:cNvGrpSpPr/>
          <p:nvPr/>
        </p:nvGrpSpPr>
        <p:grpSpPr>
          <a:xfrm>
            <a:off x="8400988" y="5659343"/>
            <a:ext cx="1548360" cy="219600"/>
            <a:chOff x="8400988" y="5659343"/>
            <a:chExt cx="15483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66E5E-35CE-FA89-EE24-503661E07A75}"/>
                    </a:ext>
                  </a:extLst>
                </p14:cNvPr>
                <p14:cNvContentPartPr/>
                <p14:nvPr/>
              </p14:nvContentPartPr>
              <p14:xfrm>
                <a:off x="8400988" y="5673743"/>
                <a:ext cx="261000" cy="205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66E5E-35CE-FA89-EE24-503661E07A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91988" y="5665103"/>
                  <a:ext cx="278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DF20CF-2BCD-0F54-10D1-C6E4201C2FCC}"/>
                    </a:ext>
                  </a:extLst>
                </p14:cNvPr>
                <p14:cNvContentPartPr/>
                <p14:nvPr/>
              </p14:nvContentPartPr>
              <p14:xfrm>
                <a:off x="8839468" y="5759063"/>
                <a:ext cx="198000" cy="39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DF20CF-2BCD-0F54-10D1-C6E4201C2F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30468" y="5750063"/>
                  <a:ext cx="21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AD4FE7-B221-1C49-EFB4-65D1E8316474}"/>
                    </a:ext>
                  </a:extLst>
                </p14:cNvPr>
                <p14:cNvContentPartPr/>
                <p14:nvPr/>
              </p14:nvContentPartPr>
              <p14:xfrm>
                <a:off x="8829388" y="5712983"/>
                <a:ext cx="249480" cy="2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AD4FE7-B221-1C49-EFB4-65D1E83164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20748" y="5703983"/>
                  <a:ext cx="267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D4D4BF-4480-5B88-2E03-24C1E96C42A4}"/>
                    </a:ext>
                  </a:extLst>
                </p14:cNvPr>
                <p14:cNvContentPartPr/>
                <p14:nvPr/>
              </p14:nvContentPartPr>
              <p14:xfrm>
                <a:off x="9245548" y="5727743"/>
                <a:ext cx="104760" cy="125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D4D4BF-4480-5B88-2E03-24C1E96C42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6908" y="5718743"/>
                  <a:ext cx="12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1C9117-9A47-441A-E465-8B79035DBBB5}"/>
                    </a:ext>
                  </a:extLst>
                </p14:cNvPr>
                <p14:cNvContentPartPr/>
                <p14:nvPr/>
              </p14:nvContentPartPr>
              <p14:xfrm>
                <a:off x="9196588" y="5665103"/>
                <a:ext cx="92160" cy="24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1C9117-9A47-441A-E465-8B79035DBB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87588" y="5656103"/>
                  <a:ext cx="109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41F11E7-84D8-A5CC-C463-F8051DCF9FD6}"/>
                    </a:ext>
                  </a:extLst>
                </p14:cNvPr>
                <p14:cNvContentPartPr/>
                <p14:nvPr/>
              </p14:nvContentPartPr>
              <p14:xfrm>
                <a:off x="9370828" y="5687063"/>
                <a:ext cx="275040" cy="12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41F11E7-84D8-A5CC-C463-F8051DCF9FD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61828" y="5678423"/>
                  <a:ext cx="292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525806-914A-8D75-7C33-F76E296972B7}"/>
                    </a:ext>
                  </a:extLst>
                </p14:cNvPr>
                <p14:cNvContentPartPr/>
                <p14:nvPr/>
              </p14:nvContentPartPr>
              <p14:xfrm>
                <a:off x="9763228" y="5659343"/>
                <a:ext cx="141840" cy="19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525806-914A-8D75-7C33-F76E296972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54588" y="5650703"/>
                  <a:ext cx="159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3FB1DD-8809-9CC9-6F55-064E414253EE}"/>
                    </a:ext>
                  </a:extLst>
                </p14:cNvPr>
                <p14:cNvContentPartPr/>
                <p14:nvPr/>
              </p14:nvContentPartPr>
              <p14:xfrm>
                <a:off x="9750268" y="5729543"/>
                <a:ext cx="199080" cy="46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3FB1DD-8809-9CC9-6F55-064E414253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1268" y="5720543"/>
                  <a:ext cx="21672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D9857FA-8328-72AD-CD39-3E3F0000CD23}"/>
                  </a:ext>
                </a:extLst>
              </p14:cNvPr>
              <p14:cNvContentPartPr/>
              <p14:nvPr/>
            </p14:nvContentPartPr>
            <p14:xfrm>
              <a:off x="6116428" y="6287543"/>
              <a:ext cx="662400" cy="23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D9857FA-8328-72AD-CD39-3E3F0000CD2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07788" y="6278543"/>
                <a:ext cx="68004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375EEA8E-603F-D060-45BD-B7EE2CD84F12}"/>
              </a:ext>
            </a:extLst>
          </p:cNvPr>
          <p:cNvGrpSpPr/>
          <p:nvPr/>
        </p:nvGrpSpPr>
        <p:grpSpPr>
          <a:xfrm>
            <a:off x="4998988" y="6282503"/>
            <a:ext cx="1222560" cy="531000"/>
            <a:chOff x="4998988" y="6282503"/>
            <a:chExt cx="122256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39F40A-2B43-C097-1A0F-976846AC0838}"/>
                    </a:ext>
                  </a:extLst>
                </p14:cNvPr>
                <p14:cNvContentPartPr/>
                <p14:nvPr/>
              </p14:nvContentPartPr>
              <p14:xfrm>
                <a:off x="4998988" y="6529463"/>
                <a:ext cx="318960" cy="216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39F40A-2B43-C097-1A0F-976846AC083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89988" y="6520463"/>
                  <a:ext cx="336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FB4466-1CB2-9D42-74A9-13B982CBCA45}"/>
                    </a:ext>
                  </a:extLst>
                </p14:cNvPr>
                <p14:cNvContentPartPr/>
                <p14:nvPr/>
              </p14:nvContentPartPr>
              <p14:xfrm>
                <a:off x="5300668" y="6592823"/>
                <a:ext cx="137880" cy="12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FB4466-1CB2-9D42-74A9-13B982CBCA4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91668" y="6584183"/>
                  <a:ext cx="155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CEF325-DE2B-A003-9645-F4D62FE22F68}"/>
                    </a:ext>
                  </a:extLst>
                </p14:cNvPr>
                <p14:cNvContentPartPr/>
                <p14:nvPr/>
              </p14:nvContentPartPr>
              <p14:xfrm>
                <a:off x="5267908" y="6538463"/>
                <a:ext cx="92160" cy="2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CEF325-DE2B-A003-9645-F4D62FE22F6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58908" y="6529823"/>
                  <a:ext cx="109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93DE59-DF69-65F1-25E2-924003E84974}"/>
                    </a:ext>
                  </a:extLst>
                </p14:cNvPr>
                <p14:cNvContentPartPr/>
                <p14:nvPr/>
              </p14:nvContentPartPr>
              <p14:xfrm>
                <a:off x="5452588" y="6582743"/>
                <a:ext cx="274320" cy="142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93DE59-DF69-65F1-25E2-924003E849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43588" y="6573743"/>
                  <a:ext cx="291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584A1E-501A-0456-8B32-F12B63F340FC}"/>
                    </a:ext>
                  </a:extLst>
                </p14:cNvPr>
                <p14:cNvContentPartPr/>
                <p14:nvPr/>
              </p14:nvContentPartPr>
              <p14:xfrm>
                <a:off x="5707108" y="6571583"/>
                <a:ext cx="167400" cy="20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584A1E-501A-0456-8B32-F12B63F340F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98108" y="6562943"/>
                  <a:ext cx="185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81020A-4B2C-F65E-B1ED-D8B4D72C0A68}"/>
                    </a:ext>
                  </a:extLst>
                </p14:cNvPr>
                <p14:cNvContentPartPr/>
                <p14:nvPr/>
              </p14:nvContentPartPr>
              <p14:xfrm>
                <a:off x="5729788" y="6627023"/>
                <a:ext cx="171000" cy="4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81020A-4B2C-F65E-B1ED-D8B4D72C0A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21148" y="6618383"/>
                  <a:ext cx="188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1C75AD-706F-526C-675B-BE2BA6141CA1}"/>
                    </a:ext>
                  </a:extLst>
                </p14:cNvPr>
                <p14:cNvContentPartPr/>
                <p14:nvPr/>
              </p14:nvContentPartPr>
              <p14:xfrm>
                <a:off x="5919868" y="6586703"/>
                <a:ext cx="288720" cy="226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1C75AD-706F-526C-675B-BE2BA6141C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910868" y="6577703"/>
                  <a:ext cx="306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25A187-3091-6C12-4413-6DB7540B2028}"/>
                    </a:ext>
                  </a:extLst>
                </p14:cNvPr>
                <p14:cNvContentPartPr/>
                <p14:nvPr/>
              </p14:nvContentPartPr>
              <p14:xfrm>
                <a:off x="5552308" y="6282503"/>
                <a:ext cx="669240" cy="228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25A187-3091-6C12-4413-6DB7540B20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43668" y="6273503"/>
                  <a:ext cx="686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A282E7-D612-8CA9-FE56-967F5341C0EC}"/>
                    </a:ext>
                  </a:extLst>
                </p14:cNvPr>
                <p14:cNvContentPartPr/>
                <p14:nvPr/>
              </p14:nvContentPartPr>
              <p14:xfrm>
                <a:off x="5697028" y="6415343"/>
                <a:ext cx="105120" cy="95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A282E7-D612-8CA9-FE56-967F5341C0E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88388" y="6406703"/>
                  <a:ext cx="122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1577A2-5024-FC4A-AA86-3153F42146CB}"/>
                    </a:ext>
                  </a:extLst>
                </p14:cNvPr>
                <p14:cNvContentPartPr/>
                <p14:nvPr/>
              </p14:nvContentPartPr>
              <p14:xfrm>
                <a:off x="6018148" y="6380423"/>
                <a:ext cx="187200" cy="127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1577A2-5024-FC4A-AA86-3153F42146C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09508" y="6371423"/>
                  <a:ext cx="204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9801357-C328-A643-F524-30067EA3CCB8}"/>
                    </a:ext>
                  </a:extLst>
                </p14:cNvPr>
                <p14:cNvContentPartPr/>
                <p14:nvPr/>
              </p14:nvContentPartPr>
              <p14:xfrm>
                <a:off x="5048668" y="6412823"/>
                <a:ext cx="108360" cy="142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9801357-C328-A643-F524-30067EA3CC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39668" y="6403823"/>
                  <a:ext cx="1260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1D4BE50-78AE-6B79-40A3-10B5A74B99D2}"/>
              </a:ext>
            </a:extLst>
          </p:cNvPr>
          <p:cNvGrpSpPr/>
          <p:nvPr/>
        </p:nvGrpSpPr>
        <p:grpSpPr>
          <a:xfrm>
            <a:off x="7898788" y="6179543"/>
            <a:ext cx="2543040" cy="312480"/>
            <a:chOff x="7898788" y="6179543"/>
            <a:chExt cx="254304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8C6707-4CC0-1892-BF89-E870BEC67B4A}"/>
                    </a:ext>
                  </a:extLst>
                </p14:cNvPr>
                <p14:cNvContentPartPr/>
                <p14:nvPr/>
              </p14:nvContentPartPr>
              <p14:xfrm>
                <a:off x="8043148" y="6396623"/>
                <a:ext cx="262440" cy="61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8C6707-4CC0-1892-BF89-E870BEC67B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34148" y="6387983"/>
                  <a:ext cx="280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E3879A-B8E1-962C-56F9-7EE65F76270E}"/>
                    </a:ext>
                  </a:extLst>
                </p14:cNvPr>
                <p14:cNvContentPartPr/>
                <p14:nvPr/>
              </p14:nvContentPartPr>
              <p14:xfrm>
                <a:off x="7898788" y="6307703"/>
                <a:ext cx="370440" cy="34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E3879A-B8E1-962C-56F9-7EE65F76270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90148" y="6298703"/>
                  <a:ext cx="388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DC1BB6-9BB2-6FFC-26D3-883BAFEAB3AE}"/>
                    </a:ext>
                  </a:extLst>
                </p14:cNvPr>
                <p14:cNvContentPartPr/>
                <p14:nvPr/>
              </p14:nvContentPartPr>
              <p14:xfrm>
                <a:off x="8361388" y="6241103"/>
                <a:ext cx="347040" cy="250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DC1BB6-9BB2-6FFC-26D3-883BAFEAB3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52748" y="6232463"/>
                  <a:ext cx="364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95F4C4-202C-4594-0174-81287045268B}"/>
                    </a:ext>
                  </a:extLst>
                </p14:cNvPr>
                <p14:cNvContentPartPr/>
                <p14:nvPr/>
              </p14:nvContentPartPr>
              <p14:xfrm>
                <a:off x="8829028" y="6368903"/>
                <a:ext cx="301320" cy="7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95F4C4-202C-4594-0174-81287045268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20388" y="6360263"/>
                  <a:ext cx="318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BD27C6-2032-3D30-5D87-6706BA26B59A}"/>
                    </a:ext>
                  </a:extLst>
                </p14:cNvPr>
                <p14:cNvContentPartPr/>
                <p14:nvPr/>
              </p14:nvContentPartPr>
              <p14:xfrm>
                <a:off x="8844148" y="6254783"/>
                <a:ext cx="297000" cy="70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BD27C6-2032-3D30-5D87-6706BA26B5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35508" y="6245783"/>
                  <a:ext cx="314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AA373FD-5AEC-86C8-2263-139FE03BB718}"/>
                    </a:ext>
                  </a:extLst>
                </p14:cNvPr>
                <p14:cNvContentPartPr/>
                <p14:nvPr/>
              </p14:nvContentPartPr>
              <p14:xfrm>
                <a:off x="9285148" y="6274943"/>
                <a:ext cx="118440" cy="175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AA373FD-5AEC-86C8-2263-139FE03BB7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76148" y="6266303"/>
                  <a:ext cx="136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D9612C-BB63-314F-A560-DC6A39983685}"/>
                    </a:ext>
                  </a:extLst>
                </p14:cNvPr>
                <p14:cNvContentPartPr/>
                <p14:nvPr/>
              </p14:nvContentPartPr>
              <p14:xfrm>
                <a:off x="9199828" y="6182783"/>
                <a:ext cx="187200" cy="35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D9612C-BB63-314F-A560-DC6A399836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90828" y="6174143"/>
                  <a:ext cx="204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E7223E-BCEE-0408-8EF6-1B6E24D8EE59}"/>
                    </a:ext>
                  </a:extLst>
                </p14:cNvPr>
                <p14:cNvContentPartPr/>
                <p14:nvPr/>
              </p14:nvContentPartPr>
              <p14:xfrm>
                <a:off x="9498628" y="6244343"/>
                <a:ext cx="392760" cy="192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E7223E-BCEE-0408-8EF6-1B6E24D8EE5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89988" y="6235703"/>
                  <a:ext cx="410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ECC37F-67B6-26E6-E5DA-FA1DEB0C00FF}"/>
                    </a:ext>
                  </a:extLst>
                </p14:cNvPr>
                <p14:cNvContentPartPr/>
                <p14:nvPr/>
              </p14:nvContentPartPr>
              <p14:xfrm>
                <a:off x="9759988" y="6179543"/>
                <a:ext cx="681840" cy="256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FECC37F-67B6-26E6-E5DA-FA1DEB0C00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51348" y="6170543"/>
                  <a:ext cx="699480" cy="27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921B5D9-9764-2559-660B-59B046FE4920}"/>
                  </a:ext>
                </a:extLst>
              </p14:cNvPr>
              <p14:cNvContentPartPr/>
              <p14:nvPr/>
            </p14:nvContentPartPr>
            <p14:xfrm>
              <a:off x="4363588" y="2754503"/>
              <a:ext cx="213120" cy="16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921B5D9-9764-2559-660B-59B046FE492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54588" y="2745503"/>
                <a:ext cx="230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F443D08-05C2-32F0-D3E8-7C8ACABFA303}"/>
                  </a:ext>
                </a:extLst>
              </p14:cNvPr>
              <p14:cNvContentPartPr/>
              <p14:nvPr/>
            </p14:nvContentPartPr>
            <p14:xfrm>
              <a:off x="3975508" y="4966703"/>
              <a:ext cx="584640" cy="4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F443D08-05C2-32F0-D3E8-7C8ACABFA30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966508" y="4957703"/>
                <a:ext cx="60228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F60ACA-3887-5F09-4C25-C1F861AA07D1}"/>
              </a:ext>
            </a:extLst>
          </p:cNvPr>
          <p:cNvGrpSpPr/>
          <p:nvPr/>
        </p:nvGrpSpPr>
        <p:grpSpPr>
          <a:xfrm>
            <a:off x="4022668" y="3596183"/>
            <a:ext cx="1780560" cy="437400"/>
            <a:chOff x="4022668" y="3596183"/>
            <a:chExt cx="178056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0CCD4F-6BBA-BC47-2E0D-A4FAAB66FD5F}"/>
                    </a:ext>
                  </a:extLst>
                </p14:cNvPr>
                <p14:cNvContentPartPr/>
                <p14:nvPr/>
              </p14:nvContentPartPr>
              <p14:xfrm>
                <a:off x="4022668" y="3898223"/>
                <a:ext cx="351000" cy="13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0CCD4F-6BBA-BC47-2E0D-A4FAAB66FD5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14028" y="3889223"/>
                  <a:ext cx="368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CABB8C-F2E5-5608-18D9-2A3C2C622ED6}"/>
                    </a:ext>
                  </a:extLst>
                </p14:cNvPr>
                <p14:cNvContentPartPr/>
                <p14:nvPr/>
              </p14:nvContentPartPr>
              <p14:xfrm>
                <a:off x="4354228" y="3917663"/>
                <a:ext cx="219240" cy="76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CABB8C-F2E5-5608-18D9-2A3C2C622E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5588" y="3909023"/>
                  <a:ext cx="236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0CEA12-04D5-87B0-35C3-61C828DA1922}"/>
                    </a:ext>
                  </a:extLst>
                </p14:cNvPr>
                <p14:cNvContentPartPr/>
                <p14:nvPr/>
              </p14:nvContentPartPr>
              <p14:xfrm>
                <a:off x="4609108" y="3855023"/>
                <a:ext cx="99360" cy="178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0CEA12-04D5-87B0-35C3-61C828DA192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00468" y="3846383"/>
                  <a:ext cx="117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B35673-2A98-4E35-549F-DD0A915678F4}"/>
                    </a:ext>
                  </a:extLst>
                </p14:cNvPr>
                <p14:cNvContentPartPr/>
                <p14:nvPr/>
              </p14:nvContentPartPr>
              <p14:xfrm>
                <a:off x="4563388" y="3889943"/>
                <a:ext cx="199440" cy="66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B35673-2A98-4E35-549F-DD0A915678F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54388" y="3881303"/>
                  <a:ext cx="217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4A988C-5AE6-E5A2-E07C-A115CC63DCF1}"/>
                    </a:ext>
                  </a:extLst>
                </p14:cNvPr>
                <p14:cNvContentPartPr/>
                <p14:nvPr/>
              </p14:nvContentPartPr>
              <p14:xfrm>
                <a:off x="4853548" y="3766463"/>
                <a:ext cx="165600" cy="22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4A988C-5AE6-E5A2-E07C-A115CC63DCF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44548" y="3757823"/>
                  <a:ext cx="183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7A3215-13F0-BA4B-98BE-E560E7917441}"/>
                    </a:ext>
                  </a:extLst>
                </p14:cNvPr>
                <p14:cNvContentPartPr/>
                <p14:nvPr/>
              </p14:nvContentPartPr>
              <p14:xfrm>
                <a:off x="5102668" y="3761783"/>
                <a:ext cx="105840" cy="136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7A3215-13F0-BA4B-98BE-E560E791744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94028" y="3753143"/>
                  <a:ext cx="123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D0FEFA-B7AA-3915-A2FE-E9C9FD098F43}"/>
                    </a:ext>
                  </a:extLst>
                </p14:cNvPr>
                <p14:cNvContentPartPr/>
                <p14:nvPr/>
              </p14:nvContentPartPr>
              <p14:xfrm>
                <a:off x="5292388" y="3788783"/>
                <a:ext cx="87120" cy="12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D0FEFA-B7AA-3915-A2FE-E9C9FD098F4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83748" y="3779783"/>
                  <a:ext cx="104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B1FC02-B15B-8356-1C18-799715018C11}"/>
                    </a:ext>
                  </a:extLst>
                </p14:cNvPr>
                <p14:cNvContentPartPr/>
                <p14:nvPr/>
              </p14:nvContentPartPr>
              <p14:xfrm>
                <a:off x="5415148" y="3705983"/>
                <a:ext cx="144360" cy="20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B1FC02-B15B-8356-1C18-799715018C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06508" y="3697343"/>
                  <a:ext cx="162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41E5D0-354D-205C-D330-48DFE698D60D}"/>
                    </a:ext>
                  </a:extLst>
                </p14:cNvPr>
                <p14:cNvContentPartPr/>
                <p14:nvPr/>
              </p14:nvContentPartPr>
              <p14:xfrm>
                <a:off x="5447908" y="3748103"/>
                <a:ext cx="179640" cy="41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41E5D0-354D-205C-D330-48DFE698D60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38908" y="3739463"/>
                  <a:ext cx="197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BDED9C-8AF9-DBF7-3BDA-EC8B01928218}"/>
                    </a:ext>
                  </a:extLst>
                </p14:cNvPr>
                <p14:cNvContentPartPr/>
                <p14:nvPr/>
              </p14:nvContentPartPr>
              <p14:xfrm>
                <a:off x="5467348" y="3596183"/>
                <a:ext cx="335880" cy="401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BDED9C-8AF9-DBF7-3BDA-EC8B0192821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58708" y="3587543"/>
                  <a:ext cx="353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E9BBEA1-F2BB-9EA1-90BA-E9AB75CBC3CC}"/>
                    </a:ext>
                  </a:extLst>
                </p14:cNvPr>
                <p14:cNvContentPartPr/>
                <p14:nvPr/>
              </p14:nvContentPartPr>
              <p14:xfrm>
                <a:off x="5091508" y="3972743"/>
                <a:ext cx="133920" cy="1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E9BBEA1-F2BB-9EA1-90BA-E9AB75CBC3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82868" y="3964103"/>
                  <a:ext cx="151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CA25C62-F56F-8687-22C1-DD11CB7F31DD}"/>
                    </a:ext>
                  </a:extLst>
                </p14:cNvPr>
                <p14:cNvContentPartPr/>
                <p14:nvPr/>
              </p14:nvContentPartPr>
              <p14:xfrm>
                <a:off x="5360788" y="3970223"/>
                <a:ext cx="151200" cy="51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CA25C62-F56F-8687-22C1-DD11CB7F31D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52148" y="3961583"/>
                  <a:ext cx="16884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15BAE1A-D747-D63C-F84A-E434E79C1E95}"/>
                  </a:ext>
                </a:extLst>
              </p14:cNvPr>
              <p14:cNvContentPartPr/>
              <p14:nvPr/>
            </p14:nvContentPartPr>
            <p14:xfrm>
              <a:off x="4658428" y="5565383"/>
              <a:ext cx="885240" cy="357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15BAE1A-D747-D63C-F84A-E434E79C1E9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649428" y="5556743"/>
                <a:ext cx="9028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C6406E3-8930-7FD4-A3BE-8B476D7048F2}"/>
                  </a:ext>
                </a:extLst>
              </p14:cNvPr>
              <p14:cNvContentPartPr/>
              <p14:nvPr/>
            </p14:nvContentPartPr>
            <p14:xfrm>
              <a:off x="5035348" y="5559983"/>
              <a:ext cx="934200" cy="227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C6406E3-8930-7FD4-A3BE-8B476D7048F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26348" y="5550983"/>
                <a:ext cx="951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56DFF4F-B425-01A6-EAD8-65F7EB0F8D4E}"/>
                  </a:ext>
                </a:extLst>
              </p14:cNvPr>
              <p14:cNvContentPartPr/>
              <p14:nvPr/>
            </p14:nvContentPartPr>
            <p14:xfrm>
              <a:off x="4829428" y="6886943"/>
              <a:ext cx="1533240" cy="112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56DFF4F-B425-01A6-EAD8-65F7EB0F8D4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820428" y="6878303"/>
                <a:ext cx="15508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93790D6-9F80-C755-E1A9-EF920978C22C}"/>
                  </a:ext>
                </a:extLst>
              </p14:cNvPr>
              <p14:cNvContentPartPr/>
              <p14:nvPr/>
            </p14:nvContentPartPr>
            <p14:xfrm>
              <a:off x="6674068" y="6821423"/>
              <a:ext cx="959760" cy="87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93790D6-9F80-C755-E1A9-EF920978C22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665068" y="6812783"/>
                <a:ext cx="9774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708AB3-9EEA-5C72-469E-233D6475D7F1}"/>
                  </a:ext>
                </a:extLst>
              </p14:cNvPr>
              <p14:cNvContentPartPr/>
              <p14:nvPr/>
            </p14:nvContentPartPr>
            <p14:xfrm>
              <a:off x="2584828" y="5939423"/>
              <a:ext cx="418680" cy="22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708AB3-9EEA-5C72-469E-233D6475D7F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575828" y="5930783"/>
                <a:ext cx="4363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5721A82-74FA-E064-7D7B-89E7480870D2}"/>
                  </a:ext>
                </a:extLst>
              </p14:cNvPr>
              <p14:cNvContentPartPr/>
              <p14:nvPr/>
            </p14:nvContentPartPr>
            <p14:xfrm>
              <a:off x="3013588" y="5856623"/>
              <a:ext cx="305640" cy="245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5721A82-74FA-E064-7D7B-89E7480870D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004588" y="5847983"/>
                <a:ext cx="323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590FE1E-EEA7-0AA0-78D8-D085E2B7660C}"/>
                  </a:ext>
                </a:extLst>
              </p14:cNvPr>
              <p14:cNvContentPartPr/>
              <p14:nvPr/>
            </p14:nvContentPartPr>
            <p14:xfrm>
              <a:off x="2580868" y="5943383"/>
              <a:ext cx="674280" cy="602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590FE1E-EEA7-0AA0-78D8-D085E2B7660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572228" y="5934383"/>
                <a:ext cx="69192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FB0001-15B9-5140-C35D-BA345D786700}"/>
                  </a:ext>
                </a:extLst>
              </p14:cNvPr>
              <p14:cNvContentPartPr/>
              <p14:nvPr/>
            </p14:nvContentPartPr>
            <p14:xfrm>
              <a:off x="3180628" y="6389783"/>
              <a:ext cx="317520" cy="28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FB0001-15B9-5140-C35D-BA345D78670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171628" y="6381143"/>
                <a:ext cx="335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60E3E8-27C6-FCA5-21C5-3FE248A46180}"/>
                  </a:ext>
                </a:extLst>
              </p14:cNvPr>
              <p14:cNvContentPartPr/>
              <p14:nvPr/>
            </p14:nvContentPartPr>
            <p14:xfrm>
              <a:off x="3573748" y="5826023"/>
              <a:ext cx="588240" cy="180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60E3E8-27C6-FCA5-21C5-3FE248A4618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565108" y="5817023"/>
                <a:ext cx="6058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666FE89-61A4-D9AC-C499-A0F2E1250C88}"/>
                  </a:ext>
                </a:extLst>
              </p14:cNvPr>
              <p14:cNvContentPartPr/>
              <p14:nvPr/>
            </p14:nvContentPartPr>
            <p14:xfrm>
              <a:off x="4195108" y="5863823"/>
              <a:ext cx="304560" cy="151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666FE89-61A4-D9AC-C499-A0F2E1250C8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186468" y="5855183"/>
                <a:ext cx="3222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D410990-F6C0-2B22-1F0A-9C65C8E47475}"/>
                  </a:ext>
                </a:extLst>
              </p14:cNvPr>
              <p14:cNvContentPartPr/>
              <p14:nvPr/>
            </p14:nvContentPartPr>
            <p14:xfrm>
              <a:off x="4573108" y="5845823"/>
              <a:ext cx="75960" cy="19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D410990-F6C0-2B22-1F0A-9C65C8E4747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564468" y="5837183"/>
                <a:ext cx="93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F8E91D2-EA57-A90A-F672-EFEF307A4B2D}"/>
                  </a:ext>
                </a:extLst>
              </p14:cNvPr>
              <p14:cNvContentPartPr/>
              <p14:nvPr/>
            </p14:nvContentPartPr>
            <p14:xfrm>
              <a:off x="4422268" y="5874983"/>
              <a:ext cx="386640" cy="133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F8E91D2-EA57-A90A-F672-EFEF307A4B2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413628" y="5866343"/>
                <a:ext cx="404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0148BD3-A3F7-C78A-9179-52BF90710603}"/>
                  </a:ext>
                </a:extLst>
              </p14:cNvPr>
              <p14:cNvContentPartPr/>
              <p14:nvPr/>
            </p14:nvContentPartPr>
            <p14:xfrm>
              <a:off x="4982428" y="5801183"/>
              <a:ext cx="397080" cy="41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0148BD3-A3F7-C78A-9179-52BF9071060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973788" y="5792543"/>
                <a:ext cx="41472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FA179F-CF56-E18B-742C-B47B2ED0CFDE}"/>
                  </a:ext>
                </a:extLst>
              </p14:cNvPr>
              <p14:cNvContentPartPr/>
              <p14:nvPr/>
            </p14:nvContentPartPr>
            <p14:xfrm>
              <a:off x="5498668" y="5865983"/>
              <a:ext cx="190440" cy="221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FA179F-CF56-E18B-742C-B47B2ED0CFD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490028" y="5856983"/>
                <a:ext cx="2080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21523A-BB0E-7CBE-F382-8812DCF2AD2F}"/>
                  </a:ext>
                </a:extLst>
              </p14:cNvPr>
              <p14:cNvContentPartPr/>
              <p14:nvPr/>
            </p14:nvContentPartPr>
            <p14:xfrm>
              <a:off x="5792788" y="5974703"/>
              <a:ext cx="65520" cy="129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21523A-BB0E-7CBE-F382-8812DCF2AD2F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783788" y="5965703"/>
                <a:ext cx="831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647949-90CF-F342-E64B-CBA43211FD7B}"/>
                  </a:ext>
                </a:extLst>
              </p14:cNvPr>
              <p14:cNvContentPartPr/>
              <p14:nvPr/>
            </p14:nvContentPartPr>
            <p14:xfrm>
              <a:off x="5874148" y="5874983"/>
              <a:ext cx="219600" cy="175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647949-90CF-F342-E64B-CBA43211FD7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865508" y="5866343"/>
                <a:ext cx="237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9321BDC-9426-3EA7-A7C6-93F3D549D2CA}"/>
                  </a:ext>
                </a:extLst>
              </p14:cNvPr>
              <p14:cNvContentPartPr/>
              <p14:nvPr/>
            </p14:nvContentPartPr>
            <p14:xfrm>
              <a:off x="5952628" y="5915663"/>
              <a:ext cx="199080" cy="46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9321BDC-9426-3EA7-A7C6-93F3D549D2C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943988" y="5906663"/>
                <a:ext cx="216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4795BA8-17B6-9A56-5265-718786C3476C}"/>
                  </a:ext>
                </a:extLst>
              </p14:cNvPr>
              <p14:cNvContentPartPr/>
              <p14:nvPr/>
            </p14:nvContentPartPr>
            <p14:xfrm>
              <a:off x="6122908" y="5786783"/>
              <a:ext cx="383400" cy="405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4795BA8-17B6-9A56-5265-718786C3476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114268" y="5777783"/>
                <a:ext cx="4010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CE832B8-A0E2-B9B8-9033-9A366A1984BD}"/>
                  </a:ext>
                </a:extLst>
              </p14:cNvPr>
              <p14:cNvContentPartPr/>
              <p14:nvPr/>
            </p14:nvContentPartPr>
            <p14:xfrm>
              <a:off x="3672028" y="6447383"/>
              <a:ext cx="582120" cy="191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CE832B8-A0E2-B9B8-9033-9A366A1984B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663388" y="6438743"/>
                <a:ext cx="599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744C61B-6850-8892-0D47-03F419527E7C}"/>
                  </a:ext>
                </a:extLst>
              </p14:cNvPr>
              <p14:cNvContentPartPr/>
              <p14:nvPr/>
            </p14:nvContentPartPr>
            <p14:xfrm>
              <a:off x="4273948" y="6546023"/>
              <a:ext cx="292320" cy="136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744C61B-6850-8892-0D47-03F419527E7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265308" y="6537023"/>
                <a:ext cx="309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6F1A21D-BE52-F5A1-9468-B256F6A3FC61}"/>
                  </a:ext>
                </a:extLst>
              </p14:cNvPr>
              <p14:cNvContentPartPr/>
              <p14:nvPr/>
            </p14:nvContentPartPr>
            <p14:xfrm>
              <a:off x="4645108" y="6488783"/>
              <a:ext cx="75240" cy="200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6F1A21D-BE52-F5A1-9468-B256F6A3FC6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636468" y="6480143"/>
                <a:ext cx="928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597980-AE42-23E8-7197-856785670C56}"/>
                  </a:ext>
                </a:extLst>
              </p14:cNvPr>
              <p14:cNvContentPartPr/>
              <p14:nvPr/>
            </p14:nvContentPartPr>
            <p14:xfrm>
              <a:off x="4560148" y="6490583"/>
              <a:ext cx="372960" cy="145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597980-AE42-23E8-7197-856785670C5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551148" y="6481943"/>
                <a:ext cx="3906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CB10FC7-67E7-232D-8C4B-91B120146B3D}"/>
                  </a:ext>
                </a:extLst>
              </p14:cNvPr>
              <p14:cNvContentPartPr/>
              <p14:nvPr/>
            </p14:nvContentPartPr>
            <p14:xfrm>
              <a:off x="5432068" y="6168023"/>
              <a:ext cx="717480" cy="42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CB10FC7-67E7-232D-8C4B-91B120146B3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423428" y="6159383"/>
                <a:ext cx="73512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42A5D6B-9B1D-034F-F201-E680D8BA0D18}"/>
              </a:ext>
            </a:extLst>
          </p:cNvPr>
          <p:cNvGrpSpPr/>
          <p:nvPr/>
        </p:nvGrpSpPr>
        <p:grpSpPr>
          <a:xfrm>
            <a:off x="6581908" y="6414983"/>
            <a:ext cx="1178280" cy="487800"/>
            <a:chOff x="6581908" y="6414983"/>
            <a:chExt cx="117828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995C84-7BEF-A7C9-C39E-91F150B56101}"/>
                    </a:ext>
                  </a:extLst>
                </p14:cNvPr>
                <p14:cNvContentPartPr/>
                <p14:nvPr/>
              </p14:nvContentPartPr>
              <p14:xfrm>
                <a:off x="6581908" y="6418583"/>
                <a:ext cx="285120" cy="484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995C84-7BEF-A7C9-C39E-91F150B5610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73268" y="6409583"/>
                  <a:ext cx="3027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77EFF1-B914-2C86-42DA-EFBF8A43D7D2}"/>
                    </a:ext>
                  </a:extLst>
                </p14:cNvPr>
                <p14:cNvContentPartPr/>
                <p14:nvPr/>
              </p14:nvContentPartPr>
              <p14:xfrm>
                <a:off x="6792148" y="6513623"/>
                <a:ext cx="196560" cy="27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77EFF1-B914-2C86-42DA-EFBF8A43D7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83148" y="6504983"/>
                  <a:ext cx="214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443E5A-DB39-289D-2545-BE7C953B43E0}"/>
                    </a:ext>
                  </a:extLst>
                </p14:cNvPr>
                <p14:cNvContentPartPr/>
                <p14:nvPr/>
              </p14:nvContentPartPr>
              <p14:xfrm>
                <a:off x="7136308" y="6595703"/>
                <a:ext cx="58680" cy="181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443E5A-DB39-289D-2545-BE7C953B43E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27308" y="6587063"/>
                  <a:ext cx="76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F49ECD1-DE5D-0C69-DCDC-D30A3CD1B063}"/>
                    </a:ext>
                  </a:extLst>
                </p14:cNvPr>
                <p14:cNvContentPartPr/>
                <p14:nvPr/>
              </p14:nvContentPartPr>
              <p14:xfrm>
                <a:off x="7234228" y="6489143"/>
                <a:ext cx="183240" cy="267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F49ECD1-DE5D-0C69-DCDC-D30A3CD1B06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225588" y="6480143"/>
                  <a:ext cx="200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8559FC-9D5D-DE4E-AC9A-B720CD4621E3}"/>
                    </a:ext>
                  </a:extLst>
                </p14:cNvPr>
                <p14:cNvContentPartPr/>
                <p14:nvPr/>
              </p14:nvContentPartPr>
              <p14:xfrm>
                <a:off x="7269868" y="6564383"/>
                <a:ext cx="237600" cy="5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8559FC-9D5D-DE4E-AC9A-B720CD4621E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260868" y="6555743"/>
                  <a:ext cx="255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7ED84E0-0830-906E-3AB4-D63CF0631077}"/>
                    </a:ext>
                  </a:extLst>
                </p14:cNvPr>
                <p14:cNvContentPartPr/>
                <p14:nvPr/>
              </p14:nvContentPartPr>
              <p14:xfrm>
                <a:off x="7323148" y="6414983"/>
                <a:ext cx="437040" cy="47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7ED84E0-0830-906E-3AB4-D63CF063107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14508" y="6406343"/>
                  <a:ext cx="4546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92C3CA-AFDD-F194-4EF7-EE5DFFDA2CCF}"/>
                    </a:ext>
                  </a:extLst>
                </p14:cNvPr>
                <p14:cNvContentPartPr/>
                <p14:nvPr/>
              </p14:nvContentPartPr>
              <p14:xfrm>
                <a:off x="6940108" y="6783623"/>
                <a:ext cx="588960" cy="116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92C3CA-AFDD-F194-4EF7-EE5DFFDA2CC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31108" y="6774983"/>
                  <a:ext cx="60660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787CD2A-81D9-A211-3AB0-99C5F36EEBA3}"/>
              </a:ext>
            </a:extLst>
          </p:cNvPr>
          <p:cNvGrpSpPr/>
          <p:nvPr/>
        </p:nvGrpSpPr>
        <p:grpSpPr>
          <a:xfrm>
            <a:off x="5278348" y="6765983"/>
            <a:ext cx="886320" cy="142920"/>
            <a:chOff x="5278348" y="6765983"/>
            <a:chExt cx="88632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3BC6F59-3493-DD74-3971-D511E9338DD6}"/>
                    </a:ext>
                  </a:extLst>
                </p14:cNvPr>
                <p14:cNvContentPartPr/>
                <p14:nvPr/>
              </p14:nvContentPartPr>
              <p14:xfrm>
                <a:off x="5306788" y="6862823"/>
                <a:ext cx="688680" cy="4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3BC6F59-3493-DD74-3971-D511E9338DD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97788" y="6854183"/>
                  <a:ext cx="706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279A591-20C0-3DFA-4A63-DB3EE749A623}"/>
                    </a:ext>
                  </a:extLst>
                </p14:cNvPr>
                <p14:cNvContentPartPr/>
                <p14:nvPr/>
              </p14:nvContentPartPr>
              <p14:xfrm>
                <a:off x="5278348" y="6831503"/>
                <a:ext cx="52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279A591-20C0-3DFA-4A63-DB3EE749A62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69348" y="6822863"/>
                  <a:ext cx="54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457236B-3762-3D13-2CE7-B0B75FEC0D7B}"/>
                    </a:ext>
                  </a:extLst>
                </p14:cNvPr>
                <p14:cNvContentPartPr/>
                <p14:nvPr/>
              </p14:nvContentPartPr>
              <p14:xfrm>
                <a:off x="5412988" y="6765983"/>
                <a:ext cx="751680" cy="87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457236B-3762-3D13-2CE7-B0B75FEC0D7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04348" y="6757343"/>
                  <a:ext cx="7693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A6FF578-B65A-0B8D-CF1F-94091691771A}"/>
                  </a:ext>
                </a:extLst>
              </p14:cNvPr>
              <p14:cNvContentPartPr/>
              <p14:nvPr/>
            </p14:nvContentPartPr>
            <p14:xfrm>
              <a:off x="4058668" y="4379903"/>
              <a:ext cx="488160" cy="102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A6FF578-B65A-0B8D-CF1F-94091691771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050028" y="4370903"/>
                <a:ext cx="505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2A126A9-1C0A-C55F-EB76-06186E0C2312}"/>
                  </a:ext>
                </a:extLst>
              </p14:cNvPr>
              <p14:cNvContentPartPr/>
              <p14:nvPr/>
            </p14:nvContentPartPr>
            <p14:xfrm>
              <a:off x="4223188" y="4658543"/>
              <a:ext cx="505440" cy="34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2A126A9-1C0A-C55F-EB76-06186E0C231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214548" y="4649903"/>
                <a:ext cx="5230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BCAD4DD-D895-A113-5EE3-661C7F031945}"/>
                  </a:ext>
                </a:extLst>
              </p14:cNvPr>
              <p14:cNvContentPartPr/>
              <p14:nvPr/>
            </p14:nvContentPartPr>
            <p14:xfrm>
              <a:off x="4245868" y="4953383"/>
              <a:ext cx="455400" cy="72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BCAD4DD-D895-A113-5EE3-661C7F03194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237228" y="4944743"/>
                <a:ext cx="473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3E6B1D9-2FC2-D129-2F24-CEEAEAA36795}"/>
                  </a:ext>
                </a:extLst>
              </p14:cNvPr>
              <p14:cNvContentPartPr/>
              <p14:nvPr/>
            </p14:nvContentPartPr>
            <p14:xfrm>
              <a:off x="4320748" y="2727143"/>
              <a:ext cx="282600" cy="61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3E6B1D9-2FC2-D129-2F24-CEEAEAA3679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312108" y="2718143"/>
                <a:ext cx="30024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D1F4C28-F641-4939-6640-F62C5A4D74AA}"/>
              </a:ext>
            </a:extLst>
          </p:cNvPr>
          <p:cNvGrpSpPr/>
          <p:nvPr/>
        </p:nvGrpSpPr>
        <p:grpSpPr>
          <a:xfrm>
            <a:off x="4347028" y="2007863"/>
            <a:ext cx="3522600" cy="955440"/>
            <a:chOff x="4347028" y="2007863"/>
            <a:chExt cx="352260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5D7167-0498-FD85-FA85-3F4649124C1B}"/>
                    </a:ext>
                  </a:extLst>
                </p14:cNvPr>
                <p14:cNvContentPartPr/>
                <p14:nvPr/>
              </p14:nvContentPartPr>
              <p14:xfrm>
                <a:off x="4347028" y="2719583"/>
                <a:ext cx="226440" cy="34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5D7167-0498-FD85-FA85-3F4649124C1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338388" y="2710943"/>
                  <a:ext cx="244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17270E5-1412-B3B3-B74B-CFD43C95E844}"/>
                    </a:ext>
                  </a:extLst>
                </p14:cNvPr>
                <p14:cNvContentPartPr/>
                <p14:nvPr/>
              </p14:nvContentPartPr>
              <p14:xfrm>
                <a:off x="4782988" y="2393423"/>
                <a:ext cx="475560" cy="203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17270E5-1412-B3B3-B74B-CFD43C95E84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773988" y="2384783"/>
                  <a:ext cx="493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B3B942-8CCB-8FFA-B3D7-F337831C16CA}"/>
                    </a:ext>
                  </a:extLst>
                </p14:cNvPr>
                <p14:cNvContentPartPr/>
                <p14:nvPr/>
              </p14:nvContentPartPr>
              <p14:xfrm>
                <a:off x="5215348" y="2297663"/>
                <a:ext cx="291960" cy="23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B3B942-8CCB-8FFA-B3D7-F337831C16C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06708" y="2288663"/>
                  <a:ext cx="309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AA4EADB-74FF-A59D-2EBD-2AC2E02AE012}"/>
                    </a:ext>
                  </a:extLst>
                </p14:cNvPr>
                <p14:cNvContentPartPr/>
                <p14:nvPr/>
              </p14:nvContentPartPr>
              <p14:xfrm>
                <a:off x="4656988" y="2575943"/>
                <a:ext cx="563040" cy="197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AA4EADB-74FF-A59D-2EBD-2AC2E02AE01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48348" y="2566943"/>
                  <a:ext cx="580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AD7E3A-76BD-B244-4D2F-46E811C8C445}"/>
                    </a:ext>
                  </a:extLst>
                </p14:cNvPr>
                <p14:cNvContentPartPr/>
                <p14:nvPr/>
              </p14:nvContentPartPr>
              <p14:xfrm>
                <a:off x="5271148" y="2644343"/>
                <a:ext cx="241920" cy="203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AD7E3A-76BD-B244-4D2F-46E811C8C44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62148" y="2635343"/>
                  <a:ext cx="259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2D36CA-F893-1C25-9266-A88BECB2A6BB}"/>
                    </a:ext>
                  </a:extLst>
                </p14:cNvPr>
                <p14:cNvContentPartPr/>
                <p14:nvPr/>
              </p14:nvContentPartPr>
              <p14:xfrm>
                <a:off x="5795308" y="2150423"/>
                <a:ext cx="318960" cy="223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2D36CA-F893-1C25-9266-A88BECB2A6B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86308" y="2141783"/>
                  <a:ext cx="336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87FD54-2428-14C6-8C97-CF897586EBE8}"/>
                    </a:ext>
                  </a:extLst>
                </p14:cNvPr>
                <p14:cNvContentPartPr/>
                <p14:nvPr/>
              </p14:nvContentPartPr>
              <p14:xfrm>
                <a:off x="6189508" y="2110823"/>
                <a:ext cx="94320" cy="192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87FD54-2428-14C6-8C97-CF897586EBE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80868" y="2102183"/>
                  <a:ext cx="111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7301CE7-6FD6-0C71-0F5F-11A56EDE701A}"/>
                    </a:ext>
                  </a:extLst>
                </p14:cNvPr>
                <p14:cNvContentPartPr/>
                <p14:nvPr/>
              </p14:nvContentPartPr>
              <p14:xfrm>
                <a:off x="6359068" y="2151863"/>
                <a:ext cx="213480" cy="196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7301CE7-6FD6-0C71-0F5F-11A56EDE701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50068" y="2143223"/>
                  <a:ext cx="231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4B95715-A34D-1440-4CB9-055C540CBA26}"/>
                    </a:ext>
                  </a:extLst>
                </p14:cNvPr>
                <p14:cNvContentPartPr/>
                <p14:nvPr/>
              </p14:nvContentPartPr>
              <p14:xfrm>
                <a:off x="6634108" y="2007863"/>
                <a:ext cx="317880" cy="291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4B95715-A34D-1440-4CB9-055C540CBA2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25468" y="1999223"/>
                  <a:ext cx="335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412163-4D68-9E9F-1246-E541C9CDFB74}"/>
                    </a:ext>
                  </a:extLst>
                </p14:cNvPr>
                <p14:cNvContentPartPr/>
                <p14:nvPr/>
              </p14:nvContentPartPr>
              <p14:xfrm>
                <a:off x="5736628" y="2611943"/>
                <a:ext cx="245880" cy="192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412163-4D68-9E9F-1246-E541C9CDFB7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727628" y="2603303"/>
                  <a:ext cx="263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905FD37-05D4-12CD-EA11-FC98B3A08713}"/>
                    </a:ext>
                  </a:extLst>
                </p14:cNvPr>
                <p14:cNvContentPartPr/>
                <p14:nvPr/>
              </p14:nvContentPartPr>
              <p14:xfrm>
                <a:off x="6018868" y="2677463"/>
                <a:ext cx="165960" cy="102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905FD37-05D4-12CD-EA11-FC98B3A0871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10228" y="2668463"/>
                  <a:ext cx="183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4A66501-E045-4049-D406-ADFE21E97388}"/>
                    </a:ext>
                  </a:extLst>
                </p14:cNvPr>
                <p14:cNvContentPartPr/>
                <p14:nvPr/>
              </p14:nvContentPartPr>
              <p14:xfrm>
                <a:off x="6292828" y="2629223"/>
                <a:ext cx="495720" cy="192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4A66501-E045-4049-D406-ADFE21E9738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283828" y="2620583"/>
                  <a:ext cx="51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BE6C04-60B5-C50C-98AA-D57F7105CF1B}"/>
                    </a:ext>
                  </a:extLst>
                </p14:cNvPr>
                <p14:cNvContentPartPr/>
                <p14:nvPr/>
              </p14:nvContentPartPr>
              <p14:xfrm>
                <a:off x="6788188" y="2582423"/>
                <a:ext cx="187200" cy="26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BE6C04-60B5-C50C-98AA-D57F7105CF1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79188" y="2573783"/>
                  <a:ext cx="204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B955219-BCD9-DE1E-E6D7-5BFE112893AA}"/>
                    </a:ext>
                  </a:extLst>
                </p14:cNvPr>
                <p14:cNvContentPartPr/>
                <p14:nvPr/>
              </p14:nvContentPartPr>
              <p14:xfrm>
                <a:off x="6988708" y="2544623"/>
                <a:ext cx="129600" cy="28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B955219-BCD9-DE1E-E6D7-5BFE112893A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979708" y="2535623"/>
                  <a:ext cx="147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13BA39-3584-4A37-0D0C-9C70067FA436}"/>
                    </a:ext>
                  </a:extLst>
                </p14:cNvPr>
                <p14:cNvContentPartPr/>
                <p14:nvPr/>
              </p14:nvContentPartPr>
              <p14:xfrm>
                <a:off x="7276348" y="2430143"/>
                <a:ext cx="128160" cy="33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13BA39-3584-4A37-0D0C-9C70067FA43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67708" y="2421503"/>
                  <a:ext cx="145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C8A076-D387-109E-8E74-82170B18DEE6}"/>
                    </a:ext>
                  </a:extLst>
                </p14:cNvPr>
                <p14:cNvContentPartPr/>
                <p14:nvPr/>
              </p14:nvContentPartPr>
              <p14:xfrm>
                <a:off x="7450228" y="2610503"/>
                <a:ext cx="229680" cy="238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C8A076-D387-109E-8E74-82170B18DEE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441228" y="2601503"/>
                  <a:ext cx="247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D4B89CC-A2EC-AF7C-D096-BB7F48FDF319}"/>
                    </a:ext>
                  </a:extLst>
                </p14:cNvPr>
                <p14:cNvContentPartPr/>
                <p14:nvPr/>
              </p14:nvContentPartPr>
              <p14:xfrm>
                <a:off x="7633108" y="2558663"/>
                <a:ext cx="236520" cy="310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D4B89CC-A2EC-AF7C-D096-BB7F48FDF31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624468" y="2550023"/>
                  <a:ext cx="254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C24809D-07DE-B14B-8475-74C692B8E25D}"/>
                    </a:ext>
                  </a:extLst>
                </p14:cNvPr>
                <p14:cNvContentPartPr/>
                <p14:nvPr/>
              </p14:nvContentPartPr>
              <p14:xfrm>
                <a:off x="6591628" y="2909663"/>
                <a:ext cx="118440" cy="29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C24809D-07DE-B14B-8475-74C692B8E25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82628" y="2900663"/>
                  <a:ext cx="136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FB9A025-883F-16B0-285E-2D93D4EAF463}"/>
                    </a:ext>
                  </a:extLst>
                </p14:cNvPr>
                <p14:cNvContentPartPr/>
                <p14:nvPr/>
              </p14:nvContentPartPr>
              <p14:xfrm>
                <a:off x="6578308" y="2880143"/>
                <a:ext cx="56160" cy="9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FB9A025-883F-16B0-285E-2D93D4EAF46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69668" y="2871143"/>
                  <a:ext cx="73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44C3A47-DFAC-8FB9-3FE7-B1784D595807}"/>
                    </a:ext>
                  </a:extLst>
                </p14:cNvPr>
                <p14:cNvContentPartPr/>
                <p14:nvPr/>
              </p14:nvContentPartPr>
              <p14:xfrm>
                <a:off x="6519628" y="2865383"/>
                <a:ext cx="105120" cy="43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44C3A47-DFAC-8FB9-3FE7-B1784D59580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510628" y="2856383"/>
                  <a:ext cx="122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4D1F8F6-276E-AFE5-1DE3-1F82FDE4AC84}"/>
                    </a:ext>
                  </a:extLst>
                </p14:cNvPr>
                <p14:cNvContentPartPr/>
                <p14:nvPr/>
              </p14:nvContentPartPr>
              <p14:xfrm>
                <a:off x="4386268" y="2757023"/>
                <a:ext cx="233640" cy="2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4D1F8F6-276E-AFE5-1DE3-1F82FDE4AC8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377628" y="2748383"/>
                  <a:ext cx="251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1D9943-5622-662D-B9E7-E83103569B67}"/>
                    </a:ext>
                  </a:extLst>
                </p14:cNvPr>
                <p14:cNvContentPartPr/>
                <p14:nvPr/>
              </p14:nvContentPartPr>
              <p14:xfrm>
                <a:off x="6375268" y="2904983"/>
                <a:ext cx="543600" cy="58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1D9943-5622-662D-B9E7-E83103569B6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66628" y="2896343"/>
                  <a:ext cx="561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D202699-0C44-72D8-8E02-AB3AFE5C1C5D}"/>
                    </a:ext>
                  </a:extLst>
                </p14:cNvPr>
                <p14:cNvContentPartPr/>
                <p14:nvPr/>
              </p14:nvContentPartPr>
              <p14:xfrm>
                <a:off x="4379788" y="2679263"/>
                <a:ext cx="210240" cy="46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D202699-0C44-72D8-8E02-AB3AFE5C1C5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371148" y="2670263"/>
                  <a:ext cx="22788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025C24C-39A4-CA1E-21C7-99764BA54AF4}"/>
                  </a:ext>
                </a:extLst>
              </p14:cNvPr>
              <p14:cNvContentPartPr/>
              <p14:nvPr/>
            </p14:nvContentPartPr>
            <p14:xfrm>
              <a:off x="4340548" y="2710583"/>
              <a:ext cx="221760" cy="1051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025C24C-39A4-CA1E-21C7-99764BA54AF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331548" y="2701943"/>
                <a:ext cx="239400" cy="1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89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79B577-CE1E-6715-1665-D277112ECFB9}"/>
              </a:ext>
            </a:extLst>
          </p:cNvPr>
          <p:cNvGrpSpPr/>
          <p:nvPr/>
        </p:nvGrpSpPr>
        <p:grpSpPr>
          <a:xfrm>
            <a:off x="3043108" y="681148"/>
            <a:ext cx="2431440" cy="649800"/>
            <a:chOff x="3043108" y="681148"/>
            <a:chExt cx="243144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49B2F9-E337-0E87-8615-41A7EAC27583}"/>
                    </a:ext>
                  </a:extLst>
                </p14:cNvPr>
                <p14:cNvContentPartPr/>
                <p14:nvPr/>
              </p14:nvContentPartPr>
              <p14:xfrm>
                <a:off x="3043108" y="681148"/>
                <a:ext cx="198720" cy="649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49B2F9-E337-0E87-8615-41A7EAC275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4468" y="672148"/>
                  <a:ext cx="2163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6BBDE9-5767-A969-3D02-E1A00F4EED19}"/>
                    </a:ext>
                  </a:extLst>
                </p14:cNvPr>
                <p14:cNvContentPartPr/>
                <p14:nvPr/>
              </p14:nvContentPartPr>
              <p14:xfrm>
                <a:off x="3275668" y="864748"/>
                <a:ext cx="144000" cy="31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6BBDE9-5767-A969-3D02-E1A00F4EED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6668" y="855748"/>
                  <a:ext cx="161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FCB83F-445D-EBC1-55C7-BBFA8DE304C5}"/>
                    </a:ext>
                  </a:extLst>
                </p14:cNvPr>
                <p14:cNvContentPartPr/>
                <p14:nvPr/>
              </p14:nvContentPartPr>
              <p14:xfrm>
                <a:off x="3314908" y="868708"/>
                <a:ext cx="636480" cy="272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FCB83F-445D-EBC1-55C7-BBFA8DE304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6268" y="859708"/>
                  <a:ext cx="654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554962-2C75-2444-12BD-DF98C74C3A63}"/>
                    </a:ext>
                  </a:extLst>
                </p14:cNvPr>
                <p14:cNvContentPartPr/>
                <p14:nvPr/>
              </p14:nvContentPartPr>
              <p14:xfrm>
                <a:off x="3767068" y="807868"/>
                <a:ext cx="282240" cy="156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554962-2C75-2444-12BD-DF98C74C3A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58428" y="798868"/>
                  <a:ext cx="299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5F5860-2E4B-6EEF-25A5-A2DE61FD58C9}"/>
                    </a:ext>
                  </a:extLst>
                </p14:cNvPr>
                <p14:cNvContentPartPr/>
                <p14:nvPr/>
              </p14:nvContentPartPr>
              <p14:xfrm>
                <a:off x="4265308" y="855748"/>
                <a:ext cx="809640" cy="30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5F5860-2E4B-6EEF-25A5-A2DE61FD58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308" y="846748"/>
                  <a:ext cx="827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894F26-619B-A66F-95BA-8F88898903CF}"/>
                    </a:ext>
                  </a:extLst>
                </p14:cNvPr>
                <p14:cNvContentPartPr/>
                <p14:nvPr/>
              </p14:nvContentPartPr>
              <p14:xfrm>
                <a:off x="4828708" y="892108"/>
                <a:ext cx="645840" cy="3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894F26-619B-A66F-95BA-8F88898903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0068" y="883108"/>
                  <a:ext cx="6634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E9B16-14CA-93FF-35DF-E83EAE8570F4}"/>
              </a:ext>
            </a:extLst>
          </p:cNvPr>
          <p:cNvGrpSpPr/>
          <p:nvPr/>
        </p:nvGrpSpPr>
        <p:grpSpPr>
          <a:xfrm>
            <a:off x="5664988" y="135748"/>
            <a:ext cx="648360" cy="210960"/>
            <a:chOff x="5664988" y="135748"/>
            <a:chExt cx="6483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31C1CC-FEA5-F542-C266-096F6AA5EB61}"/>
                    </a:ext>
                  </a:extLst>
                </p14:cNvPr>
                <p14:cNvContentPartPr/>
                <p14:nvPr/>
              </p14:nvContentPartPr>
              <p14:xfrm>
                <a:off x="5664988" y="135748"/>
                <a:ext cx="472320" cy="17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31C1CC-FEA5-F542-C266-096F6AA5EB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55988" y="127108"/>
                  <a:ext cx="489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FEE62-7C21-A774-3183-C737ED173381}"/>
                    </a:ext>
                  </a:extLst>
                </p14:cNvPr>
                <p14:cNvContentPartPr/>
                <p14:nvPr/>
              </p14:nvContentPartPr>
              <p14:xfrm>
                <a:off x="6168988" y="196948"/>
                <a:ext cx="144360" cy="14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FEE62-7C21-A774-3183-C737ED1733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59988" y="188308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40A1D9-A2D8-7F00-5D1F-3914B0374259}"/>
                  </a:ext>
                </a:extLst>
              </p14:cNvPr>
              <p14:cNvContentPartPr/>
              <p14:nvPr/>
            </p14:nvContentPartPr>
            <p14:xfrm>
              <a:off x="7443388" y="176788"/>
              <a:ext cx="43200" cy="11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40A1D9-A2D8-7F00-5D1F-3914B0374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34748" y="168148"/>
                <a:ext cx="6084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3AE0A7C-0745-861E-7FF9-59DD4062F255}"/>
              </a:ext>
            </a:extLst>
          </p:cNvPr>
          <p:cNvGrpSpPr/>
          <p:nvPr/>
        </p:nvGrpSpPr>
        <p:grpSpPr>
          <a:xfrm>
            <a:off x="8407828" y="84268"/>
            <a:ext cx="1024200" cy="273600"/>
            <a:chOff x="8407828" y="84268"/>
            <a:chExt cx="10242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52D4DA-020B-110F-5761-EE0A2E5A4668}"/>
                    </a:ext>
                  </a:extLst>
                </p14:cNvPr>
                <p14:cNvContentPartPr/>
                <p14:nvPr/>
              </p14:nvContentPartPr>
              <p14:xfrm>
                <a:off x="8407828" y="84268"/>
                <a:ext cx="461160" cy="22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52D4DA-020B-110F-5761-EE0A2E5A46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99188" y="75268"/>
                  <a:ext cx="478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48BCCC-87FB-34E1-C0F4-93ADCF2573E2}"/>
                    </a:ext>
                  </a:extLst>
                </p14:cNvPr>
                <p14:cNvContentPartPr/>
                <p14:nvPr/>
              </p14:nvContentPartPr>
              <p14:xfrm>
                <a:off x="9006508" y="119908"/>
                <a:ext cx="425520" cy="23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48BCCC-87FB-34E1-C0F4-93ADCF2573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7508" y="110908"/>
                  <a:ext cx="44316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C24FFA-9B9A-0824-EB7E-2FD0CDC85245}"/>
                  </a:ext>
                </a:extLst>
              </p14:cNvPr>
              <p14:cNvContentPartPr/>
              <p14:nvPr/>
            </p14:nvContentPartPr>
            <p14:xfrm>
              <a:off x="7200388" y="1258588"/>
              <a:ext cx="340200" cy="166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C24FFA-9B9A-0824-EB7E-2FD0CDC852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91388" y="1249588"/>
                <a:ext cx="3578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F5D9584-70B1-5A7C-EF03-C89CFB1956D7}"/>
              </a:ext>
            </a:extLst>
          </p:cNvPr>
          <p:cNvGrpSpPr/>
          <p:nvPr/>
        </p:nvGrpSpPr>
        <p:grpSpPr>
          <a:xfrm>
            <a:off x="8183908" y="1074628"/>
            <a:ext cx="1389600" cy="420480"/>
            <a:chOff x="8183908" y="1074628"/>
            <a:chExt cx="138960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62527D-0FCD-3A8F-CD7D-D8339976E37F}"/>
                    </a:ext>
                  </a:extLst>
                </p14:cNvPr>
                <p14:cNvContentPartPr/>
                <p14:nvPr/>
              </p14:nvContentPartPr>
              <p14:xfrm>
                <a:off x="8183908" y="1343548"/>
                <a:ext cx="108720" cy="15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62527D-0FCD-3A8F-CD7D-D8339976E3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75268" y="1334548"/>
                  <a:ext cx="126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CB9B1-C842-DF27-DB19-E6A6776F7B95}"/>
                    </a:ext>
                  </a:extLst>
                </p14:cNvPr>
                <p14:cNvContentPartPr/>
                <p14:nvPr/>
              </p14:nvContentPartPr>
              <p14:xfrm>
                <a:off x="8497828" y="1074628"/>
                <a:ext cx="564840" cy="32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CB9B1-C842-DF27-DB19-E6A6776F7B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9188" y="1065628"/>
                  <a:ext cx="5824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E13520-5F3A-50F3-FE15-5E6B23228E3C}"/>
                    </a:ext>
                  </a:extLst>
                </p14:cNvPr>
                <p14:cNvContentPartPr/>
                <p14:nvPr/>
              </p14:nvContentPartPr>
              <p14:xfrm>
                <a:off x="9217468" y="1128628"/>
                <a:ext cx="356040" cy="21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E13520-5F3A-50F3-FE15-5E6B23228E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08828" y="1119628"/>
                  <a:ext cx="37368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32D43-91B0-3D97-2C06-48C3651A90FA}"/>
              </a:ext>
            </a:extLst>
          </p:cNvPr>
          <p:cNvGrpSpPr/>
          <p:nvPr/>
        </p:nvGrpSpPr>
        <p:grpSpPr>
          <a:xfrm>
            <a:off x="10071028" y="996868"/>
            <a:ext cx="1002600" cy="750960"/>
            <a:chOff x="10071028" y="996868"/>
            <a:chExt cx="1002600" cy="7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CC289-C2B6-3F18-3A34-321F5B8B4557}"/>
                    </a:ext>
                  </a:extLst>
                </p14:cNvPr>
                <p14:cNvContentPartPr/>
                <p14:nvPr/>
              </p14:nvContentPartPr>
              <p14:xfrm>
                <a:off x="10071028" y="1058788"/>
                <a:ext cx="446760" cy="29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CC289-C2B6-3F18-3A34-321F5B8B45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62028" y="1049788"/>
                  <a:ext cx="464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D05FAE-8C13-5551-42D6-A58767883AA5}"/>
                    </a:ext>
                  </a:extLst>
                </p14:cNvPr>
                <p14:cNvContentPartPr/>
                <p14:nvPr/>
              </p14:nvContentPartPr>
              <p14:xfrm>
                <a:off x="10540108" y="996868"/>
                <a:ext cx="533520" cy="75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D05FAE-8C13-5551-42D6-A58767883A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31108" y="987868"/>
                  <a:ext cx="551160" cy="76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C655BA4-C326-AE6A-5667-71F2FBE20939}"/>
              </a:ext>
            </a:extLst>
          </p:cNvPr>
          <p:cNvGrpSpPr/>
          <p:nvPr/>
        </p:nvGrpSpPr>
        <p:grpSpPr>
          <a:xfrm>
            <a:off x="1669348" y="2928628"/>
            <a:ext cx="3196440" cy="734040"/>
            <a:chOff x="1669348" y="2928628"/>
            <a:chExt cx="3196440" cy="73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955477-B208-F687-4831-6D7F1207D236}"/>
                    </a:ext>
                  </a:extLst>
                </p14:cNvPr>
                <p14:cNvContentPartPr/>
                <p14:nvPr/>
              </p14:nvContentPartPr>
              <p14:xfrm>
                <a:off x="1669348" y="3057148"/>
                <a:ext cx="279720" cy="504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955477-B208-F687-4831-6D7F1207D2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0708" y="3048148"/>
                  <a:ext cx="2973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CF3C8A-4D5E-3652-36FD-C0FA63CB7E4C}"/>
                    </a:ext>
                  </a:extLst>
                </p14:cNvPr>
                <p14:cNvContentPartPr/>
                <p14:nvPr/>
              </p14:nvContentPartPr>
              <p14:xfrm>
                <a:off x="2172628" y="3175948"/>
                <a:ext cx="176040" cy="28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CF3C8A-4D5E-3652-36FD-C0FA63CB7E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63628" y="3167308"/>
                  <a:ext cx="193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C5EF4D-79E0-A379-C55C-7733470F0503}"/>
                    </a:ext>
                  </a:extLst>
                </p14:cNvPr>
                <p14:cNvContentPartPr/>
                <p14:nvPr/>
              </p14:nvContentPartPr>
              <p14:xfrm>
                <a:off x="2207548" y="3057868"/>
                <a:ext cx="842400" cy="31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C5EF4D-79E0-A379-C55C-7733470F05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98548" y="3048868"/>
                  <a:ext cx="860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986E86-F031-7A6B-B6DA-D4D597B45342}"/>
                    </a:ext>
                  </a:extLst>
                </p14:cNvPr>
                <p14:cNvContentPartPr/>
                <p14:nvPr/>
              </p14:nvContentPartPr>
              <p14:xfrm>
                <a:off x="3278908" y="3219868"/>
                <a:ext cx="465480" cy="191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986E86-F031-7A6B-B6DA-D4D597B453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9908" y="3211228"/>
                  <a:ext cx="483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0F3DEC-0BA7-4A1F-A084-FB4CFF98CF5E}"/>
                    </a:ext>
                  </a:extLst>
                </p14:cNvPr>
                <p14:cNvContentPartPr/>
                <p14:nvPr/>
              </p14:nvContentPartPr>
              <p14:xfrm>
                <a:off x="3616228" y="3067228"/>
                <a:ext cx="839520" cy="36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10F3DEC-0BA7-4A1F-A084-FB4CFF98CF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07228" y="3058588"/>
                  <a:ext cx="857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C7214A-FBB6-03E7-5B66-6C7B34BC0A56}"/>
                    </a:ext>
                  </a:extLst>
                </p14:cNvPr>
                <p14:cNvContentPartPr/>
                <p14:nvPr/>
              </p14:nvContentPartPr>
              <p14:xfrm>
                <a:off x="4416508" y="2928628"/>
                <a:ext cx="449280" cy="734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C7214A-FBB6-03E7-5B66-6C7B34BC0A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07508" y="2919628"/>
                  <a:ext cx="466920" cy="75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D87EC3-7B13-2CEA-52FA-4ADC2B681F81}"/>
              </a:ext>
            </a:extLst>
          </p:cNvPr>
          <p:cNvGrpSpPr/>
          <p:nvPr/>
        </p:nvGrpSpPr>
        <p:grpSpPr>
          <a:xfrm>
            <a:off x="5320108" y="3190708"/>
            <a:ext cx="732240" cy="390960"/>
            <a:chOff x="5320108" y="3190708"/>
            <a:chExt cx="73224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52DAB3-CEF8-5B06-FB65-2A737F5BCAAB}"/>
                    </a:ext>
                  </a:extLst>
                </p14:cNvPr>
                <p14:cNvContentPartPr/>
                <p14:nvPr/>
              </p14:nvContentPartPr>
              <p14:xfrm>
                <a:off x="5320108" y="3190708"/>
                <a:ext cx="293760" cy="309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52DAB3-CEF8-5B06-FB65-2A737F5BCA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11468" y="3181708"/>
                  <a:ext cx="311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EA6341-CA24-B6D3-5F7C-65296F3992E8}"/>
                    </a:ext>
                  </a:extLst>
                </p14:cNvPr>
                <p14:cNvContentPartPr/>
                <p14:nvPr/>
              </p14:nvContentPartPr>
              <p14:xfrm>
                <a:off x="5936428" y="3357748"/>
                <a:ext cx="115920" cy="22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EA6341-CA24-B6D3-5F7C-65296F3992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27428" y="3348748"/>
                  <a:ext cx="1335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B33B9E-0806-D13F-8CFD-853A85BCEFBD}"/>
              </a:ext>
            </a:extLst>
          </p:cNvPr>
          <p:cNvGrpSpPr/>
          <p:nvPr/>
        </p:nvGrpSpPr>
        <p:grpSpPr>
          <a:xfrm>
            <a:off x="6585508" y="3066868"/>
            <a:ext cx="1510560" cy="1045440"/>
            <a:chOff x="6585508" y="3066868"/>
            <a:chExt cx="1510560" cy="10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81A7C6-587F-0931-F9D7-915ED6E31346}"/>
                    </a:ext>
                  </a:extLst>
                </p14:cNvPr>
                <p14:cNvContentPartPr/>
                <p14:nvPr/>
              </p14:nvContentPartPr>
              <p14:xfrm>
                <a:off x="6585508" y="3088828"/>
                <a:ext cx="199080" cy="343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81A7C6-587F-0931-F9D7-915ED6E313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76868" y="3080188"/>
                  <a:ext cx="2167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CDC42C-149A-27EC-3CC5-60504F43E4C4}"/>
                    </a:ext>
                  </a:extLst>
                </p14:cNvPr>
                <p14:cNvContentPartPr/>
                <p14:nvPr/>
              </p14:nvContentPartPr>
              <p14:xfrm>
                <a:off x="6922468" y="3274948"/>
                <a:ext cx="135000" cy="152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CDC42C-149A-27EC-3CC5-60504F43E4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13828" y="3266308"/>
                  <a:ext cx="152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F88348-CA57-E8CD-BD8A-FF0ACAC02034}"/>
                    </a:ext>
                  </a:extLst>
                </p14:cNvPr>
                <p14:cNvContentPartPr/>
                <p14:nvPr/>
              </p14:nvContentPartPr>
              <p14:xfrm>
                <a:off x="7168348" y="3204748"/>
                <a:ext cx="26388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F88348-CA57-E8CD-BD8A-FF0ACAC020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59348" y="3195748"/>
                  <a:ext cx="281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4365DA-02C0-33BF-E21D-73F57016EDF1}"/>
                    </a:ext>
                  </a:extLst>
                </p14:cNvPr>
                <p14:cNvContentPartPr/>
                <p14:nvPr/>
              </p14:nvContentPartPr>
              <p14:xfrm>
                <a:off x="7273108" y="3066868"/>
                <a:ext cx="822960" cy="104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4365DA-02C0-33BF-E21D-73F57016EDF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64468" y="3057868"/>
                  <a:ext cx="840600" cy="10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2C875F-96DD-7404-0259-2C1BF50BD124}"/>
              </a:ext>
            </a:extLst>
          </p:cNvPr>
          <p:cNvGrpSpPr/>
          <p:nvPr/>
        </p:nvGrpSpPr>
        <p:grpSpPr>
          <a:xfrm>
            <a:off x="5618548" y="881308"/>
            <a:ext cx="1897560" cy="1247040"/>
            <a:chOff x="5618548" y="881308"/>
            <a:chExt cx="189756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A3AEAE-0840-4E26-9BCA-E4CA735FEA48}"/>
                    </a:ext>
                  </a:extLst>
                </p14:cNvPr>
                <p14:cNvContentPartPr/>
                <p14:nvPr/>
              </p14:nvContentPartPr>
              <p14:xfrm>
                <a:off x="5618548" y="881308"/>
                <a:ext cx="255960" cy="72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A3AEAE-0840-4E26-9BCA-E4CA735FEA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09548" y="872308"/>
                  <a:ext cx="2736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EFDA29-1B8C-2D55-031A-3B96A387AF29}"/>
                    </a:ext>
                  </a:extLst>
                </p14:cNvPr>
                <p14:cNvContentPartPr/>
                <p14:nvPr/>
              </p14:nvContentPartPr>
              <p14:xfrm>
                <a:off x="6196348" y="1126828"/>
                <a:ext cx="438480" cy="29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EFDA29-1B8C-2D55-031A-3B96A387AF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87348" y="1117828"/>
                  <a:ext cx="456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95F080-4A9C-B7E5-EF2C-84AC7799C479}"/>
                    </a:ext>
                  </a:extLst>
                </p14:cNvPr>
                <p14:cNvContentPartPr/>
                <p14:nvPr/>
              </p14:nvContentPartPr>
              <p14:xfrm>
                <a:off x="6614668" y="1261468"/>
                <a:ext cx="141840" cy="19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95F080-4A9C-B7E5-EF2C-84AC7799C4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05668" y="1252828"/>
                  <a:ext cx="159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34B58B-5444-9207-CAC4-3F150D5BBA08}"/>
                    </a:ext>
                  </a:extLst>
                </p14:cNvPr>
                <p14:cNvContentPartPr/>
                <p14:nvPr/>
              </p14:nvContentPartPr>
              <p14:xfrm>
                <a:off x="6486868" y="1535068"/>
                <a:ext cx="1029240" cy="593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34B58B-5444-9207-CAC4-3F150D5BBA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77868" y="1526428"/>
                  <a:ext cx="1046880" cy="61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9B77F1-4220-2ED8-BEE9-143013624B25}"/>
              </a:ext>
            </a:extLst>
          </p:cNvPr>
          <p:cNvGrpSpPr/>
          <p:nvPr/>
        </p:nvGrpSpPr>
        <p:grpSpPr>
          <a:xfrm>
            <a:off x="5775508" y="1503748"/>
            <a:ext cx="1514880" cy="1592640"/>
            <a:chOff x="5775508" y="1503748"/>
            <a:chExt cx="1514880" cy="15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4B5341-7395-7C04-D7E5-A7ACB0E95DAB}"/>
                    </a:ext>
                  </a:extLst>
                </p14:cNvPr>
                <p14:cNvContentPartPr/>
                <p14:nvPr/>
              </p14:nvContentPartPr>
              <p14:xfrm>
                <a:off x="5775508" y="1503748"/>
                <a:ext cx="1514880" cy="159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4B5341-7395-7C04-D7E5-A7ACB0E95DA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66508" y="1495108"/>
                  <a:ext cx="1532520" cy="16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38F212-03C9-221F-9F08-57C571085171}"/>
                    </a:ext>
                  </a:extLst>
                </p14:cNvPr>
                <p14:cNvContentPartPr/>
                <p14:nvPr/>
              </p14:nvContentPartPr>
              <p14:xfrm>
                <a:off x="6232708" y="1529668"/>
                <a:ext cx="587880" cy="7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38F212-03C9-221F-9F08-57C57108517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24068" y="1521028"/>
                  <a:ext cx="6055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F322BA-C054-1A77-F75B-DE1F60FE3567}"/>
              </a:ext>
            </a:extLst>
          </p:cNvPr>
          <p:cNvGrpSpPr/>
          <p:nvPr/>
        </p:nvGrpSpPr>
        <p:grpSpPr>
          <a:xfrm>
            <a:off x="5709988" y="1836388"/>
            <a:ext cx="793440" cy="185400"/>
            <a:chOff x="5709988" y="1836388"/>
            <a:chExt cx="79344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464DEC-1D1F-EB6B-DC42-4240C6001F65}"/>
                    </a:ext>
                  </a:extLst>
                </p14:cNvPr>
                <p14:cNvContentPartPr/>
                <p14:nvPr/>
              </p14:nvContentPartPr>
              <p14:xfrm>
                <a:off x="5739508" y="1903708"/>
                <a:ext cx="170280" cy="11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464DEC-1D1F-EB6B-DC42-4240C6001F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0868" y="1895068"/>
                  <a:ext cx="187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D64FAC-1E50-240C-D36A-341630031FC3}"/>
                    </a:ext>
                  </a:extLst>
                </p14:cNvPr>
                <p14:cNvContentPartPr/>
                <p14:nvPr/>
              </p14:nvContentPartPr>
              <p14:xfrm>
                <a:off x="5709988" y="1878148"/>
                <a:ext cx="118440" cy="20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D64FAC-1E50-240C-D36A-341630031F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1348" y="1869148"/>
                  <a:ext cx="136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B7F482-655E-57F7-FB30-22F111AD20C8}"/>
                    </a:ext>
                  </a:extLst>
                </p14:cNvPr>
                <p14:cNvContentPartPr/>
                <p14:nvPr/>
              </p14:nvContentPartPr>
              <p14:xfrm>
                <a:off x="5936068" y="1899388"/>
                <a:ext cx="210240" cy="102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B7F482-655E-57F7-FB30-22F111AD20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27428" y="1890748"/>
                  <a:ext cx="227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8528D4-06E5-4886-9EE8-38A22311FFCD}"/>
                    </a:ext>
                  </a:extLst>
                </p14:cNvPr>
                <p14:cNvContentPartPr/>
                <p14:nvPr/>
              </p14:nvContentPartPr>
              <p14:xfrm>
                <a:off x="6047668" y="1836388"/>
                <a:ext cx="455760" cy="150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8528D4-06E5-4886-9EE8-38A22311FF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38668" y="1827388"/>
                  <a:ext cx="47340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552A427-A1BD-39B8-4522-C8E00332F9EF}"/>
                  </a:ext>
                </a:extLst>
              </p14:cNvPr>
              <p14:cNvContentPartPr/>
              <p14:nvPr/>
            </p14:nvContentPartPr>
            <p14:xfrm>
              <a:off x="9982828" y="1585108"/>
              <a:ext cx="288000" cy="48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552A427-A1BD-39B8-4522-C8E00332F9E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74188" y="1576108"/>
                <a:ext cx="30564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C6411D75-F6B5-20C4-9A97-79329F49E710}"/>
              </a:ext>
            </a:extLst>
          </p:cNvPr>
          <p:cNvGrpSpPr/>
          <p:nvPr/>
        </p:nvGrpSpPr>
        <p:grpSpPr>
          <a:xfrm>
            <a:off x="7560748" y="1518508"/>
            <a:ext cx="2556720" cy="1535400"/>
            <a:chOff x="7560748" y="1518508"/>
            <a:chExt cx="2556720" cy="15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341C146-B1A4-406D-9FE7-5351152B60FB}"/>
                    </a:ext>
                  </a:extLst>
                </p14:cNvPr>
                <p14:cNvContentPartPr/>
                <p14:nvPr/>
              </p14:nvContentPartPr>
              <p14:xfrm>
                <a:off x="7560748" y="1649188"/>
                <a:ext cx="2556720" cy="140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341C146-B1A4-406D-9FE7-5351152B60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52108" y="1640548"/>
                  <a:ext cx="2574360" cy="14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CF51B5-D96A-71DE-7490-F2A50DC07066}"/>
                    </a:ext>
                  </a:extLst>
                </p14:cNvPr>
                <p14:cNvContentPartPr/>
                <p14:nvPr/>
              </p14:nvContentPartPr>
              <p14:xfrm>
                <a:off x="8573788" y="1518508"/>
                <a:ext cx="659160" cy="3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CF51B5-D96A-71DE-7490-F2A50DC0706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65148" y="1509868"/>
                  <a:ext cx="676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2C0E0E-DD74-4789-6726-BA4F7861CFC2}"/>
                    </a:ext>
                  </a:extLst>
                </p14:cNvPr>
                <p14:cNvContentPartPr/>
                <p14:nvPr/>
              </p14:nvContentPartPr>
              <p14:xfrm>
                <a:off x="8983468" y="1560988"/>
                <a:ext cx="98280" cy="48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2C0E0E-DD74-4789-6726-BA4F7861CF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74828" y="1552348"/>
                  <a:ext cx="115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245607-C944-9141-C446-EB5D90060E11}"/>
                    </a:ext>
                  </a:extLst>
                </p14:cNvPr>
                <p14:cNvContentPartPr/>
                <p14:nvPr/>
              </p14:nvContentPartPr>
              <p14:xfrm>
                <a:off x="8056108" y="1775188"/>
                <a:ext cx="192600" cy="9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245607-C944-9141-C446-EB5D90060E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47468" y="1766188"/>
                  <a:ext cx="210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4B5BF3-4DC5-A027-1ADF-917B7DE24333}"/>
                    </a:ext>
                  </a:extLst>
                </p14:cNvPr>
                <p14:cNvContentPartPr/>
                <p14:nvPr/>
              </p14:nvContentPartPr>
              <p14:xfrm>
                <a:off x="7908868" y="1704268"/>
                <a:ext cx="253440" cy="31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4B5BF3-4DC5-A027-1ADF-917B7DE243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99868" y="1695628"/>
                  <a:ext cx="271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43D477-3A8C-035C-82D2-5A399CE558E3}"/>
                    </a:ext>
                  </a:extLst>
                </p14:cNvPr>
                <p14:cNvContentPartPr/>
                <p14:nvPr/>
              </p14:nvContentPartPr>
              <p14:xfrm>
                <a:off x="8236468" y="1873108"/>
                <a:ext cx="144360" cy="86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43D477-3A8C-035C-82D2-5A399CE558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27828" y="1864468"/>
                  <a:ext cx="162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4129DB-AC9D-4D47-D359-C72CFDF1D1E5}"/>
                    </a:ext>
                  </a:extLst>
                </p14:cNvPr>
                <p14:cNvContentPartPr/>
                <p14:nvPr/>
              </p14:nvContentPartPr>
              <p14:xfrm>
                <a:off x="8400268" y="1783828"/>
                <a:ext cx="288720" cy="185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4129DB-AC9D-4D47-D359-C72CFDF1D1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91628" y="1775188"/>
                  <a:ext cx="306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191F16-5EC7-1836-2219-5B7866FEBBCC}"/>
                    </a:ext>
                  </a:extLst>
                </p14:cNvPr>
                <p14:cNvContentPartPr/>
                <p14:nvPr/>
              </p14:nvContentPartPr>
              <p14:xfrm>
                <a:off x="8662348" y="1763308"/>
                <a:ext cx="219600" cy="19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191F16-5EC7-1836-2219-5B7866FEBB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53708" y="1754308"/>
                  <a:ext cx="237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86E8E2F-CC5B-8C4E-E671-CB6BF59F92A0}"/>
                    </a:ext>
                  </a:extLst>
                </p14:cNvPr>
                <p14:cNvContentPartPr/>
                <p14:nvPr/>
              </p14:nvContentPartPr>
              <p14:xfrm>
                <a:off x="8862148" y="1846108"/>
                <a:ext cx="141120" cy="170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86E8E2F-CC5B-8C4E-E671-CB6BF59F92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53508" y="1837108"/>
                  <a:ext cx="158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253108C-A7B2-BA11-7340-E21989D38598}"/>
                    </a:ext>
                  </a:extLst>
                </p14:cNvPr>
                <p14:cNvContentPartPr/>
                <p14:nvPr/>
              </p14:nvContentPartPr>
              <p14:xfrm>
                <a:off x="7583068" y="2039428"/>
                <a:ext cx="1780560" cy="154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253108C-A7B2-BA11-7340-E21989D385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4068" y="2030428"/>
                  <a:ext cx="179820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3888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A7896-9C97-B32C-2E34-AF97384E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373" y="1493424"/>
            <a:ext cx="8221897" cy="3647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B41D02-D1E6-172C-FA0E-E3B4147C33DD}"/>
                  </a:ext>
                </a:extLst>
              </p14:cNvPr>
              <p14:cNvContentPartPr/>
              <p14:nvPr/>
            </p14:nvContentPartPr>
            <p14:xfrm>
              <a:off x="1880308" y="2565388"/>
              <a:ext cx="510840" cy="4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B41D02-D1E6-172C-FA0E-E3B4147C33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1308" y="2556748"/>
                <a:ext cx="528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23ED9B-BF92-3F15-4716-86301377CC79}"/>
                  </a:ext>
                </a:extLst>
              </p14:cNvPr>
              <p14:cNvContentPartPr/>
              <p14:nvPr/>
            </p14:nvContentPartPr>
            <p14:xfrm>
              <a:off x="3224548" y="2581948"/>
              <a:ext cx="859320" cy="46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23ED9B-BF92-3F15-4716-86301377CC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5548" y="2573308"/>
                <a:ext cx="8769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98015F-2912-AFC2-03F4-B008D7468825}"/>
                  </a:ext>
                </a:extLst>
              </p14:cNvPr>
              <p14:cNvContentPartPr/>
              <p14:nvPr/>
            </p14:nvContentPartPr>
            <p14:xfrm>
              <a:off x="5025268" y="2612908"/>
              <a:ext cx="809280" cy="5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98015F-2912-AFC2-03F4-B008D74688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6628" y="2603908"/>
                <a:ext cx="8269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8FEDD8F-4EAB-B909-A341-6AE7CC8FC396}"/>
              </a:ext>
            </a:extLst>
          </p:cNvPr>
          <p:cNvGrpSpPr/>
          <p:nvPr/>
        </p:nvGrpSpPr>
        <p:grpSpPr>
          <a:xfrm>
            <a:off x="3177388" y="2860588"/>
            <a:ext cx="822240" cy="40680"/>
            <a:chOff x="3177388" y="2860588"/>
            <a:chExt cx="822240" cy="4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927241-A80E-5B86-BBD4-F94E360000F1}"/>
                    </a:ext>
                  </a:extLst>
                </p14:cNvPr>
                <p14:cNvContentPartPr/>
                <p14:nvPr/>
              </p14:nvContentPartPr>
              <p14:xfrm>
                <a:off x="3177388" y="2873908"/>
                <a:ext cx="182880" cy="2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927241-A80E-5B86-BBD4-F94E360000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8388" y="2865268"/>
                  <a:ext cx="200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D07DE3-CBA9-C63F-C4BA-6EEEDEAD8611}"/>
                    </a:ext>
                  </a:extLst>
                </p14:cNvPr>
                <p14:cNvContentPartPr/>
                <p14:nvPr/>
              </p14:nvContentPartPr>
              <p14:xfrm>
                <a:off x="3800548" y="2860588"/>
                <a:ext cx="199080" cy="2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D07DE3-CBA9-C63F-C4BA-6EEEDEAD861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91548" y="2851588"/>
                  <a:ext cx="21672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542189-B876-6C17-C07C-5686A01ADA62}"/>
                  </a:ext>
                </a:extLst>
              </p14:cNvPr>
              <p14:cNvContentPartPr/>
              <p14:nvPr/>
            </p14:nvContentPartPr>
            <p14:xfrm>
              <a:off x="2377828" y="3173788"/>
              <a:ext cx="2037240" cy="37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542189-B876-6C17-C07C-5686A01ADA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68828" y="3164788"/>
                <a:ext cx="2054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318EE0-1F9C-9EAE-65F3-F389C2C7B7DE}"/>
                  </a:ext>
                </a:extLst>
              </p14:cNvPr>
              <p14:cNvContentPartPr/>
              <p14:nvPr/>
            </p14:nvContentPartPr>
            <p14:xfrm>
              <a:off x="2188468" y="4178188"/>
              <a:ext cx="556200" cy="24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318EE0-1F9C-9EAE-65F3-F389C2C7B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79468" y="4169548"/>
                <a:ext cx="573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504A88-757A-E3E4-1F30-EBFD64F95803}"/>
                  </a:ext>
                </a:extLst>
              </p14:cNvPr>
              <p14:cNvContentPartPr/>
              <p14:nvPr/>
            </p14:nvContentPartPr>
            <p14:xfrm>
              <a:off x="2348308" y="4489588"/>
              <a:ext cx="708120" cy="20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504A88-757A-E3E4-1F30-EBFD64F958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39668" y="4480948"/>
                <a:ext cx="7257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575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B50C9E2-FAE7-146E-26F9-0F64AF237248}"/>
                  </a:ext>
                </a:extLst>
              </p14:cNvPr>
              <p14:cNvContentPartPr/>
              <p14:nvPr/>
            </p14:nvContentPartPr>
            <p14:xfrm>
              <a:off x="3372508" y="216028"/>
              <a:ext cx="20772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B50C9E2-FAE7-146E-26F9-0F64AF237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508" y="207028"/>
                <a:ext cx="225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0178801-20AE-8EBE-DB20-2E3BEDADAE9B}"/>
                  </a:ext>
                </a:extLst>
              </p14:cNvPr>
              <p14:cNvContentPartPr/>
              <p14:nvPr/>
            </p14:nvContentPartPr>
            <p14:xfrm>
              <a:off x="3534508" y="1588708"/>
              <a:ext cx="130320" cy="277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0178801-20AE-8EBE-DB20-2E3BEDADAE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5508" y="1579708"/>
                <a:ext cx="1479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59DD43-73DF-04FB-1208-539AAB167118}"/>
                  </a:ext>
                </a:extLst>
              </p14:cNvPr>
              <p14:cNvContentPartPr/>
              <p14:nvPr/>
            </p14:nvContentPartPr>
            <p14:xfrm>
              <a:off x="3583468" y="1516708"/>
              <a:ext cx="81360" cy="68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59DD43-73DF-04FB-1208-539AAB1671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4828" y="1508068"/>
                <a:ext cx="990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33E630-2885-8960-4BC0-1A90FDB99DA6}"/>
                  </a:ext>
                </a:extLst>
              </p14:cNvPr>
              <p14:cNvContentPartPr/>
              <p14:nvPr/>
            </p14:nvContentPartPr>
            <p14:xfrm>
              <a:off x="3790468" y="1609228"/>
              <a:ext cx="301320" cy="239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33E630-2885-8960-4BC0-1A90FDB99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1828" y="1600588"/>
                <a:ext cx="3189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8CF409-5D11-55B2-A24A-370433F1D27B}"/>
                  </a:ext>
                </a:extLst>
              </p14:cNvPr>
              <p14:cNvContentPartPr/>
              <p14:nvPr/>
            </p14:nvContentPartPr>
            <p14:xfrm>
              <a:off x="4340548" y="1598428"/>
              <a:ext cx="161280" cy="256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8CF409-5D11-55B2-A24A-370433F1D2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1548" y="1589428"/>
                <a:ext cx="1789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08EA7FB-61A0-3152-26E4-564C40C04AFA}"/>
                  </a:ext>
                </a:extLst>
              </p14:cNvPr>
              <p14:cNvContentPartPr/>
              <p14:nvPr/>
            </p14:nvContentPartPr>
            <p14:xfrm>
              <a:off x="4251988" y="1693828"/>
              <a:ext cx="377280" cy="51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08EA7FB-61A0-3152-26E4-564C40C04A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3348" y="1684828"/>
                <a:ext cx="3949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8E0192-8FB3-E8D9-15CC-3DB4A2EE2A30}"/>
                  </a:ext>
                </a:extLst>
              </p14:cNvPr>
              <p14:cNvContentPartPr/>
              <p14:nvPr/>
            </p14:nvContentPartPr>
            <p14:xfrm>
              <a:off x="4986388" y="1743508"/>
              <a:ext cx="249480" cy="18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8E0192-8FB3-E8D9-15CC-3DB4A2EE2A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7388" y="1734508"/>
                <a:ext cx="267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E2A03B-A203-5471-6109-B7F905283BF0}"/>
                  </a:ext>
                </a:extLst>
              </p14:cNvPr>
              <p14:cNvContentPartPr/>
              <p14:nvPr/>
            </p14:nvContentPartPr>
            <p14:xfrm>
              <a:off x="5651308" y="1713988"/>
              <a:ext cx="279000" cy="186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E2A03B-A203-5471-6109-B7F905283B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2308" y="1705348"/>
                <a:ext cx="296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AD554D-0DE7-8465-5406-B7F09BF901D3}"/>
                  </a:ext>
                </a:extLst>
              </p14:cNvPr>
              <p14:cNvContentPartPr/>
              <p14:nvPr/>
            </p14:nvContentPartPr>
            <p14:xfrm>
              <a:off x="5631508" y="1596988"/>
              <a:ext cx="128160" cy="41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AD554D-0DE7-8465-5406-B7F09BF901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2868" y="1588348"/>
                <a:ext cx="145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75EC5D1-A1DE-E9DE-B0A3-810CA6D6615E}"/>
                  </a:ext>
                </a:extLst>
              </p14:cNvPr>
              <p14:cNvContentPartPr/>
              <p14:nvPr/>
            </p14:nvContentPartPr>
            <p14:xfrm>
              <a:off x="6024628" y="1695268"/>
              <a:ext cx="396720" cy="22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75EC5D1-A1DE-E9DE-B0A3-810CA6D661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15988" y="1686628"/>
                <a:ext cx="414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92DCEF-43F7-BF04-54D5-BF7205E66661}"/>
                  </a:ext>
                </a:extLst>
              </p14:cNvPr>
              <p14:cNvContentPartPr/>
              <p14:nvPr/>
            </p14:nvContentPartPr>
            <p14:xfrm>
              <a:off x="6562108" y="1585828"/>
              <a:ext cx="286920" cy="282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92DCEF-43F7-BF04-54D5-BF7205E666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53108" y="1577188"/>
                <a:ext cx="3045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30D1DE-C1CC-0830-A867-FDB3703B2016}"/>
                  </a:ext>
                </a:extLst>
              </p14:cNvPr>
              <p14:cNvContentPartPr/>
              <p14:nvPr/>
            </p14:nvContentPartPr>
            <p14:xfrm>
              <a:off x="6539068" y="1672588"/>
              <a:ext cx="714600" cy="37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30D1DE-C1CC-0830-A867-FDB3703B20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30428" y="1663588"/>
                <a:ext cx="732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6A9B21-C8AB-9609-BE08-365A1FCE1F37}"/>
                  </a:ext>
                </a:extLst>
              </p14:cNvPr>
              <p14:cNvContentPartPr/>
              <p14:nvPr/>
            </p14:nvContentPartPr>
            <p14:xfrm>
              <a:off x="873748" y="405388"/>
              <a:ext cx="363960" cy="30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6A9B21-C8AB-9609-BE08-365A1FCE1F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5108" y="396748"/>
                <a:ext cx="3816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0423A9-1D22-8CE1-67E4-D4EFDF1AAA85}"/>
                  </a:ext>
                </a:extLst>
              </p14:cNvPr>
              <p14:cNvContentPartPr/>
              <p14:nvPr/>
            </p14:nvContentPartPr>
            <p14:xfrm>
              <a:off x="1286668" y="496828"/>
              <a:ext cx="531360" cy="23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0423A9-1D22-8CE1-67E4-D4EFDF1AAA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77668" y="488188"/>
                <a:ext cx="549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104C87-CFE7-E39D-D06A-5506B2B3036D}"/>
                  </a:ext>
                </a:extLst>
              </p14:cNvPr>
              <p14:cNvContentPartPr/>
              <p14:nvPr/>
            </p14:nvContentPartPr>
            <p14:xfrm>
              <a:off x="1774828" y="566668"/>
              <a:ext cx="1032480" cy="40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104C87-CFE7-E39D-D06A-5506B2B3036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65828" y="558028"/>
                <a:ext cx="10501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51ABBE-E8EA-63F4-2C33-815C8DB01239}"/>
                  </a:ext>
                </a:extLst>
              </p14:cNvPr>
              <p14:cNvContentPartPr/>
              <p14:nvPr/>
            </p14:nvContentPartPr>
            <p14:xfrm>
              <a:off x="1453708" y="1076428"/>
              <a:ext cx="986400" cy="774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51ABBE-E8EA-63F4-2C33-815C8DB012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45068" y="1067428"/>
                <a:ext cx="100404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6CAA9A-39B2-6384-D4ED-AC3D84FC0632}"/>
                  </a:ext>
                </a:extLst>
              </p14:cNvPr>
              <p14:cNvContentPartPr/>
              <p14:nvPr/>
            </p14:nvContentPartPr>
            <p14:xfrm>
              <a:off x="2371348" y="1743508"/>
              <a:ext cx="318240" cy="24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6CAA9A-39B2-6384-D4ED-AC3D84FC06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62348" y="1734508"/>
                <a:ext cx="335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01FA37-F0CD-5661-CFE5-F59CA2611DB0}"/>
                  </a:ext>
                </a:extLst>
              </p14:cNvPr>
              <p14:cNvContentPartPr/>
              <p14:nvPr/>
            </p14:nvContentPartPr>
            <p14:xfrm>
              <a:off x="1797868" y="1839268"/>
              <a:ext cx="590040" cy="778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01FA37-F0CD-5661-CFE5-F59CA2611D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8868" y="1830268"/>
                <a:ext cx="60768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B9F95D-9DC7-645E-D5F5-0415DEFBE995}"/>
                  </a:ext>
                </a:extLst>
              </p14:cNvPr>
              <p14:cNvContentPartPr/>
              <p14:nvPr/>
            </p14:nvContentPartPr>
            <p14:xfrm>
              <a:off x="2309068" y="2500948"/>
              <a:ext cx="323640" cy="29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B9F95D-9DC7-645E-D5F5-0415DEFBE9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0068" y="2491948"/>
                <a:ext cx="3412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150846-20AC-F0AC-BFE4-5588657DA4C8}"/>
                  </a:ext>
                </a:extLst>
              </p14:cNvPr>
              <p14:cNvContentPartPr/>
              <p14:nvPr/>
            </p14:nvContentPartPr>
            <p14:xfrm>
              <a:off x="1981468" y="2552788"/>
              <a:ext cx="746280" cy="1131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150846-20AC-F0AC-BFE4-5588657DA4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72468" y="2543788"/>
                <a:ext cx="763920" cy="11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231F23-35B9-4872-F63A-771EFB2E5CE8}"/>
                  </a:ext>
                </a:extLst>
              </p14:cNvPr>
              <p14:cNvContentPartPr/>
              <p14:nvPr/>
            </p14:nvContentPartPr>
            <p14:xfrm>
              <a:off x="2531908" y="3562588"/>
              <a:ext cx="454320" cy="311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231F23-35B9-4872-F63A-771EFB2E5C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22908" y="3553948"/>
                <a:ext cx="4719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DCC48F-C561-805E-A082-D3E45E98BDBF}"/>
                  </a:ext>
                </a:extLst>
              </p14:cNvPr>
              <p14:cNvContentPartPr/>
              <p14:nvPr/>
            </p14:nvContentPartPr>
            <p14:xfrm>
              <a:off x="2154988" y="3549268"/>
              <a:ext cx="688320" cy="1274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DCC48F-C561-805E-A082-D3E45E98BD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46348" y="3540628"/>
                <a:ext cx="705960" cy="12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F12A7-3E65-F2EE-23CE-FACB37C6A917}"/>
                  </a:ext>
                </a:extLst>
              </p14:cNvPr>
              <p14:cNvContentPartPr/>
              <p14:nvPr/>
            </p14:nvContentPartPr>
            <p14:xfrm>
              <a:off x="2666188" y="4665628"/>
              <a:ext cx="383400" cy="371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F12A7-3E65-F2EE-23CE-FACB37C6A9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57188" y="4656628"/>
                <a:ext cx="4010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808722-8992-647A-9DC8-1AAD3B836354}"/>
                  </a:ext>
                </a:extLst>
              </p14:cNvPr>
              <p14:cNvContentPartPr/>
              <p14:nvPr/>
            </p14:nvContentPartPr>
            <p14:xfrm>
              <a:off x="2115748" y="1485388"/>
              <a:ext cx="82440" cy="11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808722-8992-647A-9DC8-1AAD3B8363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06748" y="1476748"/>
                <a:ext cx="1000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F92BE5-E741-F7FD-FDF7-08B64B577769}"/>
                  </a:ext>
                </a:extLst>
              </p14:cNvPr>
              <p14:cNvContentPartPr/>
              <p14:nvPr/>
            </p14:nvContentPartPr>
            <p14:xfrm>
              <a:off x="2142028" y="1415548"/>
              <a:ext cx="78120" cy="31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F92BE5-E741-F7FD-FDF7-08B64B5777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33028" y="1406908"/>
                <a:ext cx="95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8DE721-52D6-4E9C-9CB0-47B34507D449}"/>
                  </a:ext>
                </a:extLst>
              </p14:cNvPr>
              <p14:cNvContentPartPr/>
              <p14:nvPr/>
            </p14:nvContentPartPr>
            <p14:xfrm>
              <a:off x="2298988" y="1468108"/>
              <a:ext cx="216000" cy="165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8DE721-52D6-4E9C-9CB0-47B34507D4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0348" y="1459468"/>
                <a:ext cx="233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B8890E-E241-5FF7-A725-B1ACAE0FADC7}"/>
                  </a:ext>
                </a:extLst>
              </p14:cNvPr>
              <p14:cNvContentPartPr/>
              <p14:nvPr/>
            </p14:nvContentPartPr>
            <p14:xfrm>
              <a:off x="2499148" y="1419508"/>
              <a:ext cx="109440" cy="178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B8890E-E241-5FF7-A725-B1ACAE0FAD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90148" y="1410508"/>
                <a:ext cx="1270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2519D5-8589-7422-DC8B-72F01FB6A8EF}"/>
                  </a:ext>
                </a:extLst>
              </p14:cNvPr>
              <p14:cNvContentPartPr/>
              <p14:nvPr/>
            </p14:nvContentPartPr>
            <p14:xfrm>
              <a:off x="2463148" y="1495468"/>
              <a:ext cx="544320" cy="2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2519D5-8589-7422-DC8B-72F01FB6A8E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54148" y="1486468"/>
                <a:ext cx="561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2FEA50F-BF82-377F-1BE7-14203BFC32E4}"/>
                  </a:ext>
                </a:extLst>
              </p14:cNvPr>
              <p14:cNvContentPartPr/>
              <p14:nvPr/>
            </p14:nvContentPartPr>
            <p14:xfrm>
              <a:off x="3573748" y="2513548"/>
              <a:ext cx="416520" cy="22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2FEA50F-BF82-377F-1BE7-14203BFC32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65108" y="2504908"/>
                <a:ext cx="434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2BEF27E-51EE-F97E-072A-938E1BEB273B}"/>
                  </a:ext>
                </a:extLst>
              </p14:cNvPr>
              <p14:cNvContentPartPr/>
              <p14:nvPr/>
            </p14:nvContentPartPr>
            <p14:xfrm>
              <a:off x="3916468" y="2454868"/>
              <a:ext cx="404640" cy="350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2BEF27E-51EE-F97E-072A-938E1BEB27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07468" y="2445868"/>
                <a:ext cx="4222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6735A5A-0B20-5716-7CA5-1B5D080AE7A6}"/>
                  </a:ext>
                </a:extLst>
              </p14:cNvPr>
              <p14:cNvContentPartPr/>
              <p14:nvPr/>
            </p14:nvContentPartPr>
            <p14:xfrm>
              <a:off x="4314628" y="2538028"/>
              <a:ext cx="619200" cy="323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6735A5A-0B20-5716-7CA5-1B5D080AE7A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05628" y="2529388"/>
                <a:ext cx="6368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A3C187D-AC93-085F-42AA-F0131792101C}"/>
                  </a:ext>
                </a:extLst>
              </p14:cNvPr>
              <p14:cNvContentPartPr/>
              <p14:nvPr/>
            </p14:nvContentPartPr>
            <p14:xfrm>
              <a:off x="5231908" y="2688868"/>
              <a:ext cx="170280" cy="165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A3C187D-AC93-085F-42AA-F013179210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22908" y="2680228"/>
                <a:ext cx="187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906398F-25E0-1A42-C933-6EDF0781CF26}"/>
                  </a:ext>
                </a:extLst>
              </p14:cNvPr>
              <p14:cNvContentPartPr/>
              <p14:nvPr/>
            </p14:nvContentPartPr>
            <p14:xfrm>
              <a:off x="5870548" y="2567548"/>
              <a:ext cx="203400" cy="21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906398F-25E0-1A42-C933-6EDF0781CF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61908" y="2558548"/>
                <a:ext cx="2210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82B3C42-96B2-3077-D708-4215F57E6F6E}"/>
                  </a:ext>
                </a:extLst>
              </p14:cNvPr>
              <p14:cNvContentPartPr/>
              <p14:nvPr/>
            </p14:nvContentPartPr>
            <p14:xfrm>
              <a:off x="5841388" y="2482588"/>
              <a:ext cx="141120" cy="57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82B3C42-96B2-3077-D708-4215F57E6F6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32388" y="2473588"/>
                <a:ext cx="158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3B36678-078C-C4FD-1126-ED7EFE1720E2}"/>
                  </a:ext>
                </a:extLst>
              </p14:cNvPr>
              <p14:cNvContentPartPr/>
              <p14:nvPr/>
            </p14:nvContentPartPr>
            <p14:xfrm>
              <a:off x="6103108" y="2569348"/>
              <a:ext cx="465840" cy="21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3B36678-078C-C4FD-1126-ED7EFE1720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94468" y="2560708"/>
                <a:ext cx="483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38341CB-E7F0-BC55-0393-B317194E7445}"/>
                  </a:ext>
                </a:extLst>
              </p14:cNvPr>
              <p14:cNvContentPartPr/>
              <p14:nvPr/>
            </p14:nvContentPartPr>
            <p14:xfrm>
              <a:off x="6569668" y="2489428"/>
              <a:ext cx="305280" cy="306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38341CB-E7F0-BC55-0393-B317194E74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1028" y="2480428"/>
                <a:ext cx="322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467766D-51B9-193A-4CEF-D01C413C35E5}"/>
                  </a:ext>
                </a:extLst>
              </p14:cNvPr>
              <p14:cNvContentPartPr/>
              <p14:nvPr/>
            </p14:nvContentPartPr>
            <p14:xfrm>
              <a:off x="6630868" y="2607868"/>
              <a:ext cx="446040" cy="77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467766D-51B9-193A-4CEF-D01C413C35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22228" y="2599228"/>
                <a:ext cx="4636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10EE30-11E2-3CBE-D1DE-687BD2A7E65C}"/>
                  </a:ext>
                </a:extLst>
              </p14:cNvPr>
              <p14:cNvContentPartPr/>
              <p14:nvPr/>
            </p14:nvContentPartPr>
            <p14:xfrm>
              <a:off x="2125468" y="2346148"/>
              <a:ext cx="62640" cy="74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10EE30-11E2-3CBE-D1DE-687BD2A7E6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16828" y="2337508"/>
                <a:ext cx="802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98DDB5-4D4D-C6A1-098B-4DABFF663CCB}"/>
                  </a:ext>
                </a:extLst>
              </p14:cNvPr>
              <p14:cNvContentPartPr/>
              <p14:nvPr/>
            </p14:nvContentPartPr>
            <p14:xfrm>
              <a:off x="2142028" y="2241028"/>
              <a:ext cx="37800" cy="15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98DDB5-4D4D-C6A1-098B-4DABFF663C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33028" y="2232388"/>
                <a:ext cx="55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00D8794-655A-67EF-94B0-0AC2328A025E}"/>
                  </a:ext>
                </a:extLst>
              </p14:cNvPr>
              <p14:cNvContentPartPr/>
              <p14:nvPr/>
            </p14:nvContentPartPr>
            <p14:xfrm>
              <a:off x="2256508" y="2326348"/>
              <a:ext cx="288720" cy="127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00D8794-655A-67EF-94B0-0AC2328A025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47868" y="2317348"/>
                <a:ext cx="306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AE7005-23A5-FF66-13A1-C5C7797FE526}"/>
                  </a:ext>
                </a:extLst>
              </p14:cNvPr>
              <p14:cNvContentPartPr/>
              <p14:nvPr/>
            </p14:nvContentPartPr>
            <p14:xfrm>
              <a:off x="2580868" y="2304028"/>
              <a:ext cx="501840" cy="225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AE7005-23A5-FF66-13A1-C5C7797FE52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72228" y="2295388"/>
                <a:ext cx="5194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6DCC1A4-B0F3-6348-F32C-A57E9FB08086}"/>
                  </a:ext>
                </a:extLst>
              </p14:cNvPr>
              <p14:cNvContentPartPr/>
              <p14:nvPr/>
            </p14:nvContentPartPr>
            <p14:xfrm>
              <a:off x="3948868" y="3526588"/>
              <a:ext cx="205200" cy="261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6DCC1A4-B0F3-6348-F32C-A57E9FB080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40228" y="3517948"/>
                <a:ext cx="222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6385E41-12FB-7D01-B34B-B78C52D23F93}"/>
                  </a:ext>
                </a:extLst>
              </p14:cNvPr>
              <p14:cNvContentPartPr/>
              <p14:nvPr/>
            </p14:nvContentPartPr>
            <p14:xfrm>
              <a:off x="4163428" y="3561148"/>
              <a:ext cx="246600" cy="236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6385E41-12FB-7D01-B34B-B78C52D23F9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54788" y="3552148"/>
                <a:ext cx="264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D956B84-CBAC-0D03-0990-78CB49953E69}"/>
                  </a:ext>
                </a:extLst>
              </p14:cNvPr>
              <p14:cNvContentPartPr/>
              <p14:nvPr/>
            </p14:nvContentPartPr>
            <p14:xfrm>
              <a:off x="4114468" y="3654028"/>
              <a:ext cx="387000" cy="38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D956B84-CBAC-0D03-0990-78CB49953E6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05468" y="3645028"/>
                <a:ext cx="4046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6D60B0C-0296-7E6C-3FBE-CF130D4FD183}"/>
                  </a:ext>
                </a:extLst>
              </p14:cNvPr>
              <p14:cNvContentPartPr/>
              <p14:nvPr/>
            </p14:nvContentPartPr>
            <p14:xfrm>
              <a:off x="4412548" y="3529108"/>
              <a:ext cx="246240" cy="221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6D60B0C-0296-7E6C-3FBE-CF130D4FD1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03908" y="3520108"/>
                <a:ext cx="26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6BB848-563E-04D5-A911-BB3F7C4D47A1}"/>
                  </a:ext>
                </a:extLst>
              </p14:cNvPr>
              <p14:cNvContentPartPr/>
              <p14:nvPr/>
            </p14:nvContentPartPr>
            <p14:xfrm>
              <a:off x="4635388" y="3453868"/>
              <a:ext cx="151200" cy="256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6BB848-563E-04D5-A911-BB3F7C4D47A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26388" y="3445228"/>
                <a:ext cx="1688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BEB2E0D-21CE-FE95-81C3-DA1E5884F7C3}"/>
                  </a:ext>
                </a:extLst>
              </p14:cNvPr>
              <p14:cNvContentPartPr/>
              <p14:nvPr/>
            </p14:nvContentPartPr>
            <p14:xfrm>
              <a:off x="4757068" y="3557548"/>
              <a:ext cx="271800" cy="148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BEB2E0D-21CE-FE95-81C3-DA1E5884F7C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48428" y="3548548"/>
                <a:ext cx="289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FF4BCD-8099-394A-036D-ECD277B78CAD}"/>
                  </a:ext>
                </a:extLst>
              </p14:cNvPr>
              <p14:cNvContentPartPr/>
              <p14:nvPr/>
            </p14:nvContentPartPr>
            <p14:xfrm>
              <a:off x="4805668" y="3608668"/>
              <a:ext cx="374040" cy="250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FF4BCD-8099-394A-036D-ECD277B78CA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97028" y="3600028"/>
                <a:ext cx="3916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233D1AE-25CB-DE0D-6856-BDA579E7D301}"/>
                  </a:ext>
                </a:extLst>
              </p14:cNvPr>
              <p14:cNvContentPartPr/>
              <p14:nvPr/>
            </p14:nvContentPartPr>
            <p14:xfrm>
              <a:off x="6195628" y="3448468"/>
              <a:ext cx="266400" cy="324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233D1AE-25CB-DE0D-6856-BDA579E7D3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86988" y="3439828"/>
                <a:ext cx="2840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90FDD94-3D4C-B831-2650-CC50906ACAB5}"/>
                  </a:ext>
                </a:extLst>
              </p14:cNvPr>
              <p14:cNvContentPartPr/>
              <p14:nvPr/>
            </p14:nvContentPartPr>
            <p14:xfrm>
              <a:off x="6647428" y="3549628"/>
              <a:ext cx="327240" cy="280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90FDD94-3D4C-B831-2650-CC50906ACA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38428" y="3540988"/>
                <a:ext cx="344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01935D-F656-B7E8-A9A6-CBD263B809F0}"/>
                  </a:ext>
                </a:extLst>
              </p14:cNvPr>
              <p14:cNvContentPartPr/>
              <p14:nvPr/>
            </p14:nvContentPartPr>
            <p14:xfrm>
              <a:off x="6611068" y="3581668"/>
              <a:ext cx="698040" cy="245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01935D-F656-B7E8-A9A6-CBD263B809F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02428" y="3573028"/>
                <a:ext cx="7156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A228246-D657-5CB3-2220-E91D13BC6A2B}"/>
                  </a:ext>
                </a:extLst>
              </p14:cNvPr>
              <p14:cNvContentPartPr/>
              <p14:nvPr/>
            </p14:nvContentPartPr>
            <p14:xfrm>
              <a:off x="7132348" y="3601468"/>
              <a:ext cx="314640" cy="208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A228246-D657-5CB3-2220-E91D13BC6A2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23348" y="3592468"/>
                <a:ext cx="332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E16B8AC-3792-797F-0B4A-6558A88E80B0}"/>
                  </a:ext>
                </a:extLst>
              </p14:cNvPr>
              <p14:cNvContentPartPr/>
              <p14:nvPr/>
            </p14:nvContentPartPr>
            <p14:xfrm>
              <a:off x="7332148" y="3533068"/>
              <a:ext cx="78840" cy="74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E16B8AC-3792-797F-0B4A-6558A88E80B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23148" y="3524428"/>
                <a:ext cx="964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356F079-3876-955E-C3B4-0F5309B50BA9}"/>
                  </a:ext>
                </a:extLst>
              </p14:cNvPr>
              <p14:cNvContentPartPr/>
              <p14:nvPr/>
            </p14:nvContentPartPr>
            <p14:xfrm>
              <a:off x="7502428" y="3629908"/>
              <a:ext cx="308520" cy="134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356F079-3876-955E-C3B4-0F5309B50BA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493788" y="3620908"/>
                <a:ext cx="3261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763673D-E0D3-1568-8EDF-14E876AF6E3E}"/>
                  </a:ext>
                </a:extLst>
              </p14:cNvPr>
              <p14:cNvContentPartPr/>
              <p14:nvPr/>
            </p14:nvContentPartPr>
            <p14:xfrm>
              <a:off x="7682788" y="3713788"/>
              <a:ext cx="536760" cy="241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763673D-E0D3-1568-8EDF-14E876AF6E3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73788" y="3705148"/>
                <a:ext cx="554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7163969-DBAD-CE5A-D743-3DD3E19F8F6D}"/>
                  </a:ext>
                </a:extLst>
              </p14:cNvPr>
              <p14:cNvContentPartPr/>
              <p14:nvPr/>
            </p14:nvContentPartPr>
            <p14:xfrm>
              <a:off x="2214028" y="3296188"/>
              <a:ext cx="142920" cy="193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7163969-DBAD-CE5A-D743-3DD3E19F8F6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05388" y="3287188"/>
                <a:ext cx="1605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DBAC6B2-B0DE-D82A-9C6B-279873B38B99}"/>
                  </a:ext>
                </a:extLst>
              </p14:cNvPr>
              <p14:cNvContentPartPr/>
              <p14:nvPr/>
            </p14:nvContentPartPr>
            <p14:xfrm>
              <a:off x="2449828" y="3354148"/>
              <a:ext cx="196560" cy="164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DBAC6B2-B0DE-D82A-9C6B-279873B38B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41188" y="3345508"/>
                <a:ext cx="214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84C9FA6-A0F2-4EFC-113E-8AAD61210B1D}"/>
                  </a:ext>
                </a:extLst>
              </p14:cNvPr>
              <p14:cNvContentPartPr/>
              <p14:nvPr/>
            </p14:nvContentPartPr>
            <p14:xfrm>
              <a:off x="2407348" y="3396628"/>
              <a:ext cx="370800" cy="55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84C9FA6-A0F2-4EFC-113E-8AAD61210B1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98348" y="3387988"/>
                <a:ext cx="388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A302942-D621-7DD0-55C4-88219B5C552B}"/>
                  </a:ext>
                </a:extLst>
              </p14:cNvPr>
              <p14:cNvContentPartPr/>
              <p14:nvPr/>
            </p14:nvContentPartPr>
            <p14:xfrm>
              <a:off x="2741428" y="3337228"/>
              <a:ext cx="69840" cy="197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A302942-D621-7DD0-55C4-88219B5C552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32788" y="3328588"/>
                <a:ext cx="874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43CEC2E-42DD-4551-7A4E-94E1D1304266}"/>
                  </a:ext>
                </a:extLst>
              </p14:cNvPr>
              <p14:cNvContentPartPr/>
              <p14:nvPr/>
            </p14:nvContentPartPr>
            <p14:xfrm>
              <a:off x="2754748" y="3371068"/>
              <a:ext cx="186480" cy="15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43CEC2E-42DD-4551-7A4E-94E1D130426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45748" y="3362068"/>
                <a:ext cx="2041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492FF01-4980-88F7-2C8E-078B5B8574D4}"/>
                  </a:ext>
                </a:extLst>
              </p14:cNvPr>
              <p14:cNvContentPartPr/>
              <p14:nvPr/>
            </p14:nvContentPartPr>
            <p14:xfrm>
              <a:off x="2908468" y="3300148"/>
              <a:ext cx="91800" cy="41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492FF01-4980-88F7-2C8E-078B5B8574D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99828" y="3291508"/>
                <a:ext cx="109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A8503F3-B94B-9FE8-4F20-10F51A9A1CB9}"/>
                  </a:ext>
                </a:extLst>
              </p14:cNvPr>
              <p14:cNvContentPartPr/>
              <p14:nvPr/>
            </p14:nvContentPartPr>
            <p14:xfrm>
              <a:off x="2987308" y="3415708"/>
              <a:ext cx="363960" cy="316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A8503F3-B94B-9FE8-4F20-10F51A9A1CB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78308" y="3406708"/>
                <a:ext cx="3816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A83301D-2935-1BE1-6263-ABCD10055735}"/>
                  </a:ext>
                </a:extLst>
              </p14:cNvPr>
              <p14:cNvContentPartPr/>
              <p14:nvPr/>
            </p14:nvContentPartPr>
            <p14:xfrm>
              <a:off x="3995668" y="4394188"/>
              <a:ext cx="492480" cy="429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A83301D-2935-1BE1-6263-ABCD1005573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87028" y="4385548"/>
                <a:ext cx="5101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2D71836-5CB2-AEB0-AAC7-C1C057CC3DFE}"/>
                  </a:ext>
                </a:extLst>
              </p14:cNvPr>
              <p14:cNvContentPartPr/>
              <p14:nvPr/>
            </p14:nvContentPartPr>
            <p14:xfrm>
              <a:off x="4524148" y="4629268"/>
              <a:ext cx="203400" cy="110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2D71836-5CB2-AEB0-AAC7-C1C057CC3DF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15148" y="4620628"/>
                <a:ext cx="2210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309FFB9-4AC4-11D9-FC54-2B358A100103}"/>
                  </a:ext>
                </a:extLst>
              </p14:cNvPr>
              <p14:cNvContentPartPr/>
              <p14:nvPr/>
            </p14:nvContentPartPr>
            <p14:xfrm>
              <a:off x="4782988" y="4633588"/>
              <a:ext cx="252720" cy="153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309FFB9-4AC4-11D9-FC54-2B358A10010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773988" y="4624588"/>
                <a:ext cx="270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838D5BD-1772-F724-F5F7-827036ED4862}"/>
                  </a:ext>
                </a:extLst>
              </p14:cNvPr>
              <p14:cNvContentPartPr/>
              <p14:nvPr/>
            </p14:nvContentPartPr>
            <p14:xfrm>
              <a:off x="4852468" y="4515508"/>
              <a:ext cx="517320" cy="312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838D5BD-1772-F724-F5F7-827036ED486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43828" y="4506508"/>
                <a:ext cx="534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5556469-00A3-7EBB-7B98-C1BFE9555219}"/>
                  </a:ext>
                </a:extLst>
              </p14:cNvPr>
              <p14:cNvContentPartPr/>
              <p14:nvPr/>
            </p14:nvContentPartPr>
            <p14:xfrm>
              <a:off x="5297428" y="4521988"/>
              <a:ext cx="147960" cy="337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5556469-00A3-7EBB-7B98-C1BFE955521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88428" y="4513348"/>
                <a:ext cx="1656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19844-B028-1B55-FA7E-79CABF738234}"/>
                  </a:ext>
                </a:extLst>
              </p14:cNvPr>
              <p14:cNvContentPartPr/>
              <p14:nvPr/>
            </p14:nvContentPartPr>
            <p14:xfrm>
              <a:off x="5444668" y="4700908"/>
              <a:ext cx="315000" cy="139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19844-B028-1B55-FA7E-79CABF73823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36028" y="4692268"/>
                <a:ext cx="332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138C5D2-C896-51B2-BD42-BC83D1AB1121}"/>
                  </a:ext>
                </a:extLst>
              </p14:cNvPr>
              <p14:cNvContentPartPr/>
              <p14:nvPr/>
            </p14:nvContentPartPr>
            <p14:xfrm>
              <a:off x="6257188" y="4740148"/>
              <a:ext cx="95040" cy="194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138C5D2-C896-51B2-BD42-BC83D1AB112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48548" y="4731508"/>
                <a:ext cx="112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E0900DD-6391-1EDB-B4B2-5DB66A7B2D5D}"/>
                  </a:ext>
                </a:extLst>
              </p14:cNvPr>
              <p14:cNvContentPartPr/>
              <p14:nvPr/>
            </p14:nvContentPartPr>
            <p14:xfrm>
              <a:off x="6903028" y="4762468"/>
              <a:ext cx="157680" cy="154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E0900DD-6391-1EDB-B4B2-5DB66A7B2D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94028" y="4753828"/>
                <a:ext cx="175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F150C18-69AB-2430-B156-0935D2766D9E}"/>
                  </a:ext>
                </a:extLst>
              </p14:cNvPr>
              <p14:cNvContentPartPr/>
              <p14:nvPr/>
            </p14:nvContentPartPr>
            <p14:xfrm>
              <a:off x="6883228" y="4655548"/>
              <a:ext cx="137880" cy="61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F150C18-69AB-2430-B156-0935D2766D9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74228" y="4646908"/>
                <a:ext cx="155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C03551D-86CC-B274-7125-D00191E7F427}"/>
                  </a:ext>
                </a:extLst>
              </p14:cNvPr>
              <p14:cNvContentPartPr/>
              <p14:nvPr/>
            </p14:nvContentPartPr>
            <p14:xfrm>
              <a:off x="7182028" y="4722148"/>
              <a:ext cx="347040" cy="195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C03551D-86CC-B274-7125-D00191E7F4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73388" y="4713148"/>
                <a:ext cx="3646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DE3B14E-EED7-985C-973C-6D21E92CE2F8}"/>
                  </a:ext>
                </a:extLst>
              </p14:cNvPr>
              <p14:cNvContentPartPr/>
              <p14:nvPr/>
            </p14:nvContentPartPr>
            <p14:xfrm>
              <a:off x="7515748" y="4569508"/>
              <a:ext cx="560520" cy="329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DE3B14E-EED7-985C-973C-6D21E92CE2F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06748" y="4560868"/>
                <a:ext cx="5781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85B518F-E7B1-39CC-C846-14DCAFE5DB83}"/>
                  </a:ext>
                </a:extLst>
              </p14:cNvPr>
              <p14:cNvContentPartPr/>
              <p14:nvPr/>
            </p14:nvContentPartPr>
            <p14:xfrm>
              <a:off x="2626948" y="4191148"/>
              <a:ext cx="288720" cy="358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85B518F-E7B1-39CC-C846-14DCAFE5DB8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617948" y="4182508"/>
                <a:ext cx="3063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C25DC4C-EEAD-ED1D-7E89-E49C19342E55}"/>
                  </a:ext>
                </a:extLst>
              </p14:cNvPr>
              <p14:cNvContentPartPr/>
              <p14:nvPr/>
            </p14:nvContentPartPr>
            <p14:xfrm>
              <a:off x="2983348" y="4455028"/>
              <a:ext cx="73080" cy="68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C25DC4C-EEAD-ED1D-7E89-E49C19342E5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74708" y="4446028"/>
                <a:ext cx="90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DED1739-7E38-3F04-BB0C-54CFB42BAFCD}"/>
                  </a:ext>
                </a:extLst>
              </p14:cNvPr>
              <p14:cNvContentPartPr/>
              <p14:nvPr/>
            </p14:nvContentPartPr>
            <p14:xfrm>
              <a:off x="3039868" y="4412188"/>
              <a:ext cx="159480" cy="106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DED1739-7E38-3F04-BB0C-54CFB42BAFC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030868" y="4403548"/>
                <a:ext cx="1771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D4252E3-ADE3-25AB-299C-13A693F5512C}"/>
                  </a:ext>
                </a:extLst>
              </p14:cNvPr>
              <p14:cNvContentPartPr/>
              <p14:nvPr/>
            </p14:nvContentPartPr>
            <p14:xfrm>
              <a:off x="3109708" y="4326508"/>
              <a:ext cx="237960" cy="247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D4252E3-ADE3-25AB-299C-13A693F5512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00708" y="4317508"/>
                <a:ext cx="2556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465FE04-4DA9-5F71-063D-EC167687E2FE}"/>
                  </a:ext>
                </a:extLst>
              </p14:cNvPr>
              <p14:cNvContentPartPr/>
              <p14:nvPr/>
            </p14:nvContentPartPr>
            <p14:xfrm>
              <a:off x="3400228" y="4281148"/>
              <a:ext cx="46800" cy="232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465FE04-4DA9-5F71-063D-EC167687E2F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391228" y="4272508"/>
                <a:ext cx="644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2E19C90-410A-9679-F3FA-A3B8A12025DF}"/>
                  </a:ext>
                </a:extLst>
              </p14:cNvPr>
              <p14:cNvContentPartPr/>
              <p14:nvPr/>
            </p14:nvContentPartPr>
            <p14:xfrm>
              <a:off x="3468988" y="4375828"/>
              <a:ext cx="163080" cy="200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2E19C90-410A-9679-F3FA-A3B8A12025D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59988" y="4366828"/>
                <a:ext cx="18072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F770B77-5E85-64B6-8910-409B9CD2287B}"/>
              </a:ext>
            </a:extLst>
          </p:cNvPr>
          <p:cNvGrpSpPr/>
          <p:nvPr/>
        </p:nvGrpSpPr>
        <p:grpSpPr>
          <a:xfrm>
            <a:off x="9002908" y="1510948"/>
            <a:ext cx="653040" cy="299520"/>
            <a:chOff x="9002908" y="1510948"/>
            <a:chExt cx="65304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5182550-C5B1-B827-650A-2D8A85317AAE}"/>
                    </a:ext>
                  </a:extLst>
                </p14:cNvPr>
                <p14:cNvContentPartPr/>
                <p14:nvPr/>
              </p14:nvContentPartPr>
              <p14:xfrm>
                <a:off x="9334468" y="1601308"/>
                <a:ext cx="241920" cy="158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5182550-C5B1-B827-650A-2D8A85317A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25468" y="1592668"/>
                  <a:ext cx="259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BDDFAD-B233-B9EE-059A-D78AA1253388}"/>
                    </a:ext>
                  </a:extLst>
                </p14:cNvPr>
                <p14:cNvContentPartPr/>
                <p14:nvPr/>
              </p14:nvContentPartPr>
              <p14:xfrm>
                <a:off x="9002908" y="1510948"/>
                <a:ext cx="653040" cy="299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BDDFAD-B233-B9EE-059A-D78AA12533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94268" y="1501948"/>
                  <a:ext cx="67068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3D0963-494C-E7E9-AC97-5F7A90FC2E11}"/>
              </a:ext>
            </a:extLst>
          </p:cNvPr>
          <p:cNvGrpSpPr/>
          <p:nvPr/>
        </p:nvGrpSpPr>
        <p:grpSpPr>
          <a:xfrm>
            <a:off x="9157708" y="2301508"/>
            <a:ext cx="904680" cy="502200"/>
            <a:chOff x="9157708" y="2301508"/>
            <a:chExt cx="90468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EFFEDA-59E7-FCA5-D2A8-E2B5D4182C5C}"/>
                    </a:ext>
                  </a:extLst>
                </p14:cNvPr>
                <p14:cNvContentPartPr/>
                <p14:nvPr/>
              </p14:nvContentPartPr>
              <p14:xfrm>
                <a:off x="9473788" y="2390428"/>
                <a:ext cx="276840" cy="322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EFFEDA-59E7-FCA5-D2A8-E2B5D4182C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64788" y="2381788"/>
                  <a:ext cx="294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15B368-0A0C-0323-23CE-F63DB3F64C79}"/>
                    </a:ext>
                  </a:extLst>
                </p14:cNvPr>
                <p14:cNvContentPartPr/>
                <p14:nvPr/>
              </p14:nvContentPartPr>
              <p14:xfrm>
                <a:off x="9157708" y="2301508"/>
                <a:ext cx="904680" cy="50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15B368-0A0C-0323-23CE-F63DB3F64C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48708" y="2292508"/>
                  <a:ext cx="92232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6093C78-9E83-76C2-8534-2DCCA64697B8}"/>
              </a:ext>
            </a:extLst>
          </p:cNvPr>
          <p:cNvGrpSpPr/>
          <p:nvPr/>
        </p:nvGrpSpPr>
        <p:grpSpPr>
          <a:xfrm>
            <a:off x="9049348" y="3472228"/>
            <a:ext cx="817560" cy="496440"/>
            <a:chOff x="9049348" y="3472228"/>
            <a:chExt cx="81756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849A60-DC89-A168-EAC7-B9544F5E1EB6}"/>
                    </a:ext>
                  </a:extLst>
                </p14:cNvPr>
                <p14:cNvContentPartPr/>
                <p14:nvPr/>
              </p14:nvContentPartPr>
              <p14:xfrm>
                <a:off x="9234028" y="3564388"/>
                <a:ext cx="296640" cy="265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849A60-DC89-A168-EAC7-B9544F5E1E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25388" y="3555748"/>
                  <a:ext cx="3142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00593E5-32BF-5A21-0C4A-2846B5339090}"/>
                    </a:ext>
                  </a:extLst>
                </p14:cNvPr>
                <p14:cNvContentPartPr/>
                <p14:nvPr/>
              </p14:nvContentPartPr>
              <p14:xfrm>
                <a:off x="9049348" y="3472228"/>
                <a:ext cx="817560" cy="496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00593E5-32BF-5A21-0C4A-2846B53390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40708" y="3463228"/>
                  <a:ext cx="83520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AC7EE41-9D6F-AC63-2F86-43401A7E181D}"/>
              </a:ext>
            </a:extLst>
          </p:cNvPr>
          <p:cNvGrpSpPr/>
          <p:nvPr/>
        </p:nvGrpSpPr>
        <p:grpSpPr>
          <a:xfrm>
            <a:off x="8711668" y="4554748"/>
            <a:ext cx="1275840" cy="698400"/>
            <a:chOff x="8711668" y="4554748"/>
            <a:chExt cx="1275840" cy="69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46D4A1-9F9F-8573-7A08-2DC7E2F803F5}"/>
                    </a:ext>
                  </a:extLst>
                </p14:cNvPr>
                <p14:cNvContentPartPr/>
                <p14:nvPr/>
              </p14:nvContentPartPr>
              <p14:xfrm>
                <a:off x="9271828" y="4694068"/>
                <a:ext cx="330840" cy="357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46D4A1-9F9F-8573-7A08-2DC7E2F803F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63188" y="4685428"/>
                  <a:ext cx="348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A8B8C7-387D-FBAF-C167-AD8C7A257877}"/>
                    </a:ext>
                  </a:extLst>
                </p14:cNvPr>
                <p14:cNvContentPartPr/>
                <p14:nvPr/>
              </p14:nvContentPartPr>
              <p14:xfrm>
                <a:off x="8842708" y="4618108"/>
                <a:ext cx="573480" cy="223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A8B8C7-387D-FBAF-C167-AD8C7A2578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34068" y="4609468"/>
                  <a:ext cx="591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A345328-8FF8-4808-48E2-9A0D6E9E956D}"/>
                    </a:ext>
                  </a:extLst>
                </p14:cNvPr>
                <p14:cNvContentPartPr/>
                <p14:nvPr/>
              </p14:nvContentPartPr>
              <p14:xfrm>
                <a:off x="8711668" y="4554748"/>
                <a:ext cx="1275840" cy="69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A345328-8FF8-4808-48E2-9A0D6E9E95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02668" y="4546108"/>
                  <a:ext cx="1293480" cy="71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880252D-5B7E-20A8-57B5-2DCDC2ED856F}"/>
              </a:ext>
            </a:extLst>
          </p:cNvPr>
          <p:cNvGrpSpPr/>
          <p:nvPr/>
        </p:nvGrpSpPr>
        <p:grpSpPr>
          <a:xfrm>
            <a:off x="3139588" y="189388"/>
            <a:ext cx="695880" cy="327600"/>
            <a:chOff x="3139588" y="189388"/>
            <a:chExt cx="69588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273C40-49DB-9CF6-5244-69C45ACE7FD3}"/>
                    </a:ext>
                  </a:extLst>
                </p14:cNvPr>
                <p14:cNvContentPartPr/>
                <p14:nvPr/>
              </p14:nvContentPartPr>
              <p14:xfrm>
                <a:off x="3341188" y="189748"/>
                <a:ext cx="311760" cy="29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273C40-49DB-9CF6-5244-69C45ACE7F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32188" y="181108"/>
                  <a:ext cx="329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DD41C1-9E8B-D276-AC1F-CFC8727806D9}"/>
                    </a:ext>
                  </a:extLst>
                </p14:cNvPr>
                <p14:cNvContentPartPr/>
                <p14:nvPr/>
              </p14:nvContentPartPr>
              <p14:xfrm>
                <a:off x="3439468" y="189388"/>
                <a:ext cx="79200" cy="271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DD41C1-9E8B-D276-AC1F-CFC8727806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30468" y="180748"/>
                  <a:ext cx="96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85BBA16-ECC3-1DE5-70D0-C17667A69F07}"/>
                    </a:ext>
                  </a:extLst>
                </p14:cNvPr>
                <p14:cNvContentPartPr/>
                <p14:nvPr/>
              </p14:nvContentPartPr>
              <p14:xfrm>
                <a:off x="3672028" y="234028"/>
                <a:ext cx="33120" cy="64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85BBA16-ECC3-1DE5-70D0-C17667A69F0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63388" y="225028"/>
                  <a:ext cx="50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D18D79-8165-3E20-D710-81583AABF2CA}"/>
                    </a:ext>
                  </a:extLst>
                </p14:cNvPr>
                <p14:cNvContentPartPr/>
                <p14:nvPr/>
              </p14:nvContentPartPr>
              <p14:xfrm>
                <a:off x="3139588" y="198028"/>
                <a:ext cx="695880" cy="10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D18D79-8165-3E20-D710-81583AABF2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30588" y="189388"/>
                  <a:ext cx="713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EEAAAA1-8059-56E8-CB9C-60DE850C030A}"/>
                    </a:ext>
                  </a:extLst>
                </p14:cNvPr>
                <p14:cNvContentPartPr/>
                <p14:nvPr/>
              </p14:nvContentPartPr>
              <p14:xfrm>
                <a:off x="3364228" y="233308"/>
                <a:ext cx="208080" cy="283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EEAAAA1-8059-56E8-CB9C-60DE850C030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55228" y="224668"/>
                  <a:ext cx="22572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6D80F82-558A-2716-F932-3BC32952431F}"/>
              </a:ext>
            </a:extLst>
          </p:cNvPr>
          <p:cNvGrpSpPr/>
          <p:nvPr/>
        </p:nvGrpSpPr>
        <p:grpSpPr>
          <a:xfrm>
            <a:off x="8574868" y="225388"/>
            <a:ext cx="923400" cy="499320"/>
            <a:chOff x="8574868" y="225388"/>
            <a:chExt cx="92340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CA8A42E-B248-5816-A15F-4DA47D007D92}"/>
                    </a:ext>
                  </a:extLst>
                </p14:cNvPr>
                <p14:cNvContentPartPr/>
                <p14:nvPr/>
              </p14:nvContentPartPr>
              <p14:xfrm>
                <a:off x="8904988" y="225388"/>
                <a:ext cx="76680" cy="280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CA8A42E-B248-5816-A15F-4DA47D007D9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95988" y="216388"/>
                  <a:ext cx="94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7E08204-E9B7-CEA7-DF7F-53E7D4056524}"/>
                    </a:ext>
                  </a:extLst>
                </p14:cNvPr>
                <p14:cNvContentPartPr/>
                <p14:nvPr/>
              </p14:nvContentPartPr>
              <p14:xfrm>
                <a:off x="8691868" y="283708"/>
                <a:ext cx="556200" cy="156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7E08204-E9B7-CEA7-DF7F-53E7D40565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83228" y="275068"/>
                  <a:ext cx="573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DEB037-EA3A-0FCE-9582-42039406B89A}"/>
                    </a:ext>
                  </a:extLst>
                </p14:cNvPr>
                <p14:cNvContentPartPr/>
                <p14:nvPr/>
              </p14:nvContentPartPr>
              <p14:xfrm>
                <a:off x="9137548" y="268948"/>
                <a:ext cx="330840" cy="302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DEB037-EA3A-0FCE-9582-42039406B89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28548" y="259948"/>
                  <a:ext cx="348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15D851E-6B1C-5096-FBCA-4AFB9F246F0F}"/>
                    </a:ext>
                  </a:extLst>
                </p14:cNvPr>
                <p14:cNvContentPartPr/>
                <p14:nvPr/>
              </p14:nvContentPartPr>
              <p14:xfrm>
                <a:off x="8574868" y="613828"/>
                <a:ext cx="923400" cy="110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15D851E-6B1C-5096-FBCA-4AFB9F246F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566228" y="604828"/>
                  <a:ext cx="941040" cy="12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41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4A243-C1ED-CF3C-1906-A97DCBC20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1"/>
          <a:stretch/>
        </p:blipFill>
        <p:spPr>
          <a:xfrm>
            <a:off x="1670118" y="3498979"/>
            <a:ext cx="8242926" cy="704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62751-59F1-217F-6D7C-265A2EB47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56273" r="6476" b="32455"/>
          <a:stretch/>
        </p:blipFill>
        <p:spPr>
          <a:xfrm>
            <a:off x="1721467" y="1688840"/>
            <a:ext cx="8191577" cy="70446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85FCAFC-3BFE-8FFC-ABF9-36467CCAB4FF}"/>
              </a:ext>
            </a:extLst>
          </p:cNvPr>
          <p:cNvSpPr/>
          <p:nvPr/>
        </p:nvSpPr>
        <p:spPr>
          <a:xfrm>
            <a:off x="5638800" y="2593910"/>
            <a:ext cx="457200" cy="70446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1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4C77C-C0D8-9C02-F859-4898DD87B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65" y="1315170"/>
            <a:ext cx="4806984" cy="2182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9C4207-29C1-3F94-7EC6-4AB02589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728" y="4122322"/>
            <a:ext cx="5279040" cy="1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2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3EAEA-5220-8D99-020B-FBE5B698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77" y="1600004"/>
            <a:ext cx="7579506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3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DAC1D-716D-03B9-49EB-9080E079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73" y="1653762"/>
            <a:ext cx="7815284" cy="34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4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EA8C8-9ED3-96C3-59A4-B8A00B2E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81" y="823461"/>
            <a:ext cx="5918554" cy="54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2A573-A77B-1D5E-9F8C-FCA7DC761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30" y="169657"/>
            <a:ext cx="6712638" cy="20341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0BA6E-9CA5-852E-C198-DBB44D2C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829" y="2498018"/>
            <a:ext cx="6712639" cy="18619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A1318-270F-81E4-AE58-CBEBFFFE0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29" y="4654210"/>
            <a:ext cx="6712639" cy="17825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84083D-126D-E6BB-0FCD-5C2ED3D9D650}"/>
                  </a:ext>
                </a:extLst>
              </p14:cNvPr>
              <p14:cNvContentPartPr/>
              <p14:nvPr/>
            </p14:nvContentPartPr>
            <p14:xfrm>
              <a:off x="2983349" y="3771382"/>
              <a:ext cx="14832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84083D-126D-E6BB-0FCD-5C2ED3D9D6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74349" y="3762742"/>
                <a:ext cx="1659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9C44D-EA9B-748F-D661-DCA1296F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35" y="448106"/>
            <a:ext cx="6672153" cy="25096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2484B-FB15-8405-9BB6-847F9DBDC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29" y="3429000"/>
            <a:ext cx="6881963" cy="20480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82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0CC39C-8CC1-CFD6-4AA3-161F826E1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9" b="76044"/>
          <a:stretch/>
        </p:blipFill>
        <p:spPr>
          <a:xfrm>
            <a:off x="7074429" y="757797"/>
            <a:ext cx="3730420" cy="1368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FC564-4C9A-1D04-12F3-BA13F91EECB0}"/>
              </a:ext>
            </a:extLst>
          </p:cNvPr>
          <p:cNvSpPr txBox="1"/>
          <p:nvPr/>
        </p:nvSpPr>
        <p:spPr>
          <a:xfrm>
            <a:off x="2015412" y="107983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“\n”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332C4-0FFD-FBC6-FB5D-11FE0339A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10" y="3144418"/>
            <a:ext cx="6672153" cy="25096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58FE320-70AD-3275-DB45-1DA0540C51F7}"/>
              </a:ext>
            </a:extLst>
          </p:cNvPr>
          <p:cNvSpPr/>
          <p:nvPr/>
        </p:nvSpPr>
        <p:spPr>
          <a:xfrm>
            <a:off x="4058816" y="1283632"/>
            <a:ext cx="2258009" cy="3172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99A769-366A-B411-051A-16391E328574}"/>
              </a:ext>
            </a:extLst>
          </p:cNvPr>
          <p:cNvSpPr/>
          <p:nvPr/>
        </p:nvSpPr>
        <p:spPr>
          <a:xfrm>
            <a:off x="7571791" y="3993502"/>
            <a:ext cx="289249" cy="64381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AB59CD-E867-591E-DF6A-0A566A419AFB}"/>
              </a:ext>
            </a:extLst>
          </p:cNvPr>
          <p:cNvGrpSpPr/>
          <p:nvPr/>
        </p:nvGrpSpPr>
        <p:grpSpPr>
          <a:xfrm>
            <a:off x="2181629" y="1753222"/>
            <a:ext cx="630000" cy="224640"/>
            <a:chOff x="2181629" y="1753222"/>
            <a:chExt cx="6300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B15965-CF5E-1107-99A0-C9D241769A5C}"/>
                    </a:ext>
                  </a:extLst>
                </p14:cNvPr>
                <p14:cNvContentPartPr/>
                <p14:nvPr/>
              </p14:nvContentPartPr>
              <p14:xfrm>
                <a:off x="2194949" y="1839982"/>
                <a:ext cx="616680" cy="137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B15965-CF5E-1107-99A0-C9D241769A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85949" y="1830982"/>
                  <a:ext cx="634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5366D5-2592-74C2-F745-E2EC68E0B65D}"/>
                    </a:ext>
                  </a:extLst>
                </p14:cNvPr>
                <p14:cNvContentPartPr/>
                <p14:nvPr/>
              </p14:nvContentPartPr>
              <p14:xfrm>
                <a:off x="2181629" y="1781662"/>
                <a:ext cx="582120" cy="142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5366D5-2592-74C2-F745-E2EC68E0B6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72629" y="1773022"/>
                  <a:ext cx="599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605A4F-581B-5700-98F3-67DA1F261C02}"/>
                    </a:ext>
                  </a:extLst>
                </p14:cNvPr>
                <p14:cNvContentPartPr/>
                <p14:nvPr/>
              </p14:nvContentPartPr>
              <p14:xfrm>
                <a:off x="2339309" y="1753222"/>
                <a:ext cx="334440" cy="38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605A4F-581B-5700-98F3-67DA1F261C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0309" y="1744582"/>
                  <a:ext cx="352080" cy="5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872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62FF6-0173-D470-14A3-05CEAD2D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74" b="53814"/>
          <a:stretch/>
        </p:blipFill>
        <p:spPr>
          <a:xfrm>
            <a:off x="683077" y="202941"/>
            <a:ext cx="2288453" cy="1439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636C4-5544-415B-6F54-387D30EF6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0" b="33764"/>
          <a:stretch/>
        </p:blipFill>
        <p:spPr>
          <a:xfrm>
            <a:off x="7187852" y="844420"/>
            <a:ext cx="2438740" cy="73711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092923E-F706-326A-0E25-D6EBB2BAAF8F}"/>
              </a:ext>
            </a:extLst>
          </p:cNvPr>
          <p:cNvSpPr/>
          <p:nvPr/>
        </p:nvSpPr>
        <p:spPr>
          <a:xfrm>
            <a:off x="4357396" y="1082351"/>
            <a:ext cx="1931437" cy="2612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5C49B-4030-3E37-1FFE-B4F892CA0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96" y="2455507"/>
            <a:ext cx="7535496" cy="28442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61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28E08-A0D9-FBFD-015D-C0FE02D8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42" y="1013814"/>
            <a:ext cx="5058684" cy="3352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1A2C8-9354-4FA8-921A-B6690C515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98" y="1924018"/>
            <a:ext cx="5021885" cy="15049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C1F93EB-AB32-15DF-E3A7-34DDDD66DDF4}"/>
              </a:ext>
            </a:extLst>
          </p:cNvPr>
          <p:cNvGrpSpPr/>
          <p:nvPr/>
        </p:nvGrpSpPr>
        <p:grpSpPr>
          <a:xfrm>
            <a:off x="1457669" y="2306902"/>
            <a:ext cx="751320" cy="1643040"/>
            <a:chOff x="1457669" y="2306902"/>
            <a:chExt cx="751320" cy="164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098A42-234C-8DB0-677E-D9BFCB7CDD21}"/>
                    </a:ext>
                  </a:extLst>
                </p14:cNvPr>
                <p14:cNvContentPartPr/>
                <p14:nvPr/>
              </p14:nvContentPartPr>
              <p14:xfrm>
                <a:off x="1471349" y="2575822"/>
                <a:ext cx="79560" cy="393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098A42-234C-8DB0-677E-D9BFCB7CDD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2709" y="2567182"/>
                  <a:ext cx="97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537439-E373-4EC8-D383-88153CB37E4B}"/>
                    </a:ext>
                  </a:extLst>
                </p14:cNvPr>
                <p14:cNvContentPartPr/>
                <p14:nvPr/>
              </p14:nvContentPartPr>
              <p14:xfrm>
                <a:off x="1457669" y="3133462"/>
                <a:ext cx="155160" cy="42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537439-E373-4EC8-D383-88153CB37E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49029" y="3124462"/>
                  <a:ext cx="172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04B82E-BC61-FE11-CEFA-7A26A64DCD0C}"/>
                    </a:ext>
                  </a:extLst>
                </p14:cNvPr>
                <p14:cNvContentPartPr/>
                <p14:nvPr/>
              </p14:nvContentPartPr>
              <p14:xfrm>
                <a:off x="1481789" y="2306902"/>
                <a:ext cx="727200" cy="164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04B82E-BC61-FE11-CEFA-7A26A64DCD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2789" y="2298262"/>
                  <a:ext cx="744840" cy="166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25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2023-05-08T18:45:13Z</dcterms:created>
  <dcterms:modified xsi:type="dcterms:W3CDTF">2023-05-08T18:45:27Z</dcterms:modified>
</cp:coreProperties>
</file>