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58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4A6F-AEB6-2307-7C89-B6F02F185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910" y="2326503"/>
            <a:ext cx="8689976" cy="1235681"/>
          </a:xfrm>
        </p:spPr>
        <p:txBody>
          <a:bodyPr/>
          <a:lstStyle/>
          <a:p>
            <a:r>
              <a:rPr lang="en-US" dirty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17908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DD4F-F982-5224-6693-72B27741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2870-00D4-A94F-A48F-F0EC88A6F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in javascript is a concept that involves bundling data (attributes) and the methods (functions) that operate on that data into a single unit, known as an object.</a:t>
            </a:r>
          </a:p>
          <a:p>
            <a:r>
              <a:rPr lang="en-US" cap="none" dirty="0"/>
              <a:t>this bundling restricts direct access to some of the object's components, preventing unintended interference and misuse.</a:t>
            </a:r>
          </a:p>
          <a:p>
            <a:r>
              <a:rPr lang="en-US" cap="none" dirty="0"/>
              <a:t>.encapsulation helps in organizing and managing the complexity of code and promotes the principle of data hiding, where the internal details of an object are hidden from external code.</a:t>
            </a:r>
          </a:p>
        </p:txBody>
      </p:sp>
    </p:spTree>
    <p:extLst>
      <p:ext uri="{BB962C8B-B14F-4D97-AF65-F5344CB8AC3E}">
        <p14:creationId xmlns:p14="http://schemas.microsoft.com/office/powerpoint/2010/main" val="146350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E67B53-E530-4CC6-B1E7-4CCC1FD6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94ADDC-FBCA-4838-8D97-4B0770AFC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DB06F6B-6027-4B19-829E-EEDE917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64C2DE59-8C0D-855E-409B-73A32F1A61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844489" y="2192900"/>
            <a:ext cx="4936778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DA8E4B8-84E1-979C-D57E-84DBA3B03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560" y="2242273"/>
            <a:ext cx="5567570" cy="320874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CA11D6-C4F1-476E-8455-2C26DEDE9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717727-6E80-4D56-AF23-9E0AE1D5A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1972A-C52E-5FEC-4A65-98EB4696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48038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we can apply Encapsulation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A5942-D076-D731-2757-575E5011E1A0}"/>
              </a:ext>
            </a:extLst>
          </p:cNvPr>
          <p:cNvSpPr txBox="1"/>
          <p:nvPr/>
        </p:nvSpPr>
        <p:spPr>
          <a:xfrm>
            <a:off x="349857" y="2703443"/>
            <a:ext cx="40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32266-9600-FDC4-668A-7E4A7D1BF58B}"/>
              </a:ext>
            </a:extLst>
          </p:cNvPr>
          <p:cNvSpPr txBox="1"/>
          <p:nvPr/>
        </p:nvSpPr>
        <p:spPr>
          <a:xfrm>
            <a:off x="6090699" y="2743200"/>
            <a:ext cx="44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62757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3274B0C-1CB3-4AA4-A183-20B7FE5DB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640319-3BB6-49BF-BAF4-D63FEC73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4556071B-D4FD-D9BA-A12C-3E5CF91FF4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rcRect r="1955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0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F446-8C94-E737-02E1-67204BEA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776E-1FDF-7205-A28C-A6DAF4BBF5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allows objects or functions to take on multiple forms by sharing common interfaces or adapting behavior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/>
              <a:t>method overriding</a:t>
            </a:r>
            <a:r>
              <a:rPr lang="en-US" cap="none" dirty="0"/>
              <a:t>: redefining methods in derived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/>
              <a:t>method overloading</a:t>
            </a:r>
            <a:r>
              <a:rPr lang="en-US" cap="none" dirty="0"/>
              <a:t>: simulating multiple methods with the same name (not directly supported in javascript).</a:t>
            </a:r>
          </a:p>
        </p:txBody>
      </p:sp>
    </p:spTree>
    <p:extLst>
      <p:ext uri="{BB962C8B-B14F-4D97-AF65-F5344CB8AC3E}">
        <p14:creationId xmlns:p14="http://schemas.microsoft.com/office/powerpoint/2010/main" val="280040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CFC5BD5-6743-98CB-892C-EEF1BB79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323" y="640831"/>
            <a:ext cx="4628527" cy="54613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0CBAF591-7960-B56F-3214-E516F9FB43E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367092"/>
            <a:ext cx="3740509" cy="388130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child object or constructor redefines a method inherited from a parent object.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Points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Enables specific behavior in derived objects.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Dynamic method resolution occurs at runtime.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800" cap="none" dirty="0">
                <a:latin typeface="Arial" panose="020B0604020202020204" pitchFamily="34" charset="0"/>
              </a:rPr>
              <a:t>Example: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8435C-88FE-8AAF-D3E5-DE80ED47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Method Overriding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">
            <a:extLst>
              <a:ext uri="{FF2B5EF4-FFF2-40B4-BE49-F238E27FC236}">
                <a16:creationId xmlns:a16="http://schemas.microsoft.com/office/drawing/2014/main" id="{08E5DAA7-4AF6-25C7-2A75-96509D78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43" y="1883178"/>
            <a:ext cx="6299887" cy="297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12FA-9FEF-587A-AB86-86E6B74118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cap="none"/>
              <a:t>method overloading means creating multiple methods with the same name but different parameters.</a:t>
            </a:r>
          </a:p>
          <a:p>
            <a:r>
              <a:rPr lang="en-US" sz="1800" cap="none"/>
              <a:t>Example: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2A9C8-9428-F0C4-3117-5E9E6068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Method Overloading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433CD3B9-AC76-C06C-B8FF-6B198C03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43" y="709824"/>
            <a:ext cx="6299887" cy="53234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445E8A-FDCA-3DE0-A12A-3E3B9DFC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39973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Combining Override and Overload</a:t>
            </a:r>
          </a:p>
        </p:txBody>
      </p:sp>
    </p:spTree>
    <p:extLst>
      <p:ext uri="{BB962C8B-B14F-4D97-AF65-F5344CB8AC3E}">
        <p14:creationId xmlns:p14="http://schemas.microsoft.com/office/powerpoint/2010/main" val="368486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F54D-B048-B3C2-539C-1EC26392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5794-9DC9-C476-3FF6-0C4E9BEEDB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abstraction in oop is the process of hiding implementation details and exposing only essential functionality.</a:t>
            </a:r>
          </a:p>
          <a:p>
            <a:r>
              <a:rPr lang="en-US" b="1" dirty="0"/>
              <a:t>Importance</a:t>
            </a:r>
            <a:endParaRPr lang="en-US" b="1" cap="non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code by showing only what is necessary.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maintainability and reduces complexity.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"what" an object does rather than "how" it does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cap="none" dirty="0">
                <a:latin typeface="Arial" panose="020B0604020202020204" pitchFamily="34" charset="0"/>
              </a:rPr>
              <a:t>increase security of 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1833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D50CF9-9D76-A44E-7A11-E4DA7114121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43" y="1040568"/>
            <a:ext cx="6299887" cy="4661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64C1-A8B8-EBD5-9D57-2F8C125904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pPr marL="914400" marR="0" lvl="1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an error in the constructor to prevent direct instantiation.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Me</a:t>
            </a:r>
            <a:r>
              <a:rPr lang="en-US"/>
              <a:t>thods in an abstract class that must be implemented by child classes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47C59-5C89-3C52-4874-5FB79F50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can  we  apply Abstraction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3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733927AE-DEA8-04DA-2A07-889F8F76D98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3" y="643466"/>
            <a:ext cx="655419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1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BC58-9B7C-6137-284E-C43EB57C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4C20-EB98-982C-3C6F-129AAA0CD7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cap="none" dirty="0"/>
              <a:t>every javascript object has an internal property called [[prototypell.</a:t>
            </a:r>
          </a:p>
          <a:p>
            <a:r>
              <a:rPr lang="en-US" cap="none" dirty="0"/>
              <a:t> the prototype object is used to define properties and methods that should be shared among all instances of a constructor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62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7D23A-7764-105C-1A6A-FB73112520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52456"/>
            <a:ext cx="10905066" cy="39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8022385-41CD-CF92-593F-DB1E8B83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600" y="640831"/>
            <a:ext cx="5201973" cy="5461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E34A-6003-1688-11A9-023D53E088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cap="none"/>
              <a:t>when you create a constructor function, its prototype property is automatically set to an object where you can define methods and properties. these will then be shared by all objects created with that constructor</a:t>
            </a:r>
            <a:r>
              <a:rPr lang="en-US" sz="1800"/>
              <a:t>.</a:t>
            </a:r>
          </a:p>
          <a:p>
            <a:r>
              <a:rPr lang="en-US" sz="1800" cap="none"/>
              <a:t>Example</a:t>
            </a:r>
            <a:r>
              <a:rPr lang="en-US" sz="1800"/>
              <a:t>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82938-8103-D9B6-97C3-BCBAEA24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Prototype in Constructor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8D17BEA-531B-683B-12B4-1B82C9A2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43" y="2040674"/>
            <a:ext cx="6299887" cy="266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FD82-1F19-C757-A0D3-96B916BC11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cap="none"/>
              <a:t>you can manually create an object with a specified prototype usingobject.create()</a:t>
            </a:r>
          </a:p>
          <a:p>
            <a:r>
              <a:rPr lang="en-US" sz="1800" cap="none"/>
              <a:t>example: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1D48E-C9EB-2EE5-83D9-02091D02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object .create </a:t>
            </a:r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270777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8D494B11-BF11-DAF9-9FE5-5AA30684E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43" y="1843803"/>
            <a:ext cx="6299887" cy="3055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0DBB-53B3-E791-90CE-6A5B019307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700" cap="none"/>
              <a:t>when you try to access a property or method on an object:</a:t>
            </a:r>
          </a:p>
          <a:p>
            <a:r>
              <a:rPr lang="en-US" sz="1700" cap="none"/>
              <a:t>javascript first checks the object itself.</a:t>
            </a:r>
          </a:p>
          <a:p>
            <a:r>
              <a:rPr lang="en-US" sz="1700" cap="none"/>
              <a:t>if it doesn't find it, it checks the object's prototype.</a:t>
            </a:r>
          </a:p>
          <a:p>
            <a:r>
              <a:rPr lang="en-US" sz="1700" cap="none"/>
              <a:t> this process continues up the prototype chain untilobject.prototype is reached or the property/method is found.</a:t>
            </a:r>
          </a:p>
          <a:p>
            <a:r>
              <a:rPr lang="en-US" sz="1700" cap="none"/>
              <a:t>example 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30B00-5991-6384-EBB9-EFCEC78A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 Prototype Chain</a:t>
            </a:r>
          </a:p>
        </p:txBody>
      </p:sp>
    </p:spTree>
    <p:extLst>
      <p:ext uri="{BB962C8B-B14F-4D97-AF65-F5344CB8AC3E}">
        <p14:creationId xmlns:p14="http://schemas.microsoft.com/office/powerpoint/2010/main" val="389771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065B-5D85-0201-CE4E-A915F7AD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0C79-2773-F14D-249C-4FAE415C54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memory efficiency: methods are shared among instances rather than being duplicated.</a:t>
            </a:r>
          </a:p>
          <a:p>
            <a:r>
              <a:rPr lang="en-US" cap="none" dirty="0"/>
              <a:t> inheritance: allows objects to share behavior through prototype chaining.</a:t>
            </a:r>
          </a:p>
        </p:txBody>
      </p:sp>
    </p:spTree>
    <p:extLst>
      <p:ext uri="{BB962C8B-B14F-4D97-AF65-F5344CB8AC3E}">
        <p14:creationId xmlns:p14="http://schemas.microsoft.com/office/powerpoint/2010/main" val="62802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3B17-03F3-BF98-C894-F3831AFD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5A59-658C-874A-6C5A-A733ADEDB7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is Inheritance?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 programming concept where an object can inherit properties and methods from another object.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Goals of Using Inheritance: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1. Code Reusability: Avoid writing the same code multiple times.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2. Code Organization: Divide tasks between objects in an organized way.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3. Extend Functionality: Create new objects based on existing ones, adding new features.</a:t>
            </a:r>
          </a:p>
        </p:txBody>
      </p:sp>
    </p:spTree>
    <p:extLst>
      <p:ext uri="{BB962C8B-B14F-4D97-AF65-F5344CB8AC3E}">
        <p14:creationId xmlns:p14="http://schemas.microsoft.com/office/powerpoint/2010/main" val="32380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8E3B0213-543D-43FD-0441-0495D112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856" y="2532747"/>
            <a:ext cx="4333663" cy="2195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E692-E5ED-1D3F-8AE9-922A4365E1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r>
              <a:rPr lang="en-US" cap="none" dirty="0"/>
              <a:t>n JavaScript, inheritance is implemented using Prototypal Inheritance.</a:t>
            </a:r>
          </a:p>
          <a:p>
            <a:r>
              <a:rPr lang="en-US" cap="none" dirty="0"/>
              <a:t>Every object has a hidden [[Prototype]] property that points to another object.</a:t>
            </a:r>
          </a:p>
          <a:p>
            <a:r>
              <a:rPr lang="en-US" cap="none" dirty="0"/>
              <a:t>If JavaScript doesn’t find a property in the object itself, it searches the prototype chain.</a:t>
            </a:r>
          </a:p>
          <a:p>
            <a:r>
              <a:rPr lang="en-US" cap="none" dirty="0"/>
              <a:t>Example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61FE8-D9F1-016B-CF45-A29DB29F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/>
              <a:t>Prototypal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6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mputer screen shot of text">
            <a:extLst>
              <a:ext uri="{FF2B5EF4-FFF2-40B4-BE49-F238E27FC236}">
                <a16:creationId xmlns:a16="http://schemas.microsoft.com/office/drawing/2014/main" id="{18CDD42E-2708-8CC6-0AF0-CDBBDBBE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43" y="1623307"/>
            <a:ext cx="6299887" cy="34964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DF5A-EB91-B58E-15AA-3FC14B4961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cap="none"/>
              <a:t>how to implement inheritance using constructor functions:</a:t>
            </a:r>
          </a:p>
          <a:p>
            <a:r>
              <a:rPr lang="en-US" sz="1800" cap="none"/>
              <a:t>inherit properties using call.</a:t>
            </a:r>
          </a:p>
          <a:p>
            <a:r>
              <a:rPr lang="en-US" sz="1800" cap="none"/>
              <a:t>inherit methods using object.create</a:t>
            </a:r>
            <a:r>
              <a:rPr lang="en-US" sz="1800"/>
              <a:t>.</a:t>
            </a:r>
          </a:p>
          <a:p>
            <a:r>
              <a:rPr lang="en-US" sz="1800" cap="none"/>
              <a:t>Example: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FD3A3-BFBE-9922-4499-FD71635E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sz="3300"/>
              <a:t>Inheritance Using Constructor Functions</a:t>
            </a:r>
          </a:p>
        </p:txBody>
      </p:sp>
    </p:spTree>
    <p:extLst>
      <p:ext uri="{BB962C8B-B14F-4D97-AF65-F5344CB8AC3E}">
        <p14:creationId xmlns:p14="http://schemas.microsoft.com/office/powerpoint/2010/main" val="29332894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158</TotalTime>
  <Words>605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Droplet</vt:lpstr>
      <vt:lpstr>OOP</vt:lpstr>
      <vt:lpstr>Prototype</vt:lpstr>
      <vt:lpstr>Prototype in Constructor Functions</vt:lpstr>
      <vt:lpstr>object .create </vt:lpstr>
      <vt:lpstr> Prototype Chain</vt:lpstr>
      <vt:lpstr>Advantages of Prototype</vt:lpstr>
      <vt:lpstr>inheritance</vt:lpstr>
      <vt:lpstr>Prototypal Inheritance</vt:lpstr>
      <vt:lpstr>Inheritance Using Constructor Functions</vt:lpstr>
      <vt:lpstr>Encapsulation</vt:lpstr>
      <vt:lpstr>How we can apply Encapsulation</vt:lpstr>
      <vt:lpstr>PowerPoint Presentation</vt:lpstr>
      <vt:lpstr>Polymorphism</vt:lpstr>
      <vt:lpstr>Method Overriding</vt:lpstr>
      <vt:lpstr>Method Overloading</vt:lpstr>
      <vt:lpstr>Combining Override and Overload</vt:lpstr>
      <vt:lpstr>abstraction</vt:lpstr>
      <vt:lpstr>How can  we  apply Abstraction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احمد محمد الجوهرى مزروع</dc:creator>
  <cp:lastModifiedBy>محمد احمد محمد الجوهرى مزروع</cp:lastModifiedBy>
  <cp:revision>4</cp:revision>
  <dcterms:created xsi:type="dcterms:W3CDTF">2024-12-08T20:59:19Z</dcterms:created>
  <dcterms:modified xsi:type="dcterms:W3CDTF">2024-12-09T08:29:24Z</dcterms:modified>
</cp:coreProperties>
</file>