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2" r:id="rId6"/>
    <p:sldId id="268" r:id="rId7"/>
    <p:sldId id="269" r:id="rId8"/>
    <p:sldId id="270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lnhub.com/entry/momentum-2,702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408A-4EC8-E25C-2F77-F343F3EA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762" y="1676945"/>
            <a:ext cx="10282135" cy="910612"/>
          </a:xfrm>
        </p:spPr>
        <p:txBody>
          <a:bodyPr>
            <a:normAutofit/>
          </a:bodyPr>
          <a:lstStyle/>
          <a:p>
            <a:r>
              <a:rPr lang="en-US" sz="3600" dirty="0"/>
              <a:t>Momentum 2 Penetration Testing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556" y="3069616"/>
            <a:ext cx="4552545" cy="718767"/>
          </a:xfrm>
        </p:spPr>
        <p:txBody>
          <a:bodyPr/>
          <a:lstStyle/>
          <a:p>
            <a:r>
              <a:rPr lang="en-US" dirty="0"/>
              <a:t>Vulnerable Virtual Machine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BC4E9-96EB-BCC6-AC85-E27A7624695C}"/>
              </a:ext>
            </a:extLst>
          </p:cNvPr>
          <p:cNvSpPr txBox="1"/>
          <p:nvPr/>
        </p:nvSpPr>
        <p:spPr>
          <a:xfrm>
            <a:off x="1308367" y="3624111"/>
            <a:ext cx="983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by:</a:t>
            </a:r>
            <a:r>
              <a:rPr lang="en-US" sz="3600" dirty="0"/>
              <a:t> Mohamed Ehab </a:t>
            </a:r>
            <a:r>
              <a:rPr lang="en-US" sz="3600" dirty="0" err="1"/>
              <a:t>Elmasry and badr elwgod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B84CF-AC9A-47DF-3B3B-016D493FEDE3}"/>
              </a:ext>
            </a:extLst>
          </p:cNvPr>
          <p:cNvSpPr txBox="1"/>
          <p:nvPr/>
        </p:nvSpPr>
        <p:spPr>
          <a:xfrm>
            <a:off x="2529191" y="465954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to VM: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VulnHub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167FD0-2201-28D4-F2B5-E3EB410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92" y="1901507"/>
            <a:ext cx="7918174" cy="4489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AA9BF-04B2-F704-7017-D443AEE1C538}"/>
              </a:ext>
            </a:extLst>
          </p:cNvPr>
          <p:cNvSpPr txBox="1"/>
          <p:nvPr/>
        </p:nvSpPr>
        <p:spPr>
          <a:xfrm>
            <a:off x="5368787" y="556590"/>
            <a:ext cx="17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solved</a:t>
            </a:r>
          </a:p>
        </p:txBody>
      </p:sp>
    </p:spTree>
    <p:extLst>
      <p:ext uri="{BB962C8B-B14F-4D97-AF65-F5344CB8AC3E}">
        <p14:creationId xmlns:p14="http://schemas.microsoft.com/office/powerpoint/2010/main" val="327521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549" y="530909"/>
            <a:ext cx="8610600" cy="1293028"/>
          </a:xfrm>
        </p:spPr>
        <p:txBody>
          <a:bodyPr/>
          <a:lstStyle/>
          <a:p>
            <a:r>
              <a:rPr lang="en-US" b="1" dirty="0"/>
              <a:t>Overview of Momentum 2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318CE0-D071-4E99-CEEE-CB30856FD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53234"/>
            <a:ext cx="107372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vulnerable VM designed for penetration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Simulates real-world vulnerabilities for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network configurations, web applications, and privilege escalation. </a:t>
            </a:r>
          </a:p>
        </p:txBody>
      </p:sp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783" y="1146559"/>
            <a:ext cx="3697896" cy="1293028"/>
          </a:xfrm>
        </p:spPr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the target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2DD8-B770-91BD-A297-59E0D464A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2979096" y="3435507"/>
            <a:ext cx="1099225" cy="859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29A5-B150-7A7B-421D-CC41E58A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0241" y="3721612"/>
            <a:ext cx="1000328" cy="28696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42B38-E2B4-FF23-ABE7-0D9ED576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17" y="2354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45088F-C026-132D-27A5-C869E933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136" y="2194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5CF1649A-E7A3-564B-9939-E6BD08325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40" y="3360907"/>
            <a:ext cx="42592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AB70E5-A318-F2DC-C600-FC4C3B73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04" y="3509497"/>
            <a:ext cx="594360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F5B04-A499-916D-E657-EEBD04B4B98D}"/>
              </a:ext>
            </a:extLst>
          </p:cNvPr>
          <p:cNvSpPr txBox="1"/>
          <p:nvPr/>
        </p:nvSpPr>
        <p:spPr>
          <a:xfrm>
            <a:off x="7056808" y="673240"/>
            <a:ext cx="4510994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effectLst/>
                <a:latin typeface="+mj-lt"/>
                <a:ea typeface="+mj-ea"/>
                <a:cs typeface="+mj-cs"/>
              </a:rPr>
              <a:t>Scan open ports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cap="all">
              <a:latin typeface="+mj-lt"/>
              <a:ea typeface="+mj-ea"/>
              <a:cs typeface="+mj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56A2C-C4EC-9F2B-142C-9A04BF6D9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" y="2345492"/>
            <a:ext cx="5648528" cy="3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89EF8-B0A4-0834-D6C0-4C004C54321E}"/>
              </a:ext>
            </a:extLst>
          </p:cNvPr>
          <p:cNvSpPr txBox="1"/>
          <p:nvPr/>
        </p:nvSpPr>
        <p:spPr>
          <a:xfrm>
            <a:off x="1371600" y="832766"/>
            <a:ext cx="835606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effectLst/>
                <a:latin typeface="+mj-lt"/>
                <a:ea typeface="+mj-ea"/>
                <a:cs typeface="+mj-cs"/>
              </a:rPr>
              <a:t>Enumerate web server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48161F-B00D-3C97-E19B-994C473E3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757"/>
            <a:ext cx="6152673" cy="3602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FE78A7-F439-2BA6-1615-E8317D8DC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4266"/>
            <a:ext cx="5976026" cy="37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8A534-EFFD-CD36-E482-A76D08E9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91" y="789705"/>
            <a:ext cx="5943600" cy="228148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E47B704-BCD9-D60D-1F51-B64516A7F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91" y="3552783"/>
            <a:ext cx="5943600" cy="22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6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8BD322-B6A1-110A-104C-FCBD12D2A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11275"/>
            <a:ext cx="5943600" cy="3836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41B73-B113-A21C-FB84-B55AE8D6D4F3}"/>
              </a:ext>
            </a:extLst>
          </p:cNvPr>
          <p:cNvSpPr txBox="1"/>
          <p:nvPr/>
        </p:nvSpPr>
        <p:spPr>
          <a:xfrm>
            <a:off x="2189922" y="576386"/>
            <a:ext cx="88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burp suite to upload the reverse shell</a:t>
            </a:r>
          </a:p>
        </p:txBody>
      </p:sp>
      <p:pic>
        <p:nvPicPr>
          <p:cNvPr id="4" name="Picture 3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B59C8D05-CB6A-189F-3FCC-B08A6DA39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-3283" r="47826" b="30880"/>
          <a:stretch/>
        </p:blipFill>
        <p:spPr>
          <a:xfrm>
            <a:off x="4553778" y="5357191"/>
            <a:ext cx="3084443" cy="11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7377AC-DA8C-0933-FA8E-AFC01DFF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3" y="3673145"/>
            <a:ext cx="5943600" cy="2056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6321C4-4147-13C9-6B2C-51F41750D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3145"/>
            <a:ext cx="5943600" cy="2176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087C3-26DF-6A66-D83C-D18E460FC310}"/>
              </a:ext>
            </a:extLst>
          </p:cNvPr>
          <p:cNvSpPr txBox="1"/>
          <p:nvPr/>
        </p:nvSpPr>
        <p:spPr>
          <a:xfrm>
            <a:off x="1918254" y="1411357"/>
            <a:ext cx="983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found after listening by the reverse shell</a:t>
            </a:r>
          </a:p>
        </p:txBody>
      </p:sp>
    </p:spTree>
    <p:extLst>
      <p:ext uri="{BB962C8B-B14F-4D97-AF65-F5344CB8AC3E}">
        <p14:creationId xmlns:p14="http://schemas.microsoft.com/office/powerpoint/2010/main" val="37930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D060D-BEC6-B944-6B54-D1235644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790"/>
            <a:ext cx="5943600" cy="3360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C5203-7160-BE75-AB10-CD8EF82B6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48369"/>
            <a:ext cx="12192000" cy="1241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667B2-FCB2-CE57-06EA-6706F32D8A16}"/>
              </a:ext>
            </a:extLst>
          </p:cNvPr>
          <p:cNvSpPr txBox="1"/>
          <p:nvPr/>
        </p:nvSpPr>
        <p:spPr>
          <a:xfrm>
            <a:off x="3150704" y="636105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Found a command injection to enter as a root </a:t>
            </a:r>
          </a:p>
        </p:txBody>
      </p:sp>
    </p:spTree>
    <p:extLst>
      <p:ext uri="{BB962C8B-B14F-4D97-AF65-F5344CB8AC3E}">
        <p14:creationId xmlns:p14="http://schemas.microsoft.com/office/powerpoint/2010/main" val="13822172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87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Momentum 2 Penetration Testing Report</vt:lpstr>
      <vt:lpstr>Overview of Momentum 2 </vt:lpstr>
      <vt:lpstr>Identify the target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ghr4 itc</dc:creator>
  <cp:lastModifiedBy>محمد ايهاب محى المصرى</cp:lastModifiedBy>
  <cp:revision>2</cp:revision>
  <dcterms:created xsi:type="dcterms:W3CDTF">2024-10-18T09:26:46Z</dcterms:created>
  <dcterms:modified xsi:type="dcterms:W3CDTF">2024-10-19T16:44:42Z</dcterms:modified>
</cp:coreProperties>
</file>