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68" r:id="rId2"/>
    <p:sldId id="269" r:id="rId3"/>
    <p:sldId id="270" r:id="rId4"/>
    <p:sldId id="271" r:id="rId5"/>
    <p:sldId id="273" r:id="rId6"/>
    <p:sldId id="274" r:id="rId7"/>
    <p:sldId id="272" r:id="rId8"/>
    <p:sldId id="275" r:id="rId9"/>
    <p:sldId id="276" r:id="rId10"/>
    <p:sldId id="277" r:id="rId11"/>
    <p:sldId id="278" r:id="rId12"/>
    <p:sldId id="279" r:id="rId13"/>
    <p:sldId id="287" r:id="rId14"/>
    <p:sldId id="288" r:id="rId15"/>
    <p:sldId id="282" r:id="rId16"/>
    <p:sldId id="283" r:id="rId17"/>
    <p:sldId id="284" r:id="rId18"/>
    <p:sldId id="289" r:id="rId19"/>
    <p:sldId id="290" r:id="rId20"/>
    <p:sldId id="296" r:id="rId21"/>
    <p:sldId id="295" r:id="rId22"/>
    <p:sldId id="291" r:id="rId23"/>
    <p:sldId id="292" r:id="rId24"/>
    <p:sldId id="294" r:id="rId25"/>
    <p:sldId id="285" r:id="rId26"/>
    <p:sldId id="297" r:id="rId27"/>
    <p:sldId id="286" r:id="rId28"/>
  </p:sldIdLst>
  <p:sldSz cx="12192000" cy="6858000"/>
  <p:notesSz cx="6858000" cy="9144000"/>
  <p:embeddedFontLst>
    <p:embeddedFont>
      <p:font typeface="Lato" panose="020F0502020204030203" pitchFamily="34" charset="0"/>
      <p:regular r:id="rId30"/>
      <p:bold r:id="rId31"/>
      <p:italic r:id="rId32"/>
      <p:boldItalic r:id="rId33"/>
    </p:embeddedFont>
    <p:embeddedFont>
      <p:font typeface="Orbitron" panose="020B0604020202020204" charset="0"/>
      <p:regular r:id="rId34"/>
      <p:bold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jOmBtk5DbvnkierGKxpb4ZbKw0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3BB7DD6-3978-940F-17FA-2B6F85923BE3}"/>
            </a:ext>
          </a:extLst>
        </p:cNvPr>
        <p:cNvGrpSpPr/>
        <p:nvPr/>
      </p:nvGrpSpPr>
      <p:grpSpPr>
        <a:xfrm>
          <a:off x="0" y="0"/>
          <a:ext cx="0" cy="0"/>
          <a:chOff x="0" y="0"/>
          <a:chExt cx="0" cy="0"/>
        </a:xfrm>
      </p:grpSpPr>
      <p:sp>
        <p:nvSpPr>
          <p:cNvPr id="102" name="Google Shape;102;p1:notes">
            <a:extLst>
              <a:ext uri="{FF2B5EF4-FFF2-40B4-BE49-F238E27FC236}">
                <a16:creationId xmlns:a16="http://schemas.microsoft.com/office/drawing/2014/main" id="{71A7BB44-8431-BFD3-47FE-4C9B1BE4CC1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a:extLst>
              <a:ext uri="{FF2B5EF4-FFF2-40B4-BE49-F238E27FC236}">
                <a16:creationId xmlns:a16="http://schemas.microsoft.com/office/drawing/2014/main" id="{C2406943-B99E-ED89-F5CC-6C1582636CF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3866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5E212D9-F161-6011-189C-8ACD83A03919}"/>
            </a:ext>
          </a:extLst>
        </p:cNvPr>
        <p:cNvGrpSpPr/>
        <p:nvPr/>
      </p:nvGrpSpPr>
      <p:grpSpPr>
        <a:xfrm>
          <a:off x="0" y="0"/>
          <a:ext cx="0" cy="0"/>
          <a:chOff x="0" y="0"/>
          <a:chExt cx="0" cy="0"/>
        </a:xfrm>
      </p:grpSpPr>
      <p:sp>
        <p:nvSpPr>
          <p:cNvPr id="102" name="Google Shape;102;p1:notes">
            <a:extLst>
              <a:ext uri="{FF2B5EF4-FFF2-40B4-BE49-F238E27FC236}">
                <a16:creationId xmlns:a16="http://schemas.microsoft.com/office/drawing/2014/main" id="{5E5397DB-EBB4-51B1-5623-A9D8DF650FA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a:extLst>
              <a:ext uri="{FF2B5EF4-FFF2-40B4-BE49-F238E27FC236}">
                <a16:creationId xmlns:a16="http://schemas.microsoft.com/office/drawing/2014/main" id="{DE2FC9CB-8F6A-A7AD-ADB0-5091792AEA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7615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18"/>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18"/>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18"/>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18"/>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2"/>
          <p:cNvSpPr>
            <a:spLocks noGrp="1"/>
          </p:cNvSpPr>
          <p:nvPr>
            <p:ph type="pic" idx="2"/>
          </p:nvPr>
        </p:nvSpPr>
        <p:spPr>
          <a:xfrm>
            <a:off x="5183188" y="987425"/>
            <a:ext cx="6172200" cy="4873625"/>
          </a:xfrm>
          <a:prstGeom prst="rect">
            <a:avLst/>
          </a:prstGeom>
          <a:noFill/>
          <a:ln>
            <a:noFill/>
          </a:ln>
        </p:spPr>
      </p:sp>
      <p:sp>
        <p:nvSpPr>
          <p:cNvPr id="80" name="Google Shape;8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2">
            <a:alphaModFix/>
          </a:blip>
          <a:srcRect/>
          <a:stretch/>
        </p:blipFill>
        <p:spPr>
          <a:xfrm>
            <a:off x="0" y="0"/>
            <a:ext cx="12192000" cy="6858000"/>
          </a:xfrm>
          <a:prstGeom prst="rect">
            <a:avLst/>
          </a:prstGeom>
          <a:noFill/>
          <a:ln>
            <a:noFill/>
          </a:ln>
        </p:spPr>
      </p:pic>
      <p:pic>
        <p:nvPicPr>
          <p:cNvPr id="11" name="Google Shape;11;p13"/>
          <p:cNvPicPr preferRelativeResize="0"/>
          <p:nvPr/>
        </p:nvPicPr>
        <p:blipFill rotWithShape="1">
          <a:blip r:embed="rId13">
            <a:alphaModFix/>
          </a:blip>
          <a:srcRect/>
          <a:stretch/>
        </p:blipFill>
        <p:spPr>
          <a:xfrm>
            <a:off x="10711512" y="330213"/>
            <a:ext cx="1284576" cy="637759"/>
          </a:xfrm>
          <a:prstGeom prst="rect">
            <a:avLst/>
          </a:prstGeom>
          <a:noFill/>
          <a:ln>
            <a:noFill/>
          </a:ln>
        </p:spPr>
      </p:pic>
      <p:sp>
        <p:nvSpPr>
          <p:cNvPr id="12" name="Google Shape;12;p13"/>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3"/>
          <p:cNvPicPr preferRelativeResize="0"/>
          <p:nvPr/>
        </p:nvPicPr>
        <p:blipFill rotWithShape="1">
          <a:blip r:embed="rId14">
            <a:alphaModFix/>
          </a:blip>
          <a:srcRect/>
          <a:stretch/>
        </p:blipFill>
        <p:spPr>
          <a:xfrm>
            <a:off x="93317" y="0"/>
            <a:ext cx="1489765" cy="1386637"/>
          </a:xfrm>
          <a:prstGeom prst="rect">
            <a:avLst/>
          </a:prstGeom>
          <a:noFill/>
          <a:ln>
            <a:noFill/>
          </a:ln>
        </p:spPr>
      </p:pic>
      <p:sp>
        <p:nvSpPr>
          <p:cNvPr id="14" name="Google Shape;14;p13"/>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colab.research.google.com/drive/16TPSVlAKZNGvpMvw9rnO9ppJ_kDyi71I?usp=shar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01F5E683-B0B4-BE8C-4C60-F5E0A4C36871}"/>
            </a:ext>
          </a:extLst>
        </p:cNvPr>
        <p:cNvGrpSpPr/>
        <p:nvPr/>
      </p:nvGrpSpPr>
      <p:grpSpPr>
        <a:xfrm>
          <a:off x="0" y="0"/>
          <a:ext cx="0" cy="0"/>
          <a:chOff x="0" y="0"/>
          <a:chExt cx="0" cy="0"/>
        </a:xfrm>
      </p:grpSpPr>
      <p:sp>
        <p:nvSpPr>
          <p:cNvPr id="105" name="Google Shape;105;p1">
            <a:extLst>
              <a:ext uri="{FF2B5EF4-FFF2-40B4-BE49-F238E27FC236}">
                <a16:creationId xmlns:a16="http://schemas.microsoft.com/office/drawing/2014/main" id="{9F9B1573-D1C5-F7C7-4B1B-90440E386036}"/>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5/2/2025</a:t>
            </a:r>
            <a:endParaRPr dirty="0"/>
          </a:p>
        </p:txBody>
      </p:sp>
      <p:sp>
        <p:nvSpPr>
          <p:cNvPr id="107" name="Google Shape;107;p1">
            <a:extLst>
              <a:ext uri="{FF2B5EF4-FFF2-40B4-BE49-F238E27FC236}">
                <a16:creationId xmlns:a16="http://schemas.microsoft.com/office/drawing/2014/main" id="{E53D38CA-5457-DD42-AA76-1176A7594B50}"/>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08" name="Google Shape;108;p1">
            <a:extLst>
              <a:ext uri="{FF2B5EF4-FFF2-40B4-BE49-F238E27FC236}">
                <a16:creationId xmlns:a16="http://schemas.microsoft.com/office/drawing/2014/main" id="{82695422-852B-7CEB-EC2C-E6D86D91ACC9}"/>
              </a:ext>
            </a:extLst>
          </p:cNvPr>
          <p:cNvSpPr txBox="1"/>
          <p:nvPr/>
        </p:nvSpPr>
        <p:spPr>
          <a:xfrm>
            <a:off x="971365" y="1093629"/>
            <a:ext cx="5473885" cy="3651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D0D0D"/>
              </a:buClr>
              <a:buSzPts val="2400"/>
              <a:buFont typeface="Arial"/>
              <a:buNone/>
            </a:pPr>
            <a:endParaRPr dirty="0"/>
          </a:p>
        </p:txBody>
      </p:sp>
      <p:pic>
        <p:nvPicPr>
          <p:cNvPr id="110" name="Google Shape;110;p1" title="download.png">
            <a:extLst>
              <a:ext uri="{FF2B5EF4-FFF2-40B4-BE49-F238E27FC236}">
                <a16:creationId xmlns:a16="http://schemas.microsoft.com/office/drawing/2014/main" id="{1CDB2535-3D83-6CBE-5F35-85B71D5EEE16}"/>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Google Shape;153;p32">
            <a:extLst>
              <a:ext uri="{FF2B5EF4-FFF2-40B4-BE49-F238E27FC236}">
                <a16:creationId xmlns:a16="http://schemas.microsoft.com/office/drawing/2014/main" id="{19728316-31D0-BEBF-DC07-BC156C60724D}"/>
              </a:ext>
            </a:extLst>
          </p:cNvPr>
          <p:cNvSpPr txBox="1">
            <a:spLocks/>
          </p:cNvSpPr>
          <p:nvPr/>
        </p:nvSpPr>
        <p:spPr>
          <a:xfrm>
            <a:off x="713100" y="2106592"/>
            <a:ext cx="5732150" cy="126720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5400" dirty="0">
                <a:solidFill>
                  <a:schemeClr val="accent1"/>
                </a:solidFill>
              </a:rPr>
              <a:t>Human Resource </a:t>
            </a:r>
            <a:r>
              <a:rPr lang="en-US" sz="2700" dirty="0">
                <a:solidFill>
                  <a:schemeClr val="accent1"/>
                </a:solidFill>
              </a:rPr>
              <a:t>PROJECT PROPOSAL</a:t>
            </a:r>
          </a:p>
        </p:txBody>
      </p:sp>
      <p:pic>
        <p:nvPicPr>
          <p:cNvPr id="3" name="Picture 2">
            <a:extLst>
              <a:ext uri="{FF2B5EF4-FFF2-40B4-BE49-F238E27FC236}">
                <a16:creationId xmlns:a16="http://schemas.microsoft.com/office/drawing/2014/main" id="{C82A584D-64B6-9C73-A144-4F35C057DA6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tretch>
            <a:fillRect/>
          </a:stretch>
        </p:blipFill>
        <p:spPr>
          <a:xfrm>
            <a:off x="7380718" y="1458754"/>
            <a:ext cx="3426249" cy="3420152"/>
          </a:xfrm>
          <a:prstGeom prst="rect">
            <a:avLst/>
          </a:prstGeom>
        </p:spPr>
      </p:pic>
      <p:sp>
        <p:nvSpPr>
          <p:cNvPr id="4" name="Google Shape;152;p32">
            <a:extLst>
              <a:ext uri="{FF2B5EF4-FFF2-40B4-BE49-F238E27FC236}">
                <a16:creationId xmlns:a16="http://schemas.microsoft.com/office/drawing/2014/main" id="{C6D02E06-9865-5CFF-8C77-BD908704B2F6}"/>
              </a:ext>
            </a:extLst>
          </p:cNvPr>
          <p:cNvSpPr txBox="1">
            <a:spLocks/>
          </p:cNvSpPr>
          <p:nvPr/>
        </p:nvSpPr>
        <p:spPr>
          <a:xfrm>
            <a:off x="713100" y="3450000"/>
            <a:ext cx="4831180" cy="9151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Presented by: </a:t>
            </a:r>
            <a:r>
              <a:rPr lang="en-US" sz="1200" i="1" dirty="0"/>
              <a:t>Mohamed Walid, Nourhan Farag, Abdelrahman Yasser, Doha Mostafa, Basant Yasser, Seham Mostafa</a:t>
            </a:r>
            <a:endParaRPr lang="en-US" i="1" dirty="0"/>
          </a:p>
        </p:txBody>
      </p:sp>
    </p:spTree>
    <p:extLst>
      <p:ext uri="{BB962C8B-B14F-4D97-AF65-F5344CB8AC3E}">
        <p14:creationId xmlns:p14="http://schemas.microsoft.com/office/powerpoint/2010/main" val="1959240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F8ED9-56D8-A5C7-CD48-E718CC6AD3F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0DDDE19-6945-E508-33B7-05B72B03AB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6" name="Google Shape;538;p38">
            <a:extLst>
              <a:ext uri="{FF2B5EF4-FFF2-40B4-BE49-F238E27FC236}">
                <a16:creationId xmlns:a16="http://schemas.microsoft.com/office/drawing/2014/main" id="{7523BE38-BB28-FC17-18FD-29ECB43287CB}"/>
              </a:ext>
            </a:extLst>
          </p:cNvPr>
          <p:cNvSpPr/>
          <p:nvPr/>
        </p:nvSpPr>
        <p:spPr>
          <a:xfrm>
            <a:off x="6828983" y="2467719"/>
            <a:ext cx="4715427" cy="3176552"/>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554;p38">
            <a:extLst>
              <a:ext uri="{FF2B5EF4-FFF2-40B4-BE49-F238E27FC236}">
                <a16:creationId xmlns:a16="http://schemas.microsoft.com/office/drawing/2014/main" id="{39B8750E-6BE5-FC67-0596-720D02776607}"/>
              </a:ext>
            </a:extLst>
          </p:cNvPr>
          <p:cNvGrpSpPr/>
          <p:nvPr/>
        </p:nvGrpSpPr>
        <p:grpSpPr>
          <a:xfrm>
            <a:off x="6544428" y="2287191"/>
            <a:ext cx="730550" cy="554600"/>
            <a:chOff x="-4813275" y="4164250"/>
            <a:chExt cx="730550" cy="554600"/>
          </a:xfrm>
        </p:grpSpPr>
        <p:sp>
          <p:nvSpPr>
            <p:cNvPr id="9" name="Google Shape;555;p38">
              <a:extLst>
                <a:ext uri="{FF2B5EF4-FFF2-40B4-BE49-F238E27FC236}">
                  <a16:creationId xmlns:a16="http://schemas.microsoft.com/office/drawing/2014/main" id="{FA1FB74C-4957-1AC2-F39D-A8601BFF8F9E}"/>
                </a:ext>
              </a:extLst>
            </p:cNvPr>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6;p38">
              <a:extLst>
                <a:ext uri="{FF2B5EF4-FFF2-40B4-BE49-F238E27FC236}">
                  <a16:creationId xmlns:a16="http://schemas.microsoft.com/office/drawing/2014/main" id="{AF6FC992-6DDA-93EC-D5B2-4CBBC11E4F6F}"/>
                </a:ext>
              </a:extLst>
            </p:cNvPr>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7;p38">
              <a:extLst>
                <a:ext uri="{FF2B5EF4-FFF2-40B4-BE49-F238E27FC236}">
                  <a16:creationId xmlns:a16="http://schemas.microsoft.com/office/drawing/2014/main" id="{848F6BBA-A782-A490-5B61-A2B7CB6F8D17}"/>
                </a:ext>
              </a:extLst>
            </p:cNvPr>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48;p38">
            <a:extLst>
              <a:ext uri="{FF2B5EF4-FFF2-40B4-BE49-F238E27FC236}">
                <a16:creationId xmlns:a16="http://schemas.microsoft.com/office/drawing/2014/main" id="{E9289953-F4BE-1A4A-0B05-965D45A0202C}"/>
              </a:ext>
            </a:extLst>
          </p:cNvPr>
          <p:cNvGrpSpPr/>
          <p:nvPr/>
        </p:nvGrpSpPr>
        <p:grpSpPr>
          <a:xfrm>
            <a:off x="6599478" y="5107300"/>
            <a:ext cx="749797" cy="717499"/>
            <a:chOff x="7847861" y="3178722"/>
            <a:chExt cx="749797" cy="717499"/>
          </a:xfrm>
        </p:grpSpPr>
        <p:sp>
          <p:nvSpPr>
            <p:cNvPr id="13" name="Google Shape;549;p38">
              <a:extLst>
                <a:ext uri="{FF2B5EF4-FFF2-40B4-BE49-F238E27FC236}">
                  <a16:creationId xmlns:a16="http://schemas.microsoft.com/office/drawing/2014/main" id="{891E9530-D91B-DE4A-643F-ADFA21F13A98}"/>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0;p38">
              <a:extLst>
                <a:ext uri="{FF2B5EF4-FFF2-40B4-BE49-F238E27FC236}">
                  <a16:creationId xmlns:a16="http://schemas.microsoft.com/office/drawing/2014/main" id="{80D66165-E11C-03D0-1BFD-122FF188810C}"/>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1;p38">
              <a:extLst>
                <a:ext uri="{FF2B5EF4-FFF2-40B4-BE49-F238E27FC236}">
                  <a16:creationId xmlns:a16="http://schemas.microsoft.com/office/drawing/2014/main" id="{5AC067D1-0CDF-E8DE-42B6-FA1A7A33619C}"/>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2;p38">
              <a:extLst>
                <a:ext uri="{FF2B5EF4-FFF2-40B4-BE49-F238E27FC236}">
                  <a16:creationId xmlns:a16="http://schemas.microsoft.com/office/drawing/2014/main" id="{D6C64291-98CD-2652-7386-C3AA3BEA1DF7}"/>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3;p38">
              <a:extLst>
                <a:ext uri="{FF2B5EF4-FFF2-40B4-BE49-F238E27FC236}">
                  <a16:creationId xmlns:a16="http://schemas.microsoft.com/office/drawing/2014/main" id="{4EEAE314-804F-17D9-D77A-113CDC07638D}"/>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F41E50DB-1204-598D-D56C-34E97CA858E6}"/>
              </a:ext>
            </a:extLst>
          </p:cNvPr>
          <p:cNvSpPr>
            <a:spLocks noChangeArrowheads="1"/>
          </p:cNvSpPr>
          <p:nvPr/>
        </p:nvSpPr>
        <p:spPr bwMode="auto">
          <a:xfrm rot="10800000" flipV="1">
            <a:off x="7521685" y="2813151"/>
            <a:ext cx="362373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solidFill>
                  <a:srgbClr val="002060"/>
                </a:solidFill>
              </a:rPr>
              <a:t>HR Managers: Identify at-risk employees</a:t>
            </a:r>
          </a:p>
          <a:p>
            <a:endParaRPr lang="en-US" sz="1800" dirty="0">
              <a:solidFill>
                <a:srgbClr val="002060"/>
              </a:solidFill>
            </a:endParaRPr>
          </a:p>
          <a:p>
            <a:r>
              <a:rPr lang="en-US" sz="1800" dirty="0">
                <a:solidFill>
                  <a:srgbClr val="002060"/>
                </a:solidFill>
              </a:rPr>
              <a:t>Executives: Take data-driven decisions</a:t>
            </a:r>
          </a:p>
          <a:p>
            <a:endParaRPr lang="en-US" sz="1800" dirty="0">
              <a:solidFill>
                <a:srgbClr val="002060"/>
              </a:solidFill>
            </a:endParaRPr>
          </a:p>
          <a:p>
            <a:r>
              <a:rPr lang="en-US" sz="1800" dirty="0">
                <a:solidFill>
                  <a:srgbClr val="002060"/>
                </a:solidFill>
              </a:rPr>
              <a:t>Analysts: Custom reports easily</a:t>
            </a:r>
          </a:p>
          <a:p>
            <a:pPr marL="0" marR="0" lvl="0" indent="0" algn="l" defTabSz="914400" rtl="0" eaLnBrk="0" fontAlgn="base" latinLnBrk="0" hangingPunct="0">
              <a:lnSpc>
                <a:spcPct val="100000"/>
              </a:lnSpc>
              <a:spcBef>
                <a:spcPct val="0"/>
              </a:spcBef>
              <a:spcAft>
                <a:spcPct val="0"/>
              </a:spcAft>
              <a:buClrTx/>
              <a:buSzTx/>
              <a:tabLst/>
            </a:pPr>
            <a:br>
              <a:rPr kumimoji="0" lang="en-US" altLang="en-US" sz="1800" b="0" i="0" u="none" strike="noStrike" cap="none" normalizeH="0" baseline="0" dirty="0">
                <a:ln>
                  <a:noFill/>
                </a:ln>
                <a:solidFill>
                  <a:srgbClr val="002060"/>
                </a:solidFill>
                <a:effectLst/>
                <a:latin typeface="Arial" panose="020B0604020202020204" pitchFamily="34" charset="0"/>
              </a:rPr>
            </a:br>
            <a:endParaRPr kumimoji="0" lang="en-US" altLang="en-US" sz="1800" b="0" i="0" u="none" strike="noStrike" cap="none" normalizeH="0" baseline="0" dirty="0">
              <a:ln>
                <a:noFill/>
              </a:ln>
              <a:solidFill>
                <a:srgbClr val="002060"/>
              </a:solidFill>
              <a:effectLst/>
              <a:latin typeface="Arial" panose="020B0604020202020204" pitchFamily="34" charset="0"/>
            </a:endParaRPr>
          </a:p>
        </p:txBody>
      </p:sp>
      <p:sp>
        <p:nvSpPr>
          <p:cNvPr id="7" name="Title 1">
            <a:extLst>
              <a:ext uri="{FF2B5EF4-FFF2-40B4-BE49-F238E27FC236}">
                <a16:creationId xmlns:a16="http://schemas.microsoft.com/office/drawing/2014/main" id="{51B4BC16-7E26-8CAC-EA30-88DA4471DB18}"/>
              </a:ext>
            </a:extLst>
          </p:cNvPr>
          <p:cNvSpPr txBox="1">
            <a:spLocks noChangeArrowheads="1"/>
          </p:cNvSpPr>
          <p:nvPr/>
        </p:nvSpPr>
        <p:spPr bwMode="auto">
          <a:xfrm>
            <a:off x="562317" y="3305593"/>
            <a:ext cx="523412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eaLnBrk="0" fontAlgn="base" hangingPunct="0">
              <a:lnSpc>
                <a:spcPct val="100000"/>
              </a:lnSpc>
              <a:spcBef>
                <a:spcPct val="0"/>
              </a:spcBef>
              <a:spcAft>
                <a:spcPct val="0"/>
              </a:spcAft>
              <a:buClrTx/>
              <a:buSzTx/>
            </a:pPr>
            <a:r>
              <a:rPr lang="en-US" altLang="en-US" sz="2800" b="1" dirty="0">
                <a:solidFill>
                  <a:schemeClr val="accent1"/>
                </a:solidFill>
                <a:latin typeface="Arial" panose="020B0604020202020204" pitchFamily="34" charset="0"/>
              </a:rPr>
              <a:t>How It Solves Their Problems</a:t>
            </a:r>
            <a:endParaRPr lang="en-US" altLang="en-US" sz="2800" dirty="0">
              <a:solidFill>
                <a:schemeClr val="accent1"/>
              </a:solidFill>
              <a:latin typeface="Arial" panose="020B0604020202020204" pitchFamily="34" charset="0"/>
            </a:endParaRPr>
          </a:p>
          <a:p>
            <a:pPr algn="l" eaLnBrk="0" fontAlgn="base" hangingPunct="0">
              <a:lnSpc>
                <a:spcPct val="100000"/>
              </a:lnSpc>
              <a:spcBef>
                <a:spcPct val="0"/>
              </a:spcBef>
              <a:spcAft>
                <a:spcPct val="0"/>
              </a:spcAft>
              <a:buClrTx/>
              <a:buSzTx/>
              <a:buFontTx/>
              <a:buChar char="•"/>
            </a:pPr>
            <a:endParaRPr lang="en-US" altLang="en-US" sz="1800" dirty="0">
              <a:solidFill>
                <a:schemeClr val="tx1"/>
              </a:solidFill>
              <a:latin typeface="Arial" panose="020B0604020202020204" pitchFamily="34" charset="0"/>
            </a:endParaRPr>
          </a:p>
        </p:txBody>
      </p:sp>
      <p:grpSp>
        <p:nvGrpSpPr>
          <p:cNvPr id="2" name="Google Shape;542;p38">
            <a:extLst>
              <a:ext uri="{FF2B5EF4-FFF2-40B4-BE49-F238E27FC236}">
                <a16:creationId xmlns:a16="http://schemas.microsoft.com/office/drawing/2014/main" id="{D7563BED-A51F-8219-D3A9-40A31DA51035}"/>
              </a:ext>
            </a:extLst>
          </p:cNvPr>
          <p:cNvGrpSpPr/>
          <p:nvPr/>
        </p:nvGrpSpPr>
        <p:grpSpPr>
          <a:xfrm>
            <a:off x="1734332" y="6372865"/>
            <a:ext cx="1021756" cy="332094"/>
            <a:chOff x="7289663" y="3996131"/>
            <a:chExt cx="1021756" cy="332094"/>
          </a:xfrm>
        </p:grpSpPr>
        <p:sp>
          <p:nvSpPr>
            <p:cNvPr id="5" name="Google Shape;543;p38">
              <a:extLst>
                <a:ext uri="{FF2B5EF4-FFF2-40B4-BE49-F238E27FC236}">
                  <a16:creationId xmlns:a16="http://schemas.microsoft.com/office/drawing/2014/main" id="{798AE89D-AB80-B30A-904C-20C178E2A78B}"/>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4;p38">
              <a:extLst>
                <a:ext uri="{FF2B5EF4-FFF2-40B4-BE49-F238E27FC236}">
                  <a16:creationId xmlns:a16="http://schemas.microsoft.com/office/drawing/2014/main" id="{1FDFE71A-BA4A-A4F9-3FD4-220068EE8271}"/>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5;p38">
              <a:extLst>
                <a:ext uri="{FF2B5EF4-FFF2-40B4-BE49-F238E27FC236}">
                  <a16:creationId xmlns:a16="http://schemas.microsoft.com/office/drawing/2014/main" id="{1F25FF66-1340-108A-6B5E-4DBE191BE0CC}"/>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6;p38">
              <a:extLst>
                <a:ext uri="{FF2B5EF4-FFF2-40B4-BE49-F238E27FC236}">
                  <a16:creationId xmlns:a16="http://schemas.microsoft.com/office/drawing/2014/main" id="{94E26B29-AAA9-482B-7154-1E87B3C43B25}"/>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7;p38">
              <a:extLst>
                <a:ext uri="{FF2B5EF4-FFF2-40B4-BE49-F238E27FC236}">
                  <a16:creationId xmlns:a16="http://schemas.microsoft.com/office/drawing/2014/main" id="{78156510-1EB4-0211-E95F-3781E3D50ADC}"/>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5362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1580A4-AC33-1FF8-6861-2469D0AE5C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Google Shape;563;p39">
            <a:extLst>
              <a:ext uri="{FF2B5EF4-FFF2-40B4-BE49-F238E27FC236}">
                <a16:creationId xmlns:a16="http://schemas.microsoft.com/office/drawing/2014/main" id="{56B7FB56-53D8-C795-DC16-B44067BCF71E}"/>
              </a:ext>
            </a:extLst>
          </p:cNvPr>
          <p:cNvSpPr txBox="1">
            <a:spLocks/>
          </p:cNvSpPr>
          <p:nvPr/>
        </p:nvSpPr>
        <p:spPr>
          <a:xfrm>
            <a:off x="3598248" y="751521"/>
            <a:ext cx="4553506" cy="189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solidFill>
                  <a:schemeClr val="accent1"/>
                </a:solidFill>
              </a:rPr>
              <a:t>Data source </a:t>
            </a:r>
          </a:p>
        </p:txBody>
      </p:sp>
      <p:pic>
        <p:nvPicPr>
          <p:cNvPr id="6" name="Picture 5">
            <a:extLst>
              <a:ext uri="{FF2B5EF4-FFF2-40B4-BE49-F238E27FC236}">
                <a16:creationId xmlns:a16="http://schemas.microsoft.com/office/drawing/2014/main" id="{A92DFFD9-39C5-0531-DD89-9437DBA52529}"/>
              </a:ext>
            </a:extLst>
          </p:cNvPr>
          <p:cNvPicPr>
            <a:picLocks noChangeAspect="1"/>
          </p:cNvPicPr>
          <p:nvPr/>
        </p:nvPicPr>
        <p:blipFill>
          <a:blip r:embed="rId2"/>
          <a:stretch>
            <a:fillRect/>
          </a:stretch>
        </p:blipFill>
        <p:spPr>
          <a:xfrm>
            <a:off x="9759433" y="941159"/>
            <a:ext cx="1292282" cy="967344"/>
          </a:xfrm>
          <a:prstGeom prst="rect">
            <a:avLst/>
          </a:prstGeom>
        </p:spPr>
      </p:pic>
      <p:grpSp>
        <p:nvGrpSpPr>
          <p:cNvPr id="2" name="Google Shape;542;p38">
            <a:extLst>
              <a:ext uri="{FF2B5EF4-FFF2-40B4-BE49-F238E27FC236}">
                <a16:creationId xmlns:a16="http://schemas.microsoft.com/office/drawing/2014/main" id="{6B1C535A-D455-7517-E101-5BF59CE969EF}"/>
              </a:ext>
            </a:extLst>
          </p:cNvPr>
          <p:cNvGrpSpPr/>
          <p:nvPr/>
        </p:nvGrpSpPr>
        <p:grpSpPr>
          <a:xfrm>
            <a:off x="1734332" y="6372865"/>
            <a:ext cx="1021756" cy="332094"/>
            <a:chOff x="7289663" y="3996131"/>
            <a:chExt cx="1021756" cy="332094"/>
          </a:xfrm>
        </p:grpSpPr>
        <p:sp>
          <p:nvSpPr>
            <p:cNvPr id="3" name="Google Shape;543;p38">
              <a:extLst>
                <a:ext uri="{FF2B5EF4-FFF2-40B4-BE49-F238E27FC236}">
                  <a16:creationId xmlns:a16="http://schemas.microsoft.com/office/drawing/2014/main" id="{F80F5A48-5E64-E563-FC09-58DDB2A5D2DA}"/>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4;p38">
              <a:extLst>
                <a:ext uri="{FF2B5EF4-FFF2-40B4-BE49-F238E27FC236}">
                  <a16:creationId xmlns:a16="http://schemas.microsoft.com/office/drawing/2014/main" id="{522183E8-48DF-E887-03FF-D27C3C7AFFE3}"/>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5;p38">
              <a:extLst>
                <a:ext uri="{FF2B5EF4-FFF2-40B4-BE49-F238E27FC236}">
                  <a16:creationId xmlns:a16="http://schemas.microsoft.com/office/drawing/2014/main" id="{F2CB649D-5326-8AEC-99B0-05A2B846DFFF}"/>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6;p38">
              <a:extLst>
                <a:ext uri="{FF2B5EF4-FFF2-40B4-BE49-F238E27FC236}">
                  <a16:creationId xmlns:a16="http://schemas.microsoft.com/office/drawing/2014/main" id="{0E6AE6A7-856A-CDAA-0E67-8C1FC39DB6F1}"/>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7;p38">
              <a:extLst>
                <a:ext uri="{FF2B5EF4-FFF2-40B4-BE49-F238E27FC236}">
                  <a16:creationId xmlns:a16="http://schemas.microsoft.com/office/drawing/2014/main" id="{FFF9E047-1698-835F-74D6-C780ACCACFB7}"/>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TextBox 17">
            <a:extLst>
              <a:ext uri="{FF2B5EF4-FFF2-40B4-BE49-F238E27FC236}">
                <a16:creationId xmlns:a16="http://schemas.microsoft.com/office/drawing/2014/main" id="{41CA99F3-D472-C60A-EC20-EB95D3A633A3}"/>
              </a:ext>
            </a:extLst>
          </p:cNvPr>
          <p:cNvSpPr txBox="1"/>
          <p:nvPr/>
        </p:nvSpPr>
        <p:spPr>
          <a:xfrm>
            <a:off x="256855" y="2056898"/>
            <a:ext cx="10668305" cy="289310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b="1" dirty="0">
                <a:solidFill>
                  <a:schemeClr val="tx1"/>
                </a:solidFill>
              </a:rPr>
              <a:t>📂 Data Sources</a:t>
            </a:r>
          </a:p>
          <a:p>
            <a:endParaRPr lang="en-US" b="1" dirty="0">
              <a:solidFill>
                <a:schemeClr val="tx1"/>
              </a:solidFill>
            </a:endParaRPr>
          </a:p>
          <a:p>
            <a:r>
              <a:rPr lang="en-US" b="1" dirty="0">
                <a:solidFill>
                  <a:schemeClr val="tx1"/>
                </a:solidFill>
              </a:rPr>
              <a:t>The dataset used in this project consists of five Excel sheets, each representing a key aspect of employee information:</a:t>
            </a:r>
          </a:p>
          <a:p>
            <a:endParaRPr lang="en-US" b="1" dirty="0">
              <a:solidFill>
                <a:schemeClr val="tx1"/>
              </a:solidFill>
            </a:endParaRPr>
          </a:p>
          <a:p>
            <a:r>
              <a:rPr lang="en-US" b="1" dirty="0">
                <a:solidFill>
                  <a:schemeClr val="tx1"/>
                </a:solidFill>
              </a:rPr>
              <a:t>1. Employee.csv – Contains demographic and job-related details for each employee.</a:t>
            </a:r>
          </a:p>
          <a:p>
            <a:r>
              <a:rPr lang="en-US" b="1" dirty="0">
                <a:solidFill>
                  <a:schemeClr val="tx1"/>
                </a:solidFill>
              </a:rPr>
              <a:t>2. EducationLevel.csv – Maps education level IDs to descriptive education categories.</a:t>
            </a:r>
          </a:p>
          <a:p>
            <a:r>
              <a:rPr lang="en-US" b="1" dirty="0">
                <a:solidFill>
                  <a:schemeClr val="tx1"/>
                </a:solidFill>
              </a:rPr>
              <a:t>3. PerformanceRating.csv – Includes various performance and satisfaction metrics.</a:t>
            </a:r>
          </a:p>
          <a:p>
            <a:r>
              <a:rPr lang="en-US" b="1" dirty="0">
                <a:solidFill>
                  <a:schemeClr val="tx1"/>
                </a:solidFill>
              </a:rPr>
              <a:t>4. SatisfiedLevel.csv – Defines satisfaction levels from “Very Dissatisfied” to “Very Satisfied.”</a:t>
            </a:r>
          </a:p>
          <a:p>
            <a:r>
              <a:rPr lang="en-US" b="1" dirty="0">
                <a:solidFill>
                  <a:schemeClr val="tx1"/>
                </a:solidFill>
              </a:rPr>
              <a:t>5. RatingLevel.csv – Translates performance ratings into descriptive categories.</a:t>
            </a:r>
          </a:p>
          <a:p>
            <a:endParaRPr lang="en-US" b="1" dirty="0">
              <a:solidFill>
                <a:schemeClr val="tx1"/>
              </a:solidFill>
            </a:endParaRPr>
          </a:p>
          <a:p>
            <a:r>
              <a:rPr lang="en-US" b="1" dirty="0">
                <a:solidFill>
                  <a:schemeClr val="tx1"/>
                </a:solidFill>
              </a:rPr>
              <a:t>These sheets were cleaned, merged, and analyzed to uncover patterns in employee satisfaction, attrition, and performance.</a:t>
            </a:r>
          </a:p>
          <a:p>
            <a:endParaRPr lang="en-US" b="1" dirty="0">
              <a:solidFill>
                <a:schemeClr val="tx1"/>
              </a:solidFill>
            </a:endParaRPr>
          </a:p>
          <a:p>
            <a:endParaRPr lang="en-US" dirty="0"/>
          </a:p>
        </p:txBody>
      </p:sp>
    </p:spTree>
    <p:extLst>
      <p:ext uri="{BB962C8B-B14F-4D97-AF65-F5344CB8AC3E}">
        <p14:creationId xmlns:p14="http://schemas.microsoft.com/office/powerpoint/2010/main" val="3907644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4C0A5A-7946-123E-801C-FC6EC4B758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893;p30">
            <a:extLst>
              <a:ext uri="{FF2B5EF4-FFF2-40B4-BE49-F238E27FC236}">
                <a16:creationId xmlns:a16="http://schemas.microsoft.com/office/drawing/2014/main" id="{190223C6-9813-51E4-0044-3AF2B039B78C}"/>
              </a:ext>
            </a:extLst>
          </p:cNvPr>
          <p:cNvSpPr txBox="1">
            <a:spLocks/>
          </p:cNvSpPr>
          <p:nvPr/>
        </p:nvSpPr>
        <p:spPr>
          <a:xfrm>
            <a:off x="4461669" y="507214"/>
            <a:ext cx="326866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1800" b="1" dirty="0">
                <a:solidFill>
                  <a:schemeClr val="accent1"/>
                </a:solidFill>
                <a:latin typeface="Days One"/>
                <a:ea typeface="Days One"/>
                <a:cs typeface="Days One"/>
                <a:sym typeface="Days One"/>
              </a:rPr>
              <a:t> DATA CLEANING</a:t>
            </a:r>
          </a:p>
        </p:txBody>
      </p:sp>
      <p:sp>
        <p:nvSpPr>
          <p:cNvPr id="9" name="Google Shape;891;p30">
            <a:extLst>
              <a:ext uri="{FF2B5EF4-FFF2-40B4-BE49-F238E27FC236}">
                <a16:creationId xmlns:a16="http://schemas.microsoft.com/office/drawing/2014/main" id="{BC904265-1250-4E9D-3A96-1EA72FD5CE09}"/>
              </a:ext>
            </a:extLst>
          </p:cNvPr>
          <p:cNvSpPr txBox="1">
            <a:spLocks/>
          </p:cNvSpPr>
          <p:nvPr/>
        </p:nvSpPr>
        <p:spPr>
          <a:xfrm>
            <a:off x="287676" y="1495574"/>
            <a:ext cx="6082708" cy="4934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800"/>
              <a:buFont typeface="Orbitron"/>
              <a:buNone/>
              <a:defRPr sz="2800" b="1" i="0" u="none" strike="noStrike" cap="none">
                <a:solidFill>
                  <a:schemeClr val="lt2"/>
                </a:solidFill>
                <a:latin typeface="Orbitron"/>
                <a:ea typeface="Orbitron"/>
                <a:cs typeface="Orbitron"/>
                <a:sym typeface="Orbitron"/>
              </a:defRPr>
            </a:lvl1pPr>
            <a:lvl2pPr marR="0" lvl="1" algn="r"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2pPr>
            <a:lvl3pPr marR="0" lvl="2" algn="r"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3pPr>
            <a:lvl4pPr marR="0" lvl="3" algn="r"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4pPr>
            <a:lvl5pPr marR="0" lvl="4" algn="r"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5pPr>
            <a:lvl6pPr marR="0" lvl="5" algn="r"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6pPr>
            <a:lvl7pPr marR="0" lvl="6" algn="r"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7pPr>
            <a:lvl8pPr marR="0" lvl="7" algn="r"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8pPr>
            <a:lvl9pPr marR="0" lvl="8" algn="r"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9pPr>
          </a:lstStyle>
          <a:p>
            <a:pPr algn="ctr">
              <a:buClr>
                <a:srgbClr val="FFFFFF"/>
              </a:buClr>
              <a:defRPr/>
            </a:pPr>
            <a:r>
              <a:rPr lang="en-US" sz="1600" b="1" dirty="0">
                <a:solidFill>
                  <a:schemeClr val="accent1"/>
                </a:solidFill>
                <a:highlight>
                  <a:srgbClr val="C0C0C0"/>
                </a:highlight>
              </a:rPr>
              <a:t>In the data cleaning phase, we performed five main steps:</a:t>
            </a:r>
            <a:endParaRPr lang="en-US" sz="1600" dirty="0">
              <a:solidFill>
                <a:schemeClr val="accent1"/>
              </a:solidFill>
              <a:highlight>
                <a:srgbClr val="C0C0C0"/>
              </a:highlight>
            </a:endParaRPr>
          </a:p>
          <a:p>
            <a:pPr marL="0" marR="0" lvl="0" indent="0" algn="ctr" defTabSz="914400" rtl="0" eaLnBrk="1" fontAlgn="auto" latinLnBrk="0" hangingPunct="1">
              <a:lnSpc>
                <a:spcPct val="100000"/>
              </a:lnSpc>
              <a:spcBef>
                <a:spcPts val="0"/>
              </a:spcBef>
              <a:spcAft>
                <a:spcPts val="0"/>
              </a:spcAft>
              <a:buClr>
                <a:srgbClr val="FFFFFF"/>
              </a:buClr>
              <a:buSzPts val="2800"/>
              <a:buFont typeface="Orbitron"/>
              <a:buNone/>
              <a:tabLst/>
              <a:defRPr/>
            </a:pPr>
            <a:endParaRPr kumimoji="0" lang="en-US" b="1" i="0" u="none" strike="noStrike" kern="0" cap="none" spc="0" normalizeH="0" baseline="0" noProof="0" dirty="0">
              <a:ln>
                <a:noFill/>
              </a:ln>
              <a:solidFill>
                <a:schemeClr val="accent1"/>
              </a:solidFill>
              <a:effectLst/>
              <a:uLnTx/>
              <a:uFillTx/>
              <a:latin typeface="Orbitron"/>
              <a:sym typeface="Orbitron"/>
            </a:endParaRPr>
          </a:p>
        </p:txBody>
      </p:sp>
      <p:grpSp>
        <p:nvGrpSpPr>
          <p:cNvPr id="13" name="Google Shape;572;p40">
            <a:extLst>
              <a:ext uri="{FF2B5EF4-FFF2-40B4-BE49-F238E27FC236}">
                <a16:creationId xmlns:a16="http://schemas.microsoft.com/office/drawing/2014/main" id="{90A1A389-511A-901D-9EB0-05FFEBD7CC47}"/>
              </a:ext>
            </a:extLst>
          </p:cNvPr>
          <p:cNvGrpSpPr/>
          <p:nvPr/>
        </p:nvGrpSpPr>
        <p:grpSpPr>
          <a:xfrm>
            <a:off x="7120791" y="507214"/>
            <a:ext cx="609540" cy="583574"/>
            <a:chOff x="3105300" y="593625"/>
            <a:chExt cx="256800" cy="245850"/>
          </a:xfrm>
          <a:solidFill>
            <a:schemeClr val="accent2"/>
          </a:solidFill>
        </p:grpSpPr>
        <p:sp>
          <p:nvSpPr>
            <p:cNvPr id="14" name="Google Shape;573;p40">
              <a:extLst>
                <a:ext uri="{FF2B5EF4-FFF2-40B4-BE49-F238E27FC236}">
                  <a16:creationId xmlns:a16="http://schemas.microsoft.com/office/drawing/2014/main" id="{F5ED32C2-EBA9-3551-A4C2-C34E31DFBB5E}"/>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4;p40">
              <a:extLst>
                <a:ext uri="{FF2B5EF4-FFF2-40B4-BE49-F238E27FC236}">
                  <a16:creationId xmlns:a16="http://schemas.microsoft.com/office/drawing/2014/main" id="{2D2DFC25-DC8F-0806-CCBC-6AA782768392}"/>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5;p40">
              <a:extLst>
                <a:ext uri="{FF2B5EF4-FFF2-40B4-BE49-F238E27FC236}">
                  <a16:creationId xmlns:a16="http://schemas.microsoft.com/office/drawing/2014/main" id="{DB4151F0-1000-2B0B-7B28-C6D76530EC98}"/>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6;p40">
              <a:extLst>
                <a:ext uri="{FF2B5EF4-FFF2-40B4-BE49-F238E27FC236}">
                  <a16:creationId xmlns:a16="http://schemas.microsoft.com/office/drawing/2014/main" id="{5206ABDA-A6CF-7F8D-ECE4-5C9838921497}"/>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1">
            <a:extLst>
              <a:ext uri="{FF2B5EF4-FFF2-40B4-BE49-F238E27FC236}">
                <a16:creationId xmlns:a16="http://schemas.microsoft.com/office/drawing/2014/main" id="{BC541D7D-47FE-3E79-69EE-55406E1092F3}"/>
              </a:ext>
            </a:extLst>
          </p:cNvPr>
          <p:cNvSpPr>
            <a:spLocks noGrp="1" noChangeArrowheads="1"/>
          </p:cNvSpPr>
          <p:nvPr>
            <p:ph type="subTitle" idx="1"/>
          </p:nvPr>
        </p:nvSpPr>
        <p:spPr bwMode="auto">
          <a:xfrm>
            <a:off x="473075" y="2223613"/>
            <a:ext cx="10612741" cy="393954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a:t>
            </a:r>
            <a:r>
              <a:rPr kumimoji="0" lang="en-US" altLang="en-US" sz="1800" b="1" i="0" u="none" strike="noStrike" cap="none" normalizeH="0" baseline="0" dirty="0">
                <a:ln>
                  <a:noFill/>
                </a:ln>
                <a:solidFill>
                  <a:schemeClr val="tx1"/>
                </a:solidFill>
                <a:effectLst/>
                <a:latin typeface="Arial" panose="020B0604020202020204" pitchFamily="34" charset="0"/>
              </a:rPr>
              <a:t>Load the Data: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"We loaded the employee data from an Excel file into a pandas </a:t>
            </a:r>
            <a:r>
              <a:rPr kumimoji="0" lang="en-US" altLang="en-US" sz="1800" b="0" i="1" u="none" strike="noStrike" cap="none" normalizeH="0" baseline="0" dirty="0" err="1">
                <a:ln>
                  <a:noFill/>
                </a:ln>
                <a:solidFill>
                  <a:schemeClr val="tx1"/>
                </a:solidFill>
                <a:effectLst/>
                <a:latin typeface="Arial" panose="020B0604020202020204" pitchFamily="34" charset="0"/>
              </a:rPr>
              <a:t>DataFrame</a:t>
            </a:r>
            <a:r>
              <a:rPr kumimoji="0" lang="en-US" altLang="en-US" sz="1800" b="0" i="1"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 </a:t>
            </a:r>
            <a:r>
              <a:rPr kumimoji="0" lang="en-US" altLang="en-US" sz="1800" b="1" i="0" u="none" strike="noStrike" cap="none" normalizeH="0" baseline="0" dirty="0">
                <a:ln>
                  <a:noFill/>
                </a:ln>
                <a:solidFill>
                  <a:schemeClr val="tx1"/>
                </a:solidFill>
                <a:effectLst/>
                <a:latin typeface="Arial" panose="020B0604020202020204" pitchFamily="34" charset="0"/>
              </a:rPr>
              <a:t>Check for Missing Values: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"We checked if there were any missing (null) values in the data to make sure every column is complete."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a:t>
            </a:r>
            <a:r>
              <a:rPr kumimoji="0" lang="en-US" altLang="en-US" sz="1800" b="1" i="0" u="none" strike="noStrike" cap="none" normalizeH="0" baseline="0" dirty="0">
                <a:ln>
                  <a:noFill/>
                </a:ln>
                <a:solidFill>
                  <a:schemeClr val="tx1"/>
                </a:solidFill>
                <a:effectLst/>
                <a:latin typeface="Arial" panose="020B0604020202020204" pitchFamily="34" charset="0"/>
              </a:rPr>
              <a:t>Check for Duplicates: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"We searched for duplicate records based on employee information and removed them to avoid bias in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a:t>
            </a:r>
            <a:r>
              <a:rPr kumimoji="0" lang="en-US" altLang="en-US" sz="1800" b="1" i="0" u="none" strike="noStrike" cap="none" normalizeH="0" baseline="0" dirty="0">
                <a:ln>
                  <a:noFill/>
                </a:ln>
                <a:solidFill>
                  <a:schemeClr val="tx1"/>
                </a:solidFill>
                <a:effectLst/>
                <a:latin typeface="Arial" panose="020B0604020202020204" pitchFamily="34" charset="0"/>
              </a:rPr>
              <a:t>Check Data Types: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"We verified that each column has the correct data type, like integers for age and salary, and strings for names and departments."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5️⃣ </a:t>
            </a:r>
            <a:r>
              <a:rPr kumimoji="0" lang="en-US" altLang="en-US" sz="1800" b="1" i="0" u="none" strike="noStrike" cap="none" normalizeH="0" baseline="0" dirty="0">
                <a:ln>
                  <a:noFill/>
                </a:ln>
                <a:solidFill>
                  <a:schemeClr val="tx1"/>
                </a:solidFill>
                <a:effectLst/>
                <a:latin typeface="Arial" panose="020B0604020202020204" pitchFamily="34" charset="0"/>
              </a:rPr>
              <a:t>Review Data Summary: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"Finally, we reviewed the overall structure and summary of the data using </a:t>
            </a:r>
            <a:r>
              <a:rPr kumimoji="0" lang="en-US" altLang="en-US" sz="1000" b="0" i="1" u="none" strike="noStrike" cap="none" normalizeH="0" baseline="0" dirty="0">
                <a:ln>
                  <a:noFill/>
                </a:ln>
                <a:solidFill>
                  <a:schemeClr val="tx1"/>
                </a:solidFill>
                <a:effectLst/>
                <a:latin typeface="Arial Unicode MS"/>
              </a:rPr>
              <a:t>.</a:t>
            </a:r>
            <a:r>
              <a:rPr kumimoji="0" lang="en-US" altLang="en-US" sz="1600" b="0" i="1" u="none" strike="noStrike" cap="none" normalizeH="0" baseline="0" dirty="0">
                <a:ln>
                  <a:noFill/>
                </a:ln>
                <a:solidFill>
                  <a:schemeClr val="accent6"/>
                </a:solidFill>
                <a:effectLst/>
                <a:latin typeface="Arial Unicode MS"/>
              </a:rPr>
              <a:t>info()</a:t>
            </a:r>
            <a:r>
              <a:rPr kumimoji="0" lang="en-US" altLang="en-US" sz="1200" b="0" i="1" u="none" strike="noStrike" cap="none" normalizeH="0" baseline="0" dirty="0">
                <a:ln>
                  <a:noFill/>
                </a:ln>
                <a:solidFill>
                  <a:schemeClr val="accent6"/>
                </a:solidFill>
                <a:effectLst/>
              </a:rPr>
              <a:t> and </a:t>
            </a:r>
            <a:r>
              <a:rPr kumimoji="0" lang="en-US" altLang="en-US" sz="1600" b="0" i="1" u="none" strike="noStrike" cap="none" normalizeH="0" baseline="0" dirty="0">
                <a:ln>
                  <a:noFill/>
                </a:ln>
                <a:solidFill>
                  <a:schemeClr val="accent6"/>
                </a:solidFill>
                <a:effectLst/>
                <a:latin typeface="Arial Unicode MS"/>
              </a:rPr>
              <a:t>.head()</a:t>
            </a:r>
            <a:r>
              <a:rPr kumimoji="0" lang="en-US" altLang="en-US" sz="1200" b="0" i="1" u="none" strike="noStrike" cap="none" normalizeH="0" baseline="0" dirty="0">
                <a:ln>
                  <a:noFill/>
                </a:ln>
                <a:solidFill>
                  <a:schemeClr val="accent6"/>
                </a:solidFill>
                <a:effectLst/>
              </a:rPr>
              <a:t> to confirm it’s clean and ready for analysis."</a:t>
            </a:r>
            <a:endParaRPr kumimoji="0" lang="en-US" altLang="en-US" sz="1800" b="0" i="0" u="none" strike="noStrike" cap="none" normalizeH="0" baseline="0" dirty="0">
              <a:ln>
                <a:noFill/>
              </a:ln>
              <a:solidFill>
                <a:schemeClr val="accent6"/>
              </a:solidFill>
              <a:effectLst/>
              <a:latin typeface="Arial" panose="020B0604020202020204" pitchFamily="34" charset="0"/>
            </a:endParaRPr>
          </a:p>
        </p:txBody>
      </p:sp>
      <p:grpSp>
        <p:nvGrpSpPr>
          <p:cNvPr id="2" name="Google Shape;542;p38">
            <a:extLst>
              <a:ext uri="{FF2B5EF4-FFF2-40B4-BE49-F238E27FC236}">
                <a16:creationId xmlns:a16="http://schemas.microsoft.com/office/drawing/2014/main" id="{89CCDFDA-B183-D02A-F31B-A38EF75C0C6D}"/>
              </a:ext>
            </a:extLst>
          </p:cNvPr>
          <p:cNvGrpSpPr/>
          <p:nvPr/>
        </p:nvGrpSpPr>
        <p:grpSpPr>
          <a:xfrm>
            <a:off x="1734332" y="6372865"/>
            <a:ext cx="1021756" cy="332094"/>
            <a:chOff x="7289663" y="3996131"/>
            <a:chExt cx="1021756" cy="332094"/>
          </a:xfrm>
        </p:grpSpPr>
        <p:sp>
          <p:nvSpPr>
            <p:cNvPr id="6" name="Google Shape;543;p38">
              <a:extLst>
                <a:ext uri="{FF2B5EF4-FFF2-40B4-BE49-F238E27FC236}">
                  <a16:creationId xmlns:a16="http://schemas.microsoft.com/office/drawing/2014/main" id="{C3BF9808-5486-284A-2323-F1C4D2556F5B}"/>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4;p38">
              <a:extLst>
                <a:ext uri="{FF2B5EF4-FFF2-40B4-BE49-F238E27FC236}">
                  <a16:creationId xmlns:a16="http://schemas.microsoft.com/office/drawing/2014/main" id="{456B0575-0730-88D0-AF1C-A3625148486B}"/>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5;p38">
              <a:extLst>
                <a:ext uri="{FF2B5EF4-FFF2-40B4-BE49-F238E27FC236}">
                  <a16:creationId xmlns:a16="http://schemas.microsoft.com/office/drawing/2014/main" id="{C57163BD-94C0-6CAC-364C-CC18FBC04A8D}"/>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6;p38">
              <a:extLst>
                <a:ext uri="{FF2B5EF4-FFF2-40B4-BE49-F238E27FC236}">
                  <a16:creationId xmlns:a16="http://schemas.microsoft.com/office/drawing/2014/main" id="{B6336BFC-3A35-CC5A-C011-6AFBA9AB2AD3}"/>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7;p38">
              <a:extLst>
                <a:ext uri="{FF2B5EF4-FFF2-40B4-BE49-F238E27FC236}">
                  <a16:creationId xmlns:a16="http://schemas.microsoft.com/office/drawing/2014/main" id="{E1390C96-6FA2-68FB-539A-D13320935D99}"/>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0398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E961A-BB88-BCB7-BCBE-B88B5F18448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3B40B2-623B-19F3-BC0D-E3319C2D7E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893;p30">
            <a:extLst>
              <a:ext uri="{FF2B5EF4-FFF2-40B4-BE49-F238E27FC236}">
                <a16:creationId xmlns:a16="http://schemas.microsoft.com/office/drawing/2014/main" id="{05CC61E0-349E-2302-FF31-201264796893}"/>
              </a:ext>
            </a:extLst>
          </p:cNvPr>
          <p:cNvSpPr txBox="1">
            <a:spLocks/>
          </p:cNvSpPr>
          <p:nvPr/>
        </p:nvSpPr>
        <p:spPr>
          <a:xfrm>
            <a:off x="4461669" y="507214"/>
            <a:ext cx="326866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1800" b="1" dirty="0">
                <a:solidFill>
                  <a:schemeClr val="accent1"/>
                </a:solidFill>
                <a:latin typeface="Days One"/>
                <a:ea typeface="Days One"/>
                <a:cs typeface="Days One"/>
                <a:sym typeface="Days One"/>
              </a:rPr>
              <a:t> DATA CLEANING</a:t>
            </a:r>
          </a:p>
        </p:txBody>
      </p:sp>
      <p:pic>
        <p:nvPicPr>
          <p:cNvPr id="10" name="Picture 9">
            <a:extLst>
              <a:ext uri="{FF2B5EF4-FFF2-40B4-BE49-F238E27FC236}">
                <a16:creationId xmlns:a16="http://schemas.microsoft.com/office/drawing/2014/main" id="{9D292E36-C8FF-42A9-531A-FC7390ADCE5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7563" b="36918" l="57530" r="95510">
                        <a14:foregroundMark x1="58466" y1="26165" x2="58466" y2="26165"/>
                        <a14:foregroundMark x1="60711" y1="27957" x2="60711" y2="27957"/>
                        <a14:foregroundMark x1="58092" y1="22581" x2="64266" y2="31900"/>
                        <a14:foregroundMark x1="64266" y1="31900" x2="80168" y2="30108"/>
                        <a14:foregroundMark x1="80168" y1="30108" x2="86342" y2="32975"/>
                        <a14:foregroundMark x1="86342" y1="32975" x2="79420" y2="22939"/>
                        <a14:foregroundMark x1="79420" y1="22939" x2="57717" y2="22581"/>
                        <a14:foregroundMark x1="84565" y1="26165" x2="57530" y2="27957"/>
                        <a14:foregroundMark x1="57530" y1="27957" x2="63330" y2="34767"/>
                        <a14:foregroundMark x1="63330" y1="34767" x2="62395" y2="29749"/>
                        <a14:foregroundMark x1="63330" y1="29749" x2="82226" y2="22939"/>
                        <a14:foregroundMark x1="82226" y1="22939" x2="90178" y2="25448"/>
                        <a14:foregroundMark x1="90178" y1="25448" x2="82601" y2="27599"/>
                        <a14:foregroundMark x1="82601" y1="27599" x2="89804" y2="30824"/>
                        <a14:foregroundMark x1="89804" y1="30824" x2="82226" y2="21864"/>
                        <a14:foregroundMark x1="82226" y1="21864" x2="88962" y2="29391"/>
                        <a14:foregroundMark x1="88962" y1="29391" x2="69036" y2="30466"/>
                        <a14:foregroundMark x1="82413" y1="31183" x2="89991" y2="30466"/>
                        <a14:foregroundMark x1="89991" y1="30466" x2="88120" y2="28315"/>
                        <a14:foregroundMark x1="90271" y1="25806" x2="89429" y2="31900"/>
                        <a14:foregroundMark x1="57624" y1="24731" x2="58092" y2="27599"/>
                      </a14:backgroundRemoval>
                    </a14:imgEffect>
                  </a14:imgLayer>
                </a14:imgProps>
              </a:ext>
            </a:extLst>
          </a:blip>
          <a:srcRect l="56229" t="15327" r="-908" b="60681"/>
          <a:stretch/>
        </p:blipFill>
        <p:spPr>
          <a:xfrm>
            <a:off x="8369953" y="1691259"/>
            <a:ext cx="3529363" cy="628593"/>
          </a:xfrm>
          <a:prstGeom prst="rect">
            <a:avLst/>
          </a:prstGeom>
        </p:spPr>
      </p:pic>
      <p:pic>
        <p:nvPicPr>
          <p:cNvPr id="12" name="Picture 11">
            <a:extLst>
              <a:ext uri="{FF2B5EF4-FFF2-40B4-BE49-F238E27FC236}">
                <a16:creationId xmlns:a16="http://schemas.microsoft.com/office/drawing/2014/main" id="{59F44B6A-160B-4A29-DAB4-F38CEB6DBF66}"/>
              </a:ext>
            </a:extLst>
          </p:cNvPr>
          <p:cNvPicPr>
            <a:picLocks noChangeAspect="1"/>
          </p:cNvPicPr>
          <p:nvPr/>
        </p:nvPicPr>
        <p:blipFill>
          <a:blip r:embed="rId4">
            <a:extLst>
              <a:ext uri="{BEBA8EAE-BF5A-486C-A8C5-ECC9F3942E4B}">
                <a14:imgProps xmlns:a14="http://schemas.microsoft.com/office/drawing/2010/main">
                  <a14:imgLayer r:embed="rId3">
                    <a14:imgEffect>
                      <a14:backgroundRemoval t="58423" b="82796" l="6922" r="38354">
                        <a14:foregroundMark x1="35080" y1="73835" x2="7671" y2="70251"/>
                        <a14:foregroundMark x1="7671" y1="70251" x2="16277" y2="75627"/>
                        <a14:foregroundMark x1="16277" y1="75627" x2="11038" y2="73835"/>
                        <a14:foregroundMark x1="11038" y1="73835" x2="24696" y2="73835"/>
                        <a14:foregroundMark x1="24696" y1="73835" x2="29935" y2="77419"/>
                        <a14:foregroundMark x1="29935" y1="77419" x2="7577" y2="73835"/>
                        <a14:foregroundMark x1="7577" y1="73835" x2="31244" y2="67742"/>
                        <a14:foregroundMark x1="31244" y1="67742" x2="20019" y2="82796"/>
                        <a14:foregroundMark x1="20019" y1="82796" x2="31244" y2="69892"/>
                        <a14:foregroundMark x1="31244" y1="69892" x2="17399" y2="80645"/>
                        <a14:foregroundMark x1="17399" y1="80645" x2="26006" y2="75627"/>
                        <a14:foregroundMark x1="36763" y1="80287" x2="30964" y2="72760"/>
                        <a14:foregroundMark x1="30964" y1="72760" x2="31993" y2="76344"/>
                        <a14:foregroundMark x1="16838" y1="78495" x2="7109" y2="75986"/>
                        <a14:foregroundMark x1="7109" y1="75986" x2="17774" y2="79928"/>
                        <a14:foregroundMark x1="30215" y1="78853" x2="33022" y2="79211"/>
                        <a14:foregroundMark x1="32273" y1="68817" x2="34799" y2="70251"/>
                        <a14:foregroundMark x1="6922" y1="77419" x2="12442" y2="80287"/>
                        <a14:foregroundMark x1="7109" y1="77419" x2="7390" y2="68817"/>
                      </a14:backgroundRemoval>
                    </a14:imgEffect>
                  </a14:imgLayer>
                </a14:imgProps>
              </a:ext>
            </a:extLst>
          </a:blip>
          <a:srcRect l="4941" t="55994" r="57820" b="14116"/>
          <a:stretch/>
        </p:blipFill>
        <p:spPr>
          <a:xfrm>
            <a:off x="8305834" y="2382464"/>
            <a:ext cx="3657600" cy="789477"/>
          </a:xfrm>
          <a:prstGeom prst="rect">
            <a:avLst/>
          </a:prstGeom>
        </p:spPr>
      </p:pic>
      <p:pic>
        <p:nvPicPr>
          <p:cNvPr id="19" name="Picture 18">
            <a:extLst>
              <a:ext uri="{FF2B5EF4-FFF2-40B4-BE49-F238E27FC236}">
                <a16:creationId xmlns:a16="http://schemas.microsoft.com/office/drawing/2014/main" id="{ED2CFE54-D5F4-BB1B-DDF1-DC985C732DF9}"/>
              </a:ext>
            </a:extLst>
          </p:cNvPr>
          <p:cNvPicPr>
            <a:picLocks noChangeAspect="1"/>
          </p:cNvPicPr>
          <p:nvPr/>
        </p:nvPicPr>
        <p:blipFill>
          <a:blip r:embed="rId5"/>
          <a:srcRect l="61795" t="12020" r="3005" b="74680"/>
          <a:stretch/>
        </p:blipFill>
        <p:spPr>
          <a:xfrm>
            <a:off x="292684" y="1598203"/>
            <a:ext cx="3745060" cy="508000"/>
          </a:xfrm>
          <a:prstGeom prst="rect">
            <a:avLst/>
          </a:prstGeom>
        </p:spPr>
      </p:pic>
      <p:pic>
        <p:nvPicPr>
          <p:cNvPr id="24" name="Picture 23">
            <a:extLst>
              <a:ext uri="{FF2B5EF4-FFF2-40B4-BE49-F238E27FC236}">
                <a16:creationId xmlns:a16="http://schemas.microsoft.com/office/drawing/2014/main" id="{BE69C8A0-9B8C-A761-6C06-A79BD6498DF5}"/>
              </a:ext>
            </a:extLst>
          </p:cNvPr>
          <p:cNvPicPr>
            <a:picLocks noChangeAspect="1"/>
          </p:cNvPicPr>
          <p:nvPr/>
        </p:nvPicPr>
        <p:blipFill>
          <a:blip r:embed="rId6"/>
          <a:srcRect l="58855" t="15304" r="9192" b="67323"/>
          <a:stretch/>
        </p:blipFill>
        <p:spPr>
          <a:xfrm>
            <a:off x="7994095" y="3694373"/>
            <a:ext cx="3697897" cy="508000"/>
          </a:xfrm>
          <a:prstGeom prst="rect">
            <a:avLst/>
          </a:prstGeom>
        </p:spPr>
      </p:pic>
      <p:pic>
        <p:nvPicPr>
          <p:cNvPr id="26" name="Picture 25">
            <a:extLst>
              <a:ext uri="{FF2B5EF4-FFF2-40B4-BE49-F238E27FC236}">
                <a16:creationId xmlns:a16="http://schemas.microsoft.com/office/drawing/2014/main" id="{1F2C0D37-A507-8AF8-8FFD-553BA3ECDF79}"/>
              </a:ext>
            </a:extLst>
          </p:cNvPr>
          <p:cNvPicPr>
            <a:picLocks noChangeAspect="1"/>
          </p:cNvPicPr>
          <p:nvPr/>
        </p:nvPicPr>
        <p:blipFill>
          <a:blip r:embed="rId6"/>
          <a:srcRect l="11973" t="53250" r="57530" b="19752"/>
          <a:stretch/>
        </p:blipFill>
        <p:spPr>
          <a:xfrm>
            <a:off x="8162629" y="4303475"/>
            <a:ext cx="3529363" cy="789478"/>
          </a:xfrm>
          <a:prstGeom prst="rect">
            <a:avLst/>
          </a:prstGeom>
        </p:spPr>
      </p:pic>
      <p:pic>
        <p:nvPicPr>
          <p:cNvPr id="36" name="Picture 35">
            <a:extLst>
              <a:ext uri="{FF2B5EF4-FFF2-40B4-BE49-F238E27FC236}">
                <a16:creationId xmlns:a16="http://schemas.microsoft.com/office/drawing/2014/main" id="{B44CB6AE-3DB8-9303-4981-4E54960D2606}"/>
              </a:ext>
            </a:extLst>
          </p:cNvPr>
          <p:cNvPicPr>
            <a:picLocks noChangeAspect="1"/>
          </p:cNvPicPr>
          <p:nvPr/>
        </p:nvPicPr>
        <p:blipFill>
          <a:blip r:embed="rId7"/>
          <a:srcRect l="6456" t="32196" r="29106" b="5292"/>
          <a:stretch/>
        </p:blipFill>
        <p:spPr>
          <a:xfrm>
            <a:off x="577960" y="2360688"/>
            <a:ext cx="6542831" cy="1622506"/>
          </a:xfrm>
          <a:prstGeom prst="rect">
            <a:avLst/>
          </a:prstGeom>
        </p:spPr>
      </p:pic>
      <p:grpSp>
        <p:nvGrpSpPr>
          <p:cNvPr id="2" name="Google Shape;542;p38">
            <a:extLst>
              <a:ext uri="{FF2B5EF4-FFF2-40B4-BE49-F238E27FC236}">
                <a16:creationId xmlns:a16="http://schemas.microsoft.com/office/drawing/2014/main" id="{950DD94E-8E22-2BBD-9925-046C59598E02}"/>
              </a:ext>
            </a:extLst>
          </p:cNvPr>
          <p:cNvGrpSpPr/>
          <p:nvPr/>
        </p:nvGrpSpPr>
        <p:grpSpPr>
          <a:xfrm>
            <a:off x="1734332" y="6372865"/>
            <a:ext cx="1021756" cy="332094"/>
            <a:chOff x="7289663" y="3996131"/>
            <a:chExt cx="1021756" cy="332094"/>
          </a:xfrm>
        </p:grpSpPr>
        <p:sp>
          <p:nvSpPr>
            <p:cNvPr id="3" name="Google Shape;543;p38">
              <a:extLst>
                <a:ext uri="{FF2B5EF4-FFF2-40B4-BE49-F238E27FC236}">
                  <a16:creationId xmlns:a16="http://schemas.microsoft.com/office/drawing/2014/main" id="{D10535B8-925E-8542-FD4D-B601ABAB8F67}"/>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4;p38">
              <a:extLst>
                <a:ext uri="{FF2B5EF4-FFF2-40B4-BE49-F238E27FC236}">
                  <a16:creationId xmlns:a16="http://schemas.microsoft.com/office/drawing/2014/main" id="{1CF99720-45D1-869A-3969-3C91E83220CD}"/>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5;p38">
              <a:extLst>
                <a:ext uri="{FF2B5EF4-FFF2-40B4-BE49-F238E27FC236}">
                  <a16:creationId xmlns:a16="http://schemas.microsoft.com/office/drawing/2014/main" id="{85A03A89-D89D-E028-FCB3-90D5CB9DE1BD}"/>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6;p38">
              <a:extLst>
                <a:ext uri="{FF2B5EF4-FFF2-40B4-BE49-F238E27FC236}">
                  <a16:creationId xmlns:a16="http://schemas.microsoft.com/office/drawing/2014/main" id="{A76220EA-D225-BF0F-6383-009018FA92BD}"/>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7;p38">
              <a:extLst>
                <a:ext uri="{FF2B5EF4-FFF2-40B4-BE49-F238E27FC236}">
                  <a16:creationId xmlns:a16="http://schemas.microsoft.com/office/drawing/2014/main" id="{20A939AE-82DC-8403-4DB5-610C72B4D5E4}"/>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2975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552D3D-CCD0-0817-2DDF-F3D9C0A013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a:extLst>
              <a:ext uri="{FF2B5EF4-FFF2-40B4-BE49-F238E27FC236}">
                <a16:creationId xmlns:a16="http://schemas.microsoft.com/office/drawing/2014/main" id="{69BB5C2A-D6E5-D2FC-B92A-E840CF2D0358}"/>
              </a:ext>
            </a:extLst>
          </p:cNvPr>
          <p:cNvPicPr>
            <a:picLocks noChangeAspect="1"/>
          </p:cNvPicPr>
          <p:nvPr/>
        </p:nvPicPr>
        <p:blipFill>
          <a:blip r:embed="rId2"/>
          <a:srcRect l="68510" t="-1" b="71034"/>
          <a:stretch/>
        </p:blipFill>
        <p:spPr>
          <a:xfrm>
            <a:off x="2653089" y="1440254"/>
            <a:ext cx="3035371" cy="689760"/>
          </a:xfrm>
          <a:prstGeom prst="rect">
            <a:avLst/>
          </a:prstGeom>
        </p:spPr>
      </p:pic>
      <p:pic>
        <p:nvPicPr>
          <p:cNvPr id="6" name="Picture 5">
            <a:extLst>
              <a:ext uri="{FF2B5EF4-FFF2-40B4-BE49-F238E27FC236}">
                <a16:creationId xmlns:a16="http://schemas.microsoft.com/office/drawing/2014/main" id="{F3B44A4F-5C0E-A4C6-BD25-FE59D2D6D315}"/>
              </a:ext>
            </a:extLst>
          </p:cNvPr>
          <p:cNvPicPr>
            <a:picLocks noChangeAspect="1"/>
          </p:cNvPicPr>
          <p:nvPr/>
        </p:nvPicPr>
        <p:blipFill>
          <a:blip r:embed="rId2"/>
          <a:srcRect l="5647" t="46415" r="71352" b="18900"/>
          <a:stretch/>
        </p:blipFill>
        <p:spPr>
          <a:xfrm>
            <a:off x="3293240" y="2179362"/>
            <a:ext cx="2217133" cy="825956"/>
          </a:xfrm>
          <a:prstGeom prst="rect">
            <a:avLst/>
          </a:prstGeom>
        </p:spPr>
      </p:pic>
      <p:pic>
        <p:nvPicPr>
          <p:cNvPr id="8" name="Picture 7">
            <a:extLst>
              <a:ext uri="{FF2B5EF4-FFF2-40B4-BE49-F238E27FC236}">
                <a16:creationId xmlns:a16="http://schemas.microsoft.com/office/drawing/2014/main" id="{08005914-F99E-50C3-CEA9-D61FAD81D4F4}"/>
              </a:ext>
            </a:extLst>
          </p:cNvPr>
          <p:cNvPicPr>
            <a:picLocks noChangeAspect="1"/>
          </p:cNvPicPr>
          <p:nvPr/>
        </p:nvPicPr>
        <p:blipFill>
          <a:blip r:embed="rId3"/>
          <a:srcRect l="63136" t="23667" b="53842"/>
          <a:stretch/>
        </p:blipFill>
        <p:spPr>
          <a:xfrm>
            <a:off x="5100798" y="3839286"/>
            <a:ext cx="4459305" cy="638389"/>
          </a:xfrm>
          <a:prstGeom prst="rect">
            <a:avLst/>
          </a:prstGeom>
        </p:spPr>
      </p:pic>
      <p:pic>
        <p:nvPicPr>
          <p:cNvPr id="10" name="Picture 9">
            <a:extLst>
              <a:ext uri="{FF2B5EF4-FFF2-40B4-BE49-F238E27FC236}">
                <a16:creationId xmlns:a16="http://schemas.microsoft.com/office/drawing/2014/main" id="{F3344991-3B1E-36D2-99AE-AB3454AA3CBF}"/>
              </a:ext>
            </a:extLst>
          </p:cNvPr>
          <p:cNvPicPr>
            <a:picLocks noChangeAspect="1"/>
          </p:cNvPicPr>
          <p:nvPr/>
        </p:nvPicPr>
        <p:blipFill>
          <a:blip r:embed="rId3"/>
          <a:srcRect l="20755" t="60587" r="57587" b="10313"/>
          <a:stretch/>
        </p:blipFill>
        <p:spPr>
          <a:xfrm>
            <a:off x="6029716" y="4898665"/>
            <a:ext cx="2619910" cy="825956"/>
          </a:xfrm>
          <a:prstGeom prst="rect">
            <a:avLst/>
          </a:prstGeom>
        </p:spPr>
      </p:pic>
      <p:pic>
        <p:nvPicPr>
          <p:cNvPr id="11" name="Picture 10">
            <a:extLst>
              <a:ext uri="{FF2B5EF4-FFF2-40B4-BE49-F238E27FC236}">
                <a16:creationId xmlns:a16="http://schemas.microsoft.com/office/drawing/2014/main" id="{EDDB3725-8F4B-73B5-72FC-D6256F7E461D}"/>
              </a:ext>
            </a:extLst>
          </p:cNvPr>
          <p:cNvPicPr>
            <a:picLocks noChangeAspect="1"/>
          </p:cNvPicPr>
          <p:nvPr/>
        </p:nvPicPr>
        <p:blipFill>
          <a:blip r:embed="rId4"/>
          <a:stretch>
            <a:fillRect/>
          </a:stretch>
        </p:blipFill>
        <p:spPr>
          <a:xfrm>
            <a:off x="7219036" y="2179362"/>
            <a:ext cx="4682134" cy="786452"/>
          </a:xfrm>
          <a:prstGeom prst="rect">
            <a:avLst/>
          </a:prstGeom>
        </p:spPr>
      </p:pic>
      <p:pic>
        <p:nvPicPr>
          <p:cNvPr id="12" name="Picture 11">
            <a:extLst>
              <a:ext uri="{FF2B5EF4-FFF2-40B4-BE49-F238E27FC236}">
                <a16:creationId xmlns:a16="http://schemas.microsoft.com/office/drawing/2014/main" id="{6EC87267-EC85-7AB3-B2C5-7A90A24539C5}"/>
              </a:ext>
            </a:extLst>
          </p:cNvPr>
          <p:cNvPicPr>
            <a:picLocks noChangeAspect="1"/>
          </p:cNvPicPr>
          <p:nvPr/>
        </p:nvPicPr>
        <p:blipFill>
          <a:blip r:embed="rId5"/>
          <a:stretch>
            <a:fillRect/>
          </a:stretch>
        </p:blipFill>
        <p:spPr>
          <a:xfrm>
            <a:off x="8217255" y="1608335"/>
            <a:ext cx="3529890" cy="353599"/>
          </a:xfrm>
          <a:prstGeom prst="rect">
            <a:avLst/>
          </a:prstGeom>
        </p:spPr>
      </p:pic>
      <p:grpSp>
        <p:nvGrpSpPr>
          <p:cNvPr id="2" name="Google Shape;542;p38">
            <a:extLst>
              <a:ext uri="{FF2B5EF4-FFF2-40B4-BE49-F238E27FC236}">
                <a16:creationId xmlns:a16="http://schemas.microsoft.com/office/drawing/2014/main" id="{DA86256B-27A6-8869-7F51-40775B7E9A83}"/>
              </a:ext>
            </a:extLst>
          </p:cNvPr>
          <p:cNvGrpSpPr/>
          <p:nvPr/>
        </p:nvGrpSpPr>
        <p:grpSpPr>
          <a:xfrm>
            <a:off x="1734332" y="6372865"/>
            <a:ext cx="1021756" cy="332094"/>
            <a:chOff x="7289663" y="3996131"/>
            <a:chExt cx="1021756" cy="332094"/>
          </a:xfrm>
        </p:grpSpPr>
        <p:sp>
          <p:nvSpPr>
            <p:cNvPr id="3" name="Google Shape;543;p38">
              <a:extLst>
                <a:ext uri="{FF2B5EF4-FFF2-40B4-BE49-F238E27FC236}">
                  <a16:creationId xmlns:a16="http://schemas.microsoft.com/office/drawing/2014/main" id="{D6C83282-395C-E4B1-186A-3F90CF45DCD9}"/>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4;p38">
              <a:extLst>
                <a:ext uri="{FF2B5EF4-FFF2-40B4-BE49-F238E27FC236}">
                  <a16:creationId xmlns:a16="http://schemas.microsoft.com/office/drawing/2014/main" id="{222284C4-DD0C-3660-86A8-7B1BAEB88DF8}"/>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5;p38">
              <a:extLst>
                <a:ext uri="{FF2B5EF4-FFF2-40B4-BE49-F238E27FC236}">
                  <a16:creationId xmlns:a16="http://schemas.microsoft.com/office/drawing/2014/main" id="{E3300AEB-1B65-264A-2DEB-2C7E4FA1E037}"/>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p38">
              <a:extLst>
                <a:ext uri="{FF2B5EF4-FFF2-40B4-BE49-F238E27FC236}">
                  <a16:creationId xmlns:a16="http://schemas.microsoft.com/office/drawing/2014/main" id="{569721EB-8BB2-B15F-FADD-EA06764FC40D}"/>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7;p38">
              <a:extLst>
                <a:ext uri="{FF2B5EF4-FFF2-40B4-BE49-F238E27FC236}">
                  <a16:creationId xmlns:a16="http://schemas.microsoft.com/office/drawing/2014/main" id="{8AB055EC-0F12-39D5-D74D-8A728333CA44}"/>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90637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D3AF7-AEDF-1770-758D-129B3756A7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6" name="Google Shape;582;p41">
            <a:extLst>
              <a:ext uri="{FF2B5EF4-FFF2-40B4-BE49-F238E27FC236}">
                <a16:creationId xmlns:a16="http://schemas.microsoft.com/office/drawing/2014/main" id="{640E7C05-687D-F41D-EFC6-7C2E18626B82}"/>
              </a:ext>
            </a:extLst>
          </p:cNvPr>
          <p:cNvSpPr txBox="1">
            <a:spLocks noGrp="1"/>
          </p:cNvSpPr>
          <p:nvPr>
            <p:ph type="subTitle" idx="1"/>
          </p:nvPr>
        </p:nvSpPr>
        <p:spPr>
          <a:xfrm>
            <a:off x="306143" y="1695235"/>
            <a:ext cx="5981641" cy="405530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139700" indent="0" algn="l"/>
            <a:r>
              <a:rPr lang="en-US" sz="1400" dirty="0"/>
              <a:t>1.Ethnicity by Employees.</a:t>
            </a:r>
          </a:p>
          <a:p>
            <a:pPr marL="139700" indent="0" algn="l"/>
            <a:r>
              <a:rPr lang="en-US" sz="1400" dirty="0"/>
              <a:t> 2. What is the average number of training opportunities taken in each department ? </a:t>
            </a:r>
          </a:p>
          <a:p>
            <a:pPr marL="139700" indent="0" algn="l"/>
            <a:r>
              <a:rPr lang="en-US" sz="1400" dirty="0"/>
              <a:t>3. Count Employees by Job Role .</a:t>
            </a:r>
          </a:p>
          <a:p>
            <a:pPr marL="139700" indent="0" algn="l"/>
            <a:r>
              <a:rPr lang="en-US" sz="1400" dirty="0"/>
              <a:t>4. How does the level of education affect salary? </a:t>
            </a:r>
          </a:p>
          <a:p>
            <a:pPr marL="139700" indent="0" algn="l"/>
            <a:r>
              <a:rPr lang="en-US" sz="1400" dirty="0"/>
              <a:t>5. Attrition Rate by Education Level.</a:t>
            </a:r>
          </a:p>
          <a:p>
            <a:pPr marL="139700" indent="0" algn="l"/>
            <a:r>
              <a:rPr lang="en-US" sz="1400" dirty="0"/>
              <a:t> 6. Attrition rate by Marital status .</a:t>
            </a:r>
          </a:p>
          <a:p>
            <a:pPr marL="139700" indent="0" algn="l"/>
            <a:r>
              <a:rPr lang="en-US" sz="1400" dirty="0"/>
              <a:t>7. Average Salary by Department.</a:t>
            </a:r>
          </a:p>
          <a:p>
            <a:pPr marL="139700" indent="0" algn="l"/>
            <a:r>
              <a:rPr lang="en-US" sz="1400" dirty="0"/>
              <a:t> 8. the correlation between years at the company, years in the most recent role, years since last promotion, and years with the current manager. </a:t>
            </a:r>
          </a:p>
          <a:p>
            <a:pPr marL="139700" indent="0" algn="l"/>
            <a:r>
              <a:rPr lang="en-US" sz="1400" dirty="0"/>
              <a:t>9. Distribution of Education Field.</a:t>
            </a:r>
          </a:p>
          <a:p>
            <a:pPr marL="139700" indent="0" algn="l"/>
            <a:r>
              <a:rPr lang="en-US" sz="1400" dirty="0"/>
              <a:t>10. Distribution of Marital Satu</a:t>
            </a:r>
            <a:endParaRPr lang="en-US" sz="1800" i="0" dirty="0">
              <a:solidFill>
                <a:srgbClr val="1F1F1F"/>
              </a:solidFill>
              <a:effectLst/>
              <a:latin typeface="Roboto" panose="02000000000000000000" pitchFamily="2" charset="0"/>
            </a:endParaRPr>
          </a:p>
        </p:txBody>
      </p:sp>
      <p:grpSp>
        <p:nvGrpSpPr>
          <p:cNvPr id="7" name="Google Shape;583;p41">
            <a:extLst>
              <a:ext uri="{FF2B5EF4-FFF2-40B4-BE49-F238E27FC236}">
                <a16:creationId xmlns:a16="http://schemas.microsoft.com/office/drawing/2014/main" id="{8CA9D281-1190-4831-E2DC-CB95227DCC03}"/>
              </a:ext>
            </a:extLst>
          </p:cNvPr>
          <p:cNvGrpSpPr/>
          <p:nvPr/>
        </p:nvGrpSpPr>
        <p:grpSpPr>
          <a:xfrm flipH="1">
            <a:off x="7588357" y="1906890"/>
            <a:ext cx="3123515" cy="3044219"/>
            <a:chOff x="574956" y="-253549"/>
            <a:chExt cx="3441045" cy="3375349"/>
          </a:xfrm>
        </p:grpSpPr>
        <p:sp>
          <p:nvSpPr>
            <p:cNvPr id="8" name="Google Shape;584;p41">
              <a:extLst>
                <a:ext uri="{FF2B5EF4-FFF2-40B4-BE49-F238E27FC236}">
                  <a16:creationId xmlns:a16="http://schemas.microsoft.com/office/drawing/2014/main" id="{E9E7E62A-1FB8-6ECA-8EDC-8778A13088F1}"/>
                </a:ext>
              </a:extLst>
            </p:cNvPr>
            <p:cNvSpPr/>
            <p:nvPr/>
          </p:nvSpPr>
          <p:spPr>
            <a:xfrm>
              <a:off x="1092425" y="2833800"/>
              <a:ext cx="1967250" cy="210675"/>
            </a:xfrm>
            <a:custGeom>
              <a:avLst/>
              <a:gdLst/>
              <a:ahLst/>
              <a:cxnLst/>
              <a:rect l="l" t="t" r="r" b="b"/>
              <a:pathLst>
                <a:path w="78690" h="8427" extrusionOk="0">
                  <a:moveTo>
                    <a:pt x="39335" y="0"/>
                  </a:moveTo>
                  <a:cubicBezTo>
                    <a:pt x="17613" y="0"/>
                    <a:pt x="0" y="1883"/>
                    <a:pt x="0" y="4204"/>
                  </a:cubicBezTo>
                  <a:cubicBezTo>
                    <a:pt x="0" y="6524"/>
                    <a:pt x="17613" y="8426"/>
                    <a:pt x="39335" y="8426"/>
                  </a:cubicBezTo>
                  <a:cubicBezTo>
                    <a:pt x="61076" y="8426"/>
                    <a:pt x="78689" y="6524"/>
                    <a:pt x="78689" y="4204"/>
                  </a:cubicBezTo>
                  <a:cubicBezTo>
                    <a:pt x="78689" y="1883"/>
                    <a:pt x="61076" y="0"/>
                    <a:pt x="39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5;p41">
              <a:extLst>
                <a:ext uri="{FF2B5EF4-FFF2-40B4-BE49-F238E27FC236}">
                  <a16:creationId xmlns:a16="http://schemas.microsoft.com/office/drawing/2014/main" id="{AA514146-CC0C-B03B-73E6-DD9F88ACE114}"/>
                </a:ext>
              </a:extLst>
            </p:cNvPr>
            <p:cNvSpPr/>
            <p:nvPr/>
          </p:nvSpPr>
          <p:spPr>
            <a:xfrm>
              <a:off x="1144725" y="2839500"/>
              <a:ext cx="1862650" cy="198775"/>
            </a:xfrm>
            <a:custGeom>
              <a:avLst/>
              <a:gdLst/>
              <a:ahLst/>
              <a:cxnLst/>
              <a:rect l="l" t="t" r="r" b="b"/>
              <a:pathLst>
                <a:path w="74506" h="7951" extrusionOk="0">
                  <a:moveTo>
                    <a:pt x="37243" y="0"/>
                  </a:moveTo>
                  <a:cubicBezTo>
                    <a:pt x="16663" y="0"/>
                    <a:pt x="0" y="1788"/>
                    <a:pt x="0" y="3976"/>
                  </a:cubicBezTo>
                  <a:cubicBezTo>
                    <a:pt x="0" y="6182"/>
                    <a:pt x="16663" y="7951"/>
                    <a:pt x="37243" y="7951"/>
                  </a:cubicBezTo>
                  <a:cubicBezTo>
                    <a:pt x="57824" y="7951"/>
                    <a:pt x="74505" y="6182"/>
                    <a:pt x="74505" y="3976"/>
                  </a:cubicBezTo>
                  <a:cubicBezTo>
                    <a:pt x="74505" y="1788"/>
                    <a:pt x="57824" y="0"/>
                    <a:pt x="37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6;p41">
              <a:extLst>
                <a:ext uri="{FF2B5EF4-FFF2-40B4-BE49-F238E27FC236}">
                  <a16:creationId xmlns:a16="http://schemas.microsoft.com/office/drawing/2014/main" id="{0EBA0E3E-13B9-A6CF-FB98-2EA5DE1ED6CC}"/>
                </a:ext>
              </a:extLst>
            </p:cNvPr>
            <p:cNvSpPr/>
            <p:nvPr/>
          </p:nvSpPr>
          <p:spPr>
            <a:xfrm>
              <a:off x="1266450" y="2852800"/>
              <a:ext cx="1619175" cy="149825"/>
            </a:xfrm>
            <a:custGeom>
              <a:avLst/>
              <a:gdLst/>
              <a:ahLst/>
              <a:cxnLst/>
              <a:rect l="l" t="t" r="r" b="b"/>
              <a:pathLst>
                <a:path w="64767" h="5993" extrusionOk="0">
                  <a:moveTo>
                    <a:pt x="32374" y="1"/>
                  </a:moveTo>
                  <a:cubicBezTo>
                    <a:pt x="14495" y="1"/>
                    <a:pt x="1" y="1351"/>
                    <a:pt x="1" y="2987"/>
                  </a:cubicBezTo>
                  <a:cubicBezTo>
                    <a:pt x="1" y="4642"/>
                    <a:pt x="14495" y="5992"/>
                    <a:pt x="32374" y="5992"/>
                  </a:cubicBezTo>
                  <a:cubicBezTo>
                    <a:pt x="50273" y="5992"/>
                    <a:pt x="64767" y="4642"/>
                    <a:pt x="64767" y="2987"/>
                  </a:cubicBezTo>
                  <a:cubicBezTo>
                    <a:pt x="64767" y="1351"/>
                    <a:pt x="50273" y="1"/>
                    <a:pt x="32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7;p41">
              <a:extLst>
                <a:ext uri="{FF2B5EF4-FFF2-40B4-BE49-F238E27FC236}">
                  <a16:creationId xmlns:a16="http://schemas.microsoft.com/office/drawing/2014/main" id="{EA6818A5-34B9-E4B1-F13A-0026CBDD950B}"/>
                </a:ext>
              </a:extLst>
            </p:cNvPr>
            <p:cNvSpPr/>
            <p:nvPr/>
          </p:nvSpPr>
          <p:spPr>
            <a:xfrm>
              <a:off x="3217525" y="1429375"/>
              <a:ext cx="531175" cy="534700"/>
            </a:xfrm>
            <a:custGeom>
              <a:avLst/>
              <a:gdLst/>
              <a:ahLst/>
              <a:cxnLst/>
              <a:rect l="l" t="t" r="r" b="b"/>
              <a:pathLst>
                <a:path w="21247" h="21388" extrusionOk="0">
                  <a:moveTo>
                    <a:pt x="15186" y="0"/>
                  </a:moveTo>
                  <a:cubicBezTo>
                    <a:pt x="14942" y="0"/>
                    <a:pt x="14696" y="71"/>
                    <a:pt x="14475" y="218"/>
                  </a:cubicBezTo>
                  <a:cubicBezTo>
                    <a:pt x="11356" y="2234"/>
                    <a:pt x="8712" y="4897"/>
                    <a:pt x="6715" y="8035"/>
                  </a:cubicBezTo>
                  <a:cubicBezTo>
                    <a:pt x="6543" y="6685"/>
                    <a:pt x="6696" y="5296"/>
                    <a:pt x="7076" y="3984"/>
                  </a:cubicBezTo>
                  <a:cubicBezTo>
                    <a:pt x="7266" y="3280"/>
                    <a:pt x="6924" y="2538"/>
                    <a:pt x="6258" y="2253"/>
                  </a:cubicBezTo>
                  <a:lnTo>
                    <a:pt x="6239" y="2253"/>
                  </a:lnTo>
                  <a:cubicBezTo>
                    <a:pt x="6053" y="2165"/>
                    <a:pt x="5855" y="2124"/>
                    <a:pt x="5659" y="2124"/>
                  </a:cubicBezTo>
                  <a:cubicBezTo>
                    <a:pt x="5134" y="2124"/>
                    <a:pt x="4619" y="2420"/>
                    <a:pt x="4356" y="2919"/>
                  </a:cubicBezTo>
                  <a:cubicBezTo>
                    <a:pt x="2701" y="6171"/>
                    <a:pt x="2245" y="10033"/>
                    <a:pt x="3158" y="13570"/>
                  </a:cubicBezTo>
                  <a:lnTo>
                    <a:pt x="0" y="16861"/>
                  </a:lnTo>
                  <a:cubicBezTo>
                    <a:pt x="1845" y="18345"/>
                    <a:pt x="3671" y="19866"/>
                    <a:pt x="5497" y="21388"/>
                  </a:cubicBezTo>
                  <a:lnTo>
                    <a:pt x="7704" y="17679"/>
                  </a:lnTo>
                  <a:cubicBezTo>
                    <a:pt x="10443" y="17299"/>
                    <a:pt x="13011" y="15777"/>
                    <a:pt x="14684" y="13570"/>
                  </a:cubicBezTo>
                  <a:cubicBezTo>
                    <a:pt x="16434" y="13019"/>
                    <a:pt x="18222" y="12543"/>
                    <a:pt x="19972" y="12030"/>
                  </a:cubicBezTo>
                  <a:cubicBezTo>
                    <a:pt x="20448" y="11878"/>
                    <a:pt x="20695" y="11383"/>
                    <a:pt x="20543" y="10927"/>
                  </a:cubicBezTo>
                  <a:lnTo>
                    <a:pt x="20543" y="10908"/>
                  </a:lnTo>
                  <a:cubicBezTo>
                    <a:pt x="20429" y="10549"/>
                    <a:pt x="20092" y="10317"/>
                    <a:pt x="19735" y="10317"/>
                  </a:cubicBezTo>
                  <a:cubicBezTo>
                    <a:pt x="19675" y="10317"/>
                    <a:pt x="19614" y="10323"/>
                    <a:pt x="19554" y="10337"/>
                  </a:cubicBezTo>
                  <a:cubicBezTo>
                    <a:pt x="18127" y="10641"/>
                    <a:pt x="16548" y="11003"/>
                    <a:pt x="15179" y="11307"/>
                  </a:cubicBezTo>
                  <a:cubicBezTo>
                    <a:pt x="16777" y="10489"/>
                    <a:pt x="18489" y="9690"/>
                    <a:pt x="20219" y="9158"/>
                  </a:cubicBezTo>
                  <a:cubicBezTo>
                    <a:pt x="20866" y="8929"/>
                    <a:pt x="21247" y="8245"/>
                    <a:pt x="21056" y="7579"/>
                  </a:cubicBezTo>
                  <a:lnTo>
                    <a:pt x="21056" y="7560"/>
                  </a:lnTo>
                  <a:cubicBezTo>
                    <a:pt x="20897" y="7002"/>
                    <a:pt x="20403" y="6644"/>
                    <a:pt x="19855" y="6644"/>
                  </a:cubicBezTo>
                  <a:cubicBezTo>
                    <a:pt x="19750" y="6644"/>
                    <a:pt x="19642" y="6657"/>
                    <a:pt x="19535" y="6685"/>
                  </a:cubicBezTo>
                  <a:cubicBezTo>
                    <a:pt x="17633" y="7160"/>
                    <a:pt x="15769" y="7826"/>
                    <a:pt x="14057" y="8720"/>
                  </a:cubicBezTo>
                  <a:cubicBezTo>
                    <a:pt x="15731" y="7408"/>
                    <a:pt x="17633" y="6362"/>
                    <a:pt x="19630" y="5601"/>
                  </a:cubicBezTo>
                  <a:cubicBezTo>
                    <a:pt x="20391" y="5296"/>
                    <a:pt x="20733" y="4459"/>
                    <a:pt x="20429" y="3737"/>
                  </a:cubicBezTo>
                  <a:lnTo>
                    <a:pt x="20429" y="3699"/>
                  </a:lnTo>
                  <a:cubicBezTo>
                    <a:pt x="20208" y="3169"/>
                    <a:pt x="19679" y="2855"/>
                    <a:pt x="19125" y="2855"/>
                  </a:cubicBezTo>
                  <a:cubicBezTo>
                    <a:pt x="18964" y="2855"/>
                    <a:pt x="18800" y="2882"/>
                    <a:pt x="18641" y="2938"/>
                  </a:cubicBezTo>
                  <a:cubicBezTo>
                    <a:pt x="16149" y="3889"/>
                    <a:pt x="13771" y="5220"/>
                    <a:pt x="11679" y="6894"/>
                  </a:cubicBezTo>
                  <a:cubicBezTo>
                    <a:pt x="12896" y="5201"/>
                    <a:pt x="14361" y="3661"/>
                    <a:pt x="16016" y="2329"/>
                  </a:cubicBezTo>
                  <a:cubicBezTo>
                    <a:pt x="16548" y="1873"/>
                    <a:pt x="16644" y="1093"/>
                    <a:pt x="16225" y="522"/>
                  </a:cubicBezTo>
                  <a:cubicBezTo>
                    <a:pt x="16206" y="522"/>
                    <a:pt x="16206" y="503"/>
                    <a:pt x="16206" y="503"/>
                  </a:cubicBezTo>
                  <a:cubicBezTo>
                    <a:pt x="15950" y="177"/>
                    <a:pt x="15572" y="0"/>
                    <a:pt x="15186"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8;p41">
              <a:extLst>
                <a:ext uri="{FF2B5EF4-FFF2-40B4-BE49-F238E27FC236}">
                  <a16:creationId xmlns:a16="http://schemas.microsoft.com/office/drawing/2014/main" id="{DB4DB3D2-92AF-62EE-039C-301391A47BEC}"/>
                </a:ext>
              </a:extLst>
            </p:cNvPr>
            <p:cNvSpPr/>
            <p:nvPr/>
          </p:nvSpPr>
          <p:spPr>
            <a:xfrm>
              <a:off x="3385375" y="1630725"/>
              <a:ext cx="114150" cy="166925"/>
            </a:xfrm>
            <a:custGeom>
              <a:avLst/>
              <a:gdLst/>
              <a:ahLst/>
              <a:cxnLst/>
              <a:rect l="l" t="t" r="r" b="b"/>
              <a:pathLst>
                <a:path w="4566" h="6677" extrusionOk="0">
                  <a:moveTo>
                    <a:pt x="1" y="0"/>
                  </a:moveTo>
                  <a:lnTo>
                    <a:pt x="1" y="0"/>
                  </a:lnTo>
                  <a:cubicBezTo>
                    <a:pt x="2721" y="2302"/>
                    <a:pt x="1294" y="5897"/>
                    <a:pt x="438" y="6677"/>
                  </a:cubicBezTo>
                  <a:cubicBezTo>
                    <a:pt x="4566" y="4014"/>
                    <a:pt x="1865" y="76"/>
                    <a:pt x="1"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9;p41">
              <a:extLst>
                <a:ext uri="{FF2B5EF4-FFF2-40B4-BE49-F238E27FC236}">
                  <a16:creationId xmlns:a16="http://schemas.microsoft.com/office/drawing/2014/main" id="{AC5E3BB5-80B4-0BB0-2DA4-E868F7047BC4}"/>
                </a:ext>
              </a:extLst>
            </p:cNvPr>
            <p:cNvSpPr/>
            <p:nvPr/>
          </p:nvSpPr>
          <p:spPr>
            <a:xfrm>
              <a:off x="1429075" y="1653850"/>
              <a:ext cx="2023375" cy="1467950"/>
            </a:xfrm>
            <a:custGeom>
              <a:avLst/>
              <a:gdLst/>
              <a:ahLst/>
              <a:cxnLst/>
              <a:rect l="l" t="t" r="r" b="b"/>
              <a:pathLst>
                <a:path w="80935" h="58718" extrusionOk="0">
                  <a:moveTo>
                    <a:pt x="35578" y="1"/>
                  </a:moveTo>
                  <a:cubicBezTo>
                    <a:pt x="34955" y="1"/>
                    <a:pt x="34330" y="47"/>
                    <a:pt x="33706" y="141"/>
                  </a:cubicBezTo>
                  <a:lnTo>
                    <a:pt x="25375" y="1415"/>
                  </a:lnTo>
                  <a:lnTo>
                    <a:pt x="15256" y="1567"/>
                  </a:lnTo>
                  <a:lnTo>
                    <a:pt x="6544" y="103"/>
                  </a:lnTo>
                  <a:lnTo>
                    <a:pt x="1" y="32628"/>
                  </a:lnTo>
                  <a:lnTo>
                    <a:pt x="2911" y="58572"/>
                  </a:lnTo>
                  <a:cubicBezTo>
                    <a:pt x="7905" y="56799"/>
                    <a:pt x="12098" y="56203"/>
                    <a:pt x="15775" y="56203"/>
                  </a:cubicBezTo>
                  <a:cubicBezTo>
                    <a:pt x="23327" y="56203"/>
                    <a:pt x="28702" y="58718"/>
                    <a:pt x="34363" y="58718"/>
                  </a:cubicBezTo>
                  <a:cubicBezTo>
                    <a:pt x="38336" y="58718"/>
                    <a:pt x="42449" y="57480"/>
                    <a:pt x="47553" y="53266"/>
                  </a:cubicBezTo>
                  <a:lnTo>
                    <a:pt x="42018" y="34321"/>
                  </a:lnTo>
                  <a:lnTo>
                    <a:pt x="41124" y="19523"/>
                  </a:lnTo>
                  <a:lnTo>
                    <a:pt x="52080" y="28653"/>
                  </a:lnTo>
                  <a:cubicBezTo>
                    <a:pt x="53759" y="30061"/>
                    <a:pt x="55821" y="30765"/>
                    <a:pt x="57882" y="30765"/>
                  </a:cubicBezTo>
                  <a:cubicBezTo>
                    <a:pt x="60025" y="30765"/>
                    <a:pt x="62166" y="30004"/>
                    <a:pt x="63873" y="28482"/>
                  </a:cubicBezTo>
                  <a:lnTo>
                    <a:pt x="80935" y="13360"/>
                  </a:lnTo>
                  <a:lnTo>
                    <a:pt x="73516" y="4763"/>
                  </a:lnTo>
                  <a:lnTo>
                    <a:pt x="58851" y="16974"/>
                  </a:lnTo>
                  <a:lnTo>
                    <a:pt x="44205" y="3374"/>
                  </a:lnTo>
                  <a:cubicBezTo>
                    <a:pt x="41836" y="1196"/>
                    <a:pt x="38749" y="1"/>
                    <a:pt x="35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90;p41">
              <a:extLst>
                <a:ext uri="{FF2B5EF4-FFF2-40B4-BE49-F238E27FC236}">
                  <a16:creationId xmlns:a16="http://schemas.microsoft.com/office/drawing/2014/main" id="{2D2C8C00-E4A6-60B0-EFD9-D6BD8EE8E2A6}"/>
                </a:ext>
              </a:extLst>
            </p:cNvPr>
            <p:cNvSpPr/>
            <p:nvPr/>
          </p:nvSpPr>
          <p:spPr>
            <a:xfrm>
              <a:off x="2438150" y="1823300"/>
              <a:ext cx="69450" cy="337175"/>
            </a:xfrm>
            <a:custGeom>
              <a:avLst/>
              <a:gdLst/>
              <a:ahLst/>
              <a:cxnLst/>
              <a:rect l="l" t="t" r="r" b="b"/>
              <a:pathLst>
                <a:path w="2778" h="13487" extrusionOk="0">
                  <a:moveTo>
                    <a:pt x="0" y="1"/>
                  </a:moveTo>
                  <a:lnTo>
                    <a:pt x="780" y="12726"/>
                  </a:lnTo>
                  <a:lnTo>
                    <a:pt x="1674" y="13487"/>
                  </a:lnTo>
                  <a:cubicBezTo>
                    <a:pt x="2777" y="9378"/>
                    <a:pt x="2378" y="5022"/>
                    <a:pt x="533" y="1161"/>
                  </a:cubicBezTo>
                  <a:lnTo>
                    <a:pt x="0" y="1"/>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91;p41">
              <a:extLst>
                <a:ext uri="{FF2B5EF4-FFF2-40B4-BE49-F238E27FC236}">
                  <a16:creationId xmlns:a16="http://schemas.microsoft.com/office/drawing/2014/main" id="{5288E4FD-47FF-164B-8357-402DCC4D8B11}"/>
                </a:ext>
              </a:extLst>
            </p:cNvPr>
            <p:cNvSpPr/>
            <p:nvPr/>
          </p:nvSpPr>
          <p:spPr>
            <a:xfrm>
              <a:off x="2759125" y="2061050"/>
              <a:ext cx="141725" cy="135575"/>
            </a:xfrm>
            <a:custGeom>
              <a:avLst/>
              <a:gdLst/>
              <a:ahLst/>
              <a:cxnLst/>
              <a:rect l="l" t="t" r="r" b="b"/>
              <a:pathLst>
                <a:path w="5669" h="5423" extrusionOk="0">
                  <a:moveTo>
                    <a:pt x="4879" y="0"/>
                  </a:moveTo>
                  <a:cubicBezTo>
                    <a:pt x="2842" y="0"/>
                    <a:pt x="1077" y="1341"/>
                    <a:pt x="571" y="3292"/>
                  </a:cubicBezTo>
                  <a:lnTo>
                    <a:pt x="0" y="5422"/>
                  </a:lnTo>
                  <a:lnTo>
                    <a:pt x="5668" y="686"/>
                  </a:lnTo>
                  <a:lnTo>
                    <a:pt x="4965" y="1"/>
                  </a:lnTo>
                  <a:cubicBezTo>
                    <a:pt x="4936" y="1"/>
                    <a:pt x="4908" y="0"/>
                    <a:pt x="4879" y="0"/>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92;p41">
              <a:extLst>
                <a:ext uri="{FF2B5EF4-FFF2-40B4-BE49-F238E27FC236}">
                  <a16:creationId xmlns:a16="http://schemas.microsoft.com/office/drawing/2014/main" id="{59818B3B-367C-17BC-9A73-3186D87E6457}"/>
                </a:ext>
              </a:extLst>
            </p:cNvPr>
            <p:cNvSpPr/>
            <p:nvPr/>
          </p:nvSpPr>
          <p:spPr>
            <a:xfrm>
              <a:off x="1451900" y="2036350"/>
              <a:ext cx="1019550" cy="357600"/>
            </a:xfrm>
            <a:custGeom>
              <a:avLst/>
              <a:gdLst/>
              <a:ahLst/>
              <a:cxnLst/>
              <a:rect l="l" t="t" r="r" b="b"/>
              <a:pathLst>
                <a:path w="40782" h="14304" extrusionOk="0">
                  <a:moveTo>
                    <a:pt x="4167" y="0"/>
                  </a:moveTo>
                  <a:lnTo>
                    <a:pt x="2169" y="2130"/>
                  </a:lnTo>
                  <a:lnTo>
                    <a:pt x="1" y="12991"/>
                  </a:lnTo>
                  <a:lnTo>
                    <a:pt x="4167" y="8521"/>
                  </a:lnTo>
                  <a:lnTo>
                    <a:pt x="9530" y="14304"/>
                  </a:lnTo>
                  <a:lnTo>
                    <a:pt x="14913" y="8521"/>
                  </a:lnTo>
                  <a:lnTo>
                    <a:pt x="20277" y="14304"/>
                  </a:lnTo>
                  <a:lnTo>
                    <a:pt x="25660" y="8521"/>
                  </a:lnTo>
                  <a:lnTo>
                    <a:pt x="31024" y="14304"/>
                  </a:lnTo>
                  <a:lnTo>
                    <a:pt x="36407" y="8521"/>
                  </a:lnTo>
                  <a:lnTo>
                    <a:pt x="40782" y="13239"/>
                  </a:lnTo>
                  <a:lnTo>
                    <a:pt x="40230" y="4204"/>
                  </a:lnTo>
                  <a:lnTo>
                    <a:pt x="40553" y="4508"/>
                  </a:lnTo>
                  <a:lnTo>
                    <a:pt x="36407" y="0"/>
                  </a:lnTo>
                  <a:lnTo>
                    <a:pt x="31024" y="5801"/>
                  </a:lnTo>
                  <a:lnTo>
                    <a:pt x="25660" y="0"/>
                  </a:lnTo>
                  <a:lnTo>
                    <a:pt x="20277" y="5801"/>
                  </a:lnTo>
                  <a:lnTo>
                    <a:pt x="14913" y="0"/>
                  </a:lnTo>
                  <a:lnTo>
                    <a:pt x="9530" y="5801"/>
                  </a:lnTo>
                  <a:lnTo>
                    <a:pt x="4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93;p41">
              <a:extLst>
                <a:ext uri="{FF2B5EF4-FFF2-40B4-BE49-F238E27FC236}">
                  <a16:creationId xmlns:a16="http://schemas.microsoft.com/office/drawing/2014/main" id="{7B83D2A6-D9DC-C926-6EE6-216897077408}"/>
                </a:ext>
              </a:extLst>
            </p:cNvPr>
            <p:cNvSpPr/>
            <p:nvPr/>
          </p:nvSpPr>
          <p:spPr>
            <a:xfrm>
              <a:off x="1810450" y="1462400"/>
              <a:ext cx="253000" cy="375675"/>
            </a:xfrm>
            <a:custGeom>
              <a:avLst/>
              <a:gdLst/>
              <a:ahLst/>
              <a:cxnLst/>
              <a:rect l="l" t="t" r="r" b="b"/>
              <a:pathLst>
                <a:path w="10120" h="15027" extrusionOk="0">
                  <a:moveTo>
                    <a:pt x="1" y="0"/>
                  </a:moveTo>
                  <a:lnTo>
                    <a:pt x="1" y="9967"/>
                  </a:lnTo>
                  <a:cubicBezTo>
                    <a:pt x="1" y="12782"/>
                    <a:pt x="2245" y="15026"/>
                    <a:pt x="5060" y="15026"/>
                  </a:cubicBezTo>
                  <a:cubicBezTo>
                    <a:pt x="7856" y="15026"/>
                    <a:pt x="10120" y="12782"/>
                    <a:pt x="10120" y="9967"/>
                  </a:cubicBezTo>
                  <a:lnTo>
                    <a:pt x="10120" y="3804"/>
                  </a:lnTo>
                  <a:lnTo>
                    <a:pt x="1"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94;p41">
              <a:extLst>
                <a:ext uri="{FF2B5EF4-FFF2-40B4-BE49-F238E27FC236}">
                  <a16:creationId xmlns:a16="http://schemas.microsoft.com/office/drawing/2014/main" id="{46F5966F-9986-88B3-2455-518F28E720F5}"/>
                </a:ext>
              </a:extLst>
            </p:cNvPr>
            <p:cNvSpPr/>
            <p:nvPr/>
          </p:nvSpPr>
          <p:spPr>
            <a:xfrm>
              <a:off x="1810450" y="1462400"/>
              <a:ext cx="253000" cy="206750"/>
            </a:xfrm>
            <a:custGeom>
              <a:avLst/>
              <a:gdLst/>
              <a:ahLst/>
              <a:cxnLst/>
              <a:rect l="l" t="t" r="r" b="b"/>
              <a:pathLst>
                <a:path w="10120" h="8270" extrusionOk="0">
                  <a:moveTo>
                    <a:pt x="1" y="0"/>
                  </a:moveTo>
                  <a:lnTo>
                    <a:pt x="1" y="266"/>
                  </a:lnTo>
                  <a:cubicBezTo>
                    <a:pt x="343" y="1560"/>
                    <a:pt x="857" y="2815"/>
                    <a:pt x="1560" y="3937"/>
                  </a:cubicBezTo>
                  <a:cubicBezTo>
                    <a:pt x="2626" y="5592"/>
                    <a:pt x="4147" y="7000"/>
                    <a:pt x="6011" y="7742"/>
                  </a:cubicBezTo>
                  <a:cubicBezTo>
                    <a:pt x="6897" y="8088"/>
                    <a:pt x="7843" y="8270"/>
                    <a:pt x="8779" y="8270"/>
                  </a:cubicBezTo>
                  <a:cubicBezTo>
                    <a:pt x="9231" y="8270"/>
                    <a:pt x="9680" y="8228"/>
                    <a:pt x="10120" y="8141"/>
                  </a:cubicBezTo>
                  <a:lnTo>
                    <a:pt x="10120" y="3804"/>
                  </a:lnTo>
                  <a:lnTo>
                    <a:pt x="1" y="0"/>
                  </a:lnTo>
                  <a:close/>
                </a:path>
              </a:pathLst>
            </a:custGeom>
            <a:solidFill>
              <a:srgbClr val="2221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95;p41">
              <a:extLst>
                <a:ext uri="{FF2B5EF4-FFF2-40B4-BE49-F238E27FC236}">
                  <a16:creationId xmlns:a16="http://schemas.microsoft.com/office/drawing/2014/main" id="{521F70F8-FC76-4CDE-AC90-765EB9743E26}"/>
                </a:ext>
              </a:extLst>
            </p:cNvPr>
            <p:cNvSpPr/>
            <p:nvPr/>
          </p:nvSpPr>
          <p:spPr>
            <a:xfrm>
              <a:off x="1760525" y="944550"/>
              <a:ext cx="535925" cy="662900"/>
            </a:xfrm>
            <a:custGeom>
              <a:avLst/>
              <a:gdLst/>
              <a:ahLst/>
              <a:cxnLst/>
              <a:rect l="l" t="t" r="r" b="b"/>
              <a:pathLst>
                <a:path w="21437" h="26516" extrusionOk="0">
                  <a:moveTo>
                    <a:pt x="10709" y="0"/>
                  </a:moveTo>
                  <a:cubicBezTo>
                    <a:pt x="4794" y="0"/>
                    <a:pt x="0" y="4813"/>
                    <a:pt x="0" y="10728"/>
                  </a:cubicBezTo>
                  <a:lnTo>
                    <a:pt x="0" y="15807"/>
                  </a:lnTo>
                  <a:cubicBezTo>
                    <a:pt x="0" y="21722"/>
                    <a:pt x="4794" y="26515"/>
                    <a:pt x="10709" y="26515"/>
                  </a:cubicBezTo>
                  <a:cubicBezTo>
                    <a:pt x="16644" y="26515"/>
                    <a:pt x="21437" y="21722"/>
                    <a:pt x="21437" y="15807"/>
                  </a:cubicBezTo>
                  <a:lnTo>
                    <a:pt x="21437" y="10728"/>
                  </a:lnTo>
                  <a:cubicBezTo>
                    <a:pt x="21437" y="4813"/>
                    <a:pt x="16644" y="0"/>
                    <a:pt x="10709"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6;p41">
              <a:extLst>
                <a:ext uri="{FF2B5EF4-FFF2-40B4-BE49-F238E27FC236}">
                  <a16:creationId xmlns:a16="http://schemas.microsoft.com/office/drawing/2014/main" id="{1DC67679-E582-DB38-C191-2AFC01A61269}"/>
                </a:ext>
              </a:extLst>
            </p:cNvPr>
            <p:cNvSpPr/>
            <p:nvPr/>
          </p:nvSpPr>
          <p:spPr>
            <a:xfrm>
              <a:off x="1628800" y="794825"/>
              <a:ext cx="731850" cy="578675"/>
            </a:xfrm>
            <a:custGeom>
              <a:avLst/>
              <a:gdLst/>
              <a:ahLst/>
              <a:cxnLst/>
              <a:rect l="l" t="t" r="r" b="b"/>
              <a:pathLst>
                <a:path w="29274" h="23147" extrusionOk="0">
                  <a:moveTo>
                    <a:pt x="14813" y="0"/>
                  </a:moveTo>
                  <a:cubicBezTo>
                    <a:pt x="14466" y="0"/>
                    <a:pt x="14117" y="27"/>
                    <a:pt x="13772" y="74"/>
                  </a:cubicBezTo>
                  <a:cubicBezTo>
                    <a:pt x="11318" y="435"/>
                    <a:pt x="9036" y="1881"/>
                    <a:pt x="7685" y="3954"/>
                  </a:cubicBezTo>
                  <a:cubicBezTo>
                    <a:pt x="6791" y="3498"/>
                    <a:pt x="5802" y="2870"/>
                    <a:pt x="4813" y="2718"/>
                  </a:cubicBezTo>
                  <a:cubicBezTo>
                    <a:pt x="4634" y="2694"/>
                    <a:pt x="4453" y="2682"/>
                    <a:pt x="4271" y="2682"/>
                  </a:cubicBezTo>
                  <a:cubicBezTo>
                    <a:pt x="3432" y="2682"/>
                    <a:pt x="2599" y="2945"/>
                    <a:pt x="2036" y="3555"/>
                  </a:cubicBezTo>
                  <a:cubicBezTo>
                    <a:pt x="1313" y="4335"/>
                    <a:pt x="1237" y="5571"/>
                    <a:pt x="1656" y="6541"/>
                  </a:cubicBezTo>
                  <a:cubicBezTo>
                    <a:pt x="2055" y="7549"/>
                    <a:pt x="2835" y="8329"/>
                    <a:pt x="3691" y="8957"/>
                  </a:cubicBezTo>
                  <a:cubicBezTo>
                    <a:pt x="2645" y="9204"/>
                    <a:pt x="1656" y="9832"/>
                    <a:pt x="990" y="10688"/>
                  </a:cubicBezTo>
                  <a:cubicBezTo>
                    <a:pt x="324" y="11543"/>
                    <a:pt x="1" y="12704"/>
                    <a:pt x="286" y="13750"/>
                  </a:cubicBezTo>
                  <a:cubicBezTo>
                    <a:pt x="571" y="14796"/>
                    <a:pt x="1522" y="15652"/>
                    <a:pt x="2607" y="15747"/>
                  </a:cubicBezTo>
                  <a:lnTo>
                    <a:pt x="2607" y="21929"/>
                  </a:lnTo>
                  <a:lnTo>
                    <a:pt x="5954" y="23146"/>
                  </a:lnTo>
                  <a:cubicBezTo>
                    <a:pt x="8313" y="21434"/>
                    <a:pt x="9663" y="18429"/>
                    <a:pt x="9378" y="15538"/>
                  </a:cubicBezTo>
                  <a:cubicBezTo>
                    <a:pt x="10082" y="15176"/>
                    <a:pt x="10786" y="14606"/>
                    <a:pt x="11109" y="13864"/>
                  </a:cubicBezTo>
                  <a:cubicBezTo>
                    <a:pt x="11451" y="13141"/>
                    <a:pt x="11508" y="12304"/>
                    <a:pt x="11299" y="11543"/>
                  </a:cubicBezTo>
                  <a:lnTo>
                    <a:pt x="11299" y="11543"/>
                  </a:lnTo>
                  <a:cubicBezTo>
                    <a:pt x="11756" y="12000"/>
                    <a:pt x="12497" y="12495"/>
                    <a:pt x="13068" y="12799"/>
                  </a:cubicBezTo>
                  <a:cubicBezTo>
                    <a:pt x="13496" y="13013"/>
                    <a:pt x="13977" y="13152"/>
                    <a:pt x="14456" y="13152"/>
                  </a:cubicBezTo>
                  <a:cubicBezTo>
                    <a:pt x="14616" y="13152"/>
                    <a:pt x="14775" y="13136"/>
                    <a:pt x="14932" y="13103"/>
                  </a:cubicBezTo>
                  <a:cubicBezTo>
                    <a:pt x="15579" y="12989"/>
                    <a:pt x="16168" y="12571"/>
                    <a:pt x="16511" y="12000"/>
                  </a:cubicBezTo>
                  <a:cubicBezTo>
                    <a:pt x="16834" y="11429"/>
                    <a:pt x="16910" y="10707"/>
                    <a:pt x="16701" y="10098"/>
                  </a:cubicBezTo>
                  <a:lnTo>
                    <a:pt x="16701" y="10098"/>
                  </a:lnTo>
                  <a:cubicBezTo>
                    <a:pt x="18817" y="12214"/>
                    <a:pt x="21810" y="13465"/>
                    <a:pt x="24805" y="13465"/>
                  </a:cubicBezTo>
                  <a:cubicBezTo>
                    <a:pt x="25365" y="13465"/>
                    <a:pt x="25924" y="13421"/>
                    <a:pt x="26478" y="13331"/>
                  </a:cubicBezTo>
                  <a:cubicBezTo>
                    <a:pt x="27258" y="13179"/>
                    <a:pt x="28056" y="12951"/>
                    <a:pt x="28608" y="12380"/>
                  </a:cubicBezTo>
                  <a:cubicBezTo>
                    <a:pt x="29084" y="11867"/>
                    <a:pt x="29274" y="11144"/>
                    <a:pt x="29255" y="10440"/>
                  </a:cubicBezTo>
                  <a:cubicBezTo>
                    <a:pt x="29236" y="9756"/>
                    <a:pt x="29007" y="9090"/>
                    <a:pt x="28703" y="8443"/>
                  </a:cubicBezTo>
                  <a:cubicBezTo>
                    <a:pt x="27847" y="6617"/>
                    <a:pt x="26402" y="5095"/>
                    <a:pt x="24614" y="4163"/>
                  </a:cubicBezTo>
                  <a:cubicBezTo>
                    <a:pt x="23282" y="3484"/>
                    <a:pt x="21782" y="3120"/>
                    <a:pt x="20294" y="3120"/>
                  </a:cubicBezTo>
                  <a:cubicBezTo>
                    <a:pt x="19784" y="3120"/>
                    <a:pt x="19275" y="3163"/>
                    <a:pt x="18774" y="3250"/>
                  </a:cubicBezTo>
                  <a:cubicBezTo>
                    <a:pt x="18717" y="2128"/>
                    <a:pt x="18051" y="987"/>
                    <a:pt x="17062" y="492"/>
                  </a:cubicBezTo>
                  <a:cubicBezTo>
                    <a:pt x="16364" y="137"/>
                    <a:pt x="15594" y="0"/>
                    <a:pt x="14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7;p41">
              <a:extLst>
                <a:ext uri="{FF2B5EF4-FFF2-40B4-BE49-F238E27FC236}">
                  <a16:creationId xmlns:a16="http://schemas.microsoft.com/office/drawing/2014/main" id="{FBDEBA08-E133-1796-10EA-8FA077167EC9}"/>
                </a:ext>
              </a:extLst>
            </p:cNvPr>
            <p:cNvSpPr/>
            <p:nvPr/>
          </p:nvSpPr>
          <p:spPr>
            <a:xfrm>
              <a:off x="1640700" y="794600"/>
              <a:ext cx="680000" cy="319750"/>
            </a:xfrm>
            <a:custGeom>
              <a:avLst/>
              <a:gdLst/>
              <a:ahLst/>
              <a:cxnLst/>
              <a:rect l="l" t="t" r="r" b="b"/>
              <a:pathLst>
                <a:path w="27200" h="12790" extrusionOk="0">
                  <a:moveTo>
                    <a:pt x="14296" y="0"/>
                  </a:moveTo>
                  <a:cubicBezTo>
                    <a:pt x="13944" y="0"/>
                    <a:pt x="13589" y="29"/>
                    <a:pt x="13239" y="83"/>
                  </a:cubicBezTo>
                  <a:cubicBezTo>
                    <a:pt x="10804" y="444"/>
                    <a:pt x="8522" y="1890"/>
                    <a:pt x="7171" y="3963"/>
                  </a:cubicBezTo>
                  <a:cubicBezTo>
                    <a:pt x="6258" y="3507"/>
                    <a:pt x="5288" y="2860"/>
                    <a:pt x="4280" y="2727"/>
                  </a:cubicBezTo>
                  <a:cubicBezTo>
                    <a:pt x="4096" y="2698"/>
                    <a:pt x="3907" y="2684"/>
                    <a:pt x="3717" y="2684"/>
                  </a:cubicBezTo>
                  <a:cubicBezTo>
                    <a:pt x="2888" y="2684"/>
                    <a:pt x="2045" y="2960"/>
                    <a:pt x="1503" y="3564"/>
                  </a:cubicBezTo>
                  <a:cubicBezTo>
                    <a:pt x="799" y="4344"/>
                    <a:pt x="723" y="5561"/>
                    <a:pt x="1122" y="6550"/>
                  </a:cubicBezTo>
                  <a:cubicBezTo>
                    <a:pt x="1522" y="7520"/>
                    <a:pt x="2321" y="8319"/>
                    <a:pt x="3177" y="8947"/>
                  </a:cubicBezTo>
                  <a:cubicBezTo>
                    <a:pt x="2112" y="9213"/>
                    <a:pt x="1122" y="9841"/>
                    <a:pt x="457" y="10697"/>
                  </a:cubicBezTo>
                  <a:cubicBezTo>
                    <a:pt x="286" y="10906"/>
                    <a:pt x="114" y="11172"/>
                    <a:pt x="0" y="11438"/>
                  </a:cubicBezTo>
                  <a:cubicBezTo>
                    <a:pt x="76" y="11552"/>
                    <a:pt x="114" y="11667"/>
                    <a:pt x="209" y="11762"/>
                  </a:cubicBezTo>
                  <a:cubicBezTo>
                    <a:pt x="742" y="12408"/>
                    <a:pt x="1541" y="12732"/>
                    <a:pt x="2378" y="12789"/>
                  </a:cubicBezTo>
                  <a:cubicBezTo>
                    <a:pt x="2406" y="12789"/>
                    <a:pt x="2434" y="12790"/>
                    <a:pt x="2462" y="12790"/>
                  </a:cubicBezTo>
                  <a:cubicBezTo>
                    <a:pt x="3268" y="12790"/>
                    <a:pt x="4038" y="12528"/>
                    <a:pt x="4736" y="12142"/>
                  </a:cubicBezTo>
                  <a:cubicBezTo>
                    <a:pt x="5859" y="11495"/>
                    <a:pt x="6962" y="10392"/>
                    <a:pt x="7418" y="9175"/>
                  </a:cubicBezTo>
                  <a:cubicBezTo>
                    <a:pt x="7815" y="9450"/>
                    <a:pt x="8301" y="9592"/>
                    <a:pt x="8788" y="9592"/>
                  </a:cubicBezTo>
                  <a:cubicBezTo>
                    <a:pt x="9141" y="9592"/>
                    <a:pt x="9495" y="9517"/>
                    <a:pt x="9815" y="9365"/>
                  </a:cubicBezTo>
                  <a:cubicBezTo>
                    <a:pt x="10576" y="9004"/>
                    <a:pt x="11127" y="8224"/>
                    <a:pt x="11203" y="7387"/>
                  </a:cubicBezTo>
                  <a:cubicBezTo>
                    <a:pt x="11720" y="7942"/>
                    <a:pt x="12472" y="8234"/>
                    <a:pt x="13223" y="8234"/>
                  </a:cubicBezTo>
                  <a:cubicBezTo>
                    <a:pt x="13579" y="8234"/>
                    <a:pt x="13935" y="8168"/>
                    <a:pt x="14266" y="8034"/>
                  </a:cubicBezTo>
                  <a:cubicBezTo>
                    <a:pt x="15293" y="7596"/>
                    <a:pt x="15807" y="6493"/>
                    <a:pt x="15749" y="5371"/>
                  </a:cubicBezTo>
                  <a:lnTo>
                    <a:pt x="15749" y="5371"/>
                  </a:lnTo>
                  <a:cubicBezTo>
                    <a:pt x="17633" y="7292"/>
                    <a:pt x="20105" y="8604"/>
                    <a:pt x="22730" y="9061"/>
                  </a:cubicBezTo>
                  <a:cubicBezTo>
                    <a:pt x="23142" y="9133"/>
                    <a:pt x="23567" y="9180"/>
                    <a:pt x="23987" y="9180"/>
                  </a:cubicBezTo>
                  <a:cubicBezTo>
                    <a:pt x="24674" y="9180"/>
                    <a:pt x="25347" y="9053"/>
                    <a:pt x="25926" y="8699"/>
                  </a:cubicBezTo>
                  <a:cubicBezTo>
                    <a:pt x="26610" y="8300"/>
                    <a:pt x="27086" y="7577"/>
                    <a:pt x="27200" y="6816"/>
                  </a:cubicBezTo>
                  <a:cubicBezTo>
                    <a:pt x="26363" y="5713"/>
                    <a:pt x="25298" y="4819"/>
                    <a:pt x="24081" y="4172"/>
                  </a:cubicBezTo>
                  <a:cubicBezTo>
                    <a:pt x="22766" y="3465"/>
                    <a:pt x="21272" y="3116"/>
                    <a:pt x="19779" y="3116"/>
                  </a:cubicBezTo>
                  <a:cubicBezTo>
                    <a:pt x="19264" y="3116"/>
                    <a:pt x="18749" y="3157"/>
                    <a:pt x="18241" y="3240"/>
                  </a:cubicBezTo>
                  <a:cubicBezTo>
                    <a:pt x="18165" y="2137"/>
                    <a:pt x="17518" y="996"/>
                    <a:pt x="16529" y="482"/>
                  </a:cubicBezTo>
                  <a:cubicBezTo>
                    <a:pt x="15836" y="142"/>
                    <a:pt x="15071" y="0"/>
                    <a:pt x="14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8;p41">
              <a:extLst>
                <a:ext uri="{FF2B5EF4-FFF2-40B4-BE49-F238E27FC236}">
                  <a16:creationId xmlns:a16="http://schemas.microsoft.com/office/drawing/2014/main" id="{407E6D2B-9478-4FFB-0D42-52B9A6752107}"/>
                </a:ext>
              </a:extLst>
            </p:cNvPr>
            <p:cNvSpPr/>
            <p:nvPr/>
          </p:nvSpPr>
          <p:spPr>
            <a:xfrm>
              <a:off x="1984975" y="1155200"/>
              <a:ext cx="437500" cy="242550"/>
            </a:xfrm>
            <a:custGeom>
              <a:avLst/>
              <a:gdLst/>
              <a:ahLst/>
              <a:cxnLst/>
              <a:rect l="l" t="t" r="r" b="b"/>
              <a:pathLst>
                <a:path w="17500" h="9702" extrusionOk="0">
                  <a:moveTo>
                    <a:pt x="3633" y="1"/>
                  </a:moveTo>
                  <a:cubicBezTo>
                    <a:pt x="1636" y="1"/>
                    <a:pt x="19" y="1617"/>
                    <a:pt x="19" y="3615"/>
                  </a:cubicBezTo>
                  <a:lnTo>
                    <a:pt x="19" y="6087"/>
                  </a:lnTo>
                  <a:cubicBezTo>
                    <a:pt x="0" y="8065"/>
                    <a:pt x="1617" y="9701"/>
                    <a:pt x="3633" y="9701"/>
                  </a:cubicBezTo>
                  <a:lnTo>
                    <a:pt x="13886" y="9701"/>
                  </a:lnTo>
                  <a:cubicBezTo>
                    <a:pt x="15883" y="9701"/>
                    <a:pt x="17499" y="8084"/>
                    <a:pt x="17499" y="6087"/>
                  </a:cubicBezTo>
                  <a:lnTo>
                    <a:pt x="17499" y="3615"/>
                  </a:lnTo>
                  <a:cubicBezTo>
                    <a:pt x="17499" y="1617"/>
                    <a:pt x="15883" y="1"/>
                    <a:pt x="13886" y="1"/>
                  </a:cubicBezTo>
                  <a:close/>
                </a:path>
              </a:pathLst>
            </a:custGeom>
            <a:solidFill>
              <a:srgbClr val="797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9;p41">
              <a:extLst>
                <a:ext uri="{FF2B5EF4-FFF2-40B4-BE49-F238E27FC236}">
                  <a16:creationId xmlns:a16="http://schemas.microsoft.com/office/drawing/2014/main" id="{3162FDDA-0CD7-E6D0-FDFD-1EB9295FADDA}"/>
                </a:ext>
              </a:extLst>
            </p:cNvPr>
            <p:cNvSpPr/>
            <p:nvPr/>
          </p:nvSpPr>
          <p:spPr>
            <a:xfrm>
              <a:off x="2003525" y="1172325"/>
              <a:ext cx="401350" cy="206875"/>
            </a:xfrm>
            <a:custGeom>
              <a:avLst/>
              <a:gdLst/>
              <a:ahLst/>
              <a:cxnLst/>
              <a:rect l="l" t="t" r="r" b="b"/>
              <a:pathLst>
                <a:path w="16054" h="8275" extrusionOk="0">
                  <a:moveTo>
                    <a:pt x="2891" y="0"/>
                  </a:moveTo>
                  <a:cubicBezTo>
                    <a:pt x="1313" y="0"/>
                    <a:pt x="0" y="1313"/>
                    <a:pt x="0" y="2911"/>
                  </a:cubicBezTo>
                  <a:lnTo>
                    <a:pt x="0" y="5383"/>
                  </a:lnTo>
                  <a:cubicBezTo>
                    <a:pt x="0" y="6981"/>
                    <a:pt x="1313" y="8274"/>
                    <a:pt x="2891" y="8274"/>
                  </a:cubicBezTo>
                  <a:lnTo>
                    <a:pt x="13144" y="8274"/>
                  </a:lnTo>
                  <a:cubicBezTo>
                    <a:pt x="14741" y="8274"/>
                    <a:pt x="16054" y="7000"/>
                    <a:pt x="16054" y="5383"/>
                  </a:cubicBezTo>
                  <a:lnTo>
                    <a:pt x="16054" y="2911"/>
                  </a:lnTo>
                  <a:cubicBezTo>
                    <a:pt x="16054" y="1313"/>
                    <a:pt x="14741" y="0"/>
                    <a:pt x="13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00;p41">
              <a:extLst>
                <a:ext uri="{FF2B5EF4-FFF2-40B4-BE49-F238E27FC236}">
                  <a16:creationId xmlns:a16="http://schemas.microsoft.com/office/drawing/2014/main" id="{EA8AAC74-0CD2-4C7A-644E-2A40795C2FCD}"/>
                </a:ext>
              </a:extLst>
            </p:cNvPr>
            <p:cNvSpPr/>
            <p:nvPr/>
          </p:nvSpPr>
          <p:spPr>
            <a:xfrm>
              <a:off x="1868475" y="1154725"/>
              <a:ext cx="206875" cy="242550"/>
            </a:xfrm>
            <a:custGeom>
              <a:avLst/>
              <a:gdLst/>
              <a:ahLst/>
              <a:cxnLst/>
              <a:rect l="l" t="t" r="r" b="b"/>
              <a:pathLst>
                <a:path w="8275" h="9702" extrusionOk="0">
                  <a:moveTo>
                    <a:pt x="3614" y="1"/>
                  </a:moveTo>
                  <a:cubicBezTo>
                    <a:pt x="1617" y="1"/>
                    <a:pt x="0" y="1617"/>
                    <a:pt x="0" y="3615"/>
                  </a:cubicBezTo>
                  <a:lnTo>
                    <a:pt x="0" y="6087"/>
                  </a:lnTo>
                  <a:cubicBezTo>
                    <a:pt x="0" y="8084"/>
                    <a:pt x="1617" y="9701"/>
                    <a:pt x="3614" y="9701"/>
                  </a:cubicBezTo>
                  <a:lnTo>
                    <a:pt x="8274" y="9701"/>
                  </a:lnTo>
                  <a:cubicBezTo>
                    <a:pt x="6277" y="9701"/>
                    <a:pt x="4660" y="8084"/>
                    <a:pt x="4660" y="6087"/>
                  </a:cubicBezTo>
                  <a:lnTo>
                    <a:pt x="4660" y="3615"/>
                  </a:lnTo>
                  <a:cubicBezTo>
                    <a:pt x="4660" y="1617"/>
                    <a:pt x="6277" y="1"/>
                    <a:pt x="8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01;p41">
              <a:extLst>
                <a:ext uri="{FF2B5EF4-FFF2-40B4-BE49-F238E27FC236}">
                  <a16:creationId xmlns:a16="http://schemas.microsoft.com/office/drawing/2014/main" id="{5BDCCEAB-27CB-B7C0-A6E0-755222E916A7}"/>
                </a:ext>
              </a:extLst>
            </p:cNvPr>
            <p:cNvSpPr/>
            <p:nvPr/>
          </p:nvSpPr>
          <p:spPr>
            <a:xfrm>
              <a:off x="1681100" y="1230325"/>
              <a:ext cx="237800" cy="75175"/>
            </a:xfrm>
            <a:custGeom>
              <a:avLst/>
              <a:gdLst/>
              <a:ahLst/>
              <a:cxnLst/>
              <a:rect l="l" t="t" r="r" b="b"/>
              <a:pathLst>
                <a:path w="9512" h="3007" extrusionOk="0">
                  <a:moveTo>
                    <a:pt x="1" y="1"/>
                  </a:moveTo>
                  <a:lnTo>
                    <a:pt x="1" y="3006"/>
                  </a:lnTo>
                  <a:lnTo>
                    <a:pt x="9511" y="3006"/>
                  </a:lnTo>
                  <a:lnTo>
                    <a:pt x="95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02;p41">
              <a:extLst>
                <a:ext uri="{FF2B5EF4-FFF2-40B4-BE49-F238E27FC236}">
                  <a16:creationId xmlns:a16="http://schemas.microsoft.com/office/drawing/2014/main" id="{640BA755-B46C-3FFF-1DF4-CDD73F8DF903}"/>
                </a:ext>
              </a:extLst>
            </p:cNvPr>
            <p:cNvSpPr/>
            <p:nvPr/>
          </p:nvSpPr>
          <p:spPr>
            <a:xfrm>
              <a:off x="1647350" y="1268225"/>
              <a:ext cx="164550" cy="176300"/>
            </a:xfrm>
            <a:custGeom>
              <a:avLst/>
              <a:gdLst/>
              <a:ahLst/>
              <a:cxnLst/>
              <a:rect l="l" t="t" r="r" b="b"/>
              <a:pathLst>
                <a:path w="6582" h="7052" extrusionOk="0">
                  <a:moveTo>
                    <a:pt x="2747" y="1"/>
                  </a:moveTo>
                  <a:cubicBezTo>
                    <a:pt x="2422" y="1"/>
                    <a:pt x="2097" y="52"/>
                    <a:pt x="1788" y="159"/>
                  </a:cubicBezTo>
                  <a:cubicBezTo>
                    <a:pt x="761" y="539"/>
                    <a:pt x="1" y="1585"/>
                    <a:pt x="20" y="2689"/>
                  </a:cubicBezTo>
                  <a:cubicBezTo>
                    <a:pt x="58" y="3449"/>
                    <a:pt x="400" y="4134"/>
                    <a:pt x="837" y="4781"/>
                  </a:cubicBezTo>
                  <a:cubicBezTo>
                    <a:pt x="1332" y="5561"/>
                    <a:pt x="1979" y="6283"/>
                    <a:pt x="2778" y="6702"/>
                  </a:cubicBezTo>
                  <a:cubicBezTo>
                    <a:pt x="3224" y="6940"/>
                    <a:pt x="3680" y="7051"/>
                    <a:pt x="4113" y="7051"/>
                  </a:cubicBezTo>
                  <a:cubicBezTo>
                    <a:pt x="5339" y="7051"/>
                    <a:pt x="6384" y="6158"/>
                    <a:pt x="6525" y="4724"/>
                  </a:cubicBezTo>
                  <a:cubicBezTo>
                    <a:pt x="6582" y="4039"/>
                    <a:pt x="6258" y="3449"/>
                    <a:pt x="5992" y="2822"/>
                  </a:cubicBezTo>
                  <a:cubicBezTo>
                    <a:pt x="5631" y="1966"/>
                    <a:pt x="5383" y="1148"/>
                    <a:pt x="4566" y="577"/>
                  </a:cubicBezTo>
                  <a:cubicBezTo>
                    <a:pt x="4057" y="208"/>
                    <a:pt x="3403" y="1"/>
                    <a:pt x="2747"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03;p41">
              <a:extLst>
                <a:ext uri="{FF2B5EF4-FFF2-40B4-BE49-F238E27FC236}">
                  <a16:creationId xmlns:a16="http://schemas.microsoft.com/office/drawing/2014/main" id="{0E68F3D1-2906-8A4F-5787-A45BB8875E8C}"/>
                </a:ext>
              </a:extLst>
            </p:cNvPr>
            <p:cNvSpPr/>
            <p:nvPr/>
          </p:nvSpPr>
          <p:spPr>
            <a:xfrm>
              <a:off x="1686825" y="1308700"/>
              <a:ext cx="85600" cy="91850"/>
            </a:xfrm>
            <a:custGeom>
              <a:avLst/>
              <a:gdLst/>
              <a:ahLst/>
              <a:cxnLst/>
              <a:rect l="l" t="t" r="r" b="b"/>
              <a:pathLst>
                <a:path w="3424" h="3674" extrusionOk="0">
                  <a:moveTo>
                    <a:pt x="1357" y="1"/>
                  </a:moveTo>
                  <a:cubicBezTo>
                    <a:pt x="821" y="1"/>
                    <a:pt x="285" y="263"/>
                    <a:pt x="0" y="708"/>
                  </a:cubicBezTo>
                  <a:cubicBezTo>
                    <a:pt x="223" y="502"/>
                    <a:pt x="617" y="420"/>
                    <a:pt x="972" y="420"/>
                  </a:cubicBezTo>
                  <a:cubicBezTo>
                    <a:pt x="1010" y="420"/>
                    <a:pt x="1047" y="421"/>
                    <a:pt x="1084" y="423"/>
                  </a:cubicBezTo>
                  <a:cubicBezTo>
                    <a:pt x="1446" y="423"/>
                    <a:pt x="1864" y="575"/>
                    <a:pt x="2150" y="803"/>
                  </a:cubicBezTo>
                  <a:cubicBezTo>
                    <a:pt x="1769" y="1012"/>
                    <a:pt x="1484" y="1374"/>
                    <a:pt x="1370" y="1792"/>
                  </a:cubicBezTo>
                  <a:cubicBezTo>
                    <a:pt x="1256" y="2211"/>
                    <a:pt x="1294" y="2686"/>
                    <a:pt x="1522" y="3067"/>
                  </a:cubicBezTo>
                  <a:cubicBezTo>
                    <a:pt x="1705" y="3399"/>
                    <a:pt x="2048" y="3674"/>
                    <a:pt x="2424" y="3674"/>
                  </a:cubicBezTo>
                  <a:cubicBezTo>
                    <a:pt x="2478" y="3674"/>
                    <a:pt x="2532" y="3668"/>
                    <a:pt x="2587" y="3656"/>
                  </a:cubicBezTo>
                  <a:cubicBezTo>
                    <a:pt x="2853" y="3618"/>
                    <a:pt x="3063" y="3428"/>
                    <a:pt x="3196" y="3181"/>
                  </a:cubicBezTo>
                  <a:cubicBezTo>
                    <a:pt x="3329" y="2953"/>
                    <a:pt x="3367" y="2686"/>
                    <a:pt x="3386" y="2420"/>
                  </a:cubicBezTo>
                  <a:cubicBezTo>
                    <a:pt x="3424" y="1849"/>
                    <a:pt x="3253" y="1260"/>
                    <a:pt x="2910" y="803"/>
                  </a:cubicBezTo>
                  <a:cubicBezTo>
                    <a:pt x="2587" y="347"/>
                    <a:pt x="2035" y="23"/>
                    <a:pt x="1465" y="4"/>
                  </a:cubicBezTo>
                  <a:cubicBezTo>
                    <a:pt x="1429" y="2"/>
                    <a:pt x="1393" y="1"/>
                    <a:pt x="1357"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4;p41">
              <a:extLst>
                <a:ext uri="{FF2B5EF4-FFF2-40B4-BE49-F238E27FC236}">
                  <a16:creationId xmlns:a16="http://schemas.microsoft.com/office/drawing/2014/main" id="{B3286E25-8CD4-36AF-CAD0-64630B133E0B}"/>
                </a:ext>
              </a:extLst>
            </p:cNvPr>
            <p:cNvSpPr/>
            <p:nvPr/>
          </p:nvSpPr>
          <p:spPr>
            <a:xfrm>
              <a:off x="1931700" y="1432425"/>
              <a:ext cx="214500" cy="95575"/>
            </a:xfrm>
            <a:custGeom>
              <a:avLst/>
              <a:gdLst/>
              <a:ahLst/>
              <a:cxnLst/>
              <a:rect l="l" t="t" r="r" b="b"/>
              <a:pathLst>
                <a:path w="8580" h="3823" extrusionOk="0">
                  <a:moveTo>
                    <a:pt x="1" y="1"/>
                  </a:moveTo>
                  <a:lnTo>
                    <a:pt x="1" y="1"/>
                  </a:lnTo>
                  <a:cubicBezTo>
                    <a:pt x="400" y="1275"/>
                    <a:pt x="1332" y="2797"/>
                    <a:pt x="2569" y="3424"/>
                  </a:cubicBezTo>
                  <a:cubicBezTo>
                    <a:pt x="3094" y="3696"/>
                    <a:pt x="3679" y="3822"/>
                    <a:pt x="4265" y="3822"/>
                  </a:cubicBezTo>
                  <a:cubicBezTo>
                    <a:pt x="4954" y="3822"/>
                    <a:pt x="5644" y="3648"/>
                    <a:pt x="6240" y="3329"/>
                  </a:cubicBezTo>
                  <a:cubicBezTo>
                    <a:pt x="7362" y="2702"/>
                    <a:pt x="8142" y="1579"/>
                    <a:pt x="8579" y="381"/>
                  </a:cubicBezTo>
                  <a:cubicBezTo>
                    <a:pt x="5707" y="248"/>
                    <a:pt x="2854" y="11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5;p41">
              <a:extLst>
                <a:ext uri="{FF2B5EF4-FFF2-40B4-BE49-F238E27FC236}">
                  <a16:creationId xmlns:a16="http://schemas.microsoft.com/office/drawing/2014/main" id="{4A52E1C9-9358-7D60-7B40-EEF5C93F35C2}"/>
                </a:ext>
              </a:extLst>
            </p:cNvPr>
            <p:cNvSpPr/>
            <p:nvPr/>
          </p:nvSpPr>
          <p:spPr>
            <a:xfrm>
              <a:off x="2309750" y="1269325"/>
              <a:ext cx="52325" cy="80400"/>
            </a:xfrm>
            <a:custGeom>
              <a:avLst/>
              <a:gdLst/>
              <a:ahLst/>
              <a:cxnLst/>
              <a:rect l="l" t="t" r="r" b="b"/>
              <a:pathLst>
                <a:path w="2093" h="3216" extrusionOk="0">
                  <a:moveTo>
                    <a:pt x="1047" y="1"/>
                  </a:moveTo>
                  <a:cubicBezTo>
                    <a:pt x="476" y="1"/>
                    <a:pt x="1" y="476"/>
                    <a:pt x="1" y="1047"/>
                  </a:cubicBezTo>
                  <a:lnTo>
                    <a:pt x="1" y="2188"/>
                  </a:lnTo>
                  <a:cubicBezTo>
                    <a:pt x="20" y="2759"/>
                    <a:pt x="476" y="3215"/>
                    <a:pt x="1047" y="3215"/>
                  </a:cubicBezTo>
                  <a:cubicBezTo>
                    <a:pt x="1617" y="3215"/>
                    <a:pt x="2093" y="2740"/>
                    <a:pt x="2093" y="2169"/>
                  </a:cubicBezTo>
                  <a:lnTo>
                    <a:pt x="2093" y="1047"/>
                  </a:lnTo>
                  <a:cubicBezTo>
                    <a:pt x="2093" y="476"/>
                    <a:pt x="1617" y="1"/>
                    <a:pt x="1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6;p41">
              <a:extLst>
                <a:ext uri="{FF2B5EF4-FFF2-40B4-BE49-F238E27FC236}">
                  <a16:creationId xmlns:a16="http://schemas.microsoft.com/office/drawing/2014/main" id="{BD67DA3E-2D65-4F22-4063-7B3BB63CB69D}"/>
                </a:ext>
              </a:extLst>
            </p:cNvPr>
            <p:cNvSpPr/>
            <p:nvPr/>
          </p:nvSpPr>
          <p:spPr>
            <a:xfrm>
              <a:off x="2313550" y="1206550"/>
              <a:ext cx="45200" cy="45200"/>
            </a:xfrm>
            <a:custGeom>
              <a:avLst/>
              <a:gdLst/>
              <a:ahLst/>
              <a:cxnLst/>
              <a:rect l="l" t="t" r="r" b="b"/>
              <a:pathLst>
                <a:path w="1808" h="1808" extrusionOk="0">
                  <a:moveTo>
                    <a:pt x="914" y="1"/>
                  </a:moveTo>
                  <a:cubicBezTo>
                    <a:pt x="419" y="1"/>
                    <a:pt x="1" y="400"/>
                    <a:pt x="1" y="895"/>
                  </a:cubicBezTo>
                  <a:cubicBezTo>
                    <a:pt x="1" y="1389"/>
                    <a:pt x="419" y="1808"/>
                    <a:pt x="914" y="1808"/>
                  </a:cubicBezTo>
                  <a:cubicBezTo>
                    <a:pt x="1408" y="1808"/>
                    <a:pt x="1808" y="1389"/>
                    <a:pt x="1808" y="895"/>
                  </a:cubicBezTo>
                  <a:cubicBezTo>
                    <a:pt x="1808" y="400"/>
                    <a:pt x="1408" y="1"/>
                    <a:pt x="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7;p41">
              <a:extLst>
                <a:ext uri="{FF2B5EF4-FFF2-40B4-BE49-F238E27FC236}">
                  <a16:creationId xmlns:a16="http://schemas.microsoft.com/office/drawing/2014/main" id="{E669539F-90BC-D7F7-3882-8C17DACB3511}"/>
                </a:ext>
              </a:extLst>
            </p:cNvPr>
            <p:cNvSpPr/>
            <p:nvPr/>
          </p:nvSpPr>
          <p:spPr>
            <a:xfrm>
              <a:off x="1508075" y="2170450"/>
              <a:ext cx="220625" cy="262400"/>
            </a:xfrm>
            <a:custGeom>
              <a:avLst/>
              <a:gdLst/>
              <a:ahLst/>
              <a:cxnLst/>
              <a:rect l="l" t="t" r="r" b="b"/>
              <a:pathLst>
                <a:path w="8825" h="10496" extrusionOk="0">
                  <a:moveTo>
                    <a:pt x="2871" y="0"/>
                  </a:moveTo>
                  <a:lnTo>
                    <a:pt x="2871" y="0"/>
                  </a:lnTo>
                  <a:cubicBezTo>
                    <a:pt x="1" y="2724"/>
                    <a:pt x="149" y="10496"/>
                    <a:pt x="5352" y="10496"/>
                  </a:cubicBezTo>
                  <a:cubicBezTo>
                    <a:pt x="5597" y="10496"/>
                    <a:pt x="5855" y="10478"/>
                    <a:pt x="6123" y="10442"/>
                  </a:cubicBezTo>
                  <a:cubicBezTo>
                    <a:pt x="6123" y="10442"/>
                    <a:pt x="8824" y="1160"/>
                    <a:pt x="2871" y="0"/>
                  </a:cubicBezTo>
                  <a:close/>
                </a:path>
              </a:pathLst>
            </a:custGeom>
            <a:solidFill>
              <a:srgbClr val="807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08;p41">
              <a:extLst>
                <a:ext uri="{FF2B5EF4-FFF2-40B4-BE49-F238E27FC236}">
                  <a16:creationId xmlns:a16="http://schemas.microsoft.com/office/drawing/2014/main" id="{16C95D8A-A396-5E55-3BFA-955EA4EF189F}"/>
                </a:ext>
              </a:extLst>
            </p:cNvPr>
            <p:cNvSpPr/>
            <p:nvPr/>
          </p:nvSpPr>
          <p:spPr>
            <a:xfrm>
              <a:off x="1819025" y="2160925"/>
              <a:ext cx="251075" cy="94700"/>
            </a:xfrm>
            <a:custGeom>
              <a:avLst/>
              <a:gdLst/>
              <a:ahLst/>
              <a:cxnLst/>
              <a:rect l="l" t="t" r="r" b="b"/>
              <a:pathLst>
                <a:path w="10043" h="3788" extrusionOk="0">
                  <a:moveTo>
                    <a:pt x="4166" y="1"/>
                  </a:moveTo>
                  <a:lnTo>
                    <a:pt x="0" y="153"/>
                  </a:lnTo>
                  <a:lnTo>
                    <a:pt x="2092" y="3215"/>
                  </a:lnTo>
                  <a:lnTo>
                    <a:pt x="8540" y="3786"/>
                  </a:lnTo>
                  <a:cubicBezTo>
                    <a:pt x="8565" y="3787"/>
                    <a:pt x="8590" y="3788"/>
                    <a:pt x="8614" y="3788"/>
                  </a:cubicBezTo>
                  <a:cubicBezTo>
                    <a:pt x="9270" y="3788"/>
                    <a:pt x="9856" y="3304"/>
                    <a:pt x="9948" y="2644"/>
                  </a:cubicBezTo>
                  <a:cubicBezTo>
                    <a:pt x="10043" y="1979"/>
                    <a:pt x="9606" y="1351"/>
                    <a:pt x="8978" y="1199"/>
                  </a:cubicBezTo>
                  <a:lnTo>
                    <a:pt x="4166"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9;p41">
              <a:extLst>
                <a:ext uri="{FF2B5EF4-FFF2-40B4-BE49-F238E27FC236}">
                  <a16:creationId xmlns:a16="http://schemas.microsoft.com/office/drawing/2014/main" id="{CF3A3174-B681-B8B9-980C-FF6ADE69F55C}"/>
                </a:ext>
              </a:extLst>
            </p:cNvPr>
            <p:cNvSpPr/>
            <p:nvPr/>
          </p:nvSpPr>
          <p:spPr>
            <a:xfrm>
              <a:off x="1521325" y="2022550"/>
              <a:ext cx="519775" cy="361650"/>
            </a:xfrm>
            <a:custGeom>
              <a:avLst/>
              <a:gdLst/>
              <a:ahLst/>
              <a:cxnLst/>
              <a:rect l="l" t="t" r="r" b="b"/>
              <a:pathLst>
                <a:path w="20791" h="14466" extrusionOk="0">
                  <a:moveTo>
                    <a:pt x="11984" y="1"/>
                  </a:moveTo>
                  <a:cubicBezTo>
                    <a:pt x="11413" y="1"/>
                    <a:pt x="10862" y="191"/>
                    <a:pt x="10424" y="552"/>
                  </a:cubicBezTo>
                  <a:lnTo>
                    <a:pt x="3501" y="5973"/>
                  </a:lnTo>
                  <a:lnTo>
                    <a:pt x="1" y="8389"/>
                  </a:lnTo>
                  <a:lnTo>
                    <a:pt x="1865" y="12859"/>
                  </a:lnTo>
                  <a:lnTo>
                    <a:pt x="3406" y="11641"/>
                  </a:lnTo>
                  <a:cubicBezTo>
                    <a:pt x="3643" y="11692"/>
                    <a:pt x="3888" y="11715"/>
                    <a:pt x="4137" y="11715"/>
                  </a:cubicBezTo>
                  <a:cubicBezTo>
                    <a:pt x="5922" y="11715"/>
                    <a:pt x="7857" y="10557"/>
                    <a:pt x="7857" y="10557"/>
                  </a:cubicBezTo>
                  <a:lnTo>
                    <a:pt x="10063" y="13981"/>
                  </a:lnTo>
                  <a:cubicBezTo>
                    <a:pt x="10260" y="14291"/>
                    <a:pt x="10604" y="14465"/>
                    <a:pt x="10962" y="14465"/>
                  </a:cubicBezTo>
                  <a:cubicBezTo>
                    <a:pt x="11087" y="14465"/>
                    <a:pt x="11214" y="14444"/>
                    <a:pt x="11337" y="14399"/>
                  </a:cubicBezTo>
                  <a:cubicBezTo>
                    <a:pt x="11946" y="14190"/>
                    <a:pt x="12193" y="13505"/>
                    <a:pt x="11908" y="12935"/>
                  </a:cubicBezTo>
                  <a:lnTo>
                    <a:pt x="9397" y="7818"/>
                  </a:lnTo>
                  <a:lnTo>
                    <a:pt x="13905" y="13144"/>
                  </a:lnTo>
                  <a:cubicBezTo>
                    <a:pt x="14167" y="13438"/>
                    <a:pt x="14546" y="13601"/>
                    <a:pt x="14923" y="13601"/>
                  </a:cubicBezTo>
                  <a:cubicBezTo>
                    <a:pt x="15205" y="13601"/>
                    <a:pt x="15485" y="13510"/>
                    <a:pt x="15712" y="13315"/>
                  </a:cubicBezTo>
                  <a:cubicBezTo>
                    <a:pt x="16245" y="12878"/>
                    <a:pt x="16359" y="12155"/>
                    <a:pt x="15978" y="11565"/>
                  </a:cubicBezTo>
                  <a:lnTo>
                    <a:pt x="11946" y="5631"/>
                  </a:lnTo>
                  <a:lnTo>
                    <a:pt x="16340" y="10082"/>
                  </a:lnTo>
                  <a:cubicBezTo>
                    <a:pt x="16616" y="10357"/>
                    <a:pt x="16967" y="10491"/>
                    <a:pt x="17319" y="10491"/>
                  </a:cubicBezTo>
                  <a:cubicBezTo>
                    <a:pt x="17695" y="10491"/>
                    <a:pt x="18071" y="10338"/>
                    <a:pt x="18356" y="10044"/>
                  </a:cubicBezTo>
                  <a:cubicBezTo>
                    <a:pt x="18851" y="9530"/>
                    <a:pt x="18889" y="8693"/>
                    <a:pt x="18413" y="8141"/>
                  </a:cubicBezTo>
                  <a:lnTo>
                    <a:pt x="13658" y="2759"/>
                  </a:lnTo>
                  <a:lnTo>
                    <a:pt x="15560" y="2701"/>
                  </a:lnTo>
                  <a:lnTo>
                    <a:pt x="18356" y="5536"/>
                  </a:lnTo>
                  <a:cubicBezTo>
                    <a:pt x="18622" y="5792"/>
                    <a:pt x="18970" y="5921"/>
                    <a:pt x="19314" y="5921"/>
                  </a:cubicBezTo>
                  <a:cubicBezTo>
                    <a:pt x="19659" y="5921"/>
                    <a:pt x="20001" y="5792"/>
                    <a:pt x="20258" y="5536"/>
                  </a:cubicBezTo>
                  <a:cubicBezTo>
                    <a:pt x="20791" y="5060"/>
                    <a:pt x="20791" y="4204"/>
                    <a:pt x="20258" y="3691"/>
                  </a:cubicBezTo>
                  <a:lnTo>
                    <a:pt x="17386" y="761"/>
                  </a:lnTo>
                  <a:cubicBezTo>
                    <a:pt x="16911" y="286"/>
                    <a:pt x="16264" y="1"/>
                    <a:pt x="15579"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0;p41">
              <a:extLst>
                <a:ext uri="{FF2B5EF4-FFF2-40B4-BE49-F238E27FC236}">
                  <a16:creationId xmlns:a16="http://schemas.microsoft.com/office/drawing/2014/main" id="{10A5150F-1129-5833-23E0-8F94C4D8D7BF}"/>
                </a:ext>
              </a:extLst>
            </p:cNvPr>
            <p:cNvSpPr/>
            <p:nvPr/>
          </p:nvSpPr>
          <p:spPr>
            <a:xfrm>
              <a:off x="990175" y="1653175"/>
              <a:ext cx="733750" cy="1102025"/>
            </a:xfrm>
            <a:custGeom>
              <a:avLst/>
              <a:gdLst/>
              <a:ahLst/>
              <a:cxnLst/>
              <a:rect l="l" t="t" r="r" b="b"/>
              <a:pathLst>
                <a:path w="29350" h="44081" extrusionOk="0">
                  <a:moveTo>
                    <a:pt x="22853" y="0"/>
                  </a:moveTo>
                  <a:cubicBezTo>
                    <a:pt x="20149" y="0"/>
                    <a:pt x="17622" y="1499"/>
                    <a:pt x="16321" y="3953"/>
                  </a:cubicBezTo>
                  <a:lnTo>
                    <a:pt x="1865" y="31267"/>
                  </a:lnTo>
                  <a:cubicBezTo>
                    <a:pt x="1" y="34842"/>
                    <a:pt x="800" y="39236"/>
                    <a:pt x="3824" y="41899"/>
                  </a:cubicBezTo>
                  <a:cubicBezTo>
                    <a:pt x="5473" y="43353"/>
                    <a:pt x="7533" y="44080"/>
                    <a:pt x="9590" y="44080"/>
                  </a:cubicBezTo>
                  <a:cubicBezTo>
                    <a:pt x="11732" y="44080"/>
                    <a:pt x="13872" y="43291"/>
                    <a:pt x="15541" y="41709"/>
                  </a:cubicBezTo>
                  <a:lnTo>
                    <a:pt x="26839" y="31133"/>
                  </a:lnTo>
                  <a:cubicBezTo>
                    <a:pt x="21818" y="28356"/>
                    <a:pt x="22122" y="22688"/>
                    <a:pt x="23587" y="20691"/>
                  </a:cubicBezTo>
                  <a:lnTo>
                    <a:pt x="23587" y="20691"/>
                  </a:lnTo>
                  <a:lnTo>
                    <a:pt x="19877" y="23126"/>
                  </a:lnTo>
                  <a:lnTo>
                    <a:pt x="28114" y="8480"/>
                  </a:lnTo>
                  <a:cubicBezTo>
                    <a:pt x="29350" y="6254"/>
                    <a:pt x="29007" y="3534"/>
                    <a:pt x="27220" y="1727"/>
                  </a:cubicBezTo>
                  <a:cubicBezTo>
                    <a:pt x="26383" y="871"/>
                    <a:pt x="25298" y="301"/>
                    <a:pt x="24119" y="111"/>
                  </a:cubicBezTo>
                  <a:cubicBezTo>
                    <a:pt x="23695" y="36"/>
                    <a:pt x="23272" y="0"/>
                    <a:pt x="2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1;p41">
              <a:extLst>
                <a:ext uri="{FF2B5EF4-FFF2-40B4-BE49-F238E27FC236}">
                  <a16:creationId xmlns:a16="http://schemas.microsoft.com/office/drawing/2014/main" id="{7DC91ACB-730F-5E6E-9834-EEC0CB8CCE50}"/>
                </a:ext>
              </a:extLst>
            </p:cNvPr>
            <p:cNvSpPr/>
            <p:nvPr/>
          </p:nvSpPr>
          <p:spPr>
            <a:xfrm>
              <a:off x="1117150" y="2198975"/>
              <a:ext cx="387575" cy="273925"/>
            </a:xfrm>
            <a:custGeom>
              <a:avLst/>
              <a:gdLst/>
              <a:ahLst/>
              <a:cxnLst/>
              <a:rect l="l" t="t" r="r" b="b"/>
              <a:pathLst>
                <a:path w="15503" h="10957" extrusionOk="0">
                  <a:moveTo>
                    <a:pt x="15502" y="0"/>
                  </a:moveTo>
                  <a:lnTo>
                    <a:pt x="15502" y="0"/>
                  </a:lnTo>
                  <a:cubicBezTo>
                    <a:pt x="11223" y="267"/>
                    <a:pt x="7247" y="2283"/>
                    <a:pt x="4489" y="5573"/>
                  </a:cubicBezTo>
                  <a:lnTo>
                    <a:pt x="0" y="10956"/>
                  </a:lnTo>
                  <a:lnTo>
                    <a:pt x="0" y="10956"/>
                  </a:lnTo>
                  <a:lnTo>
                    <a:pt x="14798" y="1294"/>
                  </a:lnTo>
                  <a:lnTo>
                    <a:pt x="15502" y="0"/>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12;p41">
              <a:extLst>
                <a:ext uri="{FF2B5EF4-FFF2-40B4-BE49-F238E27FC236}">
                  <a16:creationId xmlns:a16="http://schemas.microsoft.com/office/drawing/2014/main" id="{746A2F8D-5FC9-EE7F-0EFC-704C481690ED}"/>
                </a:ext>
              </a:extLst>
            </p:cNvPr>
            <p:cNvSpPr/>
            <p:nvPr/>
          </p:nvSpPr>
          <p:spPr>
            <a:xfrm>
              <a:off x="1052475" y="2390125"/>
              <a:ext cx="608700" cy="364075"/>
            </a:xfrm>
            <a:custGeom>
              <a:avLst/>
              <a:gdLst/>
              <a:ahLst/>
              <a:cxnLst/>
              <a:rect l="l" t="t" r="r" b="b"/>
              <a:pathLst>
                <a:path w="24348" h="14563" extrusionOk="0">
                  <a:moveTo>
                    <a:pt x="22255" y="1"/>
                  </a:moveTo>
                  <a:lnTo>
                    <a:pt x="10937" y="10614"/>
                  </a:lnTo>
                  <a:cubicBezTo>
                    <a:pt x="9339" y="12114"/>
                    <a:pt x="7317" y="12851"/>
                    <a:pt x="5302" y="12851"/>
                  </a:cubicBezTo>
                  <a:cubicBezTo>
                    <a:pt x="3408" y="12851"/>
                    <a:pt x="1521" y="12200"/>
                    <a:pt x="0" y="10919"/>
                  </a:cubicBezTo>
                  <a:lnTo>
                    <a:pt x="0" y="10919"/>
                  </a:lnTo>
                  <a:cubicBezTo>
                    <a:pt x="381" y="11451"/>
                    <a:pt x="837" y="11946"/>
                    <a:pt x="1332" y="12402"/>
                  </a:cubicBezTo>
                  <a:cubicBezTo>
                    <a:pt x="2978" y="13844"/>
                    <a:pt x="5033" y="14562"/>
                    <a:pt x="7086" y="14562"/>
                  </a:cubicBezTo>
                  <a:cubicBezTo>
                    <a:pt x="9233" y="14562"/>
                    <a:pt x="11377" y="13777"/>
                    <a:pt x="13049" y="12212"/>
                  </a:cubicBezTo>
                  <a:lnTo>
                    <a:pt x="24347" y="1617"/>
                  </a:lnTo>
                  <a:cubicBezTo>
                    <a:pt x="23510" y="1180"/>
                    <a:pt x="22825" y="609"/>
                    <a:pt x="22255"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13;p41">
              <a:extLst>
                <a:ext uri="{FF2B5EF4-FFF2-40B4-BE49-F238E27FC236}">
                  <a16:creationId xmlns:a16="http://schemas.microsoft.com/office/drawing/2014/main" id="{8C534CF2-8A77-7CE0-3125-86D1A36CCBD9}"/>
                </a:ext>
              </a:extLst>
            </p:cNvPr>
            <p:cNvSpPr/>
            <p:nvPr/>
          </p:nvSpPr>
          <p:spPr>
            <a:xfrm>
              <a:off x="2667350" y="941925"/>
              <a:ext cx="1247300" cy="1136400"/>
            </a:xfrm>
            <a:custGeom>
              <a:avLst/>
              <a:gdLst/>
              <a:ahLst/>
              <a:cxnLst/>
              <a:rect l="l" t="t" r="r" b="b"/>
              <a:pathLst>
                <a:path w="49892" h="45456" extrusionOk="0">
                  <a:moveTo>
                    <a:pt x="24944" y="1"/>
                  </a:moveTo>
                  <a:cubicBezTo>
                    <a:pt x="19126" y="1"/>
                    <a:pt x="13305" y="2217"/>
                    <a:pt x="8864" y="6649"/>
                  </a:cubicBezTo>
                  <a:cubicBezTo>
                    <a:pt x="0" y="15531"/>
                    <a:pt x="0" y="29930"/>
                    <a:pt x="8864" y="38794"/>
                  </a:cubicBezTo>
                  <a:cubicBezTo>
                    <a:pt x="13305" y="43235"/>
                    <a:pt x="19126" y="45456"/>
                    <a:pt x="24944" y="45456"/>
                  </a:cubicBezTo>
                  <a:cubicBezTo>
                    <a:pt x="30762" y="45456"/>
                    <a:pt x="36577" y="43235"/>
                    <a:pt x="41009" y="38794"/>
                  </a:cubicBezTo>
                  <a:cubicBezTo>
                    <a:pt x="49892" y="29930"/>
                    <a:pt x="49892" y="15531"/>
                    <a:pt x="41009" y="6649"/>
                  </a:cubicBezTo>
                  <a:cubicBezTo>
                    <a:pt x="36577" y="2217"/>
                    <a:pt x="30762" y="1"/>
                    <a:pt x="24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14;p41">
              <a:extLst>
                <a:ext uri="{FF2B5EF4-FFF2-40B4-BE49-F238E27FC236}">
                  <a16:creationId xmlns:a16="http://schemas.microsoft.com/office/drawing/2014/main" id="{C4D5F14D-1CA1-0759-AEF1-63C29E5ADF46}"/>
                </a:ext>
              </a:extLst>
            </p:cNvPr>
            <p:cNvSpPr/>
            <p:nvPr/>
          </p:nvSpPr>
          <p:spPr>
            <a:xfrm>
              <a:off x="2978800" y="1003025"/>
              <a:ext cx="864525" cy="377600"/>
            </a:xfrm>
            <a:custGeom>
              <a:avLst/>
              <a:gdLst/>
              <a:ahLst/>
              <a:cxnLst/>
              <a:rect l="l" t="t" r="r" b="b"/>
              <a:pathLst>
                <a:path w="34581" h="15104" extrusionOk="0">
                  <a:moveTo>
                    <a:pt x="2188" y="1"/>
                  </a:moveTo>
                  <a:cubicBezTo>
                    <a:pt x="1446" y="400"/>
                    <a:pt x="724" y="819"/>
                    <a:pt x="1" y="1294"/>
                  </a:cubicBezTo>
                  <a:cubicBezTo>
                    <a:pt x="3406" y="1561"/>
                    <a:pt x="6772" y="2721"/>
                    <a:pt x="9873" y="4186"/>
                  </a:cubicBezTo>
                  <a:cubicBezTo>
                    <a:pt x="14837" y="6563"/>
                    <a:pt x="19383" y="9816"/>
                    <a:pt x="24328" y="12174"/>
                  </a:cubicBezTo>
                  <a:cubicBezTo>
                    <a:pt x="27543" y="13715"/>
                    <a:pt x="31062" y="14856"/>
                    <a:pt x="34581" y="15103"/>
                  </a:cubicBezTo>
                  <a:cubicBezTo>
                    <a:pt x="34410" y="14362"/>
                    <a:pt x="34200" y="13620"/>
                    <a:pt x="33953" y="12916"/>
                  </a:cubicBezTo>
                  <a:cubicBezTo>
                    <a:pt x="31594" y="12840"/>
                    <a:pt x="29293" y="12384"/>
                    <a:pt x="27087" y="11604"/>
                  </a:cubicBezTo>
                  <a:cubicBezTo>
                    <a:pt x="26630" y="11471"/>
                    <a:pt x="26174" y="11280"/>
                    <a:pt x="25850" y="10919"/>
                  </a:cubicBezTo>
                  <a:cubicBezTo>
                    <a:pt x="25546" y="10558"/>
                    <a:pt x="25375" y="10006"/>
                    <a:pt x="25603" y="9587"/>
                  </a:cubicBezTo>
                  <a:cubicBezTo>
                    <a:pt x="25793" y="9226"/>
                    <a:pt x="26231" y="9055"/>
                    <a:pt x="26630" y="9055"/>
                  </a:cubicBezTo>
                  <a:cubicBezTo>
                    <a:pt x="26653" y="9054"/>
                    <a:pt x="26676" y="9053"/>
                    <a:pt x="26699" y="9053"/>
                  </a:cubicBezTo>
                  <a:cubicBezTo>
                    <a:pt x="27073" y="9053"/>
                    <a:pt x="27432" y="9194"/>
                    <a:pt x="27790" y="9283"/>
                  </a:cubicBezTo>
                  <a:cubicBezTo>
                    <a:pt x="29085" y="9626"/>
                    <a:pt x="30419" y="9803"/>
                    <a:pt x="31748" y="9803"/>
                  </a:cubicBezTo>
                  <a:cubicBezTo>
                    <a:pt x="32040" y="9803"/>
                    <a:pt x="32331" y="9795"/>
                    <a:pt x="32622" y="9778"/>
                  </a:cubicBezTo>
                  <a:cubicBezTo>
                    <a:pt x="32317" y="9188"/>
                    <a:pt x="31975" y="8617"/>
                    <a:pt x="31632" y="8047"/>
                  </a:cubicBezTo>
                  <a:cubicBezTo>
                    <a:pt x="31228" y="8072"/>
                    <a:pt x="30820" y="8084"/>
                    <a:pt x="30411" y="8084"/>
                  </a:cubicBezTo>
                  <a:cubicBezTo>
                    <a:pt x="28324" y="8084"/>
                    <a:pt x="26203" y="7767"/>
                    <a:pt x="24214" y="7210"/>
                  </a:cubicBezTo>
                  <a:cubicBezTo>
                    <a:pt x="19402" y="5878"/>
                    <a:pt x="14989" y="3444"/>
                    <a:pt x="10253" y="1865"/>
                  </a:cubicBezTo>
                  <a:cubicBezTo>
                    <a:pt x="7628" y="971"/>
                    <a:pt x="4927" y="362"/>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15;p41">
              <a:extLst>
                <a:ext uri="{FF2B5EF4-FFF2-40B4-BE49-F238E27FC236}">
                  <a16:creationId xmlns:a16="http://schemas.microsoft.com/office/drawing/2014/main" id="{B21E3A9D-5C66-FF9D-EACC-BD2E7ADF8CF4}"/>
                </a:ext>
              </a:extLst>
            </p:cNvPr>
            <p:cNvSpPr/>
            <p:nvPr/>
          </p:nvSpPr>
          <p:spPr>
            <a:xfrm>
              <a:off x="2736300" y="1149075"/>
              <a:ext cx="1122250" cy="500200"/>
            </a:xfrm>
            <a:custGeom>
              <a:avLst/>
              <a:gdLst/>
              <a:ahLst/>
              <a:cxnLst/>
              <a:rect l="l" t="t" r="r" b="b"/>
              <a:pathLst>
                <a:path w="44890" h="20008" extrusionOk="0">
                  <a:moveTo>
                    <a:pt x="24263" y="12210"/>
                  </a:moveTo>
                  <a:cubicBezTo>
                    <a:pt x="25054" y="12210"/>
                    <a:pt x="25901" y="12474"/>
                    <a:pt x="26534" y="12723"/>
                  </a:cubicBezTo>
                  <a:cubicBezTo>
                    <a:pt x="28817" y="13655"/>
                    <a:pt x="31099" y="14587"/>
                    <a:pt x="33382" y="15481"/>
                  </a:cubicBezTo>
                  <a:cubicBezTo>
                    <a:pt x="33724" y="15633"/>
                    <a:pt x="34124" y="15843"/>
                    <a:pt x="34143" y="16204"/>
                  </a:cubicBezTo>
                  <a:cubicBezTo>
                    <a:pt x="34200" y="16699"/>
                    <a:pt x="33534" y="16946"/>
                    <a:pt x="33001" y="16965"/>
                  </a:cubicBezTo>
                  <a:cubicBezTo>
                    <a:pt x="32431" y="17003"/>
                    <a:pt x="31859" y="17022"/>
                    <a:pt x="31289" y="17022"/>
                  </a:cubicBezTo>
                  <a:cubicBezTo>
                    <a:pt x="29005" y="17022"/>
                    <a:pt x="26732" y="16718"/>
                    <a:pt x="24556" y="16109"/>
                  </a:cubicBezTo>
                  <a:cubicBezTo>
                    <a:pt x="23396" y="15805"/>
                    <a:pt x="21551" y="14701"/>
                    <a:pt x="22350" y="13237"/>
                  </a:cubicBezTo>
                  <a:cubicBezTo>
                    <a:pt x="22764" y="12464"/>
                    <a:pt x="23487" y="12210"/>
                    <a:pt x="24263" y="12210"/>
                  </a:cubicBezTo>
                  <a:close/>
                  <a:moveTo>
                    <a:pt x="7443" y="0"/>
                  </a:moveTo>
                  <a:cubicBezTo>
                    <a:pt x="6444" y="0"/>
                    <a:pt x="5445" y="57"/>
                    <a:pt x="4451" y="170"/>
                  </a:cubicBezTo>
                  <a:cubicBezTo>
                    <a:pt x="3919" y="816"/>
                    <a:pt x="3443" y="1482"/>
                    <a:pt x="3025" y="2167"/>
                  </a:cubicBezTo>
                  <a:cubicBezTo>
                    <a:pt x="4003" y="1995"/>
                    <a:pt x="4997" y="1911"/>
                    <a:pt x="5992" y="1911"/>
                  </a:cubicBezTo>
                  <a:cubicBezTo>
                    <a:pt x="10296" y="1911"/>
                    <a:pt x="14617" y="3488"/>
                    <a:pt x="17785" y="6408"/>
                  </a:cubicBezTo>
                  <a:cubicBezTo>
                    <a:pt x="19211" y="7721"/>
                    <a:pt x="20505" y="9566"/>
                    <a:pt x="20048" y="11468"/>
                  </a:cubicBezTo>
                  <a:cubicBezTo>
                    <a:pt x="19668" y="13085"/>
                    <a:pt x="18051" y="14207"/>
                    <a:pt x="16377" y="14473"/>
                  </a:cubicBezTo>
                  <a:cubicBezTo>
                    <a:pt x="16055" y="14521"/>
                    <a:pt x="15732" y="14544"/>
                    <a:pt x="15409" y="14544"/>
                  </a:cubicBezTo>
                  <a:cubicBezTo>
                    <a:pt x="14075" y="14544"/>
                    <a:pt x="12745" y="14164"/>
                    <a:pt x="11489" y="13674"/>
                  </a:cubicBezTo>
                  <a:cubicBezTo>
                    <a:pt x="7456" y="12210"/>
                    <a:pt x="3785" y="9927"/>
                    <a:pt x="666" y="6998"/>
                  </a:cubicBezTo>
                  <a:cubicBezTo>
                    <a:pt x="400" y="7759"/>
                    <a:pt x="171" y="8539"/>
                    <a:pt x="0" y="9357"/>
                  </a:cubicBezTo>
                  <a:cubicBezTo>
                    <a:pt x="5954" y="15253"/>
                    <a:pt x="14247" y="18525"/>
                    <a:pt x="22597" y="19571"/>
                  </a:cubicBezTo>
                  <a:cubicBezTo>
                    <a:pt x="24977" y="19874"/>
                    <a:pt x="27361" y="20008"/>
                    <a:pt x="29743" y="20008"/>
                  </a:cubicBezTo>
                  <a:cubicBezTo>
                    <a:pt x="34692" y="20008"/>
                    <a:pt x="39636" y="19429"/>
                    <a:pt x="44528" y="18582"/>
                  </a:cubicBezTo>
                  <a:cubicBezTo>
                    <a:pt x="44623" y="18087"/>
                    <a:pt x="44699" y="17574"/>
                    <a:pt x="44756" y="17079"/>
                  </a:cubicBezTo>
                  <a:lnTo>
                    <a:pt x="44756" y="17079"/>
                  </a:lnTo>
                  <a:cubicBezTo>
                    <a:pt x="43497" y="17225"/>
                    <a:pt x="42232" y="17298"/>
                    <a:pt x="40964" y="17298"/>
                  </a:cubicBezTo>
                  <a:cubicBezTo>
                    <a:pt x="40086" y="17298"/>
                    <a:pt x="39206" y="17263"/>
                    <a:pt x="38327" y="17193"/>
                  </a:cubicBezTo>
                  <a:cubicBezTo>
                    <a:pt x="37833" y="17155"/>
                    <a:pt x="37243" y="17041"/>
                    <a:pt x="37053" y="16584"/>
                  </a:cubicBezTo>
                  <a:cubicBezTo>
                    <a:pt x="36882" y="16147"/>
                    <a:pt x="37167" y="15652"/>
                    <a:pt x="37566" y="15462"/>
                  </a:cubicBezTo>
                  <a:cubicBezTo>
                    <a:pt x="37966" y="15253"/>
                    <a:pt x="38441" y="15253"/>
                    <a:pt x="38898" y="15253"/>
                  </a:cubicBezTo>
                  <a:cubicBezTo>
                    <a:pt x="40895" y="15272"/>
                    <a:pt x="42873" y="15291"/>
                    <a:pt x="44870" y="15329"/>
                  </a:cubicBezTo>
                  <a:cubicBezTo>
                    <a:pt x="44870" y="15044"/>
                    <a:pt x="44889" y="14720"/>
                    <a:pt x="44889" y="14435"/>
                  </a:cubicBezTo>
                  <a:cubicBezTo>
                    <a:pt x="44889" y="14207"/>
                    <a:pt x="44889" y="13960"/>
                    <a:pt x="44870" y="13731"/>
                  </a:cubicBezTo>
                  <a:cubicBezTo>
                    <a:pt x="44448" y="13757"/>
                    <a:pt x="44025" y="13769"/>
                    <a:pt x="43602" y="13769"/>
                  </a:cubicBezTo>
                  <a:cubicBezTo>
                    <a:pt x="41142" y="13769"/>
                    <a:pt x="38667" y="13350"/>
                    <a:pt x="36330" y="12571"/>
                  </a:cubicBezTo>
                  <a:cubicBezTo>
                    <a:pt x="29444" y="10213"/>
                    <a:pt x="24043" y="4716"/>
                    <a:pt x="17309" y="1938"/>
                  </a:cubicBezTo>
                  <a:cubicBezTo>
                    <a:pt x="14196" y="646"/>
                    <a:pt x="10823" y="0"/>
                    <a:pt x="7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6;p41">
              <a:extLst>
                <a:ext uri="{FF2B5EF4-FFF2-40B4-BE49-F238E27FC236}">
                  <a16:creationId xmlns:a16="http://schemas.microsoft.com/office/drawing/2014/main" id="{14EC0C09-6620-4E5C-4087-21CB188710B3}"/>
                </a:ext>
              </a:extLst>
            </p:cNvPr>
            <p:cNvSpPr/>
            <p:nvPr/>
          </p:nvSpPr>
          <p:spPr>
            <a:xfrm>
              <a:off x="2722975" y="1433850"/>
              <a:ext cx="272500" cy="196725"/>
            </a:xfrm>
            <a:custGeom>
              <a:avLst/>
              <a:gdLst/>
              <a:ahLst/>
              <a:cxnLst/>
              <a:rect l="l" t="t" r="r" b="b"/>
              <a:pathLst>
                <a:path w="10900" h="7869" extrusionOk="0">
                  <a:moveTo>
                    <a:pt x="229" y="1"/>
                  </a:moveTo>
                  <a:cubicBezTo>
                    <a:pt x="77" y="1009"/>
                    <a:pt x="1" y="2036"/>
                    <a:pt x="1" y="3044"/>
                  </a:cubicBezTo>
                  <a:cubicBezTo>
                    <a:pt x="1" y="3691"/>
                    <a:pt x="58" y="4357"/>
                    <a:pt x="96" y="5003"/>
                  </a:cubicBezTo>
                  <a:cubicBezTo>
                    <a:pt x="2552" y="6837"/>
                    <a:pt x="5591" y="7868"/>
                    <a:pt x="8639" y="7868"/>
                  </a:cubicBezTo>
                  <a:cubicBezTo>
                    <a:pt x="8942" y="7868"/>
                    <a:pt x="9246" y="7858"/>
                    <a:pt x="9549" y="7837"/>
                  </a:cubicBezTo>
                  <a:cubicBezTo>
                    <a:pt x="9930" y="7780"/>
                    <a:pt x="10348" y="7742"/>
                    <a:pt x="10595" y="7419"/>
                  </a:cubicBezTo>
                  <a:cubicBezTo>
                    <a:pt x="10900" y="7019"/>
                    <a:pt x="10728" y="6411"/>
                    <a:pt x="10348" y="6068"/>
                  </a:cubicBezTo>
                  <a:cubicBezTo>
                    <a:pt x="9968" y="5745"/>
                    <a:pt x="9454" y="5612"/>
                    <a:pt x="8978" y="5479"/>
                  </a:cubicBezTo>
                  <a:cubicBezTo>
                    <a:pt x="5631" y="4528"/>
                    <a:pt x="2549" y="2607"/>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7;p41">
              <a:extLst>
                <a:ext uri="{FF2B5EF4-FFF2-40B4-BE49-F238E27FC236}">
                  <a16:creationId xmlns:a16="http://schemas.microsoft.com/office/drawing/2014/main" id="{FBE5553D-E834-39CE-0E86-C1C644184932}"/>
                </a:ext>
              </a:extLst>
            </p:cNvPr>
            <p:cNvSpPr/>
            <p:nvPr/>
          </p:nvSpPr>
          <p:spPr>
            <a:xfrm>
              <a:off x="2818550" y="1799800"/>
              <a:ext cx="925400" cy="185675"/>
            </a:xfrm>
            <a:custGeom>
              <a:avLst/>
              <a:gdLst/>
              <a:ahLst/>
              <a:cxnLst/>
              <a:rect l="l" t="t" r="r" b="b"/>
              <a:pathLst>
                <a:path w="37016" h="7427" extrusionOk="0">
                  <a:moveTo>
                    <a:pt x="24652" y="0"/>
                  </a:moveTo>
                  <a:cubicBezTo>
                    <a:pt x="24462" y="0"/>
                    <a:pt x="24272" y="3"/>
                    <a:pt x="24081" y="9"/>
                  </a:cubicBezTo>
                  <a:cubicBezTo>
                    <a:pt x="20125" y="142"/>
                    <a:pt x="16321" y="1511"/>
                    <a:pt x="12402" y="2063"/>
                  </a:cubicBezTo>
                  <a:cubicBezTo>
                    <a:pt x="11098" y="2249"/>
                    <a:pt x="9781" y="2341"/>
                    <a:pt x="8462" y="2341"/>
                  </a:cubicBezTo>
                  <a:cubicBezTo>
                    <a:pt x="5607" y="2341"/>
                    <a:pt x="2746" y="1913"/>
                    <a:pt x="1" y="1093"/>
                  </a:cubicBezTo>
                  <a:lnTo>
                    <a:pt x="1" y="1093"/>
                  </a:lnTo>
                  <a:cubicBezTo>
                    <a:pt x="590" y="1968"/>
                    <a:pt x="1237" y="2805"/>
                    <a:pt x="1941" y="3585"/>
                  </a:cubicBezTo>
                  <a:cubicBezTo>
                    <a:pt x="3837" y="3974"/>
                    <a:pt x="5764" y="4168"/>
                    <a:pt x="7689" y="4168"/>
                  </a:cubicBezTo>
                  <a:cubicBezTo>
                    <a:pt x="10186" y="4168"/>
                    <a:pt x="12678" y="3841"/>
                    <a:pt x="15084" y="3185"/>
                  </a:cubicBezTo>
                  <a:cubicBezTo>
                    <a:pt x="16407" y="2812"/>
                    <a:pt x="17767" y="2350"/>
                    <a:pt x="19114" y="2350"/>
                  </a:cubicBezTo>
                  <a:cubicBezTo>
                    <a:pt x="19414" y="2350"/>
                    <a:pt x="19713" y="2372"/>
                    <a:pt x="20011" y="2424"/>
                  </a:cubicBezTo>
                  <a:cubicBezTo>
                    <a:pt x="21818" y="2729"/>
                    <a:pt x="23263" y="3984"/>
                    <a:pt x="24823" y="4935"/>
                  </a:cubicBezTo>
                  <a:cubicBezTo>
                    <a:pt x="26820" y="6153"/>
                    <a:pt x="29046" y="6856"/>
                    <a:pt x="31328" y="7427"/>
                  </a:cubicBezTo>
                  <a:cubicBezTo>
                    <a:pt x="32203" y="6856"/>
                    <a:pt x="33059" y="6229"/>
                    <a:pt x="33858" y="5525"/>
                  </a:cubicBezTo>
                  <a:cubicBezTo>
                    <a:pt x="31328" y="4669"/>
                    <a:pt x="28741" y="4079"/>
                    <a:pt x="26097" y="3756"/>
                  </a:cubicBezTo>
                  <a:cubicBezTo>
                    <a:pt x="25717" y="3699"/>
                    <a:pt x="25318" y="3661"/>
                    <a:pt x="24975" y="3490"/>
                  </a:cubicBezTo>
                  <a:cubicBezTo>
                    <a:pt x="24633" y="3299"/>
                    <a:pt x="24347" y="2957"/>
                    <a:pt x="24347" y="2577"/>
                  </a:cubicBezTo>
                  <a:cubicBezTo>
                    <a:pt x="24347" y="2101"/>
                    <a:pt x="24766" y="1721"/>
                    <a:pt x="25241" y="1607"/>
                  </a:cubicBezTo>
                  <a:cubicBezTo>
                    <a:pt x="25378" y="1573"/>
                    <a:pt x="25515" y="1559"/>
                    <a:pt x="25654" y="1559"/>
                  </a:cubicBezTo>
                  <a:cubicBezTo>
                    <a:pt x="25982" y="1559"/>
                    <a:pt x="26315" y="1635"/>
                    <a:pt x="26649" y="1702"/>
                  </a:cubicBezTo>
                  <a:cubicBezTo>
                    <a:pt x="29654" y="2367"/>
                    <a:pt x="32679" y="3052"/>
                    <a:pt x="35703" y="3718"/>
                  </a:cubicBezTo>
                  <a:cubicBezTo>
                    <a:pt x="36159" y="3223"/>
                    <a:pt x="36616" y="2710"/>
                    <a:pt x="37015" y="2158"/>
                  </a:cubicBezTo>
                  <a:cubicBezTo>
                    <a:pt x="35798" y="1873"/>
                    <a:pt x="34562" y="1607"/>
                    <a:pt x="33344" y="1321"/>
                  </a:cubicBezTo>
                  <a:cubicBezTo>
                    <a:pt x="30470" y="661"/>
                    <a:pt x="27562" y="0"/>
                    <a:pt x="24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8;p41">
              <a:extLst>
                <a:ext uri="{FF2B5EF4-FFF2-40B4-BE49-F238E27FC236}">
                  <a16:creationId xmlns:a16="http://schemas.microsoft.com/office/drawing/2014/main" id="{B2759F23-960B-7B42-68C8-83E2F1710E63}"/>
                </a:ext>
              </a:extLst>
            </p:cNvPr>
            <p:cNvSpPr/>
            <p:nvPr/>
          </p:nvSpPr>
          <p:spPr>
            <a:xfrm>
              <a:off x="2733925" y="1623125"/>
              <a:ext cx="1100375" cy="165400"/>
            </a:xfrm>
            <a:custGeom>
              <a:avLst/>
              <a:gdLst/>
              <a:ahLst/>
              <a:cxnLst/>
              <a:rect l="l" t="t" r="r" b="b"/>
              <a:pathLst>
                <a:path w="44015" h="6616" extrusionOk="0">
                  <a:moveTo>
                    <a:pt x="0" y="0"/>
                  </a:moveTo>
                  <a:cubicBezTo>
                    <a:pt x="362" y="1826"/>
                    <a:pt x="951" y="3595"/>
                    <a:pt x="1731" y="5231"/>
                  </a:cubicBezTo>
                  <a:cubicBezTo>
                    <a:pt x="3743" y="6224"/>
                    <a:pt x="6078" y="6615"/>
                    <a:pt x="8422" y="6615"/>
                  </a:cubicBezTo>
                  <a:cubicBezTo>
                    <a:pt x="9490" y="6615"/>
                    <a:pt x="10561" y="6534"/>
                    <a:pt x="11603" y="6391"/>
                  </a:cubicBezTo>
                  <a:cubicBezTo>
                    <a:pt x="15806" y="5820"/>
                    <a:pt x="19896" y="4432"/>
                    <a:pt x="24138" y="4223"/>
                  </a:cubicBezTo>
                  <a:cubicBezTo>
                    <a:pt x="24574" y="4200"/>
                    <a:pt x="25010" y="4189"/>
                    <a:pt x="25445" y="4189"/>
                  </a:cubicBezTo>
                  <a:cubicBezTo>
                    <a:pt x="28612" y="4189"/>
                    <a:pt x="31743" y="4744"/>
                    <a:pt x="34903" y="5079"/>
                  </a:cubicBezTo>
                  <a:cubicBezTo>
                    <a:pt x="36219" y="5220"/>
                    <a:pt x="37552" y="5314"/>
                    <a:pt x="38879" y="5314"/>
                  </a:cubicBezTo>
                  <a:cubicBezTo>
                    <a:pt x="40239" y="5314"/>
                    <a:pt x="41592" y="5215"/>
                    <a:pt x="42911" y="4965"/>
                  </a:cubicBezTo>
                  <a:cubicBezTo>
                    <a:pt x="43349" y="4071"/>
                    <a:pt x="43710" y="3119"/>
                    <a:pt x="44014" y="2130"/>
                  </a:cubicBezTo>
                  <a:lnTo>
                    <a:pt x="44014" y="2130"/>
                  </a:lnTo>
                  <a:cubicBezTo>
                    <a:pt x="40258" y="3066"/>
                    <a:pt x="36402" y="3534"/>
                    <a:pt x="32540" y="3534"/>
                  </a:cubicBezTo>
                  <a:cubicBezTo>
                    <a:pt x="31063" y="3534"/>
                    <a:pt x="29586" y="3466"/>
                    <a:pt x="28113" y="3329"/>
                  </a:cubicBezTo>
                  <a:cubicBezTo>
                    <a:pt x="24784" y="3024"/>
                    <a:pt x="21475" y="2321"/>
                    <a:pt x="18146" y="2264"/>
                  </a:cubicBezTo>
                  <a:cubicBezTo>
                    <a:pt x="17923" y="2259"/>
                    <a:pt x="17700" y="2257"/>
                    <a:pt x="17477" y="2257"/>
                  </a:cubicBezTo>
                  <a:cubicBezTo>
                    <a:pt x="14815" y="2257"/>
                    <a:pt x="12154" y="2573"/>
                    <a:pt x="9492" y="2573"/>
                  </a:cubicBezTo>
                  <a:cubicBezTo>
                    <a:pt x="8858" y="2573"/>
                    <a:pt x="8224" y="2555"/>
                    <a:pt x="7589" y="2511"/>
                  </a:cubicBezTo>
                  <a:cubicBezTo>
                    <a:pt x="4907" y="2359"/>
                    <a:pt x="2111" y="159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9;p41">
              <a:extLst>
                <a:ext uri="{FF2B5EF4-FFF2-40B4-BE49-F238E27FC236}">
                  <a16:creationId xmlns:a16="http://schemas.microsoft.com/office/drawing/2014/main" id="{998D69EC-AB41-06EF-FB09-A53BC3433B4F}"/>
                </a:ext>
              </a:extLst>
            </p:cNvPr>
            <p:cNvSpPr/>
            <p:nvPr/>
          </p:nvSpPr>
          <p:spPr>
            <a:xfrm>
              <a:off x="2965025" y="1921300"/>
              <a:ext cx="527850" cy="146925"/>
            </a:xfrm>
            <a:custGeom>
              <a:avLst/>
              <a:gdLst/>
              <a:ahLst/>
              <a:cxnLst/>
              <a:rect l="l" t="t" r="r" b="b"/>
              <a:pathLst>
                <a:path w="21114" h="5877" extrusionOk="0">
                  <a:moveTo>
                    <a:pt x="11392" y="1"/>
                  </a:moveTo>
                  <a:cubicBezTo>
                    <a:pt x="10169" y="1"/>
                    <a:pt x="8936" y="275"/>
                    <a:pt x="7761" y="627"/>
                  </a:cubicBezTo>
                  <a:cubicBezTo>
                    <a:pt x="6125" y="1121"/>
                    <a:pt x="4508" y="1787"/>
                    <a:pt x="2796" y="2091"/>
                  </a:cubicBezTo>
                  <a:cubicBezTo>
                    <a:pt x="2194" y="2207"/>
                    <a:pt x="1565" y="2270"/>
                    <a:pt x="928" y="2270"/>
                  </a:cubicBezTo>
                  <a:cubicBezTo>
                    <a:pt x="620" y="2270"/>
                    <a:pt x="310" y="2256"/>
                    <a:pt x="0" y="2225"/>
                  </a:cubicBezTo>
                  <a:lnTo>
                    <a:pt x="0" y="2225"/>
                  </a:lnTo>
                  <a:cubicBezTo>
                    <a:pt x="799" y="2757"/>
                    <a:pt x="1598" y="3271"/>
                    <a:pt x="2454" y="3708"/>
                  </a:cubicBezTo>
                  <a:cubicBezTo>
                    <a:pt x="4432" y="3080"/>
                    <a:pt x="6429" y="2548"/>
                    <a:pt x="8445" y="2148"/>
                  </a:cubicBezTo>
                  <a:cubicBezTo>
                    <a:pt x="9316" y="1976"/>
                    <a:pt x="10212" y="1817"/>
                    <a:pt x="11090" y="1817"/>
                  </a:cubicBezTo>
                  <a:cubicBezTo>
                    <a:pt x="11765" y="1817"/>
                    <a:pt x="12431" y="1911"/>
                    <a:pt x="13068" y="2167"/>
                  </a:cubicBezTo>
                  <a:cubicBezTo>
                    <a:pt x="14798" y="2852"/>
                    <a:pt x="15921" y="4602"/>
                    <a:pt x="17271" y="5877"/>
                  </a:cubicBezTo>
                  <a:cubicBezTo>
                    <a:pt x="18603" y="5610"/>
                    <a:pt x="19877" y="5268"/>
                    <a:pt x="21113" y="4792"/>
                  </a:cubicBezTo>
                  <a:cubicBezTo>
                    <a:pt x="19972" y="4355"/>
                    <a:pt x="18926" y="3670"/>
                    <a:pt x="17937" y="2947"/>
                  </a:cubicBezTo>
                  <a:cubicBezTo>
                    <a:pt x="16358" y="1806"/>
                    <a:pt x="14779" y="570"/>
                    <a:pt x="12877" y="151"/>
                  </a:cubicBezTo>
                  <a:cubicBezTo>
                    <a:pt x="12387" y="47"/>
                    <a:pt x="11890" y="1"/>
                    <a:pt x="1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20;p41">
              <a:extLst>
                <a:ext uri="{FF2B5EF4-FFF2-40B4-BE49-F238E27FC236}">
                  <a16:creationId xmlns:a16="http://schemas.microsoft.com/office/drawing/2014/main" id="{195FE06B-7BFE-9107-2088-9359F81DE9EA}"/>
                </a:ext>
              </a:extLst>
            </p:cNvPr>
            <p:cNvSpPr/>
            <p:nvPr/>
          </p:nvSpPr>
          <p:spPr>
            <a:xfrm>
              <a:off x="2838125" y="1266700"/>
              <a:ext cx="278600" cy="152375"/>
            </a:xfrm>
            <a:custGeom>
              <a:avLst/>
              <a:gdLst/>
              <a:ahLst/>
              <a:cxnLst/>
              <a:rect l="l" t="t" r="r" b="b"/>
              <a:pathLst>
                <a:path w="11144" h="6095" extrusionOk="0">
                  <a:moveTo>
                    <a:pt x="2457" y="0"/>
                  </a:moveTo>
                  <a:cubicBezTo>
                    <a:pt x="65" y="0"/>
                    <a:pt x="0" y="1879"/>
                    <a:pt x="1843" y="3320"/>
                  </a:cubicBezTo>
                  <a:cubicBezTo>
                    <a:pt x="3821" y="4785"/>
                    <a:pt x="6198" y="5736"/>
                    <a:pt x="8652" y="6059"/>
                  </a:cubicBezTo>
                  <a:cubicBezTo>
                    <a:pt x="8834" y="6081"/>
                    <a:pt x="9027" y="6095"/>
                    <a:pt x="9222" y="6095"/>
                  </a:cubicBezTo>
                  <a:cubicBezTo>
                    <a:pt x="9880" y="6095"/>
                    <a:pt x="10555" y="5937"/>
                    <a:pt x="10878" y="5393"/>
                  </a:cubicBezTo>
                  <a:cubicBezTo>
                    <a:pt x="11144" y="4937"/>
                    <a:pt x="11068" y="4366"/>
                    <a:pt x="10840" y="3910"/>
                  </a:cubicBezTo>
                  <a:cubicBezTo>
                    <a:pt x="10592" y="3491"/>
                    <a:pt x="10193" y="3130"/>
                    <a:pt x="9793" y="2826"/>
                  </a:cubicBezTo>
                  <a:cubicBezTo>
                    <a:pt x="7834" y="1323"/>
                    <a:pt x="5266" y="163"/>
                    <a:pt x="2775" y="11"/>
                  </a:cubicBezTo>
                  <a:cubicBezTo>
                    <a:pt x="2664" y="4"/>
                    <a:pt x="2558"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21;p41">
              <a:extLst>
                <a:ext uri="{FF2B5EF4-FFF2-40B4-BE49-F238E27FC236}">
                  <a16:creationId xmlns:a16="http://schemas.microsoft.com/office/drawing/2014/main" id="{47C10F65-4908-4734-80F9-3A25F753F957}"/>
                </a:ext>
              </a:extLst>
            </p:cNvPr>
            <p:cNvSpPr/>
            <p:nvPr/>
          </p:nvSpPr>
          <p:spPr>
            <a:xfrm>
              <a:off x="2497100" y="797575"/>
              <a:ext cx="535475" cy="488950"/>
            </a:xfrm>
            <a:custGeom>
              <a:avLst/>
              <a:gdLst/>
              <a:ahLst/>
              <a:cxnLst/>
              <a:rect l="l" t="t" r="r" b="b"/>
              <a:pathLst>
                <a:path w="21419" h="19558" extrusionOk="0">
                  <a:moveTo>
                    <a:pt x="10702" y="0"/>
                  </a:moveTo>
                  <a:cubicBezTo>
                    <a:pt x="10008" y="0"/>
                    <a:pt x="9303" y="75"/>
                    <a:pt x="8598" y="230"/>
                  </a:cubicBezTo>
                  <a:cubicBezTo>
                    <a:pt x="3329" y="1391"/>
                    <a:pt x="1" y="6602"/>
                    <a:pt x="1161" y="11890"/>
                  </a:cubicBezTo>
                  <a:cubicBezTo>
                    <a:pt x="2165" y="16451"/>
                    <a:pt x="6206" y="19558"/>
                    <a:pt x="10691" y="19558"/>
                  </a:cubicBezTo>
                  <a:cubicBezTo>
                    <a:pt x="11387" y="19558"/>
                    <a:pt x="12094" y="19483"/>
                    <a:pt x="12802" y="19327"/>
                  </a:cubicBezTo>
                  <a:cubicBezTo>
                    <a:pt x="18071" y="18167"/>
                    <a:pt x="21418" y="12955"/>
                    <a:pt x="20258" y="7686"/>
                  </a:cubicBezTo>
                  <a:cubicBezTo>
                    <a:pt x="19253" y="3123"/>
                    <a:pt x="15194" y="0"/>
                    <a:pt x="10702"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22;p41">
              <a:extLst>
                <a:ext uri="{FF2B5EF4-FFF2-40B4-BE49-F238E27FC236}">
                  <a16:creationId xmlns:a16="http://schemas.microsoft.com/office/drawing/2014/main" id="{979C887A-32B4-53CD-DBF7-0E2CECFF7899}"/>
                </a:ext>
              </a:extLst>
            </p:cNvPr>
            <p:cNvSpPr/>
            <p:nvPr/>
          </p:nvSpPr>
          <p:spPr>
            <a:xfrm>
              <a:off x="2588400" y="865125"/>
              <a:ext cx="352875" cy="352875"/>
            </a:xfrm>
            <a:custGeom>
              <a:avLst/>
              <a:gdLst/>
              <a:ahLst/>
              <a:cxnLst/>
              <a:rect l="l" t="t" r="r" b="b"/>
              <a:pathLst>
                <a:path w="14115" h="14115" extrusionOk="0">
                  <a:moveTo>
                    <a:pt x="7057" y="1"/>
                  </a:moveTo>
                  <a:cubicBezTo>
                    <a:pt x="3158" y="1"/>
                    <a:pt x="1" y="3158"/>
                    <a:pt x="1" y="7058"/>
                  </a:cubicBezTo>
                  <a:cubicBezTo>
                    <a:pt x="1" y="10957"/>
                    <a:pt x="3158" y="14114"/>
                    <a:pt x="7057" y="14114"/>
                  </a:cubicBezTo>
                  <a:cubicBezTo>
                    <a:pt x="10957" y="14114"/>
                    <a:pt x="14114" y="10957"/>
                    <a:pt x="14114" y="7058"/>
                  </a:cubicBezTo>
                  <a:cubicBezTo>
                    <a:pt x="14114" y="3158"/>
                    <a:pt x="10957" y="1"/>
                    <a:pt x="7057"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23;p41">
              <a:extLst>
                <a:ext uri="{FF2B5EF4-FFF2-40B4-BE49-F238E27FC236}">
                  <a16:creationId xmlns:a16="http://schemas.microsoft.com/office/drawing/2014/main" id="{6C957651-AE0A-D782-B208-803341FE7974}"/>
                </a:ext>
              </a:extLst>
            </p:cNvPr>
            <p:cNvSpPr/>
            <p:nvPr/>
          </p:nvSpPr>
          <p:spPr>
            <a:xfrm>
              <a:off x="2640725" y="928850"/>
              <a:ext cx="248225" cy="225775"/>
            </a:xfrm>
            <a:custGeom>
              <a:avLst/>
              <a:gdLst/>
              <a:ahLst/>
              <a:cxnLst/>
              <a:rect l="l" t="t" r="r" b="b"/>
              <a:pathLst>
                <a:path w="9929" h="9031" extrusionOk="0">
                  <a:moveTo>
                    <a:pt x="4964" y="1"/>
                  </a:moveTo>
                  <a:cubicBezTo>
                    <a:pt x="3809" y="1"/>
                    <a:pt x="2653" y="438"/>
                    <a:pt x="1769" y="1313"/>
                  </a:cubicBezTo>
                  <a:cubicBezTo>
                    <a:pt x="0" y="3082"/>
                    <a:pt x="0" y="5935"/>
                    <a:pt x="1769" y="7704"/>
                  </a:cubicBezTo>
                  <a:cubicBezTo>
                    <a:pt x="2653" y="8589"/>
                    <a:pt x="3809" y="9031"/>
                    <a:pt x="4964" y="9031"/>
                  </a:cubicBezTo>
                  <a:cubicBezTo>
                    <a:pt x="6120" y="9031"/>
                    <a:pt x="7275" y="8589"/>
                    <a:pt x="8160" y="7704"/>
                  </a:cubicBezTo>
                  <a:cubicBezTo>
                    <a:pt x="9929" y="5935"/>
                    <a:pt x="9929" y="3082"/>
                    <a:pt x="8160" y="1313"/>
                  </a:cubicBezTo>
                  <a:cubicBezTo>
                    <a:pt x="7275" y="438"/>
                    <a:pt x="6120" y="1"/>
                    <a:pt x="4964"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24;p41">
              <a:extLst>
                <a:ext uri="{FF2B5EF4-FFF2-40B4-BE49-F238E27FC236}">
                  <a16:creationId xmlns:a16="http://schemas.microsoft.com/office/drawing/2014/main" id="{380E830D-799C-E0BC-1F48-58159A1971B9}"/>
                </a:ext>
              </a:extLst>
            </p:cNvPr>
            <p:cNvSpPr/>
            <p:nvPr/>
          </p:nvSpPr>
          <p:spPr>
            <a:xfrm>
              <a:off x="2705375" y="982125"/>
              <a:ext cx="118925" cy="118900"/>
            </a:xfrm>
            <a:custGeom>
              <a:avLst/>
              <a:gdLst/>
              <a:ahLst/>
              <a:cxnLst/>
              <a:rect l="l" t="t" r="r" b="b"/>
              <a:pathLst>
                <a:path w="4757" h="4756" extrusionOk="0">
                  <a:moveTo>
                    <a:pt x="2378" y="0"/>
                  </a:moveTo>
                  <a:cubicBezTo>
                    <a:pt x="1066" y="0"/>
                    <a:pt x="1" y="1046"/>
                    <a:pt x="1" y="2378"/>
                  </a:cubicBezTo>
                  <a:cubicBezTo>
                    <a:pt x="1" y="3690"/>
                    <a:pt x="1066" y="4755"/>
                    <a:pt x="2378" y="4755"/>
                  </a:cubicBezTo>
                  <a:cubicBezTo>
                    <a:pt x="3691" y="4755"/>
                    <a:pt x="4756" y="3690"/>
                    <a:pt x="4756" y="2378"/>
                  </a:cubicBezTo>
                  <a:cubicBezTo>
                    <a:pt x="4756" y="1084"/>
                    <a:pt x="3691" y="0"/>
                    <a:pt x="2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25;p41">
              <a:extLst>
                <a:ext uri="{FF2B5EF4-FFF2-40B4-BE49-F238E27FC236}">
                  <a16:creationId xmlns:a16="http://schemas.microsoft.com/office/drawing/2014/main" id="{180630A9-ADF8-58B2-2024-292CA8F71D3B}"/>
                </a:ext>
              </a:extLst>
            </p:cNvPr>
            <p:cNvSpPr/>
            <p:nvPr/>
          </p:nvSpPr>
          <p:spPr>
            <a:xfrm>
              <a:off x="1763850" y="2277900"/>
              <a:ext cx="543075" cy="543550"/>
            </a:xfrm>
            <a:custGeom>
              <a:avLst/>
              <a:gdLst/>
              <a:ahLst/>
              <a:cxnLst/>
              <a:rect l="l" t="t" r="r" b="b"/>
              <a:pathLst>
                <a:path w="21723" h="21742" extrusionOk="0">
                  <a:moveTo>
                    <a:pt x="10862" y="1"/>
                  </a:moveTo>
                  <a:cubicBezTo>
                    <a:pt x="4870" y="1"/>
                    <a:pt x="1" y="4870"/>
                    <a:pt x="1" y="10881"/>
                  </a:cubicBezTo>
                  <a:cubicBezTo>
                    <a:pt x="1" y="16872"/>
                    <a:pt x="4870" y="21741"/>
                    <a:pt x="10862" y="21741"/>
                  </a:cubicBezTo>
                  <a:cubicBezTo>
                    <a:pt x="16872" y="21741"/>
                    <a:pt x="21722" y="16872"/>
                    <a:pt x="21722" y="10881"/>
                  </a:cubicBezTo>
                  <a:cubicBezTo>
                    <a:pt x="21722" y="4870"/>
                    <a:pt x="16872" y="1"/>
                    <a:pt x="10862"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26;p41">
              <a:extLst>
                <a:ext uri="{FF2B5EF4-FFF2-40B4-BE49-F238E27FC236}">
                  <a16:creationId xmlns:a16="http://schemas.microsoft.com/office/drawing/2014/main" id="{CBE39544-5019-3261-338E-166C424998D1}"/>
                </a:ext>
              </a:extLst>
            </p:cNvPr>
            <p:cNvSpPr/>
            <p:nvPr/>
          </p:nvSpPr>
          <p:spPr>
            <a:xfrm>
              <a:off x="1839450" y="2353525"/>
              <a:ext cx="392350" cy="392325"/>
            </a:xfrm>
            <a:custGeom>
              <a:avLst/>
              <a:gdLst/>
              <a:ahLst/>
              <a:cxnLst/>
              <a:rect l="l" t="t" r="r" b="b"/>
              <a:pathLst>
                <a:path w="15694" h="15693" extrusionOk="0">
                  <a:moveTo>
                    <a:pt x="7838" y="0"/>
                  </a:moveTo>
                  <a:cubicBezTo>
                    <a:pt x="3501" y="0"/>
                    <a:pt x="1" y="3519"/>
                    <a:pt x="1" y="7856"/>
                  </a:cubicBezTo>
                  <a:cubicBezTo>
                    <a:pt x="1" y="12173"/>
                    <a:pt x="3501" y="15692"/>
                    <a:pt x="7838" y="15692"/>
                  </a:cubicBezTo>
                  <a:cubicBezTo>
                    <a:pt x="12174" y="15692"/>
                    <a:pt x="15693" y="12173"/>
                    <a:pt x="15693" y="7856"/>
                  </a:cubicBezTo>
                  <a:cubicBezTo>
                    <a:pt x="15693" y="3519"/>
                    <a:pt x="12174" y="0"/>
                    <a:pt x="783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27;p41">
              <a:extLst>
                <a:ext uri="{FF2B5EF4-FFF2-40B4-BE49-F238E27FC236}">
                  <a16:creationId xmlns:a16="http://schemas.microsoft.com/office/drawing/2014/main" id="{6D5B0679-6A51-33BE-373E-B0B61575261D}"/>
                </a:ext>
              </a:extLst>
            </p:cNvPr>
            <p:cNvSpPr/>
            <p:nvPr/>
          </p:nvSpPr>
          <p:spPr>
            <a:xfrm>
              <a:off x="1900325" y="2424525"/>
              <a:ext cx="270125" cy="250775"/>
            </a:xfrm>
            <a:custGeom>
              <a:avLst/>
              <a:gdLst/>
              <a:ahLst/>
              <a:cxnLst/>
              <a:rect l="l" t="t" r="r" b="b"/>
              <a:pathLst>
                <a:path w="10805" h="10031" extrusionOk="0">
                  <a:moveTo>
                    <a:pt x="5414" y="1"/>
                  </a:moveTo>
                  <a:cubicBezTo>
                    <a:pt x="5140" y="1"/>
                    <a:pt x="4863" y="23"/>
                    <a:pt x="4585" y="70"/>
                  </a:cubicBezTo>
                  <a:cubicBezTo>
                    <a:pt x="1846" y="527"/>
                    <a:pt x="1" y="3114"/>
                    <a:pt x="457" y="5853"/>
                  </a:cubicBezTo>
                  <a:cubicBezTo>
                    <a:pt x="866" y="8309"/>
                    <a:pt x="2989" y="10031"/>
                    <a:pt x="5399" y="10031"/>
                  </a:cubicBezTo>
                  <a:cubicBezTo>
                    <a:pt x="5676" y="10031"/>
                    <a:pt x="5957" y="10008"/>
                    <a:pt x="6239" y="9961"/>
                  </a:cubicBezTo>
                  <a:cubicBezTo>
                    <a:pt x="8959" y="9505"/>
                    <a:pt x="10804" y="6918"/>
                    <a:pt x="10348" y="4198"/>
                  </a:cubicBezTo>
                  <a:cubicBezTo>
                    <a:pt x="9938" y="1739"/>
                    <a:pt x="7812" y="1"/>
                    <a:pt x="54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28;p41">
              <a:extLst>
                <a:ext uri="{FF2B5EF4-FFF2-40B4-BE49-F238E27FC236}">
                  <a16:creationId xmlns:a16="http://schemas.microsoft.com/office/drawing/2014/main" id="{61543032-2B55-18CB-9D01-EFC1BF9CF0B7}"/>
                </a:ext>
              </a:extLst>
            </p:cNvPr>
            <p:cNvSpPr/>
            <p:nvPr/>
          </p:nvSpPr>
          <p:spPr>
            <a:xfrm>
              <a:off x="1969275" y="2483800"/>
              <a:ext cx="132225" cy="131750"/>
            </a:xfrm>
            <a:custGeom>
              <a:avLst/>
              <a:gdLst/>
              <a:ahLst/>
              <a:cxnLst/>
              <a:rect l="l" t="t" r="r" b="b"/>
              <a:pathLst>
                <a:path w="5289" h="5270" extrusionOk="0">
                  <a:moveTo>
                    <a:pt x="2645" y="1"/>
                  </a:moveTo>
                  <a:cubicBezTo>
                    <a:pt x="1199" y="1"/>
                    <a:pt x="1" y="1180"/>
                    <a:pt x="1" y="2645"/>
                  </a:cubicBezTo>
                  <a:cubicBezTo>
                    <a:pt x="1" y="4090"/>
                    <a:pt x="1199" y="5269"/>
                    <a:pt x="2645" y="5269"/>
                  </a:cubicBezTo>
                  <a:cubicBezTo>
                    <a:pt x="4109" y="5269"/>
                    <a:pt x="5288" y="4090"/>
                    <a:pt x="5288" y="2645"/>
                  </a:cubicBezTo>
                  <a:cubicBezTo>
                    <a:pt x="5288" y="1180"/>
                    <a:pt x="4109" y="1"/>
                    <a:pt x="2645"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29;p41">
              <a:extLst>
                <a:ext uri="{FF2B5EF4-FFF2-40B4-BE49-F238E27FC236}">
                  <a16:creationId xmlns:a16="http://schemas.microsoft.com/office/drawing/2014/main" id="{3A9E0DB2-F8C4-568E-8DB8-3986765514E7}"/>
                </a:ext>
              </a:extLst>
            </p:cNvPr>
            <p:cNvSpPr/>
            <p:nvPr/>
          </p:nvSpPr>
          <p:spPr>
            <a:xfrm>
              <a:off x="3261750" y="2237475"/>
              <a:ext cx="498850" cy="331475"/>
            </a:xfrm>
            <a:custGeom>
              <a:avLst/>
              <a:gdLst/>
              <a:ahLst/>
              <a:cxnLst/>
              <a:rect l="l" t="t" r="r" b="b"/>
              <a:pathLst>
                <a:path w="19954" h="13259" extrusionOk="0">
                  <a:moveTo>
                    <a:pt x="818" y="1"/>
                  </a:moveTo>
                  <a:cubicBezTo>
                    <a:pt x="362" y="1"/>
                    <a:pt x="0" y="362"/>
                    <a:pt x="0" y="819"/>
                  </a:cubicBezTo>
                  <a:lnTo>
                    <a:pt x="0" y="12441"/>
                  </a:lnTo>
                  <a:cubicBezTo>
                    <a:pt x="0" y="12897"/>
                    <a:pt x="362" y="13258"/>
                    <a:pt x="818" y="13258"/>
                  </a:cubicBezTo>
                  <a:lnTo>
                    <a:pt x="19135" y="13258"/>
                  </a:lnTo>
                  <a:cubicBezTo>
                    <a:pt x="19592" y="13258"/>
                    <a:pt x="19953" y="12897"/>
                    <a:pt x="19953" y="12441"/>
                  </a:cubicBezTo>
                  <a:lnTo>
                    <a:pt x="19953" y="819"/>
                  </a:lnTo>
                  <a:cubicBezTo>
                    <a:pt x="19953" y="362"/>
                    <a:pt x="19592" y="1"/>
                    <a:pt x="1913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30;p41">
              <a:extLst>
                <a:ext uri="{FF2B5EF4-FFF2-40B4-BE49-F238E27FC236}">
                  <a16:creationId xmlns:a16="http://schemas.microsoft.com/office/drawing/2014/main" id="{C404847F-845D-A799-23A4-DD7C27E9D291}"/>
                </a:ext>
              </a:extLst>
            </p:cNvPr>
            <p:cNvSpPr/>
            <p:nvPr/>
          </p:nvSpPr>
          <p:spPr>
            <a:xfrm>
              <a:off x="2991175" y="2436725"/>
              <a:ext cx="420375" cy="278200"/>
            </a:xfrm>
            <a:custGeom>
              <a:avLst/>
              <a:gdLst/>
              <a:ahLst/>
              <a:cxnLst/>
              <a:rect l="l" t="t" r="r" b="b"/>
              <a:pathLst>
                <a:path w="16815" h="11128" extrusionOk="0">
                  <a:moveTo>
                    <a:pt x="818" y="1"/>
                  </a:moveTo>
                  <a:cubicBezTo>
                    <a:pt x="362" y="1"/>
                    <a:pt x="0" y="362"/>
                    <a:pt x="0" y="819"/>
                  </a:cubicBezTo>
                  <a:lnTo>
                    <a:pt x="0" y="10329"/>
                  </a:lnTo>
                  <a:cubicBezTo>
                    <a:pt x="38" y="10766"/>
                    <a:pt x="381" y="11128"/>
                    <a:pt x="818" y="11128"/>
                  </a:cubicBezTo>
                  <a:lnTo>
                    <a:pt x="16016" y="11128"/>
                  </a:lnTo>
                  <a:cubicBezTo>
                    <a:pt x="16453" y="11128"/>
                    <a:pt x="16815" y="10766"/>
                    <a:pt x="16815" y="10329"/>
                  </a:cubicBezTo>
                  <a:lnTo>
                    <a:pt x="16815" y="819"/>
                  </a:lnTo>
                  <a:cubicBezTo>
                    <a:pt x="16815" y="362"/>
                    <a:pt x="16453" y="1"/>
                    <a:pt x="16016"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31;p41">
              <a:extLst>
                <a:ext uri="{FF2B5EF4-FFF2-40B4-BE49-F238E27FC236}">
                  <a16:creationId xmlns:a16="http://schemas.microsoft.com/office/drawing/2014/main" id="{E922BF69-A034-33D3-4CD2-31C7AAB17023}"/>
                </a:ext>
              </a:extLst>
            </p:cNvPr>
            <p:cNvSpPr/>
            <p:nvPr/>
          </p:nvSpPr>
          <p:spPr>
            <a:xfrm>
              <a:off x="3501875" y="2662600"/>
              <a:ext cx="161225" cy="161225"/>
            </a:xfrm>
            <a:custGeom>
              <a:avLst/>
              <a:gdLst/>
              <a:ahLst/>
              <a:cxnLst/>
              <a:rect l="l" t="t" r="r" b="b"/>
              <a:pathLst>
                <a:path w="6449" h="6449" extrusionOk="0">
                  <a:moveTo>
                    <a:pt x="819" y="1"/>
                  </a:moveTo>
                  <a:cubicBezTo>
                    <a:pt x="362" y="1"/>
                    <a:pt x="1" y="362"/>
                    <a:pt x="1" y="818"/>
                  </a:cubicBezTo>
                  <a:lnTo>
                    <a:pt x="1" y="5631"/>
                  </a:lnTo>
                  <a:cubicBezTo>
                    <a:pt x="1" y="6087"/>
                    <a:pt x="362" y="6449"/>
                    <a:pt x="819" y="6449"/>
                  </a:cubicBezTo>
                  <a:lnTo>
                    <a:pt x="5631" y="6449"/>
                  </a:lnTo>
                  <a:cubicBezTo>
                    <a:pt x="6087" y="6449"/>
                    <a:pt x="6449" y="6087"/>
                    <a:pt x="6449" y="5631"/>
                  </a:cubicBezTo>
                  <a:lnTo>
                    <a:pt x="6449" y="818"/>
                  </a:lnTo>
                  <a:cubicBezTo>
                    <a:pt x="6449" y="362"/>
                    <a:pt x="6087" y="1"/>
                    <a:pt x="5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32;p41">
              <a:extLst>
                <a:ext uri="{FF2B5EF4-FFF2-40B4-BE49-F238E27FC236}">
                  <a16:creationId xmlns:a16="http://schemas.microsoft.com/office/drawing/2014/main" id="{5F5CC317-2644-8FFF-5C4F-6FA04BCAF9EB}"/>
                </a:ext>
              </a:extLst>
            </p:cNvPr>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33;p41">
              <a:extLst>
                <a:ext uri="{FF2B5EF4-FFF2-40B4-BE49-F238E27FC236}">
                  <a16:creationId xmlns:a16="http://schemas.microsoft.com/office/drawing/2014/main" id="{8F312D2F-BAAE-6383-929E-D6AE481BB1C1}"/>
                </a:ext>
              </a:extLst>
            </p:cNvPr>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34;p41">
              <a:extLst>
                <a:ext uri="{FF2B5EF4-FFF2-40B4-BE49-F238E27FC236}">
                  <a16:creationId xmlns:a16="http://schemas.microsoft.com/office/drawing/2014/main" id="{C079E21C-F570-5A55-D0ED-090E29834F3E}"/>
                </a:ext>
              </a:extLst>
            </p:cNvPr>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35;p41">
              <a:extLst>
                <a:ext uri="{FF2B5EF4-FFF2-40B4-BE49-F238E27FC236}">
                  <a16:creationId xmlns:a16="http://schemas.microsoft.com/office/drawing/2014/main" id="{588A8E73-BE95-90A6-F801-5BB6200D9E48}"/>
                </a:ext>
              </a:extLst>
            </p:cNvPr>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36;p41">
              <a:extLst>
                <a:ext uri="{FF2B5EF4-FFF2-40B4-BE49-F238E27FC236}">
                  <a16:creationId xmlns:a16="http://schemas.microsoft.com/office/drawing/2014/main" id="{B0851E31-C4E4-C33A-E4E6-2875205B84AD}"/>
                </a:ext>
              </a:extLst>
            </p:cNvPr>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37;p41">
              <a:extLst>
                <a:ext uri="{FF2B5EF4-FFF2-40B4-BE49-F238E27FC236}">
                  <a16:creationId xmlns:a16="http://schemas.microsoft.com/office/drawing/2014/main" id="{312D1F10-2797-E5DC-DEC7-0FE3924B41D2}"/>
                </a:ext>
              </a:extLst>
            </p:cNvPr>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38;p41">
              <a:extLst>
                <a:ext uri="{FF2B5EF4-FFF2-40B4-BE49-F238E27FC236}">
                  <a16:creationId xmlns:a16="http://schemas.microsoft.com/office/drawing/2014/main" id="{7421330F-92A0-C176-4789-713EF247683A}"/>
                </a:ext>
              </a:extLst>
            </p:cNvPr>
            <p:cNvSpPr/>
            <p:nvPr/>
          </p:nvSpPr>
          <p:spPr>
            <a:xfrm>
              <a:off x="949750" y="1073550"/>
              <a:ext cx="390450" cy="363525"/>
            </a:xfrm>
            <a:custGeom>
              <a:avLst/>
              <a:gdLst/>
              <a:ahLst/>
              <a:cxnLst/>
              <a:rect l="l" t="t" r="r" b="b"/>
              <a:pathLst>
                <a:path w="15618" h="14541" extrusionOk="0">
                  <a:moveTo>
                    <a:pt x="7820" y="0"/>
                  </a:moveTo>
                  <a:cubicBezTo>
                    <a:pt x="7444" y="0"/>
                    <a:pt x="7062" y="29"/>
                    <a:pt x="6677" y="90"/>
                  </a:cubicBezTo>
                  <a:cubicBezTo>
                    <a:pt x="2702" y="699"/>
                    <a:pt x="1" y="4427"/>
                    <a:pt x="610" y="8402"/>
                  </a:cubicBezTo>
                  <a:cubicBezTo>
                    <a:pt x="1177" y="11976"/>
                    <a:pt x="4273" y="14541"/>
                    <a:pt x="7783" y="14541"/>
                  </a:cubicBezTo>
                  <a:cubicBezTo>
                    <a:pt x="8159" y="14541"/>
                    <a:pt x="8539" y="14512"/>
                    <a:pt x="8922" y="14451"/>
                  </a:cubicBezTo>
                  <a:cubicBezTo>
                    <a:pt x="12897" y="13842"/>
                    <a:pt x="15617" y="10114"/>
                    <a:pt x="14989" y="6139"/>
                  </a:cubicBezTo>
                  <a:cubicBezTo>
                    <a:pt x="14422" y="2565"/>
                    <a:pt x="11341" y="0"/>
                    <a:pt x="7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9;p41">
              <a:extLst>
                <a:ext uri="{FF2B5EF4-FFF2-40B4-BE49-F238E27FC236}">
                  <a16:creationId xmlns:a16="http://schemas.microsoft.com/office/drawing/2014/main" id="{624D0AE7-981A-5C89-99FF-4C716C08D8A9}"/>
                </a:ext>
              </a:extLst>
            </p:cNvPr>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0;p41">
              <a:extLst>
                <a:ext uri="{FF2B5EF4-FFF2-40B4-BE49-F238E27FC236}">
                  <a16:creationId xmlns:a16="http://schemas.microsoft.com/office/drawing/2014/main" id="{D9996F02-403C-E523-88AC-2E1EEB9E381E}"/>
                </a:ext>
              </a:extLst>
            </p:cNvPr>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41;p41">
              <a:extLst>
                <a:ext uri="{FF2B5EF4-FFF2-40B4-BE49-F238E27FC236}">
                  <a16:creationId xmlns:a16="http://schemas.microsoft.com/office/drawing/2014/main" id="{3DAA8ED8-C122-9BD3-7325-6FB38E6637E9}"/>
                </a:ext>
              </a:extLst>
            </p:cNvPr>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42;p41">
              <a:extLst>
                <a:ext uri="{FF2B5EF4-FFF2-40B4-BE49-F238E27FC236}">
                  <a16:creationId xmlns:a16="http://schemas.microsoft.com/office/drawing/2014/main" id="{622328C5-D389-F528-5582-E94DD5B479F9}"/>
                </a:ext>
              </a:extLst>
            </p:cNvPr>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43;p41">
              <a:extLst>
                <a:ext uri="{FF2B5EF4-FFF2-40B4-BE49-F238E27FC236}">
                  <a16:creationId xmlns:a16="http://schemas.microsoft.com/office/drawing/2014/main" id="{21816FAC-A398-3897-694B-80836E488A34}"/>
                </a:ext>
              </a:extLst>
            </p:cNvPr>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44;p41">
              <a:extLst>
                <a:ext uri="{FF2B5EF4-FFF2-40B4-BE49-F238E27FC236}">
                  <a16:creationId xmlns:a16="http://schemas.microsoft.com/office/drawing/2014/main" id="{40144ADB-4529-1E4D-2EA7-A8A56CAECA88}"/>
                </a:ext>
              </a:extLst>
            </p:cNvPr>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45;p41">
              <a:extLst>
                <a:ext uri="{FF2B5EF4-FFF2-40B4-BE49-F238E27FC236}">
                  <a16:creationId xmlns:a16="http://schemas.microsoft.com/office/drawing/2014/main" id="{72A52ED0-0760-FEBB-D9B9-46F593782538}"/>
                </a:ext>
              </a:extLst>
            </p:cNvPr>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46;p41">
              <a:extLst>
                <a:ext uri="{FF2B5EF4-FFF2-40B4-BE49-F238E27FC236}">
                  <a16:creationId xmlns:a16="http://schemas.microsoft.com/office/drawing/2014/main" id="{DA57FF44-1358-2255-1ED2-8745E585F342}"/>
                </a:ext>
              </a:extLst>
            </p:cNvPr>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47;p41">
              <a:extLst>
                <a:ext uri="{FF2B5EF4-FFF2-40B4-BE49-F238E27FC236}">
                  <a16:creationId xmlns:a16="http://schemas.microsoft.com/office/drawing/2014/main" id="{91B7E500-6726-A28C-62EE-2C2F631B792A}"/>
                </a:ext>
              </a:extLst>
            </p:cNvPr>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48;p41">
              <a:extLst>
                <a:ext uri="{FF2B5EF4-FFF2-40B4-BE49-F238E27FC236}">
                  <a16:creationId xmlns:a16="http://schemas.microsoft.com/office/drawing/2014/main" id="{2BA636B2-B245-C8FC-AD63-EA2151CE9D12}"/>
                </a:ext>
              </a:extLst>
            </p:cNvPr>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49;p41">
              <a:extLst>
                <a:ext uri="{FF2B5EF4-FFF2-40B4-BE49-F238E27FC236}">
                  <a16:creationId xmlns:a16="http://schemas.microsoft.com/office/drawing/2014/main" id="{8E2F063C-6BF3-6462-BE80-211E093438AD}"/>
                </a:ext>
              </a:extLst>
            </p:cNvPr>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50;p41">
              <a:extLst>
                <a:ext uri="{FF2B5EF4-FFF2-40B4-BE49-F238E27FC236}">
                  <a16:creationId xmlns:a16="http://schemas.microsoft.com/office/drawing/2014/main" id="{65D8B5E9-3E2B-3982-971E-345CD4E734AF}"/>
                </a:ext>
              </a:extLst>
            </p:cNvPr>
            <p:cNvSpPr/>
            <p:nvPr/>
          </p:nvSpPr>
          <p:spPr>
            <a:xfrm>
              <a:off x="2597925" y="2479525"/>
              <a:ext cx="121275" cy="121275"/>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51;p41">
              <a:extLst>
                <a:ext uri="{FF2B5EF4-FFF2-40B4-BE49-F238E27FC236}">
                  <a16:creationId xmlns:a16="http://schemas.microsoft.com/office/drawing/2014/main" id="{39A8DE7B-5CC6-56F2-F1CA-0C3877F1DEBE}"/>
                </a:ext>
              </a:extLst>
            </p:cNvPr>
            <p:cNvSpPr/>
            <p:nvPr/>
          </p:nvSpPr>
          <p:spPr>
            <a:xfrm>
              <a:off x="2667350" y="2548475"/>
              <a:ext cx="85600" cy="85625"/>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52;p41">
              <a:extLst>
                <a:ext uri="{FF2B5EF4-FFF2-40B4-BE49-F238E27FC236}">
                  <a16:creationId xmlns:a16="http://schemas.microsoft.com/office/drawing/2014/main" id="{F79F0A5D-4754-B15F-36E0-F70914A19FE6}"/>
                </a:ext>
              </a:extLst>
            </p:cNvPr>
            <p:cNvSpPr/>
            <p:nvPr/>
          </p:nvSpPr>
          <p:spPr>
            <a:xfrm>
              <a:off x="2879425" y="2548475"/>
              <a:ext cx="52325" cy="52325"/>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53;p41">
              <a:extLst>
                <a:ext uri="{FF2B5EF4-FFF2-40B4-BE49-F238E27FC236}">
                  <a16:creationId xmlns:a16="http://schemas.microsoft.com/office/drawing/2014/main" id="{F4DBBF1A-CEB8-1B83-D4C3-16BF3304C4E7}"/>
                </a:ext>
              </a:extLst>
            </p:cNvPr>
            <p:cNvSpPr/>
            <p:nvPr/>
          </p:nvSpPr>
          <p:spPr>
            <a:xfrm>
              <a:off x="2737725" y="2742500"/>
              <a:ext cx="71350" cy="71350"/>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54;p41">
              <a:extLst>
                <a:ext uri="{FF2B5EF4-FFF2-40B4-BE49-F238E27FC236}">
                  <a16:creationId xmlns:a16="http://schemas.microsoft.com/office/drawing/2014/main" id="{6DA7E1E9-F3A0-408D-2682-3A42D5CB5DA8}"/>
                </a:ext>
              </a:extLst>
            </p:cNvPr>
            <p:cNvSpPr/>
            <p:nvPr/>
          </p:nvSpPr>
          <p:spPr>
            <a:xfrm>
              <a:off x="1635034" y="156403"/>
              <a:ext cx="70875" cy="70875"/>
            </a:xfrm>
            <a:custGeom>
              <a:avLst/>
              <a:gdLst/>
              <a:ahLst/>
              <a:cxnLst/>
              <a:rect l="l" t="t" r="r" b="b"/>
              <a:pathLst>
                <a:path w="2835" h="2835" extrusionOk="0">
                  <a:moveTo>
                    <a:pt x="0" y="0"/>
                  </a:moveTo>
                  <a:lnTo>
                    <a:pt x="0" y="2835"/>
                  </a:lnTo>
                  <a:lnTo>
                    <a:pt x="2834" y="2835"/>
                  </a:lnTo>
                  <a:lnTo>
                    <a:pt x="283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55;p41">
              <a:extLst>
                <a:ext uri="{FF2B5EF4-FFF2-40B4-BE49-F238E27FC236}">
                  <a16:creationId xmlns:a16="http://schemas.microsoft.com/office/drawing/2014/main" id="{2B88BD82-8367-54AB-3B2C-C5D197F745D5}"/>
                </a:ext>
              </a:extLst>
            </p:cNvPr>
            <p:cNvSpPr/>
            <p:nvPr/>
          </p:nvSpPr>
          <p:spPr>
            <a:xfrm>
              <a:off x="1592709" y="191578"/>
              <a:ext cx="78475" cy="78500"/>
            </a:xfrm>
            <a:custGeom>
              <a:avLst/>
              <a:gdLst/>
              <a:ahLst/>
              <a:cxnLst/>
              <a:rect l="l" t="t" r="r" b="b"/>
              <a:pathLst>
                <a:path w="3139" h="3140" extrusionOk="0">
                  <a:moveTo>
                    <a:pt x="0" y="1"/>
                  </a:moveTo>
                  <a:lnTo>
                    <a:pt x="0" y="3139"/>
                  </a:lnTo>
                  <a:lnTo>
                    <a:pt x="3139" y="3139"/>
                  </a:lnTo>
                  <a:lnTo>
                    <a:pt x="313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56;p41">
              <a:extLst>
                <a:ext uri="{FF2B5EF4-FFF2-40B4-BE49-F238E27FC236}">
                  <a16:creationId xmlns:a16="http://schemas.microsoft.com/office/drawing/2014/main" id="{C7686BA3-707A-D902-939B-24822C104B02}"/>
                </a:ext>
              </a:extLst>
            </p:cNvPr>
            <p:cNvSpPr/>
            <p:nvPr/>
          </p:nvSpPr>
          <p:spPr>
            <a:xfrm>
              <a:off x="1501884" y="199678"/>
              <a:ext cx="38075" cy="38050"/>
            </a:xfrm>
            <a:custGeom>
              <a:avLst/>
              <a:gdLst/>
              <a:ahLst/>
              <a:cxnLst/>
              <a:rect l="l" t="t" r="r" b="b"/>
              <a:pathLst>
                <a:path w="1523" h="1522" extrusionOk="0">
                  <a:moveTo>
                    <a:pt x="0" y="0"/>
                  </a:moveTo>
                  <a:lnTo>
                    <a:pt x="0" y="1522"/>
                  </a:lnTo>
                  <a:lnTo>
                    <a:pt x="1522" y="1522"/>
                  </a:lnTo>
                  <a:lnTo>
                    <a:pt x="152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57;p41">
              <a:extLst>
                <a:ext uri="{FF2B5EF4-FFF2-40B4-BE49-F238E27FC236}">
                  <a16:creationId xmlns:a16="http://schemas.microsoft.com/office/drawing/2014/main" id="{D1277A4E-52FC-9CDF-65AD-B591321EA71F}"/>
                </a:ext>
              </a:extLst>
            </p:cNvPr>
            <p:cNvSpPr/>
            <p:nvPr/>
          </p:nvSpPr>
          <p:spPr>
            <a:xfrm>
              <a:off x="2524200" y="1567000"/>
              <a:ext cx="64225" cy="64225"/>
            </a:xfrm>
            <a:custGeom>
              <a:avLst/>
              <a:gdLst/>
              <a:ahLst/>
              <a:cxnLst/>
              <a:rect l="l" t="t" r="r" b="b"/>
              <a:pathLst>
                <a:path w="2569" h="2569" extrusionOk="0">
                  <a:moveTo>
                    <a:pt x="1" y="1"/>
                  </a:moveTo>
                  <a:lnTo>
                    <a:pt x="1" y="2568"/>
                  </a:lnTo>
                  <a:lnTo>
                    <a:pt x="2569" y="2568"/>
                  </a:lnTo>
                  <a:lnTo>
                    <a:pt x="256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58;p41">
              <a:extLst>
                <a:ext uri="{FF2B5EF4-FFF2-40B4-BE49-F238E27FC236}">
                  <a16:creationId xmlns:a16="http://schemas.microsoft.com/office/drawing/2014/main" id="{2E1B5C1D-6B97-6208-BA6E-7625D524B63B}"/>
                </a:ext>
              </a:extLst>
            </p:cNvPr>
            <p:cNvSpPr/>
            <p:nvPr/>
          </p:nvSpPr>
          <p:spPr>
            <a:xfrm>
              <a:off x="2511850" y="1461925"/>
              <a:ext cx="33300" cy="33300"/>
            </a:xfrm>
            <a:custGeom>
              <a:avLst/>
              <a:gdLst/>
              <a:ahLst/>
              <a:cxnLst/>
              <a:rect l="l" t="t" r="r" b="b"/>
              <a:pathLst>
                <a:path w="1332" h="1332" extrusionOk="0">
                  <a:moveTo>
                    <a:pt x="0" y="0"/>
                  </a:moveTo>
                  <a:lnTo>
                    <a:pt x="0" y="1331"/>
                  </a:lnTo>
                  <a:lnTo>
                    <a:pt x="1332" y="1331"/>
                  </a:lnTo>
                  <a:lnTo>
                    <a:pt x="133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59;p41">
              <a:extLst>
                <a:ext uri="{FF2B5EF4-FFF2-40B4-BE49-F238E27FC236}">
                  <a16:creationId xmlns:a16="http://schemas.microsoft.com/office/drawing/2014/main" id="{44C222E1-6A96-C74E-1322-31609410D70E}"/>
                </a:ext>
              </a:extLst>
            </p:cNvPr>
            <p:cNvSpPr/>
            <p:nvPr/>
          </p:nvSpPr>
          <p:spPr>
            <a:xfrm>
              <a:off x="2391075" y="1525150"/>
              <a:ext cx="27600" cy="27600"/>
            </a:xfrm>
            <a:custGeom>
              <a:avLst/>
              <a:gdLst/>
              <a:ahLst/>
              <a:cxnLst/>
              <a:rect l="l" t="t" r="r" b="b"/>
              <a:pathLst>
                <a:path w="1104" h="1104" extrusionOk="0">
                  <a:moveTo>
                    <a:pt x="0" y="1"/>
                  </a:moveTo>
                  <a:lnTo>
                    <a:pt x="0" y="1104"/>
                  </a:lnTo>
                  <a:lnTo>
                    <a:pt x="1103" y="1104"/>
                  </a:lnTo>
                  <a:lnTo>
                    <a:pt x="11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60;p41">
              <a:extLst>
                <a:ext uri="{FF2B5EF4-FFF2-40B4-BE49-F238E27FC236}">
                  <a16:creationId xmlns:a16="http://schemas.microsoft.com/office/drawing/2014/main" id="{1FE766A2-4113-88B4-D276-770973063507}"/>
                </a:ext>
              </a:extLst>
            </p:cNvPr>
            <p:cNvSpPr/>
            <p:nvPr/>
          </p:nvSpPr>
          <p:spPr>
            <a:xfrm>
              <a:off x="2307375" y="1326875"/>
              <a:ext cx="48525" cy="49000"/>
            </a:xfrm>
            <a:custGeom>
              <a:avLst/>
              <a:gdLst/>
              <a:ahLst/>
              <a:cxnLst/>
              <a:rect l="l" t="t" r="r" b="b"/>
              <a:pathLst>
                <a:path w="1941" h="1960" extrusionOk="0">
                  <a:moveTo>
                    <a:pt x="0" y="0"/>
                  </a:moveTo>
                  <a:lnTo>
                    <a:pt x="0" y="1959"/>
                  </a:lnTo>
                  <a:lnTo>
                    <a:pt x="1941" y="1959"/>
                  </a:lnTo>
                  <a:lnTo>
                    <a:pt x="1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661;p41">
              <a:extLst>
                <a:ext uri="{FF2B5EF4-FFF2-40B4-BE49-F238E27FC236}">
                  <a16:creationId xmlns:a16="http://schemas.microsoft.com/office/drawing/2014/main" id="{6A72437C-5321-8FC4-E383-2EEB957A27AC}"/>
                </a:ext>
              </a:extLst>
            </p:cNvPr>
            <p:cNvGrpSpPr/>
            <p:nvPr/>
          </p:nvGrpSpPr>
          <p:grpSpPr>
            <a:xfrm>
              <a:off x="3365969" y="-253549"/>
              <a:ext cx="256800" cy="245850"/>
              <a:chOff x="3365969" y="-253549"/>
              <a:chExt cx="256800" cy="245850"/>
            </a:xfrm>
          </p:grpSpPr>
          <p:sp>
            <p:nvSpPr>
              <p:cNvPr id="103" name="Google Shape;662;p41">
                <a:extLst>
                  <a:ext uri="{FF2B5EF4-FFF2-40B4-BE49-F238E27FC236}">
                    <a16:creationId xmlns:a16="http://schemas.microsoft.com/office/drawing/2014/main" id="{6DC0D912-6F3C-94B0-24B4-5649FEDDB2A1}"/>
                  </a:ext>
                </a:extLst>
              </p:cNvPr>
              <p:cNvSpPr/>
              <p:nvPr/>
            </p:nvSpPr>
            <p:spPr>
              <a:xfrm>
                <a:off x="3391644" y="-151324"/>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63;p41">
                <a:extLst>
                  <a:ext uri="{FF2B5EF4-FFF2-40B4-BE49-F238E27FC236}">
                    <a16:creationId xmlns:a16="http://schemas.microsoft.com/office/drawing/2014/main" id="{E411951A-D8DC-4DD6-9A4B-69A07EE37876}"/>
                  </a:ext>
                </a:extLst>
              </p:cNvPr>
              <p:cNvSpPr/>
              <p:nvPr/>
            </p:nvSpPr>
            <p:spPr>
              <a:xfrm>
                <a:off x="3462969" y="-81899"/>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64;p41">
                <a:extLst>
                  <a:ext uri="{FF2B5EF4-FFF2-40B4-BE49-F238E27FC236}">
                    <a16:creationId xmlns:a16="http://schemas.microsoft.com/office/drawing/2014/main" id="{DBBBD8AD-BED0-8EE5-0DAB-2CD74A90A543}"/>
                  </a:ext>
                </a:extLst>
              </p:cNvPr>
              <p:cNvSpPr/>
              <p:nvPr/>
            </p:nvSpPr>
            <p:spPr>
              <a:xfrm>
                <a:off x="3553794" y="-194599"/>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65;p41">
                <a:extLst>
                  <a:ext uri="{FF2B5EF4-FFF2-40B4-BE49-F238E27FC236}">
                    <a16:creationId xmlns:a16="http://schemas.microsoft.com/office/drawing/2014/main" id="{A65662AC-9399-D8DC-A79A-0B4339DA970B}"/>
                  </a:ext>
                </a:extLst>
              </p:cNvPr>
              <p:cNvSpPr/>
              <p:nvPr/>
            </p:nvSpPr>
            <p:spPr>
              <a:xfrm>
                <a:off x="3365969" y="-253549"/>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666;p41">
              <a:extLst>
                <a:ext uri="{FF2B5EF4-FFF2-40B4-BE49-F238E27FC236}">
                  <a16:creationId xmlns:a16="http://schemas.microsoft.com/office/drawing/2014/main" id="{298D6BC4-D62D-0B4C-8CF7-3D427A68192B}"/>
                </a:ext>
              </a:extLst>
            </p:cNvPr>
            <p:cNvSpPr/>
            <p:nvPr/>
          </p:nvSpPr>
          <p:spPr>
            <a:xfrm>
              <a:off x="2720253" y="147430"/>
              <a:ext cx="94175" cy="94650"/>
            </a:xfrm>
            <a:custGeom>
              <a:avLst/>
              <a:gdLst/>
              <a:ahLst/>
              <a:cxnLst/>
              <a:rect l="l" t="t" r="r" b="b"/>
              <a:pathLst>
                <a:path w="3767" h="3786" extrusionOk="0">
                  <a:moveTo>
                    <a:pt x="0" y="1"/>
                  </a:moveTo>
                  <a:lnTo>
                    <a:pt x="0" y="3786"/>
                  </a:lnTo>
                  <a:lnTo>
                    <a:pt x="3767" y="3786"/>
                  </a:lnTo>
                  <a:lnTo>
                    <a:pt x="376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67;p41">
              <a:extLst>
                <a:ext uri="{FF2B5EF4-FFF2-40B4-BE49-F238E27FC236}">
                  <a16:creationId xmlns:a16="http://schemas.microsoft.com/office/drawing/2014/main" id="{96BCE66E-D77A-8677-3697-8748C753C245}"/>
                </a:ext>
              </a:extLst>
            </p:cNvPr>
            <p:cNvSpPr/>
            <p:nvPr/>
          </p:nvSpPr>
          <p:spPr>
            <a:xfrm>
              <a:off x="2645603" y="204005"/>
              <a:ext cx="107000" cy="107025"/>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68;p41">
              <a:extLst>
                <a:ext uri="{FF2B5EF4-FFF2-40B4-BE49-F238E27FC236}">
                  <a16:creationId xmlns:a16="http://schemas.microsoft.com/office/drawing/2014/main" id="{4C221DDD-C916-A501-129D-98B108A21E95}"/>
                </a:ext>
              </a:extLst>
            </p:cNvPr>
            <p:cNvSpPr/>
            <p:nvPr/>
          </p:nvSpPr>
          <p:spPr>
            <a:xfrm>
              <a:off x="2538603" y="171205"/>
              <a:ext cx="57075" cy="57100"/>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69;p41">
              <a:extLst>
                <a:ext uri="{FF2B5EF4-FFF2-40B4-BE49-F238E27FC236}">
                  <a16:creationId xmlns:a16="http://schemas.microsoft.com/office/drawing/2014/main" id="{F7C398D9-9420-E4CD-E421-3DD9FA06FF76}"/>
                </a:ext>
              </a:extLst>
            </p:cNvPr>
            <p:cNvSpPr/>
            <p:nvPr/>
          </p:nvSpPr>
          <p:spPr>
            <a:xfrm>
              <a:off x="3781077" y="1901300"/>
              <a:ext cx="82275" cy="81800"/>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70;p41">
              <a:extLst>
                <a:ext uri="{FF2B5EF4-FFF2-40B4-BE49-F238E27FC236}">
                  <a16:creationId xmlns:a16="http://schemas.microsoft.com/office/drawing/2014/main" id="{B8000F67-5900-E2A9-4409-4767A77965A2}"/>
                </a:ext>
              </a:extLst>
            </p:cNvPr>
            <p:cNvSpPr/>
            <p:nvPr/>
          </p:nvSpPr>
          <p:spPr>
            <a:xfrm>
              <a:off x="3831952" y="1949800"/>
              <a:ext cx="95600" cy="96075"/>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71;p41">
              <a:extLst>
                <a:ext uri="{FF2B5EF4-FFF2-40B4-BE49-F238E27FC236}">
                  <a16:creationId xmlns:a16="http://schemas.microsoft.com/office/drawing/2014/main" id="{34F66A10-205B-E74A-B382-78D28AB3F3CF}"/>
                </a:ext>
              </a:extLst>
            </p:cNvPr>
            <p:cNvSpPr/>
            <p:nvPr/>
          </p:nvSpPr>
          <p:spPr>
            <a:xfrm>
              <a:off x="3916602" y="1873250"/>
              <a:ext cx="99400" cy="99400"/>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72;p41">
              <a:extLst>
                <a:ext uri="{FF2B5EF4-FFF2-40B4-BE49-F238E27FC236}">
                  <a16:creationId xmlns:a16="http://schemas.microsoft.com/office/drawing/2014/main" id="{0B143238-45F9-BC75-2657-15E1287FA295}"/>
                </a:ext>
              </a:extLst>
            </p:cNvPr>
            <p:cNvSpPr/>
            <p:nvPr/>
          </p:nvSpPr>
          <p:spPr>
            <a:xfrm>
              <a:off x="3136328" y="415698"/>
              <a:ext cx="57575" cy="57575"/>
            </a:xfrm>
            <a:custGeom>
              <a:avLst/>
              <a:gdLst/>
              <a:ahLst/>
              <a:cxnLst/>
              <a:rect l="l" t="t" r="r" b="b"/>
              <a:pathLst>
                <a:path w="2303" h="2303" extrusionOk="0">
                  <a:moveTo>
                    <a:pt x="1" y="1"/>
                  </a:moveTo>
                  <a:lnTo>
                    <a:pt x="1" y="2302"/>
                  </a:lnTo>
                  <a:lnTo>
                    <a:pt x="2302" y="2302"/>
                  </a:lnTo>
                  <a:lnTo>
                    <a:pt x="230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673;p41">
              <a:extLst>
                <a:ext uri="{FF2B5EF4-FFF2-40B4-BE49-F238E27FC236}">
                  <a16:creationId xmlns:a16="http://schemas.microsoft.com/office/drawing/2014/main" id="{E9DE877C-4E8E-2F50-D1DB-0A67EB894BBB}"/>
                </a:ext>
              </a:extLst>
            </p:cNvPr>
            <p:cNvGrpSpPr/>
            <p:nvPr/>
          </p:nvGrpSpPr>
          <p:grpSpPr>
            <a:xfrm>
              <a:off x="855125" y="-39522"/>
              <a:ext cx="642034" cy="707745"/>
              <a:chOff x="855125" y="-39522"/>
              <a:chExt cx="642034" cy="707745"/>
            </a:xfrm>
          </p:grpSpPr>
          <p:sp>
            <p:nvSpPr>
              <p:cNvPr id="100" name="Google Shape;674;p41">
                <a:extLst>
                  <a:ext uri="{FF2B5EF4-FFF2-40B4-BE49-F238E27FC236}">
                    <a16:creationId xmlns:a16="http://schemas.microsoft.com/office/drawing/2014/main" id="{F10D1CD1-4B14-CE77-2AB2-BA4E8B2F84A1}"/>
                  </a:ext>
                </a:extLst>
              </p:cNvPr>
              <p:cNvSpPr/>
              <p:nvPr/>
            </p:nvSpPr>
            <p:spPr>
              <a:xfrm>
                <a:off x="1440059" y="-39522"/>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75;p41">
                <a:extLst>
                  <a:ext uri="{FF2B5EF4-FFF2-40B4-BE49-F238E27FC236}">
                    <a16:creationId xmlns:a16="http://schemas.microsoft.com/office/drawing/2014/main" id="{E0730F44-5845-056B-98BF-08E1D1DD2914}"/>
                  </a:ext>
                </a:extLst>
              </p:cNvPr>
              <p:cNvSpPr/>
              <p:nvPr/>
            </p:nvSpPr>
            <p:spPr>
              <a:xfrm>
                <a:off x="855125" y="534598"/>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76;p41">
                <a:extLst>
                  <a:ext uri="{FF2B5EF4-FFF2-40B4-BE49-F238E27FC236}">
                    <a16:creationId xmlns:a16="http://schemas.microsoft.com/office/drawing/2014/main" id="{7F632085-7ABB-81B7-A03E-B86706B9A2C4}"/>
                  </a:ext>
                </a:extLst>
              </p:cNvPr>
              <p:cNvSpPr/>
              <p:nvPr/>
            </p:nvSpPr>
            <p:spPr>
              <a:xfrm>
                <a:off x="917425" y="596873"/>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677;p41">
              <a:extLst>
                <a:ext uri="{FF2B5EF4-FFF2-40B4-BE49-F238E27FC236}">
                  <a16:creationId xmlns:a16="http://schemas.microsoft.com/office/drawing/2014/main" id="{F8AC6822-8EF6-B60C-4E54-20F6A488B205}"/>
                </a:ext>
              </a:extLst>
            </p:cNvPr>
            <p:cNvSpPr/>
            <p:nvPr/>
          </p:nvSpPr>
          <p:spPr>
            <a:xfrm>
              <a:off x="835625" y="2706825"/>
              <a:ext cx="93725" cy="93700"/>
            </a:xfrm>
            <a:custGeom>
              <a:avLst/>
              <a:gdLst/>
              <a:ahLst/>
              <a:cxnLst/>
              <a:rect l="l" t="t" r="r" b="b"/>
              <a:pathLst>
                <a:path w="3749" h="3748" extrusionOk="0">
                  <a:moveTo>
                    <a:pt x="1" y="0"/>
                  </a:moveTo>
                  <a:lnTo>
                    <a:pt x="1" y="3748"/>
                  </a:lnTo>
                  <a:lnTo>
                    <a:pt x="3748" y="3748"/>
                  </a:lnTo>
                  <a:lnTo>
                    <a:pt x="374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78;p41">
              <a:extLst>
                <a:ext uri="{FF2B5EF4-FFF2-40B4-BE49-F238E27FC236}">
                  <a16:creationId xmlns:a16="http://schemas.microsoft.com/office/drawing/2014/main" id="{2F272F41-24A9-C062-B787-7CF92A55701C}"/>
                </a:ext>
              </a:extLst>
            </p:cNvPr>
            <p:cNvSpPr/>
            <p:nvPr/>
          </p:nvSpPr>
          <p:spPr>
            <a:xfrm>
              <a:off x="1015850" y="2810475"/>
              <a:ext cx="39500" cy="39500"/>
            </a:xfrm>
            <a:custGeom>
              <a:avLst/>
              <a:gdLst/>
              <a:ahLst/>
              <a:cxnLst/>
              <a:rect l="l" t="t" r="r" b="b"/>
              <a:pathLst>
                <a:path w="1580" h="1580" extrusionOk="0">
                  <a:moveTo>
                    <a:pt x="1" y="1"/>
                  </a:moveTo>
                  <a:lnTo>
                    <a:pt x="1" y="1580"/>
                  </a:lnTo>
                  <a:lnTo>
                    <a:pt x="1580" y="1580"/>
                  </a:lnTo>
                  <a:lnTo>
                    <a:pt x="15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79;p41">
              <a:extLst>
                <a:ext uri="{FF2B5EF4-FFF2-40B4-BE49-F238E27FC236}">
                  <a16:creationId xmlns:a16="http://schemas.microsoft.com/office/drawing/2014/main" id="{951BAE89-5D00-A58E-5F33-612B53396E41}"/>
                </a:ext>
              </a:extLst>
            </p:cNvPr>
            <p:cNvSpPr/>
            <p:nvPr/>
          </p:nvSpPr>
          <p:spPr>
            <a:xfrm>
              <a:off x="604456" y="2271725"/>
              <a:ext cx="71350" cy="71350"/>
            </a:xfrm>
            <a:custGeom>
              <a:avLst/>
              <a:gdLst/>
              <a:ahLst/>
              <a:cxnLst/>
              <a:rect l="l" t="t" r="r" b="b"/>
              <a:pathLst>
                <a:path w="2854" h="2854" extrusionOk="0">
                  <a:moveTo>
                    <a:pt x="0" y="0"/>
                  </a:moveTo>
                  <a:lnTo>
                    <a:pt x="0" y="2854"/>
                  </a:lnTo>
                  <a:lnTo>
                    <a:pt x="2853" y="2854"/>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80;p41">
              <a:extLst>
                <a:ext uri="{FF2B5EF4-FFF2-40B4-BE49-F238E27FC236}">
                  <a16:creationId xmlns:a16="http://schemas.microsoft.com/office/drawing/2014/main" id="{AFABCEEC-116E-BC5B-6EBD-774F93E08A97}"/>
                </a:ext>
              </a:extLst>
            </p:cNvPr>
            <p:cNvSpPr/>
            <p:nvPr/>
          </p:nvSpPr>
          <p:spPr>
            <a:xfrm>
              <a:off x="656756" y="2325450"/>
              <a:ext cx="55650" cy="56150"/>
            </a:xfrm>
            <a:custGeom>
              <a:avLst/>
              <a:gdLst/>
              <a:ahLst/>
              <a:cxnLst/>
              <a:rect l="l" t="t" r="r" b="b"/>
              <a:pathLst>
                <a:path w="2226" h="2246" extrusionOk="0">
                  <a:moveTo>
                    <a:pt x="1" y="1"/>
                  </a:moveTo>
                  <a:lnTo>
                    <a:pt x="1" y="2245"/>
                  </a:lnTo>
                  <a:lnTo>
                    <a:pt x="2226" y="2245"/>
                  </a:lnTo>
                  <a:lnTo>
                    <a:pt x="222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81;p41">
              <a:extLst>
                <a:ext uri="{FF2B5EF4-FFF2-40B4-BE49-F238E27FC236}">
                  <a16:creationId xmlns:a16="http://schemas.microsoft.com/office/drawing/2014/main" id="{0635E1B2-5FDD-433B-5E03-22674AF794F3}"/>
                </a:ext>
              </a:extLst>
            </p:cNvPr>
            <p:cNvSpPr/>
            <p:nvPr/>
          </p:nvSpPr>
          <p:spPr>
            <a:xfrm>
              <a:off x="735206" y="2278375"/>
              <a:ext cx="36175" cy="36650"/>
            </a:xfrm>
            <a:custGeom>
              <a:avLst/>
              <a:gdLst/>
              <a:ahLst/>
              <a:cxnLst/>
              <a:rect l="l" t="t" r="r" b="b"/>
              <a:pathLst>
                <a:path w="1447" h="1466" extrusionOk="0">
                  <a:moveTo>
                    <a:pt x="1" y="1"/>
                  </a:moveTo>
                  <a:lnTo>
                    <a:pt x="1" y="1465"/>
                  </a:lnTo>
                  <a:lnTo>
                    <a:pt x="1447" y="1465"/>
                  </a:lnTo>
                  <a:lnTo>
                    <a:pt x="144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82;p41">
              <a:extLst>
                <a:ext uri="{FF2B5EF4-FFF2-40B4-BE49-F238E27FC236}">
                  <a16:creationId xmlns:a16="http://schemas.microsoft.com/office/drawing/2014/main" id="{A4E5D00A-9F45-6CDD-AB9D-286E380399A6}"/>
                </a:ext>
              </a:extLst>
            </p:cNvPr>
            <p:cNvSpPr/>
            <p:nvPr/>
          </p:nvSpPr>
          <p:spPr>
            <a:xfrm>
              <a:off x="574956" y="2229875"/>
              <a:ext cx="23800" cy="23800"/>
            </a:xfrm>
            <a:custGeom>
              <a:avLst/>
              <a:gdLst/>
              <a:ahLst/>
              <a:cxnLst/>
              <a:rect l="l" t="t" r="r" b="b"/>
              <a:pathLst>
                <a:path w="952" h="952" extrusionOk="0">
                  <a:moveTo>
                    <a:pt x="1" y="1"/>
                  </a:moveTo>
                  <a:lnTo>
                    <a:pt x="1" y="952"/>
                  </a:lnTo>
                  <a:lnTo>
                    <a:pt x="952" y="952"/>
                  </a:lnTo>
                  <a:lnTo>
                    <a:pt x="95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893;p30">
            <a:extLst>
              <a:ext uri="{FF2B5EF4-FFF2-40B4-BE49-F238E27FC236}">
                <a16:creationId xmlns:a16="http://schemas.microsoft.com/office/drawing/2014/main" id="{58ECDE17-2585-F137-0084-6BEEA3586A4B}"/>
              </a:ext>
            </a:extLst>
          </p:cNvPr>
          <p:cNvSpPr txBox="1">
            <a:spLocks/>
          </p:cNvSpPr>
          <p:nvPr/>
        </p:nvSpPr>
        <p:spPr>
          <a:xfrm>
            <a:off x="4129088" y="413650"/>
            <a:ext cx="448151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2400" dirty="0"/>
              <a:t>Questions Phase</a:t>
            </a:r>
            <a:endParaRPr lang="en-US" sz="1800" b="1" dirty="0">
              <a:latin typeface="Days One"/>
              <a:ea typeface="Days One"/>
              <a:cs typeface="Days One"/>
              <a:sym typeface="Days One"/>
            </a:endParaRPr>
          </a:p>
        </p:txBody>
      </p:sp>
      <p:grpSp>
        <p:nvGrpSpPr>
          <p:cNvPr id="2" name="Google Shape;542;p38">
            <a:extLst>
              <a:ext uri="{FF2B5EF4-FFF2-40B4-BE49-F238E27FC236}">
                <a16:creationId xmlns:a16="http://schemas.microsoft.com/office/drawing/2014/main" id="{A56C999F-4A26-54BE-FB68-462F3621CCAB}"/>
              </a:ext>
            </a:extLst>
          </p:cNvPr>
          <p:cNvGrpSpPr/>
          <p:nvPr/>
        </p:nvGrpSpPr>
        <p:grpSpPr>
          <a:xfrm>
            <a:off x="1734332" y="6372865"/>
            <a:ext cx="1021756" cy="332094"/>
            <a:chOff x="7289663" y="3996131"/>
            <a:chExt cx="1021756" cy="332094"/>
          </a:xfrm>
        </p:grpSpPr>
        <p:sp>
          <p:nvSpPr>
            <p:cNvPr id="3" name="Google Shape;543;p38">
              <a:extLst>
                <a:ext uri="{FF2B5EF4-FFF2-40B4-BE49-F238E27FC236}">
                  <a16:creationId xmlns:a16="http://schemas.microsoft.com/office/drawing/2014/main" id="{65A92077-7732-072E-77F4-172498CC9D78}"/>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44;p38">
              <a:extLst>
                <a:ext uri="{FF2B5EF4-FFF2-40B4-BE49-F238E27FC236}">
                  <a16:creationId xmlns:a16="http://schemas.microsoft.com/office/drawing/2014/main" id="{B109842E-B621-70BF-E874-F49CC7F9E988}"/>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45;p38">
              <a:extLst>
                <a:ext uri="{FF2B5EF4-FFF2-40B4-BE49-F238E27FC236}">
                  <a16:creationId xmlns:a16="http://schemas.microsoft.com/office/drawing/2014/main" id="{4EA9D9DB-9427-903D-8FA9-007468B5C9F2}"/>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46;p38">
              <a:extLst>
                <a:ext uri="{FF2B5EF4-FFF2-40B4-BE49-F238E27FC236}">
                  <a16:creationId xmlns:a16="http://schemas.microsoft.com/office/drawing/2014/main" id="{5DC016E9-B84E-DAEF-15D4-027923797F6A}"/>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47;p38">
              <a:extLst>
                <a:ext uri="{FF2B5EF4-FFF2-40B4-BE49-F238E27FC236}">
                  <a16:creationId xmlns:a16="http://schemas.microsoft.com/office/drawing/2014/main" id="{5932FBFC-5F62-520F-A936-B9D6CE79B63E}"/>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541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11EDA3-6D4B-68F3-5559-82A371EA00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grpSp>
        <p:nvGrpSpPr>
          <p:cNvPr id="5" name="Google Shape;572;p40">
            <a:extLst>
              <a:ext uri="{FF2B5EF4-FFF2-40B4-BE49-F238E27FC236}">
                <a16:creationId xmlns:a16="http://schemas.microsoft.com/office/drawing/2014/main" id="{EA099753-BCFC-7342-B6A9-930276B5BC7E}"/>
              </a:ext>
            </a:extLst>
          </p:cNvPr>
          <p:cNvGrpSpPr/>
          <p:nvPr/>
        </p:nvGrpSpPr>
        <p:grpSpPr>
          <a:xfrm>
            <a:off x="5922024" y="1247440"/>
            <a:ext cx="609540" cy="583574"/>
            <a:chOff x="3105300" y="593625"/>
            <a:chExt cx="256800" cy="245850"/>
          </a:xfrm>
        </p:grpSpPr>
        <p:sp>
          <p:nvSpPr>
            <p:cNvPr id="6" name="Google Shape;573;p40">
              <a:extLst>
                <a:ext uri="{FF2B5EF4-FFF2-40B4-BE49-F238E27FC236}">
                  <a16:creationId xmlns:a16="http://schemas.microsoft.com/office/drawing/2014/main" id="{E39F3D30-FA97-E085-700F-60720B93E449}"/>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p40">
              <a:extLst>
                <a:ext uri="{FF2B5EF4-FFF2-40B4-BE49-F238E27FC236}">
                  <a16:creationId xmlns:a16="http://schemas.microsoft.com/office/drawing/2014/main" id="{2CD5B0FC-295E-E7DA-B947-2F8F69D39B2E}"/>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5;p40">
              <a:extLst>
                <a:ext uri="{FF2B5EF4-FFF2-40B4-BE49-F238E27FC236}">
                  <a16:creationId xmlns:a16="http://schemas.microsoft.com/office/drawing/2014/main" id="{4C66ED57-92AD-D869-9DE9-DFE05137C3E0}"/>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6;p40">
              <a:extLst>
                <a:ext uri="{FF2B5EF4-FFF2-40B4-BE49-F238E27FC236}">
                  <a16:creationId xmlns:a16="http://schemas.microsoft.com/office/drawing/2014/main" id="{88151F44-A435-5FD5-8A61-A5CC0372BA16}"/>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893;p30">
            <a:extLst>
              <a:ext uri="{FF2B5EF4-FFF2-40B4-BE49-F238E27FC236}">
                <a16:creationId xmlns:a16="http://schemas.microsoft.com/office/drawing/2014/main" id="{C101DC1E-6C4E-31F3-8788-874FDB61A1E7}"/>
              </a:ext>
            </a:extLst>
          </p:cNvPr>
          <p:cNvSpPr txBox="1">
            <a:spLocks/>
          </p:cNvSpPr>
          <p:nvPr/>
        </p:nvSpPr>
        <p:spPr>
          <a:xfrm>
            <a:off x="4290808" y="634220"/>
            <a:ext cx="448151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2400" b="1" dirty="0">
                <a:effectLst>
                  <a:outerShdw blurRad="38100" dist="38100" dir="2700000" algn="tl">
                    <a:srgbClr val="000000">
                      <a:alpha val="43137"/>
                    </a:srgbClr>
                  </a:outerShdw>
                </a:effectLst>
              </a:rPr>
              <a:t>Questions Phase</a:t>
            </a:r>
            <a:endParaRPr lang="en-US" sz="1800" b="1" dirty="0">
              <a:effectLst>
                <a:outerShdw blurRad="38100" dist="38100" dir="2700000" algn="tl">
                  <a:srgbClr val="000000">
                    <a:alpha val="43137"/>
                  </a:srgbClr>
                </a:outerShdw>
              </a:effectLst>
              <a:latin typeface="Days One"/>
              <a:ea typeface="Days One"/>
              <a:cs typeface="Days One"/>
              <a:sym typeface="Days One"/>
            </a:endParaRPr>
          </a:p>
        </p:txBody>
      </p:sp>
      <p:sp>
        <p:nvSpPr>
          <p:cNvPr id="11" name="Google Shape;829;p26">
            <a:extLst>
              <a:ext uri="{FF2B5EF4-FFF2-40B4-BE49-F238E27FC236}">
                <a16:creationId xmlns:a16="http://schemas.microsoft.com/office/drawing/2014/main" id="{9418ECAD-6117-01CF-7C1C-4D26670D2BA6}"/>
              </a:ext>
            </a:extLst>
          </p:cNvPr>
          <p:cNvSpPr txBox="1">
            <a:spLocks/>
          </p:cNvSpPr>
          <p:nvPr/>
        </p:nvSpPr>
        <p:spPr>
          <a:xfrm>
            <a:off x="434756" y="1620496"/>
            <a:ext cx="4259325" cy="7451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Bebas Neue"/>
              <a:buNone/>
              <a:defRPr sz="1800" b="1">
                <a:solidFill>
                  <a:schemeClr val="accent6"/>
                </a:solidFill>
                <a:effectLst>
                  <a:outerShdw blurRad="38100" dist="38100" dir="2700000" algn="tl">
                    <a:srgbClr val="000000">
                      <a:alpha val="43137"/>
                    </a:srgbClr>
                  </a:outerShdw>
                </a:effectLst>
                <a:highlight>
                  <a:srgbClr val="008080"/>
                </a:highlight>
                <a:latin typeface="Days One"/>
                <a:ea typeface="Days One"/>
                <a:cs typeface="Days One"/>
              </a:defRPr>
            </a:lvl1pPr>
            <a:lvl2pPr marL="914400" indent="-317500" algn="ctr">
              <a:buClr>
                <a:schemeClr val="dk1"/>
              </a:buClr>
              <a:buSzPts val="2400"/>
              <a:buFont typeface="Bebas Neue"/>
              <a:buNone/>
              <a:defRPr sz="2400">
                <a:solidFill>
                  <a:schemeClr val="dk1"/>
                </a:solidFill>
                <a:latin typeface="Bebas Neue"/>
                <a:ea typeface="Bebas Neue"/>
                <a:cs typeface="Bebas Neue"/>
              </a:defRPr>
            </a:lvl2pPr>
            <a:lvl3pPr marL="1371600" indent="-317500" algn="ctr">
              <a:buClr>
                <a:schemeClr val="dk1"/>
              </a:buClr>
              <a:buSzPts val="2400"/>
              <a:buFont typeface="Bebas Neue"/>
              <a:buNone/>
              <a:defRPr sz="2400">
                <a:solidFill>
                  <a:schemeClr val="dk1"/>
                </a:solidFill>
                <a:latin typeface="Bebas Neue"/>
                <a:ea typeface="Bebas Neue"/>
                <a:cs typeface="Bebas Neue"/>
              </a:defRPr>
            </a:lvl3pPr>
            <a:lvl4pPr marL="1828800" indent="-317500" algn="ctr">
              <a:buClr>
                <a:schemeClr val="dk1"/>
              </a:buClr>
              <a:buSzPts val="2400"/>
              <a:buFont typeface="Bebas Neue"/>
              <a:buNone/>
              <a:defRPr sz="2400">
                <a:solidFill>
                  <a:schemeClr val="dk1"/>
                </a:solidFill>
                <a:latin typeface="Bebas Neue"/>
                <a:ea typeface="Bebas Neue"/>
                <a:cs typeface="Bebas Neue"/>
              </a:defRPr>
            </a:lvl4pPr>
            <a:lvl5pPr marL="2286000" indent="-317500" algn="ctr">
              <a:buClr>
                <a:schemeClr val="dk1"/>
              </a:buClr>
              <a:buSzPts val="2400"/>
              <a:buFont typeface="Bebas Neue"/>
              <a:buNone/>
              <a:defRPr sz="2400">
                <a:solidFill>
                  <a:schemeClr val="dk1"/>
                </a:solidFill>
                <a:latin typeface="Bebas Neue"/>
                <a:ea typeface="Bebas Neue"/>
                <a:cs typeface="Bebas Neue"/>
              </a:defRPr>
            </a:lvl5pPr>
            <a:lvl6pPr marL="2743200" indent="-317500" algn="ctr">
              <a:buClr>
                <a:schemeClr val="dk1"/>
              </a:buClr>
              <a:buSzPts val="2400"/>
              <a:buFont typeface="Bebas Neue"/>
              <a:buNone/>
              <a:defRPr sz="2400">
                <a:solidFill>
                  <a:schemeClr val="dk1"/>
                </a:solidFill>
                <a:latin typeface="Bebas Neue"/>
                <a:ea typeface="Bebas Neue"/>
                <a:cs typeface="Bebas Neue"/>
              </a:defRPr>
            </a:lvl6pPr>
            <a:lvl7pPr marL="3200400" indent="-317500" algn="ctr">
              <a:buClr>
                <a:schemeClr val="dk1"/>
              </a:buClr>
              <a:buSzPts val="2400"/>
              <a:buFont typeface="Bebas Neue"/>
              <a:buNone/>
              <a:defRPr sz="2400">
                <a:solidFill>
                  <a:schemeClr val="dk1"/>
                </a:solidFill>
                <a:latin typeface="Bebas Neue"/>
                <a:ea typeface="Bebas Neue"/>
                <a:cs typeface="Bebas Neue"/>
              </a:defRPr>
            </a:lvl7pPr>
            <a:lvl8pPr marL="3657600" indent="-317500" algn="ctr">
              <a:buClr>
                <a:schemeClr val="dk1"/>
              </a:buClr>
              <a:buSzPts val="2400"/>
              <a:buFont typeface="Bebas Neue"/>
              <a:buNone/>
              <a:defRPr sz="2400">
                <a:solidFill>
                  <a:schemeClr val="dk1"/>
                </a:solidFill>
                <a:latin typeface="Bebas Neue"/>
                <a:ea typeface="Bebas Neue"/>
                <a:cs typeface="Bebas Neue"/>
              </a:defRPr>
            </a:lvl8pPr>
            <a:lvl9pPr marL="4114800" indent="-317500" algn="ctr">
              <a:buClr>
                <a:schemeClr val="dk1"/>
              </a:buClr>
              <a:buSzPts val="2400"/>
              <a:buFont typeface="Bebas Neue"/>
              <a:buNone/>
              <a:defRPr sz="2400">
                <a:solidFill>
                  <a:schemeClr val="dk1"/>
                </a:solidFill>
                <a:latin typeface="Bebas Neue"/>
                <a:ea typeface="Bebas Neue"/>
                <a:cs typeface="Bebas Neue"/>
              </a:defRPr>
            </a:lvl9pPr>
          </a:lstStyle>
          <a:p>
            <a:r>
              <a:rPr lang="en-US" sz="2400" dirty="0">
                <a:highlight>
                  <a:srgbClr val="C0C0C0"/>
                </a:highlight>
              </a:rPr>
              <a:t>Python Sheet</a:t>
            </a:r>
            <a:endParaRPr lang="ar-EG" sz="2400" dirty="0">
              <a:highlight>
                <a:srgbClr val="C0C0C0"/>
              </a:highlight>
            </a:endParaRPr>
          </a:p>
          <a:p>
            <a:r>
              <a:rPr lang="en-US" sz="1600" dirty="0">
                <a:highlight>
                  <a:srgbClr val="C0C0C0"/>
                </a:highlight>
              </a:rPr>
              <a:t>Pandas, </a:t>
            </a:r>
            <a:r>
              <a:rPr lang="en-US" sz="1600" dirty="0" err="1">
                <a:highlight>
                  <a:srgbClr val="C0C0C0"/>
                </a:highlight>
              </a:rPr>
              <a:t>Numpy</a:t>
            </a:r>
            <a:r>
              <a:rPr lang="en-US" sz="1600" dirty="0">
                <a:highlight>
                  <a:srgbClr val="C0C0C0"/>
                </a:highlight>
              </a:rPr>
              <a:t>,  </a:t>
            </a:r>
            <a:r>
              <a:rPr lang="en-US" sz="1600" dirty="0" err="1">
                <a:highlight>
                  <a:srgbClr val="C0C0C0"/>
                </a:highlight>
              </a:rPr>
              <a:t>Maltplotible</a:t>
            </a:r>
            <a:r>
              <a:rPr lang="en-US" sz="1600" dirty="0">
                <a:highlight>
                  <a:srgbClr val="C0C0C0"/>
                </a:highlight>
              </a:rPr>
              <a:t>, </a:t>
            </a:r>
            <a:r>
              <a:rPr lang="en-US" sz="1600" dirty="0" err="1">
                <a:highlight>
                  <a:srgbClr val="C0C0C0"/>
                </a:highlight>
              </a:rPr>
              <a:t>Jupyter</a:t>
            </a:r>
            <a:r>
              <a:rPr lang="en-US" sz="1600" dirty="0"/>
              <a:t> </a:t>
            </a:r>
            <a:r>
              <a:rPr lang="en-US" sz="1600" dirty="0">
                <a:highlight>
                  <a:srgbClr val="C0C0C0"/>
                </a:highlight>
              </a:rPr>
              <a:t>Notebook</a:t>
            </a:r>
          </a:p>
        </p:txBody>
      </p:sp>
      <p:pic>
        <p:nvPicPr>
          <p:cNvPr id="20" name="Picture 19">
            <a:extLst>
              <a:ext uri="{FF2B5EF4-FFF2-40B4-BE49-F238E27FC236}">
                <a16:creationId xmlns:a16="http://schemas.microsoft.com/office/drawing/2014/main" id="{EF82A39D-EF9A-58C9-0553-8BAD083AB9AF}"/>
              </a:ext>
            </a:extLst>
          </p:cNvPr>
          <p:cNvPicPr>
            <a:picLocks noChangeAspect="1"/>
          </p:cNvPicPr>
          <p:nvPr/>
        </p:nvPicPr>
        <p:blipFill>
          <a:blip r:embed="rId2"/>
          <a:srcRect t="3710"/>
          <a:stretch/>
        </p:blipFill>
        <p:spPr>
          <a:xfrm>
            <a:off x="7210425" y="1993090"/>
            <a:ext cx="4981575" cy="3476056"/>
          </a:xfrm>
          <a:prstGeom prst="rect">
            <a:avLst/>
          </a:prstGeom>
        </p:spPr>
      </p:pic>
      <p:pic>
        <p:nvPicPr>
          <p:cNvPr id="25" name="Picture 24">
            <a:extLst>
              <a:ext uri="{FF2B5EF4-FFF2-40B4-BE49-F238E27FC236}">
                <a16:creationId xmlns:a16="http://schemas.microsoft.com/office/drawing/2014/main" id="{1D6CCA97-3D04-7F37-8027-E2E72AD4C60E}"/>
              </a:ext>
            </a:extLst>
          </p:cNvPr>
          <p:cNvPicPr>
            <a:picLocks noChangeAspect="1"/>
          </p:cNvPicPr>
          <p:nvPr/>
        </p:nvPicPr>
        <p:blipFill>
          <a:blip r:embed="rId3"/>
          <a:stretch>
            <a:fillRect/>
          </a:stretch>
        </p:blipFill>
        <p:spPr>
          <a:xfrm>
            <a:off x="1736333" y="2501710"/>
            <a:ext cx="5526845" cy="2978057"/>
          </a:xfrm>
          <a:prstGeom prst="rect">
            <a:avLst/>
          </a:prstGeom>
        </p:spPr>
      </p:pic>
      <p:grpSp>
        <p:nvGrpSpPr>
          <p:cNvPr id="32" name="Google Shape;542;p38">
            <a:extLst>
              <a:ext uri="{FF2B5EF4-FFF2-40B4-BE49-F238E27FC236}">
                <a16:creationId xmlns:a16="http://schemas.microsoft.com/office/drawing/2014/main" id="{8E3076D0-A80C-1E85-CE2E-903906A557FF}"/>
              </a:ext>
            </a:extLst>
          </p:cNvPr>
          <p:cNvGrpSpPr/>
          <p:nvPr/>
        </p:nvGrpSpPr>
        <p:grpSpPr>
          <a:xfrm>
            <a:off x="1734332" y="6372865"/>
            <a:ext cx="1021756" cy="332094"/>
            <a:chOff x="7289663" y="3996131"/>
            <a:chExt cx="1021756" cy="332094"/>
          </a:xfrm>
        </p:grpSpPr>
        <p:sp>
          <p:nvSpPr>
            <p:cNvPr id="33" name="Google Shape;543;p38">
              <a:extLst>
                <a:ext uri="{FF2B5EF4-FFF2-40B4-BE49-F238E27FC236}">
                  <a16:creationId xmlns:a16="http://schemas.microsoft.com/office/drawing/2014/main" id="{BC45E984-318E-7215-E0D7-DBBEF59CB6E0}"/>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4;p38">
              <a:extLst>
                <a:ext uri="{FF2B5EF4-FFF2-40B4-BE49-F238E27FC236}">
                  <a16:creationId xmlns:a16="http://schemas.microsoft.com/office/drawing/2014/main" id="{358B3B50-A8BB-2124-B46F-6B7B1B6EA51E}"/>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5;p38">
              <a:extLst>
                <a:ext uri="{FF2B5EF4-FFF2-40B4-BE49-F238E27FC236}">
                  <a16:creationId xmlns:a16="http://schemas.microsoft.com/office/drawing/2014/main" id="{E56B410E-ADFE-4A60-BB36-44AF05569966}"/>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p38">
              <a:extLst>
                <a:ext uri="{FF2B5EF4-FFF2-40B4-BE49-F238E27FC236}">
                  <a16:creationId xmlns:a16="http://schemas.microsoft.com/office/drawing/2014/main" id="{04C8381B-D244-4303-3C7F-289426E55D6A}"/>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p38">
              <a:extLst>
                <a:ext uri="{FF2B5EF4-FFF2-40B4-BE49-F238E27FC236}">
                  <a16:creationId xmlns:a16="http://schemas.microsoft.com/office/drawing/2014/main" id="{37220134-EBCD-6B43-A723-2573D7FA531D}"/>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89705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9C0774-19AB-02A2-B02E-3E7BC0422F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grpSp>
        <p:nvGrpSpPr>
          <p:cNvPr id="5" name="Google Shape;572;p40">
            <a:extLst>
              <a:ext uri="{FF2B5EF4-FFF2-40B4-BE49-F238E27FC236}">
                <a16:creationId xmlns:a16="http://schemas.microsoft.com/office/drawing/2014/main" id="{58D059FE-BF5F-9FD2-B72C-03B25071807A}"/>
              </a:ext>
            </a:extLst>
          </p:cNvPr>
          <p:cNvGrpSpPr/>
          <p:nvPr/>
        </p:nvGrpSpPr>
        <p:grpSpPr>
          <a:xfrm>
            <a:off x="6668937" y="1143268"/>
            <a:ext cx="609540" cy="583574"/>
            <a:chOff x="3105300" y="593625"/>
            <a:chExt cx="256800" cy="245850"/>
          </a:xfrm>
        </p:grpSpPr>
        <p:sp>
          <p:nvSpPr>
            <p:cNvPr id="6" name="Google Shape;573;p40">
              <a:extLst>
                <a:ext uri="{FF2B5EF4-FFF2-40B4-BE49-F238E27FC236}">
                  <a16:creationId xmlns:a16="http://schemas.microsoft.com/office/drawing/2014/main" id="{EAA651DA-6300-05DF-BA36-302FC17FB005}"/>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p40">
              <a:extLst>
                <a:ext uri="{FF2B5EF4-FFF2-40B4-BE49-F238E27FC236}">
                  <a16:creationId xmlns:a16="http://schemas.microsoft.com/office/drawing/2014/main" id="{AA0F67FB-C283-D760-1BB6-E05D0297849D}"/>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5;p40">
              <a:extLst>
                <a:ext uri="{FF2B5EF4-FFF2-40B4-BE49-F238E27FC236}">
                  <a16:creationId xmlns:a16="http://schemas.microsoft.com/office/drawing/2014/main" id="{B207F45D-77EB-E87C-5CD7-1768AE5EF5AF}"/>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6;p40">
              <a:extLst>
                <a:ext uri="{FF2B5EF4-FFF2-40B4-BE49-F238E27FC236}">
                  <a16:creationId xmlns:a16="http://schemas.microsoft.com/office/drawing/2014/main" id="{47E4E13D-ADCA-F37C-76AA-E8A55EB51BEE}"/>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893;p30">
            <a:extLst>
              <a:ext uri="{FF2B5EF4-FFF2-40B4-BE49-F238E27FC236}">
                <a16:creationId xmlns:a16="http://schemas.microsoft.com/office/drawing/2014/main" id="{E98571C9-1593-E4A9-0055-DE2928C57D7C}"/>
              </a:ext>
            </a:extLst>
          </p:cNvPr>
          <p:cNvSpPr txBox="1">
            <a:spLocks/>
          </p:cNvSpPr>
          <p:nvPr/>
        </p:nvSpPr>
        <p:spPr>
          <a:xfrm>
            <a:off x="3855244" y="506007"/>
            <a:ext cx="448151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2400" b="1" dirty="0">
                <a:effectLst>
                  <a:outerShdw blurRad="38100" dist="38100" dir="2700000" algn="tl">
                    <a:srgbClr val="000000">
                      <a:alpha val="43137"/>
                    </a:srgbClr>
                  </a:outerShdw>
                </a:effectLst>
              </a:rPr>
              <a:t>Questions Phase</a:t>
            </a:r>
            <a:endParaRPr lang="en-US" sz="1800" b="1" dirty="0">
              <a:effectLst>
                <a:outerShdw blurRad="38100" dist="38100" dir="2700000" algn="tl">
                  <a:srgbClr val="000000">
                    <a:alpha val="43137"/>
                  </a:srgbClr>
                </a:outerShdw>
              </a:effectLst>
              <a:latin typeface="Days One"/>
              <a:ea typeface="Days One"/>
              <a:cs typeface="Days One"/>
              <a:sym typeface="Days One"/>
            </a:endParaRPr>
          </a:p>
        </p:txBody>
      </p:sp>
      <p:sp>
        <p:nvSpPr>
          <p:cNvPr id="11" name="Google Shape;829;p26">
            <a:extLst>
              <a:ext uri="{FF2B5EF4-FFF2-40B4-BE49-F238E27FC236}">
                <a16:creationId xmlns:a16="http://schemas.microsoft.com/office/drawing/2014/main" id="{FCC156DA-97ED-CF92-5D3F-E214AB6180B0}"/>
              </a:ext>
            </a:extLst>
          </p:cNvPr>
          <p:cNvSpPr txBox="1">
            <a:spLocks/>
          </p:cNvSpPr>
          <p:nvPr/>
        </p:nvSpPr>
        <p:spPr>
          <a:xfrm>
            <a:off x="335497" y="1468853"/>
            <a:ext cx="4259325" cy="7451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Bebas Neue"/>
              <a:buNone/>
              <a:defRPr sz="1800" b="1">
                <a:solidFill>
                  <a:schemeClr val="accent6"/>
                </a:solidFill>
                <a:effectLst>
                  <a:outerShdw blurRad="38100" dist="38100" dir="2700000" algn="tl">
                    <a:srgbClr val="000000">
                      <a:alpha val="43137"/>
                    </a:srgbClr>
                  </a:outerShdw>
                </a:effectLst>
                <a:highlight>
                  <a:srgbClr val="008080"/>
                </a:highlight>
                <a:latin typeface="Days One"/>
                <a:ea typeface="Days One"/>
                <a:cs typeface="Days One"/>
              </a:defRPr>
            </a:lvl1pPr>
            <a:lvl2pPr marL="914400" indent="-317500" algn="ctr">
              <a:buClr>
                <a:schemeClr val="dk1"/>
              </a:buClr>
              <a:buSzPts val="2400"/>
              <a:buFont typeface="Bebas Neue"/>
              <a:buNone/>
              <a:defRPr sz="2400">
                <a:solidFill>
                  <a:schemeClr val="dk1"/>
                </a:solidFill>
                <a:latin typeface="Bebas Neue"/>
                <a:ea typeface="Bebas Neue"/>
                <a:cs typeface="Bebas Neue"/>
              </a:defRPr>
            </a:lvl2pPr>
            <a:lvl3pPr marL="1371600" indent="-317500" algn="ctr">
              <a:buClr>
                <a:schemeClr val="dk1"/>
              </a:buClr>
              <a:buSzPts val="2400"/>
              <a:buFont typeface="Bebas Neue"/>
              <a:buNone/>
              <a:defRPr sz="2400">
                <a:solidFill>
                  <a:schemeClr val="dk1"/>
                </a:solidFill>
                <a:latin typeface="Bebas Neue"/>
                <a:ea typeface="Bebas Neue"/>
                <a:cs typeface="Bebas Neue"/>
              </a:defRPr>
            </a:lvl3pPr>
            <a:lvl4pPr marL="1828800" indent="-317500" algn="ctr">
              <a:buClr>
                <a:schemeClr val="dk1"/>
              </a:buClr>
              <a:buSzPts val="2400"/>
              <a:buFont typeface="Bebas Neue"/>
              <a:buNone/>
              <a:defRPr sz="2400">
                <a:solidFill>
                  <a:schemeClr val="dk1"/>
                </a:solidFill>
                <a:latin typeface="Bebas Neue"/>
                <a:ea typeface="Bebas Neue"/>
                <a:cs typeface="Bebas Neue"/>
              </a:defRPr>
            </a:lvl4pPr>
            <a:lvl5pPr marL="2286000" indent="-317500" algn="ctr">
              <a:buClr>
                <a:schemeClr val="dk1"/>
              </a:buClr>
              <a:buSzPts val="2400"/>
              <a:buFont typeface="Bebas Neue"/>
              <a:buNone/>
              <a:defRPr sz="2400">
                <a:solidFill>
                  <a:schemeClr val="dk1"/>
                </a:solidFill>
                <a:latin typeface="Bebas Neue"/>
                <a:ea typeface="Bebas Neue"/>
                <a:cs typeface="Bebas Neue"/>
              </a:defRPr>
            </a:lvl5pPr>
            <a:lvl6pPr marL="2743200" indent="-317500" algn="ctr">
              <a:buClr>
                <a:schemeClr val="dk1"/>
              </a:buClr>
              <a:buSzPts val="2400"/>
              <a:buFont typeface="Bebas Neue"/>
              <a:buNone/>
              <a:defRPr sz="2400">
                <a:solidFill>
                  <a:schemeClr val="dk1"/>
                </a:solidFill>
                <a:latin typeface="Bebas Neue"/>
                <a:ea typeface="Bebas Neue"/>
                <a:cs typeface="Bebas Neue"/>
              </a:defRPr>
            </a:lvl6pPr>
            <a:lvl7pPr marL="3200400" indent="-317500" algn="ctr">
              <a:buClr>
                <a:schemeClr val="dk1"/>
              </a:buClr>
              <a:buSzPts val="2400"/>
              <a:buFont typeface="Bebas Neue"/>
              <a:buNone/>
              <a:defRPr sz="2400">
                <a:solidFill>
                  <a:schemeClr val="dk1"/>
                </a:solidFill>
                <a:latin typeface="Bebas Neue"/>
                <a:ea typeface="Bebas Neue"/>
                <a:cs typeface="Bebas Neue"/>
              </a:defRPr>
            </a:lvl7pPr>
            <a:lvl8pPr marL="3657600" indent="-317500" algn="ctr">
              <a:buClr>
                <a:schemeClr val="dk1"/>
              </a:buClr>
              <a:buSzPts val="2400"/>
              <a:buFont typeface="Bebas Neue"/>
              <a:buNone/>
              <a:defRPr sz="2400">
                <a:solidFill>
                  <a:schemeClr val="dk1"/>
                </a:solidFill>
                <a:latin typeface="Bebas Neue"/>
                <a:ea typeface="Bebas Neue"/>
                <a:cs typeface="Bebas Neue"/>
              </a:defRPr>
            </a:lvl8pPr>
            <a:lvl9pPr marL="4114800" indent="-317500" algn="ctr">
              <a:buClr>
                <a:schemeClr val="dk1"/>
              </a:buClr>
              <a:buSzPts val="2400"/>
              <a:buFont typeface="Bebas Neue"/>
              <a:buNone/>
              <a:defRPr sz="2400">
                <a:solidFill>
                  <a:schemeClr val="dk1"/>
                </a:solidFill>
                <a:latin typeface="Bebas Neue"/>
                <a:ea typeface="Bebas Neue"/>
                <a:cs typeface="Bebas Neue"/>
              </a:defRPr>
            </a:lvl9pPr>
          </a:lstStyle>
          <a:p>
            <a:r>
              <a:rPr lang="en-US" sz="2400" dirty="0">
                <a:highlight>
                  <a:srgbClr val="C0C0C0"/>
                </a:highlight>
              </a:rPr>
              <a:t>Python Sheet</a:t>
            </a:r>
            <a:endParaRPr lang="ar-EG" sz="2400" dirty="0">
              <a:highlight>
                <a:srgbClr val="C0C0C0"/>
              </a:highlight>
            </a:endParaRPr>
          </a:p>
          <a:p>
            <a:r>
              <a:rPr lang="en-US" sz="1600" dirty="0">
                <a:highlight>
                  <a:srgbClr val="C0C0C0"/>
                </a:highlight>
              </a:rPr>
              <a:t>Pandas, </a:t>
            </a:r>
            <a:r>
              <a:rPr lang="en-US" sz="1600" dirty="0" err="1">
                <a:highlight>
                  <a:srgbClr val="C0C0C0"/>
                </a:highlight>
              </a:rPr>
              <a:t>Numpy</a:t>
            </a:r>
            <a:r>
              <a:rPr lang="en-US" sz="1600" dirty="0">
                <a:highlight>
                  <a:srgbClr val="C0C0C0"/>
                </a:highlight>
              </a:rPr>
              <a:t>,  </a:t>
            </a:r>
            <a:r>
              <a:rPr lang="en-US" sz="1600" dirty="0" err="1">
                <a:highlight>
                  <a:srgbClr val="C0C0C0"/>
                </a:highlight>
              </a:rPr>
              <a:t>Maltplotible</a:t>
            </a:r>
            <a:r>
              <a:rPr lang="en-US" sz="1600" dirty="0">
                <a:highlight>
                  <a:srgbClr val="C0C0C0"/>
                </a:highlight>
              </a:rPr>
              <a:t>, </a:t>
            </a:r>
            <a:r>
              <a:rPr lang="en-US" sz="1600" dirty="0" err="1">
                <a:highlight>
                  <a:srgbClr val="C0C0C0"/>
                </a:highlight>
              </a:rPr>
              <a:t>Jupyter</a:t>
            </a:r>
            <a:r>
              <a:rPr lang="en-US" sz="1600" dirty="0"/>
              <a:t> </a:t>
            </a:r>
            <a:r>
              <a:rPr lang="en-US" sz="1600" dirty="0">
                <a:highlight>
                  <a:srgbClr val="C0C0C0"/>
                </a:highlight>
              </a:rPr>
              <a:t>Notebook</a:t>
            </a:r>
          </a:p>
        </p:txBody>
      </p:sp>
      <p:pic>
        <p:nvPicPr>
          <p:cNvPr id="21" name="Picture 20">
            <a:extLst>
              <a:ext uri="{FF2B5EF4-FFF2-40B4-BE49-F238E27FC236}">
                <a16:creationId xmlns:a16="http://schemas.microsoft.com/office/drawing/2014/main" id="{537EA427-FFF4-7B21-CC07-3BED67221D92}"/>
              </a:ext>
            </a:extLst>
          </p:cNvPr>
          <p:cNvPicPr>
            <a:picLocks noChangeAspect="1"/>
          </p:cNvPicPr>
          <p:nvPr/>
        </p:nvPicPr>
        <p:blipFill>
          <a:blip r:embed="rId2"/>
          <a:stretch>
            <a:fillRect/>
          </a:stretch>
        </p:blipFill>
        <p:spPr>
          <a:xfrm>
            <a:off x="6357189" y="1014007"/>
            <a:ext cx="5626894" cy="5302418"/>
          </a:xfrm>
          <a:prstGeom prst="rect">
            <a:avLst/>
          </a:prstGeom>
        </p:spPr>
      </p:pic>
      <p:pic>
        <p:nvPicPr>
          <p:cNvPr id="22" name="Picture 21">
            <a:extLst>
              <a:ext uri="{FF2B5EF4-FFF2-40B4-BE49-F238E27FC236}">
                <a16:creationId xmlns:a16="http://schemas.microsoft.com/office/drawing/2014/main" id="{66353EA2-9B02-81D8-E1C6-83F3851258F6}"/>
              </a:ext>
            </a:extLst>
          </p:cNvPr>
          <p:cNvPicPr>
            <a:picLocks noChangeAspect="1"/>
          </p:cNvPicPr>
          <p:nvPr/>
        </p:nvPicPr>
        <p:blipFill>
          <a:blip r:embed="rId3"/>
          <a:stretch>
            <a:fillRect/>
          </a:stretch>
        </p:blipFill>
        <p:spPr>
          <a:xfrm>
            <a:off x="690230" y="2417320"/>
            <a:ext cx="4785775" cy="3084843"/>
          </a:xfrm>
          <a:prstGeom prst="rect">
            <a:avLst/>
          </a:prstGeom>
        </p:spPr>
      </p:pic>
      <p:grpSp>
        <p:nvGrpSpPr>
          <p:cNvPr id="23" name="Google Shape;542;p38">
            <a:extLst>
              <a:ext uri="{FF2B5EF4-FFF2-40B4-BE49-F238E27FC236}">
                <a16:creationId xmlns:a16="http://schemas.microsoft.com/office/drawing/2014/main" id="{855E7AB3-631F-2C8A-AF91-8D5FEE861D0E}"/>
              </a:ext>
            </a:extLst>
          </p:cNvPr>
          <p:cNvGrpSpPr/>
          <p:nvPr/>
        </p:nvGrpSpPr>
        <p:grpSpPr>
          <a:xfrm>
            <a:off x="1734332" y="6372865"/>
            <a:ext cx="1021756" cy="332094"/>
            <a:chOff x="7289663" y="3996131"/>
            <a:chExt cx="1021756" cy="332094"/>
          </a:xfrm>
        </p:grpSpPr>
        <p:sp>
          <p:nvSpPr>
            <p:cNvPr id="24" name="Google Shape;543;p38">
              <a:extLst>
                <a:ext uri="{FF2B5EF4-FFF2-40B4-BE49-F238E27FC236}">
                  <a16:creationId xmlns:a16="http://schemas.microsoft.com/office/drawing/2014/main" id="{37DE7375-6464-1243-E165-FE4B5218B149}"/>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44;p38">
              <a:extLst>
                <a:ext uri="{FF2B5EF4-FFF2-40B4-BE49-F238E27FC236}">
                  <a16:creationId xmlns:a16="http://schemas.microsoft.com/office/drawing/2014/main" id="{DB2DBECE-43DD-3CE3-221A-E115FCC9A5D5}"/>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45;p38">
              <a:extLst>
                <a:ext uri="{FF2B5EF4-FFF2-40B4-BE49-F238E27FC236}">
                  <a16:creationId xmlns:a16="http://schemas.microsoft.com/office/drawing/2014/main" id="{CBA2D8FF-54F6-79CC-2018-E76C67764F55}"/>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46;p38">
              <a:extLst>
                <a:ext uri="{FF2B5EF4-FFF2-40B4-BE49-F238E27FC236}">
                  <a16:creationId xmlns:a16="http://schemas.microsoft.com/office/drawing/2014/main" id="{A3E3D09D-DD4A-1968-5638-53405E406B9E}"/>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47;p38">
              <a:extLst>
                <a:ext uri="{FF2B5EF4-FFF2-40B4-BE49-F238E27FC236}">
                  <a16:creationId xmlns:a16="http://schemas.microsoft.com/office/drawing/2014/main" id="{F243B1F3-2110-ACFB-8AA2-CE62A4F04BB4}"/>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21777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2FBF5-AA4A-5C10-13DC-7B0B91C4403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19DBF-DA18-AB07-A9A5-4FC31C683B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grpSp>
        <p:nvGrpSpPr>
          <p:cNvPr id="5" name="Google Shape;572;p40">
            <a:extLst>
              <a:ext uri="{FF2B5EF4-FFF2-40B4-BE49-F238E27FC236}">
                <a16:creationId xmlns:a16="http://schemas.microsoft.com/office/drawing/2014/main" id="{AB46AEC5-5A0E-5CBD-148D-7E161018E997}"/>
              </a:ext>
            </a:extLst>
          </p:cNvPr>
          <p:cNvGrpSpPr/>
          <p:nvPr/>
        </p:nvGrpSpPr>
        <p:grpSpPr>
          <a:xfrm>
            <a:off x="6668937" y="1143268"/>
            <a:ext cx="609540" cy="583574"/>
            <a:chOff x="3105300" y="593625"/>
            <a:chExt cx="256800" cy="245850"/>
          </a:xfrm>
        </p:grpSpPr>
        <p:sp>
          <p:nvSpPr>
            <p:cNvPr id="6" name="Google Shape;573;p40">
              <a:extLst>
                <a:ext uri="{FF2B5EF4-FFF2-40B4-BE49-F238E27FC236}">
                  <a16:creationId xmlns:a16="http://schemas.microsoft.com/office/drawing/2014/main" id="{CECEEA70-FC26-1395-01C9-83FB666BF5DF}"/>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p40">
              <a:extLst>
                <a:ext uri="{FF2B5EF4-FFF2-40B4-BE49-F238E27FC236}">
                  <a16:creationId xmlns:a16="http://schemas.microsoft.com/office/drawing/2014/main" id="{6A013191-1A87-8A2B-C534-69B30C15F45E}"/>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5;p40">
              <a:extLst>
                <a:ext uri="{FF2B5EF4-FFF2-40B4-BE49-F238E27FC236}">
                  <a16:creationId xmlns:a16="http://schemas.microsoft.com/office/drawing/2014/main" id="{85975067-8696-3977-578C-05107F855205}"/>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6;p40">
              <a:extLst>
                <a:ext uri="{FF2B5EF4-FFF2-40B4-BE49-F238E27FC236}">
                  <a16:creationId xmlns:a16="http://schemas.microsoft.com/office/drawing/2014/main" id="{C7DDB783-5274-5B9F-FC2A-D94B42CF3D4E}"/>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893;p30">
            <a:extLst>
              <a:ext uri="{FF2B5EF4-FFF2-40B4-BE49-F238E27FC236}">
                <a16:creationId xmlns:a16="http://schemas.microsoft.com/office/drawing/2014/main" id="{0976E274-2702-2D80-3503-174D8D56702A}"/>
              </a:ext>
            </a:extLst>
          </p:cNvPr>
          <p:cNvSpPr txBox="1">
            <a:spLocks/>
          </p:cNvSpPr>
          <p:nvPr/>
        </p:nvSpPr>
        <p:spPr>
          <a:xfrm>
            <a:off x="3855244" y="506007"/>
            <a:ext cx="448151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2400" b="1" dirty="0">
                <a:effectLst>
                  <a:outerShdw blurRad="38100" dist="38100" dir="2700000" algn="tl">
                    <a:srgbClr val="000000">
                      <a:alpha val="43137"/>
                    </a:srgbClr>
                  </a:outerShdw>
                </a:effectLst>
              </a:rPr>
              <a:t>Questions Phase</a:t>
            </a:r>
            <a:endParaRPr lang="en-US" sz="1800" b="1" dirty="0">
              <a:effectLst>
                <a:outerShdw blurRad="38100" dist="38100" dir="2700000" algn="tl">
                  <a:srgbClr val="000000">
                    <a:alpha val="43137"/>
                  </a:srgbClr>
                </a:outerShdw>
              </a:effectLst>
              <a:latin typeface="Days One"/>
              <a:ea typeface="Days One"/>
              <a:cs typeface="Days One"/>
              <a:sym typeface="Days One"/>
            </a:endParaRPr>
          </a:p>
        </p:txBody>
      </p:sp>
      <p:sp>
        <p:nvSpPr>
          <p:cNvPr id="11" name="Google Shape;829;p26">
            <a:extLst>
              <a:ext uri="{FF2B5EF4-FFF2-40B4-BE49-F238E27FC236}">
                <a16:creationId xmlns:a16="http://schemas.microsoft.com/office/drawing/2014/main" id="{EC2858B2-EF3C-3A29-5780-7300A52863EB}"/>
              </a:ext>
            </a:extLst>
          </p:cNvPr>
          <p:cNvSpPr txBox="1">
            <a:spLocks/>
          </p:cNvSpPr>
          <p:nvPr/>
        </p:nvSpPr>
        <p:spPr>
          <a:xfrm>
            <a:off x="335497" y="1468853"/>
            <a:ext cx="4259325" cy="7451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Bebas Neue"/>
              <a:buNone/>
              <a:defRPr sz="1800" b="1">
                <a:solidFill>
                  <a:schemeClr val="accent6"/>
                </a:solidFill>
                <a:effectLst>
                  <a:outerShdw blurRad="38100" dist="38100" dir="2700000" algn="tl">
                    <a:srgbClr val="000000">
                      <a:alpha val="43137"/>
                    </a:srgbClr>
                  </a:outerShdw>
                </a:effectLst>
                <a:highlight>
                  <a:srgbClr val="008080"/>
                </a:highlight>
                <a:latin typeface="Days One"/>
                <a:ea typeface="Days One"/>
                <a:cs typeface="Days One"/>
              </a:defRPr>
            </a:lvl1pPr>
            <a:lvl2pPr marL="914400" indent="-317500" algn="ctr">
              <a:buClr>
                <a:schemeClr val="dk1"/>
              </a:buClr>
              <a:buSzPts val="2400"/>
              <a:buFont typeface="Bebas Neue"/>
              <a:buNone/>
              <a:defRPr sz="2400">
                <a:solidFill>
                  <a:schemeClr val="dk1"/>
                </a:solidFill>
                <a:latin typeface="Bebas Neue"/>
                <a:ea typeface="Bebas Neue"/>
                <a:cs typeface="Bebas Neue"/>
              </a:defRPr>
            </a:lvl2pPr>
            <a:lvl3pPr marL="1371600" indent="-317500" algn="ctr">
              <a:buClr>
                <a:schemeClr val="dk1"/>
              </a:buClr>
              <a:buSzPts val="2400"/>
              <a:buFont typeface="Bebas Neue"/>
              <a:buNone/>
              <a:defRPr sz="2400">
                <a:solidFill>
                  <a:schemeClr val="dk1"/>
                </a:solidFill>
                <a:latin typeface="Bebas Neue"/>
                <a:ea typeface="Bebas Neue"/>
                <a:cs typeface="Bebas Neue"/>
              </a:defRPr>
            </a:lvl3pPr>
            <a:lvl4pPr marL="1828800" indent="-317500" algn="ctr">
              <a:buClr>
                <a:schemeClr val="dk1"/>
              </a:buClr>
              <a:buSzPts val="2400"/>
              <a:buFont typeface="Bebas Neue"/>
              <a:buNone/>
              <a:defRPr sz="2400">
                <a:solidFill>
                  <a:schemeClr val="dk1"/>
                </a:solidFill>
                <a:latin typeface="Bebas Neue"/>
                <a:ea typeface="Bebas Neue"/>
                <a:cs typeface="Bebas Neue"/>
              </a:defRPr>
            </a:lvl4pPr>
            <a:lvl5pPr marL="2286000" indent="-317500" algn="ctr">
              <a:buClr>
                <a:schemeClr val="dk1"/>
              </a:buClr>
              <a:buSzPts val="2400"/>
              <a:buFont typeface="Bebas Neue"/>
              <a:buNone/>
              <a:defRPr sz="2400">
                <a:solidFill>
                  <a:schemeClr val="dk1"/>
                </a:solidFill>
                <a:latin typeface="Bebas Neue"/>
                <a:ea typeface="Bebas Neue"/>
                <a:cs typeface="Bebas Neue"/>
              </a:defRPr>
            </a:lvl5pPr>
            <a:lvl6pPr marL="2743200" indent="-317500" algn="ctr">
              <a:buClr>
                <a:schemeClr val="dk1"/>
              </a:buClr>
              <a:buSzPts val="2400"/>
              <a:buFont typeface="Bebas Neue"/>
              <a:buNone/>
              <a:defRPr sz="2400">
                <a:solidFill>
                  <a:schemeClr val="dk1"/>
                </a:solidFill>
                <a:latin typeface="Bebas Neue"/>
                <a:ea typeface="Bebas Neue"/>
                <a:cs typeface="Bebas Neue"/>
              </a:defRPr>
            </a:lvl6pPr>
            <a:lvl7pPr marL="3200400" indent="-317500" algn="ctr">
              <a:buClr>
                <a:schemeClr val="dk1"/>
              </a:buClr>
              <a:buSzPts val="2400"/>
              <a:buFont typeface="Bebas Neue"/>
              <a:buNone/>
              <a:defRPr sz="2400">
                <a:solidFill>
                  <a:schemeClr val="dk1"/>
                </a:solidFill>
                <a:latin typeface="Bebas Neue"/>
                <a:ea typeface="Bebas Neue"/>
                <a:cs typeface="Bebas Neue"/>
              </a:defRPr>
            </a:lvl7pPr>
            <a:lvl8pPr marL="3657600" indent="-317500" algn="ctr">
              <a:buClr>
                <a:schemeClr val="dk1"/>
              </a:buClr>
              <a:buSzPts val="2400"/>
              <a:buFont typeface="Bebas Neue"/>
              <a:buNone/>
              <a:defRPr sz="2400">
                <a:solidFill>
                  <a:schemeClr val="dk1"/>
                </a:solidFill>
                <a:latin typeface="Bebas Neue"/>
                <a:ea typeface="Bebas Neue"/>
                <a:cs typeface="Bebas Neue"/>
              </a:defRPr>
            </a:lvl8pPr>
            <a:lvl9pPr marL="4114800" indent="-317500" algn="ctr">
              <a:buClr>
                <a:schemeClr val="dk1"/>
              </a:buClr>
              <a:buSzPts val="2400"/>
              <a:buFont typeface="Bebas Neue"/>
              <a:buNone/>
              <a:defRPr sz="2400">
                <a:solidFill>
                  <a:schemeClr val="dk1"/>
                </a:solidFill>
                <a:latin typeface="Bebas Neue"/>
                <a:ea typeface="Bebas Neue"/>
                <a:cs typeface="Bebas Neue"/>
              </a:defRPr>
            </a:lvl9pPr>
          </a:lstStyle>
          <a:p>
            <a:r>
              <a:rPr lang="en-US" sz="2400" dirty="0">
                <a:highlight>
                  <a:srgbClr val="C0C0C0"/>
                </a:highlight>
              </a:rPr>
              <a:t>Python Sheet</a:t>
            </a:r>
            <a:endParaRPr lang="ar-EG" sz="2400" dirty="0">
              <a:highlight>
                <a:srgbClr val="C0C0C0"/>
              </a:highlight>
            </a:endParaRPr>
          </a:p>
          <a:p>
            <a:r>
              <a:rPr lang="en-US" sz="1600" dirty="0">
                <a:highlight>
                  <a:srgbClr val="C0C0C0"/>
                </a:highlight>
              </a:rPr>
              <a:t>Pandas, </a:t>
            </a:r>
            <a:r>
              <a:rPr lang="en-US" sz="1600" dirty="0" err="1">
                <a:highlight>
                  <a:srgbClr val="C0C0C0"/>
                </a:highlight>
              </a:rPr>
              <a:t>Numpy</a:t>
            </a:r>
            <a:r>
              <a:rPr lang="en-US" sz="1600" dirty="0">
                <a:highlight>
                  <a:srgbClr val="C0C0C0"/>
                </a:highlight>
              </a:rPr>
              <a:t>,  </a:t>
            </a:r>
            <a:r>
              <a:rPr lang="en-US" sz="1600" dirty="0" err="1">
                <a:highlight>
                  <a:srgbClr val="C0C0C0"/>
                </a:highlight>
              </a:rPr>
              <a:t>Maltplotible</a:t>
            </a:r>
            <a:r>
              <a:rPr lang="en-US" sz="1600" dirty="0">
                <a:highlight>
                  <a:srgbClr val="C0C0C0"/>
                </a:highlight>
              </a:rPr>
              <a:t>, </a:t>
            </a:r>
            <a:r>
              <a:rPr lang="en-US" sz="1600" dirty="0" err="1">
                <a:highlight>
                  <a:srgbClr val="C0C0C0"/>
                </a:highlight>
              </a:rPr>
              <a:t>Jupyter</a:t>
            </a:r>
            <a:r>
              <a:rPr lang="en-US" sz="1600" dirty="0"/>
              <a:t> </a:t>
            </a:r>
            <a:r>
              <a:rPr lang="en-US" sz="1600" dirty="0">
                <a:highlight>
                  <a:srgbClr val="C0C0C0"/>
                </a:highlight>
              </a:rPr>
              <a:t>Notebook</a:t>
            </a:r>
          </a:p>
        </p:txBody>
      </p:sp>
      <p:pic>
        <p:nvPicPr>
          <p:cNvPr id="25" name="Picture 24">
            <a:extLst>
              <a:ext uri="{FF2B5EF4-FFF2-40B4-BE49-F238E27FC236}">
                <a16:creationId xmlns:a16="http://schemas.microsoft.com/office/drawing/2014/main" id="{903E5B9F-6B30-DDD6-4236-0D159B99A92B}"/>
              </a:ext>
            </a:extLst>
          </p:cNvPr>
          <p:cNvPicPr>
            <a:picLocks noChangeAspect="1"/>
          </p:cNvPicPr>
          <p:nvPr/>
        </p:nvPicPr>
        <p:blipFill>
          <a:blip r:embed="rId2"/>
          <a:srcRect r="17012"/>
          <a:stretch/>
        </p:blipFill>
        <p:spPr>
          <a:xfrm>
            <a:off x="7196617" y="1468853"/>
            <a:ext cx="4513214" cy="4482383"/>
          </a:xfrm>
          <a:prstGeom prst="rect">
            <a:avLst/>
          </a:prstGeom>
        </p:spPr>
      </p:pic>
      <p:pic>
        <p:nvPicPr>
          <p:cNvPr id="27" name="Picture 26">
            <a:extLst>
              <a:ext uri="{FF2B5EF4-FFF2-40B4-BE49-F238E27FC236}">
                <a16:creationId xmlns:a16="http://schemas.microsoft.com/office/drawing/2014/main" id="{D57FABDC-6709-DA7D-6EC9-1BF5C26804D9}"/>
              </a:ext>
            </a:extLst>
          </p:cNvPr>
          <p:cNvPicPr>
            <a:picLocks noChangeAspect="1"/>
          </p:cNvPicPr>
          <p:nvPr/>
        </p:nvPicPr>
        <p:blipFill>
          <a:blip r:embed="rId3"/>
          <a:srcRect t="6544"/>
          <a:stretch/>
        </p:blipFill>
        <p:spPr>
          <a:xfrm>
            <a:off x="4284" y="2394189"/>
            <a:ext cx="4991100" cy="3462776"/>
          </a:xfrm>
          <a:prstGeom prst="rect">
            <a:avLst/>
          </a:prstGeom>
        </p:spPr>
      </p:pic>
      <p:grpSp>
        <p:nvGrpSpPr>
          <p:cNvPr id="28" name="Google Shape;542;p38">
            <a:extLst>
              <a:ext uri="{FF2B5EF4-FFF2-40B4-BE49-F238E27FC236}">
                <a16:creationId xmlns:a16="http://schemas.microsoft.com/office/drawing/2014/main" id="{71184662-8E7E-697B-96F2-88CA6D68B149}"/>
              </a:ext>
            </a:extLst>
          </p:cNvPr>
          <p:cNvGrpSpPr/>
          <p:nvPr/>
        </p:nvGrpSpPr>
        <p:grpSpPr>
          <a:xfrm>
            <a:off x="1734332" y="6372865"/>
            <a:ext cx="1021756" cy="332094"/>
            <a:chOff x="7289663" y="3996131"/>
            <a:chExt cx="1021756" cy="332094"/>
          </a:xfrm>
        </p:grpSpPr>
        <p:sp>
          <p:nvSpPr>
            <p:cNvPr id="29" name="Google Shape;543;p38">
              <a:extLst>
                <a:ext uri="{FF2B5EF4-FFF2-40B4-BE49-F238E27FC236}">
                  <a16:creationId xmlns:a16="http://schemas.microsoft.com/office/drawing/2014/main" id="{972C0DED-A687-D4F5-EE5E-664FBA2D4527}"/>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4;p38">
              <a:extLst>
                <a:ext uri="{FF2B5EF4-FFF2-40B4-BE49-F238E27FC236}">
                  <a16:creationId xmlns:a16="http://schemas.microsoft.com/office/drawing/2014/main" id="{19AD7C5B-E275-7946-4234-2A9D7F75F612}"/>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5;p38">
              <a:extLst>
                <a:ext uri="{FF2B5EF4-FFF2-40B4-BE49-F238E27FC236}">
                  <a16:creationId xmlns:a16="http://schemas.microsoft.com/office/drawing/2014/main" id="{37A87EF8-F9E6-091A-F639-34C76F0616DC}"/>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p38">
              <a:extLst>
                <a:ext uri="{FF2B5EF4-FFF2-40B4-BE49-F238E27FC236}">
                  <a16:creationId xmlns:a16="http://schemas.microsoft.com/office/drawing/2014/main" id="{F78C0A6B-C476-A48C-4F65-FF5B746D2875}"/>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7;p38">
              <a:extLst>
                <a:ext uri="{FF2B5EF4-FFF2-40B4-BE49-F238E27FC236}">
                  <a16:creationId xmlns:a16="http://schemas.microsoft.com/office/drawing/2014/main" id="{CD0EF5C9-6974-03E4-2FC4-97F4AF98BAC6}"/>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622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A9418-0C2D-3DC8-8F83-70BD3413641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9D4CF3-A369-85A3-D04A-9E6E18F571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grpSp>
        <p:nvGrpSpPr>
          <p:cNvPr id="5" name="Google Shape;572;p40">
            <a:extLst>
              <a:ext uri="{FF2B5EF4-FFF2-40B4-BE49-F238E27FC236}">
                <a16:creationId xmlns:a16="http://schemas.microsoft.com/office/drawing/2014/main" id="{BA6D647C-CDD9-CB2C-6D94-0E717F521248}"/>
              </a:ext>
            </a:extLst>
          </p:cNvPr>
          <p:cNvGrpSpPr/>
          <p:nvPr/>
        </p:nvGrpSpPr>
        <p:grpSpPr>
          <a:xfrm>
            <a:off x="6668937" y="1143268"/>
            <a:ext cx="609540" cy="583574"/>
            <a:chOff x="3105300" y="593625"/>
            <a:chExt cx="256800" cy="245850"/>
          </a:xfrm>
        </p:grpSpPr>
        <p:sp>
          <p:nvSpPr>
            <p:cNvPr id="6" name="Google Shape;573;p40">
              <a:extLst>
                <a:ext uri="{FF2B5EF4-FFF2-40B4-BE49-F238E27FC236}">
                  <a16:creationId xmlns:a16="http://schemas.microsoft.com/office/drawing/2014/main" id="{5BBC43AA-7BA1-AE28-F873-8B33F0236DE6}"/>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p40">
              <a:extLst>
                <a:ext uri="{FF2B5EF4-FFF2-40B4-BE49-F238E27FC236}">
                  <a16:creationId xmlns:a16="http://schemas.microsoft.com/office/drawing/2014/main" id="{15537781-ECC0-B0B2-9836-95790F4B6C27}"/>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5;p40">
              <a:extLst>
                <a:ext uri="{FF2B5EF4-FFF2-40B4-BE49-F238E27FC236}">
                  <a16:creationId xmlns:a16="http://schemas.microsoft.com/office/drawing/2014/main" id="{C8408F90-3621-C477-CA15-AAC340265058}"/>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6;p40">
              <a:extLst>
                <a:ext uri="{FF2B5EF4-FFF2-40B4-BE49-F238E27FC236}">
                  <a16:creationId xmlns:a16="http://schemas.microsoft.com/office/drawing/2014/main" id="{FB6C0498-1A5B-AF07-614E-8F5FC378BBCC}"/>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893;p30">
            <a:extLst>
              <a:ext uri="{FF2B5EF4-FFF2-40B4-BE49-F238E27FC236}">
                <a16:creationId xmlns:a16="http://schemas.microsoft.com/office/drawing/2014/main" id="{E2DF8F4D-E9CF-84CB-83A8-31DB25A4C073}"/>
              </a:ext>
            </a:extLst>
          </p:cNvPr>
          <p:cNvSpPr txBox="1">
            <a:spLocks/>
          </p:cNvSpPr>
          <p:nvPr/>
        </p:nvSpPr>
        <p:spPr>
          <a:xfrm>
            <a:off x="3855244" y="506007"/>
            <a:ext cx="448151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2400" b="1" dirty="0">
                <a:effectLst>
                  <a:outerShdw blurRad="38100" dist="38100" dir="2700000" algn="tl">
                    <a:srgbClr val="000000">
                      <a:alpha val="43137"/>
                    </a:srgbClr>
                  </a:outerShdw>
                </a:effectLst>
              </a:rPr>
              <a:t>Questions Phase</a:t>
            </a:r>
            <a:endParaRPr lang="en-US" sz="1800" b="1" dirty="0">
              <a:effectLst>
                <a:outerShdw blurRad="38100" dist="38100" dir="2700000" algn="tl">
                  <a:srgbClr val="000000">
                    <a:alpha val="43137"/>
                  </a:srgbClr>
                </a:outerShdw>
              </a:effectLst>
              <a:latin typeface="Days One"/>
              <a:ea typeface="Days One"/>
              <a:cs typeface="Days One"/>
              <a:sym typeface="Days One"/>
            </a:endParaRPr>
          </a:p>
        </p:txBody>
      </p:sp>
      <p:sp>
        <p:nvSpPr>
          <p:cNvPr id="11" name="Google Shape;829;p26">
            <a:extLst>
              <a:ext uri="{FF2B5EF4-FFF2-40B4-BE49-F238E27FC236}">
                <a16:creationId xmlns:a16="http://schemas.microsoft.com/office/drawing/2014/main" id="{8A80D1ED-F5A5-9A12-6ED4-5E47BEE79F5B}"/>
              </a:ext>
            </a:extLst>
          </p:cNvPr>
          <p:cNvSpPr txBox="1">
            <a:spLocks/>
          </p:cNvSpPr>
          <p:nvPr/>
        </p:nvSpPr>
        <p:spPr>
          <a:xfrm>
            <a:off x="335497" y="1468853"/>
            <a:ext cx="4259325" cy="7451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Bebas Neue"/>
              <a:buNone/>
              <a:defRPr sz="1800" b="1">
                <a:solidFill>
                  <a:schemeClr val="accent6"/>
                </a:solidFill>
                <a:effectLst>
                  <a:outerShdw blurRad="38100" dist="38100" dir="2700000" algn="tl">
                    <a:srgbClr val="000000">
                      <a:alpha val="43137"/>
                    </a:srgbClr>
                  </a:outerShdw>
                </a:effectLst>
                <a:highlight>
                  <a:srgbClr val="008080"/>
                </a:highlight>
                <a:latin typeface="Days One"/>
                <a:ea typeface="Days One"/>
                <a:cs typeface="Days One"/>
              </a:defRPr>
            </a:lvl1pPr>
            <a:lvl2pPr marL="914400" indent="-317500" algn="ctr">
              <a:buClr>
                <a:schemeClr val="dk1"/>
              </a:buClr>
              <a:buSzPts val="2400"/>
              <a:buFont typeface="Bebas Neue"/>
              <a:buNone/>
              <a:defRPr sz="2400">
                <a:solidFill>
                  <a:schemeClr val="dk1"/>
                </a:solidFill>
                <a:latin typeface="Bebas Neue"/>
                <a:ea typeface="Bebas Neue"/>
                <a:cs typeface="Bebas Neue"/>
              </a:defRPr>
            </a:lvl2pPr>
            <a:lvl3pPr marL="1371600" indent="-317500" algn="ctr">
              <a:buClr>
                <a:schemeClr val="dk1"/>
              </a:buClr>
              <a:buSzPts val="2400"/>
              <a:buFont typeface="Bebas Neue"/>
              <a:buNone/>
              <a:defRPr sz="2400">
                <a:solidFill>
                  <a:schemeClr val="dk1"/>
                </a:solidFill>
                <a:latin typeface="Bebas Neue"/>
                <a:ea typeface="Bebas Neue"/>
                <a:cs typeface="Bebas Neue"/>
              </a:defRPr>
            </a:lvl3pPr>
            <a:lvl4pPr marL="1828800" indent="-317500" algn="ctr">
              <a:buClr>
                <a:schemeClr val="dk1"/>
              </a:buClr>
              <a:buSzPts val="2400"/>
              <a:buFont typeface="Bebas Neue"/>
              <a:buNone/>
              <a:defRPr sz="2400">
                <a:solidFill>
                  <a:schemeClr val="dk1"/>
                </a:solidFill>
                <a:latin typeface="Bebas Neue"/>
                <a:ea typeface="Bebas Neue"/>
                <a:cs typeface="Bebas Neue"/>
              </a:defRPr>
            </a:lvl4pPr>
            <a:lvl5pPr marL="2286000" indent="-317500" algn="ctr">
              <a:buClr>
                <a:schemeClr val="dk1"/>
              </a:buClr>
              <a:buSzPts val="2400"/>
              <a:buFont typeface="Bebas Neue"/>
              <a:buNone/>
              <a:defRPr sz="2400">
                <a:solidFill>
                  <a:schemeClr val="dk1"/>
                </a:solidFill>
                <a:latin typeface="Bebas Neue"/>
                <a:ea typeface="Bebas Neue"/>
                <a:cs typeface="Bebas Neue"/>
              </a:defRPr>
            </a:lvl5pPr>
            <a:lvl6pPr marL="2743200" indent="-317500" algn="ctr">
              <a:buClr>
                <a:schemeClr val="dk1"/>
              </a:buClr>
              <a:buSzPts val="2400"/>
              <a:buFont typeface="Bebas Neue"/>
              <a:buNone/>
              <a:defRPr sz="2400">
                <a:solidFill>
                  <a:schemeClr val="dk1"/>
                </a:solidFill>
                <a:latin typeface="Bebas Neue"/>
                <a:ea typeface="Bebas Neue"/>
                <a:cs typeface="Bebas Neue"/>
              </a:defRPr>
            </a:lvl6pPr>
            <a:lvl7pPr marL="3200400" indent="-317500" algn="ctr">
              <a:buClr>
                <a:schemeClr val="dk1"/>
              </a:buClr>
              <a:buSzPts val="2400"/>
              <a:buFont typeface="Bebas Neue"/>
              <a:buNone/>
              <a:defRPr sz="2400">
                <a:solidFill>
                  <a:schemeClr val="dk1"/>
                </a:solidFill>
                <a:latin typeface="Bebas Neue"/>
                <a:ea typeface="Bebas Neue"/>
                <a:cs typeface="Bebas Neue"/>
              </a:defRPr>
            </a:lvl7pPr>
            <a:lvl8pPr marL="3657600" indent="-317500" algn="ctr">
              <a:buClr>
                <a:schemeClr val="dk1"/>
              </a:buClr>
              <a:buSzPts val="2400"/>
              <a:buFont typeface="Bebas Neue"/>
              <a:buNone/>
              <a:defRPr sz="2400">
                <a:solidFill>
                  <a:schemeClr val="dk1"/>
                </a:solidFill>
                <a:latin typeface="Bebas Neue"/>
                <a:ea typeface="Bebas Neue"/>
                <a:cs typeface="Bebas Neue"/>
              </a:defRPr>
            </a:lvl8pPr>
            <a:lvl9pPr marL="4114800" indent="-317500" algn="ctr">
              <a:buClr>
                <a:schemeClr val="dk1"/>
              </a:buClr>
              <a:buSzPts val="2400"/>
              <a:buFont typeface="Bebas Neue"/>
              <a:buNone/>
              <a:defRPr sz="2400">
                <a:solidFill>
                  <a:schemeClr val="dk1"/>
                </a:solidFill>
                <a:latin typeface="Bebas Neue"/>
                <a:ea typeface="Bebas Neue"/>
                <a:cs typeface="Bebas Neue"/>
              </a:defRPr>
            </a:lvl9pPr>
          </a:lstStyle>
          <a:p>
            <a:r>
              <a:rPr lang="en-US" sz="2400" dirty="0">
                <a:highlight>
                  <a:srgbClr val="C0C0C0"/>
                </a:highlight>
              </a:rPr>
              <a:t>Python Sheet</a:t>
            </a:r>
            <a:endParaRPr lang="ar-EG" sz="2400" dirty="0">
              <a:highlight>
                <a:srgbClr val="C0C0C0"/>
              </a:highlight>
            </a:endParaRPr>
          </a:p>
          <a:p>
            <a:r>
              <a:rPr lang="en-US" sz="1600" dirty="0">
                <a:highlight>
                  <a:srgbClr val="C0C0C0"/>
                </a:highlight>
              </a:rPr>
              <a:t>Pandas, </a:t>
            </a:r>
            <a:r>
              <a:rPr lang="en-US" sz="1600" dirty="0" err="1">
                <a:highlight>
                  <a:srgbClr val="C0C0C0"/>
                </a:highlight>
              </a:rPr>
              <a:t>Numpy</a:t>
            </a:r>
            <a:r>
              <a:rPr lang="en-US" sz="1600" dirty="0">
                <a:highlight>
                  <a:srgbClr val="C0C0C0"/>
                </a:highlight>
              </a:rPr>
              <a:t>,  </a:t>
            </a:r>
            <a:r>
              <a:rPr lang="en-US" sz="1600" dirty="0" err="1">
                <a:highlight>
                  <a:srgbClr val="C0C0C0"/>
                </a:highlight>
              </a:rPr>
              <a:t>Maltplotible</a:t>
            </a:r>
            <a:r>
              <a:rPr lang="en-US" sz="1600" dirty="0">
                <a:highlight>
                  <a:srgbClr val="C0C0C0"/>
                </a:highlight>
              </a:rPr>
              <a:t>, </a:t>
            </a:r>
            <a:r>
              <a:rPr lang="en-US" sz="1600" dirty="0" err="1">
                <a:highlight>
                  <a:srgbClr val="C0C0C0"/>
                </a:highlight>
              </a:rPr>
              <a:t>Jupyter</a:t>
            </a:r>
            <a:r>
              <a:rPr lang="en-US" sz="1600" dirty="0"/>
              <a:t> </a:t>
            </a:r>
            <a:r>
              <a:rPr lang="en-US" sz="1600" dirty="0">
                <a:highlight>
                  <a:srgbClr val="C0C0C0"/>
                </a:highlight>
              </a:rPr>
              <a:t>Notebook</a:t>
            </a:r>
          </a:p>
        </p:txBody>
      </p:sp>
      <p:pic>
        <p:nvPicPr>
          <p:cNvPr id="2" name="Picture 1">
            <a:extLst>
              <a:ext uri="{FF2B5EF4-FFF2-40B4-BE49-F238E27FC236}">
                <a16:creationId xmlns:a16="http://schemas.microsoft.com/office/drawing/2014/main" id="{21CBBA38-1918-F37B-7AA6-012B08A123ED}"/>
              </a:ext>
            </a:extLst>
          </p:cNvPr>
          <p:cNvPicPr>
            <a:picLocks noChangeAspect="1"/>
          </p:cNvPicPr>
          <p:nvPr/>
        </p:nvPicPr>
        <p:blipFill>
          <a:blip r:embed="rId2"/>
          <a:srcRect r="8076"/>
          <a:stretch/>
        </p:blipFill>
        <p:spPr>
          <a:xfrm>
            <a:off x="6167622" y="2263549"/>
            <a:ext cx="5187034" cy="3370050"/>
          </a:xfrm>
          <a:prstGeom prst="rect">
            <a:avLst/>
          </a:prstGeom>
        </p:spPr>
      </p:pic>
      <p:pic>
        <p:nvPicPr>
          <p:cNvPr id="12" name="Picture 11">
            <a:extLst>
              <a:ext uri="{FF2B5EF4-FFF2-40B4-BE49-F238E27FC236}">
                <a16:creationId xmlns:a16="http://schemas.microsoft.com/office/drawing/2014/main" id="{B1138555-A745-D939-9BB5-2586E9DC51F1}"/>
              </a:ext>
            </a:extLst>
          </p:cNvPr>
          <p:cNvPicPr>
            <a:picLocks noChangeAspect="1"/>
          </p:cNvPicPr>
          <p:nvPr/>
        </p:nvPicPr>
        <p:blipFill>
          <a:blip r:embed="rId3"/>
          <a:stretch>
            <a:fillRect/>
          </a:stretch>
        </p:blipFill>
        <p:spPr>
          <a:xfrm>
            <a:off x="263061" y="2340206"/>
            <a:ext cx="5295900" cy="3533775"/>
          </a:xfrm>
          <a:prstGeom prst="rect">
            <a:avLst/>
          </a:prstGeom>
        </p:spPr>
      </p:pic>
      <p:grpSp>
        <p:nvGrpSpPr>
          <p:cNvPr id="13" name="Google Shape;542;p38">
            <a:extLst>
              <a:ext uri="{FF2B5EF4-FFF2-40B4-BE49-F238E27FC236}">
                <a16:creationId xmlns:a16="http://schemas.microsoft.com/office/drawing/2014/main" id="{F9E3ED5C-A779-994D-39B7-7BE4C67AC5E6}"/>
              </a:ext>
            </a:extLst>
          </p:cNvPr>
          <p:cNvGrpSpPr/>
          <p:nvPr/>
        </p:nvGrpSpPr>
        <p:grpSpPr>
          <a:xfrm>
            <a:off x="1734332" y="6372865"/>
            <a:ext cx="1021756" cy="332094"/>
            <a:chOff x="7289663" y="3996131"/>
            <a:chExt cx="1021756" cy="332094"/>
          </a:xfrm>
        </p:grpSpPr>
        <p:sp>
          <p:nvSpPr>
            <p:cNvPr id="15" name="Google Shape;543;p38">
              <a:extLst>
                <a:ext uri="{FF2B5EF4-FFF2-40B4-BE49-F238E27FC236}">
                  <a16:creationId xmlns:a16="http://schemas.microsoft.com/office/drawing/2014/main" id="{444EDAD9-0DC6-D482-E48E-D034BB02DF24}"/>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4;p38">
              <a:extLst>
                <a:ext uri="{FF2B5EF4-FFF2-40B4-BE49-F238E27FC236}">
                  <a16:creationId xmlns:a16="http://schemas.microsoft.com/office/drawing/2014/main" id="{BD91CE19-0A13-88F0-E986-690FEFD69D9A}"/>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5;p38">
              <a:extLst>
                <a:ext uri="{FF2B5EF4-FFF2-40B4-BE49-F238E27FC236}">
                  <a16:creationId xmlns:a16="http://schemas.microsoft.com/office/drawing/2014/main" id="{F3CDF7BB-553C-8113-5A17-49D43F373AD4}"/>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6;p38">
              <a:extLst>
                <a:ext uri="{FF2B5EF4-FFF2-40B4-BE49-F238E27FC236}">
                  <a16:creationId xmlns:a16="http://schemas.microsoft.com/office/drawing/2014/main" id="{DB888F3E-536F-944C-7C1F-EA0A53AE4249}"/>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7;p38">
              <a:extLst>
                <a:ext uri="{FF2B5EF4-FFF2-40B4-BE49-F238E27FC236}">
                  <a16:creationId xmlns:a16="http://schemas.microsoft.com/office/drawing/2014/main" id="{9345A0E5-C349-7EA3-501F-D60DF20048B3}"/>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5231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6ADD21D0-2F5E-B3AB-3FC2-E407F738E65E}"/>
            </a:ext>
          </a:extLst>
        </p:cNvPr>
        <p:cNvGrpSpPr/>
        <p:nvPr/>
      </p:nvGrpSpPr>
      <p:grpSpPr>
        <a:xfrm>
          <a:off x="0" y="0"/>
          <a:ext cx="0" cy="0"/>
          <a:chOff x="0" y="0"/>
          <a:chExt cx="0" cy="0"/>
        </a:xfrm>
      </p:grpSpPr>
      <p:sp>
        <p:nvSpPr>
          <p:cNvPr id="105" name="Google Shape;105;p1">
            <a:extLst>
              <a:ext uri="{FF2B5EF4-FFF2-40B4-BE49-F238E27FC236}">
                <a16:creationId xmlns:a16="http://schemas.microsoft.com/office/drawing/2014/main" id="{6797F902-8249-78E5-A86D-6C25F92563F5}"/>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5/2/2025</a:t>
            </a:r>
            <a:endParaRPr dirty="0"/>
          </a:p>
        </p:txBody>
      </p:sp>
      <p:sp>
        <p:nvSpPr>
          <p:cNvPr id="106" name="Google Shape;106;p1">
            <a:extLst>
              <a:ext uri="{FF2B5EF4-FFF2-40B4-BE49-F238E27FC236}">
                <a16:creationId xmlns:a16="http://schemas.microsoft.com/office/drawing/2014/main" id="{47EBEB1E-336B-9E35-1A25-DAE2CE6F92B1}"/>
              </a:ext>
            </a:extLst>
          </p:cNvPr>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7" name="Google Shape;107;p1">
            <a:extLst>
              <a:ext uri="{FF2B5EF4-FFF2-40B4-BE49-F238E27FC236}">
                <a16:creationId xmlns:a16="http://schemas.microsoft.com/office/drawing/2014/main" id="{980DC5DE-B98A-F62B-C4FA-E25A857D7C2A}"/>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10" name="Google Shape;110;p1" title="download.png">
            <a:extLst>
              <a:ext uri="{FF2B5EF4-FFF2-40B4-BE49-F238E27FC236}">
                <a16:creationId xmlns:a16="http://schemas.microsoft.com/office/drawing/2014/main" id="{A7ED64C9-A9FB-8FF4-92EC-049258575194}"/>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7" name="Google Shape;361;p36">
            <a:extLst>
              <a:ext uri="{FF2B5EF4-FFF2-40B4-BE49-F238E27FC236}">
                <a16:creationId xmlns:a16="http://schemas.microsoft.com/office/drawing/2014/main" id="{D5646808-56CD-0DA7-9A9F-ADCB34A8C212}"/>
              </a:ext>
            </a:extLst>
          </p:cNvPr>
          <p:cNvSpPr txBox="1">
            <a:spLocks/>
          </p:cNvSpPr>
          <p:nvPr/>
        </p:nvSpPr>
        <p:spPr>
          <a:xfrm>
            <a:off x="2164869" y="759320"/>
            <a:ext cx="77040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2pPr>
            <a:lvl3pPr marR="0" lvl="2" algn="l"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3pPr>
            <a:lvl4pPr marR="0" lvl="3" algn="l"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4pPr>
            <a:lvl5pPr marR="0" lvl="4" algn="l"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5pPr>
            <a:lvl6pPr marR="0" lvl="5" algn="l"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6pPr>
            <a:lvl7pPr marR="0" lvl="6" algn="l"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7pPr>
            <a:lvl8pPr marR="0" lvl="7" algn="l"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8pPr>
            <a:lvl9pPr marR="0" lvl="8" algn="l"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9pPr>
          </a:lstStyle>
          <a:p>
            <a:pPr marL="0" marR="0" lvl="0" indent="0" algn="ctr" defTabSz="914400" rtl="0" eaLnBrk="1" fontAlgn="auto" latinLnBrk="0" hangingPunct="1">
              <a:lnSpc>
                <a:spcPct val="100000"/>
              </a:lnSpc>
              <a:spcBef>
                <a:spcPts val="0"/>
              </a:spcBef>
              <a:spcAft>
                <a:spcPts val="0"/>
              </a:spcAft>
              <a:buClr>
                <a:srgbClr val="FFFFFF"/>
              </a:buClr>
              <a:buSzPts val="2800"/>
              <a:buFont typeface="Orbitron"/>
              <a:buNone/>
              <a:tabLst/>
              <a:defRPr/>
            </a:pPr>
            <a:r>
              <a:rPr kumimoji="0" lang="en-US" sz="2800" b="1" i="0" u="none" strike="noStrike" kern="0" cap="none" spc="0" normalizeH="0" baseline="0" noProof="0" dirty="0">
                <a:ln>
                  <a:noFill/>
                </a:ln>
                <a:solidFill>
                  <a:schemeClr val="accent1"/>
                </a:solidFill>
                <a:effectLst/>
                <a:uLnTx/>
                <a:uFillTx/>
                <a:latin typeface="Orbitron"/>
                <a:sym typeface="Orbitron"/>
              </a:rPr>
              <a:t>What are we working on?</a:t>
            </a:r>
          </a:p>
        </p:txBody>
      </p:sp>
      <p:sp>
        <p:nvSpPr>
          <p:cNvPr id="21" name="Google Shape;362;p36">
            <a:extLst>
              <a:ext uri="{FF2B5EF4-FFF2-40B4-BE49-F238E27FC236}">
                <a16:creationId xmlns:a16="http://schemas.microsoft.com/office/drawing/2014/main" id="{355280AB-F9C6-5F5E-DA0F-E67A2465F057}"/>
              </a:ext>
            </a:extLst>
          </p:cNvPr>
          <p:cNvSpPr txBox="1">
            <a:spLocks/>
          </p:cNvSpPr>
          <p:nvPr/>
        </p:nvSpPr>
        <p:spPr>
          <a:xfrm>
            <a:off x="7180599" y="4172046"/>
            <a:ext cx="2743200"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t>Visualization</a:t>
            </a:r>
          </a:p>
          <a:p>
            <a:pPr algn="ctr"/>
            <a:br>
              <a:rPr lang="en-US" dirty="0"/>
            </a:br>
            <a:r>
              <a:rPr lang="en-US" dirty="0"/>
              <a:t>Power Bi</a:t>
            </a:r>
          </a:p>
        </p:txBody>
      </p:sp>
      <p:sp>
        <p:nvSpPr>
          <p:cNvPr id="23" name="Google Shape;364;p36">
            <a:extLst>
              <a:ext uri="{FF2B5EF4-FFF2-40B4-BE49-F238E27FC236}">
                <a16:creationId xmlns:a16="http://schemas.microsoft.com/office/drawing/2014/main" id="{181C88B7-6679-0AC2-622B-E5DADD6511B3}"/>
              </a:ext>
            </a:extLst>
          </p:cNvPr>
          <p:cNvSpPr txBox="1">
            <a:spLocks/>
          </p:cNvSpPr>
          <p:nvPr/>
        </p:nvSpPr>
        <p:spPr>
          <a:xfrm>
            <a:off x="2091636" y="4172046"/>
            <a:ext cx="1944900" cy="74412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t>Data Cleaning</a:t>
            </a:r>
            <a:br>
              <a:rPr lang="en-US" b="1" dirty="0"/>
            </a:br>
            <a:br>
              <a:rPr lang="en-US" b="1" dirty="0"/>
            </a:br>
            <a:r>
              <a:rPr lang="en-US" dirty="0"/>
              <a:t>Excel, Python  </a:t>
            </a:r>
          </a:p>
          <a:p>
            <a:pPr algn="ctr"/>
            <a:endParaRPr lang="en-US" dirty="0"/>
          </a:p>
        </p:txBody>
      </p:sp>
      <p:sp>
        <p:nvSpPr>
          <p:cNvPr id="24" name="Google Shape;365;p36">
            <a:extLst>
              <a:ext uri="{FF2B5EF4-FFF2-40B4-BE49-F238E27FC236}">
                <a16:creationId xmlns:a16="http://schemas.microsoft.com/office/drawing/2014/main" id="{B0D07594-F0F9-D37C-A9A3-9D015DD26057}"/>
              </a:ext>
            </a:extLst>
          </p:cNvPr>
          <p:cNvSpPr txBox="1">
            <a:spLocks/>
          </p:cNvSpPr>
          <p:nvPr/>
        </p:nvSpPr>
        <p:spPr>
          <a:xfrm>
            <a:off x="1274272" y="3838122"/>
            <a:ext cx="1944900" cy="448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grpSp>
        <p:nvGrpSpPr>
          <p:cNvPr id="38" name="Google Shape;380;p36">
            <a:extLst>
              <a:ext uri="{FF2B5EF4-FFF2-40B4-BE49-F238E27FC236}">
                <a16:creationId xmlns:a16="http://schemas.microsoft.com/office/drawing/2014/main" id="{1B353E07-D222-8F1C-1D4F-0A141167BE10}"/>
              </a:ext>
            </a:extLst>
          </p:cNvPr>
          <p:cNvGrpSpPr/>
          <p:nvPr/>
        </p:nvGrpSpPr>
        <p:grpSpPr>
          <a:xfrm>
            <a:off x="6955604" y="2074297"/>
            <a:ext cx="3035018" cy="1763460"/>
            <a:chOff x="1317586" y="1856571"/>
            <a:chExt cx="749796" cy="717500"/>
          </a:xfrm>
        </p:grpSpPr>
        <p:sp>
          <p:nvSpPr>
            <p:cNvPr id="39" name="Google Shape;381;p36">
              <a:extLst>
                <a:ext uri="{FF2B5EF4-FFF2-40B4-BE49-F238E27FC236}">
                  <a16:creationId xmlns:a16="http://schemas.microsoft.com/office/drawing/2014/main" id="{FA67347F-9F70-DAE5-7211-A889E3424726}"/>
                </a:ext>
              </a:extLst>
            </p:cNvPr>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2;p36">
              <a:extLst>
                <a:ext uri="{FF2B5EF4-FFF2-40B4-BE49-F238E27FC236}">
                  <a16:creationId xmlns:a16="http://schemas.microsoft.com/office/drawing/2014/main" id="{2A247344-89BE-45A6-F11F-CD6FB179E870}"/>
                </a:ext>
              </a:extLst>
            </p:cNvPr>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380;p36">
            <a:extLst>
              <a:ext uri="{FF2B5EF4-FFF2-40B4-BE49-F238E27FC236}">
                <a16:creationId xmlns:a16="http://schemas.microsoft.com/office/drawing/2014/main" id="{5B067549-648F-E92E-7BF2-F6B03BF143C7}"/>
              </a:ext>
            </a:extLst>
          </p:cNvPr>
          <p:cNvGrpSpPr/>
          <p:nvPr/>
        </p:nvGrpSpPr>
        <p:grpSpPr>
          <a:xfrm>
            <a:off x="1467491" y="2117696"/>
            <a:ext cx="3035018" cy="1763460"/>
            <a:chOff x="1317586" y="1856571"/>
            <a:chExt cx="749796" cy="717500"/>
          </a:xfrm>
        </p:grpSpPr>
        <p:sp>
          <p:nvSpPr>
            <p:cNvPr id="5" name="Google Shape;381;p36">
              <a:extLst>
                <a:ext uri="{FF2B5EF4-FFF2-40B4-BE49-F238E27FC236}">
                  <a16:creationId xmlns:a16="http://schemas.microsoft.com/office/drawing/2014/main" id="{165B2A7E-8425-DE48-C480-E6C4A1980438}"/>
                </a:ext>
              </a:extLst>
            </p:cNvPr>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2;p36">
              <a:extLst>
                <a:ext uri="{FF2B5EF4-FFF2-40B4-BE49-F238E27FC236}">
                  <a16:creationId xmlns:a16="http://schemas.microsoft.com/office/drawing/2014/main" id="{79AA6C5D-CE0C-C9DD-1704-17369B67716F}"/>
                </a:ext>
              </a:extLst>
            </p:cNvPr>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8" name="Picture 7">
            <a:extLst>
              <a:ext uri="{FF2B5EF4-FFF2-40B4-BE49-F238E27FC236}">
                <a16:creationId xmlns:a16="http://schemas.microsoft.com/office/drawing/2014/main" id="{A0628211-629C-E7D3-38FA-0B417DD553FB}"/>
              </a:ext>
            </a:extLst>
          </p:cNvPr>
          <p:cNvPicPr>
            <a:picLocks noChangeAspect="1"/>
          </p:cNvPicPr>
          <p:nvPr/>
        </p:nvPicPr>
        <p:blipFill>
          <a:blip r:embed="rId4"/>
          <a:stretch>
            <a:fillRect/>
          </a:stretch>
        </p:blipFill>
        <p:spPr>
          <a:xfrm>
            <a:off x="2430197" y="2101729"/>
            <a:ext cx="1690804" cy="1690804"/>
          </a:xfrm>
          <a:prstGeom prst="rect">
            <a:avLst/>
          </a:prstGeom>
        </p:spPr>
      </p:pic>
      <p:pic>
        <p:nvPicPr>
          <p:cNvPr id="10" name="Picture 9">
            <a:extLst>
              <a:ext uri="{FF2B5EF4-FFF2-40B4-BE49-F238E27FC236}">
                <a16:creationId xmlns:a16="http://schemas.microsoft.com/office/drawing/2014/main" id="{108694FF-F3D7-AF86-D7E9-F3197E0F56CE}"/>
              </a:ext>
            </a:extLst>
          </p:cNvPr>
          <p:cNvPicPr>
            <a:picLocks noChangeAspect="1"/>
          </p:cNvPicPr>
          <p:nvPr/>
        </p:nvPicPr>
        <p:blipFill>
          <a:blip r:embed="rId5"/>
          <a:stretch>
            <a:fillRect/>
          </a:stretch>
        </p:blipFill>
        <p:spPr>
          <a:xfrm>
            <a:off x="7782026" y="2225341"/>
            <a:ext cx="1540345" cy="1540345"/>
          </a:xfrm>
          <a:prstGeom prst="rect">
            <a:avLst/>
          </a:prstGeom>
        </p:spPr>
      </p:pic>
    </p:spTree>
    <p:extLst>
      <p:ext uri="{BB962C8B-B14F-4D97-AF65-F5344CB8AC3E}">
        <p14:creationId xmlns:p14="http://schemas.microsoft.com/office/powerpoint/2010/main" val="1928443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A134B-C0E2-59FC-B2D8-CC04F9FE1F6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DC6A7C-A595-5A41-A4AB-C7AF7FDDB5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grpSp>
        <p:nvGrpSpPr>
          <p:cNvPr id="5" name="Google Shape;572;p40">
            <a:extLst>
              <a:ext uri="{FF2B5EF4-FFF2-40B4-BE49-F238E27FC236}">
                <a16:creationId xmlns:a16="http://schemas.microsoft.com/office/drawing/2014/main" id="{CE419CDD-B526-E25E-259D-D98BD23C7243}"/>
              </a:ext>
            </a:extLst>
          </p:cNvPr>
          <p:cNvGrpSpPr/>
          <p:nvPr/>
        </p:nvGrpSpPr>
        <p:grpSpPr>
          <a:xfrm>
            <a:off x="6668937" y="1143268"/>
            <a:ext cx="609540" cy="583574"/>
            <a:chOff x="3105300" y="593625"/>
            <a:chExt cx="256800" cy="245850"/>
          </a:xfrm>
        </p:grpSpPr>
        <p:sp>
          <p:nvSpPr>
            <p:cNvPr id="6" name="Google Shape;573;p40">
              <a:extLst>
                <a:ext uri="{FF2B5EF4-FFF2-40B4-BE49-F238E27FC236}">
                  <a16:creationId xmlns:a16="http://schemas.microsoft.com/office/drawing/2014/main" id="{41F62030-E375-5DEB-C223-C4FB640AED5B}"/>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p40">
              <a:extLst>
                <a:ext uri="{FF2B5EF4-FFF2-40B4-BE49-F238E27FC236}">
                  <a16:creationId xmlns:a16="http://schemas.microsoft.com/office/drawing/2014/main" id="{9264AEB6-2819-B63C-DA16-29928874EB02}"/>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5;p40">
              <a:extLst>
                <a:ext uri="{FF2B5EF4-FFF2-40B4-BE49-F238E27FC236}">
                  <a16:creationId xmlns:a16="http://schemas.microsoft.com/office/drawing/2014/main" id="{956962AE-96DC-3E96-4592-52570757A304}"/>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6;p40">
              <a:extLst>
                <a:ext uri="{FF2B5EF4-FFF2-40B4-BE49-F238E27FC236}">
                  <a16:creationId xmlns:a16="http://schemas.microsoft.com/office/drawing/2014/main" id="{568EFA8E-4D2D-DBCD-21D5-2ED3925A28CC}"/>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893;p30">
            <a:extLst>
              <a:ext uri="{FF2B5EF4-FFF2-40B4-BE49-F238E27FC236}">
                <a16:creationId xmlns:a16="http://schemas.microsoft.com/office/drawing/2014/main" id="{48054CD0-3021-A983-817B-83B12DA15E72}"/>
              </a:ext>
            </a:extLst>
          </p:cNvPr>
          <p:cNvSpPr txBox="1">
            <a:spLocks/>
          </p:cNvSpPr>
          <p:nvPr/>
        </p:nvSpPr>
        <p:spPr>
          <a:xfrm>
            <a:off x="3855244" y="506007"/>
            <a:ext cx="448151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2400" b="1" dirty="0">
                <a:effectLst>
                  <a:outerShdw blurRad="38100" dist="38100" dir="2700000" algn="tl">
                    <a:srgbClr val="000000">
                      <a:alpha val="43137"/>
                    </a:srgbClr>
                  </a:outerShdw>
                </a:effectLst>
              </a:rPr>
              <a:t>Questions Phase</a:t>
            </a:r>
            <a:endParaRPr lang="en-US" sz="1800" b="1" dirty="0">
              <a:effectLst>
                <a:outerShdw blurRad="38100" dist="38100" dir="2700000" algn="tl">
                  <a:srgbClr val="000000">
                    <a:alpha val="43137"/>
                  </a:srgbClr>
                </a:outerShdw>
              </a:effectLst>
              <a:latin typeface="Days One"/>
              <a:ea typeface="Days One"/>
              <a:cs typeface="Days One"/>
              <a:sym typeface="Days One"/>
            </a:endParaRPr>
          </a:p>
        </p:txBody>
      </p:sp>
      <p:sp>
        <p:nvSpPr>
          <p:cNvPr id="11" name="Google Shape;829;p26">
            <a:extLst>
              <a:ext uri="{FF2B5EF4-FFF2-40B4-BE49-F238E27FC236}">
                <a16:creationId xmlns:a16="http://schemas.microsoft.com/office/drawing/2014/main" id="{B143327B-68EC-37AC-8A96-12EB4CF66B2D}"/>
              </a:ext>
            </a:extLst>
          </p:cNvPr>
          <p:cNvSpPr txBox="1">
            <a:spLocks/>
          </p:cNvSpPr>
          <p:nvPr/>
        </p:nvSpPr>
        <p:spPr>
          <a:xfrm>
            <a:off x="335497" y="1468853"/>
            <a:ext cx="4259325" cy="7451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Bebas Neue"/>
              <a:buNone/>
              <a:defRPr sz="1800" b="1">
                <a:solidFill>
                  <a:schemeClr val="accent6"/>
                </a:solidFill>
                <a:effectLst>
                  <a:outerShdw blurRad="38100" dist="38100" dir="2700000" algn="tl">
                    <a:srgbClr val="000000">
                      <a:alpha val="43137"/>
                    </a:srgbClr>
                  </a:outerShdw>
                </a:effectLst>
                <a:highlight>
                  <a:srgbClr val="008080"/>
                </a:highlight>
                <a:latin typeface="Days One"/>
                <a:ea typeface="Days One"/>
                <a:cs typeface="Days One"/>
              </a:defRPr>
            </a:lvl1pPr>
            <a:lvl2pPr marL="914400" indent="-317500" algn="ctr">
              <a:buClr>
                <a:schemeClr val="dk1"/>
              </a:buClr>
              <a:buSzPts val="2400"/>
              <a:buFont typeface="Bebas Neue"/>
              <a:buNone/>
              <a:defRPr sz="2400">
                <a:solidFill>
                  <a:schemeClr val="dk1"/>
                </a:solidFill>
                <a:latin typeface="Bebas Neue"/>
                <a:ea typeface="Bebas Neue"/>
                <a:cs typeface="Bebas Neue"/>
              </a:defRPr>
            </a:lvl2pPr>
            <a:lvl3pPr marL="1371600" indent="-317500" algn="ctr">
              <a:buClr>
                <a:schemeClr val="dk1"/>
              </a:buClr>
              <a:buSzPts val="2400"/>
              <a:buFont typeface="Bebas Neue"/>
              <a:buNone/>
              <a:defRPr sz="2400">
                <a:solidFill>
                  <a:schemeClr val="dk1"/>
                </a:solidFill>
                <a:latin typeface="Bebas Neue"/>
                <a:ea typeface="Bebas Neue"/>
                <a:cs typeface="Bebas Neue"/>
              </a:defRPr>
            </a:lvl3pPr>
            <a:lvl4pPr marL="1828800" indent="-317500" algn="ctr">
              <a:buClr>
                <a:schemeClr val="dk1"/>
              </a:buClr>
              <a:buSzPts val="2400"/>
              <a:buFont typeface="Bebas Neue"/>
              <a:buNone/>
              <a:defRPr sz="2400">
                <a:solidFill>
                  <a:schemeClr val="dk1"/>
                </a:solidFill>
                <a:latin typeface="Bebas Neue"/>
                <a:ea typeface="Bebas Neue"/>
                <a:cs typeface="Bebas Neue"/>
              </a:defRPr>
            </a:lvl4pPr>
            <a:lvl5pPr marL="2286000" indent="-317500" algn="ctr">
              <a:buClr>
                <a:schemeClr val="dk1"/>
              </a:buClr>
              <a:buSzPts val="2400"/>
              <a:buFont typeface="Bebas Neue"/>
              <a:buNone/>
              <a:defRPr sz="2400">
                <a:solidFill>
                  <a:schemeClr val="dk1"/>
                </a:solidFill>
                <a:latin typeface="Bebas Neue"/>
                <a:ea typeface="Bebas Neue"/>
                <a:cs typeface="Bebas Neue"/>
              </a:defRPr>
            </a:lvl5pPr>
            <a:lvl6pPr marL="2743200" indent="-317500" algn="ctr">
              <a:buClr>
                <a:schemeClr val="dk1"/>
              </a:buClr>
              <a:buSzPts val="2400"/>
              <a:buFont typeface="Bebas Neue"/>
              <a:buNone/>
              <a:defRPr sz="2400">
                <a:solidFill>
                  <a:schemeClr val="dk1"/>
                </a:solidFill>
                <a:latin typeface="Bebas Neue"/>
                <a:ea typeface="Bebas Neue"/>
                <a:cs typeface="Bebas Neue"/>
              </a:defRPr>
            </a:lvl6pPr>
            <a:lvl7pPr marL="3200400" indent="-317500" algn="ctr">
              <a:buClr>
                <a:schemeClr val="dk1"/>
              </a:buClr>
              <a:buSzPts val="2400"/>
              <a:buFont typeface="Bebas Neue"/>
              <a:buNone/>
              <a:defRPr sz="2400">
                <a:solidFill>
                  <a:schemeClr val="dk1"/>
                </a:solidFill>
                <a:latin typeface="Bebas Neue"/>
                <a:ea typeface="Bebas Neue"/>
                <a:cs typeface="Bebas Neue"/>
              </a:defRPr>
            </a:lvl7pPr>
            <a:lvl8pPr marL="3657600" indent="-317500" algn="ctr">
              <a:buClr>
                <a:schemeClr val="dk1"/>
              </a:buClr>
              <a:buSzPts val="2400"/>
              <a:buFont typeface="Bebas Neue"/>
              <a:buNone/>
              <a:defRPr sz="2400">
                <a:solidFill>
                  <a:schemeClr val="dk1"/>
                </a:solidFill>
                <a:latin typeface="Bebas Neue"/>
                <a:ea typeface="Bebas Neue"/>
                <a:cs typeface="Bebas Neue"/>
              </a:defRPr>
            </a:lvl8pPr>
            <a:lvl9pPr marL="4114800" indent="-317500" algn="ctr">
              <a:buClr>
                <a:schemeClr val="dk1"/>
              </a:buClr>
              <a:buSzPts val="2400"/>
              <a:buFont typeface="Bebas Neue"/>
              <a:buNone/>
              <a:defRPr sz="2400">
                <a:solidFill>
                  <a:schemeClr val="dk1"/>
                </a:solidFill>
                <a:latin typeface="Bebas Neue"/>
                <a:ea typeface="Bebas Neue"/>
                <a:cs typeface="Bebas Neue"/>
              </a:defRPr>
            </a:lvl9pPr>
          </a:lstStyle>
          <a:p>
            <a:r>
              <a:rPr lang="en-US" sz="2400" dirty="0">
                <a:highlight>
                  <a:srgbClr val="C0C0C0"/>
                </a:highlight>
              </a:rPr>
              <a:t>Python Sheet</a:t>
            </a:r>
            <a:endParaRPr lang="ar-EG" sz="2400" dirty="0">
              <a:highlight>
                <a:srgbClr val="C0C0C0"/>
              </a:highlight>
            </a:endParaRPr>
          </a:p>
          <a:p>
            <a:r>
              <a:rPr lang="en-US" sz="1600" dirty="0">
                <a:highlight>
                  <a:srgbClr val="C0C0C0"/>
                </a:highlight>
              </a:rPr>
              <a:t>Pandas, </a:t>
            </a:r>
            <a:r>
              <a:rPr lang="en-US" sz="1600" dirty="0" err="1">
                <a:highlight>
                  <a:srgbClr val="C0C0C0"/>
                </a:highlight>
              </a:rPr>
              <a:t>Numpy</a:t>
            </a:r>
            <a:r>
              <a:rPr lang="en-US" sz="1600" dirty="0">
                <a:highlight>
                  <a:srgbClr val="C0C0C0"/>
                </a:highlight>
              </a:rPr>
              <a:t>,  </a:t>
            </a:r>
            <a:r>
              <a:rPr lang="en-US" sz="1600" dirty="0" err="1">
                <a:highlight>
                  <a:srgbClr val="C0C0C0"/>
                </a:highlight>
              </a:rPr>
              <a:t>Maltplotible</a:t>
            </a:r>
            <a:r>
              <a:rPr lang="en-US" sz="1600" dirty="0">
                <a:highlight>
                  <a:srgbClr val="C0C0C0"/>
                </a:highlight>
              </a:rPr>
              <a:t>, </a:t>
            </a:r>
            <a:r>
              <a:rPr lang="en-US" sz="1600" dirty="0" err="1">
                <a:highlight>
                  <a:srgbClr val="C0C0C0"/>
                </a:highlight>
              </a:rPr>
              <a:t>Jupyter</a:t>
            </a:r>
            <a:r>
              <a:rPr lang="en-US" sz="1600" dirty="0"/>
              <a:t> </a:t>
            </a:r>
            <a:r>
              <a:rPr lang="en-US" sz="1600" dirty="0">
                <a:highlight>
                  <a:srgbClr val="C0C0C0"/>
                </a:highlight>
              </a:rPr>
              <a:t>Notebook</a:t>
            </a:r>
          </a:p>
        </p:txBody>
      </p:sp>
      <p:pic>
        <p:nvPicPr>
          <p:cNvPr id="13" name="Picture 12">
            <a:extLst>
              <a:ext uri="{FF2B5EF4-FFF2-40B4-BE49-F238E27FC236}">
                <a16:creationId xmlns:a16="http://schemas.microsoft.com/office/drawing/2014/main" id="{D8F6264D-C011-7DD1-1CCF-2D99D0E38621}"/>
              </a:ext>
            </a:extLst>
          </p:cNvPr>
          <p:cNvPicPr>
            <a:picLocks noChangeAspect="1"/>
          </p:cNvPicPr>
          <p:nvPr/>
        </p:nvPicPr>
        <p:blipFill>
          <a:blip r:embed="rId2"/>
          <a:stretch>
            <a:fillRect/>
          </a:stretch>
        </p:blipFill>
        <p:spPr>
          <a:xfrm>
            <a:off x="6096000" y="2263549"/>
            <a:ext cx="5733071" cy="3338800"/>
          </a:xfrm>
          <a:prstGeom prst="rect">
            <a:avLst/>
          </a:prstGeom>
        </p:spPr>
      </p:pic>
      <p:pic>
        <p:nvPicPr>
          <p:cNvPr id="15" name="Picture 14">
            <a:extLst>
              <a:ext uri="{FF2B5EF4-FFF2-40B4-BE49-F238E27FC236}">
                <a16:creationId xmlns:a16="http://schemas.microsoft.com/office/drawing/2014/main" id="{8A7921F4-5DA7-8DD8-E265-6A9BE61912AE}"/>
              </a:ext>
            </a:extLst>
          </p:cNvPr>
          <p:cNvPicPr>
            <a:picLocks noChangeAspect="1"/>
          </p:cNvPicPr>
          <p:nvPr/>
        </p:nvPicPr>
        <p:blipFill>
          <a:blip r:embed="rId3"/>
          <a:srcRect r="8093"/>
          <a:stretch/>
        </p:blipFill>
        <p:spPr>
          <a:xfrm>
            <a:off x="0" y="2136544"/>
            <a:ext cx="5825447" cy="3757579"/>
          </a:xfrm>
          <a:prstGeom prst="rect">
            <a:avLst/>
          </a:prstGeom>
        </p:spPr>
      </p:pic>
      <p:grpSp>
        <p:nvGrpSpPr>
          <p:cNvPr id="16" name="Google Shape;542;p38">
            <a:extLst>
              <a:ext uri="{FF2B5EF4-FFF2-40B4-BE49-F238E27FC236}">
                <a16:creationId xmlns:a16="http://schemas.microsoft.com/office/drawing/2014/main" id="{F3D47429-9A89-7BDE-C7F9-BC36010C48BD}"/>
              </a:ext>
            </a:extLst>
          </p:cNvPr>
          <p:cNvGrpSpPr/>
          <p:nvPr/>
        </p:nvGrpSpPr>
        <p:grpSpPr>
          <a:xfrm>
            <a:off x="1734332" y="6372865"/>
            <a:ext cx="1021756" cy="332094"/>
            <a:chOff x="7289663" y="3996131"/>
            <a:chExt cx="1021756" cy="332094"/>
          </a:xfrm>
        </p:grpSpPr>
        <p:sp>
          <p:nvSpPr>
            <p:cNvPr id="17" name="Google Shape;543;p38">
              <a:extLst>
                <a:ext uri="{FF2B5EF4-FFF2-40B4-BE49-F238E27FC236}">
                  <a16:creationId xmlns:a16="http://schemas.microsoft.com/office/drawing/2014/main" id="{2CAB3869-8CBA-7232-4F21-59D91EC814FA}"/>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4;p38">
              <a:extLst>
                <a:ext uri="{FF2B5EF4-FFF2-40B4-BE49-F238E27FC236}">
                  <a16:creationId xmlns:a16="http://schemas.microsoft.com/office/drawing/2014/main" id="{C7FDE7AF-1CBD-E26A-0992-FE8FAFFF9422}"/>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5;p38">
              <a:extLst>
                <a:ext uri="{FF2B5EF4-FFF2-40B4-BE49-F238E27FC236}">
                  <a16:creationId xmlns:a16="http://schemas.microsoft.com/office/drawing/2014/main" id="{914097F1-08FF-7C6A-C91B-9D9BC6827C2F}"/>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6;p38">
              <a:extLst>
                <a:ext uri="{FF2B5EF4-FFF2-40B4-BE49-F238E27FC236}">
                  <a16:creationId xmlns:a16="http://schemas.microsoft.com/office/drawing/2014/main" id="{CE29305E-4E96-A436-6651-BB12620C36D5}"/>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7;p38">
              <a:extLst>
                <a:ext uri="{FF2B5EF4-FFF2-40B4-BE49-F238E27FC236}">
                  <a16:creationId xmlns:a16="http://schemas.microsoft.com/office/drawing/2014/main" id="{8699F575-7299-EE61-5B09-DF1F9BE19D6F}"/>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58321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143B8-EB55-0CB7-FAD1-CF91B9F3BB4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39D371-5CDD-AC7D-B76D-52C15143D9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grpSp>
        <p:nvGrpSpPr>
          <p:cNvPr id="5" name="Google Shape;572;p40">
            <a:extLst>
              <a:ext uri="{FF2B5EF4-FFF2-40B4-BE49-F238E27FC236}">
                <a16:creationId xmlns:a16="http://schemas.microsoft.com/office/drawing/2014/main" id="{046BE935-CE40-1F59-1278-3986A3C2010D}"/>
              </a:ext>
            </a:extLst>
          </p:cNvPr>
          <p:cNvGrpSpPr/>
          <p:nvPr/>
        </p:nvGrpSpPr>
        <p:grpSpPr>
          <a:xfrm>
            <a:off x="6668937" y="1143268"/>
            <a:ext cx="609540" cy="583574"/>
            <a:chOff x="3105300" y="593625"/>
            <a:chExt cx="256800" cy="245850"/>
          </a:xfrm>
        </p:grpSpPr>
        <p:sp>
          <p:nvSpPr>
            <p:cNvPr id="6" name="Google Shape;573;p40">
              <a:extLst>
                <a:ext uri="{FF2B5EF4-FFF2-40B4-BE49-F238E27FC236}">
                  <a16:creationId xmlns:a16="http://schemas.microsoft.com/office/drawing/2014/main" id="{F9210FDC-BE8F-5561-5313-F3A651DBB2EE}"/>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p40">
              <a:extLst>
                <a:ext uri="{FF2B5EF4-FFF2-40B4-BE49-F238E27FC236}">
                  <a16:creationId xmlns:a16="http://schemas.microsoft.com/office/drawing/2014/main" id="{9FA77172-EA9E-0B27-C38C-C306651E4612}"/>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5;p40">
              <a:extLst>
                <a:ext uri="{FF2B5EF4-FFF2-40B4-BE49-F238E27FC236}">
                  <a16:creationId xmlns:a16="http://schemas.microsoft.com/office/drawing/2014/main" id="{FDFC3B04-4626-F424-B4E2-72C7E84FB3D2}"/>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6;p40">
              <a:extLst>
                <a:ext uri="{FF2B5EF4-FFF2-40B4-BE49-F238E27FC236}">
                  <a16:creationId xmlns:a16="http://schemas.microsoft.com/office/drawing/2014/main" id="{7700B2A9-2541-7E8F-3691-9185FA68CAA0}"/>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893;p30">
            <a:extLst>
              <a:ext uri="{FF2B5EF4-FFF2-40B4-BE49-F238E27FC236}">
                <a16:creationId xmlns:a16="http://schemas.microsoft.com/office/drawing/2014/main" id="{404A4668-B4AC-3C63-2375-58AA06AF613B}"/>
              </a:ext>
            </a:extLst>
          </p:cNvPr>
          <p:cNvSpPr txBox="1">
            <a:spLocks/>
          </p:cNvSpPr>
          <p:nvPr/>
        </p:nvSpPr>
        <p:spPr>
          <a:xfrm>
            <a:off x="3855244" y="506007"/>
            <a:ext cx="448151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2400" b="1" dirty="0">
                <a:effectLst>
                  <a:outerShdw blurRad="38100" dist="38100" dir="2700000" algn="tl">
                    <a:srgbClr val="000000">
                      <a:alpha val="43137"/>
                    </a:srgbClr>
                  </a:outerShdw>
                </a:effectLst>
              </a:rPr>
              <a:t>Questions Phase</a:t>
            </a:r>
            <a:endParaRPr lang="en-US" sz="1800" b="1" dirty="0">
              <a:effectLst>
                <a:outerShdw blurRad="38100" dist="38100" dir="2700000" algn="tl">
                  <a:srgbClr val="000000">
                    <a:alpha val="43137"/>
                  </a:srgbClr>
                </a:outerShdw>
              </a:effectLst>
              <a:latin typeface="Days One"/>
              <a:ea typeface="Days One"/>
              <a:cs typeface="Days One"/>
              <a:sym typeface="Days One"/>
            </a:endParaRPr>
          </a:p>
        </p:txBody>
      </p:sp>
      <p:sp>
        <p:nvSpPr>
          <p:cNvPr id="11" name="Google Shape;829;p26">
            <a:extLst>
              <a:ext uri="{FF2B5EF4-FFF2-40B4-BE49-F238E27FC236}">
                <a16:creationId xmlns:a16="http://schemas.microsoft.com/office/drawing/2014/main" id="{A1FFAE69-2553-F00E-AFF6-45DFC0830D4D}"/>
              </a:ext>
            </a:extLst>
          </p:cNvPr>
          <p:cNvSpPr txBox="1">
            <a:spLocks/>
          </p:cNvSpPr>
          <p:nvPr/>
        </p:nvSpPr>
        <p:spPr>
          <a:xfrm>
            <a:off x="335497" y="1468853"/>
            <a:ext cx="4259325" cy="7451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Bebas Neue"/>
              <a:buNone/>
              <a:defRPr sz="1800" b="1">
                <a:solidFill>
                  <a:schemeClr val="accent6"/>
                </a:solidFill>
                <a:effectLst>
                  <a:outerShdw blurRad="38100" dist="38100" dir="2700000" algn="tl">
                    <a:srgbClr val="000000">
                      <a:alpha val="43137"/>
                    </a:srgbClr>
                  </a:outerShdw>
                </a:effectLst>
                <a:highlight>
                  <a:srgbClr val="008080"/>
                </a:highlight>
                <a:latin typeface="Days One"/>
                <a:ea typeface="Days One"/>
                <a:cs typeface="Days One"/>
              </a:defRPr>
            </a:lvl1pPr>
            <a:lvl2pPr marL="914400" indent="-317500" algn="ctr">
              <a:buClr>
                <a:schemeClr val="dk1"/>
              </a:buClr>
              <a:buSzPts val="2400"/>
              <a:buFont typeface="Bebas Neue"/>
              <a:buNone/>
              <a:defRPr sz="2400">
                <a:solidFill>
                  <a:schemeClr val="dk1"/>
                </a:solidFill>
                <a:latin typeface="Bebas Neue"/>
                <a:ea typeface="Bebas Neue"/>
                <a:cs typeface="Bebas Neue"/>
              </a:defRPr>
            </a:lvl2pPr>
            <a:lvl3pPr marL="1371600" indent="-317500" algn="ctr">
              <a:buClr>
                <a:schemeClr val="dk1"/>
              </a:buClr>
              <a:buSzPts val="2400"/>
              <a:buFont typeface="Bebas Neue"/>
              <a:buNone/>
              <a:defRPr sz="2400">
                <a:solidFill>
                  <a:schemeClr val="dk1"/>
                </a:solidFill>
                <a:latin typeface="Bebas Neue"/>
                <a:ea typeface="Bebas Neue"/>
                <a:cs typeface="Bebas Neue"/>
              </a:defRPr>
            </a:lvl3pPr>
            <a:lvl4pPr marL="1828800" indent="-317500" algn="ctr">
              <a:buClr>
                <a:schemeClr val="dk1"/>
              </a:buClr>
              <a:buSzPts val="2400"/>
              <a:buFont typeface="Bebas Neue"/>
              <a:buNone/>
              <a:defRPr sz="2400">
                <a:solidFill>
                  <a:schemeClr val="dk1"/>
                </a:solidFill>
                <a:latin typeface="Bebas Neue"/>
                <a:ea typeface="Bebas Neue"/>
                <a:cs typeface="Bebas Neue"/>
              </a:defRPr>
            </a:lvl4pPr>
            <a:lvl5pPr marL="2286000" indent="-317500" algn="ctr">
              <a:buClr>
                <a:schemeClr val="dk1"/>
              </a:buClr>
              <a:buSzPts val="2400"/>
              <a:buFont typeface="Bebas Neue"/>
              <a:buNone/>
              <a:defRPr sz="2400">
                <a:solidFill>
                  <a:schemeClr val="dk1"/>
                </a:solidFill>
                <a:latin typeface="Bebas Neue"/>
                <a:ea typeface="Bebas Neue"/>
                <a:cs typeface="Bebas Neue"/>
              </a:defRPr>
            </a:lvl5pPr>
            <a:lvl6pPr marL="2743200" indent="-317500" algn="ctr">
              <a:buClr>
                <a:schemeClr val="dk1"/>
              </a:buClr>
              <a:buSzPts val="2400"/>
              <a:buFont typeface="Bebas Neue"/>
              <a:buNone/>
              <a:defRPr sz="2400">
                <a:solidFill>
                  <a:schemeClr val="dk1"/>
                </a:solidFill>
                <a:latin typeface="Bebas Neue"/>
                <a:ea typeface="Bebas Neue"/>
                <a:cs typeface="Bebas Neue"/>
              </a:defRPr>
            </a:lvl6pPr>
            <a:lvl7pPr marL="3200400" indent="-317500" algn="ctr">
              <a:buClr>
                <a:schemeClr val="dk1"/>
              </a:buClr>
              <a:buSzPts val="2400"/>
              <a:buFont typeface="Bebas Neue"/>
              <a:buNone/>
              <a:defRPr sz="2400">
                <a:solidFill>
                  <a:schemeClr val="dk1"/>
                </a:solidFill>
                <a:latin typeface="Bebas Neue"/>
                <a:ea typeface="Bebas Neue"/>
                <a:cs typeface="Bebas Neue"/>
              </a:defRPr>
            </a:lvl7pPr>
            <a:lvl8pPr marL="3657600" indent="-317500" algn="ctr">
              <a:buClr>
                <a:schemeClr val="dk1"/>
              </a:buClr>
              <a:buSzPts val="2400"/>
              <a:buFont typeface="Bebas Neue"/>
              <a:buNone/>
              <a:defRPr sz="2400">
                <a:solidFill>
                  <a:schemeClr val="dk1"/>
                </a:solidFill>
                <a:latin typeface="Bebas Neue"/>
                <a:ea typeface="Bebas Neue"/>
                <a:cs typeface="Bebas Neue"/>
              </a:defRPr>
            </a:lvl8pPr>
            <a:lvl9pPr marL="4114800" indent="-317500" algn="ctr">
              <a:buClr>
                <a:schemeClr val="dk1"/>
              </a:buClr>
              <a:buSzPts val="2400"/>
              <a:buFont typeface="Bebas Neue"/>
              <a:buNone/>
              <a:defRPr sz="2400">
                <a:solidFill>
                  <a:schemeClr val="dk1"/>
                </a:solidFill>
                <a:latin typeface="Bebas Neue"/>
                <a:ea typeface="Bebas Neue"/>
                <a:cs typeface="Bebas Neue"/>
              </a:defRPr>
            </a:lvl9pPr>
          </a:lstStyle>
          <a:p>
            <a:r>
              <a:rPr lang="en-US" sz="2800" dirty="0">
                <a:highlight>
                  <a:srgbClr val="C0C0C0"/>
                </a:highlight>
              </a:rPr>
              <a:t>Dashboard Tableau</a:t>
            </a:r>
          </a:p>
        </p:txBody>
      </p:sp>
      <p:pic>
        <p:nvPicPr>
          <p:cNvPr id="3" name="Picture 2">
            <a:extLst>
              <a:ext uri="{FF2B5EF4-FFF2-40B4-BE49-F238E27FC236}">
                <a16:creationId xmlns:a16="http://schemas.microsoft.com/office/drawing/2014/main" id="{14BF08A5-926B-EB96-8F58-C66BB6EA29E0}"/>
              </a:ext>
            </a:extLst>
          </p:cNvPr>
          <p:cNvPicPr>
            <a:picLocks noChangeAspect="1"/>
          </p:cNvPicPr>
          <p:nvPr/>
        </p:nvPicPr>
        <p:blipFill>
          <a:blip r:embed="rId2"/>
          <a:stretch>
            <a:fillRect/>
          </a:stretch>
        </p:blipFill>
        <p:spPr>
          <a:xfrm>
            <a:off x="3391547" y="1365061"/>
            <a:ext cx="8017049" cy="4579534"/>
          </a:xfrm>
          <a:prstGeom prst="rect">
            <a:avLst/>
          </a:prstGeom>
        </p:spPr>
      </p:pic>
      <p:grpSp>
        <p:nvGrpSpPr>
          <p:cNvPr id="12" name="Google Shape;542;p38">
            <a:extLst>
              <a:ext uri="{FF2B5EF4-FFF2-40B4-BE49-F238E27FC236}">
                <a16:creationId xmlns:a16="http://schemas.microsoft.com/office/drawing/2014/main" id="{714E6541-FB2D-F176-ADC3-91275B92FFBB}"/>
              </a:ext>
            </a:extLst>
          </p:cNvPr>
          <p:cNvGrpSpPr/>
          <p:nvPr/>
        </p:nvGrpSpPr>
        <p:grpSpPr>
          <a:xfrm>
            <a:off x="1734332" y="6372865"/>
            <a:ext cx="1021756" cy="332094"/>
            <a:chOff x="7289663" y="3996131"/>
            <a:chExt cx="1021756" cy="332094"/>
          </a:xfrm>
        </p:grpSpPr>
        <p:sp>
          <p:nvSpPr>
            <p:cNvPr id="13" name="Google Shape;543;p38">
              <a:extLst>
                <a:ext uri="{FF2B5EF4-FFF2-40B4-BE49-F238E27FC236}">
                  <a16:creationId xmlns:a16="http://schemas.microsoft.com/office/drawing/2014/main" id="{5C506AF3-7F92-F5AB-D8FB-2A2F95AB5500}"/>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4;p38">
              <a:extLst>
                <a:ext uri="{FF2B5EF4-FFF2-40B4-BE49-F238E27FC236}">
                  <a16:creationId xmlns:a16="http://schemas.microsoft.com/office/drawing/2014/main" id="{C561806A-3EF5-D881-084F-8FBF0B9734E4}"/>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5;p38">
              <a:extLst>
                <a:ext uri="{FF2B5EF4-FFF2-40B4-BE49-F238E27FC236}">
                  <a16:creationId xmlns:a16="http://schemas.microsoft.com/office/drawing/2014/main" id="{0D9139CE-1350-D5C5-0DD4-AF18ACE8A890}"/>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6;p38">
              <a:extLst>
                <a:ext uri="{FF2B5EF4-FFF2-40B4-BE49-F238E27FC236}">
                  <a16:creationId xmlns:a16="http://schemas.microsoft.com/office/drawing/2014/main" id="{EBBBEAF3-4A04-59AD-0E23-FAD447E7F62B}"/>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7;p38">
              <a:extLst>
                <a:ext uri="{FF2B5EF4-FFF2-40B4-BE49-F238E27FC236}">
                  <a16:creationId xmlns:a16="http://schemas.microsoft.com/office/drawing/2014/main" id="{4B4D0660-BD14-424D-4D6B-23EA0B52F234}"/>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45448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12A0-E447-BDAD-5D69-9C38D4BCBF47}"/>
              </a:ext>
            </a:extLst>
          </p:cNvPr>
          <p:cNvSpPr>
            <a:spLocks noGrp="1"/>
          </p:cNvSpPr>
          <p:nvPr>
            <p:ph type="ctrTitle"/>
          </p:nvPr>
        </p:nvSpPr>
        <p:spPr>
          <a:xfrm>
            <a:off x="1524000" y="2085654"/>
            <a:ext cx="9144000" cy="61646"/>
          </a:xfrm>
        </p:spPr>
        <p:txBody>
          <a:bodyPr>
            <a:normAutofit fontScale="90000"/>
          </a:bodyPr>
          <a:lstStyle/>
          <a:p>
            <a:r>
              <a:rPr lang="en-US" sz="3200" b="1" dirty="0"/>
              <a:t>Programming Languages + Frameworks</a:t>
            </a:r>
            <a:br>
              <a:rPr lang="en-US" b="1" dirty="0"/>
            </a:br>
            <a:endParaRPr lang="en-US" dirty="0"/>
          </a:p>
        </p:txBody>
      </p:sp>
      <p:sp>
        <p:nvSpPr>
          <p:cNvPr id="3" name="Subtitle 2">
            <a:extLst>
              <a:ext uri="{FF2B5EF4-FFF2-40B4-BE49-F238E27FC236}">
                <a16:creationId xmlns:a16="http://schemas.microsoft.com/office/drawing/2014/main" id="{46BFB99B-E4CC-FA13-AE13-406E4B163047}"/>
              </a:ext>
            </a:extLst>
          </p:cNvPr>
          <p:cNvSpPr>
            <a:spLocks noGrp="1"/>
          </p:cNvSpPr>
          <p:nvPr>
            <p:ph type="subTitle" idx="1"/>
          </p:nvPr>
        </p:nvSpPr>
        <p:spPr>
          <a:xfrm>
            <a:off x="404116" y="1526657"/>
            <a:ext cx="8328918" cy="4500920"/>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25000" lnSpcReduction="20000"/>
          </a:bodyPr>
          <a:lstStyle/>
          <a:p>
            <a:pPr marL="50800" indent="0" algn="l"/>
            <a:r>
              <a:rPr lang="en-US" sz="8000" b="1" dirty="0"/>
              <a:t>Programming Language:</a:t>
            </a:r>
            <a:endParaRPr lang="en-US" sz="8000" dirty="0"/>
          </a:p>
          <a:p>
            <a:pPr marL="742950" lvl="1" indent="-285750">
              <a:buFont typeface="Arial" panose="020B0604020202020204" pitchFamily="34" charset="0"/>
              <a:buChar char="•"/>
            </a:pPr>
            <a:r>
              <a:rPr lang="en-US" sz="7200" dirty="0"/>
              <a:t>Python (Used for data analysis, data cleaning, and visualization)</a:t>
            </a:r>
          </a:p>
          <a:p>
            <a:pPr marL="50800" indent="0" algn="l"/>
            <a:r>
              <a:rPr lang="en-US" sz="8000" b="1" dirty="0"/>
              <a:t>Frameworks &amp; Tools:</a:t>
            </a:r>
            <a:endParaRPr lang="en-US" sz="8000" dirty="0"/>
          </a:p>
          <a:p>
            <a:pPr marL="742950" lvl="1" indent="-285750">
              <a:buFont typeface="Arial" panose="020B0604020202020204" pitchFamily="34" charset="0"/>
              <a:buChar char="•"/>
            </a:pPr>
            <a:r>
              <a:rPr lang="en-US" sz="7200" b="1" dirty="0"/>
              <a:t>Pandas</a:t>
            </a:r>
            <a:r>
              <a:rPr lang="en-US" sz="7200" dirty="0"/>
              <a:t> – for data manipulation</a:t>
            </a:r>
          </a:p>
          <a:p>
            <a:pPr marL="742950" lvl="1" indent="-285750">
              <a:buFont typeface="Arial" panose="020B0604020202020204" pitchFamily="34" charset="0"/>
              <a:buChar char="•"/>
            </a:pPr>
            <a:r>
              <a:rPr lang="en-US" sz="7200" b="1" dirty="0"/>
              <a:t>Matplotlib / Seaborn</a:t>
            </a:r>
            <a:r>
              <a:rPr lang="en-US" sz="7200" dirty="0"/>
              <a:t> – for data visualization</a:t>
            </a:r>
          </a:p>
          <a:p>
            <a:pPr marL="742950" lvl="1" indent="-285750">
              <a:buFont typeface="Arial" panose="020B0604020202020204" pitchFamily="34" charset="0"/>
              <a:buChar char="•"/>
            </a:pPr>
            <a:r>
              <a:rPr lang="en-US" sz="7200" b="1" dirty="0" err="1"/>
              <a:t>Plotly</a:t>
            </a:r>
            <a:r>
              <a:rPr lang="en-US" sz="7200" dirty="0"/>
              <a:t> – for interactive charts</a:t>
            </a:r>
          </a:p>
          <a:p>
            <a:pPr marL="742950" lvl="1" indent="-285750">
              <a:buFont typeface="Arial" panose="020B0604020202020204" pitchFamily="34" charset="0"/>
              <a:buChar char="•"/>
            </a:pPr>
            <a:r>
              <a:rPr lang="en-US" sz="7200" b="1" dirty="0" err="1"/>
              <a:t>Jupyter</a:t>
            </a:r>
            <a:r>
              <a:rPr lang="en-US" sz="7200" b="1" dirty="0"/>
              <a:t> Notebook</a:t>
            </a:r>
            <a:r>
              <a:rPr lang="en-US" sz="7200" dirty="0"/>
              <a:t> – for developing and presenting the analysis interactively</a:t>
            </a:r>
          </a:p>
          <a:p>
            <a:pPr marL="50800" indent="0" algn="l"/>
            <a:r>
              <a:rPr lang="en-US" sz="8000" b="1" dirty="0"/>
              <a:t>Supporting Technologies:</a:t>
            </a:r>
            <a:endParaRPr lang="en-US" sz="8000" dirty="0"/>
          </a:p>
          <a:p>
            <a:pPr marL="742950" lvl="1" indent="-285750">
              <a:buFont typeface="Arial" panose="020B0604020202020204" pitchFamily="34" charset="0"/>
              <a:buChar char="•"/>
            </a:pPr>
            <a:r>
              <a:rPr lang="en-US" sz="7200" b="1" dirty="0"/>
              <a:t>Excel / CSV files</a:t>
            </a:r>
            <a:r>
              <a:rPr lang="en-US" sz="7200" dirty="0"/>
              <a:t> – for importing/exporting data</a:t>
            </a:r>
            <a:endParaRPr lang="ar-EG" sz="7200" dirty="0"/>
          </a:p>
          <a:p>
            <a:pPr marL="457200" lvl="1" indent="0"/>
            <a:endParaRPr lang="en-US" sz="7200" dirty="0"/>
          </a:p>
          <a:p>
            <a:pPr marL="742950" lvl="1" indent="-285750">
              <a:buFont typeface="Arial" panose="020B0604020202020204" pitchFamily="34" charset="0"/>
              <a:buChar char="•"/>
            </a:pPr>
            <a:r>
              <a:rPr lang="en-US" sz="7200" b="1" dirty="0"/>
              <a:t>Google </a:t>
            </a:r>
            <a:r>
              <a:rPr lang="en-US" sz="7200" b="1" dirty="0" err="1"/>
              <a:t>Colab</a:t>
            </a:r>
            <a:r>
              <a:rPr lang="en-US" sz="7200" dirty="0"/>
              <a:t> – as a cloud-based development environment </a:t>
            </a:r>
            <a:r>
              <a:rPr lang="ar-EG" sz="7200" dirty="0"/>
              <a:t>)</a:t>
            </a:r>
            <a:r>
              <a:rPr lang="en-US" sz="7200" dirty="0">
                <a:hlinkClick r:id="rId2"/>
              </a:rPr>
              <a:t>https://colab.research.google.com/drive/16TPSVlAKZNGvpMvw9rnO9ppJ_kDyi71I?usp=sharing</a:t>
            </a:r>
            <a:r>
              <a:rPr lang="ar-EG" sz="7200" dirty="0"/>
              <a:t>( </a:t>
            </a:r>
          </a:p>
          <a:p>
            <a:pPr marL="457200" lvl="1" indent="0"/>
            <a:endParaRPr lang="ar-EG" sz="7200" dirty="0"/>
          </a:p>
          <a:p>
            <a:pPr marL="742950" lvl="1" indent="-285750">
              <a:buFont typeface="Arial" panose="020B0604020202020204" pitchFamily="34" charset="0"/>
              <a:buChar char="•"/>
            </a:pPr>
            <a:r>
              <a:rPr lang="en-US" sz="7200" b="1" dirty="0"/>
              <a:t>GitHub</a:t>
            </a:r>
            <a:r>
              <a:rPr lang="en-US" sz="7200" dirty="0"/>
              <a:t> – for version control and collaboration ()</a:t>
            </a:r>
          </a:p>
        </p:txBody>
      </p:sp>
      <p:sp>
        <p:nvSpPr>
          <p:cNvPr id="4" name="Slide Number Placeholder 3">
            <a:extLst>
              <a:ext uri="{FF2B5EF4-FFF2-40B4-BE49-F238E27FC236}">
                <a16:creationId xmlns:a16="http://schemas.microsoft.com/office/drawing/2014/main" id="{BC2F1F92-B3FE-36BF-B3F9-456A8FE81D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6" name="Picture 5">
            <a:extLst>
              <a:ext uri="{FF2B5EF4-FFF2-40B4-BE49-F238E27FC236}">
                <a16:creationId xmlns:a16="http://schemas.microsoft.com/office/drawing/2014/main" id="{A9F6BB57-9382-9A0E-A882-57E0877505C5}"/>
              </a:ext>
            </a:extLst>
          </p:cNvPr>
          <p:cNvPicPr>
            <a:picLocks noChangeAspect="1"/>
          </p:cNvPicPr>
          <p:nvPr/>
        </p:nvPicPr>
        <p:blipFill>
          <a:blip r:embed="rId3"/>
          <a:stretch>
            <a:fillRect/>
          </a:stretch>
        </p:blipFill>
        <p:spPr>
          <a:xfrm>
            <a:off x="9379965" y="2021992"/>
            <a:ext cx="2229833" cy="2229833"/>
          </a:xfrm>
          <a:prstGeom prst="rect">
            <a:avLst/>
          </a:prstGeom>
        </p:spPr>
      </p:pic>
      <p:grpSp>
        <p:nvGrpSpPr>
          <p:cNvPr id="5" name="Google Shape;542;p38">
            <a:extLst>
              <a:ext uri="{FF2B5EF4-FFF2-40B4-BE49-F238E27FC236}">
                <a16:creationId xmlns:a16="http://schemas.microsoft.com/office/drawing/2014/main" id="{FDA34BCB-74D6-D17E-2E48-D0BCFEE2BA52}"/>
              </a:ext>
            </a:extLst>
          </p:cNvPr>
          <p:cNvGrpSpPr/>
          <p:nvPr/>
        </p:nvGrpSpPr>
        <p:grpSpPr>
          <a:xfrm>
            <a:off x="1734332" y="6372865"/>
            <a:ext cx="1021756" cy="332094"/>
            <a:chOff x="7289663" y="3996131"/>
            <a:chExt cx="1021756" cy="332094"/>
          </a:xfrm>
        </p:grpSpPr>
        <p:sp>
          <p:nvSpPr>
            <p:cNvPr id="7" name="Google Shape;543;p38">
              <a:extLst>
                <a:ext uri="{FF2B5EF4-FFF2-40B4-BE49-F238E27FC236}">
                  <a16:creationId xmlns:a16="http://schemas.microsoft.com/office/drawing/2014/main" id="{36D61632-A9D8-EE83-43F7-5A719217BC12}"/>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4;p38">
              <a:extLst>
                <a:ext uri="{FF2B5EF4-FFF2-40B4-BE49-F238E27FC236}">
                  <a16:creationId xmlns:a16="http://schemas.microsoft.com/office/drawing/2014/main" id="{9D207C40-951E-2D5A-0800-493E2A33D614}"/>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5;p38">
              <a:extLst>
                <a:ext uri="{FF2B5EF4-FFF2-40B4-BE49-F238E27FC236}">
                  <a16:creationId xmlns:a16="http://schemas.microsoft.com/office/drawing/2014/main" id="{1C74F88F-FB4F-CE3C-CA2D-44926D693374}"/>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6;p38">
              <a:extLst>
                <a:ext uri="{FF2B5EF4-FFF2-40B4-BE49-F238E27FC236}">
                  <a16:creationId xmlns:a16="http://schemas.microsoft.com/office/drawing/2014/main" id="{89DC03BC-6467-1691-5A63-B09DF36E8F8B}"/>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7;p38">
              <a:extLst>
                <a:ext uri="{FF2B5EF4-FFF2-40B4-BE49-F238E27FC236}">
                  <a16:creationId xmlns:a16="http://schemas.microsoft.com/office/drawing/2014/main" id="{FAB197A3-8639-A4E6-4EE2-DAE925CEA687}"/>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5394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A7823-0218-C22F-7325-145638AA25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EA3D94-6398-91F5-6FC8-60214B76C25B}"/>
              </a:ext>
            </a:extLst>
          </p:cNvPr>
          <p:cNvSpPr>
            <a:spLocks noGrp="1"/>
          </p:cNvSpPr>
          <p:nvPr>
            <p:ph type="ctrTitle"/>
          </p:nvPr>
        </p:nvSpPr>
        <p:spPr>
          <a:xfrm>
            <a:off x="1524000" y="465298"/>
            <a:ext cx="9144000" cy="531847"/>
          </a:xfrm>
        </p:spPr>
        <p:txBody>
          <a:bodyPr>
            <a:normAutofit fontScale="90000"/>
          </a:bodyPr>
          <a:lstStyle/>
          <a:p>
            <a:r>
              <a:rPr lang="en-US" sz="4000" b="1" dirty="0">
                <a:effectLst>
                  <a:outerShdw blurRad="38100" dist="38100" dir="2700000" algn="tl">
                    <a:srgbClr val="000000">
                      <a:alpha val="43137"/>
                    </a:srgbClr>
                  </a:outerShdw>
                </a:effectLst>
              </a:rPr>
              <a:t>Live Application</a:t>
            </a:r>
            <a:endParaRPr lang="en-US" sz="4000" dirty="0">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015A97E8-869B-1AE8-CE9C-3C4054BA8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Google Shape;538;p38">
            <a:extLst>
              <a:ext uri="{FF2B5EF4-FFF2-40B4-BE49-F238E27FC236}">
                <a16:creationId xmlns:a16="http://schemas.microsoft.com/office/drawing/2014/main" id="{3F728F42-124F-697A-92C8-4C04DF8C5BCC}"/>
              </a:ext>
            </a:extLst>
          </p:cNvPr>
          <p:cNvSpPr/>
          <p:nvPr/>
        </p:nvSpPr>
        <p:spPr>
          <a:xfrm>
            <a:off x="902166" y="1939247"/>
            <a:ext cx="5911065" cy="2979505"/>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a:buNone/>
            </a:pPr>
            <a:r>
              <a:rPr lang="en-US" sz="1600" b="1" dirty="0"/>
              <a:t>Overview of the Current State:</a:t>
            </a:r>
          </a:p>
          <a:p>
            <a:pPr>
              <a:buNone/>
            </a:pPr>
            <a:endParaRPr lang="en-US" sz="1600" dirty="0"/>
          </a:p>
          <a:p>
            <a:pPr>
              <a:buFont typeface="Arial" panose="020B0604020202020204" pitchFamily="34" charset="0"/>
              <a:buChar char="•"/>
            </a:pPr>
            <a:r>
              <a:rPr lang="en-US" sz="1600" dirty="0"/>
              <a:t>The project is currently in the analysis and reporting phase (no deployed live application).</a:t>
            </a:r>
          </a:p>
          <a:p>
            <a:pPr>
              <a:buFont typeface="Arial" panose="020B0604020202020204" pitchFamily="34" charset="0"/>
              <a:buChar char="•"/>
            </a:pPr>
            <a:endParaRPr lang="en-US" sz="1600" dirty="0"/>
          </a:p>
          <a:p>
            <a:pPr>
              <a:buFont typeface="Arial" panose="020B0604020202020204" pitchFamily="34" charset="0"/>
              <a:buChar char="•"/>
            </a:pPr>
            <a:r>
              <a:rPr lang="en-US" sz="1600" dirty="0"/>
              <a:t>Interactive visualizations were created using </a:t>
            </a:r>
            <a:r>
              <a:rPr lang="en-US" sz="1600" dirty="0" err="1"/>
              <a:t>Plotly</a:t>
            </a:r>
            <a:r>
              <a:rPr lang="en-US" sz="1600" dirty="0"/>
              <a:t> and Seaborn.</a:t>
            </a:r>
          </a:p>
          <a:p>
            <a:pPr marL="0" lvl="0" indent="0" algn="l" rtl="0">
              <a:spcBef>
                <a:spcPts val="0"/>
              </a:spcBef>
              <a:spcAft>
                <a:spcPts val="0"/>
              </a:spcAft>
              <a:buNone/>
            </a:pPr>
            <a:endParaRPr dirty="0"/>
          </a:p>
        </p:txBody>
      </p:sp>
      <p:pic>
        <p:nvPicPr>
          <p:cNvPr id="11" name="Picture 10">
            <a:extLst>
              <a:ext uri="{FF2B5EF4-FFF2-40B4-BE49-F238E27FC236}">
                <a16:creationId xmlns:a16="http://schemas.microsoft.com/office/drawing/2014/main" id="{ED453209-D2B3-CC58-220C-2C00B147AE34}"/>
              </a:ext>
            </a:extLst>
          </p:cNvPr>
          <p:cNvPicPr>
            <a:picLocks noChangeAspect="1"/>
          </p:cNvPicPr>
          <p:nvPr/>
        </p:nvPicPr>
        <p:blipFill>
          <a:blip r:embed="rId2">
            <a:duotone>
              <a:prstClr val="black"/>
              <a:schemeClr val="accent1">
                <a:tint val="45000"/>
                <a:satMod val="400000"/>
              </a:schemeClr>
            </a:duotone>
          </a:blip>
          <a:stretch>
            <a:fillRect/>
          </a:stretch>
        </p:blipFill>
        <p:spPr>
          <a:xfrm>
            <a:off x="7756989" y="2018626"/>
            <a:ext cx="3391328" cy="3391328"/>
          </a:xfrm>
          <a:prstGeom prst="rect">
            <a:avLst/>
          </a:prstGeom>
        </p:spPr>
      </p:pic>
      <p:grpSp>
        <p:nvGrpSpPr>
          <p:cNvPr id="3" name="Google Shape;542;p38">
            <a:extLst>
              <a:ext uri="{FF2B5EF4-FFF2-40B4-BE49-F238E27FC236}">
                <a16:creationId xmlns:a16="http://schemas.microsoft.com/office/drawing/2014/main" id="{461FC567-8981-C2CA-4588-3100680E7557}"/>
              </a:ext>
            </a:extLst>
          </p:cNvPr>
          <p:cNvGrpSpPr/>
          <p:nvPr/>
        </p:nvGrpSpPr>
        <p:grpSpPr>
          <a:xfrm>
            <a:off x="1734332" y="6372865"/>
            <a:ext cx="1021756" cy="332094"/>
            <a:chOff x="7289663" y="3996131"/>
            <a:chExt cx="1021756" cy="332094"/>
          </a:xfrm>
        </p:grpSpPr>
        <p:sp>
          <p:nvSpPr>
            <p:cNvPr id="6" name="Google Shape;543;p38">
              <a:extLst>
                <a:ext uri="{FF2B5EF4-FFF2-40B4-BE49-F238E27FC236}">
                  <a16:creationId xmlns:a16="http://schemas.microsoft.com/office/drawing/2014/main" id="{F5308B22-B4BE-8425-398F-7C5EA1249E6F}"/>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4;p38">
              <a:extLst>
                <a:ext uri="{FF2B5EF4-FFF2-40B4-BE49-F238E27FC236}">
                  <a16:creationId xmlns:a16="http://schemas.microsoft.com/office/drawing/2014/main" id="{A6174A70-FDE7-1FF1-2756-5F6F236A93B7}"/>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5;p38">
              <a:extLst>
                <a:ext uri="{FF2B5EF4-FFF2-40B4-BE49-F238E27FC236}">
                  <a16:creationId xmlns:a16="http://schemas.microsoft.com/office/drawing/2014/main" id="{43D3B363-9C3D-EED2-C283-E0C8F944A500}"/>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6;p38">
              <a:extLst>
                <a:ext uri="{FF2B5EF4-FFF2-40B4-BE49-F238E27FC236}">
                  <a16:creationId xmlns:a16="http://schemas.microsoft.com/office/drawing/2014/main" id="{DBEF6003-563C-7BD7-7CFB-BFB5A9FC973C}"/>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7;p38">
              <a:extLst>
                <a:ext uri="{FF2B5EF4-FFF2-40B4-BE49-F238E27FC236}">
                  <a16:creationId xmlns:a16="http://schemas.microsoft.com/office/drawing/2014/main" id="{97FED48E-7F1D-35B5-13F3-62B384C55DA7}"/>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70816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2FDC5-F00F-C639-F0C7-60F7C9EDA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5AA229-BBB3-AF20-17BC-7311A6EE5981}"/>
              </a:ext>
            </a:extLst>
          </p:cNvPr>
          <p:cNvSpPr>
            <a:spLocks noGrp="1"/>
          </p:cNvSpPr>
          <p:nvPr>
            <p:ph type="ctrTitle"/>
          </p:nvPr>
        </p:nvSpPr>
        <p:spPr>
          <a:xfrm>
            <a:off x="1524000" y="465298"/>
            <a:ext cx="9144000" cy="531847"/>
          </a:xfrm>
        </p:spPr>
        <p:txBody>
          <a:bodyPr>
            <a:normAutofit fontScale="90000"/>
          </a:bodyPr>
          <a:lstStyle/>
          <a:p>
            <a:r>
              <a:rPr lang="en-US" sz="4000" b="1" dirty="0">
                <a:effectLst>
                  <a:outerShdw blurRad="38100" dist="38100" dir="2700000" algn="tl">
                    <a:srgbClr val="000000">
                      <a:alpha val="43137"/>
                    </a:srgbClr>
                  </a:outerShdw>
                </a:effectLst>
              </a:rPr>
              <a:t>Test</a:t>
            </a:r>
          </a:p>
        </p:txBody>
      </p:sp>
      <p:sp>
        <p:nvSpPr>
          <p:cNvPr id="4" name="Slide Number Placeholder 3">
            <a:extLst>
              <a:ext uri="{FF2B5EF4-FFF2-40B4-BE49-F238E27FC236}">
                <a16:creationId xmlns:a16="http://schemas.microsoft.com/office/drawing/2014/main" id="{CBEA6EBB-6BC5-412D-C518-FA5E6133A5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Google Shape;538;p38">
            <a:extLst>
              <a:ext uri="{FF2B5EF4-FFF2-40B4-BE49-F238E27FC236}">
                <a16:creationId xmlns:a16="http://schemas.microsoft.com/office/drawing/2014/main" id="{D3D3C9C7-DE9A-C125-5219-9B8CCE42A2DC}"/>
              </a:ext>
            </a:extLst>
          </p:cNvPr>
          <p:cNvSpPr/>
          <p:nvPr/>
        </p:nvSpPr>
        <p:spPr>
          <a:xfrm>
            <a:off x="582202" y="2253777"/>
            <a:ext cx="6280935" cy="2883302"/>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a:buNone/>
            </a:pPr>
            <a:r>
              <a:rPr lang="en-US" sz="1600" b="1" dirty="0"/>
              <a:t> Key Testing Phases:</a:t>
            </a:r>
          </a:p>
          <a:p>
            <a:pPr>
              <a:buNone/>
            </a:pPr>
            <a:endParaRPr lang="en-US" sz="1600" dirty="0"/>
          </a:p>
          <a:p>
            <a:pPr>
              <a:buFont typeface="Arial" panose="020B0604020202020204" pitchFamily="34" charset="0"/>
              <a:buChar char="•"/>
            </a:pPr>
            <a:r>
              <a:rPr lang="en-US" sz="1600" b="1" dirty="0"/>
              <a:t>Data Validation:</a:t>
            </a:r>
            <a:r>
              <a:rPr lang="en-US" sz="1600" dirty="0"/>
              <a:t> Ensuring accuracy and consistency in datasets.</a:t>
            </a:r>
          </a:p>
          <a:p>
            <a:endParaRPr lang="en-US" sz="1600" dirty="0"/>
          </a:p>
          <a:p>
            <a:pPr>
              <a:buFont typeface="Arial" panose="020B0604020202020204" pitchFamily="34" charset="0"/>
              <a:buChar char="•"/>
            </a:pPr>
            <a:r>
              <a:rPr lang="en-US" sz="1600" b="1" dirty="0"/>
              <a:t>Visualization Testing:</a:t>
            </a:r>
            <a:r>
              <a:rPr lang="en-US" sz="1600" dirty="0"/>
              <a:t> Reviewed by peers and mentor for clarity and correctness.</a:t>
            </a:r>
          </a:p>
          <a:p>
            <a:pPr>
              <a:buFont typeface="Arial" panose="020B0604020202020204" pitchFamily="34" charset="0"/>
              <a:buChar char="•"/>
            </a:pPr>
            <a:r>
              <a:rPr lang="en-US" sz="1600" b="1" dirty="0"/>
              <a:t>User Feedback:</a:t>
            </a:r>
            <a:r>
              <a:rPr lang="en-US" sz="1600" dirty="0"/>
              <a:t> Preliminary feedback indicates visuals are clear and insightful.</a:t>
            </a:r>
          </a:p>
          <a:p>
            <a:pPr marL="0" lvl="0" indent="0" algn="l" rtl="0">
              <a:spcBef>
                <a:spcPts val="0"/>
              </a:spcBef>
              <a:spcAft>
                <a:spcPts val="0"/>
              </a:spcAft>
              <a:buNone/>
            </a:pPr>
            <a:endParaRPr dirty="0"/>
          </a:p>
        </p:txBody>
      </p:sp>
      <p:pic>
        <p:nvPicPr>
          <p:cNvPr id="7" name="Picture 6">
            <a:extLst>
              <a:ext uri="{FF2B5EF4-FFF2-40B4-BE49-F238E27FC236}">
                <a16:creationId xmlns:a16="http://schemas.microsoft.com/office/drawing/2014/main" id="{AAC89251-2DAA-85A9-7961-091791A5C493}"/>
              </a:ext>
            </a:extLst>
          </p:cNvPr>
          <p:cNvPicPr>
            <a:picLocks noChangeAspect="1"/>
          </p:cNvPicPr>
          <p:nvPr/>
        </p:nvPicPr>
        <p:blipFill>
          <a:blip r:embed="rId2">
            <a:duotone>
              <a:prstClr val="black"/>
              <a:schemeClr val="accent1">
                <a:tint val="45000"/>
                <a:satMod val="400000"/>
              </a:schemeClr>
            </a:duotone>
          </a:blip>
          <a:stretch>
            <a:fillRect/>
          </a:stretch>
        </p:blipFill>
        <p:spPr>
          <a:xfrm>
            <a:off x="7639446" y="2079117"/>
            <a:ext cx="3714354" cy="3714354"/>
          </a:xfrm>
          <a:prstGeom prst="rect">
            <a:avLst/>
          </a:prstGeom>
        </p:spPr>
      </p:pic>
      <p:grpSp>
        <p:nvGrpSpPr>
          <p:cNvPr id="3" name="Google Shape;542;p38">
            <a:extLst>
              <a:ext uri="{FF2B5EF4-FFF2-40B4-BE49-F238E27FC236}">
                <a16:creationId xmlns:a16="http://schemas.microsoft.com/office/drawing/2014/main" id="{C70E2258-2AB3-8C24-AE16-39DBF71CC2CC}"/>
              </a:ext>
            </a:extLst>
          </p:cNvPr>
          <p:cNvGrpSpPr/>
          <p:nvPr/>
        </p:nvGrpSpPr>
        <p:grpSpPr>
          <a:xfrm>
            <a:off x="1734332" y="6372865"/>
            <a:ext cx="1021756" cy="332094"/>
            <a:chOff x="7289663" y="3996131"/>
            <a:chExt cx="1021756" cy="332094"/>
          </a:xfrm>
        </p:grpSpPr>
        <p:sp>
          <p:nvSpPr>
            <p:cNvPr id="6" name="Google Shape;543;p38">
              <a:extLst>
                <a:ext uri="{FF2B5EF4-FFF2-40B4-BE49-F238E27FC236}">
                  <a16:creationId xmlns:a16="http://schemas.microsoft.com/office/drawing/2014/main" id="{D41D1689-82AD-2152-7D50-82453AFE8348}"/>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4;p38">
              <a:extLst>
                <a:ext uri="{FF2B5EF4-FFF2-40B4-BE49-F238E27FC236}">
                  <a16:creationId xmlns:a16="http://schemas.microsoft.com/office/drawing/2014/main" id="{FEA15882-12BB-676F-EE88-F42810CA7E72}"/>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5;p38">
              <a:extLst>
                <a:ext uri="{FF2B5EF4-FFF2-40B4-BE49-F238E27FC236}">
                  <a16:creationId xmlns:a16="http://schemas.microsoft.com/office/drawing/2014/main" id="{7E420A6D-0E91-EC95-B6A5-FDD17D851E5F}"/>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6;p38">
              <a:extLst>
                <a:ext uri="{FF2B5EF4-FFF2-40B4-BE49-F238E27FC236}">
                  <a16:creationId xmlns:a16="http://schemas.microsoft.com/office/drawing/2014/main" id="{74D180B7-F9A8-6233-CDA7-8F3D4530E407}"/>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7;p38">
              <a:extLst>
                <a:ext uri="{FF2B5EF4-FFF2-40B4-BE49-F238E27FC236}">
                  <a16:creationId xmlns:a16="http://schemas.microsoft.com/office/drawing/2014/main" id="{3AB387F2-7480-A8B5-71E9-E2398D2F20F3}"/>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0520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523FA3-9A32-A2D7-765F-0B82CFC9A1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grpSp>
        <p:nvGrpSpPr>
          <p:cNvPr id="5" name="Google Shape;1360;p55">
            <a:extLst>
              <a:ext uri="{FF2B5EF4-FFF2-40B4-BE49-F238E27FC236}">
                <a16:creationId xmlns:a16="http://schemas.microsoft.com/office/drawing/2014/main" id="{CA6639B6-4445-DC2D-F8E3-560B2B5D6D51}"/>
              </a:ext>
            </a:extLst>
          </p:cNvPr>
          <p:cNvGrpSpPr/>
          <p:nvPr/>
        </p:nvGrpSpPr>
        <p:grpSpPr>
          <a:xfrm>
            <a:off x="3117009" y="2226293"/>
            <a:ext cx="1131591" cy="1082850"/>
            <a:chOff x="1317586" y="1856572"/>
            <a:chExt cx="749796" cy="717499"/>
          </a:xfrm>
        </p:grpSpPr>
        <p:sp>
          <p:nvSpPr>
            <p:cNvPr id="6" name="Google Shape;1361;p55">
              <a:extLst>
                <a:ext uri="{FF2B5EF4-FFF2-40B4-BE49-F238E27FC236}">
                  <a16:creationId xmlns:a16="http://schemas.microsoft.com/office/drawing/2014/main" id="{80CA7591-DE08-421A-C718-C47449366846}"/>
                </a:ext>
              </a:extLst>
            </p:cNvPr>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62;p55">
              <a:extLst>
                <a:ext uri="{FF2B5EF4-FFF2-40B4-BE49-F238E27FC236}">
                  <a16:creationId xmlns:a16="http://schemas.microsoft.com/office/drawing/2014/main" id="{8A5FB861-A601-2B63-2520-0A74243D6CB2}"/>
                </a:ext>
              </a:extLst>
            </p:cNvPr>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 name="Google Shape;1363;p55">
            <a:extLst>
              <a:ext uri="{FF2B5EF4-FFF2-40B4-BE49-F238E27FC236}">
                <a16:creationId xmlns:a16="http://schemas.microsoft.com/office/drawing/2014/main" id="{B5241EBA-7A0A-0C09-DF69-BEA0F833C4C5}"/>
              </a:ext>
            </a:extLst>
          </p:cNvPr>
          <p:cNvGrpSpPr/>
          <p:nvPr/>
        </p:nvGrpSpPr>
        <p:grpSpPr>
          <a:xfrm>
            <a:off x="3483062" y="4443679"/>
            <a:ext cx="1131593" cy="1082850"/>
            <a:chOff x="1317586" y="1856572"/>
            <a:chExt cx="749797" cy="717499"/>
          </a:xfrm>
        </p:grpSpPr>
        <p:sp>
          <p:nvSpPr>
            <p:cNvPr id="9" name="Google Shape;1364;p55">
              <a:extLst>
                <a:ext uri="{FF2B5EF4-FFF2-40B4-BE49-F238E27FC236}">
                  <a16:creationId xmlns:a16="http://schemas.microsoft.com/office/drawing/2014/main" id="{51EB1940-8084-0633-BC23-697450B2087E}"/>
                </a:ext>
              </a:extLst>
            </p:cNvPr>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65;p55">
              <a:extLst>
                <a:ext uri="{FF2B5EF4-FFF2-40B4-BE49-F238E27FC236}">
                  <a16:creationId xmlns:a16="http://schemas.microsoft.com/office/drawing/2014/main" id="{F093A2CE-56B1-44B8-FCA3-72F19CA6BEDF}"/>
                </a:ext>
              </a:extLst>
            </p:cNvPr>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366;p55">
            <a:extLst>
              <a:ext uri="{FF2B5EF4-FFF2-40B4-BE49-F238E27FC236}">
                <a16:creationId xmlns:a16="http://schemas.microsoft.com/office/drawing/2014/main" id="{B5340A15-C5CD-30D4-2431-20E16114ACA3}"/>
              </a:ext>
            </a:extLst>
          </p:cNvPr>
          <p:cNvSpPr txBox="1">
            <a:spLocks/>
          </p:cNvSpPr>
          <p:nvPr/>
        </p:nvSpPr>
        <p:spPr>
          <a:xfrm>
            <a:off x="2787965" y="1724134"/>
            <a:ext cx="3535500" cy="558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a:t>Deliverable</a:t>
            </a:r>
            <a:r>
              <a:rPr lang="en-US" dirty="0"/>
              <a:t> 1 </a:t>
            </a:r>
          </a:p>
        </p:txBody>
      </p:sp>
      <p:sp>
        <p:nvSpPr>
          <p:cNvPr id="12" name="Google Shape;1367;p55">
            <a:extLst>
              <a:ext uri="{FF2B5EF4-FFF2-40B4-BE49-F238E27FC236}">
                <a16:creationId xmlns:a16="http://schemas.microsoft.com/office/drawing/2014/main" id="{224D8943-89B5-4FC4-67D3-D75AE5563D9C}"/>
              </a:ext>
            </a:extLst>
          </p:cNvPr>
          <p:cNvSpPr txBox="1">
            <a:spLocks/>
          </p:cNvSpPr>
          <p:nvPr/>
        </p:nvSpPr>
        <p:spPr>
          <a:xfrm>
            <a:off x="4950499" y="4164229"/>
            <a:ext cx="3535500" cy="558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t>Deliverable</a:t>
            </a:r>
            <a:r>
              <a:rPr lang="en-US" dirty="0"/>
              <a:t> 2</a:t>
            </a:r>
          </a:p>
        </p:txBody>
      </p:sp>
      <p:sp>
        <p:nvSpPr>
          <p:cNvPr id="13" name="Google Shape;1368;p55">
            <a:extLst>
              <a:ext uri="{FF2B5EF4-FFF2-40B4-BE49-F238E27FC236}">
                <a16:creationId xmlns:a16="http://schemas.microsoft.com/office/drawing/2014/main" id="{20EE660F-1C49-4930-38A9-322D0496ABDD}"/>
              </a:ext>
            </a:extLst>
          </p:cNvPr>
          <p:cNvSpPr txBox="1">
            <a:spLocks/>
          </p:cNvSpPr>
          <p:nvPr/>
        </p:nvSpPr>
        <p:spPr>
          <a:xfrm>
            <a:off x="4751708" y="4348373"/>
            <a:ext cx="4156003" cy="12826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o Set of analysis questions that can be answered via the dataset.</a:t>
            </a:r>
          </a:p>
        </p:txBody>
      </p:sp>
      <p:sp>
        <p:nvSpPr>
          <p:cNvPr id="14" name="Google Shape;1369;p55">
            <a:extLst>
              <a:ext uri="{FF2B5EF4-FFF2-40B4-BE49-F238E27FC236}">
                <a16:creationId xmlns:a16="http://schemas.microsoft.com/office/drawing/2014/main" id="{57924ED1-4A33-ACB3-09DC-138D4A39E769}"/>
              </a:ext>
            </a:extLst>
          </p:cNvPr>
          <p:cNvSpPr txBox="1">
            <a:spLocks/>
          </p:cNvSpPr>
          <p:nvPr/>
        </p:nvSpPr>
        <p:spPr>
          <a:xfrm>
            <a:off x="3922478" y="2132074"/>
            <a:ext cx="3687261" cy="88930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dirty="0"/>
              <a:t>o  Cleaned dataset ready for analysis. </a:t>
            </a:r>
          </a:p>
          <a:p>
            <a:pPr algn="r"/>
            <a:r>
              <a:rPr lang="en-US" dirty="0"/>
              <a:t>o Data preprocessing notebook. </a:t>
            </a:r>
          </a:p>
        </p:txBody>
      </p:sp>
      <p:sp>
        <p:nvSpPr>
          <p:cNvPr id="15" name="Google Shape;1370;p55">
            <a:extLst>
              <a:ext uri="{FF2B5EF4-FFF2-40B4-BE49-F238E27FC236}">
                <a16:creationId xmlns:a16="http://schemas.microsoft.com/office/drawing/2014/main" id="{34F030A0-4739-2876-1D71-02F523172CFE}"/>
              </a:ext>
            </a:extLst>
          </p:cNvPr>
          <p:cNvSpPr txBox="1">
            <a:spLocks/>
          </p:cNvSpPr>
          <p:nvPr/>
        </p:nvSpPr>
        <p:spPr>
          <a:xfrm>
            <a:off x="2244000" y="511020"/>
            <a:ext cx="7704000" cy="478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accent1"/>
                </a:solidFill>
              </a:rPr>
              <a:t>Project deliverables </a:t>
            </a:r>
          </a:p>
        </p:txBody>
      </p:sp>
      <p:grpSp>
        <p:nvGrpSpPr>
          <p:cNvPr id="16" name="Google Shape;1371;p55">
            <a:extLst>
              <a:ext uri="{FF2B5EF4-FFF2-40B4-BE49-F238E27FC236}">
                <a16:creationId xmlns:a16="http://schemas.microsoft.com/office/drawing/2014/main" id="{25F772DD-096A-5A64-2863-88B832626FB2}"/>
              </a:ext>
            </a:extLst>
          </p:cNvPr>
          <p:cNvGrpSpPr/>
          <p:nvPr/>
        </p:nvGrpSpPr>
        <p:grpSpPr>
          <a:xfrm>
            <a:off x="3534262" y="2546895"/>
            <a:ext cx="417903" cy="418059"/>
            <a:chOff x="4547452" y="3459594"/>
            <a:chExt cx="417903" cy="418059"/>
          </a:xfrm>
        </p:grpSpPr>
        <p:sp>
          <p:nvSpPr>
            <p:cNvPr id="17" name="Google Shape;1372;p55">
              <a:extLst>
                <a:ext uri="{FF2B5EF4-FFF2-40B4-BE49-F238E27FC236}">
                  <a16:creationId xmlns:a16="http://schemas.microsoft.com/office/drawing/2014/main" id="{59D49D22-8CC6-B564-A262-5ED5B5BD3460}"/>
                </a:ext>
              </a:extLst>
            </p:cNvPr>
            <p:cNvSpPr/>
            <p:nvPr/>
          </p:nvSpPr>
          <p:spPr>
            <a:xfrm>
              <a:off x="4628474" y="3601054"/>
              <a:ext cx="40824" cy="40855"/>
            </a:xfrm>
            <a:custGeom>
              <a:avLst/>
              <a:gdLst/>
              <a:ahLst/>
              <a:cxnLst/>
              <a:rect l="l" t="t" r="r" b="b"/>
              <a:pathLst>
                <a:path w="1305" h="1306" extrusionOk="0">
                  <a:moveTo>
                    <a:pt x="653" y="1"/>
                  </a:moveTo>
                  <a:cubicBezTo>
                    <a:pt x="293" y="1"/>
                    <a:pt x="0" y="293"/>
                    <a:pt x="0" y="653"/>
                  </a:cubicBezTo>
                  <a:cubicBezTo>
                    <a:pt x="0" y="1013"/>
                    <a:pt x="293" y="1306"/>
                    <a:pt x="653" y="1306"/>
                  </a:cubicBezTo>
                  <a:cubicBezTo>
                    <a:pt x="1013" y="1306"/>
                    <a:pt x="1305" y="1013"/>
                    <a:pt x="1305" y="653"/>
                  </a:cubicBezTo>
                  <a:cubicBezTo>
                    <a:pt x="1305" y="293"/>
                    <a:pt x="1013"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73;p55">
              <a:extLst>
                <a:ext uri="{FF2B5EF4-FFF2-40B4-BE49-F238E27FC236}">
                  <a16:creationId xmlns:a16="http://schemas.microsoft.com/office/drawing/2014/main" id="{440910A9-D897-55F3-E418-7440E82DBFA1}"/>
                </a:ext>
              </a:extLst>
            </p:cNvPr>
            <p:cNvSpPr/>
            <p:nvPr/>
          </p:nvSpPr>
          <p:spPr>
            <a:xfrm>
              <a:off x="4843166" y="3601054"/>
              <a:ext cx="40886" cy="40855"/>
            </a:xfrm>
            <a:custGeom>
              <a:avLst/>
              <a:gdLst/>
              <a:ahLst/>
              <a:cxnLst/>
              <a:rect l="l" t="t" r="r" b="b"/>
              <a:pathLst>
                <a:path w="1307" h="1306" extrusionOk="0">
                  <a:moveTo>
                    <a:pt x="653" y="1"/>
                  </a:moveTo>
                  <a:cubicBezTo>
                    <a:pt x="293" y="1"/>
                    <a:pt x="1" y="293"/>
                    <a:pt x="1" y="653"/>
                  </a:cubicBezTo>
                  <a:cubicBezTo>
                    <a:pt x="1" y="1013"/>
                    <a:pt x="293" y="1306"/>
                    <a:pt x="653" y="1306"/>
                  </a:cubicBezTo>
                  <a:cubicBezTo>
                    <a:pt x="1014" y="1306"/>
                    <a:pt x="1307" y="1013"/>
                    <a:pt x="1307" y="653"/>
                  </a:cubicBezTo>
                  <a:cubicBezTo>
                    <a:pt x="1307" y="293"/>
                    <a:pt x="1014"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74;p55">
              <a:extLst>
                <a:ext uri="{FF2B5EF4-FFF2-40B4-BE49-F238E27FC236}">
                  <a16:creationId xmlns:a16="http://schemas.microsoft.com/office/drawing/2014/main" id="{BEB8D090-68C0-6807-183C-3C47743D3D70}"/>
                </a:ext>
              </a:extLst>
            </p:cNvPr>
            <p:cNvSpPr/>
            <p:nvPr/>
          </p:nvSpPr>
          <p:spPr>
            <a:xfrm>
              <a:off x="4547452" y="3459594"/>
              <a:ext cx="417903" cy="418059"/>
            </a:xfrm>
            <a:custGeom>
              <a:avLst/>
              <a:gdLst/>
              <a:ahLst/>
              <a:cxnLst/>
              <a:rect l="l" t="t" r="r" b="b"/>
              <a:pathLst>
                <a:path w="13359" h="13364" extrusionOk="0">
                  <a:moveTo>
                    <a:pt x="1578" y="1560"/>
                  </a:moveTo>
                  <a:cubicBezTo>
                    <a:pt x="1679" y="1560"/>
                    <a:pt x="1779" y="1598"/>
                    <a:pt x="1856" y="1674"/>
                  </a:cubicBezTo>
                  <a:cubicBezTo>
                    <a:pt x="2008" y="1827"/>
                    <a:pt x="2008" y="2076"/>
                    <a:pt x="1856" y="2228"/>
                  </a:cubicBezTo>
                  <a:cubicBezTo>
                    <a:pt x="1779" y="2305"/>
                    <a:pt x="1679" y="2343"/>
                    <a:pt x="1579" y="2343"/>
                  </a:cubicBezTo>
                  <a:cubicBezTo>
                    <a:pt x="1479" y="2343"/>
                    <a:pt x="1379" y="2305"/>
                    <a:pt x="1302" y="2228"/>
                  </a:cubicBezTo>
                  <a:cubicBezTo>
                    <a:pt x="1149" y="2076"/>
                    <a:pt x="1149" y="1827"/>
                    <a:pt x="1302" y="1674"/>
                  </a:cubicBezTo>
                  <a:cubicBezTo>
                    <a:pt x="1378" y="1598"/>
                    <a:pt x="1478" y="1560"/>
                    <a:pt x="1578" y="1560"/>
                  </a:cubicBezTo>
                  <a:close/>
                  <a:moveTo>
                    <a:pt x="11789" y="1560"/>
                  </a:moveTo>
                  <a:cubicBezTo>
                    <a:pt x="11889" y="1560"/>
                    <a:pt x="11990" y="1598"/>
                    <a:pt x="12065" y="1674"/>
                  </a:cubicBezTo>
                  <a:cubicBezTo>
                    <a:pt x="12218" y="1827"/>
                    <a:pt x="12218" y="2076"/>
                    <a:pt x="12065" y="2228"/>
                  </a:cubicBezTo>
                  <a:cubicBezTo>
                    <a:pt x="11990" y="2305"/>
                    <a:pt x="11889" y="2343"/>
                    <a:pt x="11789" y="2343"/>
                  </a:cubicBezTo>
                  <a:cubicBezTo>
                    <a:pt x="11689" y="2343"/>
                    <a:pt x="11588" y="2305"/>
                    <a:pt x="11511" y="2228"/>
                  </a:cubicBezTo>
                  <a:cubicBezTo>
                    <a:pt x="11360" y="2076"/>
                    <a:pt x="11360" y="1827"/>
                    <a:pt x="11511" y="1674"/>
                  </a:cubicBezTo>
                  <a:cubicBezTo>
                    <a:pt x="11588" y="1598"/>
                    <a:pt x="11688" y="1560"/>
                    <a:pt x="11789" y="1560"/>
                  </a:cubicBezTo>
                  <a:close/>
                  <a:moveTo>
                    <a:pt x="4884" y="1560"/>
                  </a:moveTo>
                  <a:cubicBezTo>
                    <a:pt x="5100" y="1560"/>
                    <a:pt x="5275" y="1736"/>
                    <a:pt x="5275" y="1951"/>
                  </a:cubicBezTo>
                  <a:cubicBezTo>
                    <a:pt x="5275" y="2169"/>
                    <a:pt x="5099" y="2343"/>
                    <a:pt x="4884" y="2343"/>
                  </a:cubicBezTo>
                  <a:lnTo>
                    <a:pt x="3005" y="2343"/>
                  </a:lnTo>
                  <a:cubicBezTo>
                    <a:pt x="2787" y="2343"/>
                    <a:pt x="2613" y="2167"/>
                    <a:pt x="2613" y="1951"/>
                  </a:cubicBezTo>
                  <a:cubicBezTo>
                    <a:pt x="2613" y="1735"/>
                    <a:pt x="2789" y="1560"/>
                    <a:pt x="3005" y="1560"/>
                  </a:cubicBezTo>
                  <a:close/>
                  <a:moveTo>
                    <a:pt x="10364" y="1560"/>
                  </a:moveTo>
                  <a:cubicBezTo>
                    <a:pt x="10581" y="1560"/>
                    <a:pt x="10755" y="1736"/>
                    <a:pt x="10755" y="1951"/>
                  </a:cubicBezTo>
                  <a:cubicBezTo>
                    <a:pt x="10755" y="2169"/>
                    <a:pt x="10579" y="2343"/>
                    <a:pt x="10364" y="2343"/>
                  </a:cubicBezTo>
                  <a:lnTo>
                    <a:pt x="8380" y="2343"/>
                  </a:lnTo>
                  <a:cubicBezTo>
                    <a:pt x="8162" y="2343"/>
                    <a:pt x="7988" y="2167"/>
                    <a:pt x="7988" y="1951"/>
                  </a:cubicBezTo>
                  <a:cubicBezTo>
                    <a:pt x="7988" y="1735"/>
                    <a:pt x="8164" y="1560"/>
                    <a:pt x="8380" y="1560"/>
                  </a:cubicBezTo>
                  <a:close/>
                  <a:moveTo>
                    <a:pt x="3243" y="3739"/>
                  </a:moveTo>
                  <a:cubicBezTo>
                    <a:pt x="4033" y="3739"/>
                    <a:pt x="4679" y="4382"/>
                    <a:pt x="4679" y="5175"/>
                  </a:cubicBezTo>
                  <a:cubicBezTo>
                    <a:pt x="4679" y="5966"/>
                    <a:pt x="4035" y="6611"/>
                    <a:pt x="3243" y="6611"/>
                  </a:cubicBezTo>
                  <a:cubicBezTo>
                    <a:pt x="2452" y="6611"/>
                    <a:pt x="1807" y="5967"/>
                    <a:pt x="1807" y="5175"/>
                  </a:cubicBezTo>
                  <a:cubicBezTo>
                    <a:pt x="1808" y="4382"/>
                    <a:pt x="2452" y="3739"/>
                    <a:pt x="3243" y="3739"/>
                  </a:cubicBezTo>
                  <a:close/>
                  <a:moveTo>
                    <a:pt x="10106" y="3739"/>
                  </a:moveTo>
                  <a:cubicBezTo>
                    <a:pt x="10898" y="3739"/>
                    <a:pt x="11542" y="4382"/>
                    <a:pt x="11542" y="5175"/>
                  </a:cubicBezTo>
                  <a:cubicBezTo>
                    <a:pt x="11542" y="5966"/>
                    <a:pt x="10899" y="6611"/>
                    <a:pt x="10106" y="6611"/>
                  </a:cubicBezTo>
                  <a:cubicBezTo>
                    <a:pt x="9315" y="6611"/>
                    <a:pt x="8670" y="5967"/>
                    <a:pt x="8670" y="5175"/>
                  </a:cubicBezTo>
                  <a:cubicBezTo>
                    <a:pt x="8672" y="4382"/>
                    <a:pt x="9315" y="3739"/>
                    <a:pt x="10106" y="3739"/>
                  </a:cubicBezTo>
                  <a:close/>
                  <a:moveTo>
                    <a:pt x="4116" y="7177"/>
                  </a:moveTo>
                  <a:cubicBezTo>
                    <a:pt x="4806" y="7177"/>
                    <a:pt x="5367" y="7739"/>
                    <a:pt x="5367" y="8428"/>
                  </a:cubicBezTo>
                  <a:lnTo>
                    <a:pt x="5367" y="9859"/>
                  </a:lnTo>
                  <a:lnTo>
                    <a:pt x="4584" y="9859"/>
                  </a:lnTo>
                  <a:lnTo>
                    <a:pt x="4584" y="8428"/>
                  </a:lnTo>
                  <a:cubicBezTo>
                    <a:pt x="4584" y="8171"/>
                    <a:pt x="4374" y="7960"/>
                    <a:pt x="4116" y="7960"/>
                  </a:cubicBezTo>
                  <a:lnTo>
                    <a:pt x="2371" y="7960"/>
                  </a:lnTo>
                  <a:cubicBezTo>
                    <a:pt x="2113" y="7960"/>
                    <a:pt x="1903" y="8171"/>
                    <a:pt x="1903" y="8428"/>
                  </a:cubicBezTo>
                  <a:lnTo>
                    <a:pt x="1903" y="9859"/>
                  </a:lnTo>
                  <a:lnTo>
                    <a:pt x="1279" y="9859"/>
                  </a:lnTo>
                  <a:cubicBezTo>
                    <a:pt x="1223" y="9859"/>
                    <a:pt x="1169" y="9849"/>
                    <a:pt x="1119" y="9832"/>
                  </a:cubicBezTo>
                  <a:lnTo>
                    <a:pt x="1119" y="8428"/>
                  </a:lnTo>
                  <a:cubicBezTo>
                    <a:pt x="1119" y="7739"/>
                    <a:pt x="1680" y="7177"/>
                    <a:pt x="2371" y="7177"/>
                  </a:cubicBezTo>
                  <a:close/>
                  <a:moveTo>
                    <a:pt x="7084" y="784"/>
                  </a:moveTo>
                  <a:lnTo>
                    <a:pt x="7084" y="9859"/>
                  </a:lnTo>
                  <a:lnTo>
                    <a:pt x="6300" y="9859"/>
                  </a:lnTo>
                  <a:lnTo>
                    <a:pt x="6300" y="784"/>
                  </a:lnTo>
                  <a:close/>
                  <a:moveTo>
                    <a:pt x="10978" y="7177"/>
                  </a:moveTo>
                  <a:cubicBezTo>
                    <a:pt x="11668" y="7177"/>
                    <a:pt x="12230" y="7739"/>
                    <a:pt x="12230" y="8428"/>
                  </a:cubicBezTo>
                  <a:lnTo>
                    <a:pt x="12230" y="9836"/>
                  </a:lnTo>
                  <a:cubicBezTo>
                    <a:pt x="12182" y="9852"/>
                    <a:pt x="12132" y="9859"/>
                    <a:pt x="12080" y="9859"/>
                  </a:cubicBezTo>
                  <a:lnTo>
                    <a:pt x="11447" y="9859"/>
                  </a:lnTo>
                  <a:lnTo>
                    <a:pt x="11447" y="8428"/>
                  </a:lnTo>
                  <a:cubicBezTo>
                    <a:pt x="11447" y="8171"/>
                    <a:pt x="11237" y="7960"/>
                    <a:pt x="10978" y="7960"/>
                  </a:cubicBezTo>
                  <a:lnTo>
                    <a:pt x="9233" y="7960"/>
                  </a:lnTo>
                  <a:cubicBezTo>
                    <a:pt x="8976" y="7960"/>
                    <a:pt x="8765" y="8171"/>
                    <a:pt x="8765" y="8428"/>
                  </a:cubicBezTo>
                  <a:lnTo>
                    <a:pt x="8765" y="9859"/>
                  </a:lnTo>
                  <a:lnTo>
                    <a:pt x="7982" y="9859"/>
                  </a:lnTo>
                  <a:lnTo>
                    <a:pt x="7982" y="8428"/>
                  </a:lnTo>
                  <a:cubicBezTo>
                    <a:pt x="7982" y="7739"/>
                    <a:pt x="8543" y="7177"/>
                    <a:pt x="9233" y="7177"/>
                  </a:cubicBezTo>
                  <a:close/>
                  <a:moveTo>
                    <a:pt x="1279" y="0"/>
                  </a:moveTo>
                  <a:cubicBezTo>
                    <a:pt x="575" y="0"/>
                    <a:pt x="0" y="575"/>
                    <a:pt x="0" y="1279"/>
                  </a:cubicBezTo>
                  <a:lnTo>
                    <a:pt x="0" y="9363"/>
                  </a:lnTo>
                  <a:cubicBezTo>
                    <a:pt x="0" y="10068"/>
                    <a:pt x="575" y="10643"/>
                    <a:pt x="1279" y="10643"/>
                  </a:cubicBezTo>
                  <a:lnTo>
                    <a:pt x="4620" y="10643"/>
                  </a:lnTo>
                  <a:lnTo>
                    <a:pt x="4315" y="12581"/>
                  </a:lnTo>
                  <a:lnTo>
                    <a:pt x="3590" y="12581"/>
                  </a:lnTo>
                  <a:cubicBezTo>
                    <a:pt x="3374" y="12581"/>
                    <a:pt x="3200" y="12757"/>
                    <a:pt x="3200" y="12972"/>
                  </a:cubicBezTo>
                  <a:cubicBezTo>
                    <a:pt x="3200" y="13189"/>
                    <a:pt x="3375" y="13363"/>
                    <a:pt x="3590" y="13363"/>
                  </a:cubicBezTo>
                  <a:lnTo>
                    <a:pt x="9792" y="13363"/>
                  </a:lnTo>
                  <a:cubicBezTo>
                    <a:pt x="10009" y="13363"/>
                    <a:pt x="10183" y="13188"/>
                    <a:pt x="10183" y="12972"/>
                  </a:cubicBezTo>
                  <a:cubicBezTo>
                    <a:pt x="10183" y="12756"/>
                    <a:pt x="10008" y="12581"/>
                    <a:pt x="9792" y="12581"/>
                  </a:cubicBezTo>
                  <a:lnTo>
                    <a:pt x="9018" y="12581"/>
                  </a:lnTo>
                  <a:lnTo>
                    <a:pt x="8745" y="10643"/>
                  </a:lnTo>
                  <a:lnTo>
                    <a:pt x="12079" y="10643"/>
                  </a:lnTo>
                  <a:cubicBezTo>
                    <a:pt x="12783" y="10643"/>
                    <a:pt x="13358" y="10068"/>
                    <a:pt x="13358" y="9363"/>
                  </a:cubicBezTo>
                  <a:lnTo>
                    <a:pt x="13358" y="1279"/>
                  </a:lnTo>
                  <a:cubicBezTo>
                    <a:pt x="13359" y="575"/>
                    <a:pt x="12787" y="0"/>
                    <a:pt x="12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1375;p55">
            <a:extLst>
              <a:ext uri="{FF2B5EF4-FFF2-40B4-BE49-F238E27FC236}">
                <a16:creationId xmlns:a16="http://schemas.microsoft.com/office/drawing/2014/main" id="{94E422D3-5186-375C-2C1D-6356159958CC}"/>
              </a:ext>
            </a:extLst>
          </p:cNvPr>
          <p:cNvGrpSpPr/>
          <p:nvPr/>
        </p:nvGrpSpPr>
        <p:grpSpPr>
          <a:xfrm>
            <a:off x="3869298" y="4748848"/>
            <a:ext cx="418091" cy="418091"/>
            <a:chOff x="5923288" y="3459625"/>
            <a:chExt cx="418091" cy="418091"/>
          </a:xfrm>
        </p:grpSpPr>
        <p:sp>
          <p:nvSpPr>
            <p:cNvPr id="21" name="Google Shape;1376;p55">
              <a:extLst>
                <a:ext uri="{FF2B5EF4-FFF2-40B4-BE49-F238E27FC236}">
                  <a16:creationId xmlns:a16="http://schemas.microsoft.com/office/drawing/2014/main" id="{19A55EED-3935-C10B-C75A-1CFA996143CA}"/>
                </a:ext>
              </a:extLst>
            </p:cNvPr>
            <p:cNvSpPr/>
            <p:nvPr/>
          </p:nvSpPr>
          <p:spPr>
            <a:xfrm>
              <a:off x="6011629" y="3747393"/>
              <a:ext cx="41919" cy="41919"/>
            </a:xfrm>
            <a:custGeom>
              <a:avLst/>
              <a:gdLst/>
              <a:ahLst/>
              <a:cxnLst/>
              <a:rect l="l" t="t" r="r" b="b"/>
              <a:pathLst>
                <a:path w="1340" h="1340" extrusionOk="0">
                  <a:moveTo>
                    <a:pt x="670" y="0"/>
                  </a:moveTo>
                  <a:lnTo>
                    <a:pt x="1"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77;p55">
              <a:extLst>
                <a:ext uri="{FF2B5EF4-FFF2-40B4-BE49-F238E27FC236}">
                  <a16:creationId xmlns:a16="http://schemas.microsoft.com/office/drawing/2014/main" id="{C41554A1-7A44-6CDA-4D5A-EB7CFBBA8234}"/>
                </a:ext>
              </a:extLst>
            </p:cNvPr>
            <p:cNvSpPr/>
            <p:nvPr/>
          </p:nvSpPr>
          <p:spPr>
            <a:xfrm>
              <a:off x="6100472" y="3636747"/>
              <a:ext cx="63722" cy="63722"/>
            </a:xfrm>
            <a:custGeom>
              <a:avLst/>
              <a:gdLst/>
              <a:ahLst/>
              <a:cxnLst/>
              <a:rect l="l" t="t" r="r" b="b"/>
              <a:pathLst>
                <a:path w="2037" h="2037" extrusionOk="0">
                  <a:moveTo>
                    <a:pt x="1019" y="1"/>
                  </a:moveTo>
                  <a:cubicBezTo>
                    <a:pt x="457" y="1"/>
                    <a:pt x="0" y="457"/>
                    <a:pt x="0" y="1019"/>
                  </a:cubicBezTo>
                  <a:cubicBezTo>
                    <a:pt x="0" y="1580"/>
                    <a:pt x="457" y="2037"/>
                    <a:pt x="1019" y="2037"/>
                  </a:cubicBezTo>
                  <a:cubicBezTo>
                    <a:pt x="1580" y="2037"/>
                    <a:pt x="2036" y="1580"/>
                    <a:pt x="2036" y="1019"/>
                  </a:cubicBezTo>
                  <a:cubicBezTo>
                    <a:pt x="2036" y="458"/>
                    <a:pt x="1580" y="1"/>
                    <a:pt x="1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378;p55">
              <a:extLst>
                <a:ext uri="{FF2B5EF4-FFF2-40B4-BE49-F238E27FC236}">
                  <a16:creationId xmlns:a16="http://schemas.microsoft.com/office/drawing/2014/main" id="{F78C29AA-8D68-711E-AD94-B1330A272056}"/>
                </a:ext>
              </a:extLst>
            </p:cNvPr>
            <p:cNvSpPr/>
            <p:nvPr/>
          </p:nvSpPr>
          <p:spPr>
            <a:xfrm>
              <a:off x="5976468" y="3653796"/>
              <a:ext cx="29687" cy="29687"/>
            </a:xfrm>
            <a:custGeom>
              <a:avLst/>
              <a:gdLst/>
              <a:ahLst/>
              <a:cxnLst/>
              <a:rect l="l" t="t" r="r" b="b"/>
              <a:pathLst>
                <a:path w="949" h="949" extrusionOk="0">
                  <a:moveTo>
                    <a:pt x="1" y="0"/>
                  </a:moveTo>
                  <a:lnTo>
                    <a:pt x="1" y="948"/>
                  </a:lnTo>
                  <a:lnTo>
                    <a:pt x="948" y="948"/>
                  </a:lnTo>
                  <a:lnTo>
                    <a:pt x="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79;p55">
              <a:extLst>
                <a:ext uri="{FF2B5EF4-FFF2-40B4-BE49-F238E27FC236}">
                  <a16:creationId xmlns:a16="http://schemas.microsoft.com/office/drawing/2014/main" id="{1A374398-AE46-E3A4-48DF-1C31606EBE2D}"/>
                </a:ext>
              </a:extLst>
            </p:cNvPr>
            <p:cNvSpPr/>
            <p:nvPr/>
          </p:nvSpPr>
          <p:spPr>
            <a:xfrm>
              <a:off x="6117521" y="3794786"/>
              <a:ext cx="29656" cy="29687"/>
            </a:xfrm>
            <a:custGeom>
              <a:avLst/>
              <a:gdLst/>
              <a:ahLst/>
              <a:cxnLst/>
              <a:rect l="l" t="t" r="r" b="b"/>
              <a:pathLst>
                <a:path w="948" h="949" extrusionOk="0">
                  <a:moveTo>
                    <a:pt x="1" y="1"/>
                  </a:moveTo>
                  <a:lnTo>
                    <a:pt x="1" y="948"/>
                  </a:lnTo>
                  <a:lnTo>
                    <a:pt x="948" y="948"/>
                  </a:lnTo>
                  <a:lnTo>
                    <a:pt x="9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80;p55">
              <a:extLst>
                <a:ext uri="{FF2B5EF4-FFF2-40B4-BE49-F238E27FC236}">
                  <a16:creationId xmlns:a16="http://schemas.microsoft.com/office/drawing/2014/main" id="{282D7EC0-22FF-0CF6-EC91-040610DAE3B4}"/>
                </a:ext>
              </a:extLst>
            </p:cNvPr>
            <p:cNvSpPr/>
            <p:nvPr/>
          </p:nvSpPr>
          <p:spPr>
            <a:xfrm>
              <a:off x="6117521" y="3512743"/>
              <a:ext cx="29656" cy="29687"/>
            </a:xfrm>
            <a:custGeom>
              <a:avLst/>
              <a:gdLst/>
              <a:ahLst/>
              <a:cxnLst/>
              <a:rect l="l" t="t" r="r" b="b"/>
              <a:pathLst>
                <a:path w="948" h="949" extrusionOk="0">
                  <a:moveTo>
                    <a:pt x="1" y="1"/>
                  </a:moveTo>
                  <a:lnTo>
                    <a:pt x="1" y="949"/>
                  </a:lnTo>
                  <a:lnTo>
                    <a:pt x="948" y="949"/>
                  </a:lnTo>
                  <a:lnTo>
                    <a:pt x="9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81;p55">
              <a:extLst>
                <a:ext uri="{FF2B5EF4-FFF2-40B4-BE49-F238E27FC236}">
                  <a16:creationId xmlns:a16="http://schemas.microsoft.com/office/drawing/2014/main" id="{02B06BEC-A70B-6CBD-8CF8-313D1AF99073}"/>
                </a:ext>
              </a:extLst>
            </p:cNvPr>
            <p:cNvSpPr/>
            <p:nvPr/>
          </p:nvSpPr>
          <p:spPr>
            <a:xfrm>
              <a:off x="6211024" y="3547998"/>
              <a:ext cx="41887" cy="41887"/>
            </a:xfrm>
            <a:custGeom>
              <a:avLst/>
              <a:gdLst/>
              <a:ahLst/>
              <a:cxnLst/>
              <a:rect l="l" t="t" r="r" b="b"/>
              <a:pathLst>
                <a:path w="1339" h="1339" extrusionOk="0">
                  <a:moveTo>
                    <a:pt x="670" y="0"/>
                  </a:moveTo>
                  <a:lnTo>
                    <a:pt x="0"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82;p55">
              <a:extLst>
                <a:ext uri="{FF2B5EF4-FFF2-40B4-BE49-F238E27FC236}">
                  <a16:creationId xmlns:a16="http://schemas.microsoft.com/office/drawing/2014/main" id="{0D711398-46BE-D7B7-B418-DB9E782A513F}"/>
                </a:ext>
              </a:extLst>
            </p:cNvPr>
            <p:cNvSpPr/>
            <p:nvPr/>
          </p:nvSpPr>
          <p:spPr>
            <a:xfrm>
              <a:off x="6011629" y="3547998"/>
              <a:ext cx="41919" cy="41887"/>
            </a:xfrm>
            <a:custGeom>
              <a:avLst/>
              <a:gdLst/>
              <a:ahLst/>
              <a:cxnLst/>
              <a:rect l="l" t="t" r="r" b="b"/>
              <a:pathLst>
                <a:path w="1340" h="1339" extrusionOk="0">
                  <a:moveTo>
                    <a:pt x="670" y="0"/>
                  </a:moveTo>
                  <a:lnTo>
                    <a:pt x="1"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83;p55">
              <a:extLst>
                <a:ext uri="{FF2B5EF4-FFF2-40B4-BE49-F238E27FC236}">
                  <a16:creationId xmlns:a16="http://schemas.microsoft.com/office/drawing/2014/main" id="{DEB4D8EE-6D4E-F106-1DC7-348F9FF8ECD3}"/>
                </a:ext>
              </a:extLst>
            </p:cNvPr>
            <p:cNvSpPr/>
            <p:nvPr/>
          </p:nvSpPr>
          <p:spPr>
            <a:xfrm>
              <a:off x="6211024" y="3747393"/>
              <a:ext cx="41887" cy="41919"/>
            </a:xfrm>
            <a:custGeom>
              <a:avLst/>
              <a:gdLst/>
              <a:ahLst/>
              <a:cxnLst/>
              <a:rect l="l" t="t" r="r" b="b"/>
              <a:pathLst>
                <a:path w="1339" h="1340" extrusionOk="0">
                  <a:moveTo>
                    <a:pt x="670" y="0"/>
                  </a:moveTo>
                  <a:lnTo>
                    <a:pt x="0"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84;p55">
              <a:extLst>
                <a:ext uri="{FF2B5EF4-FFF2-40B4-BE49-F238E27FC236}">
                  <a16:creationId xmlns:a16="http://schemas.microsoft.com/office/drawing/2014/main" id="{48E147F8-B300-78DB-514F-4432B8B542A0}"/>
                </a:ext>
              </a:extLst>
            </p:cNvPr>
            <p:cNvSpPr/>
            <p:nvPr/>
          </p:nvSpPr>
          <p:spPr>
            <a:xfrm>
              <a:off x="5923288" y="3459625"/>
              <a:ext cx="418091" cy="418091"/>
            </a:xfrm>
            <a:custGeom>
              <a:avLst/>
              <a:gdLst/>
              <a:ahLst/>
              <a:cxnLst/>
              <a:rect l="l" t="t" r="r" b="b"/>
              <a:pathLst>
                <a:path w="13365" h="13365" extrusionOk="0">
                  <a:moveTo>
                    <a:pt x="7546" y="917"/>
                  </a:moveTo>
                  <a:cubicBezTo>
                    <a:pt x="7764" y="917"/>
                    <a:pt x="7938" y="1093"/>
                    <a:pt x="7938" y="1308"/>
                  </a:cubicBezTo>
                  <a:lnTo>
                    <a:pt x="7938" y="3040"/>
                  </a:lnTo>
                  <a:cubicBezTo>
                    <a:pt x="7938" y="3256"/>
                    <a:pt x="7762" y="3430"/>
                    <a:pt x="7546" y="3430"/>
                  </a:cubicBezTo>
                  <a:lnTo>
                    <a:pt x="5817" y="3430"/>
                  </a:lnTo>
                  <a:cubicBezTo>
                    <a:pt x="5601" y="3430"/>
                    <a:pt x="5426" y="3255"/>
                    <a:pt x="5426" y="3040"/>
                  </a:cubicBezTo>
                  <a:lnTo>
                    <a:pt x="5426" y="1308"/>
                  </a:lnTo>
                  <a:cubicBezTo>
                    <a:pt x="5426" y="1092"/>
                    <a:pt x="5602" y="917"/>
                    <a:pt x="5817" y="917"/>
                  </a:cubicBezTo>
                  <a:close/>
                  <a:moveTo>
                    <a:pt x="3495" y="1880"/>
                  </a:moveTo>
                  <a:cubicBezTo>
                    <a:pt x="3599" y="1880"/>
                    <a:pt x="3699" y="1921"/>
                    <a:pt x="3772" y="1994"/>
                  </a:cubicBezTo>
                  <a:lnTo>
                    <a:pt x="4995" y="3217"/>
                  </a:lnTo>
                  <a:cubicBezTo>
                    <a:pt x="5068" y="3291"/>
                    <a:pt x="5109" y="3390"/>
                    <a:pt x="5109" y="3494"/>
                  </a:cubicBezTo>
                  <a:cubicBezTo>
                    <a:pt x="5109" y="3599"/>
                    <a:pt x="5068" y="3698"/>
                    <a:pt x="4995" y="3771"/>
                  </a:cubicBezTo>
                  <a:lnTo>
                    <a:pt x="3772" y="4995"/>
                  </a:lnTo>
                  <a:cubicBezTo>
                    <a:pt x="3695" y="5072"/>
                    <a:pt x="3595" y="5109"/>
                    <a:pt x="3495" y="5109"/>
                  </a:cubicBezTo>
                  <a:cubicBezTo>
                    <a:pt x="3395" y="5109"/>
                    <a:pt x="3295" y="5071"/>
                    <a:pt x="3218" y="4995"/>
                  </a:cubicBezTo>
                  <a:lnTo>
                    <a:pt x="1995" y="3771"/>
                  </a:lnTo>
                  <a:cubicBezTo>
                    <a:pt x="1922" y="3698"/>
                    <a:pt x="1881" y="3599"/>
                    <a:pt x="1881" y="3494"/>
                  </a:cubicBezTo>
                  <a:cubicBezTo>
                    <a:pt x="1881" y="3390"/>
                    <a:pt x="1922" y="3291"/>
                    <a:pt x="1995" y="3217"/>
                  </a:cubicBezTo>
                  <a:lnTo>
                    <a:pt x="3218" y="1994"/>
                  </a:lnTo>
                  <a:cubicBezTo>
                    <a:pt x="3292" y="1921"/>
                    <a:pt x="3391" y="1880"/>
                    <a:pt x="3495" y="1880"/>
                  </a:cubicBezTo>
                  <a:close/>
                  <a:moveTo>
                    <a:pt x="9870" y="1880"/>
                  </a:moveTo>
                  <a:cubicBezTo>
                    <a:pt x="9975" y="1880"/>
                    <a:pt x="10074" y="1921"/>
                    <a:pt x="10147" y="1994"/>
                  </a:cubicBezTo>
                  <a:lnTo>
                    <a:pt x="11371" y="3217"/>
                  </a:lnTo>
                  <a:cubicBezTo>
                    <a:pt x="11443" y="3291"/>
                    <a:pt x="11484" y="3390"/>
                    <a:pt x="11484" y="3494"/>
                  </a:cubicBezTo>
                  <a:cubicBezTo>
                    <a:pt x="11484" y="3599"/>
                    <a:pt x="11443" y="3698"/>
                    <a:pt x="11371" y="3771"/>
                  </a:cubicBezTo>
                  <a:lnTo>
                    <a:pt x="10147" y="4995"/>
                  </a:lnTo>
                  <a:cubicBezTo>
                    <a:pt x="10070" y="5072"/>
                    <a:pt x="9970" y="5109"/>
                    <a:pt x="9870" y="5109"/>
                  </a:cubicBezTo>
                  <a:cubicBezTo>
                    <a:pt x="9770" y="5109"/>
                    <a:pt x="9670" y="5071"/>
                    <a:pt x="9593" y="4995"/>
                  </a:cubicBezTo>
                  <a:lnTo>
                    <a:pt x="8370" y="3771"/>
                  </a:lnTo>
                  <a:cubicBezTo>
                    <a:pt x="8216" y="3617"/>
                    <a:pt x="8216" y="3370"/>
                    <a:pt x="8370" y="3217"/>
                  </a:cubicBezTo>
                  <a:lnTo>
                    <a:pt x="9593" y="1994"/>
                  </a:lnTo>
                  <a:cubicBezTo>
                    <a:pt x="9667" y="1921"/>
                    <a:pt x="9766" y="1880"/>
                    <a:pt x="9870" y="1880"/>
                  </a:cubicBezTo>
                  <a:close/>
                  <a:moveTo>
                    <a:pt x="3041" y="5426"/>
                  </a:moveTo>
                  <a:cubicBezTo>
                    <a:pt x="3258" y="5426"/>
                    <a:pt x="3432" y="5601"/>
                    <a:pt x="3432" y="5816"/>
                  </a:cubicBezTo>
                  <a:lnTo>
                    <a:pt x="3432" y="7546"/>
                  </a:lnTo>
                  <a:cubicBezTo>
                    <a:pt x="3432" y="7763"/>
                    <a:pt x="3257" y="7938"/>
                    <a:pt x="3041" y="7938"/>
                  </a:cubicBezTo>
                  <a:lnTo>
                    <a:pt x="1310" y="7938"/>
                  </a:lnTo>
                  <a:cubicBezTo>
                    <a:pt x="1309" y="7938"/>
                    <a:pt x="1308" y="7938"/>
                    <a:pt x="1308" y="7938"/>
                  </a:cubicBezTo>
                  <a:cubicBezTo>
                    <a:pt x="1092" y="7938"/>
                    <a:pt x="919" y="7763"/>
                    <a:pt x="919" y="7546"/>
                  </a:cubicBezTo>
                  <a:lnTo>
                    <a:pt x="919" y="5816"/>
                  </a:lnTo>
                  <a:cubicBezTo>
                    <a:pt x="919" y="5600"/>
                    <a:pt x="1094" y="5426"/>
                    <a:pt x="1310" y="5426"/>
                  </a:cubicBezTo>
                  <a:close/>
                  <a:moveTo>
                    <a:pt x="12055" y="5427"/>
                  </a:moveTo>
                  <a:cubicBezTo>
                    <a:pt x="12272" y="5427"/>
                    <a:pt x="12447" y="5602"/>
                    <a:pt x="12447" y="5817"/>
                  </a:cubicBezTo>
                  <a:lnTo>
                    <a:pt x="12447" y="7548"/>
                  </a:lnTo>
                  <a:cubicBezTo>
                    <a:pt x="12448" y="7763"/>
                    <a:pt x="12272" y="7939"/>
                    <a:pt x="12055" y="7939"/>
                  </a:cubicBezTo>
                  <a:lnTo>
                    <a:pt x="10324" y="7939"/>
                  </a:lnTo>
                  <a:cubicBezTo>
                    <a:pt x="10108" y="7939"/>
                    <a:pt x="9934" y="7763"/>
                    <a:pt x="9934" y="7548"/>
                  </a:cubicBezTo>
                  <a:lnTo>
                    <a:pt x="9934" y="5817"/>
                  </a:lnTo>
                  <a:cubicBezTo>
                    <a:pt x="9934" y="5601"/>
                    <a:pt x="10109" y="5427"/>
                    <a:pt x="10324" y="5427"/>
                  </a:cubicBezTo>
                  <a:close/>
                  <a:moveTo>
                    <a:pt x="6683" y="4879"/>
                  </a:moveTo>
                  <a:cubicBezTo>
                    <a:pt x="7677" y="4879"/>
                    <a:pt x="8484" y="5687"/>
                    <a:pt x="8484" y="6681"/>
                  </a:cubicBezTo>
                  <a:cubicBezTo>
                    <a:pt x="8484" y="7674"/>
                    <a:pt x="7677" y="8482"/>
                    <a:pt x="6683" y="8482"/>
                  </a:cubicBezTo>
                  <a:cubicBezTo>
                    <a:pt x="5689" y="8482"/>
                    <a:pt x="4881" y="7674"/>
                    <a:pt x="4881" y="6681"/>
                  </a:cubicBezTo>
                  <a:cubicBezTo>
                    <a:pt x="4881" y="5687"/>
                    <a:pt x="5689" y="4879"/>
                    <a:pt x="6683" y="4879"/>
                  </a:cubicBezTo>
                  <a:close/>
                  <a:moveTo>
                    <a:pt x="3496" y="8254"/>
                  </a:moveTo>
                  <a:cubicBezTo>
                    <a:pt x="3597" y="8254"/>
                    <a:pt x="3697" y="8292"/>
                    <a:pt x="3774" y="8368"/>
                  </a:cubicBezTo>
                  <a:lnTo>
                    <a:pt x="4996" y="9591"/>
                  </a:lnTo>
                  <a:cubicBezTo>
                    <a:pt x="5069" y="9664"/>
                    <a:pt x="5110" y="9765"/>
                    <a:pt x="5110" y="9868"/>
                  </a:cubicBezTo>
                  <a:cubicBezTo>
                    <a:pt x="5110" y="9972"/>
                    <a:pt x="5069" y="10072"/>
                    <a:pt x="4996" y="10145"/>
                  </a:cubicBezTo>
                  <a:lnTo>
                    <a:pt x="3774" y="11368"/>
                  </a:lnTo>
                  <a:cubicBezTo>
                    <a:pt x="3700" y="11442"/>
                    <a:pt x="3600" y="11483"/>
                    <a:pt x="3497" y="11483"/>
                  </a:cubicBezTo>
                  <a:cubicBezTo>
                    <a:pt x="3392" y="11483"/>
                    <a:pt x="3293" y="11442"/>
                    <a:pt x="3220" y="11368"/>
                  </a:cubicBezTo>
                  <a:lnTo>
                    <a:pt x="1996" y="10145"/>
                  </a:lnTo>
                  <a:cubicBezTo>
                    <a:pt x="1923" y="10072"/>
                    <a:pt x="1882" y="9972"/>
                    <a:pt x="1882" y="9868"/>
                  </a:cubicBezTo>
                  <a:cubicBezTo>
                    <a:pt x="1882" y="9765"/>
                    <a:pt x="1923" y="9664"/>
                    <a:pt x="1996" y="9591"/>
                  </a:cubicBezTo>
                  <a:lnTo>
                    <a:pt x="3220" y="8368"/>
                  </a:lnTo>
                  <a:cubicBezTo>
                    <a:pt x="3296" y="8292"/>
                    <a:pt x="3396" y="8254"/>
                    <a:pt x="3496" y="8254"/>
                  </a:cubicBezTo>
                  <a:close/>
                  <a:moveTo>
                    <a:pt x="9870" y="8254"/>
                  </a:moveTo>
                  <a:cubicBezTo>
                    <a:pt x="9971" y="8254"/>
                    <a:pt x="10071" y="8292"/>
                    <a:pt x="10147" y="8369"/>
                  </a:cubicBezTo>
                  <a:lnTo>
                    <a:pt x="11371" y="9591"/>
                  </a:lnTo>
                  <a:cubicBezTo>
                    <a:pt x="11443" y="9664"/>
                    <a:pt x="11484" y="9765"/>
                    <a:pt x="11484" y="9868"/>
                  </a:cubicBezTo>
                  <a:cubicBezTo>
                    <a:pt x="11486" y="9972"/>
                    <a:pt x="11443" y="10072"/>
                    <a:pt x="11371" y="10145"/>
                  </a:cubicBezTo>
                  <a:lnTo>
                    <a:pt x="10147" y="11368"/>
                  </a:lnTo>
                  <a:cubicBezTo>
                    <a:pt x="10074" y="11442"/>
                    <a:pt x="9975" y="11483"/>
                    <a:pt x="9870" y="11483"/>
                  </a:cubicBezTo>
                  <a:cubicBezTo>
                    <a:pt x="9766" y="11483"/>
                    <a:pt x="9667" y="11442"/>
                    <a:pt x="9593" y="11368"/>
                  </a:cubicBezTo>
                  <a:lnTo>
                    <a:pt x="8370" y="10145"/>
                  </a:lnTo>
                  <a:cubicBezTo>
                    <a:pt x="8217" y="9992"/>
                    <a:pt x="8217" y="9744"/>
                    <a:pt x="8370" y="9591"/>
                  </a:cubicBezTo>
                  <a:lnTo>
                    <a:pt x="9593" y="8369"/>
                  </a:lnTo>
                  <a:cubicBezTo>
                    <a:pt x="9669" y="8292"/>
                    <a:pt x="9770" y="8254"/>
                    <a:pt x="9870" y="8254"/>
                  </a:cubicBezTo>
                  <a:close/>
                  <a:moveTo>
                    <a:pt x="7549" y="9933"/>
                  </a:moveTo>
                  <a:cubicBezTo>
                    <a:pt x="7765" y="9933"/>
                    <a:pt x="7939" y="10108"/>
                    <a:pt x="7939" y="10324"/>
                  </a:cubicBezTo>
                  <a:lnTo>
                    <a:pt x="7939" y="12053"/>
                  </a:lnTo>
                  <a:cubicBezTo>
                    <a:pt x="7939" y="12270"/>
                    <a:pt x="7764" y="12444"/>
                    <a:pt x="7549" y="12444"/>
                  </a:cubicBezTo>
                  <a:lnTo>
                    <a:pt x="5818" y="12444"/>
                  </a:lnTo>
                  <a:cubicBezTo>
                    <a:pt x="5602" y="12444"/>
                    <a:pt x="5427" y="12269"/>
                    <a:pt x="5427" y="12053"/>
                  </a:cubicBezTo>
                  <a:lnTo>
                    <a:pt x="5427" y="10324"/>
                  </a:lnTo>
                  <a:cubicBezTo>
                    <a:pt x="5427" y="10107"/>
                    <a:pt x="5603" y="9933"/>
                    <a:pt x="5818" y="9933"/>
                  </a:cubicBezTo>
                  <a:close/>
                  <a:moveTo>
                    <a:pt x="6683" y="0"/>
                  </a:moveTo>
                  <a:cubicBezTo>
                    <a:pt x="4898" y="0"/>
                    <a:pt x="3220" y="696"/>
                    <a:pt x="1958" y="1957"/>
                  </a:cubicBezTo>
                  <a:cubicBezTo>
                    <a:pt x="696" y="3219"/>
                    <a:pt x="1" y="4897"/>
                    <a:pt x="1" y="6682"/>
                  </a:cubicBezTo>
                  <a:cubicBezTo>
                    <a:pt x="1" y="8467"/>
                    <a:pt x="696" y="10145"/>
                    <a:pt x="1958" y="11407"/>
                  </a:cubicBezTo>
                  <a:cubicBezTo>
                    <a:pt x="3220" y="12669"/>
                    <a:pt x="4898" y="13364"/>
                    <a:pt x="6683" y="13364"/>
                  </a:cubicBezTo>
                  <a:cubicBezTo>
                    <a:pt x="8468" y="13364"/>
                    <a:pt x="10146" y="12669"/>
                    <a:pt x="11408" y="11407"/>
                  </a:cubicBezTo>
                  <a:cubicBezTo>
                    <a:pt x="12669" y="10145"/>
                    <a:pt x="13365" y="8467"/>
                    <a:pt x="13365" y="6682"/>
                  </a:cubicBezTo>
                  <a:cubicBezTo>
                    <a:pt x="13365" y="4897"/>
                    <a:pt x="12670" y="3219"/>
                    <a:pt x="11408" y="1957"/>
                  </a:cubicBezTo>
                  <a:cubicBezTo>
                    <a:pt x="10146" y="696"/>
                    <a:pt x="8468" y="0"/>
                    <a:pt x="6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85;p55">
              <a:extLst>
                <a:ext uri="{FF2B5EF4-FFF2-40B4-BE49-F238E27FC236}">
                  <a16:creationId xmlns:a16="http://schemas.microsoft.com/office/drawing/2014/main" id="{E93A044A-4A90-4225-FB77-CCED34612214}"/>
                </a:ext>
              </a:extLst>
            </p:cNvPr>
            <p:cNvSpPr/>
            <p:nvPr/>
          </p:nvSpPr>
          <p:spPr>
            <a:xfrm>
              <a:off x="6258511" y="3653796"/>
              <a:ext cx="29656" cy="29687"/>
            </a:xfrm>
            <a:custGeom>
              <a:avLst/>
              <a:gdLst/>
              <a:ahLst/>
              <a:cxnLst/>
              <a:rect l="l" t="t" r="r" b="b"/>
              <a:pathLst>
                <a:path w="948" h="949" extrusionOk="0">
                  <a:moveTo>
                    <a:pt x="0" y="0"/>
                  </a:moveTo>
                  <a:lnTo>
                    <a:pt x="0" y="948"/>
                  </a:lnTo>
                  <a:lnTo>
                    <a:pt x="948" y="948"/>
                  </a:lnTo>
                  <a:lnTo>
                    <a:pt x="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42;p38">
            <a:extLst>
              <a:ext uri="{FF2B5EF4-FFF2-40B4-BE49-F238E27FC236}">
                <a16:creationId xmlns:a16="http://schemas.microsoft.com/office/drawing/2014/main" id="{B6F3819C-B3B6-C650-7D26-5A2D023CD549}"/>
              </a:ext>
            </a:extLst>
          </p:cNvPr>
          <p:cNvGrpSpPr/>
          <p:nvPr/>
        </p:nvGrpSpPr>
        <p:grpSpPr>
          <a:xfrm>
            <a:off x="1734332" y="6372865"/>
            <a:ext cx="1021756" cy="332094"/>
            <a:chOff x="7289663" y="3996131"/>
            <a:chExt cx="1021756" cy="332094"/>
          </a:xfrm>
        </p:grpSpPr>
        <p:sp>
          <p:nvSpPr>
            <p:cNvPr id="3" name="Google Shape;543;p38">
              <a:extLst>
                <a:ext uri="{FF2B5EF4-FFF2-40B4-BE49-F238E27FC236}">
                  <a16:creationId xmlns:a16="http://schemas.microsoft.com/office/drawing/2014/main" id="{01CD8986-782B-9201-77AA-441203245799}"/>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4;p38">
              <a:extLst>
                <a:ext uri="{FF2B5EF4-FFF2-40B4-BE49-F238E27FC236}">
                  <a16:creationId xmlns:a16="http://schemas.microsoft.com/office/drawing/2014/main" id="{A80E4BB5-FA3D-1AD0-92C2-04C65D083108}"/>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5;p38">
              <a:extLst>
                <a:ext uri="{FF2B5EF4-FFF2-40B4-BE49-F238E27FC236}">
                  <a16:creationId xmlns:a16="http://schemas.microsoft.com/office/drawing/2014/main" id="{35BAE55B-EBCE-EBDC-BB71-EB5BB79216FA}"/>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p38">
              <a:extLst>
                <a:ext uri="{FF2B5EF4-FFF2-40B4-BE49-F238E27FC236}">
                  <a16:creationId xmlns:a16="http://schemas.microsoft.com/office/drawing/2014/main" id="{38B635CA-BAA3-80F7-1977-CF0509268D8C}"/>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7;p38">
              <a:extLst>
                <a:ext uri="{FF2B5EF4-FFF2-40B4-BE49-F238E27FC236}">
                  <a16:creationId xmlns:a16="http://schemas.microsoft.com/office/drawing/2014/main" id="{19644958-5944-734B-F9F5-8384A9C6E354}"/>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47065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D7B3-2945-9F4E-7891-0661C05BC26E}"/>
              </a:ext>
            </a:extLst>
          </p:cNvPr>
          <p:cNvSpPr>
            <a:spLocks noGrp="1"/>
          </p:cNvSpPr>
          <p:nvPr>
            <p:ph type="ctrTitle"/>
          </p:nvPr>
        </p:nvSpPr>
        <p:spPr>
          <a:xfrm>
            <a:off x="1524000" y="729465"/>
            <a:ext cx="9144000" cy="694844"/>
          </a:xfrm>
        </p:spPr>
        <p:txBody>
          <a:bodyPr>
            <a:normAutofit/>
          </a:bodyPr>
          <a:lstStyle/>
          <a:p>
            <a:r>
              <a:rPr lang="en-US" sz="4000" b="1" dirty="0">
                <a:effectLst>
                  <a:outerShdw blurRad="38100" dist="38100" dir="2700000" algn="tl">
                    <a:srgbClr val="000000">
                      <a:alpha val="43137"/>
                    </a:srgbClr>
                  </a:outerShdw>
                </a:effectLst>
              </a:rPr>
              <a:t>Team Role</a:t>
            </a:r>
          </a:p>
        </p:txBody>
      </p:sp>
      <p:sp>
        <p:nvSpPr>
          <p:cNvPr id="4" name="Slide Number Placeholder 3">
            <a:extLst>
              <a:ext uri="{FF2B5EF4-FFF2-40B4-BE49-F238E27FC236}">
                <a16:creationId xmlns:a16="http://schemas.microsoft.com/office/drawing/2014/main" id="{D1B8CFC5-77ED-E4DE-9340-E7291839C2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graphicFrame>
        <p:nvGraphicFramePr>
          <p:cNvPr id="5" name="Table 4">
            <a:extLst>
              <a:ext uri="{FF2B5EF4-FFF2-40B4-BE49-F238E27FC236}">
                <a16:creationId xmlns:a16="http://schemas.microsoft.com/office/drawing/2014/main" id="{7C0E2639-5513-0746-668E-FEFE9943220F}"/>
              </a:ext>
            </a:extLst>
          </p:cNvPr>
          <p:cNvGraphicFramePr>
            <a:graphicFrameLocks noGrp="1"/>
          </p:cNvGraphicFramePr>
          <p:nvPr>
            <p:extLst>
              <p:ext uri="{D42A27DB-BD31-4B8C-83A1-F6EECF244321}">
                <p14:modId xmlns:p14="http://schemas.microsoft.com/office/powerpoint/2010/main" val="1089360237"/>
              </p:ext>
            </p:extLst>
          </p:nvPr>
        </p:nvGraphicFramePr>
        <p:xfrm>
          <a:off x="838200" y="2414427"/>
          <a:ext cx="10699680" cy="3248148"/>
        </p:xfrm>
        <a:graphic>
          <a:graphicData uri="http://schemas.openxmlformats.org/drawingml/2006/table">
            <a:tbl>
              <a:tblPr>
                <a:tableStyleId>{35758FB7-9AC5-4552-8A53-C91805E547FA}</a:tableStyleId>
              </a:tblPr>
              <a:tblGrid>
                <a:gridCol w="3566560">
                  <a:extLst>
                    <a:ext uri="{9D8B030D-6E8A-4147-A177-3AD203B41FA5}">
                      <a16:colId xmlns:a16="http://schemas.microsoft.com/office/drawing/2014/main" val="3752516135"/>
                    </a:ext>
                  </a:extLst>
                </a:gridCol>
                <a:gridCol w="3566560">
                  <a:extLst>
                    <a:ext uri="{9D8B030D-6E8A-4147-A177-3AD203B41FA5}">
                      <a16:colId xmlns:a16="http://schemas.microsoft.com/office/drawing/2014/main" val="435966978"/>
                    </a:ext>
                  </a:extLst>
                </a:gridCol>
                <a:gridCol w="3566560">
                  <a:extLst>
                    <a:ext uri="{9D8B030D-6E8A-4147-A177-3AD203B41FA5}">
                      <a16:colId xmlns:a16="http://schemas.microsoft.com/office/drawing/2014/main" val="1747905753"/>
                    </a:ext>
                  </a:extLst>
                </a:gridCol>
              </a:tblGrid>
              <a:tr h="454998">
                <a:tc>
                  <a:txBody>
                    <a:bodyPr/>
                    <a:lstStyle/>
                    <a:p>
                      <a:r>
                        <a:rPr lang="en-US"/>
                        <a:t>Member Name</a:t>
                      </a:r>
                    </a:p>
                  </a:txBody>
                  <a:tcPr anchor="ctr"/>
                </a:tc>
                <a:tc>
                  <a:txBody>
                    <a:bodyPr/>
                    <a:lstStyle/>
                    <a:p>
                      <a:r>
                        <a:rPr lang="en-US"/>
                        <a:t>Role</a:t>
                      </a:r>
                    </a:p>
                  </a:txBody>
                  <a:tcPr anchor="ctr"/>
                </a:tc>
                <a:tc>
                  <a:txBody>
                    <a:bodyPr/>
                    <a:lstStyle/>
                    <a:p>
                      <a:r>
                        <a:rPr lang="en-US"/>
                        <a:t>Responsibilities</a:t>
                      </a:r>
                    </a:p>
                  </a:txBody>
                  <a:tcPr anchor="ctr"/>
                </a:tc>
                <a:extLst>
                  <a:ext uri="{0D108BD9-81ED-4DB2-BD59-A6C34878D82A}">
                    <a16:rowId xmlns:a16="http://schemas.microsoft.com/office/drawing/2014/main" val="4157398529"/>
                  </a:ext>
                </a:extLst>
              </a:tr>
              <a:tr h="454998">
                <a:tc>
                  <a:txBody>
                    <a:bodyPr/>
                    <a:lstStyle/>
                    <a:p>
                      <a:r>
                        <a:rPr lang="en-US" dirty="0"/>
                        <a:t>Mohamed Waled </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Data Analyst, Visualization Specialist</a:t>
                      </a:r>
                    </a:p>
                  </a:txBody>
                  <a:tcPr anchor="ctr"/>
                </a:tc>
                <a:tc>
                  <a:txBody>
                    <a:bodyPr/>
                    <a:lstStyle/>
                    <a:p>
                      <a:r>
                        <a:rPr lang="en-US" dirty="0"/>
                        <a:t>Data cleaning, EDA, visualization</a:t>
                      </a:r>
                    </a:p>
                  </a:txBody>
                  <a:tcPr anchor="ctr"/>
                </a:tc>
                <a:extLst>
                  <a:ext uri="{0D108BD9-81ED-4DB2-BD59-A6C34878D82A}">
                    <a16:rowId xmlns:a16="http://schemas.microsoft.com/office/drawing/2014/main" val="2249341291"/>
                  </a:ext>
                </a:extLst>
              </a:tr>
              <a:tr h="454998">
                <a:tc>
                  <a:txBody>
                    <a:bodyPr/>
                    <a:lstStyle/>
                    <a:p>
                      <a:r>
                        <a:rPr lang="en-US" dirty="0"/>
                        <a:t>Nourhan Farag</a:t>
                      </a:r>
                    </a:p>
                  </a:txBody>
                  <a:tcPr anchor="ctr"/>
                </a:tc>
                <a:tc>
                  <a:txBody>
                    <a:bodyPr/>
                    <a:lstStyle/>
                    <a:p>
                      <a:r>
                        <a:rPr lang="en-US" dirty="0"/>
                        <a:t>Visualization Specialist, Data Analyst</a:t>
                      </a:r>
                    </a:p>
                  </a:txBody>
                  <a:tcPr anchor="ctr"/>
                </a:tc>
                <a:tc>
                  <a:txBody>
                    <a:bodyPr/>
                    <a:lstStyle/>
                    <a:p>
                      <a:r>
                        <a:rPr lang="en-US" dirty="0"/>
                        <a:t>Creating graphs using Seaborn/</a:t>
                      </a:r>
                      <a:r>
                        <a:rPr lang="en-US" dirty="0" err="1"/>
                        <a:t>Plotly</a:t>
                      </a:r>
                      <a:endParaRPr lang="en-US" dirty="0"/>
                    </a:p>
                  </a:txBody>
                  <a:tcPr anchor="ctr"/>
                </a:tc>
                <a:extLst>
                  <a:ext uri="{0D108BD9-81ED-4DB2-BD59-A6C34878D82A}">
                    <a16:rowId xmlns:a16="http://schemas.microsoft.com/office/drawing/2014/main" val="4188759149"/>
                  </a:ext>
                </a:extLst>
              </a:tr>
              <a:tr h="454998">
                <a:tc>
                  <a:txBody>
                    <a:bodyPr/>
                    <a:lstStyle/>
                    <a:p>
                      <a:r>
                        <a:rPr lang="en-US" dirty="0"/>
                        <a:t>Basant Yasser</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Documentation Lead, Visualization Specialist.</a:t>
                      </a:r>
                    </a:p>
                  </a:txBody>
                  <a:tcPr anchor="ctr"/>
                </a:tc>
                <a:tc>
                  <a:txBody>
                    <a:bodyPr/>
                    <a:lstStyle/>
                    <a:p>
                      <a:r>
                        <a:rPr lang="en-US" dirty="0"/>
                        <a:t>Preparing report and presentation, , visualization</a:t>
                      </a:r>
                    </a:p>
                  </a:txBody>
                  <a:tcPr anchor="ctr"/>
                </a:tc>
                <a:extLst>
                  <a:ext uri="{0D108BD9-81ED-4DB2-BD59-A6C34878D82A}">
                    <a16:rowId xmlns:a16="http://schemas.microsoft.com/office/drawing/2014/main" val="4191492709"/>
                  </a:ext>
                </a:extLst>
              </a:tr>
              <a:tr h="454998">
                <a:tc>
                  <a:txBody>
                    <a:bodyPr/>
                    <a:lstStyle/>
                    <a:p>
                      <a:r>
                        <a:rPr lang="en-US" dirty="0"/>
                        <a:t>Doha Mostafa</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Visualization Specialist, Data Analyst</a:t>
                      </a:r>
                    </a:p>
                  </a:txBody>
                  <a:tcPr anchor="ctr"/>
                </a:tc>
                <a:tc>
                  <a:txBody>
                    <a:bodyPr/>
                    <a:lstStyle/>
                    <a:p>
                      <a:r>
                        <a:rPr lang="en-US" dirty="0"/>
                        <a:t>EDA, Visualization</a:t>
                      </a:r>
                    </a:p>
                  </a:txBody>
                  <a:tcPr anchor="ctr"/>
                </a:tc>
                <a:extLst>
                  <a:ext uri="{0D108BD9-81ED-4DB2-BD59-A6C34878D82A}">
                    <a16:rowId xmlns:a16="http://schemas.microsoft.com/office/drawing/2014/main" val="3748970511"/>
                  </a:ext>
                </a:extLst>
              </a:tr>
              <a:tr h="454998">
                <a:tc>
                  <a:txBody>
                    <a:bodyPr/>
                    <a:lstStyle/>
                    <a:p>
                      <a:r>
                        <a:rPr lang="en-US" dirty="0"/>
                        <a:t>Seham Mostafa</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Data Analyst, Visualization Specialist </a:t>
                      </a:r>
                    </a:p>
                  </a:txBody>
                  <a:tcPr anchor="ctr"/>
                </a:tc>
                <a:tc>
                  <a:txBody>
                    <a:bodyPr/>
                    <a:lstStyle/>
                    <a:p>
                      <a:r>
                        <a:rPr lang="en-US" dirty="0"/>
                        <a:t>EDA, Data Cleaning </a:t>
                      </a:r>
                    </a:p>
                  </a:txBody>
                  <a:tcPr anchor="ctr"/>
                </a:tc>
                <a:extLst>
                  <a:ext uri="{0D108BD9-81ED-4DB2-BD59-A6C34878D82A}">
                    <a16:rowId xmlns:a16="http://schemas.microsoft.com/office/drawing/2014/main" val="3348623195"/>
                  </a:ext>
                </a:extLst>
              </a:tr>
              <a:tr h="454998">
                <a:tc>
                  <a:txBody>
                    <a:bodyPr/>
                    <a:lstStyle/>
                    <a:p>
                      <a:r>
                        <a:rPr lang="en-US" dirty="0"/>
                        <a:t>Abdelrahman Yasser</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Documentation Lead, Data Analyst.</a:t>
                      </a:r>
                    </a:p>
                  </a:txBody>
                  <a:tcPr anchor="ctr"/>
                </a:tc>
                <a:tc>
                  <a:txBody>
                    <a:bodyPr/>
                    <a:lstStyle/>
                    <a:p>
                      <a:r>
                        <a:rPr lang="en-US" dirty="0"/>
                        <a:t>Visualization, preparing report </a:t>
                      </a:r>
                    </a:p>
                  </a:txBody>
                  <a:tcPr anchor="ctr"/>
                </a:tc>
                <a:extLst>
                  <a:ext uri="{0D108BD9-81ED-4DB2-BD59-A6C34878D82A}">
                    <a16:rowId xmlns:a16="http://schemas.microsoft.com/office/drawing/2014/main" val="1020345288"/>
                  </a:ext>
                </a:extLst>
              </a:tr>
            </a:tbl>
          </a:graphicData>
        </a:graphic>
      </p:graphicFrame>
      <p:pic>
        <p:nvPicPr>
          <p:cNvPr id="7" name="Picture 6">
            <a:extLst>
              <a:ext uri="{FF2B5EF4-FFF2-40B4-BE49-F238E27FC236}">
                <a16:creationId xmlns:a16="http://schemas.microsoft.com/office/drawing/2014/main" id="{CF5456AD-F384-2B1F-F4C2-DFF98FA599D3}"/>
              </a:ext>
            </a:extLst>
          </p:cNvPr>
          <p:cNvPicPr>
            <a:picLocks noChangeAspect="1"/>
          </p:cNvPicPr>
          <p:nvPr/>
        </p:nvPicPr>
        <p:blipFill>
          <a:blip r:embed="rId2"/>
          <a:stretch>
            <a:fillRect/>
          </a:stretch>
        </p:blipFill>
        <p:spPr>
          <a:xfrm>
            <a:off x="1524000" y="416031"/>
            <a:ext cx="1948665" cy="1948665"/>
          </a:xfrm>
          <a:prstGeom prst="rect">
            <a:avLst/>
          </a:prstGeom>
        </p:spPr>
      </p:pic>
      <p:grpSp>
        <p:nvGrpSpPr>
          <p:cNvPr id="8" name="Google Shape;542;p38">
            <a:extLst>
              <a:ext uri="{FF2B5EF4-FFF2-40B4-BE49-F238E27FC236}">
                <a16:creationId xmlns:a16="http://schemas.microsoft.com/office/drawing/2014/main" id="{137B7E98-FCA9-1B50-DAF7-1618070C6BC7}"/>
              </a:ext>
            </a:extLst>
          </p:cNvPr>
          <p:cNvGrpSpPr/>
          <p:nvPr/>
        </p:nvGrpSpPr>
        <p:grpSpPr>
          <a:xfrm>
            <a:off x="1734332" y="6372865"/>
            <a:ext cx="1021756" cy="332094"/>
            <a:chOff x="7289663" y="3996131"/>
            <a:chExt cx="1021756" cy="332094"/>
          </a:xfrm>
        </p:grpSpPr>
        <p:sp>
          <p:nvSpPr>
            <p:cNvPr id="9" name="Google Shape;543;p38">
              <a:extLst>
                <a:ext uri="{FF2B5EF4-FFF2-40B4-BE49-F238E27FC236}">
                  <a16:creationId xmlns:a16="http://schemas.microsoft.com/office/drawing/2014/main" id="{199E9D1C-C63C-970F-33D8-FE9320ABAE72}"/>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4;p38">
              <a:extLst>
                <a:ext uri="{FF2B5EF4-FFF2-40B4-BE49-F238E27FC236}">
                  <a16:creationId xmlns:a16="http://schemas.microsoft.com/office/drawing/2014/main" id="{1E1D3623-EC17-A1E9-235D-D35E153894E8}"/>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5;p38">
              <a:extLst>
                <a:ext uri="{FF2B5EF4-FFF2-40B4-BE49-F238E27FC236}">
                  <a16:creationId xmlns:a16="http://schemas.microsoft.com/office/drawing/2014/main" id="{8B598E0E-827B-2A18-18EE-EB303721E10F}"/>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p38">
              <a:extLst>
                <a:ext uri="{FF2B5EF4-FFF2-40B4-BE49-F238E27FC236}">
                  <a16:creationId xmlns:a16="http://schemas.microsoft.com/office/drawing/2014/main" id="{F3E2035E-F054-0B56-6BB4-E1450CC9D6BA}"/>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7;p38">
              <a:extLst>
                <a:ext uri="{FF2B5EF4-FFF2-40B4-BE49-F238E27FC236}">
                  <a16:creationId xmlns:a16="http://schemas.microsoft.com/office/drawing/2014/main" id="{FAB2EB0A-1779-3A02-9BDD-F0584FC40DDC}"/>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79999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A52001-7D7A-DE61-32A2-52AA5E0319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Title 1">
            <a:extLst>
              <a:ext uri="{FF2B5EF4-FFF2-40B4-BE49-F238E27FC236}">
                <a16:creationId xmlns:a16="http://schemas.microsoft.com/office/drawing/2014/main" id="{AE923176-0B52-C3B1-0B84-D69EB2251594}"/>
              </a:ext>
            </a:extLst>
          </p:cNvPr>
          <p:cNvSpPr txBox="1">
            <a:spLocks/>
          </p:cNvSpPr>
          <p:nvPr/>
        </p:nvSpPr>
        <p:spPr>
          <a:xfrm>
            <a:off x="1110839" y="2705235"/>
            <a:ext cx="3535500" cy="182255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accent1"/>
                </a:solidFill>
              </a:rPr>
              <a:t>Thank You !</a:t>
            </a:r>
          </a:p>
        </p:txBody>
      </p:sp>
      <p:pic>
        <p:nvPicPr>
          <p:cNvPr id="6" name="Picture 5">
            <a:extLst>
              <a:ext uri="{FF2B5EF4-FFF2-40B4-BE49-F238E27FC236}">
                <a16:creationId xmlns:a16="http://schemas.microsoft.com/office/drawing/2014/main" id="{51937041-BA52-516A-E0D8-A069DAE9A680}"/>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Effect>
                      <a14:saturation sat="66000"/>
                    </a14:imgEffect>
                  </a14:imgLayer>
                </a14:imgProps>
              </a:ext>
            </a:extLst>
          </a:blip>
          <a:stretch>
            <a:fillRect/>
          </a:stretch>
        </p:blipFill>
        <p:spPr>
          <a:xfrm>
            <a:off x="6096000" y="-17832"/>
            <a:ext cx="5870373" cy="6307628"/>
          </a:xfrm>
          <a:prstGeom prst="rect">
            <a:avLst/>
          </a:prstGeom>
        </p:spPr>
      </p:pic>
      <p:grpSp>
        <p:nvGrpSpPr>
          <p:cNvPr id="2" name="Google Shape;542;p38">
            <a:extLst>
              <a:ext uri="{FF2B5EF4-FFF2-40B4-BE49-F238E27FC236}">
                <a16:creationId xmlns:a16="http://schemas.microsoft.com/office/drawing/2014/main" id="{FB1B867D-F91A-829C-728D-286B243E2BA9}"/>
              </a:ext>
            </a:extLst>
          </p:cNvPr>
          <p:cNvGrpSpPr/>
          <p:nvPr/>
        </p:nvGrpSpPr>
        <p:grpSpPr>
          <a:xfrm>
            <a:off x="1734332" y="6372865"/>
            <a:ext cx="1021756" cy="332094"/>
            <a:chOff x="7289663" y="3996131"/>
            <a:chExt cx="1021756" cy="332094"/>
          </a:xfrm>
        </p:grpSpPr>
        <p:sp>
          <p:nvSpPr>
            <p:cNvPr id="3" name="Google Shape;543;p38">
              <a:extLst>
                <a:ext uri="{FF2B5EF4-FFF2-40B4-BE49-F238E27FC236}">
                  <a16:creationId xmlns:a16="http://schemas.microsoft.com/office/drawing/2014/main" id="{35CB5B2E-CF0B-0BAB-8E1F-98F9ABDEEF66}"/>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4;p38">
              <a:extLst>
                <a:ext uri="{FF2B5EF4-FFF2-40B4-BE49-F238E27FC236}">
                  <a16:creationId xmlns:a16="http://schemas.microsoft.com/office/drawing/2014/main" id="{4936426C-8119-9274-B6B0-0E92C5362AAD}"/>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5;p38">
              <a:extLst>
                <a:ext uri="{FF2B5EF4-FFF2-40B4-BE49-F238E27FC236}">
                  <a16:creationId xmlns:a16="http://schemas.microsoft.com/office/drawing/2014/main" id="{8B2AB719-2CF2-7180-50FC-E8419E370006}"/>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6;p38">
              <a:extLst>
                <a:ext uri="{FF2B5EF4-FFF2-40B4-BE49-F238E27FC236}">
                  <a16:creationId xmlns:a16="http://schemas.microsoft.com/office/drawing/2014/main" id="{2464AEE1-C8DB-D66E-A903-C90416C7B434}"/>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7;p38">
              <a:extLst>
                <a:ext uri="{FF2B5EF4-FFF2-40B4-BE49-F238E27FC236}">
                  <a16:creationId xmlns:a16="http://schemas.microsoft.com/office/drawing/2014/main" id="{F8D32DE0-4C83-DEB5-1A33-F109D24DBC77}"/>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010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B067D5-A25D-064A-AE7E-BF91BA74A173}"/>
              </a:ext>
            </a:extLst>
          </p:cNvPr>
          <p:cNvSpPr>
            <a:spLocks noGrp="1"/>
          </p:cNvSpPr>
          <p:nvPr>
            <p:ph type="sldNum" idx="12"/>
          </p:nvPr>
        </p:nvSpPr>
        <p:spPr>
          <a:xfrm>
            <a:off x="8703197" y="6194305"/>
            <a:ext cx="2743200" cy="365125"/>
          </a:xfrm>
        </p:spPr>
        <p:txBody>
          <a:bodyPr/>
          <a:lstStyle/>
          <a:p>
            <a:pPr marL="0" lvl="0" indent="0" algn="r" rtl="0">
              <a:spcBef>
                <a:spcPts val="0"/>
              </a:spcBef>
              <a:spcAft>
                <a:spcPts val="0"/>
              </a:spcAft>
              <a:buNone/>
            </a:pPr>
            <a:fld id="{00000000-1234-1234-1234-123412341234}" type="slidenum">
              <a:rPr lang="en-US" smtClean="0"/>
              <a:t>3</a:t>
            </a:fld>
            <a:endParaRPr lang="en-US"/>
          </a:p>
        </p:txBody>
      </p:sp>
      <p:grpSp>
        <p:nvGrpSpPr>
          <p:cNvPr id="5" name="Google Shape;529;p37">
            <a:extLst>
              <a:ext uri="{FF2B5EF4-FFF2-40B4-BE49-F238E27FC236}">
                <a16:creationId xmlns:a16="http://schemas.microsoft.com/office/drawing/2014/main" id="{69116DFD-BFA4-9505-C06C-194E32E61129}"/>
              </a:ext>
            </a:extLst>
          </p:cNvPr>
          <p:cNvGrpSpPr/>
          <p:nvPr/>
        </p:nvGrpSpPr>
        <p:grpSpPr>
          <a:xfrm>
            <a:off x="5874692" y="2116451"/>
            <a:ext cx="609540" cy="583574"/>
            <a:chOff x="3105300" y="593625"/>
            <a:chExt cx="256800" cy="245850"/>
          </a:xfrm>
          <a:solidFill>
            <a:schemeClr val="accent1"/>
          </a:solidFill>
        </p:grpSpPr>
        <p:sp>
          <p:nvSpPr>
            <p:cNvPr id="6" name="Google Shape;530;p37">
              <a:extLst>
                <a:ext uri="{FF2B5EF4-FFF2-40B4-BE49-F238E27FC236}">
                  <a16:creationId xmlns:a16="http://schemas.microsoft.com/office/drawing/2014/main" id="{17A3FC49-34AD-2E0D-FB76-E8AE66FEC0D2}"/>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31;p37">
              <a:extLst>
                <a:ext uri="{FF2B5EF4-FFF2-40B4-BE49-F238E27FC236}">
                  <a16:creationId xmlns:a16="http://schemas.microsoft.com/office/drawing/2014/main" id="{DD3DB1E9-262F-6A8E-B6BF-98DB677175E3}"/>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2;p37">
              <a:extLst>
                <a:ext uri="{FF2B5EF4-FFF2-40B4-BE49-F238E27FC236}">
                  <a16:creationId xmlns:a16="http://schemas.microsoft.com/office/drawing/2014/main" id="{32E145A1-5B86-5252-9EC5-0A17B0F62EAB}"/>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37">
              <a:extLst>
                <a:ext uri="{FF2B5EF4-FFF2-40B4-BE49-F238E27FC236}">
                  <a16:creationId xmlns:a16="http://schemas.microsoft.com/office/drawing/2014/main" id="{6D9FCCF0-FE13-E0B2-FD9B-576B504D410A}"/>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412;p37">
            <a:extLst>
              <a:ext uri="{FF2B5EF4-FFF2-40B4-BE49-F238E27FC236}">
                <a16:creationId xmlns:a16="http://schemas.microsoft.com/office/drawing/2014/main" id="{E132C2F7-42D4-43E5-2CDD-0C7D8738E628}"/>
              </a:ext>
            </a:extLst>
          </p:cNvPr>
          <p:cNvGrpSpPr/>
          <p:nvPr/>
        </p:nvGrpSpPr>
        <p:grpSpPr>
          <a:xfrm>
            <a:off x="7479613" y="942681"/>
            <a:ext cx="4137935" cy="4972638"/>
            <a:chOff x="4689056" y="170858"/>
            <a:chExt cx="4137935" cy="4972638"/>
          </a:xfrm>
        </p:grpSpPr>
        <p:grpSp>
          <p:nvGrpSpPr>
            <p:cNvPr id="11" name="Google Shape;413;p37">
              <a:extLst>
                <a:ext uri="{FF2B5EF4-FFF2-40B4-BE49-F238E27FC236}">
                  <a16:creationId xmlns:a16="http://schemas.microsoft.com/office/drawing/2014/main" id="{ABD0382E-9164-69DC-AC98-7D34E490D4A6}"/>
                </a:ext>
              </a:extLst>
            </p:cNvPr>
            <p:cNvGrpSpPr/>
            <p:nvPr/>
          </p:nvGrpSpPr>
          <p:grpSpPr>
            <a:xfrm>
              <a:off x="5313076" y="1838325"/>
              <a:ext cx="3440772" cy="3305172"/>
              <a:chOff x="10381150" y="1238900"/>
              <a:chExt cx="4415775" cy="4241750"/>
            </a:xfrm>
          </p:grpSpPr>
          <p:sp>
            <p:nvSpPr>
              <p:cNvPr id="47" name="Google Shape;414;p37">
                <a:extLst>
                  <a:ext uri="{FF2B5EF4-FFF2-40B4-BE49-F238E27FC236}">
                    <a16:creationId xmlns:a16="http://schemas.microsoft.com/office/drawing/2014/main" id="{3BF0AE44-922B-292E-A581-33E5219E6CC2}"/>
                  </a:ext>
                </a:extLst>
              </p:cNvPr>
              <p:cNvSpPr/>
              <p:nvPr/>
            </p:nvSpPr>
            <p:spPr>
              <a:xfrm>
                <a:off x="11086350" y="3222975"/>
                <a:ext cx="1580600" cy="818425"/>
              </a:xfrm>
              <a:custGeom>
                <a:avLst/>
                <a:gdLst/>
                <a:ahLst/>
                <a:cxnLst/>
                <a:rect l="l" t="t" r="r" b="b"/>
                <a:pathLst>
                  <a:path w="63224" h="32737" extrusionOk="0">
                    <a:moveTo>
                      <a:pt x="63223" y="27296"/>
                    </a:moveTo>
                    <a:lnTo>
                      <a:pt x="55837" y="28056"/>
                    </a:lnTo>
                    <a:lnTo>
                      <a:pt x="16414" y="32007"/>
                    </a:lnTo>
                    <a:lnTo>
                      <a:pt x="9180" y="32737"/>
                    </a:lnTo>
                    <a:cubicBezTo>
                      <a:pt x="7660" y="31126"/>
                      <a:pt x="6383" y="29515"/>
                      <a:pt x="5319" y="27934"/>
                    </a:cubicBezTo>
                    <a:cubicBezTo>
                      <a:pt x="5259" y="27813"/>
                      <a:pt x="5137" y="27691"/>
                      <a:pt x="5076" y="27570"/>
                    </a:cubicBezTo>
                    <a:cubicBezTo>
                      <a:pt x="1064" y="21642"/>
                      <a:pt x="0" y="16597"/>
                      <a:pt x="0" y="16597"/>
                    </a:cubicBezTo>
                    <a:lnTo>
                      <a:pt x="40821" y="1"/>
                    </a:lnTo>
                    <a:cubicBezTo>
                      <a:pt x="44013" y="1065"/>
                      <a:pt x="47326" y="3952"/>
                      <a:pt x="50366" y="7448"/>
                    </a:cubicBezTo>
                    <a:cubicBezTo>
                      <a:pt x="53770" y="11399"/>
                      <a:pt x="56901" y="16141"/>
                      <a:pt x="59211" y="19971"/>
                    </a:cubicBezTo>
                    <a:cubicBezTo>
                      <a:pt x="61673" y="24135"/>
                      <a:pt x="63223" y="27296"/>
                      <a:pt x="63223" y="27296"/>
                    </a:cubicBezTo>
                    <a:close/>
                  </a:path>
                </a:pathLst>
              </a:custGeom>
              <a:solidFill>
                <a:srgbClr val="A6A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415;p37">
                <a:extLst>
                  <a:ext uri="{FF2B5EF4-FFF2-40B4-BE49-F238E27FC236}">
                    <a16:creationId xmlns:a16="http://schemas.microsoft.com/office/drawing/2014/main" id="{E3CE7AF5-0436-6580-0312-C29198B367CB}"/>
                  </a:ext>
                </a:extLst>
              </p:cNvPr>
              <p:cNvSpPr/>
              <p:nvPr/>
            </p:nvSpPr>
            <p:spPr>
              <a:xfrm>
                <a:off x="11086350" y="3222975"/>
                <a:ext cx="1019800" cy="414175"/>
              </a:xfrm>
              <a:custGeom>
                <a:avLst/>
                <a:gdLst/>
                <a:ahLst/>
                <a:cxnLst/>
                <a:rect l="l" t="t" r="r" b="b"/>
                <a:pathLst>
                  <a:path w="40792" h="16567" fill="none" extrusionOk="0">
                    <a:moveTo>
                      <a:pt x="0" y="16566"/>
                    </a:moveTo>
                    <a:lnTo>
                      <a:pt x="40791"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Google Shape;416;p37">
                <a:extLst>
                  <a:ext uri="{FF2B5EF4-FFF2-40B4-BE49-F238E27FC236}">
                    <a16:creationId xmlns:a16="http://schemas.microsoft.com/office/drawing/2014/main" id="{B0FBB95D-CD20-04F0-6044-FFB74CE8D273}"/>
                  </a:ext>
                </a:extLst>
              </p:cNvPr>
              <p:cNvSpPr/>
              <p:nvPr/>
            </p:nvSpPr>
            <p:spPr>
              <a:xfrm>
                <a:off x="11496675" y="3368125"/>
                <a:ext cx="1069200" cy="654275"/>
              </a:xfrm>
              <a:custGeom>
                <a:avLst/>
                <a:gdLst/>
                <a:ahLst/>
                <a:cxnLst/>
                <a:rect l="l" t="t" r="r" b="b"/>
                <a:pathLst>
                  <a:path w="42768" h="26171" extrusionOk="0">
                    <a:moveTo>
                      <a:pt x="25351" y="0"/>
                    </a:moveTo>
                    <a:cubicBezTo>
                      <a:pt x="25351" y="487"/>
                      <a:pt x="14348" y="20031"/>
                      <a:pt x="1" y="26171"/>
                    </a:cubicBezTo>
                    <a:lnTo>
                      <a:pt x="39424" y="22219"/>
                    </a:lnTo>
                    <a:lnTo>
                      <a:pt x="41430" y="20244"/>
                    </a:lnTo>
                    <a:lnTo>
                      <a:pt x="42767" y="14165"/>
                    </a:lnTo>
                    <a:cubicBezTo>
                      <a:pt x="40488" y="10335"/>
                      <a:pt x="37357" y="5563"/>
                      <a:pt x="33892" y="1642"/>
                    </a:cubicBezTo>
                    <a:lnTo>
                      <a:pt x="25351" y="0"/>
                    </a:lnTo>
                    <a:close/>
                  </a:path>
                </a:pathLst>
              </a:custGeom>
              <a:solidFill>
                <a:srgbClr val="0D092A">
                  <a:alpha val="196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Google Shape;417;p37">
                <a:extLst>
                  <a:ext uri="{FF2B5EF4-FFF2-40B4-BE49-F238E27FC236}">
                    <a16:creationId xmlns:a16="http://schemas.microsoft.com/office/drawing/2014/main" id="{537FCE71-6500-1CF5-A4D7-EA6C369C2A97}"/>
                  </a:ext>
                </a:extLst>
              </p:cNvPr>
              <p:cNvSpPr/>
              <p:nvPr/>
            </p:nvSpPr>
            <p:spPr>
              <a:xfrm>
                <a:off x="11952625" y="1628725"/>
                <a:ext cx="1680900" cy="2132275"/>
              </a:xfrm>
              <a:custGeom>
                <a:avLst/>
                <a:gdLst/>
                <a:ahLst/>
                <a:cxnLst/>
                <a:rect l="l" t="t" r="r" b="b"/>
                <a:pathLst>
                  <a:path w="67236" h="85291" extrusionOk="0">
                    <a:moveTo>
                      <a:pt x="14104" y="36232"/>
                    </a:moveTo>
                    <a:cubicBezTo>
                      <a:pt x="14104" y="36232"/>
                      <a:pt x="3009" y="16414"/>
                      <a:pt x="19879" y="9606"/>
                    </a:cubicBezTo>
                    <a:cubicBezTo>
                      <a:pt x="19879" y="9606"/>
                      <a:pt x="20517" y="2584"/>
                      <a:pt x="33344" y="1277"/>
                    </a:cubicBezTo>
                    <a:cubicBezTo>
                      <a:pt x="46141" y="1"/>
                      <a:pt x="61673" y="9788"/>
                      <a:pt x="64439" y="27722"/>
                    </a:cubicBezTo>
                    <a:cubicBezTo>
                      <a:pt x="67235" y="45655"/>
                      <a:pt x="55077" y="55655"/>
                      <a:pt x="55077" y="55655"/>
                    </a:cubicBezTo>
                    <a:cubicBezTo>
                      <a:pt x="55077" y="55655"/>
                      <a:pt x="66172" y="66537"/>
                      <a:pt x="55077" y="75899"/>
                    </a:cubicBezTo>
                    <a:cubicBezTo>
                      <a:pt x="43983" y="85291"/>
                      <a:pt x="20304" y="79972"/>
                      <a:pt x="11155" y="72494"/>
                    </a:cubicBezTo>
                    <a:cubicBezTo>
                      <a:pt x="1976" y="65047"/>
                      <a:pt x="8146" y="54591"/>
                      <a:pt x="8146" y="54591"/>
                    </a:cubicBezTo>
                    <a:cubicBezTo>
                      <a:pt x="8146" y="54591"/>
                      <a:pt x="0" y="41552"/>
                      <a:pt x="14104" y="36232"/>
                    </a:cubicBezTo>
                    <a:close/>
                  </a:path>
                </a:pathLst>
              </a:custGeom>
              <a:solidFill>
                <a:srgbClr val="3333B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418;p37">
                <a:extLst>
                  <a:ext uri="{FF2B5EF4-FFF2-40B4-BE49-F238E27FC236}">
                    <a16:creationId xmlns:a16="http://schemas.microsoft.com/office/drawing/2014/main" id="{41F97A35-F413-4D93-3769-CD21D7792A01}"/>
                  </a:ext>
                </a:extLst>
              </p:cNvPr>
              <p:cNvSpPr/>
              <p:nvPr/>
            </p:nvSpPr>
            <p:spPr>
              <a:xfrm>
                <a:off x="12448825" y="1628725"/>
                <a:ext cx="1114025" cy="693050"/>
              </a:xfrm>
              <a:custGeom>
                <a:avLst/>
                <a:gdLst/>
                <a:ahLst/>
                <a:cxnLst/>
                <a:rect l="l" t="t" r="r" b="b"/>
                <a:pathLst>
                  <a:path w="44561" h="27722" fill="none" extrusionOk="0">
                    <a:moveTo>
                      <a:pt x="1" y="9606"/>
                    </a:moveTo>
                    <a:cubicBezTo>
                      <a:pt x="1" y="9606"/>
                      <a:pt x="639" y="2584"/>
                      <a:pt x="13435" y="1277"/>
                    </a:cubicBezTo>
                    <a:cubicBezTo>
                      <a:pt x="26262" y="1"/>
                      <a:pt x="41795" y="9788"/>
                      <a:pt x="44561" y="27722"/>
                    </a:cubicBezTo>
                  </a:path>
                </a:pathLst>
              </a:custGeom>
              <a:solidFill>
                <a:srgbClr val="FFFFFF"/>
              </a:solid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419;p37">
                <a:extLst>
                  <a:ext uri="{FF2B5EF4-FFF2-40B4-BE49-F238E27FC236}">
                    <a16:creationId xmlns:a16="http://schemas.microsoft.com/office/drawing/2014/main" id="{02CEAB02-614E-EBF3-0B5E-A2B5F2E6535A}"/>
                  </a:ext>
                </a:extLst>
              </p:cNvPr>
              <p:cNvSpPr/>
              <p:nvPr/>
            </p:nvSpPr>
            <p:spPr>
              <a:xfrm>
                <a:off x="12233025" y="2374175"/>
                <a:ext cx="1082100" cy="1147075"/>
              </a:xfrm>
              <a:custGeom>
                <a:avLst/>
                <a:gdLst/>
                <a:ahLst/>
                <a:cxnLst/>
                <a:rect l="l" t="t" r="r" b="b"/>
                <a:pathLst>
                  <a:path w="43284" h="45883" extrusionOk="0">
                    <a:moveTo>
                      <a:pt x="21156" y="1"/>
                    </a:moveTo>
                    <a:cubicBezTo>
                      <a:pt x="21156" y="1"/>
                      <a:pt x="2888" y="5442"/>
                      <a:pt x="1459" y="11764"/>
                    </a:cubicBezTo>
                    <a:cubicBezTo>
                      <a:pt x="0" y="18117"/>
                      <a:pt x="7538" y="25503"/>
                      <a:pt x="7538" y="25503"/>
                    </a:cubicBezTo>
                    <a:cubicBezTo>
                      <a:pt x="7538" y="25503"/>
                      <a:pt x="5927" y="29515"/>
                      <a:pt x="7326" y="36536"/>
                    </a:cubicBezTo>
                    <a:cubicBezTo>
                      <a:pt x="8346" y="41574"/>
                      <a:pt x="12935" y="45883"/>
                      <a:pt x="19861" y="45883"/>
                    </a:cubicBezTo>
                    <a:cubicBezTo>
                      <a:pt x="22630" y="45883"/>
                      <a:pt x="25773" y="45194"/>
                      <a:pt x="29210" y="43588"/>
                    </a:cubicBezTo>
                    <a:cubicBezTo>
                      <a:pt x="41278" y="37965"/>
                      <a:pt x="36870" y="24682"/>
                      <a:pt x="36870" y="24682"/>
                    </a:cubicBezTo>
                    <a:cubicBezTo>
                      <a:pt x="36870" y="24682"/>
                      <a:pt x="40457" y="22737"/>
                      <a:pt x="41885" y="19484"/>
                    </a:cubicBezTo>
                    <a:cubicBezTo>
                      <a:pt x="43284" y="16263"/>
                      <a:pt x="40882" y="8846"/>
                      <a:pt x="40882" y="8846"/>
                    </a:cubicBezTo>
                    <a:lnTo>
                      <a:pt x="21156" y="1"/>
                    </a:lnTo>
                    <a:close/>
                  </a:path>
                </a:pathLst>
              </a:custGeom>
              <a:solidFill>
                <a:srgbClr val="0906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420;p37">
                <a:extLst>
                  <a:ext uri="{FF2B5EF4-FFF2-40B4-BE49-F238E27FC236}">
                    <a16:creationId xmlns:a16="http://schemas.microsoft.com/office/drawing/2014/main" id="{ADCF08C6-8864-F188-B150-E1202586A623}"/>
                  </a:ext>
                </a:extLst>
              </p:cNvPr>
              <p:cNvSpPr/>
              <p:nvPr/>
            </p:nvSpPr>
            <p:spPr>
              <a:xfrm>
                <a:off x="13771050" y="1778425"/>
                <a:ext cx="142125" cy="250800"/>
              </a:xfrm>
              <a:custGeom>
                <a:avLst/>
                <a:gdLst/>
                <a:ahLst/>
                <a:cxnLst/>
                <a:rect l="l" t="t" r="r" b="b"/>
                <a:pathLst>
                  <a:path w="5685" h="10032" extrusionOk="0">
                    <a:moveTo>
                      <a:pt x="1824" y="5290"/>
                    </a:moveTo>
                    <a:cubicBezTo>
                      <a:pt x="1824" y="5290"/>
                      <a:pt x="0" y="913"/>
                      <a:pt x="1702" y="457"/>
                    </a:cubicBezTo>
                    <a:cubicBezTo>
                      <a:pt x="3404" y="1"/>
                      <a:pt x="5684" y="7296"/>
                      <a:pt x="5593" y="8664"/>
                    </a:cubicBezTo>
                    <a:cubicBezTo>
                      <a:pt x="5471" y="10031"/>
                      <a:pt x="3708" y="9636"/>
                      <a:pt x="3192" y="9636"/>
                    </a:cubicBezTo>
                    <a:cubicBezTo>
                      <a:pt x="2645" y="9636"/>
                      <a:pt x="1824" y="5290"/>
                      <a:pt x="1824" y="5290"/>
                    </a:cubicBezTo>
                    <a:close/>
                  </a:path>
                </a:pathLst>
              </a:custGeom>
              <a:solidFill>
                <a:srgbClr val="DA868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421;p37">
                <a:extLst>
                  <a:ext uri="{FF2B5EF4-FFF2-40B4-BE49-F238E27FC236}">
                    <a16:creationId xmlns:a16="http://schemas.microsoft.com/office/drawing/2014/main" id="{663A1608-D0D9-04DD-48A4-262350CD744F}"/>
                  </a:ext>
                </a:extLst>
              </p:cNvPr>
              <p:cNvSpPr/>
              <p:nvPr/>
            </p:nvSpPr>
            <p:spPr>
              <a:xfrm>
                <a:off x="13523325" y="1761725"/>
                <a:ext cx="566125" cy="679350"/>
              </a:xfrm>
              <a:custGeom>
                <a:avLst/>
                <a:gdLst/>
                <a:ahLst/>
                <a:cxnLst/>
                <a:rect l="l" t="t" r="r" b="b"/>
                <a:pathLst>
                  <a:path w="22645" h="27174" extrusionOk="0">
                    <a:moveTo>
                      <a:pt x="22432" y="18541"/>
                    </a:moveTo>
                    <a:cubicBezTo>
                      <a:pt x="22432" y="18541"/>
                      <a:pt x="16292" y="8298"/>
                      <a:pt x="13830" y="5988"/>
                    </a:cubicBezTo>
                    <a:cubicBezTo>
                      <a:pt x="11307" y="3678"/>
                      <a:pt x="3374" y="0"/>
                      <a:pt x="3070" y="1094"/>
                    </a:cubicBezTo>
                    <a:cubicBezTo>
                      <a:pt x="2766" y="2189"/>
                      <a:pt x="9149" y="6292"/>
                      <a:pt x="9149" y="6292"/>
                    </a:cubicBezTo>
                    <a:cubicBezTo>
                      <a:pt x="9149" y="6292"/>
                      <a:pt x="942" y="2523"/>
                      <a:pt x="486" y="3800"/>
                    </a:cubicBezTo>
                    <a:cubicBezTo>
                      <a:pt x="0" y="5198"/>
                      <a:pt x="8359" y="8845"/>
                      <a:pt x="8359" y="8845"/>
                    </a:cubicBezTo>
                    <a:cubicBezTo>
                      <a:pt x="8359" y="8845"/>
                      <a:pt x="1550" y="7751"/>
                      <a:pt x="1246" y="9332"/>
                    </a:cubicBezTo>
                    <a:cubicBezTo>
                      <a:pt x="1064" y="10335"/>
                      <a:pt x="8146" y="11368"/>
                      <a:pt x="8146" y="11368"/>
                    </a:cubicBezTo>
                    <a:cubicBezTo>
                      <a:pt x="8146" y="11368"/>
                      <a:pt x="1885" y="11672"/>
                      <a:pt x="2888" y="13101"/>
                    </a:cubicBezTo>
                    <a:cubicBezTo>
                      <a:pt x="3283" y="13739"/>
                      <a:pt x="9727" y="13708"/>
                      <a:pt x="9727" y="13708"/>
                    </a:cubicBezTo>
                    <a:cubicBezTo>
                      <a:pt x="9727" y="13708"/>
                      <a:pt x="11003" y="16474"/>
                      <a:pt x="13222" y="17356"/>
                    </a:cubicBezTo>
                    <a:cubicBezTo>
                      <a:pt x="13222" y="17356"/>
                      <a:pt x="16353" y="27174"/>
                      <a:pt x="16627" y="27113"/>
                    </a:cubicBezTo>
                    <a:cubicBezTo>
                      <a:pt x="16931" y="27113"/>
                      <a:pt x="22645" y="25472"/>
                      <a:pt x="22645" y="25472"/>
                    </a:cubicBezTo>
                    <a:close/>
                  </a:path>
                </a:pathLst>
              </a:custGeom>
              <a:solidFill>
                <a:srgbClr val="DA868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422;p37">
                <a:extLst>
                  <a:ext uri="{FF2B5EF4-FFF2-40B4-BE49-F238E27FC236}">
                    <a16:creationId xmlns:a16="http://schemas.microsoft.com/office/drawing/2014/main" id="{9E391E74-E4F1-EE48-F4F8-AD24DE4C9077}"/>
                  </a:ext>
                </a:extLst>
              </p:cNvPr>
              <p:cNvSpPr/>
              <p:nvPr/>
            </p:nvSpPr>
            <p:spPr>
              <a:xfrm>
                <a:off x="10867500" y="2122650"/>
                <a:ext cx="376925" cy="639100"/>
              </a:xfrm>
              <a:custGeom>
                <a:avLst/>
                <a:gdLst/>
                <a:ahLst/>
                <a:cxnLst/>
                <a:rect l="l" t="t" r="r" b="b"/>
                <a:pathLst>
                  <a:path w="15077" h="25564" extrusionOk="0">
                    <a:moveTo>
                      <a:pt x="12219" y="24165"/>
                    </a:moveTo>
                    <a:cubicBezTo>
                      <a:pt x="10943" y="25564"/>
                      <a:pt x="4164" y="24743"/>
                      <a:pt x="4164" y="24834"/>
                    </a:cubicBezTo>
                    <a:cubicBezTo>
                      <a:pt x="4164" y="24834"/>
                      <a:pt x="3982" y="24591"/>
                      <a:pt x="3678" y="24074"/>
                    </a:cubicBezTo>
                    <a:cubicBezTo>
                      <a:pt x="2584" y="22372"/>
                      <a:pt x="0" y="18086"/>
                      <a:pt x="30" y="15655"/>
                    </a:cubicBezTo>
                    <a:cubicBezTo>
                      <a:pt x="61" y="13071"/>
                      <a:pt x="3192" y="11004"/>
                      <a:pt x="5471" y="10214"/>
                    </a:cubicBezTo>
                    <a:cubicBezTo>
                      <a:pt x="5866" y="10062"/>
                      <a:pt x="6262" y="9940"/>
                      <a:pt x="6596" y="9910"/>
                    </a:cubicBezTo>
                    <a:cubicBezTo>
                      <a:pt x="6596" y="9910"/>
                      <a:pt x="4894" y="1"/>
                      <a:pt x="6748" y="457"/>
                    </a:cubicBezTo>
                    <a:cubicBezTo>
                      <a:pt x="7842" y="730"/>
                      <a:pt x="10699" y="12798"/>
                      <a:pt x="11003" y="15472"/>
                    </a:cubicBezTo>
                    <a:cubicBezTo>
                      <a:pt x="11003" y="15472"/>
                      <a:pt x="12067" y="10639"/>
                      <a:pt x="13587" y="10822"/>
                    </a:cubicBezTo>
                    <a:cubicBezTo>
                      <a:pt x="15076" y="10974"/>
                      <a:pt x="13465" y="22798"/>
                      <a:pt x="12219" y="24165"/>
                    </a:cubicBezTo>
                    <a:close/>
                  </a:path>
                </a:pathLst>
              </a:custGeom>
              <a:solidFill>
                <a:srgbClr val="DA868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423;p37">
                <a:extLst>
                  <a:ext uri="{FF2B5EF4-FFF2-40B4-BE49-F238E27FC236}">
                    <a16:creationId xmlns:a16="http://schemas.microsoft.com/office/drawing/2014/main" id="{1594D76F-0E26-2895-5B1C-E45316D0557D}"/>
                  </a:ext>
                </a:extLst>
              </p:cNvPr>
              <p:cNvSpPr/>
              <p:nvPr/>
            </p:nvSpPr>
            <p:spPr>
              <a:xfrm>
                <a:off x="10867500" y="2378750"/>
                <a:ext cx="245450" cy="347300"/>
              </a:xfrm>
              <a:custGeom>
                <a:avLst/>
                <a:gdLst/>
                <a:ahLst/>
                <a:cxnLst/>
                <a:rect l="l" t="t" r="r" b="b"/>
                <a:pathLst>
                  <a:path w="9818" h="13892" extrusionOk="0">
                    <a:moveTo>
                      <a:pt x="5471" y="0"/>
                    </a:moveTo>
                    <a:cubicBezTo>
                      <a:pt x="3192" y="821"/>
                      <a:pt x="61" y="2857"/>
                      <a:pt x="30" y="5441"/>
                    </a:cubicBezTo>
                    <a:cubicBezTo>
                      <a:pt x="0" y="7873"/>
                      <a:pt x="2584" y="12159"/>
                      <a:pt x="3678" y="13891"/>
                    </a:cubicBezTo>
                    <a:cubicBezTo>
                      <a:pt x="6262" y="13739"/>
                      <a:pt x="8389" y="11915"/>
                      <a:pt x="8997" y="9210"/>
                    </a:cubicBezTo>
                    <a:cubicBezTo>
                      <a:pt x="9818" y="5259"/>
                      <a:pt x="6748" y="243"/>
                      <a:pt x="6748" y="243"/>
                    </a:cubicBezTo>
                    <a:lnTo>
                      <a:pt x="5471" y="0"/>
                    </a:lnTo>
                    <a:close/>
                  </a:path>
                </a:pathLst>
              </a:custGeom>
              <a:solidFill>
                <a:srgbClr val="7E24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424;p37">
                <a:extLst>
                  <a:ext uri="{FF2B5EF4-FFF2-40B4-BE49-F238E27FC236}">
                    <a16:creationId xmlns:a16="http://schemas.microsoft.com/office/drawing/2014/main" id="{6A62A359-FA84-0A0F-E682-7535F18E79AB}"/>
                  </a:ext>
                </a:extLst>
              </p:cNvPr>
              <p:cNvSpPr/>
              <p:nvPr/>
            </p:nvSpPr>
            <p:spPr>
              <a:xfrm>
                <a:off x="10941200" y="2678150"/>
                <a:ext cx="634525" cy="1424050"/>
              </a:xfrm>
              <a:custGeom>
                <a:avLst/>
                <a:gdLst/>
                <a:ahLst/>
                <a:cxnLst/>
                <a:rect l="l" t="t" r="r" b="b"/>
                <a:pathLst>
                  <a:path w="25381" h="56962" extrusionOk="0">
                    <a:moveTo>
                      <a:pt x="10609" y="730"/>
                    </a:moveTo>
                    <a:cubicBezTo>
                      <a:pt x="10609" y="730"/>
                      <a:pt x="25381" y="34985"/>
                      <a:pt x="23192" y="46293"/>
                    </a:cubicBezTo>
                    <a:cubicBezTo>
                      <a:pt x="21125" y="56961"/>
                      <a:pt x="9241" y="56384"/>
                      <a:pt x="5411" y="49211"/>
                    </a:cubicBezTo>
                    <a:cubicBezTo>
                      <a:pt x="1551" y="42037"/>
                      <a:pt x="0" y="2766"/>
                      <a:pt x="0" y="2766"/>
                    </a:cubicBezTo>
                    <a:cubicBezTo>
                      <a:pt x="0" y="2766"/>
                      <a:pt x="5441" y="0"/>
                      <a:pt x="10609" y="730"/>
                    </a:cubicBezTo>
                    <a:close/>
                  </a:path>
                </a:pathLst>
              </a:custGeom>
              <a:solidFill>
                <a:srgbClr val="A6A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425;p37">
                <a:extLst>
                  <a:ext uri="{FF2B5EF4-FFF2-40B4-BE49-F238E27FC236}">
                    <a16:creationId xmlns:a16="http://schemas.microsoft.com/office/drawing/2014/main" id="{1EA3337D-FD4E-2E8B-17AF-284C72AE2A39}"/>
                  </a:ext>
                </a:extLst>
              </p:cNvPr>
              <p:cNvSpPr/>
              <p:nvPr/>
            </p:nvSpPr>
            <p:spPr>
              <a:xfrm>
                <a:off x="13376650" y="2947150"/>
                <a:ext cx="1248525" cy="1071450"/>
              </a:xfrm>
              <a:custGeom>
                <a:avLst/>
                <a:gdLst/>
                <a:ahLst/>
                <a:cxnLst/>
                <a:rect l="l" t="t" r="r" b="b"/>
                <a:pathLst>
                  <a:path w="49941" h="42858" extrusionOk="0">
                    <a:moveTo>
                      <a:pt x="49576" y="18420"/>
                    </a:moveTo>
                    <a:lnTo>
                      <a:pt x="47357" y="19605"/>
                    </a:lnTo>
                    <a:lnTo>
                      <a:pt x="32038" y="27691"/>
                    </a:lnTo>
                    <a:lnTo>
                      <a:pt x="3435" y="42858"/>
                    </a:lnTo>
                    <a:cubicBezTo>
                      <a:pt x="3435" y="42858"/>
                      <a:pt x="1" y="28146"/>
                      <a:pt x="2220" y="17690"/>
                    </a:cubicBezTo>
                    <a:cubicBezTo>
                      <a:pt x="2706" y="15350"/>
                      <a:pt x="3496" y="13222"/>
                      <a:pt x="4651" y="11520"/>
                    </a:cubicBezTo>
                    <a:lnTo>
                      <a:pt x="47114" y="0"/>
                    </a:lnTo>
                    <a:cubicBezTo>
                      <a:pt x="47114" y="0"/>
                      <a:pt x="48816" y="3678"/>
                      <a:pt x="49515" y="9484"/>
                    </a:cubicBezTo>
                    <a:cubicBezTo>
                      <a:pt x="49850" y="12128"/>
                      <a:pt x="49941" y="15107"/>
                      <a:pt x="49576" y="18420"/>
                    </a:cubicBezTo>
                    <a:close/>
                  </a:path>
                </a:pathLst>
              </a:custGeom>
              <a:solidFill>
                <a:srgbClr val="A6A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426;p37">
                <a:extLst>
                  <a:ext uri="{FF2B5EF4-FFF2-40B4-BE49-F238E27FC236}">
                    <a16:creationId xmlns:a16="http://schemas.microsoft.com/office/drawing/2014/main" id="{C0C59037-2FD9-F513-B219-5C4D3D7638D7}"/>
                  </a:ext>
                </a:extLst>
              </p:cNvPr>
              <p:cNvSpPr/>
              <p:nvPr/>
            </p:nvSpPr>
            <p:spPr>
              <a:xfrm>
                <a:off x="13492925" y="2947900"/>
                <a:ext cx="1062350" cy="288025"/>
              </a:xfrm>
              <a:custGeom>
                <a:avLst/>
                <a:gdLst/>
                <a:ahLst/>
                <a:cxnLst/>
                <a:rect l="l" t="t" r="r" b="b"/>
                <a:pathLst>
                  <a:path w="42494" h="11521" fill="none" extrusionOk="0">
                    <a:moveTo>
                      <a:pt x="0" y="11521"/>
                    </a:moveTo>
                    <a:lnTo>
                      <a:pt x="42493"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427;p37">
                <a:extLst>
                  <a:ext uri="{FF2B5EF4-FFF2-40B4-BE49-F238E27FC236}">
                    <a16:creationId xmlns:a16="http://schemas.microsoft.com/office/drawing/2014/main" id="{8461F90F-5F72-5EF6-9080-62EC897C9C36}"/>
                  </a:ext>
                </a:extLst>
              </p:cNvPr>
              <p:cNvSpPr/>
              <p:nvPr/>
            </p:nvSpPr>
            <p:spPr>
              <a:xfrm>
                <a:off x="13376650" y="3390150"/>
                <a:ext cx="800950" cy="629225"/>
              </a:xfrm>
              <a:custGeom>
                <a:avLst/>
                <a:gdLst/>
                <a:ahLst/>
                <a:cxnLst/>
                <a:rect l="l" t="t" r="r" b="b"/>
                <a:pathLst>
                  <a:path w="32038" h="25169" extrusionOk="0">
                    <a:moveTo>
                      <a:pt x="2220" y="1"/>
                    </a:moveTo>
                    <a:lnTo>
                      <a:pt x="2220" y="1"/>
                    </a:lnTo>
                    <a:cubicBezTo>
                      <a:pt x="1" y="10518"/>
                      <a:pt x="3435" y="25168"/>
                      <a:pt x="3435" y="25168"/>
                    </a:cubicBezTo>
                    <a:lnTo>
                      <a:pt x="32038" y="10001"/>
                    </a:lnTo>
                    <a:cubicBezTo>
                      <a:pt x="19758" y="9819"/>
                      <a:pt x="4135" y="1977"/>
                      <a:pt x="2220"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428;p37">
                <a:extLst>
                  <a:ext uri="{FF2B5EF4-FFF2-40B4-BE49-F238E27FC236}">
                    <a16:creationId xmlns:a16="http://schemas.microsoft.com/office/drawing/2014/main" id="{38D88CE7-149B-586E-F2EA-DB246CA52A7F}"/>
                  </a:ext>
                </a:extLst>
              </p:cNvPr>
              <p:cNvSpPr/>
              <p:nvPr/>
            </p:nvSpPr>
            <p:spPr>
              <a:xfrm>
                <a:off x="11973900" y="3149275"/>
                <a:ext cx="1646700" cy="2331375"/>
              </a:xfrm>
              <a:custGeom>
                <a:avLst/>
                <a:gdLst/>
                <a:ahLst/>
                <a:cxnLst/>
                <a:rect l="l" t="t" r="r" b="b"/>
                <a:pathLst>
                  <a:path w="65868" h="93255" extrusionOk="0">
                    <a:moveTo>
                      <a:pt x="65868" y="68056"/>
                    </a:moveTo>
                    <a:lnTo>
                      <a:pt x="65868" y="72281"/>
                    </a:lnTo>
                    <a:cubicBezTo>
                      <a:pt x="65868" y="73375"/>
                      <a:pt x="65868" y="74500"/>
                      <a:pt x="65837" y="75655"/>
                    </a:cubicBezTo>
                    <a:cubicBezTo>
                      <a:pt x="65837" y="77053"/>
                      <a:pt x="65807" y="78451"/>
                      <a:pt x="65777" y="79880"/>
                    </a:cubicBezTo>
                    <a:cubicBezTo>
                      <a:pt x="65716" y="80974"/>
                      <a:pt x="65685" y="82099"/>
                      <a:pt x="65655" y="83254"/>
                    </a:cubicBezTo>
                    <a:cubicBezTo>
                      <a:pt x="65533" y="86567"/>
                      <a:pt x="65351" y="89911"/>
                      <a:pt x="65108" y="93254"/>
                    </a:cubicBezTo>
                    <a:lnTo>
                      <a:pt x="304" y="93254"/>
                    </a:lnTo>
                    <a:cubicBezTo>
                      <a:pt x="304" y="93254"/>
                      <a:pt x="152" y="89485"/>
                      <a:pt x="31" y="83254"/>
                    </a:cubicBezTo>
                    <a:cubicBezTo>
                      <a:pt x="31" y="82190"/>
                      <a:pt x="0" y="81096"/>
                      <a:pt x="0" y="79880"/>
                    </a:cubicBezTo>
                    <a:lnTo>
                      <a:pt x="0" y="75655"/>
                    </a:lnTo>
                    <a:lnTo>
                      <a:pt x="0" y="72281"/>
                    </a:lnTo>
                    <a:cubicBezTo>
                      <a:pt x="0" y="70913"/>
                      <a:pt x="0" y="69485"/>
                      <a:pt x="31" y="68056"/>
                    </a:cubicBezTo>
                    <a:cubicBezTo>
                      <a:pt x="31" y="66962"/>
                      <a:pt x="61" y="65837"/>
                      <a:pt x="61" y="64682"/>
                    </a:cubicBezTo>
                    <a:cubicBezTo>
                      <a:pt x="122" y="63314"/>
                      <a:pt x="122" y="61886"/>
                      <a:pt x="152" y="60457"/>
                    </a:cubicBezTo>
                    <a:cubicBezTo>
                      <a:pt x="183" y="59363"/>
                      <a:pt x="183" y="58208"/>
                      <a:pt x="213" y="57083"/>
                    </a:cubicBezTo>
                    <a:cubicBezTo>
                      <a:pt x="274" y="55715"/>
                      <a:pt x="304" y="54287"/>
                      <a:pt x="335" y="52858"/>
                    </a:cubicBezTo>
                    <a:cubicBezTo>
                      <a:pt x="365" y="51764"/>
                      <a:pt x="426" y="50609"/>
                      <a:pt x="487" y="49484"/>
                    </a:cubicBezTo>
                    <a:cubicBezTo>
                      <a:pt x="578" y="48056"/>
                      <a:pt x="608" y="46658"/>
                      <a:pt x="669" y="45259"/>
                    </a:cubicBezTo>
                    <a:cubicBezTo>
                      <a:pt x="730" y="44165"/>
                      <a:pt x="791" y="43010"/>
                      <a:pt x="882" y="41886"/>
                    </a:cubicBezTo>
                    <a:cubicBezTo>
                      <a:pt x="943" y="40457"/>
                      <a:pt x="1034" y="39059"/>
                      <a:pt x="1125" y="37661"/>
                    </a:cubicBezTo>
                    <a:cubicBezTo>
                      <a:pt x="1216" y="36566"/>
                      <a:pt x="1277" y="35411"/>
                      <a:pt x="1368" y="34287"/>
                    </a:cubicBezTo>
                    <a:cubicBezTo>
                      <a:pt x="2158" y="23739"/>
                      <a:pt x="3374" y="12949"/>
                      <a:pt x="5228" y="2888"/>
                    </a:cubicBezTo>
                    <a:cubicBezTo>
                      <a:pt x="5228" y="2888"/>
                      <a:pt x="11855" y="1338"/>
                      <a:pt x="21794" y="578"/>
                    </a:cubicBezTo>
                    <a:cubicBezTo>
                      <a:pt x="22463" y="517"/>
                      <a:pt x="23101" y="456"/>
                      <a:pt x="23739" y="426"/>
                    </a:cubicBezTo>
                    <a:cubicBezTo>
                      <a:pt x="28511" y="122"/>
                      <a:pt x="34013" y="0"/>
                      <a:pt x="39849" y="304"/>
                    </a:cubicBezTo>
                    <a:lnTo>
                      <a:pt x="41794" y="426"/>
                    </a:lnTo>
                    <a:cubicBezTo>
                      <a:pt x="47873" y="851"/>
                      <a:pt x="54287" y="1763"/>
                      <a:pt x="60700" y="3344"/>
                    </a:cubicBezTo>
                    <a:cubicBezTo>
                      <a:pt x="60700" y="3344"/>
                      <a:pt x="62798" y="15837"/>
                      <a:pt x="64318" y="34287"/>
                    </a:cubicBezTo>
                    <a:cubicBezTo>
                      <a:pt x="64409" y="35381"/>
                      <a:pt x="64500" y="36505"/>
                      <a:pt x="64591" y="37661"/>
                    </a:cubicBezTo>
                    <a:cubicBezTo>
                      <a:pt x="64713" y="39028"/>
                      <a:pt x="64774" y="40427"/>
                      <a:pt x="64895" y="41886"/>
                    </a:cubicBezTo>
                    <a:cubicBezTo>
                      <a:pt x="64956" y="42980"/>
                      <a:pt x="65047" y="44104"/>
                      <a:pt x="65108" y="45259"/>
                    </a:cubicBezTo>
                    <a:cubicBezTo>
                      <a:pt x="65199" y="46627"/>
                      <a:pt x="65260" y="48025"/>
                      <a:pt x="65351" y="49484"/>
                    </a:cubicBezTo>
                    <a:cubicBezTo>
                      <a:pt x="65381" y="50579"/>
                      <a:pt x="65442" y="51703"/>
                      <a:pt x="65503" y="52858"/>
                    </a:cubicBezTo>
                    <a:cubicBezTo>
                      <a:pt x="65533" y="54257"/>
                      <a:pt x="65594" y="55624"/>
                      <a:pt x="65655" y="57083"/>
                    </a:cubicBezTo>
                    <a:cubicBezTo>
                      <a:pt x="65685" y="58178"/>
                      <a:pt x="65716" y="59302"/>
                      <a:pt x="65777" y="60457"/>
                    </a:cubicBezTo>
                    <a:cubicBezTo>
                      <a:pt x="65807" y="61855"/>
                      <a:pt x="65837" y="63254"/>
                      <a:pt x="65837" y="64682"/>
                    </a:cubicBezTo>
                    <a:cubicBezTo>
                      <a:pt x="65868" y="65807"/>
                      <a:pt x="65868" y="66962"/>
                      <a:pt x="65868" y="68056"/>
                    </a:cubicBezTo>
                    <a:close/>
                  </a:path>
                </a:pathLst>
              </a:custGeom>
              <a:solidFill>
                <a:srgbClr val="A6A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2" name="Google Shape;429;p37">
                <a:extLst>
                  <a:ext uri="{FF2B5EF4-FFF2-40B4-BE49-F238E27FC236}">
                    <a16:creationId xmlns:a16="http://schemas.microsoft.com/office/drawing/2014/main" id="{F63B7612-01A2-7A34-D72A-B1640AD72BF9}"/>
                  </a:ext>
                </a:extLst>
              </p:cNvPr>
              <p:cNvSpPr/>
              <p:nvPr/>
            </p:nvSpPr>
            <p:spPr>
              <a:xfrm>
                <a:off x="12104600" y="3151550"/>
                <a:ext cx="1386825" cy="83625"/>
              </a:xfrm>
              <a:custGeom>
                <a:avLst/>
                <a:gdLst/>
                <a:ahLst/>
                <a:cxnLst/>
                <a:rect l="l" t="t" r="r" b="b"/>
                <a:pathLst>
                  <a:path w="55473" h="3345" fill="none" extrusionOk="0">
                    <a:moveTo>
                      <a:pt x="0" y="2888"/>
                    </a:moveTo>
                    <a:cubicBezTo>
                      <a:pt x="0" y="2888"/>
                      <a:pt x="6627" y="1308"/>
                      <a:pt x="16566" y="548"/>
                    </a:cubicBezTo>
                    <a:cubicBezTo>
                      <a:pt x="17204" y="517"/>
                      <a:pt x="17873" y="426"/>
                      <a:pt x="18511" y="396"/>
                    </a:cubicBezTo>
                    <a:cubicBezTo>
                      <a:pt x="23283" y="92"/>
                      <a:pt x="28755" y="1"/>
                      <a:pt x="34621" y="305"/>
                    </a:cubicBezTo>
                    <a:lnTo>
                      <a:pt x="36566" y="396"/>
                    </a:lnTo>
                    <a:cubicBezTo>
                      <a:pt x="42645" y="821"/>
                      <a:pt x="49059" y="1733"/>
                      <a:pt x="55472" y="3344"/>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430;p37">
                <a:extLst>
                  <a:ext uri="{FF2B5EF4-FFF2-40B4-BE49-F238E27FC236}">
                    <a16:creationId xmlns:a16="http://schemas.microsoft.com/office/drawing/2014/main" id="{47F172F2-18BD-3CFA-C37E-F252275D56E5}"/>
                  </a:ext>
                </a:extLst>
              </p:cNvPr>
              <p:cNvSpPr/>
              <p:nvPr/>
            </p:nvSpPr>
            <p:spPr>
              <a:xfrm>
                <a:off x="12520250" y="3151550"/>
                <a:ext cx="499275" cy="305500"/>
              </a:xfrm>
              <a:custGeom>
                <a:avLst/>
                <a:gdLst/>
                <a:ahLst/>
                <a:cxnLst/>
                <a:rect l="l" t="t" r="r" b="b"/>
                <a:pathLst>
                  <a:path w="19971" h="12220" extrusionOk="0">
                    <a:moveTo>
                      <a:pt x="19971" y="426"/>
                    </a:moveTo>
                    <a:lnTo>
                      <a:pt x="19971" y="2219"/>
                    </a:lnTo>
                    <a:cubicBezTo>
                      <a:pt x="19971" y="7721"/>
                      <a:pt x="15503" y="12220"/>
                      <a:pt x="9971" y="12220"/>
                    </a:cubicBezTo>
                    <a:cubicBezTo>
                      <a:pt x="4469" y="12220"/>
                      <a:pt x="1" y="7721"/>
                      <a:pt x="1" y="2219"/>
                    </a:cubicBezTo>
                    <a:lnTo>
                      <a:pt x="1" y="548"/>
                    </a:lnTo>
                    <a:cubicBezTo>
                      <a:pt x="639" y="517"/>
                      <a:pt x="1277" y="426"/>
                      <a:pt x="1916" y="396"/>
                    </a:cubicBezTo>
                    <a:cubicBezTo>
                      <a:pt x="6718" y="92"/>
                      <a:pt x="12189" y="1"/>
                      <a:pt x="18025" y="305"/>
                    </a:cubicBezTo>
                    <a:cubicBezTo>
                      <a:pt x="18694" y="335"/>
                      <a:pt x="19332" y="365"/>
                      <a:pt x="19971" y="426"/>
                    </a:cubicBezTo>
                    <a:close/>
                  </a:path>
                </a:pathLst>
              </a:custGeom>
              <a:solidFill>
                <a:srgbClr val="3333B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431;p37">
                <a:extLst>
                  <a:ext uri="{FF2B5EF4-FFF2-40B4-BE49-F238E27FC236}">
                    <a16:creationId xmlns:a16="http://schemas.microsoft.com/office/drawing/2014/main" id="{8A694F04-9B29-2D48-1F4B-E049D3C8B867}"/>
                  </a:ext>
                </a:extLst>
              </p:cNvPr>
              <p:cNvSpPr/>
              <p:nvPr/>
            </p:nvSpPr>
            <p:spPr>
              <a:xfrm>
                <a:off x="12628150" y="2705500"/>
                <a:ext cx="283475" cy="659600"/>
              </a:xfrm>
              <a:custGeom>
                <a:avLst/>
                <a:gdLst/>
                <a:ahLst/>
                <a:cxnLst/>
                <a:rect l="l" t="t" r="r" b="b"/>
                <a:pathLst>
                  <a:path w="11339" h="26384" extrusionOk="0">
                    <a:moveTo>
                      <a:pt x="11339" y="5684"/>
                    </a:moveTo>
                    <a:lnTo>
                      <a:pt x="11339" y="20730"/>
                    </a:lnTo>
                    <a:cubicBezTo>
                      <a:pt x="11339" y="23861"/>
                      <a:pt x="8785" y="26384"/>
                      <a:pt x="5655" y="26384"/>
                    </a:cubicBezTo>
                    <a:cubicBezTo>
                      <a:pt x="2524" y="26384"/>
                      <a:pt x="1" y="23831"/>
                      <a:pt x="1" y="20730"/>
                    </a:cubicBezTo>
                    <a:lnTo>
                      <a:pt x="1" y="5684"/>
                    </a:lnTo>
                    <a:lnTo>
                      <a:pt x="1" y="5593"/>
                    </a:lnTo>
                    <a:cubicBezTo>
                      <a:pt x="31" y="2493"/>
                      <a:pt x="2585" y="0"/>
                      <a:pt x="5655" y="0"/>
                    </a:cubicBezTo>
                    <a:cubicBezTo>
                      <a:pt x="7235" y="0"/>
                      <a:pt x="8664" y="669"/>
                      <a:pt x="9697" y="1672"/>
                    </a:cubicBezTo>
                    <a:cubicBezTo>
                      <a:pt x="10275" y="2250"/>
                      <a:pt x="10670" y="2888"/>
                      <a:pt x="10974" y="3648"/>
                    </a:cubicBezTo>
                    <a:cubicBezTo>
                      <a:pt x="11217" y="4256"/>
                      <a:pt x="11339" y="4985"/>
                      <a:pt x="11339" y="5684"/>
                    </a:cubicBezTo>
                    <a:close/>
                  </a:path>
                </a:pathLst>
              </a:custGeom>
              <a:solidFill>
                <a:srgbClr val="DA868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432;p37">
                <a:extLst>
                  <a:ext uri="{FF2B5EF4-FFF2-40B4-BE49-F238E27FC236}">
                    <a16:creationId xmlns:a16="http://schemas.microsoft.com/office/drawing/2014/main" id="{D583D005-73E1-44B9-0CF5-12A0A64B2054}"/>
                  </a:ext>
                </a:extLst>
              </p:cNvPr>
              <p:cNvSpPr/>
              <p:nvPr/>
            </p:nvSpPr>
            <p:spPr>
              <a:xfrm>
                <a:off x="12627400" y="2798200"/>
                <a:ext cx="284225" cy="344925"/>
              </a:xfrm>
              <a:custGeom>
                <a:avLst/>
                <a:gdLst/>
                <a:ahLst/>
                <a:cxnLst/>
                <a:rect l="l" t="t" r="r" b="b"/>
                <a:pathLst>
                  <a:path w="11369" h="13797" extrusionOk="0">
                    <a:moveTo>
                      <a:pt x="7660" y="1"/>
                    </a:moveTo>
                    <a:lnTo>
                      <a:pt x="1" y="1916"/>
                    </a:lnTo>
                    <a:lnTo>
                      <a:pt x="1" y="2007"/>
                    </a:lnTo>
                    <a:lnTo>
                      <a:pt x="1" y="11490"/>
                    </a:lnTo>
                    <a:cubicBezTo>
                      <a:pt x="1495" y="12518"/>
                      <a:pt x="4030" y="13796"/>
                      <a:pt x="7716" y="13796"/>
                    </a:cubicBezTo>
                    <a:cubicBezTo>
                      <a:pt x="8828" y="13796"/>
                      <a:pt x="10044" y="13680"/>
                      <a:pt x="11369" y="13405"/>
                    </a:cubicBezTo>
                    <a:lnTo>
                      <a:pt x="11369" y="1976"/>
                    </a:lnTo>
                    <a:cubicBezTo>
                      <a:pt x="11369" y="1277"/>
                      <a:pt x="11247" y="548"/>
                      <a:pt x="10943" y="1"/>
                    </a:cubicBezTo>
                    <a:close/>
                  </a:path>
                </a:pathLst>
              </a:custGeom>
              <a:solidFill>
                <a:srgbClr val="7E24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433;p37">
                <a:extLst>
                  <a:ext uri="{FF2B5EF4-FFF2-40B4-BE49-F238E27FC236}">
                    <a16:creationId xmlns:a16="http://schemas.microsoft.com/office/drawing/2014/main" id="{10435536-7558-3A84-4D7C-2E4C1088FE00}"/>
                  </a:ext>
                </a:extLst>
              </p:cNvPr>
              <p:cNvSpPr/>
              <p:nvPr/>
            </p:nvSpPr>
            <p:spPr>
              <a:xfrm>
                <a:off x="12333325" y="1998800"/>
                <a:ext cx="859450" cy="1039550"/>
              </a:xfrm>
              <a:custGeom>
                <a:avLst/>
                <a:gdLst/>
                <a:ahLst/>
                <a:cxnLst/>
                <a:rect l="l" t="t" r="r" b="b"/>
                <a:pathLst>
                  <a:path w="34378" h="41582" extrusionOk="0">
                    <a:moveTo>
                      <a:pt x="34378" y="20882"/>
                    </a:moveTo>
                    <a:cubicBezTo>
                      <a:pt x="33679" y="28329"/>
                      <a:pt x="31551" y="41035"/>
                      <a:pt x="17296" y="41278"/>
                    </a:cubicBezTo>
                    <a:cubicBezTo>
                      <a:pt x="304" y="41582"/>
                      <a:pt x="0" y="24013"/>
                      <a:pt x="730" y="13982"/>
                    </a:cubicBezTo>
                    <a:cubicBezTo>
                      <a:pt x="1733" y="730"/>
                      <a:pt x="11004" y="1"/>
                      <a:pt x="11004" y="1"/>
                    </a:cubicBezTo>
                    <a:cubicBezTo>
                      <a:pt x="17508" y="2645"/>
                      <a:pt x="18207" y="10913"/>
                      <a:pt x="21916" y="13709"/>
                    </a:cubicBezTo>
                    <a:cubicBezTo>
                      <a:pt x="23314" y="14803"/>
                      <a:pt x="25472" y="15381"/>
                      <a:pt x="27630" y="15776"/>
                    </a:cubicBezTo>
                    <a:cubicBezTo>
                      <a:pt x="28025" y="17843"/>
                      <a:pt x="29423" y="20669"/>
                      <a:pt x="34378" y="20882"/>
                    </a:cubicBezTo>
                    <a:close/>
                  </a:path>
                </a:pathLst>
              </a:custGeom>
              <a:solidFill>
                <a:srgbClr val="DA868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434;p37">
                <a:extLst>
                  <a:ext uri="{FF2B5EF4-FFF2-40B4-BE49-F238E27FC236}">
                    <a16:creationId xmlns:a16="http://schemas.microsoft.com/office/drawing/2014/main" id="{47F1238A-D74E-D380-210B-504FB489D8D4}"/>
                  </a:ext>
                </a:extLst>
              </p:cNvPr>
              <p:cNvSpPr/>
              <p:nvPr/>
            </p:nvSpPr>
            <p:spPr>
              <a:xfrm>
                <a:off x="12616775" y="2792125"/>
                <a:ext cx="325250" cy="108700"/>
              </a:xfrm>
              <a:custGeom>
                <a:avLst/>
                <a:gdLst/>
                <a:ahLst/>
                <a:cxnLst/>
                <a:rect l="l" t="t" r="r" b="b"/>
                <a:pathLst>
                  <a:path w="13010" h="4348" extrusionOk="0">
                    <a:moveTo>
                      <a:pt x="0" y="0"/>
                    </a:moveTo>
                    <a:cubicBezTo>
                      <a:pt x="0" y="2402"/>
                      <a:pt x="2918" y="4347"/>
                      <a:pt x="6505" y="4347"/>
                    </a:cubicBezTo>
                    <a:cubicBezTo>
                      <a:pt x="10061" y="4347"/>
                      <a:pt x="13009" y="2402"/>
                      <a:pt x="1300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435;p37">
                <a:extLst>
                  <a:ext uri="{FF2B5EF4-FFF2-40B4-BE49-F238E27FC236}">
                    <a16:creationId xmlns:a16="http://schemas.microsoft.com/office/drawing/2014/main" id="{03CD31CD-C6F0-5AAE-6583-D60D8663B0C2}"/>
                  </a:ext>
                </a:extLst>
              </p:cNvPr>
              <p:cNvSpPr/>
              <p:nvPr/>
            </p:nvSpPr>
            <p:spPr>
              <a:xfrm>
                <a:off x="13853875" y="2165975"/>
                <a:ext cx="943050" cy="1367075"/>
              </a:xfrm>
              <a:custGeom>
                <a:avLst/>
                <a:gdLst/>
                <a:ahLst/>
                <a:cxnLst/>
                <a:rect l="l" t="t" r="r" b="b"/>
                <a:pathLst>
                  <a:path w="37722" h="54683" extrusionOk="0">
                    <a:moveTo>
                      <a:pt x="0" y="5441"/>
                    </a:moveTo>
                    <a:cubicBezTo>
                      <a:pt x="0" y="5441"/>
                      <a:pt x="11459" y="40943"/>
                      <a:pt x="20548" y="47995"/>
                    </a:cubicBezTo>
                    <a:cubicBezTo>
                      <a:pt x="29089" y="54682"/>
                      <a:pt x="37721" y="46415"/>
                      <a:pt x="35806" y="38451"/>
                    </a:cubicBezTo>
                    <a:cubicBezTo>
                      <a:pt x="33952" y="30518"/>
                      <a:pt x="9301" y="1"/>
                      <a:pt x="9301" y="1"/>
                    </a:cubicBezTo>
                    <a:cubicBezTo>
                      <a:pt x="9301" y="1"/>
                      <a:pt x="3435" y="1520"/>
                      <a:pt x="0" y="5441"/>
                    </a:cubicBezTo>
                    <a:close/>
                  </a:path>
                </a:pathLst>
              </a:custGeom>
              <a:solidFill>
                <a:srgbClr val="A6A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436;p37">
                <a:extLst>
                  <a:ext uri="{FF2B5EF4-FFF2-40B4-BE49-F238E27FC236}">
                    <a16:creationId xmlns:a16="http://schemas.microsoft.com/office/drawing/2014/main" id="{9823C4BF-1720-D752-B500-A15933767AAC}"/>
                  </a:ext>
                </a:extLst>
              </p:cNvPr>
              <p:cNvSpPr/>
              <p:nvPr/>
            </p:nvSpPr>
            <p:spPr>
              <a:xfrm>
                <a:off x="10852300" y="2348350"/>
                <a:ext cx="240150" cy="294100"/>
              </a:xfrm>
              <a:custGeom>
                <a:avLst/>
                <a:gdLst/>
                <a:ahLst/>
                <a:cxnLst/>
                <a:rect l="l" t="t" r="r" b="b"/>
                <a:pathLst>
                  <a:path w="9606" h="11764" extrusionOk="0">
                    <a:moveTo>
                      <a:pt x="7204" y="912"/>
                    </a:moveTo>
                    <a:cubicBezTo>
                      <a:pt x="7204" y="912"/>
                      <a:pt x="9605" y="5593"/>
                      <a:pt x="8906" y="8298"/>
                    </a:cubicBezTo>
                    <a:cubicBezTo>
                      <a:pt x="8237" y="10943"/>
                      <a:pt x="6079" y="4225"/>
                      <a:pt x="6079" y="4225"/>
                    </a:cubicBezTo>
                    <a:cubicBezTo>
                      <a:pt x="6079" y="4225"/>
                      <a:pt x="7538" y="9210"/>
                      <a:pt x="6839" y="9879"/>
                    </a:cubicBezTo>
                    <a:cubicBezTo>
                      <a:pt x="6110" y="10578"/>
                      <a:pt x="4134" y="5684"/>
                      <a:pt x="4134" y="5684"/>
                    </a:cubicBezTo>
                    <a:cubicBezTo>
                      <a:pt x="4134" y="5684"/>
                      <a:pt x="5502" y="9879"/>
                      <a:pt x="4620" y="10578"/>
                    </a:cubicBezTo>
                    <a:cubicBezTo>
                      <a:pt x="3739" y="11247"/>
                      <a:pt x="2584" y="7265"/>
                      <a:pt x="2584" y="7265"/>
                    </a:cubicBezTo>
                    <a:cubicBezTo>
                      <a:pt x="2584" y="7265"/>
                      <a:pt x="3830" y="11004"/>
                      <a:pt x="2736" y="11368"/>
                    </a:cubicBezTo>
                    <a:cubicBezTo>
                      <a:pt x="1611" y="11764"/>
                      <a:pt x="335" y="8602"/>
                      <a:pt x="183" y="6171"/>
                    </a:cubicBezTo>
                    <a:cubicBezTo>
                      <a:pt x="0" y="3709"/>
                      <a:pt x="3952" y="0"/>
                      <a:pt x="7204" y="912"/>
                    </a:cubicBezTo>
                    <a:close/>
                  </a:path>
                </a:pathLst>
              </a:custGeom>
              <a:solidFill>
                <a:srgbClr val="DA868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437;p37">
                <a:extLst>
                  <a:ext uri="{FF2B5EF4-FFF2-40B4-BE49-F238E27FC236}">
                    <a16:creationId xmlns:a16="http://schemas.microsoft.com/office/drawing/2014/main" id="{BA1296BA-26CE-3E19-E5A6-40665BCB11F4}"/>
                  </a:ext>
                </a:extLst>
              </p:cNvPr>
              <p:cNvSpPr/>
              <p:nvPr/>
            </p:nvSpPr>
            <p:spPr>
              <a:xfrm>
                <a:off x="12723900" y="2671300"/>
                <a:ext cx="438500" cy="234075"/>
              </a:xfrm>
              <a:custGeom>
                <a:avLst/>
                <a:gdLst/>
                <a:ahLst/>
                <a:cxnLst/>
                <a:rect l="l" t="t" r="r" b="b"/>
                <a:pathLst>
                  <a:path w="17540" h="9363" fill="none" extrusionOk="0">
                    <a:moveTo>
                      <a:pt x="17539" y="1"/>
                    </a:moveTo>
                    <a:cubicBezTo>
                      <a:pt x="17539" y="1"/>
                      <a:pt x="13831" y="9210"/>
                      <a:pt x="1" y="9362"/>
                    </a:cubicBezTo>
                  </a:path>
                </a:pathLst>
              </a:custGeom>
              <a:noFill/>
              <a:ln w="121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438;p37">
                <a:extLst>
                  <a:ext uri="{FF2B5EF4-FFF2-40B4-BE49-F238E27FC236}">
                    <a16:creationId xmlns:a16="http://schemas.microsoft.com/office/drawing/2014/main" id="{49E92FC1-0F1E-ABB5-1604-382ED1005D66}"/>
                  </a:ext>
                </a:extLst>
              </p:cNvPr>
              <p:cNvSpPr/>
              <p:nvPr/>
            </p:nvSpPr>
            <p:spPr>
              <a:xfrm>
                <a:off x="12673750" y="2852150"/>
                <a:ext cx="140600" cy="93500"/>
              </a:xfrm>
              <a:custGeom>
                <a:avLst/>
                <a:gdLst/>
                <a:ahLst/>
                <a:cxnLst/>
                <a:rect l="l" t="t" r="r" b="b"/>
                <a:pathLst>
                  <a:path w="5624" h="3740" extrusionOk="0">
                    <a:moveTo>
                      <a:pt x="5624" y="1885"/>
                    </a:moveTo>
                    <a:cubicBezTo>
                      <a:pt x="5624" y="2919"/>
                      <a:pt x="4378" y="3739"/>
                      <a:pt x="2827" y="3739"/>
                    </a:cubicBezTo>
                    <a:cubicBezTo>
                      <a:pt x="1247" y="3739"/>
                      <a:pt x="1" y="2919"/>
                      <a:pt x="1" y="1885"/>
                    </a:cubicBezTo>
                    <a:cubicBezTo>
                      <a:pt x="1" y="852"/>
                      <a:pt x="1247" y="31"/>
                      <a:pt x="2827" y="31"/>
                    </a:cubicBezTo>
                    <a:cubicBezTo>
                      <a:pt x="4378" y="1"/>
                      <a:pt x="5624" y="821"/>
                      <a:pt x="5624" y="1885"/>
                    </a:cubicBezTo>
                    <a:close/>
                  </a:path>
                </a:pathLst>
              </a:custGeom>
              <a:solidFill>
                <a:srgbClr val="AF93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439;p37">
                <a:extLst>
                  <a:ext uri="{FF2B5EF4-FFF2-40B4-BE49-F238E27FC236}">
                    <a16:creationId xmlns:a16="http://schemas.microsoft.com/office/drawing/2014/main" id="{F884FD4A-4704-E52D-077D-6E99A31B2D92}"/>
                  </a:ext>
                </a:extLst>
              </p:cNvPr>
              <p:cNvSpPr/>
              <p:nvPr/>
            </p:nvSpPr>
            <p:spPr>
              <a:xfrm>
                <a:off x="12680600" y="2860525"/>
                <a:ext cx="133750" cy="85125"/>
              </a:xfrm>
              <a:custGeom>
                <a:avLst/>
                <a:gdLst/>
                <a:ahLst/>
                <a:cxnLst/>
                <a:rect l="l" t="t" r="r" b="b"/>
                <a:pathLst>
                  <a:path w="5350" h="3405" extrusionOk="0">
                    <a:moveTo>
                      <a:pt x="4134" y="0"/>
                    </a:moveTo>
                    <a:lnTo>
                      <a:pt x="4134" y="0"/>
                    </a:lnTo>
                    <a:cubicBezTo>
                      <a:pt x="4286" y="213"/>
                      <a:pt x="4408" y="486"/>
                      <a:pt x="4408" y="790"/>
                    </a:cubicBezTo>
                    <a:cubicBezTo>
                      <a:pt x="4408" y="1824"/>
                      <a:pt x="3131" y="2645"/>
                      <a:pt x="1581" y="2645"/>
                    </a:cubicBezTo>
                    <a:cubicBezTo>
                      <a:pt x="973" y="2645"/>
                      <a:pt x="456" y="2553"/>
                      <a:pt x="0" y="2341"/>
                    </a:cubicBezTo>
                    <a:lnTo>
                      <a:pt x="0" y="2341"/>
                    </a:lnTo>
                    <a:cubicBezTo>
                      <a:pt x="456" y="2948"/>
                      <a:pt x="1398" y="3404"/>
                      <a:pt x="2553" y="3404"/>
                    </a:cubicBezTo>
                    <a:cubicBezTo>
                      <a:pt x="4104" y="3404"/>
                      <a:pt x="5350" y="2584"/>
                      <a:pt x="5350" y="1550"/>
                    </a:cubicBezTo>
                    <a:cubicBezTo>
                      <a:pt x="5350" y="912"/>
                      <a:pt x="4864" y="334"/>
                      <a:pt x="4134" y="0"/>
                    </a:cubicBezTo>
                    <a:close/>
                  </a:path>
                </a:pathLst>
              </a:custGeom>
              <a:solidFill>
                <a:srgbClr val="4447A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440;p37">
                <a:extLst>
                  <a:ext uri="{FF2B5EF4-FFF2-40B4-BE49-F238E27FC236}">
                    <a16:creationId xmlns:a16="http://schemas.microsoft.com/office/drawing/2014/main" id="{0F4DCC51-DEC8-0593-92BB-F2D99B7DCAC8}"/>
                  </a:ext>
                </a:extLst>
              </p:cNvPr>
              <p:cNvSpPr/>
              <p:nvPr/>
            </p:nvSpPr>
            <p:spPr>
              <a:xfrm>
                <a:off x="13105375" y="2435725"/>
                <a:ext cx="174800" cy="303225"/>
              </a:xfrm>
              <a:custGeom>
                <a:avLst/>
                <a:gdLst/>
                <a:ahLst/>
                <a:cxnLst/>
                <a:rect l="l" t="t" r="r" b="b"/>
                <a:pathLst>
                  <a:path w="6992" h="12129" extrusionOk="0">
                    <a:moveTo>
                      <a:pt x="1004" y="5168"/>
                    </a:moveTo>
                    <a:cubicBezTo>
                      <a:pt x="2037" y="2098"/>
                      <a:pt x="4134" y="1"/>
                      <a:pt x="5654" y="518"/>
                    </a:cubicBezTo>
                    <a:lnTo>
                      <a:pt x="6991" y="943"/>
                    </a:lnTo>
                    <a:cubicBezTo>
                      <a:pt x="6748" y="882"/>
                      <a:pt x="6536" y="852"/>
                      <a:pt x="6262" y="913"/>
                    </a:cubicBezTo>
                    <a:cubicBezTo>
                      <a:pt x="4864" y="1126"/>
                      <a:pt x="3253" y="3041"/>
                      <a:pt x="2341" y="5624"/>
                    </a:cubicBezTo>
                    <a:cubicBezTo>
                      <a:pt x="1459" y="8269"/>
                      <a:pt x="1611" y="10761"/>
                      <a:pt x="2614" y="11764"/>
                    </a:cubicBezTo>
                    <a:cubicBezTo>
                      <a:pt x="2797" y="11946"/>
                      <a:pt x="2979" y="12068"/>
                      <a:pt x="3222" y="12129"/>
                    </a:cubicBezTo>
                    <a:lnTo>
                      <a:pt x="1885" y="11673"/>
                    </a:lnTo>
                    <a:cubicBezTo>
                      <a:pt x="365" y="11187"/>
                      <a:pt x="0" y="8269"/>
                      <a:pt x="1004"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441;p37">
                <a:extLst>
                  <a:ext uri="{FF2B5EF4-FFF2-40B4-BE49-F238E27FC236}">
                    <a16:creationId xmlns:a16="http://schemas.microsoft.com/office/drawing/2014/main" id="{8BF705D8-4006-40C3-EF73-8BAD3C866C6F}"/>
                  </a:ext>
                </a:extLst>
              </p:cNvPr>
              <p:cNvSpPr/>
              <p:nvPr/>
            </p:nvSpPr>
            <p:spPr>
              <a:xfrm>
                <a:off x="13141850" y="2457775"/>
                <a:ext cx="143650" cy="272075"/>
              </a:xfrm>
              <a:custGeom>
                <a:avLst/>
                <a:gdLst/>
                <a:ahLst/>
                <a:cxnLst/>
                <a:rect l="l" t="t" r="r" b="b"/>
                <a:pathLst>
                  <a:path w="5746" h="10883" extrusionOk="0">
                    <a:moveTo>
                      <a:pt x="4803" y="0"/>
                    </a:moveTo>
                    <a:cubicBezTo>
                      <a:pt x="3405" y="183"/>
                      <a:pt x="1763" y="2098"/>
                      <a:pt x="882" y="4712"/>
                    </a:cubicBezTo>
                    <a:cubicBezTo>
                      <a:pt x="0" y="7326"/>
                      <a:pt x="152" y="9849"/>
                      <a:pt x="1186" y="10882"/>
                    </a:cubicBezTo>
                    <a:cubicBezTo>
                      <a:pt x="2098" y="10700"/>
                      <a:pt x="3162" y="9788"/>
                      <a:pt x="3982" y="8420"/>
                    </a:cubicBezTo>
                    <a:cubicBezTo>
                      <a:pt x="4408" y="7751"/>
                      <a:pt x="4742" y="6991"/>
                      <a:pt x="5046" y="6110"/>
                    </a:cubicBezTo>
                    <a:cubicBezTo>
                      <a:pt x="5320" y="5289"/>
                      <a:pt x="5502" y="4438"/>
                      <a:pt x="5593" y="3648"/>
                    </a:cubicBezTo>
                    <a:cubicBezTo>
                      <a:pt x="5745" y="2007"/>
                      <a:pt x="5472" y="700"/>
                      <a:pt x="480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442;p37">
                <a:extLst>
                  <a:ext uri="{FF2B5EF4-FFF2-40B4-BE49-F238E27FC236}">
                    <a16:creationId xmlns:a16="http://schemas.microsoft.com/office/drawing/2014/main" id="{B06263FC-C076-2B7E-DA86-B9A6220F93FA}"/>
                  </a:ext>
                </a:extLst>
              </p:cNvPr>
              <p:cNvSpPr/>
              <p:nvPr/>
            </p:nvSpPr>
            <p:spPr>
              <a:xfrm>
                <a:off x="13141850" y="2457025"/>
                <a:ext cx="185425" cy="293325"/>
              </a:xfrm>
              <a:custGeom>
                <a:avLst/>
                <a:gdLst/>
                <a:ahLst/>
                <a:cxnLst/>
                <a:rect l="l" t="t" r="r" b="b"/>
                <a:pathLst>
                  <a:path w="7417" h="11733" extrusionOk="0">
                    <a:moveTo>
                      <a:pt x="882" y="4742"/>
                    </a:moveTo>
                    <a:cubicBezTo>
                      <a:pt x="1763" y="2128"/>
                      <a:pt x="3405" y="213"/>
                      <a:pt x="4803" y="30"/>
                    </a:cubicBezTo>
                    <a:cubicBezTo>
                      <a:pt x="5077" y="0"/>
                      <a:pt x="5289" y="0"/>
                      <a:pt x="5532" y="61"/>
                    </a:cubicBezTo>
                    <a:cubicBezTo>
                      <a:pt x="7052" y="578"/>
                      <a:pt x="7417" y="3496"/>
                      <a:pt x="6384" y="6565"/>
                    </a:cubicBezTo>
                    <a:cubicBezTo>
                      <a:pt x="5380" y="9635"/>
                      <a:pt x="3283" y="11733"/>
                      <a:pt x="1763" y="11246"/>
                    </a:cubicBezTo>
                    <a:cubicBezTo>
                      <a:pt x="1520" y="11155"/>
                      <a:pt x="1338" y="11064"/>
                      <a:pt x="1155" y="10851"/>
                    </a:cubicBezTo>
                    <a:cubicBezTo>
                      <a:pt x="152" y="9879"/>
                      <a:pt x="0" y="7356"/>
                      <a:pt x="882" y="4742"/>
                    </a:cubicBezTo>
                    <a:close/>
                  </a:path>
                </a:pathLst>
              </a:custGeom>
              <a:solidFill>
                <a:srgbClr val="3333B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443;p37">
                <a:extLst>
                  <a:ext uri="{FF2B5EF4-FFF2-40B4-BE49-F238E27FC236}">
                    <a16:creationId xmlns:a16="http://schemas.microsoft.com/office/drawing/2014/main" id="{BD3F4EBF-5D74-9B21-6AA7-B9F475989FDB}"/>
                  </a:ext>
                </a:extLst>
              </p:cNvPr>
              <p:cNvSpPr/>
              <p:nvPr/>
            </p:nvSpPr>
            <p:spPr>
              <a:xfrm>
                <a:off x="13176050" y="2507175"/>
                <a:ext cx="113250" cy="183150"/>
              </a:xfrm>
              <a:custGeom>
                <a:avLst/>
                <a:gdLst/>
                <a:ahLst/>
                <a:cxnLst/>
                <a:rect l="l" t="t" r="r" b="b"/>
                <a:pathLst>
                  <a:path w="4530" h="7326" extrusionOk="0">
                    <a:moveTo>
                      <a:pt x="608" y="3131"/>
                    </a:moveTo>
                    <a:cubicBezTo>
                      <a:pt x="1216" y="1246"/>
                      <a:pt x="2493" y="0"/>
                      <a:pt x="3405" y="304"/>
                    </a:cubicBezTo>
                    <a:cubicBezTo>
                      <a:pt x="4316" y="608"/>
                      <a:pt x="4529" y="2371"/>
                      <a:pt x="3921" y="4225"/>
                    </a:cubicBezTo>
                    <a:cubicBezTo>
                      <a:pt x="3313" y="6079"/>
                      <a:pt x="2067" y="7325"/>
                      <a:pt x="1155" y="7022"/>
                    </a:cubicBezTo>
                    <a:cubicBezTo>
                      <a:pt x="243" y="6718"/>
                      <a:pt x="0" y="4985"/>
                      <a:pt x="608" y="3131"/>
                    </a:cubicBezTo>
                    <a:close/>
                  </a:path>
                </a:pathLst>
              </a:custGeom>
              <a:solidFill>
                <a:srgbClr val="0D092A"/>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444;p37">
                <a:extLst>
                  <a:ext uri="{FF2B5EF4-FFF2-40B4-BE49-F238E27FC236}">
                    <a16:creationId xmlns:a16="http://schemas.microsoft.com/office/drawing/2014/main" id="{8745DC35-8C9E-19D2-B80D-C7D55D4D22AC}"/>
                  </a:ext>
                </a:extLst>
              </p:cNvPr>
              <p:cNvSpPr/>
              <p:nvPr/>
            </p:nvSpPr>
            <p:spPr>
              <a:xfrm>
                <a:off x="12232250" y="2435725"/>
                <a:ext cx="174800" cy="303225"/>
              </a:xfrm>
              <a:custGeom>
                <a:avLst/>
                <a:gdLst/>
                <a:ahLst/>
                <a:cxnLst/>
                <a:rect l="l" t="t" r="r" b="b"/>
                <a:pathLst>
                  <a:path w="6992" h="12129" extrusionOk="0">
                    <a:moveTo>
                      <a:pt x="5958" y="5168"/>
                    </a:moveTo>
                    <a:cubicBezTo>
                      <a:pt x="4925" y="2098"/>
                      <a:pt x="2858" y="1"/>
                      <a:pt x="1338" y="518"/>
                    </a:cubicBezTo>
                    <a:lnTo>
                      <a:pt x="1" y="943"/>
                    </a:lnTo>
                    <a:cubicBezTo>
                      <a:pt x="214" y="882"/>
                      <a:pt x="457" y="852"/>
                      <a:pt x="730" y="913"/>
                    </a:cubicBezTo>
                    <a:cubicBezTo>
                      <a:pt x="2128" y="1126"/>
                      <a:pt x="3709" y="3041"/>
                      <a:pt x="4621" y="5624"/>
                    </a:cubicBezTo>
                    <a:cubicBezTo>
                      <a:pt x="5502" y="8269"/>
                      <a:pt x="5350" y="10761"/>
                      <a:pt x="4378" y="11764"/>
                    </a:cubicBezTo>
                    <a:cubicBezTo>
                      <a:pt x="4165" y="11946"/>
                      <a:pt x="3983" y="12068"/>
                      <a:pt x="3770" y="12129"/>
                    </a:cubicBezTo>
                    <a:lnTo>
                      <a:pt x="5077" y="11673"/>
                    </a:lnTo>
                    <a:cubicBezTo>
                      <a:pt x="6597" y="11187"/>
                      <a:pt x="6992" y="8269"/>
                      <a:pt x="5958"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445;p37">
                <a:extLst>
                  <a:ext uri="{FF2B5EF4-FFF2-40B4-BE49-F238E27FC236}">
                    <a16:creationId xmlns:a16="http://schemas.microsoft.com/office/drawing/2014/main" id="{20105AFB-1DFA-0EEB-60BE-89EE698E383B}"/>
                  </a:ext>
                </a:extLst>
              </p:cNvPr>
              <p:cNvSpPr/>
              <p:nvPr/>
            </p:nvSpPr>
            <p:spPr>
              <a:xfrm>
                <a:off x="12226175" y="2457775"/>
                <a:ext cx="143650" cy="272075"/>
              </a:xfrm>
              <a:custGeom>
                <a:avLst/>
                <a:gdLst/>
                <a:ahLst/>
                <a:cxnLst/>
                <a:rect l="l" t="t" r="r" b="b"/>
                <a:pathLst>
                  <a:path w="5746" h="10883" extrusionOk="0">
                    <a:moveTo>
                      <a:pt x="973" y="0"/>
                    </a:moveTo>
                    <a:cubicBezTo>
                      <a:pt x="274" y="700"/>
                      <a:pt x="1" y="2007"/>
                      <a:pt x="153" y="3648"/>
                    </a:cubicBezTo>
                    <a:cubicBezTo>
                      <a:pt x="244" y="4438"/>
                      <a:pt x="426" y="5289"/>
                      <a:pt x="700" y="6110"/>
                    </a:cubicBezTo>
                    <a:cubicBezTo>
                      <a:pt x="1004" y="6991"/>
                      <a:pt x="1338" y="7751"/>
                      <a:pt x="1764" y="8420"/>
                    </a:cubicBezTo>
                    <a:cubicBezTo>
                      <a:pt x="2584" y="9788"/>
                      <a:pt x="3648" y="10700"/>
                      <a:pt x="4560" y="10882"/>
                    </a:cubicBezTo>
                    <a:cubicBezTo>
                      <a:pt x="5593" y="9849"/>
                      <a:pt x="5745" y="7326"/>
                      <a:pt x="4864" y="4712"/>
                    </a:cubicBezTo>
                    <a:cubicBezTo>
                      <a:pt x="4013" y="2098"/>
                      <a:pt x="2371" y="183"/>
                      <a:pt x="97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446;p37">
                <a:extLst>
                  <a:ext uri="{FF2B5EF4-FFF2-40B4-BE49-F238E27FC236}">
                    <a16:creationId xmlns:a16="http://schemas.microsoft.com/office/drawing/2014/main" id="{63318745-6E47-FB13-8267-5890E521CF0C}"/>
                  </a:ext>
                </a:extLst>
              </p:cNvPr>
              <p:cNvSpPr/>
              <p:nvPr/>
            </p:nvSpPr>
            <p:spPr>
              <a:xfrm>
                <a:off x="12184375" y="2457025"/>
                <a:ext cx="185450" cy="293325"/>
              </a:xfrm>
              <a:custGeom>
                <a:avLst/>
                <a:gdLst/>
                <a:ahLst/>
                <a:cxnLst/>
                <a:rect l="l" t="t" r="r" b="b"/>
                <a:pathLst>
                  <a:path w="7418" h="11733" extrusionOk="0">
                    <a:moveTo>
                      <a:pt x="6536" y="4742"/>
                    </a:moveTo>
                    <a:cubicBezTo>
                      <a:pt x="5685" y="2128"/>
                      <a:pt x="4043" y="213"/>
                      <a:pt x="2645" y="30"/>
                    </a:cubicBezTo>
                    <a:cubicBezTo>
                      <a:pt x="2372" y="0"/>
                      <a:pt x="2129" y="0"/>
                      <a:pt x="1916" y="61"/>
                    </a:cubicBezTo>
                    <a:cubicBezTo>
                      <a:pt x="396" y="578"/>
                      <a:pt x="1" y="3496"/>
                      <a:pt x="1034" y="6565"/>
                    </a:cubicBezTo>
                    <a:cubicBezTo>
                      <a:pt x="2068" y="9635"/>
                      <a:pt x="4165" y="11733"/>
                      <a:pt x="5685" y="11246"/>
                    </a:cubicBezTo>
                    <a:cubicBezTo>
                      <a:pt x="5898" y="11155"/>
                      <a:pt x="6080" y="11064"/>
                      <a:pt x="6293" y="10851"/>
                    </a:cubicBezTo>
                    <a:cubicBezTo>
                      <a:pt x="7265" y="9879"/>
                      <a:pt x="7417" y="7356"/>
                      <a:pt x="6536" y="4742"/>
                    </a:cubicBezTo>
                    <a:close/>
                  </a:path>
                </a:pathLst>
              </a:custGeom>
              <a:solidFill>
                <a:srgbClr val="3333B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447;p37">
                <a:extLst>
                  <a:ext uri="{FF2B5EF4-FFF2-40B4-BE49-F238E27FC236}">
                    <a16:creationId xmlns:a16="http://schemas.microsoft.com/office/drawing/2014/main" id="{5A8EDC1D-70C2-D8B8-B085-8082031AD30C}"/>
                  </a:ext>
                </a:extLst>
              </p:cNvPr>
              <p:cNvSpPr/>
              <p:nvPr/>
            </p:nvSpPr>
            <p:spPr>
              <a:xfrm>
                <a:off x="12222375" y="2507175"/>
                <a:ext cx="113250" cy="183150"/>
              </a:xfrm>
              <a:custGeom>
                <a:avLst/>
                <a:gdLst/>
                <a:ahLst/>
                <a:cxnLst/>
                <a:rect l="l" t="t" r="r" b="b"/>
                <a:pathLst>
                  <a:path w="4530" h="7326" extrusionOk="0">
                    <a:moveTo>
                      <a:pt x="3922" y="3131"/>
                    </a:moveTo>
                    <a:cubicBezTo>
                      <a:pt x="3314" y="1246"/>
                      <a:pt x="2068" y="0"/>
                      <a:pt x="1156" y="304"/>
                    </a:cubicBezTo>
                    <a:cubicBezTo>
                      <a:pt x="244" y="608"/>
                      <a:pt x="1" y="2371"/>
                      <a:pt x="609" y="4225"/>
                    </a:cubicBezTo>
                    <a:cubicBezTo>
                      <a:pt x="1216" y="6079"/>
                      <a:pt x="2493" y="7325"/>
                      <a:pt x="3375" y="7022"/>
                    </a:cubicBezTo>
                    <a:cubicBezTo>
                      <a:pt x="4317" y="6718"/>
                      <a:pt x="4530" y="4985"/>
                      <a:pt x="3922" y="3131"/>
                    </a:cubicBezTo>
                    <a:close/>
                  </a:path>
                </a:pathLst>
              </a:custGeom>
              <a:solidFill>
                <a:srgbClr val="2D1B6A"/>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448;p37">
                <a:extLst>
                  <a:ext uri="{FF2B5EF4-FFF2-40B4-BE49-F238E27FC236}">
                    <a16:creationId xmlns:a16="http://schemas.microsoft.com/office/drawing/2014/main" id="{91271713-D9C4-A3D5-9A68-E4426269268D}"/>
                  </a:ext>
                </a:extLst>
              </p:cNvPr>
              <p:cNvSpPr/>
              <p:nvPr/>
            </p:nvSpPr>
            <p:spPr>
              <a:xfrm>
                <a:off x="12274050" y="2248050"/>
                <a:ext cx="952925" cy="421750"/>
              </a:xfrm>
              <a:custGeom>
                <a:avLst/>
                <a:gdLst/>
                <a:ahLst/>
                <a:cxnLst/>
                <a:rect l="l" t="t" r="r" b="b"/>
                <a:pathLst>
                  <a:path w="38117" h="16870" extrusionOk="0">
                    <a:moveTo>
                      <a:pt x="8420" y="16870"/>
                    </a:moveTo>
                    <a:cubicBezTo>
                      <a:pt x="3800" y="16870"/>
                      <a:pt x="1" y="13070"/>
                      <a:pt x="1" y="8420"/>
                    </a:cubicBezTo>
                    <a:cubicBezTo>
                      <a:pt x="1" y="3800"/>
                      <a:pt x="3800" y="0"/>
                      <a:pt x="8420" y="0"/>
                    </a:cubicBezTo>
                    <a:lnTo>
                      <a:pt x="29667" y="0"/>
                    </a:lnTo>
                    <a:cubicBezTo>
                      <a:pt x="34317" y="0"/>
                      <a:pt x="38117" y="3800"/>
                      <a:pt x="38117" y="8420"/>
                    </a:cubicBezTo>
                    <a:cubicBezTo>
                      <a:pt x="38117" y="13070"/>
                      <a:pt x="34317" y="16870"/>
                      <a:pt x="29667" y="16870"/>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449;p37">
                <a:extLst>
                  <a:ext uri="{FF2B5EF4-FFF2-40B4-BE49-F238E27FC236}">
                    <a16:creationId xmlns:a16="http://schemas.microsoft.com/office/drawing/2014/main" id="{3D9E86B2-056D-BBDA-0D54-C8813FD858FD}"/>
                  </a:ext>
                </a:extLst>
              </p:cNvPr>
              <p:cNvSpPr/>
              <p:nvPr/>
            </p:nvSpPr>
            <p:spPr>
              <a:xfrm>
                <a:off x="12274050" y="2248050"/>
                <a:ext cx="952925" cy="210500"/>
              </a:xfrm>
              <a:custGeom>
                <a:avLst/>
                <a:gdLst/>
                <a:ahLst/>
                <a:cxnLst/>
                <a:rect l="l" t="t" r="r" b="b"/>
                <a:pathLst>
                  <a:path w="38117" h="8420" fill="none" extrusionOk="0">
                    <a:moveTo>
                      <a:pt x="1" y="8420"/>
                    </a:moveTo>
                    <a:cubicBezTo>
                      <a:pt x="1" y="3800"/>
                      <a:pt x="3800" y="0"/>
                      <a:pt x="8420" y="0"/>
                    </a:cubicBezTo>
                    <a:lnTo>
                      <a:pt x="29667" y="0"/>
                    </a:lnTo>
                    <a:cubicBezTo>
                      <a:pt x="34317" y="0"/>
                      <a:pt x="38117" y="3800"/>
                      <a:pt x="38117" y="8420"/>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450;p37">
                <a:extLst>
                  <a:ext uri="{FF2B5EF4-FFF2-40B4-BE49-F238E27FC236}">
                    <a16:creationId xmlns:a16="http://schemas.microsoft.com/office/drawing/2014/main" id="{626E8F4E-6AAB-B1C5-550B-93487E882004}"/>
                  </a:ext>
                </a:extLst>
              </p:cNvPr>
              <p:cNvSpPr/>
              <p:nvPr/>
            </p:nvSpPr>
            <p:spPr>
              <a:xfrm>
                <a:off x="12305975" y="2281475"/>
                <a:ext cx="886800" cy="354900"/>
              </a:xfrm>
              <a:custGeom>
                <a:avLst/>
                <a:gdLst/>
                <a:ahLst/>
                <a:cxnLst/>
                <a:rect l="l" t="t" r="r" b="b"/>
                <a:pathLst>
                  <a:path w="35472" h="14196" extrusionOk="0">
                    <a:moveTo>
                      <a:pt x="28359" y="14195"/>
                    </a:moveTo>
                    <a:lnTo>
                      <a:pt x="7113" y="14195"/>
                    </a:lnTo>
                    <a:cubicBezTo>
                      <a:pt x="3192" y="14195"/>
                      <a:pt x="0" y="11004"/>
                      <a:pt x="0" y="7083"/>
                    </a:cubicBezTo>
                    <a:lnTo>
                      <a:pt x="0" y="7083"/>
                    </a:lnTo>
                    <a:cubicBezTo>
                      <a:pt x="0" y="3192"/>
                      <a:pt x="3192" y="1"/>
                      <a:pt x="7113" y="1"/>
                    </a:cubicBezTo>
                    <a:lnTo>
                      <a:pt x="28359" y="1"/>
                    </a:lnTo>
                    <a:cubicBezTo>
                      <a:pt x="32280" y="1"/>
                      <a:pt x="35472" y="3192"/>
                      <a:pt x="35472" y="7083"/>
                    </a:cubicBezTo>
                    <a:lnTo>
                      <a:pt x="35472" y="7083"/>
                    </a:lnTo>
                    <a:cubicBezTo>
                      <a:pt x="35472" y="11004"/>
                      <a:pt x="32280" y="14195"/>
                      <a:pt x="28359" y="14195"/>
                    </a:cubicBezTo>
                    <a:close/>
                  </a:path>
                </a:pathLst>
              </a:custGeom>
              <a:solidFill>
                <a:srgbClr val="3333B8"/>
              </a:solidFill>
              <a:ln w="30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4" name="Google Shape;451;p37">
                <a:extLst>
                  <a:ext uri="{FF2B5EF4-FFF2-40B4-BE49-F238E27FC236}">
                    <a16:creationId xmlns:a16="http://schemas.microsoft.com/office/drawing/2014/main" id="{D9247A1B-BA09-D595-19CC-B8021A225832}"/>
                  </a:ext>
                </a:extLst>
              </p:cNvPr>
              <p:cNvSpPr/>
              <p:nvPr/>
            </p:nvSpPr>
            <p:spPr>
              <a:xfrm>
                <a:off x="12328775" y="2287550"/>
                <a:ext cx="864000" cy="348825"/>
              </a:xfrm>
              <a:custGeom>
                <a:avLst/>
                <a:gdLst/>
                <a:ahLst/>
                <a:cxnLst/>
                <a:rect l="l" t="t" r="r" b="b"/>
                <a:pathLst>
                  <a:path w="34560" h="13953" extrusionOk="0">
                    <a:moveTo>
                      <a:pt x="29332" y="1"/>
                    </a:moveTo>
                    <a:cubicBezTo>
                      <a:pt x="29909" y="1034"/>
                      <a:pt x="30213" y="2220"/>
                      <a:pt x="30213" y="3466"/>
                    </a:cubicBezTo>
                    <a:cubicBezTo>
                      <a:pt x="30213" y="5442"/>
                      <a:pt x="29423" y="7205"/>
                      <a:pt x="28116" y="8481"/>
                    </a:cubicBezTo>
                    <a:cubicBezTo>
                      <a:pt x="26839" y="9788"/>
                      <a:pt x="25076" y="10578"/>
                      <a:pt x="23101" y="10578"/>
                    </a:cubicBezTo>
                    <a:lnTo>
                      <a:pt x="1885" y="10578"/>
                    </a:lnTo>
                    <a:cubicBezTo>
                      <a:pt x="1216" y="10578"/>
                      <a:pt x="608" y="10457"/>
                      <a:pt x="0" y="10305"/>
                    </a:cubicBezTo>
                    <a:lnTo>
                      <a:pt x="0" y="10305"/>
                    </a:lnTo>
                    <a:cubicBezTo>
                      <a:pt x="1216" y="12463"/>
                      <a:pt x="3526" y="13952"/>
                      <a:pt x="6201" y="13952"/>
                    </a:cubicBezTo>
                    <a:lnTo>
                      <a:pt x="27447" y="13952"/>
                    </a:lnTo>
                    <a:cubicBezTo>
                      <a:pt x="29423" y="13952"/>
                      <a:pt x="31156" y="13162"/>
                      <a:pt x="32463" y="11855"/>
                    </a:cubicBezTo>
                    <a:cubicBezTo>
                      <a:pt x="33739" y="10578"/>
                      <a:pt x="34560" y="8816"/>
                      <a:pt x="34560" y="6840"/>
                    </a:cubicBezTo>
                    <a:cubicBezTo>
                      <a:pt x="34560" y="3588"/>
                      <a:pt x="32341" y="852"/>
                      <a:pt x="29332" y="1"/>
                    </a:cubicBezTo>
                    <a:close/>
                  </a:path>
                </a:pathLst>
              </a:custGeom>
              <a:solidFill>
                <a:srgbClr val="A6A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Google Shape;452;p37">
                <a:extLst>
                  <a:ext uri="{FF2B5EF4-FFF2-40B4-BE49-F238E27FC236}">
                    <a16:creationId xmlns:a16="http://schemas.microsoft.com/office/drawing/2014/main" id="{C482E46B-AF5E-95A0-2DB5-1A372F4537FB}"/>
                  </a:ext>
                </a:extLst>
              </p:cNvPr>
              <p:cNvSpPr/>
              <p:nvPr/>
            </p:nvSpPr>
            <p:spPr>
              <a:xfrm>
                <a:off x="12002000" y="4007950"/>
                <a:ext cx="1587450" cy="84375"/>
              </a:xfrm>
              <a:custGeom>
                <a:avLst/>
                <a:gdLst/>
                <a:ahLst/>
                <a:cxnLst/>
                <a:rect l="l" t="t" r="r" b="b"/>
                <a:pathLst>
                  <a:path w="63498" h="3375" extrusionOk="0">
                    <a:moveTo>
                      <a:pt x="244" y="0"/>
                    </a:moveTo>
                    <a:cubicBezTo>
                      <a:pt x="153" y="1155"/>
                      <a:pt x="92" y="2280"/>
                      <a:pt x="1" y="3374"/>
                    </a:cubicBezTo>
                    <a:lnTo>
                      <a:pt x="63498" y="3374"/>
                    </a:lnTo>
                    <a:cubicBezTo>
                      <a:pt x="63437" y="2250"/>
                      <a:pt x="63346" y="1095"/>
                      <a:pt x="63224" y="0"/>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453;p37">
                <a:extLst>
                  <a:ext uri="{FF2B5EF4-FFF2-40B4-BE49-F238E27FC236}">
                    <a16:creationId xmlns:a16="http://schemas.microsoft.com/office/drawing/2014/main" id="{E7F124CE-5C41-4BB6-7BD2-155DA0D8C2E6}"/>
                  </a:ext>
                </a:extLst>
              </p:cNvPr>
              <p:cNvSpPr/>
              <p:nvPr/>
            </p:nvSpPr>
            <p:spPr>
              <a:xfrm>
                <a:off x="11992125" y="4197925"/>
                <a:ext cx="1611000" cy="84375"/>
              </a:xfrm>
              <a:custGeom>
                <a:avLst/>
                <a:gdLst/>
                <a:ahLst/>
                <a:cxnLst/>
                <a:rect l="l" t="t" r="r" b="b"/>
                <a:pathLst>
                  <a:path w="64440" h="3375" extrusionOk="0">
                    <a:moveTo>
                      <a:pt x="183" y="0"/>
                    </a:moveTo>
                    <a:cubicBezTo>
                      <a:pt x="92" y="1155"/>
                      <a:pt x="31" y="2280"/>
                      <a:pt x="1" y="3374"/>
                    </a:cubicBezTo>
                    <a:lnTo>
                      <a:pt x="64440" y="3374"/>
                    </a:lnTo>
                    <a:cubicBezTo>
                      <a:pt x="64348" y="2250"/>
                      <a:pt x="64288" y="1095"/>
                      <a:pt x="64227" y="0"/>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454;p37">
                <a:extLst>
                  <a:ext uri="{FF2B5EF4-FFF2-40B4-BE49-F238E27FC236}">
                    <a16:creationId xmlns:a16="http://schemas.microsoft.com/office/drawing/2014/main" id="{934ECBA8-2864-4965-DD3F-BB3E03C8F5E9}"/>
                  </a:ext>
                </a:extLst>
              </p:cNvPr>
              <p:cNvSpPr/>
              <p:nvPr/>
            </p:nvSpPr>
            <p:spPr>
              <a:xfrm>
                <a:off x="11983000" y="4387125"/>
                <a:ext cx="1629250" cy="84375"/>
              </a:xfrm>
              <a:custGeom>
                <a:avLst/>
                <a:gdLst/>
                <a:ahLst/>
                <a:cxnLst/>
                <a:rect l="l" t="t" r="r" b="b"/>
                <a:pathLst>
                  <a:path w="65170" h="3375" extrusionOk="0">
                    <a:moveTo>
                      <a:pt x="153" y="1"/>
                    </a:moveTo>
                    <a:cubicBezTo>
                      <a:pt x="92" y="1125"/>
                      <a:pt x="31" y="2280"/>
                      <a:pt x="1" y="3375"/>
                    </a:cubicBezTo>
                    <a:lnTo>
                      <a:pt x="65169" y="3375"/>
                    </a:lnTo>
                    <a:cubicBezTo>
                      <a:pt x="65109" y="2250"/>
                      <a:pt x="65048" y="1125"/>
                      <a:pt x="65048" y="1"/>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455;p37">
                <a:extLst>
                  <a:ext uri="{FF2B5EF4-FFF2-40B4-BE49-F238E27FC236}">
                    <a16:creationId xmlns:a16="http://schemas.microsoft.com/office/drawing/2014/main" id="{B55963FB-A9B8-FA06-2C62-C93CC6030699}"/>
                  </a:ext>
                </a:extLst>
              </p:cNvPr>
              <p:cNvSpPr/>
              <p:nvPr/>
            </p:nvSpPr>
            <p:spPr>
              <a:xfrm>
                <a:off x="11976925" y="4577100"/>
                <a:ext cx="1641400" cy="84375"/>
              </a:xfrm>
              <a:custGeom>
                <a:avLst/>
                <a:gdLst/>
                <a:ahLst/>
                <a:cxnLst/>
                <a:rect l="l" t="t" r="r" b="b"/>
                <a:pathLst>
                  <a:path w="65656" h="3375" extrusionOk="0">
                    <a:moveTo>
                      <a:pt x="62" y="1"/>
                    </a:moveTo>
                    <a:cubicBezTo>
                      <a:pt x="31" y="1125"/>
                      <a:pt x="31" y="2280"/>
                      <a:pt x="1" y="3375"/>
                    </a:cubicBezTo>
                    <a:lnTo>
                      <a:pt x="65656" y="3375"/>
                    </a:lnTo>
                    <a:cubicBezTo>
                      <a:pt x="65656" y="2250"/>
                      <a:pt x="65595" y="1095"/>
                      <a:pt x="65534" y="1"/>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456;p37">
                <a:extLst>
                  <a:ext uri="{FF2B5EF4-FFF2-40B4-BE49-F238E27FC236}">
                    <a16:creationId xmlns:a16="http://schemas.microsoft.com/office/drawing/2014/main" id="{AA9306B5-1049-46E1-E682-CA5214AC8255}"/>
                  </a:ext>
                </a:extLst>
              </p:cNvPr>
              <p:cNvSpPr/>
              <p:nvPr/>
            </p:nvSpPr>
            <p:spPr>
              <a:xfrm>
                <a:off x="11973900" y="4766325"/>
                <a:ext cx="1646700" cy="84375"/>
              </a:xfrm>
              <a:custGeom>
                <a:avLst/>
                <a:gdLst/>
                <a:ahLst/>
                <a:cxnLst/>
                <a:rect l="l" t="t" r="r" b="b"/>
                <a:pathLst>
                  <a:path w="65868" h="3375" extrusionOk="0">
                    <a:moveTo>
                      <a:pt x="31" y="0"/>
                    </a:moveTo>
                    <a:cubicBezTo>
                      <a:pt x="31" y="1155"/>
                      <a:pt x="0" y="2280"/>
                      <a:pt x="0" y="3374"/>
                    </a:cubicBezTo>
                    <a:lnTo>
                      <a:pt x="65868" y="3374"/>
                    </a:lnTo>
                    <a:cubicBezTo>
                      <a:pt x="65868" y="2280"/>
                      <a:pt x="65868" y="1125"/>
                      <a:pt x="65837" y="0"/>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457;p37">
                <a:extLst>
                  <a:ext uri="{FF2B5EF4-FFF2-40B4-BE49-F238E27FC236}">
                    <a16:creationId xmlns:a16="http://schemas.microsoft.com/office/drawing/2014/main" id="{E0A5BDAB-92F5-9182-E144-43BE05999254}"/>
                  </a:ext>
                </a:extLst>
              </p:cNvPr>
              <p:cNvSpPr/>
              <p:nvPr/>
            </p:nvSpPr>
            <p:spPr>
              <a:xfrm>
                <a:off x="11973125" y="4956300"/>
                <a:ext cx="1647475" cy="84350"/>
              </a:xfrm>
              <a:custGeom>
                <a:avLst/>
                <a:gdLst/>
                <a:ahLst/>
                <a:cxnLst/>
                <a:rect l="l" t="t" r="r" b="b"/>
                <a:pathLst>
                  <a:path w="65899" h="3374" extrusionOk="0">
                    <a:moveTo>
                      <a:pt x="1" y="0"/>
                    </a:moveTo>
                    <a:lnTo>
                      <a:pt x="1" y="3374"/>
                    </a:lnTo>
                    <a:lnTo>
                      <a:pt x="65868" y="3374"/>
                    </a:lnTo>
                    <a:cubicBezTo>
                      <a:pt x="65899" y="2219"/>
                      <a:pt x="65899" y="1094"/>
                      <a:pt x="65899" y="0"/>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458;p37">
                <a:extLst>
                  <a:ext uri="{FF2B5EF4-FFF2-40B4-BE49-F238E27FC236}">
                    <a16:creationId xmlns:a16="http://schemas.microsoft.com/office/drawing/2014/main" id="{21613C21-5FD8-786D-83E4-77F796540E89}"/>
                  </a:ext>
                </a:extLst>
              </p:cNvPr>
              <p:cNvSpPr/>
              <p:nvPr/>
            </p:nvSpPr>
            <p:spPr>
              <a:xfrm>
                <a:off x="11973900" y="5146250"/>
                <a:ext cx="1644425" cy="84375"/>
              </a:xfrm>
              <a:custGeom>
                <a:avLst/>
                <a:gdLst/>
                <a:ahLst/>
                <a:cxnLst/>
                <a:rect l="l" t="t" r="r" b="b"/>
                <a:pathLst>
                  <a:path w="65777" h="3375" extrusionOk="0">
                    <a:moveTo>
                      <a:pt x="0" y="1"/>
                    </a:moveTo>
                    <a:cubicBezTo>
                      <a:pt x="0" y="1217"/>
                      <a:pt x="31" y="2311"/>
                      <a:pt x="31" y="3375"/>
                    </a:cubicBezTo>
                    <a:lnTo>
                      <a:pt x="65655" y="3375"/>
                    </a:lnTo>
                    <a:cubicBezTo>
                      <a:pt x="65685" y="2220"/>
                      <a:pt x="65716" y="1095"/>
                      <a:pt x="65777" y="1"/>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459;p37">
                <a:extLst>
                  <a:ext uri="{FF2B5EF4-FFF2-40B4-BE49-F238E27FC236}">
                    <a16:creationId xmlns:a16="http://schemas.microsoft.com/office/drawing/2014/main" id="{3942C8AB-7BF4-61FD-F18A-5FA292EBD491}"/>
                  </a:ext>
                </a:extLst>
              </p:cNvPr>
              <p:cNvSpPr/>
              <p:nvPr/>
            </p:nvSpPr>
            <p:spPr>
              <a:xfrm>
                <a:off x="10881925" y="1238900"/>
                <a:ext cx="3526700" cy="2480325"/>
              </a:xfrm>
              <a:custGeom>
                <a:avLst/>
                <a:gdLst/>
                <a:ahLst/>
                <a:cxnLst/>
                <a:rect l="l" t="t" r="r" b="b"/>
                <a:pathLst>
                  <a:path w="141068" h="99213"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gradFill>
                <a:gsLst>
                  <a:gs pos="0">
                    <a:srgbClr val="84BDE7">
                      <a:alpha val="63921"/>
                    </a:srgbClr>
                  </a:gs>
                  <a:gs pos="100000">
                    <a:srgbClr val="84BDE7">
                      <a:alpha val="10196"/>
                    </a:srgbClr>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3" name="Google Shape;460;p37">
                <a:extLst>
                  <a:ext uri="{FF2B5EF4-FFF2-40B4-BE49-F238E27FC236}">
                    <a16:creationId xmlns:a16="http://schemas.microsoft.com/office/drawing/2014/main" id="{C77239A4-145F-C597-2273-502FDC5DE462}"/>
                  </a:ext>
                </a:extLst>
              </p:cNvPr>
              <p:cNvSpPr/>
              <p:nvPr/>
            </p:nvSpPr>
            <p:spPr>
              <a:xfrm>
                <a:off x="10881925" y="1238900"/>
                <a:ext cx="3526700" cy="2480325"/>
              </a:xfrm>
              <a:custGeom>
                <a:avLst/>
                <a:gdLst/>
                <a:ahLst/>
                <a:cxnLst/>
                <a:rect l="l" t="t" r="r" b="b"/>
                <a:pathLst>
                  <a:path w="141068" h="99213" fill="none"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noFill/>
              <a:ln w="220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461;p37">
                <a:extLst>
                  <a:ext uri="{FF2B5EF4-FFF2-40B4-BE49-F238E27FC236}">
                    <a16:creationId xmlns:a16="http://schemas.microsoft.com/office/drawing/2014/main" id="{3014D2C3-1A7D-3FDD-A50A-6038C125D469}"/>
                  </a:ext>
                </a:extLst>
              </p:cNvPr>
              <p:cNvSpPr/>
              <p:nvPr/>
            </p:nvSpPr>
            <p:spPr>
              <a:xfrm>
                <a:off x="10381150" y="1526150"/>
                <a:ext cx="632275" cy="1265250"/>
              </a:xfrm>
              <a:custGeom>
                <a:avLst/>
                <a:gdLst/>
                <a:ahLst/>
                <a:cxnLst/>
                <a:rect l="l" t="t" r="r" b="b"/>
                <a:pathLst>
                  <a:path w="25291" h="50610" fill="none" extrusionOk="0">
                    <a:moveTo>
                      <a:pt x="25290" y="50609"/>
                    </a:moveTo>
                    <a:cubicBezTo>
                      <a:pt x="11308" y="50609"/>
                      <a:pt x="1" y="39272"/>
                      <a:pt x="1" y="25290"/>
                    </a:cubicBezTo>
                    <a:cubicBezTo>
                      <a:pt x="1" y="11308"/>
                      <a:pt x="11308" y="0"/>
                      <a:pt x="25290" y="0"/>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462;p37">
                <a:extLst>
                  <a:ext uri="{FF2B5EF4-FFF2-40B4-BE49-F238E27FC236}">
                    <a16:creationId xmlns:a16="http://schemas.microsoft.com/office/drawing/2014/main" id="{8FC81351-EEBB-8596-F3BA-60A1DB4EFDFD}"/>
                  </a:ext>
                </a:extLst>
              </p:cNvPr>
              <p:cNvSpPr/>
              <p:nvPr/>
            </p:nvSpPr>
            <p:spPr>
              <a:xfrm>
                <a:off x="11013400" y="1637850"/>
                <a:ext cx="520550" cy="1041075"/>
              </a:xfrm>
              <a:custGeom>
                <a:avLst/>
                <a:gdLst/>
                <a:ahLst/>
                <a:cxnLst/>
                <a:rect l="l" t="t" r="r" b="b"/>
                <a:pathLst>
                  <a:path w="20822" h="41643" fill="none" extrusionOk="0">
                    <a:moveTo>
                      <a:pt x="0" y="1"/>
                    </a:moveTo>
                    <a:cubicBezTo>
                      <a:pt x="11520" y="1"/>
                      <a:pt x="20821" y="9362"/>
                      <a:pt x="20821" y="20822"/>
                    </a:cubicBezTo>
                    <a:cubicBezTo>
                      <a:pt x="20821" y="32341"/>
                      <a:pt x="11490" y="41643"/>
                      <a:pt x="0" y="41643"/>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6" name="Google Shape;463;p37">
                <a:extLst>
                  <a:ext uri="{FF2B5EF4-FFF2-40B4-BE49-F238E27FC236}">
                    <a16:creationId xmlns:a16="http://schemas.microsoft.com/office/drawing/2014/main" id="{F8AF2260-CC2A-99C8-ABEE-A5CB9E53E7F6}"/>
                  </a:ext>
                </a:extLst>
              </p:cNvPr>
              <p:cNvSpPr/>
              <p:nvPr/>
            </p:nvSpPr>
            <p:spPr>
              <a:xfrm>
                <a:off x="10603800" y="1749550"/>
                <a:ext cx="409625" cy="818425"/>
              </a:xfrm>
              <a:custGeom>
                <a:avLst/>
                <a:gdLst/>
                <a:ahLst/>
                <a:cxnLst/>
                <a:rect l="l" t="t" r="r" b="b"/>
                <a:pathLst>
                  <a:path w="16385" h="32737" fill="none" extrusionOk="0">
                    <a:moveTo>
                      <a:pt x="16384" y="32737"/>
                    </a:moveTo>
                    <a:cubicBezTo>
                      <a:pt x="7357" y="32737"/>
                      <a:pt x="1" y="25411"/>
                      <a:pt x="1" y="16354"/>
                    </a:cubicBezTo>
                    <a:cubicBezTo>
                      <a:pt x="1" y="7326"/>
                      <a:pt x="7357" y="1"/>
                      <a:pt x="16384" y="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7" name="Google Shape;464;p37">
                <a:extLst>
                  <a:ext uri="{FF2B5EF4-FFF2-40B4-BE49-F238E27FC236}">
                    <a16:creationId xmlns:a16="http://schemas.microsoft.com/office/drawing/2014/main" id="{CCA88825-37D0-0356-F948-9F439912D11C}"/>
                  </a:ext>
                </a:extLst>
              </p:cNvPr>
              <p:cNvSpPr/>
              <p:nvPr/>
            </p:nvSpPr>
            <p:spPr>
              <a:xfrm>
                <a:off x="11013400" y="1861250"/>
                <a:ext cx="297125" cy="595025"/>
              </a:xfrm>
              <a:custGeom>
                <a:avLst/>
                <a:gdLst/>
                <a:ahLst/>
                <a:cxnLst/>
                <a:rect l="l" t="t" r="r" b="b"/>
                <a:pathLst>
                  <a:path w="11885" h="23801" fill="none" extrusionOk="0">
                    <a:moveTo>
                      <a:pt x="0" y="1"/>
                    </a:moveTo>
                    <a:cubicBezTo>
                      <a:pt x="6566" y="1"/>
                      <a:pt x="11885" y="5320"/>
                      <a:pt x="11885" y="11886"/>
                    </a:cubicBezTo>
                    <a:cubicBezTo>
                      <a:pt x="11885" y="18481"/>
                      <a:pt x="6566" y="23801"/>
                      <a:pt x="0" y="2380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Google Shape;465;p37">
                <a:extLst>
                  <a:ext uri="{FF2B5EF4-FFF2-40B4-BE49-F238E27FC236}">
                    <a16:creationId xmlns:a16="http://schemas.microsoft.com/office/drawing/2014/main" id="{2033CA8F-888D-76F3-200A-DC9BCFFEB9A1}"/>
                  </a:ext>
                </a:extLst>
              </p:cNvPr>
              <p:cNvSpPr/>
              <p:nvPr/>
            </p:nvSpPr>
            <p:spPr>
              <a:xfrm>
                <a:off x="10808975" y="1953975"/>
                <a:ext cx="409600" cy="410350"/>
              </a:xfrm>
              <a:custGeom>
                <a:avLst/>
                <a:gdLst/>
                <a:ahLst/>
                <a:cxnLst/>
                <a:rect l="l" t="t" r="r" b="b"/>
                <a:pathLst>
                  <a:path w="16384" h="16414" fill="none" extrusionOk="0">
                    <a:moveTo>
                      <a:pt x="9910" y="973"/>
                    </a:moveTo>
                    <a:cubicBezTo>
                      <a:pt x="13891" y="1915"/>
                      <a:pt x="16384" y="5927"/>
                      <a:pt x="15442" y="9909"/>
                    </a:cubicBezTo>
                    <a:cubicBezTo>
                      <a:pt x="14499" y="13921"/>
                      <a:pt x="10487" y="16414"/>
                      <a:pt x="6475" y="15441"/>
                    </a:cubicBezTo>
                    <a:cubicBezTo>
                      <a:pt x="2463" y="14499"/>
                      <a:pt x="1" y="10487"/>
                      <a:pt x="943" y="6505"/>
                    </a:cubicBezTo>
                    <a:cubicBezTo>
                      <a:pt x="1885" y="2493"/>
                      <a:pt x="5897" y="0"/>
                      <a:pt x="9910" y="973"/>
                    </a:cubicBezTo>
                    <a:close/>
                  </a:path>
                </a:pathLst>
              </a:custGeom>
              <a:noFill/>
              <a:ln w="281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9" name="Google Shape;466;p37">
                <a:extLst>
                  <a:ext uri="{FF2B5EF4-FFF2-40B4-BE49-F238E27FC236}">
                    <a16:creationId xmlns:a16="http://schemas.microsoft.com/office/drawing/2014/main" id="{3510ADBB-60D2-7367-EFB3-52BE6C546B68}"/>
                  </a:ext>
                </a:extLst>
              </p:cNvPr>
              <p:cNvSpPr/>
              <p:nvPr/>
            </p:nvSpPr>
            <p:spPr>
              <a:xfrm>
                <a:off x="10907000" y="2062325"/>
                <a:ext cx="213550" cy="193650"/>
              </a:xfrm>
              <a:custGeom>
                <a:avLst/>
                <a:gdLst/>
                <a:ahLst/>
                <a:cxnLst/>
                <a:rect l="l" t="t" r="r" b="b"/>
                <a:pathLst>
                  <a:path w="8542" h="7746" extrusionOk="0">
                    <a:moveTo>
                      <a:pt x="4272" y="1"/>
                    </a:moveTo>
                    <a:cubicBezTo>
                      <a:pt x="2510" y="1"/>
                      <a:pt x="930" y="1195"/>
                      <a:pt x="487" y="2991"/>
                    </a:cubicBezTo>
                    <a:cubicBezTo>
                      <a:pt x="1" y="5058"/>
                      <a:pt x="1308" y="7156"/>
                      <a:pt x="3375" y="7642"/>
                    </a:cubicBezTo>
                    <a:cubicBezTo>
                      <a:pt x="3675" y="7712"/>
                      <a:pt x="3976" y="7745"/>
                      <a:pt x="4271" y="7745"/>
                    </a:cubicBezTo>
                    <a:cubicBezTo>
                      <a:pt x="6033" y="7745"/>
                      <a:pt x="7613" y="6551"/>
                      <a:pt x="8056" y="4754"/>
                    </a:cubicBezTo>
                    <a:cubicBezTo>
                      <a:pt x="8542" y="2688"/>
                      <a:pt x="7235" y="590"/>
                      <a:pt x="5168" y="104"/>
                    </a:cubicBezTo>
                    <a:cubicBezTo>
                      <a:pt x="4867" y="34"/>
                      <a:pt x="4567" y="1"/>
                      <a:pt x="427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Google Shape;467;p37">
                <a:extLst>
                  <a:ext uri="{FF2B5EF4-FFF2-40B4-BE49-F238E27FC236}">
                    <a16:creationId xmlns:a16="http://schemas.microsoft.com/office/drawing/2014/main" id="{B58022FC-ABF2-0BEC-823A-A144FCE94610}"/>
                  </a:ext>
                </a:extLst>
              </p:cNvPr>
              <p:cNvSpPr/>
              <p:nvPr/>
            </p:nvSpPr>
            <p:spPr>
              <a:xfrm>
                <a:off x="10524775" y="1662175"/>
                <a:ext cx="991700" cy="991675"/>
              </a:xfrm>
              <a:custGeom>
                <a:avLst/>
                <a:gdLst/>
                <a:ahLst/>
                <a:cxnLst/>
                <a:rect l="l" t="t" r="r" b="b"/>
                <a:pathLst>
                  <a:path w="39668" h="39667" extrusionOk="0">
                    <a:moveTo>
                      <a:pt x="39667" y="19818"/>
                    </a:moveTo>
                    <a:cubicBezTo>
                      <a:pt x="39667" y="30761"/>
                      <a:pt x="30791" y="39666"/>
                      <a:pt x="19849" y="39666"/>
                    </a:cubicBezTo>
                    <a:cubicBezTo>
                      <a:pt x="8907" y="39666"/>
                      <a:pt x="1" y="30761"/>
                      <a:pt x="1" y="19818"/>
                    </a:cubicBezTo>
                    <a:cubicBezTo>
                      <a:pt x="1" y="8876"/>
                      <a:pt x="8907" y="0"/>
                      <a:pt x="19849" y="0"/>
                    </a:cubicBezTo>
                    <a:cubicBezTo>
                      <a:pt x="30791" y="0"/>
                      <a:pt x="39667" y="8876"/>
                      <a:pt x="39667" y="19818"/>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468;p37">
                <a:extLst>
                  <a:ext uri="{FF2B5EF4-FFF2-40B4-BE49-F238E27FC236}">
                    <a16:creationId xmlns:a16="http://schemas.microsoft.com/office/drawing/2014/main" id="{5DB473AB-0952-FC4E-D15D-3324722BDD04}"/>
                  </a:ext>
                </a:extLst>
              </p:cNvPr>
              <p:cNvSpPr/>
              <p:nvPr/>
            </p:nvSpPr>
            <p:spPr>
              <a:xfrm>
                <a:off x="10729950" y="1867350"/>
                <a:ext cx="581350" cy="581325"/>
              </a:xfrm>
              <a:custGeom>
                <a:avLst/>
                <a:gdLst/>
                <a:ahLst/>
                <a:cxnLst/>
                <a:rect l="l" t="t" r="r" b="b"/>
                <a:pathLst>
                  <a:path w="23254" h="23253" extrusionOk="0">
                    <a:moveTo>
                      <a:pt x="23253" y="11611"/>
                    </a:moveTo>
                    <a:cubicBezTo>
                      <a:pt x="23253" y="18025"/>
                      <a:pt x="18056" y="23253"/>
                      <a:pt x="11642" y="23253"/>
                    </a:cubicBezTo>
                    <a:cubicBezTo>
                      <a:pt x="5229" y="23253"/>
                      <a:pt x="0" y="18025"/>
                      <a:pt x="0" y="11611"/>
                    </a:cubicBezTo>
                    <a:cubicBezTo>
                      <a:pt x="0" y="5198"/>
                      <a:pt x="5229" y="0"/>
                      <a:pt x="11642" y="0"/>
                    </a:cubicBezTo>
                    <a:cubicBezTo>
                      <a:pt x="18056" y="0"/>
                      <a:pt x="23253" y="5198"/>
                      <a:pt x="23253" y="1161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 name="Google Shape;469;p37">
                <a:extLst>
                  <a:ext uri="{FF2B5EF4-FFF2-40B4-BE49-F238E27FC236}">
                    <a16:creationId xmlns:a16="http://schemas.microsoft.com/office/drawing/2014/main" id="{ED82BF34-469E-499A-A86B-727FB911AA5D}"/>
                  </a:ext>
                </a:extLst>
              </p:cNvPr>
              <p:cNvSpPr/>
              <p:nvPr/>
            </p:nvSpPr>
            <p:spPr>
              <a:xfrm>
                <a:off x="13163875" y="1450150"/>
                <a:ext cx="1215100" cy="829075"/>
              </a:xfrm>
              <a:custGeom>
                <a:avLst/>
                <a:gdLst/>
                <a:ahLst/>
                <a:cxnLst/>
                <a:rect l="l" t="t" r="r" b="b"/>
                <a:pathLst>
                  <a:path w="48604" h="33163" extrusionOk="0">
                    <a:moveTo>
                      <a:pt x="3679" y="1"/>
                    </a:moveTo>
                    <a:cubicBezTo>
                      <a:pt x="1673" y="1"/>
                      <a:pt x="1" y="1642"/>
                      <a:pt x="1" y="3679"/>
                    </a:cubicBezTo>
                    <a:lnTo>
                      <a:pt x="1" y="29485"/>
                    </a:lnTo>
                    <a:cubicBezTo>
                      <a:pt x="1" y="31491"/>
                      <a:pt x="1642" y="33162"/>
                      <a:pt x="3679" y="33162"/>
                    </a:cubicBezTo>
                    <a:lnTo>
                      <a:pt x="44926" y="33162"/>
                    </a:lnTo>
                    <a:cubicBezTo>
                      <a:pt x="46932" y="33162"/>
                      <a:pt x="48604" y="31521"/>
                      <a:pt x="48604" y="29485"/>
                    </a:cubicBezTo>
                    <a:lnTo>
                      <a:pt x="48604" y="3679"/>
                    </a:lnTo>
                    <a:cubicBezTo>
                      <a:pt x="48604" y="1673"/>
                      <a:pt x="46962" y="1"/>
                      <a:pt x="44926"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470;p37">
                <a:extLst>
                  <a:ext uri="{FF2B5EF4-FFF2-40B4-BE49-F238E27FC236}">
                    <a16:creationId xmlns:a16="http://schemas.microsoft.com/office/drawing/2014/main" id="{BC5D1692-D847-59DF-36E9-0F0696369FE4}"/>
                  </a:ext>
                </a:extLst>
              </p:cNvPr>
              <p:cNvSpPr/>
              <p:nvPr/>
            </p:nvSpPr>
            <p:spPr>
              <a:xfrm>
                <a:off x="13163875" y="1450150"/>
                <a:ext cx="1215100" cy="829075"/>
              </a:xfrm>
              <a:custGeom>
                <a:avLst/>
                <a:gdLst/>
                <a:ahLst/>
                <a:cxnLst/>
                <a:rect l="l" t="t" r="r" b="b"/>
                <a:pathLst>
                  <a:path w="48604" h="33163" fill="none" extrusionOk="0">
                    <a:moveTo>
                      <a:pt x="44926" y="33162"/>
                    </a:moveTo>
                    <a:lnTo>
                      <a:pt x="3679" y="33162"/>
                    </a:lnTo>
                    <a:cubicBezTo>
                      <a:pt x="1642" y="33162"/>
                      <a:pt x="1" y="31491"/>
                      <a:pt x="1" y="29485"/>
                    </a:cubicBezTo>
                    <a:lnTo>
                      <a:pt x="1" y="3679"/>
                    </a:lnTo>
                    <a:cubicBezTo>
                      <a:pt x="1" y="1642"/>
                      <a:pt x="1673" y="1"/>
                      <a:pt x="3679" y="1"/>
                    </a:cubicBezTo>
                    <a:lnTo>
                      <a:pt x="44926" y="1"/>
                    </a:lnTo>
                    <a:cubicBezTo>
                      <a:pt x="46962" y="1"/>
                      <a:pt x="48604" y="1673"/>
                      <a:pt x="48604" y="3679"/>
                    </a:cubicBezTo>
                    <a:lnTo>
                      <a:pt x="48604" y="29485"/>
                    </a:lnTo>
                    <a:cubicBezTo>
                      <a:pt x="48604" y="31521"/>
                      <a:pt x="46932" y="33162"/>
                      <a:pt x="44926" y="33162"/>
                    </a:cubicBezTo>
                    <a:close/>
                  </a:path>
                </a:pathLst>
              </a:custGeom>
              <a:noFill/>
              <a:ln w="9875"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471;p37">
                <a:extLst>
                  <a:ext uri="{FF2B5EF4-FFF2-40B4-BE49-F238E27FC236}">
                    <a16:creationId xmlns:a16="http://schemas.microsoft.com/office/drawing/2014/main" id="{6DC80F14-8772-5BE4-EF1D-2309E334DFBD}"/>
                  </a:ext>
                </a:extLst>
              </p:cNvPr>
              <p:cNvSpPr/>
              <p:nvPr/>
            </p:nvSpPr>
            <p:spPr>
              <a:xfrm>
                <a:off x="14128950" y="1584650"/>
                <a:ext cx="95000" cy="95025"/>
              </a:xfrm>
              <a:custGeom>
                <a:avLst/>
                <a:gdLst/>
                <a:ahLst/>
                <a:cxnLst/>
                <a:rect l="l" t="t" r="r" b="b"/>
                <a:pathLst>
                  <a:path w="3800" h="3801" extrusionOk="0">
                    <a:moveTo>
                      <a:pt x="1915" y="1"/>
                    </a:moveTo>
                    <a:cubicBezTo>
                      <a:pt x="852" y="1"/>
                      <a:pt x="0" y="882"/>
                      <a:pt x="0" y="1916"/>
                    </a:cubicBezTo>
                    <a:cubicBezTo>
                      <a:pt x="0" y="2980"/>
                      <a:pt x="852" y="3800"/>
                      <a:pt x="1915" y="3800"/>
                    </a:cubicBezTo>
                    <a:cubicBezTo>
                      <a:pt x="2979" y="3800"/>
                      <a:pt x="3800" y="2949"/>
                      <a:pt x="3800" y="1916"/>
                    </a:cubicBezTo>
                    <a:cubicBezTo>
                      <a:pt x="3800" y="882"/>
                      <a:pt x="2979" y="1"/>
                      <a:pt x="1915" y="1"/>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472;p37">
                <a:extLst>
                  <a:ext uri="{FF2B5EF4-FFF2-40B4-BE49-F238E27FC236}">
                    <a16:creationId xmlns:a16="http://schemas.microsoft.com/office/drawing/2014/main" id="{1C72FEA6-D9F5-A577-D8E6-2A8F097C2598}"/>
                  </a:ext>
                </a:extLst>
              </p:cNvPr>
              <p:cNvSpPr/>
              <p:nvPr/>
            </p:nvSpPr>
            <p:spPr>
              <a:xfrm>
                <a:off x="13377425" y="2058075"/>
                <a:ext cx="53200" cy="53225"/>
              </a:xfrm>
              <a:custGeom>
                <a:avLst/>
                <a:gdLst/>
                <a:ahLst/>
                <a:cxnLst/>
                <a:rect l="l" t="t" r="r" b="b"/>
                <a:pathLst>
                  <a:path w="2128" h="2129" extrusionOk="0">
                    <a:moveTo>
                      <a:pt x="1064" y="0"/>
                    </a:moveTo>
                    <a:cubicBezTo>
                      <a:pt x="517" y="0"/>
                      <a:pt x="0" y="456"/>
                      <a:pt x="0" y="1064"/>
                    </a:cubicBezTo>
                    <a:cubicBezTo>
                      <a:pt x="0" y="1642"/>
                      <a:pt x="456" y="2128"/>
                      <a:pt x="1064" y="2128"/>
                    </a:cubicBezTo>
                    <a:cubicBezTo>
                      <a:pt x="1641" y="2128"/>
                      <a:pt x="2128" y="1672"/>
                      <a:pt x="2128" y="1064"/>
                    </a:cubicBezTo>
                    <a:cubicBezTo>
                      <a:pt x="2128" y="487"/>
                      <a:pt x="1641" y="0"/>
                      <a:pt x="1064" y="0"/>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6" name="Google Shape;473;p37">
                <a:extLst>
                  <a:ext uri="{FF2B5EF4-FFF2-40B4-BE49-F238E27FC236}">
                    <a16:creationId xmlns:a16="http://schemas.microsoft.com/office/drawing/2014/main" id="{CF6E56B1-B110-0663-9510-FBC6A6AD4ACF}"/>
                  </a:ext>
                </a:extLst>
              </p:cNvPr>
              <p:cNvSpPr/>
              <p:nvPr/>
            </p:nvSpPr>
            <p:spPr>
              <a:xfrm>
                <a:off x="14119825" y="2095300"/>
                <a:ext cx="41825" cy="41075"/>
              </a:xfrm>
              <a:custGeom>
                <a:avLst/>
                <a:gdLst/>
                <a:ahLst/>
                <a:cxnLst/>
                <a:rect l="l" t="t" r="r" b="b"/>
                <a:pathLst>
                  <a:path w="1673" h="1643"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474;p37">
                <a:extLst>
                  <a:ext uri="{FF2B5EF4-FFF2-40B4-BE49-F238E27FC236}">
                    <a16:creationId xmlns:a16="http://schemas.microsoft.com/office/drawing/2014/main" id="{6C89D5C6-B993-026D-F358-0DB1DE5F9113}"/>
                  </a:ext>
                </a:extLst>
              </p:cNvPr>
              <p:cNvSpPr/>
              <p:nvPr/>
            </p:nvSpPr>
            <p:spPr>
              <a:xfrm>
                <a:off x="13502800" y="1639375"/>
                <a:ext cx="95000" cy="95000"/>
              </a:xfrm>
              <a:custGeom>
                <a:avLst/>
                <a:gdLst/>
                <a:ahLst/>
                <a:cxnLst/>
                <a:rect l="l" t="t" r="r" b="b"/>
                <a:pathLst>
                  <a:path w="3800" h="3800" extrusionOk="0">
                    <a:moveTo>
                      <a:pt x="1915" y="0"/>
                    </a:moveTo>
                    <a:cubicBezTo>
                      <a:pt x="851" y="0"/>
                      <a:pt x="0" y="821"/>
                      <a:pt x="0" y="1885"/>
                    </a:cubicBezTo>
                    <a:cubicBezTo>
                      <a:pt x="0" y="2949"/>
                      <a:pt x="851" y="3800"/>
                      <a:pt x="1915" y="3800"/>
                    </a:cubicBezTo>
                    <a:cubicBezTo>
                      <a:pt x="2949" y="3800"/>
                      <a:pt x="3800" y="2949"/>
                      <a:pt x="3800" y="1885"/>
                    </a:cubicBezTo>
                    <a:cubicBezTo>
                      <a:pt x="3800" y="821"/>
                      <a:pt x="2949" y="0"/>
                      <a:pt x="1915" y="0"/>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475;p37">
                <a:extLst>
                  <a:ext uri="{FF2B5EF4-FFF2-40B4-BE49-F238E27FC236}">
                    <a16:creationId xmlns:a16="http://schemas.microsoft.com/office/drawing/2014/main" id="{5D430D20-B4E4-289A-5E93-3AD800B76BF2}"/>
                  </a:ext>
                </a:extLst>
              </p:cNvPr>
              <p:cNvSpPr/>
              <p:nvPr/>
            </p:nvSpPr>
            <p:spPr>
              <a:xfrm>
                <a:off x="14080325" y="1283750"/>
                <a:ext cx="496975" cy="340450"/>
              </a:xfrm>
              <a:custGeom>
                <a:avLst/>
                <a:gdLst/>
                <a:ahLst/>
                <a:cxnLst/>
                <a:rect l="l" t="t" r="r" b="b"/>
                <a:pathLst>
                  <a:path w="19879" h="13618" extrusionOk="0">
                    <a:moveTo>
                      <a:pt x="1520" y="0"/>
                    </a:moveTo>
                    <a:cubicBezTo>
                      <a:pt x="699" y="0"/>
                      <a:pt x="0" y="699"/>
                      <a:pt x="0" y="1520"/>
                    </a:cubicBezTo>
                    <a:lnTo>
                      <a:pt x="0" y="12098"/>
                    </a:lnTo>
                    <a:cubicBezTo>
                      <a:pt x="0" y="12918"/>
                      <a:pt x="699" y="13617"/>
                      <a:pt x="1520" y="13617"/>
                    </a:cubicBezTo>
                    <a:lnTo>
                      <a:pt x="18359" y="13617"/>
                    </a:lnTo>
                    <a:cubicBezTo>
                      <a:pt x="19210" y="13617"/>
                      <a:pt x="19879" y="12918"/>
                      <a:pt x="19879" y="12098"/>
                    </a:cubicBezTo>
                    <a:lnTo>
                      <a:pt x="19879" y="1520"/>
                    </a:lnTo>
                    <a:cubicBezTo>
                      <a:pt x="19879" y="699"/>
                      <a:pt x="19210" y="0"/>
                      <a:pt x="18359" y="0"/>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9" name="Google Shape;476;p37">
                <a:extLst>
                  <a:ext uri="{FF2B5EF4-FFF2-40B4-BE49-F238E27FC236}">
                    <a16:creationId xmlns:a16="http://schemas.microsoft.com/office/drawing/2014/main" id="{D35E5DD3-74C1-331B-034E-E080A0722445}"/>
                  </a:ext>
                </a:extLst>
              </p:cNvPr>
              <p:cNvSpPr/>
              <p:nvPr/>
            </p:nvSpPr>
            <p:spPr>
              <a:xfrm>
                <a:off x="14080325" y="1283750"/>
                <a:ext cx="496975" cy="340450"/>
              </a:xfrm>
              <a:custGeom>
                <a:avLst/>
                <a:gdLst/>
                <a:ahLst/>
                <a:cxnLst/>
                <a:rect l="l" t="t" r="r" b="b"/>
                <a:pathLst>
                  <a:path w="19879" h="13618" fill="none" extrusionOk="0">
                    <a:moveTo>
                      <a:pt x="18359" y="13617"/>
                    </a:moveTo>
                    <a:lnTo>
                      <a:pt x="1520" y="13617"/>
                    </a:lnTo>
                    <a:cubicBezTo>
                      <a:pt x="699" y="13617"/>
                      <a:pt x="0" y="12918"/>
                      <a:pt x="0" y="12098"/>
                    </a:cubicBezTo>
                    <a:lnTo>
                      <a:pt x="0" y="1520"/>
                    </a:lnTo>
                    <a:cubicBezTo>
                      <a:pt x="0" y="699"/>
                      <a:pt x="699" y="0"/>
                      <a:pt x="1520" y="0"/>
                    </a:cubicBezTo>
                    <a:lnTo>
                      <a:pt x="18359" y="0"/>
                    </a:lnTo>
                    <a:cubicBezTo>
                      <a:pt x="19210" y="0"/>
                      <a:pt x="19879" y="699"/>
                      <a:pt x="19879" y="1520"/>
                    </a:cubicBezTo>
                    <a:lnTo>
                      <a:pt x="19879" y="12098"/>
                    </a:lnTo>
                    <a:cubicBezTo>
                      <a:pt x="19879" y="12918"/>
                      <a:pt x="19210" y="13617"/>
                      <a:pt x="18359" y="13617"/>
                    </a:cubicBezTo>
                    <a:close/>
                  </a:path>
                </a:pathLst>
              </a:custGeom>
              <a:solidFill>
                <a:srgbClr val="92F7FF">
                  <a:alpha val="40650"/>
                </a:srgbClr>
              </a:solid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0" name="Google Shape;477;p37">
                <a:extLst>
                  <a:ext uri="{FF2B5EF4-FFF2-40B4-BE49-F238E27FC236}">
                    <a16:creationId xmlns:a16="http://schemas.microsoft.com/office/drawing/2014/main" id="{67DE5F5E-F914-B206-3E1D-FCBE699707EB}"/>
                  </a:ext>
                </a:extLst>
              </p:cNvPr>
              <p:cNvSpPr/>
              <p:nvPr/>
            </p:nvSpPr>
            <p:spPr>
              <a:xfrm>
                <a:off x="14475450" y="133997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1" name="Google Shape;478;p37">
                <a:extLst>
                  <a:ext uri="{FF2B5EF4-FFF2-40B4-BE49-F238E27FC236}">
                    <a16:creationId xmlns:a16="http://schemas.microsoft.com/office/drawing/2014/main" id="{F2AD68E7-2B67-6060-D1E4-A65D120A453A}"/>
                  </a:ext>
                </a:extLst>
              </p:cNvPr>
              <p:cNvSpPr/>
              <p:nvPr/>
            </p:nvSpPr>
            <p:spPr>
              <a:xfrm>
                <a:off x="14166950" y="1533000"/>
                <a:ext cx="22825" cy="22800"/>
              </a:xfrm>
              <a:custGeom>
                <a:avLst/>
                <a:gdLst/>
                <a:ahLst/>
                <a:cxnLst/>
                <a:rect l="l" t="t" r="r" b="b"/>
                <a:pathLst>
                  <a:path w="913" h="912" extrusionOk="0">
                    <a:moveTo>
                      <a:pt x="456" y="0"/>
                    </a:moveTo>
                    <a:cubicBezTo>
                      <a:pt x="183" y="0"/>
                      <a:pt x="0" y="213"/>
                      <a:pt x="0" y="456"/>
                    </a:cubicBezTo>
                    <a:cubicBezTo>
                      <a:pt x="0" y="699"/>
                      <a:pt x="243" y="912"/>
                      <a:pt x="456" y="912"/>
                    </a:cubicBezTo>
                    <a:cubicBezTo>
                      <a:pt x="730" y="912"/>
                      <a:pt x="912" y="669"/>
                      <a:pt x="912" y="456"/>
                    </a:cubicBezTo>
                    <a:cubicBezTo>
                      <a:pt x="912" y="182"/>
                      <a:pt x="699" y="0"/>
                      <a:pt x="456" y="0"/>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 name="Google Shape;479;p37">
                <a:extLst>
                  <a:ext uri="{FF2B5EF4-FFF2-40B4-BE49-F238E27FC236}">
                    <a16:creationId xmlns:a16="http://schemas.microsoft.com/office/drawing/2014/main" id="{4AA0FBFC-4FE0-0E55-CA2A-BAB01C2AE766}"/>
                  </a:ext>
                </a:extLst>
              </p:cNvPr>
              <p:cNvSpPr/>
              <p:nvPr/>
            </p:nvSpPr>
            <p:spPr>
              <a:xfrm>
                <a:off x="14470900" y="1548175"/>
                <a:ext cx="17500" cy="16750"/>
              </a:xfrm>
              <a:custGeom>
                <a:avLst/>
                <a:gdLst/>
                <a:ahLst/>
                <a:cxnLst/>
                <a:rect l="l" t="t" r="r" b="b"/>
                <a:pathLst>
                  <a:path w="700" h="670" extrusionOk="0">
                    <a:moveTo>
                      <a:pt x="335" y="1"/>
                    </a:moveTo>
                    <a:cubicBezTo>
                      <a:pt x="153" y="1"/>
                      <a:pt x="1" y="153"/>
                      <a:pt x="1" y="335"/>
                    </a:cubicBezTo>
                    <a:cubicBezTo>
                      <a:pt x="1" y="518"/>
                      <a:pt x="153" y="670"/>
                      <a:pt x="335" y="670"/>
                    </a:cubicBezTo>
                    <a:cubicBezTo>
                      <a:pt x="548" y="670"/>
                      <a:pt x="700" y="518"/>
                      <a:pt x="700" y="335"/>
                    </a:cubicBezTo>
                    <a:cubicBezTo>
                      <a:pt x="700" y="153"/>
                      <a:pt x="548" y="31"/>
                      <a:pt x="335" y="1"/>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3" name="Google Shape;480;p37">
                <a:extLst>
                  <a:ext uri="{FF2B5EF4-FFF2-40B4-BE49-F238E27FC236}">
                    <a16:creationId xmlns:a16="http://schemas.microsoft.com/office/drawing/2014/main" id="{6684523E-2B46-EB85-AB8B-6DD020F9BDEB}"/>
                  </a:ext>
                </a:extLst>
              </p:cNvPr>
              <p:cNvSpPr/>
              <p:nvPr/>
            </p:nvSpPr>
            <p:spPr>
              <a:xfrm>
                <a:off x="14219375" y="1362025"/>
                <a:ext cx="38025" cy="38000"/>
              </a:xfrm>
              <a:custGeom>
                <a:avLst/>
                <a:gdLst/>
                <a:ahLst/>
                <a:cxnLst/>
                <a:rect l="l" t="t" r="r" b="b"/>
                <a:pathLst>
                  <a:path w="1521" h="1520" extrusionOk="0">
                    <a:moveTo>
                      <a:pt x="760" y="0"/>
                    </a:moveTo>
                    <a:cubicBezTo>
                      <a:pt x="335" y="0"/>
                      <a:pt x="1" y="334"/>
                      <a:pt x="1" y="760"/>
                    </a:cubicBezTo>
                    <a:cubicBezTo>
                      <a:pt x="1" y="1155"/>
                      <a:pt x="335" y="1520"/>
                      <a:pt x="760" y="1520"/>
                    </a:cubicBezTo>
                    <a:cubicBezTo>
                      <a:pt x="1186" y="1520"/>
                      <a:pt x="1520" y="1155"/>
                      <a:pt x="1520" y="760"/>
                    </a:cubicBezTo>
                    <a:cubicBezTo>
                      <a:pt x="1520" y="334"/>
                      <a:pt x="1186" y="0"/>
                      <a:pt x="760" y="0"/>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 name="Google Shape;481;p37">
                <a:extLst>
                  <a:ext uri="{FF2B5EF4-FFF2-40B4-BE49-F238E27FC236}">
                    <a16:creationId xmlns:a16="http://schemas.microsoft.com/office/drawing/2014/main" id="{D3587E3E-6AB8-3E90-EFE5-54ECB4FC82AD}"/>
                  </a:ext>
                </a:extLst>
              </p:cNvPr>
              <p:cNvSpPr/>
              <p:nvPr/>
            </p:nvSpPr>
            <p:spPr>
              <a:xfrm>
                <a:off x="12908550" y="2032225"/>
                <a:ext cx="497000" cy="340475"/>
              </a:xfrm>
              <a:custGeom>
                <a:avLst/>
                <a:gdLst/>
                <a:ahLst/>
                <a:cxnLst/>
                <a:rect l="l" t="t" r="r" b="b"/>
                <a:pathLst>
                  <a:path w="19880" h="13619" extrusionOk="0">
                    <a:moveTo>
                      <a:pt x="1521" y="1"/>
                    </a:moveTo>
                    <a:cubicBezTo>
                      <a:pt x="670" y="1"/>
                      <a:pt x="1" y="700"/>
                      <a:pt x="1" y="1521"/>
                    </a:cubicBezTo>
                    <a:lnTo>
                      <a:pt x="1" y="12098"/>
                    </a:lnTo>
                    <a:cubicBezTo>
                      <a:pt x="1" y="12919"/>
                      <a:pt x="670" y="13618"/>
                      <a:pt x="1521" y="13618"/>
                    </a:cubicBezTo>
                    <a:lnTo>
                      <a:pt x="18360" y="13618"/>
                    </a:lnTo>
                    <a:cubicBezTo>
                      <a:pt x="19181" y="13618"/>
                      <a:pt x="19819" y="12919"/>
                      <a:pt x="19880" y="12098"/>
                    </a:cubicBezTo>
                    <a:lnTo>
                      <a:pt x="19880" y="1521"/>
                    </a:lnTo>
                    <a:cubicBezTo>
                      <a:pt x="19880" y="700"/>
                      <a:pt x="19181" y="1"/>
                      <a:pt x="18360"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5" name="Google Shape;482;p37">
                <a:extLst>
                  <a:ext uri="{FF2B5EF4-FFF2-40B4-BE49-F238E27FC236}">
                    <a16:creationId xmlns:a16="http://schemas.microsoft.com/office/drawing/2014/main" id="{2CA337C1-A252-0850-C5F8-81B0C7D63E38}"/>
                  </a:ext>
                </a:extLst>
              </p:cNvPr>
              <p:cNvSpPr/>
              <p:nvPr/>
            </p:nvSpPr>
            <p:spPr>
              <a:xfrm>
                <a:off x="12908550" y="2032225"/>
                <a:ext cx="497000" cy="340475"/>
              </a:xfrm>
              <a:custGeom>
                <a:avLst/>
                <a:gdLst/>
                <a:ahLst/>
                <a:cxnLst/>
                <a:rect l="l" t="t" r="r" b="b"/>
                <a:pathLst>
                  <a:path w="19880" h="13619" fill="none" extrusionOk="0">
                    <a:moveTo>
                      <a:pt x="18360" y="13618"/>
                    </a:moveTo>
                    <a:lnTo>
                      <a:pt x="1521" y="13618"/>
                    </a:lnTo>
                    <a:cubicBezTo>
                      <a:pt x="670" y="13618"/>
                      <a:pt x="1" y="12919"/>
                      <a:pt x="1" y="12098"/>
                    </a:cubicBezTo>
                    <a:lnTo>
                      <a:pt x="1" y="1521"/>
                    </a:lnTo>
                    <a:cubicBezTo>
                      <a:pt x="1" y="700"/>
                      <a:pt x="670" y="1"/>
                      <a:pt x="1521" y="1"/>
                    </a:cubicBezTo>
                    <a:lnTo>
                      <a:pt x="18360" y="1"/>
                    </a:lnTo>
                    <a:cubicBezTo>
                      <a:pt x="19181" y="1"/>
                      <a:pt x="19880" y="700"/>
                      <a:pt x="19880" y="1521"/>
                    </a:cubicBezTo>
                    <a:lnTo>
                      <a:pt x="19880" y="12098"/>
                    </a:lnTo>
                    <a:cubicBezTo>
                      <a:pt x="19819" y="12919"/>
                      <a:pt x="19181" y="13618"/>
                      <a:pt x="18360" y="13618"/>
                    </a:cubicBezTo>
                    <a:close/>
                  </a:path>
                </a:pathLst>
              </a:custGeom>
              <a:no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6" name="Google Shape;483;p37">
                <a:extLst>
                  <a:ext uri="{FF2B5EF4-FFF2-40B4-BE49-F238E27FC236}">
                    <a16:creationId xmlns:a16="http://schemas.microsoft.com/office/drawing/2014/main" id="{3730B5CD-8E55-5D97-224F-10B998545215}"/>
                  </a:ext>
                </a:extLst>
              </p:cNvPr>
              <p:cNvSpPr/>
              <p:nvPr/>
            </p:nvSpPr>
            <p:spPr>
              <a:xfrm>
                <a:off x="13303700" y="208922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7" name="Google Shape;484;p37">
                <a:extLst>
                  <a:ext uri="{FF2B5EF4-FFF2-40B4-BE49-F238E27FC236}">
                    <a16:creationId xmlns:a16="http://schemas.microsoft.com/office/drawing/2014/main" id="{F0384958-FEA7-30DD-CAE7-9D43BB212002}"/>
                  </a:ext>
                </a:extLst>
              </p:cNvPr>
              <p:cNvSpPr/>
              <p:nvPr/>
            </p:nvSpPr>
            <p:spPr>
              <a:xfrm>
                <a:off x="12993675" y="2281475"/>
                <a:ext cx="22825" cy="22825"/>
              </a:xfrm>
              <a:custGeom>
                <a:avLst/>
                <a:gdLst/>
                <a:ahLst/>
                <a:cxnLst/>
                <a:rect l="l" t="t" r="r" b="b"/>
                <a:pathLst>
                  <a:path w="913" h="913" extrusionOk="0">
                    <a:moveTo>
                      <a:pt x="456" y="1"/>
                    </a:moveTo>
                    <a:cubicBezTo>
                      <a:pt x="213" y="1"/>
                      <a:pt x="0" y="213"/>
                      <a:pt x="0" y="457"/>
                    </a:cubicBezTo>
                    <a:cubicBezTo>
                      <a:pt x="0" y="700"/>
                      <a:pt x="213" y="913"/>
                      <a:pt x="456" y="913"/>
                    </a:cubicBezTo>
                    <a:cubicBezTo>
                      <a:pt x="730" y="913"/>
                      <a:pt x="912" y="669"/>
                      <a:pt x="912" y="457"/>
                    </a:cubicBezTo>
                    <a:cubicBezTo>
                      <a:pt x="912" y="213"/>
                      <a:pt x="730" y="1"/>
                      <a:pt x="456" y="1"/>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8" name="Google Shape;485;p37">
                <a:extLst>
                  <a:ext uri="{FF2B5EF4-FFF2-40B4-BE49-F238E27FC236}">
                    <a16:creationId xmlns:a16="http://schemas.microsoft.com/office/drawing/2014/main" id="{5EDBBCFE-E617-2EB8-BD4B-B75097BA3605}"/>
                  </a:ext>
                </a:extLst>
              </p:cNvPr>
              <p:cNvSpPr/>
              <p:nvPr/>
            </p:nvSpPr>
            <p:spPr>
              <a:xfrm>
                <a:off x="13298375" y="2297425"/>
                <a:ext cx="17525" cy="16750"/>
              </a:xfrm>
              <a:custGeom>
                <a:avLst/>
                <a:gdLst/>
                <a:ahLst/>
                <a:cxnLst/>
                <a:rect l="l" t="t" r="r" b="b"/>
                <a:pathLst>
                  <a:path w="701" h="670" extrusionOk="0">
                    <a:moveTo>
                      <a:pt x="366" y="1"/>
                    </a:moveTo>
                    <a:cubicBezTo>
                      <a:pt x="183" y="1"/>
                      <a:pt x="1" y="153"/>
                      <a:pt x="1" y="335"/>
                    </a:cubicBezTo>
                    <a:cubicBezTo>
                      <a:pt x="1" y="518"/>
                      <a:pt x="183" y="670"/>
                      <a:pt x="366" y="670"/>
                    </a:cubicBezTo>
                    <a:cubicBezTo>
                      <a:pt x="548" y="670"/>
                      <a:pt x="700" y="518"/>
                      <a:pt x="700" y="335"/>
                    </a:cubicBezTo>
                    <a:cubicBezTo>
                      <a:pt x="700" y="153"/>
                      <a:pt x="548" y="1"/>
                      <a:pt x="366" y="1"/>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9" name="Google Shape;486;p37">
                <a:extLst>
                  <a:ext uri="{FF2B5EF4-FFF2-40B4-BE49-F238E27FC236}">
                    <a16:creationId xmlns:a16="http://schemas.microsoft.com/office/drawing/2014/main" id="{117A3098-E90B-8E36-4F95-484D85F6AED9}"/>
                  </a:ext>
                </a:extLst>
              </p:cNvPr>
              <p:cNvSpPr/>
              <p:nvPr/>
            </p:nvSpPr>
            <p:spPr>
              <a:xfrm>
                <a:off x="13046850" y="2111275"/>
                <a:ext cx="38025" cy="38000"/>
              </a:xfrm>
              <a:custGeom>
                <a:avLst/>
                <a:gdLst/>
                <a:ahLst/>
                <a:cxnLst/>
                <a:rect l="l" t="t" r="r" b="b"/>
                <a:pathLst>
                  <a:path w="1521" h="1520" extrusionOk="0">
                    <a:moveTo>
                      <a:pt x="761" y="0"/>
                    </a:moveTo>
                    <a:cubicBezTo>
                      <a:pt x="335" y="0"/>
                      <a:pt x="1" y="334"/>
                      <a:pt x="1" y="760"/>
                    </a:cubicBezTo>
                    <a:cubicBezTo>
                      <a:pt x="1" y="1185"/>
                      <a:pt x="335" y="1520"/>
                      <a:pt x="761" y="1520"/>
                    </a:cubicBezTo>
                    <a:cubicBezTo>
                      <a:pt x="1186" y="1520"/>
                      <a:pt x="1521" y="1185"/>
                      <a:pt x="1521" y="760"/>
                    </a:cubicBezTo>
                    <a:cubicBezTo>
                      <a:pt x="1521" y="334"/>
                      <a:pt x="1186" y="0"/>
                      <a:pt x="761" y="0"/>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2" name="Google Shape;487;p37">
              <a:extLst>
                <a:ext uri="{FF2B5EF4-FFF2-40B4-BE49-F238E27FC236}">
                  <a16:creationId xmlns:a16="http://schemas.microsoft.com/office/drawing/2014/main" id="{335F2522-2F2F-4747-97C3-75277D715EE1}"/>
                </a:ext>
              </a:extLst>
            </p:cNvPr>
            <p:cNvGrpSpPr/>
            <p:nvPr/>
          </p:nvGrpSpPr>
          <p:grpSpPr>
            <a:xfrm>
              <a:off x="6265785" y="1346404"/>
              <a:ext cx="518269" cy="328105"/>
              <a:chOff x="783960" y="4261704"/>
              <a:chExt cx="518269" cy="328105"/>
            </a:xfrm>
          </p:grpSpPr>
          <p:sp>
            <p:nvSpPr>
              <p:cNvPr id="41" name="Google Shape;488;p37">
                <a:extLst>
                  <a:ext uri="{FF2B5EF4-FFF2-40B4-BE49-F238E27FC236}">
                    <a16:creationId xmlns:a16="http://schemas.microsoft.com/office/drawing/2014/main" id="{93FFFC70-5D29-079B-8B6E-E828910B1282}"/>
                  </a:ext>
                </a:extLst>
              </p:cNvPr>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2" name="Google Shape;489;p37">
                <a:extLst>
                  <a:ext uri="{FF2B5EF4-FFF2-40B4-BE49-F238E27FC236}">
                    <a16:creationId xmlns:a16="http://schemas.microsoft.com/office/drawing/2014/main" id="{08244E76-35AB-459A-3E51-0BF80989D32B}"/>
                  </a:ext>
                </a:extLst>
              </p:cNvPr>
              <p:cNvGrpSpPr/>
              <p:nvPr/>
            </p:nvGrpSpPr>
            <p:grpSpPr>
              <a:xfrm>
                <a:off x="783960" y="4261704"/>
                <a:ext cx="518269" cy="328105"/>
                <a:chOff x="783960" y="4261704"/>
                <a:chExt cx="518269" cy="328105"/>
              </a:xfrm>
            </p:grpSpPr>
            <p:sp>
              <p:nvSpPr>
                <p:cNvPr id="43" name="Google Shape;490;p37">
                  <a:extLst>
                    <a:ext uri="{FF2B5EF4-FFF2-40B4-BE49-F238E27FC236}">
                      <a16:creationId xmlns:a16="http://schemas.microsoft.com/office/drawing/2014/main" id="{EAEA69FF-7729-E83B-7803-76785DF05940}"/>
                    </a:ext>
                  </a:extLst>
                </p:cNvPr>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491;p37">
                  <a:extLst>
                    <a:ext uri="{FF2B5EF4-FFF2-40B4-BE49-F238E27FC236}">
                      <a16:creationId xmlns:a16="http://schemas.microsoft.com/office/drawing/2014/main" id="{BF544940-7131-F114-2F01-97D6B324CB44}"/>
                    </a:ext>
                  </a:extLst>
                </p:cNvPr>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492;p37">
                  <a:extLst>
                    <a:ext uri="{FF2B5EF4-FFF2-40B4-BE49-F238E27FC236}">
                      <a16:creationId xmlns:a16="http://schemas.microsoft.com/office/drawing/2014/main" id="{72533C39-CD28-C362-1DC5-9A38C8E0A603}"/>
                    </a:ext>
                  </a:extLst>
                </p:cNvPr>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493;p37">
                  <a:extLst>
                    <a:ext uri="{FF2B5EF4-FFF2-40B4-BE49-F238E27FC236}">
                      <a16:creationId xmlns:a16="http://schemas.microsoft.com/office/drawing/2014/main" id="{E614C40C-43DB-8C14-F004-ADDEED3739BD}"/>
                    </a:ext>
                  </a:extLst>
                </p:cNvPr>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grpSp>
          <p:nvGrpSpPr>
            <p:cNvPr id="13" name="Google Shape;494;p37">
              <a:extLst>
                <a:ext uri="{FF2B5EF4-FFF2-40B4-BE49-F238E27FC236}">
                  <a16:creationId xmlns:a16="http://schemas.microsoft.com/office/drawing/2014/main" id="{1CD014A1-67FF-5F96-97C9-A9ECE68A2861}"/>
                </a:ext>
              </a:extLst>
            </p:cNvPr>
            <p:cNvGrpSpPr/>
            <p:nvPr/>
          </p:nvGrpSpPr>
          <p:grpSpPr>
            <a:xfrm flipH="1">
              <a:off x="7976238" y="605862"/>
              <a:ext cx="850753" cy="850724"/>
              <a:chOff x="780950" y="891300"/>
              <a:chExt cx="727575" cy="727550"/>
            </a:xfrm>
          </p:grpSpPr>
          <p:sp>
            <p:nvSpPr>
              <p:cNvPr id="34" name="Google Shape;495;p37">
                <a:extLst>
                  <a:ext uri="{FF2B5EF4-FFF2-40B4-BE49-F238E27FC236}">
                    <a16:creationId xmlns:a16="http://schemas.microsoft.com/office/drawing/2014/main" id="{E8EF1D32-4F20-6ABE-1A4A-F51D7489E2B7}"/>
                  </a:ext>
                </a:extLst>
              </p:cNvPr>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496;p37">
                <a:extLst>
                  <a:ext uri="{FF2B5EF4-FFF2-40B4-BE49-F238E27FC236}">
                    <a16:creationId xmlns:a16="http://schemas.microsoft.com/office/drawing/2014/main" id="{5542ECE6-B71D-4D63-16CE-B923856792F9}"/>
                  </a:ext>
                </a:extLst>
              </p:cNvPr>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497;p37">
                <a:extLst>
                  <a:ext uri="{FF2B5EF4-FFF2-40B4-BE49-F238E27FC236}">
                    <a16:creationId xmlns:a16="http://schemas.microsoft.com/office/drawing/2014/main" id="{9D93EB07-A49A-E9AF-5662-19A352D6DB70}"/>
                  </a:ext>
                </a:extLst>
              </p:cNvPr>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498;p37">
                <a:extLst>
                  <a:ext uri="{FF2B5EF4-FFF2-40B4-BE49-F238E27FC236}">
                    <a16:creationId xmlns:a16="http://schemas.microsoft.com/office/drawing/2014/main" id="{7EFFD3B6-648D-97BA-8EF6-2C4EC96B51BC}"/>
                  </a:ext>
                </a:extLst>
              </p:cNvPr>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499;p37">
                <a:extLst>
                  <a:ext uri="{FF2B5EF4-FFF2-40B4-BE49-F238E27FC236}">
                    <a16:creationId xmlns:a16="http://schemas.microsoft.com/office/drawing/2014/main" id="{0FA3B42B-6430-2510-2681-C7F951A8FBD8}"/>
                  </a:ext>
                </a:extLst>
              </p:cNvPr>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500;p37">
                <a:extLst>
                  <a:ext uri="{FF2B5EF4-FFF2-40B4-BE49-F238E27FC236}">
                    <a16:creationId xmlns:a16="http://schemas.microsoft.com/office/drawing/2014/main" id="{55BF0749-5AAA-D55E-56B6-E49066E65E24}"/>
                  </a:ext>
                </a:extLst>
              </p:cNvPr>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501;p37">
                <a:extLst>
                  <a:ext uri="{FF2B5EF4-FFF2-40B4-BE49-F238E27FC236}">
                    <a16:creationId xmlns:a16="http://schemas.microsoft.com/office/drawing/2014/main" id="{BCC6F027-BC00-23E7-356B-D040562D5829}"/>
                  </a:ext>
                </a:extLst>
              </p:cNvPr>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 name="Google Shape;502;p37">
              <a:extLst>
                <a:ext uri="{FF2B5EF4-FFF2-40B4-BE49-F238E27FC236}">
                  <a16:creationId xmlns:a16="http://schemas.microsoft.com/office/drawing/2014/main" id="{4CBB85BF-FF2D-7351-F500-5D7D760E8B7E}"/>
                </a:ext>
              </a:extLst>
            </p:cNvPr>
            <p:cNvGrpSpPr/>
            <p:nvPr/>
          </p:nvGrpSpPr>
          <p:grpSpPr>
            <a:xfrm flipH="1">
              <a:off x="7025714" y="1287024"/>
              <a:ext cx="376456" cy="657790"/>
              <a:chOff x="983525" y="1693500"/>
              <a:chExt cx="321950" cy="562550"/>
            </a:xfrm>
          </p:grpSpPr>
          <p:sp>
            <p:nvSpPr>
              <p:cNvPr id="24" name="Google Shape;503;p37">
                <a:extLst>
                  <a:ext uri="{FF2B5EF4-FFF2-40B4-BE49-F238E27FC236}">
                    <a16:creationId xmlns:a16="http://schemas.microsoft.com/office/drawing/2014/main" id="{B47623EA-7D8F-B7ED-0342-36A7CCBA8BA1}"/>
                  </a:ext>
                </a:extLst>
              </p:cNvPr>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504;p37">
                <a:extLst>
                  <a:ext uri="{FF2B5EF4-FFF2-40B4-BE49-F238E27FC236}">
                    <a16:creationId xmlns:a16="http://schemas.microsoft.com/office/drawing/2014/main" id="{3F282BBC-9FFF-9142-331B-27D33D9210B4}"/>
                  </a:ext>
                </a:extLst>
              </p:cNvPr>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505;p37">
                <a:extLst>
                  <a:ext uri="{FF2B5EF4-FFF2-40B4-BE49-F238E27FC236}">
                    <a16:creationId xmlns:a16="http://schemas.microsoft.com/office/drawing/2014/main" id="{65F0A470-08F4-378D-3230-7FE4237BFF44}"/>
                  </a:ext>
                </a:extLst>
              </p:cNvPr>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506;p37">
                <a:extLst>
                  <a:ext uri="{FF2B5EF4-FFF2-40B4-BE49-F238E27FC236}">
                    <a16:creationId xmlns:a16="http://schemas.microsoft.com/office/drawing/2014/main" id="{6F5074DF-0658-6161-0F70-86B37E68792E}"/>
                  </a:ext>
                </a:extLst>
              </p:cNvPr>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507;p37">
                <a:extLst>
                  <a:ext uri="{FF2B5EF4-FFF2-40B4-BE49-F238E27FC236}">
                    <a16:creationId xmlns:a16="http://schemas.microsoft.com/office/drawing/2014/main" id="{3BD62AF2-6448-4643-6852-D38DF16A7B21}"/>
                  </a:ext>
                </a:extLst>
              </p:cNvPr>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508;p37">
                <a:extLst>
                  <a:ext uri="{FF2B5EF4-FFF2-40B4-BE49-F238E27FC236}">
                    <a16:creationId xmlns:a16="http://schemas.microsoft.com/office/drawing/2014/main" id="{85BF41FB-12FF-746C-6E8F-2F4FC314D152}"/>
                  </a:ext>
                </a:extLst>
              </p:cNvPr>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509;p37">
                <a:extLst>
                  <a:ext uri="{FF2B5EF4-FFF2-40B4-BE49-F238E27FC236}">
                    <a16:creationId xmlns:a16="http://schemas.microsoft.com/office/drawing/2014/main" id="{A3F041B1-2408-9509-6FAA-E7AC56CD8A43}"/>
                  </a:ext>
                </a:extLst>
              </p:cNvPr>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510;p37">
                <a:extLst>
                  <a:ext uri="{FF2B5EF4-FFF2-40B4-BE49-F238E27FC236}">
                    <a16:creationId xmlns:a16="http://schemas.microsoft.com/office/drawing/2014/main" id="{A1AA50C6-D638-1FC5-C8EF-E4088DD90B28}"/>
                  </a:ext>
                </a:extLst>
              </p:cNvPr>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511;p37">
                <a:extLst>
                  <a:ext uri="{FF2B5EF4-FFF2-40B4-BE49-F238E27FC236}">
                    <a16:creationId xmlns:a16="http://schemas.microsoft.com/office/drawing/2014/main" id="{842BFA90-D1D9-C8AD-3D0C-C43D1D9CDCE4}"/>
                  </a:ext>
                </a:extLst>
              </p:cNvPr>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512;p37">
                <a:extLst>
                  <a:ext uri="{FF2B5EF4-FFF2-40B4-BE49-F238E27FC236}">
                    <a16:creationId xmlns:a16="http://schemas.microsoft.com/office/drawing/2014/main" id="{88090433-50E6-B378-B871-EC2A3D2CE870}"/>
                  </a:ext>
                </a:extLst>
              </p:cNvPr>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Google Shape;513;p37">
              <a:extLst>
                <a:ext uri="{FF2B5EF4-FFF2-40B4-BE49-F238E27FC236}">
                  <a16:creationId xmlns:a16="http://schemas.microsoft.com/office/drawing/2014/main" id="{8FA3A0AA-EB05-FBB1-9116-CB9E7537E41F}"/>
                </a:ext>
              </a:extLst>
            </p:cNvPr>
            <p:cNvGrpSpPr/>
            <p:nvPr/>
          </p:nvGrpSpPr>
          <p:grpSpPr>
            <a:xfrm>
              <a:off x="4689056" y="170858"/>
              <a:ext cx="2199587" cy="1906939"/>
              <a:chOff x="7383006" y="651608"/>
              <a:chExt cx="2199587" cy="1906939"/>
            </a:xfrm>
          </p:grpSpPr>
          <p:sp>
            <p:nvSpPr>
              <p:cNvPr id="16" name="Google Shape;514;p37">
                <a:extLst>
                  <a:ext uri="{FF2B5EF4-FFF2-40B4-BE49-F238E27FC236}">
                    <a16:creationId xmlns:a16="http://schemas.microsoft.com/office/drawing/2014/main" id="{46EFB77E-0140-1945-ADA9-C481FE5DF7D0}"/>
                  </a:ext>
                </a:extLst>
              </p:cNvPr>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rgbClr val="EDD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515;p37">
                <a:extLst>
                  <a:ext uri="{FF2B5EF4-FFF2-40B4-BE49-F238E27FC236}">
                    <a16:creationId xmlns:a16="http://schemas.microsoft.com/office/drawing/2014/main" id="{49F284EB-EBFB-D9D6-287E-600BEAE58260}"/>
                  </a:ext>
                </a:extLst>
              </p:cNvPr>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rgbClr val="A6A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516;p37">
                <a:extLst>
                  <a:ext uri="{FF2B5EF4-FFF2-40B4-BE49-F238E27FC236}">
                    <a16:creationId xmlns:a16="http://schemas.microsoft.com/office/drawing/2014/main" id="{54CA3220-B04B-76A7-D472-28F12E3A1A28}"/>
                  </a:ext>
                </a:extLst>
              </p:cNvPr>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rgbClr val="EDD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517;p37">
                <a:extLst>
                  <a:ext uri="{FF2B5EF4-FFF2-40B4-BE49-F238E27FC236}">
                    <a16:creationId xmlns:a16="http://schemas.microsoft.com/office/drawing/2014/main" id="{1CEE4A7C-4E62-4DBB-1991-EF588BDABD1B}"/>
                  </a:ext>
                </a:extLst>
              </p:cNvPr>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518;p37">
                <a:extLst>
                  <a:ext uri="{FF2B5EF4-FFF2-40B4-BE49-F238E27FC236}">
                    <a16:creationId xmlns:a16="http://schemas.microsoft.com/office/drawing/2014/main" id="{54CF05C6-3767-909D-7531-3EAF200B4BBA}"/>
                  </a:ext>
                </a:extLst>
              </p:cNvPr>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rgbClr val="EDD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519;p37">
                <a:extLst>
                  <a:ext uri="{FF2B5EF4-FFF2-40B4-BE49-F238E27FC236}">
                    <a16:creationId xmlns:a16="http://schemas.microsoft.com/office/drawing/2014/main" id="{DB3F5AF2-FC5A-3349-7248-812054C3B0DB}"/>
                  </a:ext>
                </a:extLst>
              </p:cNvPr>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rgbClr val="0F89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520;p37">
                <a:extLst>
                  <a:ext uri="{FF2B5EF4-FFF2-40B4-BE49-F238E27FC236}">
                    <a16:creationId xmlns:a16="http://schemas.microsoft.com/office/drawing/2014/main" id="{23D311DD-865E-BEAE-F90F-F4FFD301FE8F}"/>
                  </a:ext>
                </a:extLst>
              </p:cNvPr>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521;p37">
                <a:extLst>
                  <a:ext uri="{FF2B5EF4-FFF2-40B4-BE49-F238E27FC236}">
                    <a16:creationId xmlns:a16="http://schemas.microsoft.com/office/drawing/2014/main" id="{3D29A4AF-0F37-A5D5-FD6E-4796D1751B5A}"/>
                  </a:ext>
                </a:extLst>
              </p:cNvPr>
              <p:cNvSpPr/>
              <p:nvPr/>
            </p:nvSpPr>
            <p:spPr>
              <a:xfrm>
                <a:off x="9034291" y="651608"/>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sp>
        <p:nvSpPr>
          <p:cNvPr id="120" name="Google Shape;409;p37">
            <a:extLst>
              <a:ext uri="{FF2B5EF4-FFF2-40B4-BE49-F238E27FC236}">
                <a16:creationId xmlns:a16="http://schemas.microsoft.com/office/drawing/2014/main" id="{8C34D234-0138-3A74-9D10-17EE663127A3}"/>
              </a:ext>
            </a:extLst>
          </p:cNvPr>
          <p:cNvSpPr txBox="1">
            <a:spLocks noGrp="1"/>
          </p:cNvSpPr>
          <p:nvPr>
            <p:ph type="ctrTitle"/>
          </p:nvPr>
        </p:nvSpPr>
        <p:spPr>
          <a:xfrm>
            <a:off x="-837236" y="1214438"/>
            <a:ext cx="9144000" cy="238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About the project</a:t>
            </a:r>
            <a:endParaRPr dirty="0">
              <a:solidFill>
                <a:schemeClr val="accent1"/>
              </a:solidFill>
            </a:endParaRPr>
          </a:p>
        </p:txBody>
      </p:sp>
      <p:grpSp>
        <p:nvGrpSpPr>
          <p:cNvPr id="2" name="Google Shape;542;p38">
            <a:extLst>
              <a:ext uri="{FF2B5EF4-FFF2-40B4-BE49-F238E27FC236}">
                <a16:creationId xmlns:a16="http://schemas.microsoft.com/office/drawing/2014/main" id="{51937774-B22A-23E4-3D40-9955C6935754}"/>
              </a:ext>
            </a:extLst>
          </p:cNvPr>
          <p:cNvGrpSpPr/>
          <p:nvPr/>
        </p:nvGrpSpPr>
        <p:grpSpPr>
          <a:xfrm>
            <a:off x="1734332" y="6372865"/>
            <a:ext cx="1021756" cy="332094"/>
            <a:chOff x="7289663" y="3996131"/>
            <a:chExt cx="1021756" cy="332094"/>
          </a:xfrm>
        </p:grpSpPr>
        <p:sp>
          <p:nvSpPr>
            <p:cNvPr id="3" name="Google Shape;543;p38">
              <a:extLst>
                <a:ext uri="{FF2B5EF4-FFF2-40B4-BE49-F238E27FC236}">
                  <a16:creationId xmlns:a16="http://schemas.microsoft.com/office/drawing/2014/main" id="{980EC17D-7F2A-3A55-0F8E-6624EA2C4706}"/>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44;p38">
              <a:extLst>
                <a:ext uri="{FF2B5EF4-FFF2-40B4-BE49-F238E27FC236}">
                  <a16:creationId xmlns:a16="http://schemas.microsoft.com/office/drawing/2014/main" id="{DC9E56A7-2F27-51B9-045E-F52A369EBB9A}"/>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45;p38">
              <a:extLst>
                <a:ext uri="{FF2B5EF4-FFF2-40B4-BE49-F238E27FC236}">
                  <a16:creationId xmlns:a16="http://schemas.microsoft.com/office/drawing/2014/main" id="{50E96502-F961-9F7A-EA67-FFBF2BA899C3}"/>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46;p38">
              <a:extLst>
                <a:ext uri="{FF2B5EF4-FFF2-40B4-BE49-F238E27FC236}">
                  <a16:creationId xmlns:a16="http://schemas.microsoft.com/office/drawing/2014/main" id="{D1382C5E-4105-4C33-5091-96A63139E736}"/>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47;p38">
              <a:extLst>
                <a:ext uri="{FF2B5EF4-FFF2-40B4-BE49-F238E27FC236}">
                  <a16:creationId xmlns:a16="http://schemas.microsoft.com/office/drawing/2014/main" id="{D5CFC716-69E9-9CD6-5998-4B8C601A95A8}"/>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9449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295A-E848-B790-A3CA-7C70FA1639B2}"/>
              </a:ext>
            </a:extLst>
          </p:cNvPr>
          <p:cNvSpPr>
            <a:spLocks noGrp="1"/>
          </p:cNvSpPr>
          <p:nvPr>
            <p:ph type="ctrTitle"/>
          </p:nvPr>
        </p:nvSpPr>
        <p:spPr>
          <a:xfrm>
            <a:off x="574875" y="2736391"/>
            <a:ext cx="4818927" cy="1012577"/>
          </a:xfrm>
        </p:spPr>
        <p:txBody>
          <a:bodyPr/>
          <a:lstStyle/>
          <a:p>
            <a:r>
              <a:rPr lang="en-US" dirty="0">
                <a:solidFill>
                  <a:schemeClr val="accent1"/>
                </a:solidFill>
              </a:rPr>
              <a:t>Project Idea</a:t>
            </a:r>
          </a:p>
        </p:txBody>
      </p:sp>
      <p:sp>
        <p:nvSpPr>
          <p:cNvPr id="4" name="Slide Number Placeholder 3">
            <a:extLst>
              <a:ext uri="{FF2B5EF4-FFF2-40B4-BE49-F238E27FC236}">
                <a16:creationId xmlns:a16="http://schemas.microsoft.com/office/drawing/2014/main" id="{B487BBED-7971-5FF1-296A-104ADE0EB8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grpSp>
        <p:nvGrpSpPr>
          <p:cNvPr id="5" name="Google Shape;554;p38">
            <a:extLst>
              <a:ext uri="{FF2B5EF4-FFF2-40B4-BE49-F238E27FC236}">
                <a16:creationId xmlns:a16="http://schemas.microsoft.com/office/drawing/2014/main" id="{84F83B7D-13B4-E5A2-9C2C-6AFFB59ED0A6}"/>
              </a:ext>
            </a:extLst>
          </p:cNvPr>
          <p:cNvGrpSpPr/>
          <p:nvPr/>
        </p:nvGrpSpPr>
        <p:grpSpPr>
          <a:xfrm>
            <a:off x="3246475" y="384950"/>
            <a:ext cx="730550" cy="554600"/>
            <a:chOff x="-4813275" y="4164250"/>
            <a:chExt cx="730550" cy="554600"/>
          </a:xfrm>
        </p:grpSpPr>
        <p:sp>
          <p:nvSpPr>
            <p:cNvPr id="6" name="Google Shape;555;p38">
              <a:extLst>
                <a:ext uri="{FF2B5EF4-FFF2-40B4-BE49-F238E27FC236}">
                  <a16:creationId xmlns:a16="http://schemas.microsoft.com/office/drawing/2014/main" id="{77818582-B814-216B-675F-60D6623F0D5F}"/>
                </a:ext>
              </a:extLst>
            </p:cNvPr>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6;p38">
              <a:extLst>
                <a:ext uri="{FF2B5EF4-FFF2-40B4-BE49-F238E27FC236}">
                  <a16:creationId xmlns:a16="http://schemas.microsoft.com/office/drawing/2014/main" id="{92575724-DF98-4C23-FA04-43498C4E08A3}"/>
                </a:ext>
              </a:extLst>
            </p:cNvPr>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7;p38">
              <a:extLst>
                <a:ext uri="{FF2B5EF4-FFF2-40B4-BE49-F238E27FC236}">
                  <a16:creationId xmlns:a16="http://schemas.microsoft.com/office/drawing/2014/main" id="{7C6BA527-8CDB-B0D5-CCFB-C5600DEFE714}"/>
                </a:ext>
              </a:extLst>
            </p:cNvPr>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538;p38">
            <a:extLst>
              <a:ext uri="{FF2B5EF4-FFF2-40B4-BE49-F238E27FC236}">
                <a16:creationId xmlns:a16="http://schemas.microsoft.com/office/drawing/2014/main" id="{14A66161-EF5B-519F-F422-544C90103DC0}"/>
              </a:ext>
            </a:extLst>
          </p:cNvPr>
          <p:cNvSpPr/>
          <p:nvPr/>
        </p:nvSpPr>
        <p:spPr>
          <a:xfrm>
            <a:off x="7268342" y="1600200"/>
            <a:ext cx="4577409" cy="3579263"/>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 Placeholder 1">
            <a:extLst>
              <a:ext uri="{FF2B5EF4-FFF2-40B4-BE49-F238E27FC236}">
                <a16:creationId xmlns:a16="http://schemas.microsoft.com/office/drawing/2014/main" id="{D83A9C3A-4F92-82F8-15C2-63BE4E3230E7}"/>
              </a:ext>
            </a:extLst>
          </p:cNvPr>
          <p:cNvSpPr txBox="1">
            <a:spLocks/>
          </p:cNvSpPr>
          <p:nvPr/>
        </p:nvSpPr>
        <p:spPr>
          <a:xfrm>
            <a:off x="7208677" y="1835649"/>
            <a:ext cx="4577409" cy="2814063"/>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buFont typeface="Arial" panose="020B0604020202020204" pitchFamily="34" charset="0"/>
              <a:buChar char="•"/>
            </a:pPr>
            <a:r>
              <a:rPr lang="en-US" sz="2000" b="1" dirty="0">
                <a:solidFill>
                  <a:srgbClr val="002060"/>
                </a:solidFill>
              </a:rPr>
              <a:t>Problem Description:</a:t>
            </a:r>
            <a:br>
              <a:rPr lang="en-US" sz="2000" dirty="0">
                <a:solidFill>
                  <a:srgbClr val="002060"/>
                </a:solidFill>
              </a:rPr>
            </a:br>
            <a:r>
              <a:rPr lang="en-US" sz="2000" dirty="0">
                <a:solidFill>
                  <a:srgbClr val="002060"/>
                </a:solidFill>
              </a:rPr>
              <a:t>Many HR departments struggle to understand employee behavior, satisfaction levels, and the factors contributing to employee attrition. Making data-driven decisions is often limited due to a lack of clear insights from available employee data.</a:t>
            </a:r>
          </a:p>
          <a:p>
            <a:pPr marL="0" indent="0" algn="l"/>
            <a:endParaRPr lang="en-US" sz="1800" dirty="0">
              <a:solidFill>
                <a:schemeClr val="tx1"/>
              </a:solidFill>
              <a:latin typeface="Google Sans"/>
            </a:endParaRPr>
          </a:p>
        </p:txBody>
      </p:sp>
      <p:grpSp>
        <p:nvGrpSpPr>
          <p:cNvPr id="11" name="Google Shape;542;p38">
            <a:extLst>
              <a:ext uri="{FF2B5EF4-FFF2-40B4-BE49-F238E27FC236}">
                <a16:creationId xmlns:a16="http://schemas.microsoft.com/office/drawing/2014/main" id="{4184A418-89A0-4AEC-A967-DC234FA3CF17}"/>
              </a:ext>
            </a:extLst>
          </p:cNvPr>
          <p:cNvGrpSpPr/>
          <p:nvPr/>
        </p:nvGrpSpPr>
        <p:grpSpPr>
          <a:xfrm>
            <a:off x="1734332" y="6372865"/>
            <a:ext cx="1021756" cy="332094"/>
            <a:chOff x="7289663" y="3996131"/>
            <a:chExt cx="1021756" cy="332094"/>
          </a:xfrm>
        </p:grpSpPr>
        <p:sp>
          <p:nvSpPr>
            <p:cNvPr id="12" name="Google Shape;543;p38">
              <a:extLst>
                <a:ext uri="{FF2B5EF4-FFF2-40B4-BE49-F238E27FC236}">
                  <a16:creationId xmlns:a16="http://schemas.microsoft.com/office/drawing/2014/main" id="{C42AFB20-9DE1-47E5-7CA3-0DA0BCD6FB6F}"/>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4;p38">
              <a:extLst>
                <a:ext uri="{FF2B5EF4-FFF2-40B4-BE49-F238E27FC236}">
                  <a16:creationId xmlns:a16="http://schemas.microsoft.com/office/drawing/2014/main" id="{B330C8CA-8A68-8A1B-3642-6ECF55D3D904}"/>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5;p38">
              <a:extLst>
                <a:ext uri="{FF2B5EF4-FFF2-40B4-BE49-F238E27FC236}">
                  <a16:creationId xmlns:a16="http://schemas.microsoft.com/office/drawing/2014/main" id="{45EB5AAD-6440-3191-23C0-9ABFEE44DE8F}"/>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p38">
              <a:extLst>
                <a:ext uri="{FF2B5EF4-FFF2-40B4-BE49-F238E27FC236}">
                  <a16:creationId xmlns:a16="http://schemas.microsoft.com/office/drawing/2014/main" id="{8BC1DA0B-D470-73F0-4203-D2928878FB56}"/>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p38">
              <a:extLst>
                <a:ext uri="{FF2B5EF4-FFF2-40B4-BE49-F238E27FC236}">
                  <a16:creationId xmlns:a16="http://schemas.microsoft.com/office/drawing/2014/main" id="{5D5CAD13-30E4-659C-BA68-AAAF07D12DB9}"/>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48;p38">
            <a:extLst>
              <a:ext uri="{FF2B5EF4-FFF2-40B4-BE49-F238E27FC236}">
                <a16:creationId xmlns:a16="http://schemas.microsoft.com/office/drawing/2014/main" id="{7BB23827-E727-6A59-D85C-235FF2E9BA2F}"/>
              </a:ext>
            </a:extLst>
          </p:cNvPr>
          <p:cNvGrpSpPr/>
          <p:nvPr/>
        </p:nvGrpSpPr>
        <p:grpSpPr>
          <a:xfrm>
            <a:off x="6824687" y="4672705"/>
            <a:ext cx="767980" cy="771634"/>
            <a:chOff x="7847861" y="3178722"/>
            <a:chExt cx="749797" cy="717499"/>
          </a:xfrm>
        </p:grpSpPr>
        <p:sp>
          <p:nvSpPr>
            <p:cNvPr id="18" name="Google Shape;549;p38">
              <a:extLst>
                <a:ext uri="{FF2B5EF4-FFF2-40B4-BE49-F238E27FC236}">
                  <a16:creationId xmlns:a16="http://schemas.microsoft.com/office/drawing/2014/main" id="{48CD5C27-A2F9-005A-B990-8A5BBAF839E9}"/>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50;p38">
              <a:extLst>
                <a:ext uri="{FF2B5EF4-FFF2-40B4-BE49-F238E27FC236}">
                  <a16:creationId xmlns:a16="http://schemas.microsoft.com/office/drawing/2014/main" id="{8913EC8E-4CBA-7C42-038C-8692802627D9}"/>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1;p38">
              <a:extLst>
                <a:ext uri="{FF2B5EF4-FFF2-40B4-BE49-F238E27FC236}">
                  <a16:creationId xmlns:a16="http://schemas.microsoft.com/office/drawing/2014/main" id="{803E4A4C-353D-06BF-5F18-050473C49007}"/>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2;p38">
              <a:extLst>
                <a:ext uri="{FF2B5EF4-FFF2-40B4-BE49-F238E27FC236}">
                  <a16:creationId xmlns:a16="http://schemas.microsoft.com/office/drawing/2014/main" id="{3B7EDBB0-6692-8EEB-A06E-E64C7D272601}"/>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3;p38">
              <a:extLst>
                <a:ext uri="{FF2B5EF4-FFF2-40B4-BE49-F238E27FC236}">
                  <a16:creationId xmlns:a16="http://schemas.microsoft.com/office/drawing/2014/main" id="{00C6989B-F645-2DF9-7DAD-D0C87EE65069}"/>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8756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71CCA-C227-FE84-5F54-BA559E6069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1DAD8F-F7B4-2731-D9CC-BD6281B83FC1}"/>
              </a:ext>
            </a:extLst>
          </p:cNvPr>
          <p:cNvSpPr>
            <a:spLocks noGrp="1"/>
          </p:cNvSpPr>
          <p:nvPr>
            <p:ph type="ctrTitle"/>
          </p:nvPr>
        </p:nvSpPr>
        <p:spPr>
          <a:xfrm>
            <a:off x="574875" y="2736391"/>
            <a:ext cx="4818927" cy="1012577"/>
          </a:xfrm>
        </p:spPr>
        <p:txBody>
          <a:bodyPr/>
          <a:lstStyle/>
          <a:p>
            <a:r>
              <a:rPr lang="en-US" dirty="0">
                <a:solidFill>
                  <a:schemeClr val="accent1"/>
                </a:solidFill>
              </a:rPr>
              <a:t>Project Idea</a:t>
            </a:r>
          </a:p>
        </p:txBody>
      </p:sp>
      <p:sp>
        <p:nvSpPr>
          <p:cNvPr id="4" name="Slide Number Placeholder 3">
            <a:extLst>
              <a:ext uri="{FF2B5EF4-FFF2-40B4-BE49-F238E27FC236}">
                <a16:creationId xmlns:a16="http://schemas.microsoft.com/office/drawing/2014/main" id="{69733710-70B9-4A79-F818-4F2BE8873F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pSp>
        <p:nvGrpSpPr>
          <p:cNvPr id="5" name="Google Shape;554;p38">
            <a:extLst>
              <a:ext uri="{FF2B5EF4-FFF2-40B4-BE49-F238E27FC236}">
                <a16:creationId xmlns:a16="http://schemas.microsoft.com/office/drawing/2014/main" id="{96C94CD4-05BE-248E-59A4-A2D5C09F1F61}"/>
              </a:ext>
            </a:extLst>
          </p:cNvPr>
          <p:cNvGrpSpPr/>
          <p:nvPr/>
        </p:nvGrpSpPr>
        <p:grpSpPr>
          <a:xfrm>
            <a:off x="3246475" y="384950"/>
            <a:ext cx="730550" cy="554600"/>
            <a:chOff x="-4813275" y="4164250"/>
            <a:chExt cx="730550" cy="554600"/>
          </a:xfrm>
        </p:grpSpPr>
        <p:sp>
          <p:nvSpPr>
            <p:cNvPr id="6" name="Google Shape;555;p38">
              <a:extLst>
                <a:ext uri="{FF2B5EF4-FFF2-40B4-BE49-F238E27FC236}">
                  <a16:creationId xmlns:a16="http://schemas.microsoft.com/office/drawing/2014/main" id="{60B7F4BA-F085-D0AF-1AD4-08A694A5818E}"/>
                </a:ext>
              </a:extLst>
            </p:cNvPr>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6;p38">
              <a:extLst>
                <a:ext uri="{FF2B5EF4-FFF2-40B4-BE49-F238E27FC236}">
                  <a16:creationId xmlns:a16="http://schemas.microsoft.com/office/drawing/2014/main" id="{34C5DA6A-33C5-FAF3-549F-0E41AD0761F1}"/>
                </a:ext>
              </a:extLst>
            </p:cNvPr>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7;p38">
              <a:extLst>
                <a:ext uri="{FF2B5EF4-FFF2-40B4-BE49-F238E27FC236}">
                  <a16:creationId xmlns:a16="http://schemas.microsoft.com/office/drawing/2014/main" id="{619A6F15-A22C-D57D-85B3-8E364F22F057}"/>
                </a:ext>
              </a:extLst>
            </p:cNvPr>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538;p38">
            <a:extLst>
              <a:ext uri="{FF2B5EF4-FFF2-40B4-BE49-F238E27FC236}">
                <a16:creationId xmlns:a16="http://schemas.microsoft.com/office/drawing/2014/main" id="{3EA0115F-2033-261E-6678-28C227E27FF6}"/>
              </a:ext>
            </a:extLst>
          </p:cNvPr>
          <p:cNvSpPr/>
          <p:nvPr/>
        </p:nvSpPr>
        <p:spPr>
          <a:xfrm>
            <a:off x="7268342" y="1600200"/>
            <a:ext cx="4577409" cy="3579263"/>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542;p38">
            <a:extLst>
              <a:ext uri="{FF2B5EF4-FFF2-40B4-BE49-F238E27FC236}">
                <a16:creationId xmlns:a16="http://schemas.microsoft.com/office/drawing/2014/main" id="{B78E205C-E640-4523-48E6-5DE64E904770}"/>
              </a:ext>
            </a:extLst>
          </p:cNvPr>
          <p:cNvGrpSpPr/>
          <p:nvPr/>
        </p:nvGrpSpPr>
        <p:grpSpPr>
          <a:xfrm>
            <a:off x="1734332" y="6372865"/>
            <a:ext cx="1021756" cy="332094"/>
            <a:chOff x="7289663" y="3996131"/>
            <a:chExt cx="1021756" cy="332094"/>
          </a:xfrm>
        </p:grpSpPr>
        <p:sp>
          <p:nvSpPr>
            <p:cNvPr id="12" name="Google Shape;543;p38">
              <a:extLst>
                <a:ext uri="{FF2B5EF4-FFF2-40B4-BE49-F238E27FC236}">
                  <a16:creationId xmlns:a16="http://schemas.microsoft.com/office/drawing/2014/main" id="{ABFA3041-45DE-9E5E-DCCA-800AD950CC36}"/>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4;p38">
              <a:extLst>
                <a:ext uri="{FF2B5EF4-FFF2-40B4-BE49-F238E27FC236}">
                  <a16:creationId xmlns:a16="http://schemas.microsoft.com/office/drawing/2014/main" id="{5306DD17-AB0F-2EA4-4FC5-81162EA9A75F}"/>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5;p38">
              <a:extLst>
                <a:ext uri="{FF2B5EF4-FFF2-40B4-BE49-F238E27FC236}">
                  <a16:creationId xmlns:a16="http://schemas.microsoft.com/office/drawing/2014/main" id="{F44BE068-41E9-5BF4-D9B4-BAD01857DA4C}"/>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p38">
              <a:extLst>
                <a:ext uri="{FF2B5EF4-FFF2-40B4-BE49-F238E27FC236}">
                  <a16:creationId xmlns:a16="http://schemas.microsoft.com/office/drawing/2014/main" id="{8812CFE2-8220-1D1E-80EF-3DA985C211CE}"/>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p38">
              <a:extLst>
                <a:ext uri="{FF2B5EF4-FFF2-40B4-BE49-F238E27FC236}">
                  <a16:creationId xmlns:a16="http://schemas.microsoft.com/office/drawing/2014/main" id="{36234FD2-3E11-260E-BF8D-06CC1A6BB1AD}"/>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48;p38">
            <a:extLst>
              <a:ext uri="{FF2B5EF4-FFF2-40B4-BE49-F238E27FC236}">
                <a16:creationId xmlns:a16="http://schemas.microsoft.com/office/drawing/2014/main" id="{BBDA21A8-BC69-4D85-EB7B-8003A088DE67}"/>
              </a:ext>
            </a:extLst>
          </p:cNvPr>
          <p:cNvGrpSpPr/>
          <p:nvPr/>
        </p:nvGrpSpPr>
        <p:grpSpPr>
          <a:xfrm>
            <a:off x="6824687" y="4672705"/>
            <a:ext cx="767980" cy="771634"/>
            <a:chOff x="7847861" y="3178722"/>
            <a:chExt cx="749797" cy="717499"/>
          </a:xfrm>
        </p:grpSpPr>
        <p:sp>
          <p:nvSpPr>
            <p:cNvPr id="18" name="Google Shape;549;p38">
              <a:extLst>
                <a:ext uri="{FF2B5EF4-FFF2-40B4-BE49-F238E27FC236}">
                  <a16:creationId xmlns:a16="http://schemas.microsoft.com/office/drawing/2014/main" id="{2089A91B-1276-A1B0-105A-A0FF3EDD6379}"/>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50;p38">
              <a:extLst>
                <a:ext uri="{FF2B5EF4-FFF2-40B4-BE49-F238E27FC236}">
                  <a16:creationId xmlns:a16="http://schemas.microsoft.com/office/drawing/2014/main" id="{6A78CEEC-3518-BF97-E14D-5556DBA259CD}"/>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1;p38">
              <a:extLst>
                <a:ext uri="{FF2B5EF4-FFF2-40B4-BE49-F238E27FC236}">
                  <a16:creationId xmlns:a16="http://schemas.microsoft.com/office/drawing/2014/main" id="{A1794FC8-0795-B763-CB74-3BBC84808937}"/>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2;p38">
              <a:extLst>
                <a:ext uri="{FF2B5EF4-FFF2-40B4-BE49-F238E27FC236}">
                  <a16:creationId xmlns:a16="http://schemas.microsoft.com/office/drawing/2014/main" id="{141FBCB5-4311-A86C-B6B0-D66F07CD80FA}"/>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3;p38">
              <a:extLst>
                <a:ext uri="{FF2B5EF4-FFF2-40B4-BE49-F238E27FC236}">
                  <a16:creationId xmlns:a16="http://schemas.microsoft.com/office/drawing/2014/main" id="{91A0BBFD-A10B-A99A-65DF-C730E975F7D8}"/>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1">
            <a:extLst>
              <a:ext uri="{FF2B5EF4-FFF2-40B4-BE49-F238E27FC236}">
                <a16:creationId xmlns:a16="http://schemas.microsoft.com/office/drawing/2014/main" id="{A3250E4E-04B8-2CE4-C74C-1EBF09DB7DCD}"/>
              </a:ext>
            </a:extLst>
          </p:cNvPr>
          <p:cNvSpPr txBox="1">
            <a:spLocks/>
          </p:cNvSpPr>
          <p:nvPr/>
        </p:nvSpPr>
        <p:spPr>
          <a:xfrm>
            <a:off x="7130185" y="1904939"/>
            <a:ext cx="4577409" cy="309106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buFont typeface="Arial" panose="020B0604020202020204" pitchFamily="34" charset="0"/>
              <a:buChar char="•"/>
            </a:pPr>
            <a:r>
              <a:rPr lang="en-US" sz="2000" b="1" dirty="0">
                <a:solidFill>
                  <a:srgbClr val="002060"/>
                </a:solidFill>
              </a:rPr>
              <a:t>Proposed Solution:</a:t>
            </a:r>
            <a:br>
              <a:rPr lang="en-US" sz="2000" dirty="0">
                <a:solidFill>
                  <a:srgbClr val="002060"/>
                </a:solidFill>
              </a:rPr>
            </a:br>
            <a:r>
              <a:rPr lang="en-US" sz="2000" dirty="0">
                <a:solidFill>
                  <a:srgbClr val="002060"/>
                </a:solidFill>
              </a:rPr>
              <a:t>A data analytics project that explores the relationships between employee demographics, work conditions, satisfaction, compensation, and career development. The project will use data analysis and visualization techniques to provide actionable insights for HR decision-makers.</a:t>
            </a:r>
          </a:p>
          <a:p>
            <a:pPr marL="0" indent="0" algn="l"/>
            <a:endParaRPr lang="en-US" sz="1800" dirty="0">
              <a:solidFill>
                <a:srgbClr val="002060"/>
              </a:solidFill>
              <a:latin typeface="Google Sans"/>
            </a:endParaRPr>
          </a:p>
        </p:txBody>
      </p:sp>
    </p:spTree>
    <p:extLst>
      <p:ext uri="{BB962C8B-B14F-4D97-AF65-F5344CB8AC3E}">
        <p14:creationId xmlns:p14="http://schemas.microsoft.com/office/powerpoint/2010/main" val="138643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07119-7FC7-A3EE-F637-CE3D1C454D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CAF03-807A-ECEB-D59B-7582663B2477}"/>
              </a:ext>
            </a:extLst>
          </p:cNvPr>
          <p:cNvSpPr>
            <a:spLocks noGrp="1"/>
          </p:cNvSpPr>
          <p:nvPr>
            <p:ph type="ctrTitle"/>
          </p:nvPr>
        </p:nvSpPr>
        <p:spPr>
          <a:xfrm>
            <a:off x="574875" y="2736391"/>
            <a:ext cx="4818927" cy="1012577"/>
          </a:xfrm>
        </p:spPr>
        <p:txBody>
          <a:bodyPr/>
          <a:lstStyle/>
          <a:p>
            <a:r>
              <a:rPr lang="en-US" dirty="0">
                <a:solidFill>
                  <a:schemeClr val="accent1"/>
                </a:solidFill>
              </a:rPr>
              <a:t>Project Idea</a:t>
            </a:r>
          </a:p>
        </p:txBody>
      </p:sp>
      <p:sp>
        <p:nvSpPr>
          <p:cNvPr id="4" name="Slide Number Placeholder 3">
            <a:extLst>
              <a:ext uri="{FF2B5EF4-FFF2-40B4-BE49-F238E27FC236}">
                <a16:creationId xmlns:a16="http://schemas.microsoft.com/office/drawing/2014/main" id="{0A66EA71-5F83-6418-91C2-DC0B541444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pSp>
        <p:nvGrpSpPr>
          <p:cNvPr id="5" name="Google Shape;554;p38">
            <a:extLst>
              <a:ext uri="{FF2B5EF4-FFF2-40B4-BE49-F238E27FC236}">
                <a16:creationId xmlns:a16="http://schemas.microsoft.com/office/drawing/2014/main" id="{423A28E8-E3C8-36F9-FF98-B693AB2621CA}"/>
              </a:ext>
            </a:extLst>
          </p:cNvPr>
          <p:cNvGrpSpPr/>
          <p:nvPr/>
        </p:nvGrpSpPr>
        <p:grpSpPr>
          <a:xfrm>
            <a:off x="3246475" y="384950"/>
            <a:ext cx="730550" cy="554600"/>
            <a:chOff x="-4813275" y="4164250"/>
            <a:chExt cx="730550" cy="554600"/>
          </a:xfrm>
        </p:grpSpPr>
        <p:sp>
          <p:nvSpPr>
            <p:cNvPr id="6" name="Google Shape;555;p38">
              <a:extLst>
                <a:ext uri="{FF2B5EF4-FFF2-40B4-BE49-F238E27FC236}">
                  <a16:creationId xmlns:a16="http://schemas.microsoft.com/office/drawing/2014/main" id="{8242FF58-C073-887E-D4A9-CE6C5E82A527}"/>
                </a:ext>
              </a:extLst>
            </p:cNvPr>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6;p38">
              <a:extLst>
                <a:ext uri="{FF2B5EF4-FFF2-40B4-BE49-F238E27FC236}">
                  <a16:creationId xmlns:a16="http://schemas.microsoft.com/office/drawing/2014/main" id="{06BBAE40-4BD4-3103-A4AE-263D2F25CF9A}"/>
                </a:ext>
              </a:extLst>
            </p:cNvPr>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7;p38">
              <a:extLst>
                <a:ext uri="{FF2B5EF4-FFF2-40B4-BE49-F238E27FC236}">
                  <a16:creationId xmlns:a16="http://schemas.microsoft.com/office/drawing/2014/main" id="{0383704C-A893-865B-3A66-059ABB0ED661}"/>
                </a:ext>
              </a:extLst>
            </p:cNvPr>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538;p38">
            <a:extLst>
              <a:ext uri="{FF2B5EF4-FFF2-40B4-BE49-F238E27FC236}">
                <a16:creationId xmlns:a16="http://schemas.microsoft.com/office/drawing/2014/main" id="{83408C31-0E3F-32C3-3669-599F51941053}"/>
              </a:ext>
            </a:extLst>
          </p:cNvPr>
          <p:cNvSpPr/>
          <p:nvPr/>
        </p:nvSpPr>
        <p:spPr>
          <a:xfrm>
            <a:off x="7268342" y="1600200"/>
            <a:ext cx="4577409" cy="3579263"/>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542;p38">
            <a:extLst>
              <a:ext uri="{FF2B5EF4-FFF2-40B4-BE49-F238E27FC236}">
                <a16:creationId xmlns:a16="http://schemas.microsoft.com/office/drawing/2014/main" id="{434C147D-50B1-7E24-0BAE-0200ADC99BCC}"/>
              </a:ext>
            </a:extLst>
          </p:cNvPr>
          <p:cNvGrpSpPr/>
          <p:nvPr/>
        </p:nvGrpSpPr>
        <p:grpSpPr>
          <a:xfrm>
            <a:off x="1734332" y="6372865"/>
            <a:ext cx="1021756" cy="332094"/>
            <a:chOff x="7289663" y="3996131"/>
            <a:chExt cx="1021756" cy="332094"/>
          </a:xfrm>
        </p:grpSpPr>
        <p:sp>
          <p:nvSpPr>
            <p:cNvPr id="12" name="Google Shape;543;p38">
              <a:extLst>
                <a:ext uri="{FF2B5EF4-FFF2-40B4-BE49-F238E27FC236}">
                  <a16:creationId xmlns:a16="http://schemas.microsoft.com/office/drawing/2014/main" id="{5396E710-2C3E-16CC-06C3-630B7D1886B9}"/>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4;p38">
              <a:extLst>
                <a:ext uri="{FF2B5EF4-FFF2-40B4-BE49-F238E27FC236}">
                  <a16:creationId xmlns:a16="http://schemas.microsoft.com/office/drawing/2014/main" id="{7AE1855D-363F-43CB-1498-08CFE287733A}"/>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5;p38">
              <a:extLst>
                <a:ext uri="{FF2B5EF4-FFF2-40B4-BE49-F238E27FC236}">
                  <a16:creationId xmlns:a16="http://schemas.microsoft.com/office/drawing/2014/main" id="{EF96E266-AF00-5471-3197-5ECC12084451}"/>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p38">
              <a:extLst>
                <a:ext uri="{FF2B5EF4-FFF2-40B4-BE49-F238E27FC236}">
                  <a16:creationId xmlns:a16="http://schemas.microsoft.com/office/drawing/2014/main" id="{63DA0BF0-3A01-B716-2470-99C86E0C59FF}"/>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p38">
              <a:extLst>
                <a:ext uri="{FF2B5EF4-FFF2-40B4-BE49-F238E27FC236}">
                  <a16:creationId xmlns:a16="http://schemas.microsoft.com/office/drawing/2014/main" id="{318EBE81-5B4A-B9F8-E101-0229DA51ADC9}"/>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48;p38">
            <a:extLst>
              <a:ext uri="{FF2B5EF4-FFF2-40B4-BE49-F238E27FC236}">
                <a16:creationId xmlns:a16="http://schemas.microsoft.com/office/drawing/2014/main" id="{CB343046-DC46-1461-2036-490E3750E758}"/>
              </a:ext>
            </a:extLst>
          </p:cNvPr>
          <p:cNvGrpSpPr/>
          <p:nvPr/>
        </p:nvGrpSpPr>
        <p:grpSpPr>
          <a:xfrm>
            <a:off x="6824687" y="4672705"/>
            <a:ext cx="767980" cy="771634"/>
            <a:chOff x="7847861" y="3178722"/>
            <a:chExt cx="749797" cy="717499"/>
          </a:xfrm>
        </p:grpSpPr>
        <p:sp>
          <p:nvSpPr>
            <p:cNvPr id="18" name="Google Shape;549;p38">
              <a:extLst>
                <a:ext uri="{FF2B5EF4-FFF2-40B4-BE49-F238E27FC236}">
                  <a16:creationId xmlns:a16="http://schemas.microsoft.com/office/drawing/2014/main" id="{30BF7CBD-57EE-8059-BF78-D6304430796B}"/>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50;p38">
              <a:extLst>
                <a:ext uri="{FF2B5EF4-FFF2-40B4-BE49-F238E27FC236}">
                  <a16:creationId xmlns:a16="http://schemas.microsoft.com/office/drawing/2014/main" id="{CB5B73F5-8D9B-D123-E802-20EB4B34F550}"/>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1;p38">
              <a:extLst>
                <a:ext uri="{FF2B5EF4-FFF2-40B4-BE49-F238E27FC236}">
                  <a16:creationId xmlns:a16="http://schemas.microsoft.com/office/drawing/2014/main" id="{7CF711C5-DDFA-B405-CAFC-734E41EC0D9C}"/>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2;p38">
              <a:extLst>
                <a:ext uri="{FF2B5EF4-FFF2-40B4-BE49-F238E27FC236}">
                  <a16:creationId xmlns:a16="http://schemas.microsoft.com/office/drawing/2014/main" id="{A2E9C3D6-B57D-89B4-A625-C80D654179A9}"/>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3;p38">
              <a:extLst>
                <a:ext uri="{FF2B5EF4-FFF2-40B4-BE49-F238E27FC236}">
                  <a16:creationId xmlns:a16="http://schemas.microsoft.com/office/drawing/2014/main" id="{CA051C67-2441-2D78-BD7B-BD559D420F86}"/>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 Placeholder 1">
            <a:extLst>
              <a:ext uri="{FF2B5EF4-FFF2-40B4-BE49-F238E27FC236}">
                <a16:creationId xmlns:a16="http://schemas.microsoft.com/office/drawing/2014/main" id="{7352B922-4C02-571C-93F1-77BE46BDA1C1}"/>
              </a:ext>
            </a:extLst>
          </p:cNvPr>
          <p:cNvSpPr txBox="1">
            <a:spLocks/>
          </p:cNvSpPr>
          <p:nvPr/>
        </p:nvSpPr>
        <p:spPr>
          <a:xfrm>
            <a:off x="7049376" y="1832819"/>
            <a:ext cx="4577408" cy="309106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buFont typeface="Arial" panose="020B0604020202020204" pitchFamily="34" charset="0"/>
              <a:buChar char="•"/>
            </a:pPr>
            <a:r>
              <a:rPr lang="en-US" sz="1800" b="1">
                <a:solidFill>
                  <a:srgbClr val="002060"/>
                </a:solidFill>
              </a:rPr>
              <a:t>Unique Value Proposition:</a:t>
            </a:r>
            <a:br>
              <a:rPr lang="en-US" sz="1800">
                <a:solidFill>
                  <a:srgbClr val="002060"/>
                </a:solidFill>
              </a:rPr>
            </a:br>
            <a:r>
              <a:rPr lang="en-US" sz="1800">
                <a:solidFill>
                  <a:srgbClr val="002060"/>
                </a:solidFill>
              </a:rPr>
              <a:t>Unlike generic HR reports, this project integrates multiple employee factors — such as salary, years at the company, overtime, training, and manager relations — to uncover patterns and relationships. It will help organizations improve employee retention and workplace satisfaction through targeted, data-backed strategies.</a:t>
            </a:r>
          </a:p>
          <a:p>
            <a:pPr marL="0" indent="0" algn="l"/>
            <a:endParaRPr lang="en-US" sz="1800" dirty="0">
              <a:solidFill>
                <a:srgbClr val="002060"/>
              </a:solidFill>
              <a:latin typeface="Google Sans"/>
            </a:endParaRPr>
          </a:p>
        </p:txBody>
      </p:sp>
    </p:spTree>
    <p:extLst>
      <p:ext uri="{BB962C8B-B14F-4D97-AF65-F5344CB8AC3E}">
        <p14:creationId xmlns:p14="http://schemas.microsoft.com/office/powerpoint/2010/main" val="233165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060623-2DAD-D1E6-9050-98171B4E32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Google Shape;539;p38">
            <a:extLst>
              <a:ext uri="{FF2B5EF4-FFF2-40B4-BE49-F238E27FC236}">
                <a16:creationId xmlns:a16="http://schemas.microsoft.com/office/drawing/2014/main" id="{F0974305-EDE0-6A05-D45A-463FD7497559}"/>
              </a:ext>
            </a:extLst>
          </p:cNvPr>
          <p:cNvSpPr txBox="1">
            <a:spLocks/>
          </p:cNvSpPr>
          <p:nvPr/>
        </p:nvSpPr>
        <p:spPr>
          <a:xfrm>
            <a:off x="724673" y="2718231"/>
            <a:ext cx="4715427" cy="10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en-US">
                <a:solidFill>
                  <a:schemeClr val="accent1"/>
                </a:solidFill>
              </a:rPr>
              <a:t>End Users</a:t>
            </a:r>
            <a:endParaRPr lang="en-US" dirty="0">
              <a:solidFill>
                <a:schemeClr val="accent1"/>
              </a:solidFill>
            </a:endParaRPr>
          </a:p>
        </p:txBody>
      </p:sp>
      <p:sp>
        <p:nvSpPr>
          <p:cNvPr id="6" name="Google Shape;538;p38">
            <a:extLst>
              <a:ext uri="{FF2B5EF4-FFF2-40B4-BE49-F238E27FC236}">
                <a16:creationId xmlns:a16="http://schemas.microsoft.com/office/drawing/2014/main" id="{7CE14E08-10DE-9378-3B65-0AA1B4C2F31A}"/>
              </a:ext>
            </a:extLst>
          </p:cNvPr>
          <p:cNvSpPr/>
          <p:nvPr/>
        </p:nvSpPr>
        <p:spPr>
          <a:xfrm>
            <a:off x="7610801" y="2564491"/>
            <a:ext cx="3947899" cy="1729017"/>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1">
            <a:extLst>
              <a:ext uri="{FF2B5EF4-FFF2-40B4-BE49-F238E27FC236}">
                <a16:creationId xmlns:a16="http://schemas.microsoft.com/office/drawing/2014/main" id="{8589202D-E51C-AAE7-38F3-86FB28D8AFDD}"/>
              </a:ext>
            </a:extLst>
          </p:cNvPr>
          <p:cNvSpPr txBox="1">
            <a:spLocks noChangeArrowheads="1"/>
          </p:cNvSpPr>
          <p:nvPr/>
        </p:nvSpPr>
        <p:spPr bwMode="auto">
          <a:xfrm>
            <a:off x="7296369" y="2667961"/>
            <a:ext cx="4576762" cy="2131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indent="0" eaLnBrk="0" fontAlgn="base" hangingPunct="0">
              <a:lnSpc>
                <a:spcPct val="100000"/>
              </a:lnSpc>
              <a:spcBef>
                <a:spcPct val="0"/>
              </a:spcBef>
              <a:spcAft>
                <a:spcPct val="0"/>
              </a:spcAft>
              <a:buClrTx/>
              <a:buSzTx/>
            </a:pPr>
            <a:r>
              <a:rPr lang="en-US" altLang="en-US" sz="1800" b="1">
                <a:solidFill>
                  <a:srgbClr val="002060"/>
                </a:solidFill>
                <a:latin typeface="Arial" panose="020B0604020202020204" pitchFamily="34" charset="0"/>
              </a:rPr>
              <a:t>HR Managers</a:t>
            </a:r>
          </a:p>
          <a:p>
            <a:pPr marL="0" indent="0" eaLnBrk="0" fontAlgn="base" hangingPunct="0">
              <a:lnSpc>
                <a:spcPct val="100000"/>
              </a:lnSpc>
              <a:spcBef>
                <a:spcPct val="0"/>
              </a:spcBef>
              <a:spcAft>
                <a:spcPct val="0"/>
              </a:spcAft>
              <a:buClrTx/>
              <a:buSzTx/>
            </a:pPr>
            <a:endParaRPr lang="en-US" altLang="en-US" sz="1800" b="1">
              <a:solidFill>
                <a:srgbClr val="002060"/>
              </a:solidFill>
              <a:latin typeface="Arial" panose="020B0604020202020204" pitchFamily="34" charset="0"/>
            </a:endParaRPr>
          </a:p>
          <a:p>
            <a:pPr marL="0" indent="0" eaLnBrk="0" fontAlgn="base" hangingPunct="0">
              <a:lnSpc>
                <a:spcPct val="100000"/>
              </a:lnSpc>
              <a:spcBef>
                <a:spcPct val="0"/>
              </a:spcBef>
              <a:spcAft>
                <a:spcPct val="0"/>
              </a:spcAft>
              <a:buClrTx/>
              <a:buSzTx/>
            </a:pPr>
            <a:r>
              <a:rPr lang="en-US" altLang="en-US" sz="1800" b="1">
                <a:solidFill>
                  <a:srgbClr val="002060"/>
                </a:solidFill>
                <a:latin typeface="Arial" panose="020B0604020202020204" pitchFamily="34" charset="0"/>
              </a:rPr>
              <a:t>Executives</a:t>
            </a:r>
          </a:p>
          <a:p>
            <a:pPr marL="0" indent="0" eaLnBrk="0" fontAlgn="base" hangingPunct="0">
              <a:lnSpc>
                <a:spcPct val="100000"/>
              </a:lnSpc>
              <a:spcBef>
                <a:spcPct val="0"/>
              </a:spcBef>
              <a:spcAft>
                <a:spcPct val="0"/>
              </a:spcAft>
              <a:buClrTx/>
              <a:buSzTx/>
            </a:pPr>
            <a:endParaRPr lang="en-US" altLang="en-US" sz="1800" b="1">
              <a:solidFill>
                <a:srgbClr val="002060"/>
              </a:solidFill>
              <a:latin typeface="Arial" panose="020B0604020202020204" pitchFamily="34" charset="0"/>
            </a:endParaRPr>
          </a:p>
          <a:p>
            <a:pPr marL="0" indent="0" eaLnBrk="0" fontAlgn="base" hangingPunct="0">
              <a:lnSpc>
                <a:spcPct val="100000"/>
              </a:lnSpc>
              <a:spcBef>
                <a:spcPct val="0"/>
              </a:spcBef>
              <a:spcAft>
                <a:spcPct val="0"/>
              </a:spcAft>
              <a:buClrTx/>
              <a:buSzTx/>
            </a:pPr>
            <a:r>
              <a:rPr lang="en-US" altLang="en-US" sz="1800" b="1">
                <a:solidFill>
                  <a:srgbClr val="002060"/>
                </a:solidFill>
                <a:latin typeface="Arial" panose="020B0604020202020204" pitchFamily="34" charset="0"/>
              </a:rPr>
              <a:t>Data Analysts</a:t>
            </a:r>
            <a:endParaRPr lang="ar-EG" altLang="en-US" sz="1800" b="1">
              <a:solidFill>
                <a:srgbClr val="002060"/>
              </a:solidFill>
              <a:latin typeface="Arial" panose="020B0604020202020204" pitchFamily="34" charset="0"/>
            </a:endParaRPr>
          </a:p>
          <a:p>
            <a:pPr marL="0" indent="0" algn="l" eaLnBrk="0" fontAlgn="base" hangingPunct="0">
              <a:lnSpc>
                <a:spcPct val="100000"/>
              </a:lnSpc>
              <a:spcBef>
                <a:spcPct val="0"/>
              </a:spcBef>
              <a:spcAft>
                <a:spcPct val="0"/>
              </a:spcAft>
              <a:buClrTx/>
              <a:buSzTx/>
            </a:pPr>
            <a:endParaRPr lang="ar-EG" altLang="en-US" sz="1800">
              <a:solidFill>
                <a:srgbClr val="002060"/>
              </a:solidFill>
              <a:latin typeface="Arial" panose="020B0604020202020204" pitchFamily="34" charset="0"/>
            </a:endParaRPr>
          </a:p>
          <a:p>
            <a:pPr marL="139700" indent="0"/>
            <a:endParaRPr lang="en-US" altLang="en-US" sz="1800" dirty="0">
              <a:solidFill>
                <a:srgbClr val="002060"/>
              </a:solidFill>
              <a:latin typeface="Arial" panose="020B0604020202020204" pitchFamily="34" charset="0"/>
            </a:endParaRPr>
          </a:p>
        </p:txBody>
      </p:sp>
      <p:grpSp>
        <p:nvGrpSpPr>
          <p:cNvPr id="8" name="Google Shape;554;p38">
            <a:extLst>
              <a:ext uri="{FF2B5EF4-FFF2-40B4-BE49-F238E27FC236}">
                <a16:creationId xmlns:a16="http://schemas.microsoft.com/office/drawing/2014/main" id="{C70596D6-4F12-CD18-0CD2-2513EF34325E}"/>
              </a:ext>
            </a:extLst>
          </p:cNvPr>
          <p:cNvGrpSpPr/>
          <p:nvPr/>
        </p:nvGrpSpPr>
        <p:grpSpPr>
          <a:xfrm>
            <a:off x="7088310" y="2440931"/>
            <a:ext cx="730550" cy="554600"/>
            <a:chOff x="-4813275" y="4164250"/>
            <a:chExt cx="730550" cy="554600"/>
          </a:xfrm>
        </p:grpSpPr>
        <p:sp>
          <p:nvSpPr>
            <p:cNvPr id="9" name="Google Shape;555;p38">
              <a:extLst>
                <a:ext uri="{FF2B5EF4-FFF2-40B4-BE49-F238E27FC236}">
                  <a16:creationId xmlns:a16="http://schemas.microsoft.com/office/drawing/2014/main" id="{42A69E4C-AF3D-3FFB-6468-233C9B62A662}"/>
                </a:ext>
              </a:extLst>
            </p:cNvPr>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6;p38">
              <a:extLst>
                <a:ext uri="{FF2B5EF4-FFF2-40B4-BE49-F238E27FC236}">
                  <a16:creationId xmlns:a16="http://schemas.microsoft.com/office/drawing/2014/main" id="{8DD5E173-2D77-CE3B-343D-EC9E0D6DC6F6}"/>
                </a:ext>
              </a:extLst>
            </p:cNvPr>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7;p38">
              <a:extLst>
                <a:ext uri="{FF2B5EF4-FFF2-40B4-BE49-F238E27FC236}">
                  <a16:creationId xmlns:a16="http://schemas.microsoft.com/office/drawing/2014/main" id="{753B893B-BF71-E74C-76CA-675F648F937E}"/>
                </a:ext>
              </a:extLst>
            </p:cNvPr>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48;p38">
            <a:extLst>
              <a:ext uri="{FF2B5EF4-FFF2-40B4-BE49-F238E27FC236}">
                <a16:creationId xmlns:a16="http://schemas.microsoft.com/office/drawing/2014/main" id="{BCBAF7DA-FF71-AE89-C037-19FC3F05E60E}"/>
              </a:ext>
            </a:extLst>
          </p:cNvPr>
          <p:cNvGrpSpPr/>
          <p:nvPr/>
        </p:nvGrpSpPr>
        <p:grpSpPr>
          <a:xfrm>
            <a:off x="7235902" y="3862470"/>
            <a:ext cx="749797" cy="717499"/>
            <a:chOff x="7847861" y="3178722"/>
            <a:chExt cx="749797" cy="717499"/>
          </a:xfrm>
        </p:grpSpPr>
        <p:sp>
          <p:nvSpPr>
            <p:cNvPr id="13" name="Google Shape;549;p38">
              <a:extLst>
                <a:ext uri="{FF2B5EF4-FFF2-40B4-BE49-F238E27FC236}">
                  <a16:creationId xmlns:a16="http://schemas.microsoft.com/office/drawing/2014/main" id="{A636A77C-4EAA-F4EF-E069-62D7CD12E6D8}"/>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0;p38">
              <a:extLst>
                <a:ext uri="{FF2B5EF4-FFF2-40B4-BE49-F238E27FC236}">
                  <a16:creationId xmlns:a16="http://schemas.microsoft.com/office/drawing/2014/main" id="{AC8FFEDD-8FB6-8F70-04E6-EBBD8BD88541}"/>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1;p38">
              <a:extLst>
                <a:ext uri="{FF2B5EF4-FFF2-40B4-BE49-F238E27FC236}">
                  <a16:creationId xmlns:a16="http://schemas.microsoft.com/office/drawing/2014/main" id="{12AE150C-9C27-F598-57C1-A2481FEBB1D8}"/>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2;p38">
              <a:extLst>
                <a:ext uri="{FF2B5EF4-FFF2-40B4-BE49-F238E27FC236}">
                  <a16:creationId xmlns:a16="http://schemas.microsoft.com/office/drawing/2014/main" id="{CB27C4AF-1E7D-BF7C-746F-099703420476}"/>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3;p38">
              <a:extLst>
                <a:ext uri="{FF2B5EF4-FFF2-40B4-BE49-F238E27FC236}">
                  <a16:creationId xmlns:a16="http://schemas.microsoft.com/office/drawing/2014/main" id="{5AC21D2D-76FC-8ABF-2F9C-035CC56769B0}"/>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42;p38">
            <a:extLst>
              <a:ext uri="{FF2B5EF4-FFF2-40B4-BE49-F238E27FC236}">
                <a16:creationId xmlns:a16="http://schemas.microsoft.com/office/drawing/2014/main" id="{6FF87FC8-5ACD-9E27-C06A-1B4EAD9CADBC}"/>
              </a:ext>
            </a:extLst>
          </p:cNvPr>
          <p:cNvGrpSpPr/>
          <p:nvPr/>
        </p:nvGrpSpPr>
        <p:grpSpPr>
          <a:xfrm>
            <a:off x="1734332" y="6372865"/>
            <a:ext cx="1021756" cy="332094"/>
            <a:chOff x="7289663" y="3996131"/>
            <a:chExt cx="1021756" cy="332094"/>
          </a:xfrm>
        </p:grpSpPr>
        <p:sp>
          <p:nvSpPr>
            <p:cNvPr id="3" name="Google Shape;543;p38">
              <a:extLst>
                <a:ext uri="{FF2B5EF4-FFF2-40B4-BE49-F238E27FC236}">
                  <a16:creationId xmlns:a16="http://schemas.microsoft.com/office/drawing/2014/main" id="{2F8A940B-F8E4-F5BE-D3F5-E08CEEEC5CF7}"/>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4;p38">
              <a:extLst>
                <a:ext uri="{FF2B5EF4-FFF2-40B4-BE49-F238E27FC236}">
                  <a16:creationId xmlns:a16="http://schemas.microsoft.com/office/drawing/2014/main" id="{43FF5D88-9DB1-A086-9B83-739FEE52FE1D}"/>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5;p38">
              <a:extLst>
                <a:ext uri="{FF2B5EF4-FFF2-40B4-BE49-F238E27FC236}">
                  <a16:creationId xmlns:a16="http://schemas.microsoft.com/office/drawing/2014/main" id="{C21AB93E-D1B5-B3EE-546B-F628F52AB899}"/>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6;p38">
              <a:extLst>
                <a:ext uri="{FF2B5EF4-FFF2-40B4-BE49-F238E27FC236}">
                  <a16:creationId xmlns:a16="http://schemas.microsoft.com/office/drawing/2014/main" id="{FB4BA862-3277-73F4-06DD-480CACCB0763}"/>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7;p38">
              <a:extLst>
                <a:ext uri="{FF2B5EF4-FFF2-40B4-BE49-F238E27FC236}">
                  <a16:creationId xmlns:a16="http://schemas.microsoft.com/office/drawing/2014/main" id="{8F417084-9484-62DB-A641-E739A4435E87}"/>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4503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42E10-5E66-B740-EAB5-49D3CFA7EBA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62B937-359B-98D6-2CCA-73C921A54C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Google Shape;539;p38">
            <a:extLst>
              <a:ext uri="{FF2B5EF4-FFF2-40B4-BE49-F238E27FC236}">
                <a16:creationId xmlns:a16="http://schemas.microsoft.com/office/drawing/2014/main" id="{4F530B30-B217-347B-5D48-7EBA973A529F}"/>
              </a:ext>
            </a:extLst>
          </p:cNvPr>
          <p:cNvSpPr txBox="1">
            <a:spLocks/>
          </p:cNvSpPr>
          <p:nvPr/>
        </p:nvSpPr>
        <p:spPr>
          <a:xfrm>
            <a:off x="724673" y="2718231"/>
            <a:ext cx="4715427" cy="10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endParaRPr lang="en-US" dirty="0">
              <a:solidFill>
                <a:schemeClr val="accent1"/>
              </a:solidFill>
            </a:endParaRPr>
          </a:p>
        </p:txBody>
      </p:sp>
      <p:sp>
        <p:nvSpPr>
          <p:cNvPr id="6" name="Google Shape;538;p38">
            <a:extLst>
              <a:ext uri="{FF2B5EF4-FFF2-40B4-BE49-F238E27FC236}">
                <a16:creationId xmlns:a16="http://schemas.microsoft.com/office/drawing/2014/main" id="{04291A65-1CC9-B58D-7167-F26719F8C748}"/>
              </a:ext>
            </a:extLst>
          </p:cNvPr>
          <p:cNvSpPr/>
          <p:nvPr/>
        </p:nvSpPr>
        <p:spPr>
          <a:xfrm>
            <a:off x="7610801" y="2564491"/>
            <a:ext cx="3947899" cy="1729017"/>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554;p38">
            <a:extLst>
              <a:ext uri="{FF2B5EF4-FFF2-40B4-BE49-F238E27FC236}">
                <a16:creationId xmlns:a16="http://schemas.microsoft.com/office/drawing/2014/main" id="{DD47076D-54E5-7721-7761-F2896A7D19C9}"/>
              </a:ext>
            </a:extLst>
          </p:cNvPr>
          <p:cNvGrpSpPr/>
          <p:nvPr/>
        </p:nvGrpSpPr>
        <p:grpSpPr>
          <a:xfrm>
            <a:off x="7088310" y="2440931"/>
            <a:ext cx="730550" cy="554600"/>
            <a:chOff x="-4813275" y="4164250"/>
            <a:chExt cx="730550" cy="554600"/>
          </a:xfrm>
        </p:grpSpPr>
        <p:sp>
          <p:nvSpPr>
            <p:cNvPr id="9" name="Google Shape;555;p38">
              <a:extLst>
                <a:ext uri="{FF2B5EF4-FFF2-40B4-BE49-F238E27FC236}">
                  <a16:creationId xmlns:a16="http://schemas.microsoft.com/office/drawing/2014/main" id="{B37A82AA-8D22-D58D-04DE-980B72E22308}"/>
                </a:ext>
              </a:extLst>
            </p:cNvPr>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6;p38">
              <a:extLst>
                <a:ext uri="{FF2B5EF4-FFF2-40B4-BE49-F238E27FC236}">
                  <a16:creationId xmlns:a16="http://schemas.microsoft.com/office/drawing/2014/main" id="{810464E3-FE05-8CEF-2D74-A64799072537}"/>
                </a:ext>
              </a:extLst>
            </p:cNvPr>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7;p38">
              <a:extLst>
                <a:ext uri="{FF2B5EF4-FFF2-40B4-BE49-F238E27FC236}">
                  <a16:creationId xmlns:a16="http://schemas.microsoft.com/office/drawing/2014/main" id="{847989BE-DEEB-0478-EFE1-DE7F505791F1}"/>
                </a:ext>
              </a:extLst>
            </p:cNvPr>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48;p38">
            <a:extLst>
              <a:ext uri="{FF2B5EF4-FFF2-40B4-BE49-F238E27FC236}">
                <a16:creationId xmlns:a16="http://schemas.microsoft.com/office/drawing/2014/main" id="{F9BF2B26-D467-7643-A6CE-50C844ABEA70}"/>
              </a:ext>
            </a:extLst>
          </p:cNvPr>
          <p:cNvGrpSpPr/>
          <p:nvPr/>
        </p:nvGrpSpPr>
        <p:grpSpPr>
          <a:xfrm>
            <a:off x="7235902" y="3862470"/>
            <a:ext cx="749797" cy="717499"/>
            <a:chOff x="7847861" y="3178722"/>
            <a:chExt cx="749797" cy="717499"/>
          </a:xfrm>
        </p:grpSpPr>
        <p:sp>
          <p:nvSpPr>
            <p:cNvPr id="13" name="Google Shape;549;p38">
              <a:extLst>
                <a:ext uri="{FF2B5EF4-FFF2-40B4-BE49-F238E27FC236}">
                  <a16:creationId xmlns:a16="http://schemas.microsoft.com/office/drawing/2014/main" id="{B59D644B-6D6A-18FE-66B3-9EBA980C789B}"/>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0;p38">
              <a:extLst>
                <a:ext uri="{FF2B5EF4-FFF2-40B4-BE49-F238E27FC236}">
                  <a16:creationId xmlns:a16="http://schemas.microsoft.com/office/drawing/2014/main" id="{07A94177-3DFA-E2F8-759A-4C61C996805E}"/>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1;p38">
              <a:extLst>
                <a:ext uri="{FF2B5EF4-FFF2-40B4-BE49-F238E27FC236}">
                  <a16:creationId xmlns:a16="http://schemas.microsoft.com/office/drawing/2014/main" id="{771FD58D-6A7A-2A43-9927-9F6341F1B56A}"/>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2;p38">
              <a:extLst>
                <a:ext uri="{FF2B5EF4-FFF2-40B4-BE49-F238E27FC236}">
                  <a16:creationId xmlns:a16="http://schemas.microsoft.com/office/drawing/2014/main" id="{8AAA6A24-F51A-2CEE-D1C1-6DB813050B14}"/>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3;p38">
              <a:extLst>
                <a:ext uri="{FF2B5EF4-FFF2-40B4-BE49-F238E27FC236}">
                  <a16:creationId xmlns:a16="http://schemas.microsoft.com/office/drawing/2014/main" id="{12CCD413-8027-02BF-4220-AF53B188F568}"/>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2">
            <a:extLst>
              <a:ext uri="{FF2B5EF4-FFF2-40B4-BE49-F238E27FC236}">
                <a16:creationId xmlns:a16="http://schemas.microsoft.com/office/drawing/2014/main" id="{55AC62A8-ECE7-2732-350A-06DFDEB197D6}"/>
              </a:ext>
            </a:extLst>
          </p:cNvPr>
          <p:cNvSpPr>
            <a:spLocks noChangeArrowheads="1"/>
          </p:cNvSpPr>
          <p:nvPr/>
        </p:nvSpPr>
        <p:spPr bwMode="auto">
          <a:xfrm rot="10800000" flipV="1">
            <a:off x="8185848" y="2642976"/>
            <a:ext cx="267071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2060"/>
                </a:solidFill>
                <a:effectLst/>
                <a:latin typeface="Arial" panose="020B0604020202020204" pitchFamily="34" charset="0"/>
              </a:rPr>
              <a:t>Interactive Dashboards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2060"/>
                </a:solidFill>
                <a:effectLst/>
                <a:latin typeface="Arial" panose="020B0604020202020204" pitchFamily="34" charset="0"/>
              </a:rPr>
              <a:t>Attrition Trend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2060"/>
                </a:solidFill>
                <a:effectLst/>
                <a:latin typeface="Arial" panose="020B0604020202020204" pitchFamily="34" charset="0"/>
              </a:rPr>
              <a:t>Report Export</a:t>
            </a:r>
            <a:br>
              <a:rPr kumimoji="0" lang="en-US" altLang="en-US" sz="1800" b="0" i="0" u="none" strike="noStrike" cap="none" normalizeH="0" baseline="0" dirty="0">
                <a:ln>
                  <a:noFill/>
                </a:ln>
                <a:solidFill>
                  <a:srgbClr val="002060"/>
                </a:solidFill>
                <a:effectLst/>
                <a:latin typeface="Arial" panose="020B0604020202020204" pitchFamily="34" charset="0"/>
              </a:rPr>
            </a:br>
            <a:endParaRPr kumimoji="0" lang="en-US" altLang="en-US" sz="1800" b="0" i="0" u="none" strike="noStrike" cap="none" normalizeH="0" baseline="0" dirty="0">
              <a:ln>
                <a:noFill/>
              </a:ln>
              <a:solidFill>
                <a:srgbClr val="002060"/>
              </a:solidFill>
              <a:effectLst/>
              <a:latin typeface="Arial" panose="020B0604020202020204" pitchFamily="34" charset="0"/>
            </a:endParaRPr>
          </a:p>
        </p:txBody>
      </p:sp>
      <p:sp>
        <p:nvSpPr>
          <p:cNvPr id="3" name="Google Shape;539;p38">
            <a:extLst>
              <a:ext uri="{FF2B5EF4-FFF2-40B4-BE49-F238E27FC236}">
                <a16:creationId xmlns:a16="http://schemas.microsoft.com/office/drawing/2014/main" id="{2E139C9E-F948-56E5-B22D-F0EDA61AF3F7}"/>
              </a:ext>
            </a:extLst>
          </p:cNvPr>
          <p:cNvSpPr txBox="1">
            <a:spLocks/>
          </p:cNvSpPr>
          <p:nvPr/>
        </p:nvSpPr>
        <p:spPr>
          <a:xfrm>
            <a:off x="781029" y="2942981"/>
            <a:ext cx="4379018" cy="10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en-US" dirty="0">
                <a:solidFill>
                  <a:schemeClr val="accent1"/>
                </a:solidFill>
              </a:rPr>
              <a:t>Features</a:t>
            </a:r>
          </a:p>
        </p:txBody>
      </p:sp>
      <p:grpSp>
        <p:nvGrpSpPr>
          <p:cNvPr id="7" name="Google Shape;542;p38">
            <a:extLst>
              <a:ext uri="{FF2B5EF4-FFF2-40B4-BE49-F238E27FC236}">
                <a16:creationId xmlns:a16="http://schemas.microsoft.com/office/drawing/2014/main" id="{1DEC4176-D30A-9EE6-782F-3128EDC73937}"/>
              </a:ext>
            </a:extLst>
          </p:cNvPr>
          <p:cNvGrpSpPr/>
          <p:nvPr/>
        </p:nvGrpSpPr>
        <p:grpSpPr>
          <a:xfrm>
            <a:off x="1734332" y="6372865"/>
            <a:ext cx="1021756" cy="332094"/>
            <a:chOff x="7289663" y="3996131"/>
            <a:chExt cx="1021756" cy="332094"/>
          </a:xfrm>
        </p:grpSpPr>
        <p:sp>
          <p:nvSpPr>
            <p:cNvPr id="18" name="Google Shape;543;p38">
              <a:extLst>
                <a:ext uri="{FF2B5EF4-FFF2-40B4-BE49-F238E27FC236}">
                  <a16:creationId xmlns:a16="http://schemas.microsoft.com/office/drawing/2014/main" id="{DA75BFBC-10AC-D103-7973-E9FDEABD51E6}"/>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4;p38">
              <a:extLst>
                <a:ext uri="{FF2B5EF4-FFF2-40B4-BE49-F238E27FC236}">
                  <a16:creationId xmlns:a16="http://schemas.microsoft.com/office/drawing/2014/main" id="{A84DFADA-92E3-58C8-335E-21120682DC77}"/>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5;p38">
              <a:extLst>
                <a:ext uri="{FF2B5EF4-FFF2-40B4-BE49-F238E27FC236}">
                  <a16:creationId xmlns:a16="http://schemas.microsoft.com/office/drawing/2014/main" id="{973CCBBD-D470-BD1B-9884-66C9F5FC038D}"/>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6;p38">
              <a:extLst>
                <a:ext uri="{FF2B5EF4-FFF2-40B4-BE49-F238E27FC236}">
                  <a16:creationId xmlns:a16="http://schemas.microsoft.com/office/drawing/2014/main" id="{1140C55E-8B22-1A31-3038-D987E344C49D}"/>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7;p38">
              <a:extLst>
                <a:ext uri="{FF2B5EF4-FFF2-40B4-BE49-F238E27FC236}">
                  <a16:creationId xmlns:a16="http://schemas.microsoft.com/office/drawing/2014/main" id="{97A8AE69-0AA4-F952-AFCE-BDA42A6E8B24}"/>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9576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28611-25E9-292B-0C6F-C209E9F61BB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B6AD46-99B0-1998-B7E0-572FAE63DA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Google Shape;538;p38">
            <a:extLst>
              <a:ext uri="{FF2B5EF4-FFF2-40B4-BE49-F238E27FC236}">
                <a16:creationId xmlns:a16="http://schemas.microsoft.com/office/drawing/2014/main" id="{62D5921F-874F-FC22-0E7D-4B648BE9EDEE}"/>
              </a:ext>
            </a:extLst>
          </p:cNvPr>
          <p:cNvSpPr/>
          <p:nvPr/>
        </p:nvSpPr>
        <p:spPr>
          <a:xfrm>
            <a:off x="6828983" y="2467719"/>
            <a:ext cx="4715427" cy="3176552"/>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554;p38">
            <a:extLst>
              <a:ext uri="{FF2B5EF4-FFF2-40B4-BE49-F238E27FC236}">
                <a16:creationId xmlns:a16="http://schemas.microsoft.com/office/drawing/2014/main" id="{D7CBCC3E-3D73-62AF-9C09-266BB63A508C}"/>
              </a:ext>
            </a:extLst>
          </p:cNvPr>
          <p:cNvGrpSpPr/>
          <p:nvPr/>
        </p:nvGrpSpPr>
        <p:grpSpPr>
          <a:xfrm>
            <a:off x="6544428" y="2287191"/>
            <a:ext cx="730550" cy="554600"/>
            <a:chOff x="-4813275" y="4164250"/>
            <a:chExt cx="730550" cy="554600"/>
          </a:xfrm>
        </p:grpSpPr>
        <p:sp>
          <p:nvSpPr>
            <p:cNvPr id="9" name="Google Shape;555;p38">
              <a:extLst>
                <a:ext uri="{FF2B5EF4-FFF2-40B4-BE49-F238E27FC236}">
                  <a16:creationId xmlns:a16="http://schemas.microsoft.com/office/drawing/2014/main" id="{5E0C5B6B-79A3-B918-DC3D-9F4668952D4F}"/>
                </a:ext>
              </a:extLst>
            </p:cNvPr>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6;p38">
              <a:extLst>
                <a:ext uri="{FF2B5EF4-FFF2-40B4-BE49-F238E27FC236}">
                  <a16:creationId xmlns:a16="http://schemas.microsoft.com/office/drawing/2014/main" id="{CE98CDD5-B716-240B-4749-38EF1B8ABA33}"/>
                </a:ext>
              </a:extLst>
            </p:cNvPr>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7;p38">
              <a:extLst>
                <a:ext uri="{FF2B5EF4-FFF2-40B4-BE49-F238E27FC236}">
                  <a16:creationId xmlns:a16="http://schemas.microsoft.com/office/drawing/2014/main" id="{47DF18BC-D5D0-563F-9B50-697DA9482FC4}"/>
                </a:ext>
              </a:extLst>
            </p:cNvPr>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48;p38">
            <a:extLst>
              <a:ext uri="{FF2B5EF4-FFF2-40B4-BE49-F238E27FC236}">
                <a16:creationId xmlns:a16="http://schemas.microsoft.com/office/drawing/2014/main" id="{9506A92A-52E3-1A96-A570-3006B417955C}"/>
              </a:ext>
            </a:extLst>
          </p:cNvPr>
          <p:cNvGrpSpPr/>
          <p:nvPr/>
        </p:nvGrpSpPr>
        <p:grpSpPr>
          <a:xfrm>
            <a:off x="6599478" y="5107300"/>
            <a:ext cx="749797" cy="717499"/>
            <a:chOff x="7847861" y="3178722"/>
            <a:chExt cx="749797" cy="717499"/>
          </a:xfrm>
        </p:grpSpPr>
        <p:sp>
          <p:nvSpPr>
            <p:cNvPr id="13" name="Google Shape;549;p38">
              <a:extLst>
                <a:ext uri="{FF2B5EF4-FFF2-40B4-BE49-F238E27FC236}">
                  <a16:creationId xmlns:a16="http://schemas.microsoft.com/office/drawing/2014/main" id="{889A7455-1A60-DB78-3A0F-ED6A52966B84}"/>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0;p38">
              <a:extLst>
                <a:ext uri="{FF2B5EF4-FFF2-40B4-BE49-F238E27FC236}">
                  <a16:creationId xmlns:a16="http://schemas.microsoft.com/office/drawing/2014/main" id="{0A36BE88-215E-E88C-F549-746ACDB585F0}"/>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1;p38">
              <a:extLst>
                <a:ext uri="{FF2B5EF4-FFF2-40B4-BE49-F238E27FC236}">
                  <a16:creationId xmlns:a16="http://schemas.microsoft.com/office/drawing/2014/main" id="{F9614D7F-3405-3BBA-38C1-567B4D0437D0}"/>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2;p38">
              <a:extLst>
                <a:ext uri="{FF2B5EF4-FFF2-40B4-BE49-F238E27FC236}">
                  <a16:creationId xmlns:a16="http://schemas.microsoft.com/office/drawing/2014/main" id="{0AB29435-8798-D1D5-DF8B-2E67DA64AE43}"/>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3;p38">
              <a:extLst>
                <a:ext uri="{FF2B5EF4-FFF2-40B4-BE49-F238E27FC236}">
                  <a16:creationId xmlns:a16="http://schemas.microsoft.com/office/drawing/2014/main" id="{87298962-FF13-3A29-BC43-AC569E660847}"/>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EE554001-3DC2-F54C-DDC9-41178BED60CD}"/>
              </a:ext>
            </a:extLst>
          </p:cNvPr>
          <p:cNvSpPr>
            <a:spLocks noChangeArrowheads="1"/>
          </p:cNvSpPr>
          <p:nvPr/>
        </p:nvSpPr>
        <p:spPr bwMode="auto">
          <a:xfrm rot="10800000" flipV="1">
            <a:off x="7521685" y="2813151"/>
            <a:ext cx="362373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solidFill>
                  <a:srgbClr val="002060"/>
                </a:solidFill>
              </a:rPr>
              <a:t>HR Managers: Identify at-risk employees</a:t>
            </a:r>
          </a:p>
          <a:p>
            <a:endParaRPr lang="en-US" sz="1800" dirty="0">
              <a:solidFill>
                <a:srgbClr val="002060"/>
              </a:solidFill>
            </a:endParaRPr>
          </a:p>
          <a:p>
            <a:r>
              <a:rPr lang="en-US" sz="1800" dirty="0">
                <a:solidFill>
                  <a:srgbClr val="002060"/>
                </a:solidFill>
              </a:rPr>
              <a:t>Executives: Take data-driven decisions</a:t>
            </a:r>
          </a:p>
          <a:p>
            <a:endParaRPr lang="en-US" sz="1800" dirty="0">
              <a:solidFill>
                <a:srgbClr val="002060"/>
              </a:solidFill>
            </a:endParaRPr>
          </a:p>
          <a:p>
            <a:r>
              <a:rPr lang="en-US" sz="1800" dirty="0">
                <a:solidFill>
                  <a:srgbClr val="002060"/>
                </a:solidFill>
              </a:rPr>
              <a:t>Analysts: Custom reports easily</a:t>
            </a:r>
          </a:p>
          <a:p>
            <a:pPr marL="0" marR="0" lvl="0" indent="0" algn="l" defTabSz="914400" rtl="0" eaLnBrk="0" fontAlgn="base" latinLnBrk="0" hangingPunct="0">
              <a:lnSpc>
                <a:spcPct val="100000"/>
              </a:lnSpc>
              <a:spcBef>
                <a:spcPct val="0"/>
              </a:spcBef>
              <a:spcAft>
                <a:spcPct val="0"/>
              </a:spcAft>
              <a:buClrTx/>
              <a:buSzTx/>
              <a:tabLst/>
            </a:pPr>
            <a:br>
              <a:rPr kumimoji="0" lang="en-US" altLang="en-US" sz="1800" b="0" i="0" u="none" strike="noStrike" cap="none" normalizeH="0" baseline="0" dirty="0">
                <a:ln>
                  <a:noFill/>
                </a:ln>
                <a:solidFill>
                  <a:srgbClr val="002060"/>
                </a:solidFill>
                <a:effectLst/>
                <a:latin typeface="Arial" panose="020B0604020202020204" pitchFamily="34" charset="0"/>
              </a:rPr>
            </a:br>
            <a:endParaRPr kumimoji="0" lang="en-US" altLang="en-US" sz="1800" b="0" i="0" u="none" strike="noStrike" cap="none" normalizeH="0" baseline="0" dirty="0">
              <a:ln>
                <a:noFill/>
              </a:ln>
              <a:solidFill>
                <a:srgbClr val="002060"/>
              </a:solidFill>
              <a:effectLst/>
              <a:latin typeface="Arial" panose="020B0604020202020204" pitchFamily="34" charset="0"/>
            </a:endParaRPr>
          </a:p>
        </p:txBody>
      </p:sp>
      <p:sp>
        <p:nvSpPr>
          <p:cNvPr id="7" name="Title 1">
            <a:extLst>
              <a:ext uri="{FF2B5EF4-FFF2-40B4-BE49-F238E27FC236}">
                <a16:creationId xmlns:a16="http://schemas.microsoft.com/office/drawing/2014/main" id="{2E007B56-8C9F-FF15-6743-393E84D9481A}"/>
              </a:ext>
            </a:extLst>
          </p:cNvPr>
          <p:cNvSpPr txBox="1">
            <a:spLocks noChangeArrowheads="1"/>
          </p:cNvSpPr>
          <p:nvPr/>
        </p:nvSpPr>
        <p:spPr bwMode="auto">
          <a:xfrm>
            <a:off x="562317" y="3305593"/>
            <a:ext cx="523412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eaLnBrk="0" fontAlgn="base" hangingPunct="0">
              <a:lnSpc>
                <a:spcPct val="100000"/>
              </a:lnSpc>
              <a:spcBef>
                <a:spcPct val="0"/>
              </a:spcBef>
              <a:spcAft>
                <a:spcPct val="0"/>
              </a:spcAft>
              <a:buClrTx/>
              <a:buSzTx/>
            </a:pPr>
            <a:r>
              <a:rPr lang="en-US" altLang="en-US" sz="2800" b="1" dirty="0">
                <a:solidFill>
                  <a:schemeClr val="accent1"/>
                </a:solidFill>
                <a:latin typeface="Arial" panose="020B0604020202020204" pitchFamily="34" charset="0"/>
              </a:rPr>
              <a:t>How It Solves Their Problems</a:t>
            </a:r>
            <a:endParaRPr lang="en-US" altLang="en-US" sz="2800" dirty="0">
              <a:solidFill>
                <a:schemeClr val="accent1"/>
              </a:solidFill>
              <a:latin typeface="Arial" panose="020B0604020202020204" pitchFamily="34" charset="0"/>
            </a:endParaRPr>
          </a:p>
          <a:p>
            <a:pPr algn="l" eaLnBrk="0" fontAlgn="base" hangingPunct="0">
              <a:lnSpc>
                <a:spcPct val="100000"/>
              </a:lnSpc>
              <a:spcBef>
                <a:spcPct val="0"/>
              </a:spcBef>
              <a:spcAft>
                <a:spcPct val="0"/>
              </a:spcAft>
              <a:buClrTx/>
              <a:buSzTx/>
              <a:buFontTx/>
              <a:buChar char="•"/>
            </a:pPr>
            <a:endParaRPr lang="en-US" altLang="en-US" sz="1800" dirty="0">
              <a:solidFill>
                <a:schemeClr val="tx1"/>
              </a:solidFill>
              <a:latin typeface="Arial" panose="020B0604020202020204" pitchFamily="34" charset="0"/>
            </a:endParaRPr>
          </a:p>
        </p:txBody>
      </p:sp>
      <p:grpSp>
        <p:nvGrpSpPr>
          <p:cNvPr id="2" name="Google Shape;542;p38">
            <a:extLst>
              <a:ext uri="{FF2B5EF4-FFF2-40B4-BE49-F238E27FC236}">
                <a16:creationId xmlns:a16="http://schemas.microsoft.com/office/drawing/2014/main" id="{FCEE24CA-CD6C-2346-FC72-C14EEF5B8846}"/>
              </a:ext>
            </a:extLst>
          </p:cNvPr>
          <p:cNvGrpSpPr/>
          <p:nvPr/>
        </p:nvGrpSpPr>
        <p:grpSpPr>
          <a:xfrm>
            <a:off x="1734332" y="6372865"/>
            <a:ext cx="1021756" cy="332094"/>
            <a:chOff x="7289663" y="3996131"/>
            <a:chExt cx="1021756" cy="332094"/>
          </a:xfrm>
        </p:grpSpPr>
        <p:sp>
          <p:nvSpPr>
            <p:cNvPr id="5" name="Google Shape;543;p38">
              <a:extLst>
                <a:ext uri="{FF2B5EF4-FFF2-40B4-BE49-F238E27FC236}">
                  <a16:creationId xmlns:a16="http://schemas.microsoft.com/office/drawing/2014/main" id="{A2D9C8F9-992A-58CB-3D99-AF7773D8DC90}"/>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4;p38">
              <a:extLst>
                <a:ext uri="{FF2B5EF4-FFF2-40B4-BE49-F238E27FC236}">
                  <a16:creationId xmlns:a16="http://schemas.microsoft.com/office/drawing/2014/main" id="{7FD4925D-9862-C3A0-590F-436F6FC70701}"/>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5;p38">
              <a:extLst>
                <a:ext uri="{FF2B5EF4-FFF2-40B4-BE49-F238E27FC236}">
                  <a16:creationId xmlns:a16="http://schemas.microsoft.com/office/drawing/2014/main" id="{1ABFA24E-1787-5791-B24C-ABE271CC2D4A}"/>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6;p38">
              <a:extLst>
                <a:ext uri="{FF2B5EF4-FFF2-40B4-BE49-F238E27FC236}">
                  <a16:creationId xmlns:a16="http://schemas.microsoft.com/office/drawing/2014/main" id="{ECE45C18-0519-7661-406F-5FD9653FD427}"/>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7;p38">
              <a:extLst>
                <a:ext uri="{FF2B5EF4-FFF2-40B4-BE49-F238E27FC236}">
                  <a16:creationId xmlns:a16="http://schemas.microsoft.com/office/drawing/2014/main" id="{AD9F5E2D-0B61-3C53-7F42-1D23333408D9}"/>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31646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1029</Words>
  <Application>Microsoft Office PowerPoint</Application>
  <PresentationFormat>Widescreen</PresentationFormat>
  <Paragraphs>172</Paragraphs>
  <Slides>27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 Unicode MS</vt:lpstr>
      <vt:lpstr>Arial</vt:lpstr>
      <vt:lpstr>Google Sans</vt:lpstr>
      <vt:lpstr>Roboto</vt:lpstr>
      <vt:lpstr>Days One</vt:lpstr>
      <vt:lpstr>Orbitron</vt:lpstr>
      <vt:lpstr>Calibri</vt:lpstr>
      <vt:lpstr>Lato</vt:lpstr>
      <vt:lpstr>Office Theme</vt:lpstr>
      <vt:lpstr>PowerPoint Presentation</vt:lpstr>
      <vt:lpstr>PowerPoint Presentation</vt:lpstr>
      <vt:lpstr>About the project</vt:lpstr>
      <vt:lpstr>Project Idea</vt:lpstr>
      <vt:lpstr>Project Idea</vt:lpstr>
      <vt:lpstr>Project Idea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Programming Languages + Frameworks </vt:lpstr>
      <vt:lpstr>Live Application</vt:lpstr>
      <vt:lpstr>Test</vt:lpstr>
      <vt:lpstr>PowerPoint Presentation</vt:lpstr>
      <vt:lpstr>Team Role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SAMA</dc:creator>
  <cp:lastModifiedBy>1240518 Bassant Yasser</cp:lastModifiedBy>
  <cp:revision>7</cp:revision>
  <dcterms:created xsi:type="dcterms:W3CDTF">2024-03-14T10:03:54Z</dcterms:created>
  <dcterms:modified xsi:type="dcterms:W3CDTF">2025-05-09T18:57:22Z</dcterms:modified>
</cp:coreProperties>
</file>