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68" r:id="rId2"/>
    <p:sldId id="269" r:id="rId3"/>
    <p:sldId id="270" r:id="rId4"/>
    <p:sldId id="271" r:id="rId5"/>
    <p:sldId id="273" r:id="rId6"/>
    <p:sldId id="274" r:id="rId7"/>
    <p:sldId id="272" r:id="rId8"/>
    <p:sldId id="275" r:id="rId9"/>
    <p:sldId id="276" r:id="rId10"/>
    <p:sldId id="277" r:id="rId11"/>
    <p:sldId id="278" r:id="rId12"/>
    <p:sldId id="279" r:id="rId13"/>
    <p:sldId id="287" r:id="rId14"/>
    <p:sldId id="288" r:id="rId15"/>
    <p:sldId id="282" r:id="rId16"/>
    <p:sldId id="283" r:id="rId17"/>
    <p:sldId id="284" r:id="rId18"/>
    <p:sldId id="289" r:id="rId19"/>
    <p:sldId id="290" r:id="rId20"/>
    <p:sldId id="296" r:id="rId21"/>
    <p:sldId id="295" r:id="rId22"/>
    <p:sldId id="291" r:id="rId23"/>
    <p:sldId id="292" r:id="rId24"/>
    <p:sldId id="294" r:id="rId25"/>
    <p:sldId id="285" r:id="rId26"/>
    <p:sldId id="297" r:id="rId27"/>
    <p:sldId id="286" r:id="rId28"/>
  </p:sldIdLst>
  <p:sldSz cx="12192000" cy="6858000"/>
  <p:notesSz cx="6858000" cy="9144000"/>
  <p:embeddedFontLst>
    <p:embeddedFont>
      <p:font typeface="Lato" panose="020F0502020204030203" pitchFamily="34" charset="0"/>
      <p:regular r:id="rId30"/>
      <p:bold r:id="rId31"/>
      <p:italic r:id="rId32"/>
      <p:boldItalic r:id="rId33"/>
    </p:embeddedFont>
    <p:embeddedFont>
      <p:font typeface="Orbitron" panose="020B0604020202020204" charset="0"/>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3BB7DD6-3978-940F-17FA-2B6F85923BE3}"/>
            </a:ext>
          </a:extLst>
        </p:cNvPr>
        <p:cNvGrpSpPr/>
        <p:nvPr/>
      </p:nvGrpSpPr>
      <p:grpSpPr>
        <a:xfrm>
          <a:off x="0" y="0"/>
          <a:ext cx="0" cy="0"/>
          <a:chOff x="0" y="0"/>
          <a:chExt cx="0" cy="0"/>
        </a:xfrm>
      </p:grpSpPr>
      <p:sp>
        <p:nvSpPr>
          <p:cNvPr id="102" name="Google Shape;102;p1:notes">
            <a:extLst>
              <a:ext uri="{FF2B5EF4-FFF2-40B4-BE49-F238E27FC236}">
                <a16:creationId xmlns:a16="http://schemas.microsoft.com/office/drawing/2014/main" id="{71A7BB44-8431-BFD3-47FE-4C9B1BE4CC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a:extLst>
              <a:ext uri="{FF2B5EF4-FFF2-40B4-BE49-F238E27FC236}">
                <a16:creationId xmlns:a16="http://schemas.microsoft.com/office/drawing/2014/main" id="{C2406943-B99E-ED89-F5CC-6C1582636C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86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5E212D9-F161-6011-189C-8ACD83A03919}"/>
            </a:ext>
          </a:extLst>
        </p:cNvPr>
        <p:cNvGrpSpPr/>
        <p:nvPr/>
      </p:nvGrpSpPr>
      <p:grpSpPr>
        <a:xfrm>
          <a:off x="0" y="0"/>
          <a:ext cx="0" cy="0"/>
          <a:chOff x="0" y="0"/>
          <a:chExt cx="0" cy="0"/>
        </a:xfrm>
      </p:grpSpPr>
      <p:sp>
        <p:nvSpPr>
          <p:cNvPr id="102" name="Google Shape;102;p1:notes">
            <a:extLst>
              <a:ext uri="{FF2B5EF4-FFF2-40B4-BE49-F238E27FC236}">
                <a16:creationId xmlns:a16="http://schemas.microsoft.com/office/drawing/2014/main" id="{5E5397DB-EBB4-51B1-5623-A9D8DF650F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a:extLst>
              <a:ext uri="{FF2B5EF4-FFF2-40B4-BE49-F238E27FC236}">
                <a16:creationId xmlns:a16="http://schemas.microsoft.com/office/drawing/2014/main" id="{DE2FC9CB-8F6A-A7AD-ADB0-5091792AEA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61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olab.research.google.com/drive/16TPSVlAKZNGvpMvw9rnO9ppJ_kDyi71I?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01F5E683-B0B4-BE8C-4C60-F5E0A4C36871}"/>
            </a:ext>
          </a:extLst>
        </p:cNvPr>
        <p:cNvGrpSpPr/>
        <p:nvPr/>
      </p:nvGrpSpPr>
      <p:grpSpPr>
        <a:xfrm>
          <a:off x="0" y="0"/>
          <a:ext cx="0" cy="0"/>
          <a:chOff x="0" y="0"/>
          <a:chExt cx="0" cy="0"/>
        </a:xfrm>
      </p:grpSpPr>
      <p:sp>
        <p:nvSpPr>
          <p:cNvPr id="105" name="Google Shape;105;p1">
            <a:extLst>
              <a:ext uri="{FF2B5EF4-FFF2-40B4-BE49-F238E27FC236}">
                <a16:creationId xmlns:a16="http://schemas.microsoft.com/office/drawing/2014/main" id="{9F9B1573-D1C5-F7C7-4B1B-90440E38603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5/2/2025</a:t>
            </a:r>
            <a:endParaRPr dirty="0"/>
          </a:p>
        </p:txBody>
      </p:sp>
      <p:sp>
        <p:nvSpPr>
          <p:cNvPr id="107" name="Google Shape;107;p1">
            <a:extLst>
              <a:ext uri="{FF2B5EF4-FFF2-40B4-BE49-F238E27FC236}">
                <a16:creationId xmlns:a16="http://schemas.microsoft.com/office/drawing/2014/main" id="{E53D38CA-5457-DD42-AA76-1176A7594B5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8" name="Google Shape;108;p1">
            <a:extLst>
              <a:ext uri="{FF2B5EF4-FFF2-40B4-BE49-F238E27FC236}">
                <a16:creationId xmlns:a16="http://schemas.microsoft.com/office/drawing/2014/main" id="{82695422-852B-7CEB-EC2C-E6D86D91ACC9}"/>
              </a:ext>
            </a:extLst>
          </p:cNvPr>
          <p:cNvSpPr txBox="1"/>
          <p:nvPr/>
        </p:nvSpPr>
        <p:spPr>
          <a:xfrm>
            <a:off x="971365" y="1093629"/>
            <a:ext cx="5473885" cy="365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D0D0D"/>
              </a:buClr>
              <a:buSzPts val="2400"/>
              <a:buFont typeface="Arial"/>
              <a:buNone/>
            </a:pPr>
            <a:endParaRPr dirty="0"/>
          </a:p>
        </p:txBody>
      </p:sp>
      <p:pic>
        <p:nvPicPr>
          <p:cNvPr id="110" name="Google Shape;110;p1" title="download.png">
            <a:extLst>
              <a:ext uri="{FF2B5EF4-FFF2-40B4-BE49-F238E27FC236}">
                <a16:creationId xmlns:a16="http://schemas.microsoft.com/office/drawing/2014/main" id="{1CDB2535-3D83-6CBE-5F35-85B71D5EEE16}"/>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53;p32">
            <a:extLst>
              <a:ext uri="{FF2B5EF4-FFF2-40B4-BE49-F238E27FC236}">
                <a16:creationId xmlns:a16="http://schemas.microsoft.com/office/drawing/2014/main" id="{19728316-31D0-BEBF-DC07-BC156C60724D}"/>
              </a:ext>
            </a:extLst>
          </p:cNvPr>
          <p:cNvSpPr txBox="1">
            <a:spLocks/>
          </p:cNvSpPr>
          <p:nvPr/>
        </p:nvSpPr>
        <p:spPr>
          <a:xfrm>
            <a:off x="713100" y="2106592"/>
            <a:ext cx="5732150" cy="126720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dirty="0">
                <a:solidFill>
                  <a:schemeClr val="accent1"/>
                </a:solidFill>
              </a:rPr>
              <a:t>Human Resource </a:t>
            </a:r>
            <a:r>
              <a:rPr lang="en-US" sz="2700" dirty="0">
                <a:solidFill>
                  <a:schemeClr val="accent1"/>
                </a:solidFill>
              </a:rPr>
              <a:t>PROJECT PROPOSAL</a:t>
            </a:r>
          </a:p>
        </p:txBody>
      </p:sp>
      <p:pic>
        <p:nvPicPr>
          <p:cNvPr id="3" name="Picture 2">
            <a:extLst>
              <a:ext uri="{FF2B5EF4-FFF2-40B4-BE49-F238E27FC236}">
                <a16:creationId xmlns:a16="http://schemas.microsoft.com/office/drawing/2014/main" id="{C82A584D-64B6-9C73-A144-4F35C057D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7380718" y="1458754"/>
            <a:ext cx="3426249" cy="3420152"/>
          </a:xfrm>
          <a:prstGeom prst="rect">
            <a:avLst/>
          </a:prstGeom>
        </p:spPr>
      </p:pic>
      <p:sp>
        <p:nvSpPr>
          <p:cNvPr id="4" name="Google Shape;152;p32">
            <a:extLst>
              <a:ext uri="{FF2B5EF4-FFF2-40B4-BE49-F238E27FC236}">
                <a16:creationId xmlns:a16="http://schemas.microsoft.com/office/drawing/2014/main" id="{C6D02E06-9865-5CFF-8C77-BD908704B2F6}"/>
              </a:ext>
            </a:extLst>
          </p:cNvPr>
          <p:cNvSpPr txBox="1">
            <a:spLocks/>
          </p:cNvSpPr>
          <p:nvPr/>
        </p:nvSpPr>
        <p:spPr>
          <a:xfrm>
            <a:off x="713100" y="3450000"/>
            <a:ext cx="4831180" cy="91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Presented by: </a:t>
            </a:r>
            <a:r>
              <a:rPr lang="en-US" sz="1200" i="1" dirty="0"/>
              <a:t>Mohamed Walid, Nourhan Farag, Abdelrahman Yasser, Doha Mostafa, Basant Yasser</a:t>
            </a:r>
            <a:endParaRPr lang="en-US" i="1" dirty="0"/>
          </a:p>
        </p:txBody>
      </p:sp>
    </p:spTree>
    <p:extLst>
      <p:ext uri="{BB962C8B-B14F-4D97-AF65-F5344CB8AC3E}">
        <p14:creationId xmlns:p14="http://schemas.microsoft.com/office/powerpoint/2010/main" val="195924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F8ED9-56D8-A5C7-CD48-E718CC6AD3F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DDDE19-6945-E508-33B7-05B72B03AB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Google Shape;538;p38">
            <a:extLst>
              <a:ext uri="{FF2B5EF4-FFF2-40B4-BE49-F238E27FC236}">
                <a16:creationId xmlns:a16="http://schemas.microsoft.com/office/drawing/2014/main" id="{7523BE38-BB28-FC17-18FD-29ECB43287CB}"/>
              </a:ext>
            </a:extLst>
          </p:cNvPr>
          <p:cNvSpPr/>
          <p:nvPr/>
        </p:nvSpPr>
        <p:spPr>
          <a:xfrm>
            <a:off x="6828983" y="2467719"/>
            <a:ext cx="4715427" cy="317655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39B8750E-6BE5-FC67-0596-720D02776607}"/>
              </a:ext>
            </a:extLst>
          </p:cNvPr>
          <p:cNvGrpSpPr/>
          <p:nvPr/>
        </p:nvGrpSpPr>
        <p:grpSpPr>
          <a:xfrm>
            <a:off x="6544428" y="2287191"/>
            <a:ext cx="730550" cy="554600"/>
            <a:chOff x="-4813275" y="4164250"/>
            <a:chExt cx="730550" cy="554600"/>
          </a:xfrm>
        </p:grpSpPr>
        <p:sp>
          <p:nvSpPr>
            <p:cNvPr id="9" name="Google Shape;555;p38">
              <a:extLst>
                <a:ext uri="{FF2B5EF4-FFF2-40B4-BE49-F238E27FC236}">
                  <a16:creationId xmlns:a16="http://schemas.microsoft.com/office/drawing/2014/main" id="{FA1FB74C-4957-1AC2-F39D-A8601BFF8F9E}"/>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AF6FC992-6DDA-93EC-D5B2-4CBBC11E4F6F}"/>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848F6BBA-A782-A490-5B61-A2B7CB6F8D17}"/>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E9289953-F4BE-1A4A-0B05-965D45A0202C}"/>
              </a:ext>
            </a:extLst>
          </p:cNvPr>
          <p:cNvGrpSpPr/>
          <p:nvPr/>
        </p:nvGrpSpPr>
        <p:grpSpPr>
          <a:xfrm>
            <a:off x="6599478" y="5107300"/>
            <a:ext cx="749797" cy="717499"/>
            <a:chOff x="7847861" y="3178722"/>
            <a:chExt cx="749797" cy="717499"/>
          </a:xfrm>
        </p:grpSpPr>
        <p:sp>
          <p:nvSpPr>
            <p:cNvPr id="13" name="Google Shape;549;p38">
              <a:extLst>
                <a:ext uri="{FF2B5EF4-FFF2-40B4-BE49-F238E27FC236}">
                  <a16:creationId xmlns:a16="http://schemas.microsoft.com/office/drawing/2014/main" id="{891E9530-D91B-DE4A-643F-ADFA21F13A9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80D66165-E11C-03D0-1BFD-122FF188810C}"/>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5AC067D1-0CDF-E8DE-42B6-FA1A7A33619C}"/>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D6C64291-98CD-2652-7386-C3AA3BEA1DF7}"/>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4EEAE314-804F-17D9-D77A-113CDC07638D}"/>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F41E50DB-1204-598D-D56C-34E97CA858E6}"/>
              </a:ext>
            </a:extLst>
          </p:cNvPr>
          <p:cNvSpPr>
            <a:spLocks noChangeArrowheads="1"/>
          </p:cNvSpPr>
          <p:nvPr/>
        </p:nvSpPr>
        <p:spPr bwMode="auto">
          <a:xfrm rot="10800000" flipV="1">
            <a:off x="7521685" y="2813151"/>
            <a:ext cx="362373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rgbClr val="002060"/>
                </a:solidFill>
              </a:rPr>
              <a:t>HR Managers: Identify at-risk employees</a:t>
            </a:r>
          </a:p>
          <a:p>
            <a:endParaRPr lang="en-US" sz="1800" dirty="0">
              <a:solidFill>
                <a:srgbClr val="002060"/>
              </a:solidFill>
            </a:endParaRPr>
          </a:p>
          <a:p>
            <a:r>
              <a:rPr lang="en-US" sz="1800" dirty="0">
                <a:solidFill>
                  <a:srgbClr val="002060"/>
                </a:solidFill>
              </a:rPr>
              <a:t>Executives: Take data-driven decisions</a:t>
            </a:r>
          </a:p>
          <a:p>
            <a:endParaRPr lang="en-US" sz="1800" dirty="0">
              <a:solidFill>
                <a:srgbClr val="002060"/>
              </a:solidFill>
            </a:endParaRPr>
          </a:p>
          <a:p>
            <a:r>
              <a:rPr lang="en-US" sz="1800" dirty="0">
                <a:solidFill>
                  <a:srgbClr val="002060"/>
                </a:solidFill>
              </a:rPr>
              <a:t>Analysts: Custom reports easily</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7" name="Title 1">
            <a:extLst>
              <a:ext uri="{FF2B5EF4-FFF2-40B4-BE49-F238E27FC236}">
                <a16:creationId xmlns:a16="http://schemas.microsoft.com/office/drawing/2014/main" id="{51B4BC16-7E26-8CAC-EA30-88DA4471DB18}"/>
              </a:ext>
            </a:extLst>
          </p:cNvPr>
          <p:cNvSpPr txBox="1">
            <a:spLocks noChangeArrowheads="1"/>
          </p:cNvSpPr>
          <p:nvPr/>
        </p:nvSpPr>
        <p:spPr bwMode="auto">
          <a:xfrm>
            <a:off x="562317" y="3305593"/>
            <a:ext cx="52341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eaLnBrk="0" fontAlgn="base" hangingPunct="0">
              <a:lnSpc>
                <a:spcPct val="100000"/>
              </a:lnSpc>
              <a:spcBef>
                <a:spcPct val="0"/>
              </a:spcBef>
              <a:spcAft>
                <a:spcPct val="0"/>
              </a:spcAft>
              <a:buClrTx/>
              <a:buSzTx/>
            </a:pPr>
            <a:r>
              <a:rPr lang="en-US" altLang="en-US" sz="2800" b="1" dirty="0">
                <a:solidFill>
                  <a:schemeClr val="accent1"/>
                </a:solidFill>
                <a:latin typeface="Arial" panose="020B0604020202020204" pitchFamily="34" charset="0"/>
              </a:rPr>
              <a:t>How It Solves Their Problems</a:t>
            </a:r>
            <a:endParaRPr lang="en-US" altLang="en-US" sz="2800" dirty="0">
              <a:solidFill>
                <a:schemeClr val="accent1"/>
              </a:solidFill>
              <a:latin typeface="Arial" panose="020B0604020202020204" pitchFamily="34" charset="0"/>
            </a:endParaRPr>
          </a:p>
          <a:p>
            <a:pPr algn="l"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p:txBody>
      </p:sp>
      <p:grpSp>
        <p:nvGrpSpPr>
          <p:cNvPr id="2" name="Google Shape;542;p38">
            <a:extLst>
              <a:ext uri="{FF2B5EF4-FFF2-40B4-BE49-F238E27FC236}">
                <a16:creationId xmlns:a16="http://schemas.microsoft.com/office/drawing/2014/main" id="{D7563BED-A51F-8219-D3A9-40A31DA51035}"/>
              </a:ext>
            </a:extLst>
          </p:cNvPr>
          <p:cNvGrpSpPr/>
          <p:nvPr/>
        </p:nvGrpSpPr>
        <p:grpSpPr>
          <a:xfrm>
            <a:off x="1734332" y="6372865"/>
            <a:ext cx="1021756" cy="332094"/>
            <a:chOff x="7289663" y="3996131"/>
            <a:chExt cx="1021756" cy="332094"/>
          </a:xfrm>
        </p:grpSpPr>
        <p:sp>
          <p:nvSpPr>
            <p:cNvPr id="5" name="Google Shape;543;p38">
              <a:extLst>
                <a:ext uri="{FF2B5EF4-FFF2-40B4-BE49-F238E27FC236}">
                  <a16:creationId xmlns:a16="http://schemas.microsoft.com/office/drawing/2014/main" id="{798AE89D-AB80-B30A-904C-20C178E2A78B}"/>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1FDFE71A-BA4A-A4F9-3FD4-220068EE8271}"/>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1F25FF66-1340-108A-6B5E-4DBE191BE0C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94E26B29-AAA9-482B-7154-1E87B3C43B2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78156510-1EB4-0211-E95F-3781E3D50ADC}"/>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536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1580A4-AC33-1FF8-6861-2469D0AE5C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563;p39">
            <a:extLst>
              <a:ext uri="{FF2B5EF4-FFF2-40B4-BE49-F238E27FC236}">
                <a16:creationId xmlns:a16="http://schemas.microsoft.com/office/drawing/2014/main" id="{56B7FB56-53D8-C795-DC16-B44067BCF71E}"/>
              </a:ext>
            </a:extLst>
          </p:cNvPr>
          <p:cNvSpPr txBox="1">
            <a:spLocks/>
          </p:cNvSpPr>
          <p:nvPr/>
        </p:nvSpPr>
        <p:spPr>
          <a:xfrm>
            <a:off x="3598248" y="751521"/>
            <a:ext cx="4553506" cy="189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solidFill>
                  <a:schemeClr val="accent1"/>
                </a:solidFill>
              </a:rPr>
              <a:t>Data source </a:t>
            </a:r>
          </a:p>
        </p:txBody>
      </p:sp>
      <p:pic>
        <p:nvPicPr>
          <p:cNvPr id="6" name="Picture 5">
            <a:extLst>
              <a:ext uri="{FF2B5EF4-FFF2-40B4-BE49-F238E27FC236}">
                <a16:creationId xmlns:a16="http://schemas.microsoft.com/office/drawing/2014/main" id="{A92DFFD9-39C5-0531-DD89-9437DBA52529}"/>
              </a:ext>
            </a:extLst>
          </p:cNvPr>
          <p:cNvPicPr>
            <a:picLocks noChangeAspect="1"/>
          </p:cNvPicPr>
          <p:nvPr/>
        </p:nvPicPr>
        <p:blipFill>
          <a:blip r:embed="rId2"/>
          <a:stretch>
            <a:fillRect/>
          </a:stretch>
        </p:blipFill>
        <p:spPr>
          <a:xfrm>
            <a:off x="9759433" y="941159"/>
            <a:ext cx="1292282" cy="967344"/>
          </a:xfrm>
          <a:prstGeom prst="rect">
            <a:avLst/>
          </a:prstGeom>
        </p:spPr>
      </p:pic>
      <p:grpSp>
        <p:nvGrpSpPr>
          <p:cNvPr id="2" name="Google Shape;542;p38">
            <a:extLst>
              <a:ext uri="{FF2B5EF4-FFF2-40B4-BE49-F238E27FC236}">
                <a16:creationId xmlns:a16="http://schemas.microsoft.com/office/drawing/2014/main" id="{6B1C535A-D455-7517-E101-5BF59CE969EF}"/>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F80F5A48-5E64-E563-FC09-58DDB2A5D2D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38">
              <a:extLst>
                <a:ext uri="{FF2B5EF4-FFF2-40B4-BE49-F238E27FC236}">
                  <a16:creationId xmlns:a16="http://schemas.microsoft.com/office/drawing/2014/main" id="{522183E8-48DF-E887-03FF-D27C3C7AFFE3}"/>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38">
              <a:extLst>
                <a:ext uri="{FF2B5EF4-FFF2-40B4-BE49-F238E27FC236}">
                  <a16:creationId xmlns:a16="http://schemas.microsoft.com/office/drawing/2014/main" id="{F2CB649D-5326-8AEC-99B0-05A2B846DFF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38">
              <a:extLst>
                <a:ext uri="{FF2B5EF4-FFF2-40B4-BE49-F238E27FC236}">
                  <a16:creationId xmlns:a16="http://schemas.microsoft.com/office/drawing/2014/main" id="{0E6AE6A7-856A-CDAA-0E67-8C1FC39DB6F1}"/>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38">
              <a:extLst>
                <a:ext uri="{FF2B5EF4-FFF2-40B4-BE49-F238E27FC236}">
                  <a16:creationId xmlns:a16="http://schemas.microsoft.com/office/drawing/2014/main" id="{FFF9E047-1698-835F-74D6-C780ACCACFB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41CA99F3-D472-C60A-EC20-EB95D3A633A3}"/>
              </a:ext>
            </a:extLst>
          </p:cNvPr>
          <p:cNvSpPr txBox="1"/>
          <p:nvPr/>
        </p:nvSpPr>
        <p:spPr>
          <a:xfrm>
            <a:off x="256855" y="2056898"/>
            <a:ext cx="10668305" cy="28931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a:solidFill>
                  <a:schemeClr val="tx1"/>
                </a:solidFill>
              </a:rPr>
              <a:t>📂 Data Sources</a:t>
            </a:r>
          </a:p>
          <a:p>
            <a:endParaRPr lang="en-US" b="1" dirty="0">
              <a:solidFill>
                <a:schemeClr val="tx1"/>
              </a:solidFill>
            </a:endParaRPr>
          </a:p>
          <a:p>
            <a:r>
              <a:rPr lang="en-US" b="1" dirty="0">
                <a:solidFill>
                  <a:schemeClr val="tx1"/>
                </a:solidFill>
              </a:rPr>
              <a:t>The dataset used in this project consists of five Excel sheets, each representing a key aspect of employee information:</a:t>
            </a:r>
          </a:p>
          <a:p>
            <a:endParaRPr lang="en-US" b="1" dirty="0">
              <a:solidFill>
                <a:schemeClr val="tx1"/>
              </a:solidFill>
            </a:endParaRPr>
          </a:p>
          <a:p>
            <a:r>
              <a:rPr lang="en-US" b="1" dirty="0">
                <a:solidFill>
                  <a:schemeClr val="tx1"/>
                </a:solidFill>
              </a:rPr>
              <a:t>1. Employee.csv – Contains demographic and job-related details for each employee.</a:t>
            </a:r>
          </a:p>
          <a:p>
            <a:r>
              <a:rPr lang="en-US" b="1" dirty="0">
                <a:solidFill>
                  <a:schemeClr val="tx1"/>
                </a:solidFill>
              </a:rPr>
              <a:t>2. EducationLevel.csv – Maps education level IDs to descriptive education categories.</a:t>
            </a:r>
          </a:p>
          <a:p>
            <a:r>
              <a:rPr lang="en-US" b="1" dirty="0">
                <a:solidFill>
                  <a:schemeClr val="tx1"/>
                </a:solidFill>
              </a:rPr>
              <a:t>3. PerformanceRating.csv – Includes various performance and satisfaction metrics.</a:t>
            </a:r>
          </a:p>
          <a:p>
            <a:r>
              <a:rPr lang="en-US" b="1" dirty="0">
                <a:solidFill>
                  <a:schemeClr val="tx1"/>
                </a:solidFill>
              </a:rPr>
              <a:t>4. SatisfiedLevel.csv – Defines satisfaction levels from “Very Dissatisfied” to “Very Satisfied.”</a:t>
            </a:r>
          </a:p>
          <a:p>
            <a:r>
              <a:rPr lang="en-US" b="1" dirty="0">
                <a:solidFill>
                  <a:schemeClr val="tx1"/>
                </a:solidFill>
              </a:rPr>
              <a:t>5. RatingLevel.csv – Translates performance ratings into descriptive categories.</a:t>
            </a:r>
          </a:p>
          <a:p>
            <a:endParaRPr lang="en-US" b="1" dirty="0">
              <a:solidFill>
                <a:schemeClr val="tx1"/>
              </a:solidFill>
            </a:endParaRPr>
          </a:p>
          <a:p>
            <a:r>
              <a:rPr lang="en-US" b="1" dirty="0">
                <a:solidFill>
                  <a:schemeClr val="tx1"/>
                </a:solidFill>
              </a:rPr>
              <a:t>These sheets were cleaned, merged, and analyzed to uncover patterns in employee satisfaction, attrition, and performance.</a:t>
            </a:r>
          </a:p>
          <a:p>
            <a:endParaRPr lang="en-US" b="1" dirty="0">
              <a:solidFill>
                <a:schemeClr val="tx1"/>
              </a:solidFill>
            </a:endParaRPr>
          </a:p>
          <a:p>
            <a:endParaRPr lang="en-US" dirty="0"/>
          </a:p>
        </p:txBody>
      </p:sp>
    </p:spTree>
    <p:extLst>
      <p:ext uri="{BB962C8B-B14F-4D97-AF65-F5344CB8AC3E}">
        <p14:creationId xmlns:p14="http://schemas.microsoft.com/office/powerpoint/2010/main" val="390764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4C0A5A-7946-123E-801C-FC6EC4B75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893;p30">
            <a:extLst>
              <a:ext uri="{FF2B5EF4-FFF2-40B4-BE49-F238E27FC236}">
                <a16:creationId xmlns:a16="http://schemas.microsoft.com/office/drawing/2014/main" id="{190223C6-9813-51E4-0044-3AF2B039B78C}"/>
              </a:ext>
            </a:extLst>
          </p:cNvPr>
          <p:cNvSpPr txBox="1">
            <a:spLocks/>
          </p:cNvSpPr>
          <p:nvPr/>
        </p:nvSpPr>
        <p:spPr>
          <a:xfrm>
            <a:off x="4461669" y="507214"/>
            <a:ext cx="326866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1800" b="1" dirty="0">
                <a:solidFill>
                  <a:schemeClr val="accent1"/>
                </a:solidFill>
                <a:latin typeface="Days One"/>
                <a:ea typeface="Days One"/>
                <a:cs typeface="Days One"/>
                <a:sym typeface="Days One"/>
              </a:rPr>
              <a:t> DATA CLEANING</a:t>
            </a:r>
          </a:p>
        </p:txBody>
      </p:sp>
      <p:sp>
        <p:nvSpPr>
          <p:cNvPr id="9" name="Google Shape;891;p30">
            <a:extLst>
              <a:ext uri="{FF2B5EF4-FFF2-40B4-BE49-F238E27FC236}">
                <a16:creationId xmlns:a16="http://schemas.microsoft.com/office/drawing/2014/main" id="{BC904265-1250-4E9D-3A96-1EA72FD5CE09}"/>
              </a:ext>
            </a:extLst>
          </p:cNvPr>
          <p:cNvSpPr txBox="1">
            <a:spLocks/>
          </p:cNvSpPr>
          <p:nvPr/>
        </p:nvSpPr>
        <p:spPr>
          <a:xfrm>
            <a:off x="287676" y="1495574"/>
            <a:ext cx="6082708"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Orbitron"/>
              <a:buNone/>
              <a:defRPr sz="2800" b="1" i="0" u="none" strike="noStrike" cap="none">
                <a:solidFill>
                  <a:schemeClr val="lt2"/>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2pPr>
            <a:lvl3pPr marR="0" lvl="2"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3pPr>
            <a:lvl4pPr marR="0" lvl="3"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4pPr>
            <a:lvl5pPr marR="0" lvl="4"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5pPr>
            <a:lvl6pPr marR="0" lvl="5"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6pPr>
            <a:lvl7pPr marR="0" lvl="6"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7pPr>
            <a:lvl8pPr marR="0" lvl="7"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8pPr>
            <a:lvl9pPr marR="0" lvl="8" algn="r"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9pPr>
          </a:lstStyle>
          <a:p>
            <a:pPr algn="ctr">
              <a:buClr>
                <a:srgbClr val="FFFFFF"/>
              </a:buClr>
              <a:defRPr/>
            </a:pPr>
            <a:r>
              <a:rPr lang="en-US" sz="1600" b="1" dirty="0">
                <a:solidFill>
                  <a:schemeClr val="accent1"/>
                </a:solidFill>
                <a:highlight>
                  <a:srgbClr val="C0C0C0"/>
                </a:highlight>
              </a:rPr>
              <a:t>In the data cleaning phase, we performed five main steps:</a:t>
            </a:r>
            <a:endParaRPr lang="en-US" sz="1600" dirty="0">
              <a:solidFill>
                <a:schemeClr val="accent1"/>
              </a:solidFill>
              <a:highlight>
                <a:srgbClr val="C0C0C0"/>
              </a:highlight>
            </a:endParaRPr>
          </a:p>
          <a:p>
            <a:pPr marL="0" marR="0" lvl="0" indent="0" algn="ctr" defTabSz="914400" rtl="0" eaLnBrk="1" fontAlgn="auto" latinLnBrk="0" hangingPunct="1">
              <a:lnSpc>
                <a:spcPct val="100000"/>
              </a:lnSpc>
              <a:spcBef>
                <a:spcPts val="0"/>
              </a:spcBef>
              <a:spcAft>
                <a:spcPts val="0"/>
              </a:spcAft>
              <a:buClr>
                <a:srgbClr val="FFFFFF"/>
              </a:buClr>
              <a:buSzPts val="2800"/>
              <a:buFont typeface="Orbitron"/>
              <a:buNone/>
              <a:tabLst/>
              <a:defRPr/>
            </a:pPr>
            <a:endParaRPr kumimoji="0" lang="en-US" b="1" i="0" u="none" strike="noStrike" kern="0" cap="none" spc="0" normalizeH="0" baseline="0" noProof="0" dirty="0">
              <a:ln>
                <a:noFill/>
              </a:ln>
              <a:solidFill>
                <a:schemeClr val="accent1"/>
              </a:solidFill>
              <a:effectLst/>
              <a:uLnTx/>
              <a:uFillTx/>
              <a:latin typeface="Orbitron"/>
              <a:sym typeface="Orbitron"/>
            </a:endParaRPr>
          </a:p>
        </p:txBody>
      </p:sp>
      <p:grpSp>
        <p:nvGrpSpPr>
          <p:cNvPr id="13" name="Google Shape;572;p40">
            <a:extLst>
              <a:ext uri="{FF2B5EF4-FFF2-40B4-BE49-F238E27FC236}">
                <a16:creationId xmlns:a16="http://schemas.microsoft.com/office/drawing/2014/main" id="{90A1A389-511A-901D-9EB0-05FFEBD7CC47}"/>
              </a:ext>
            </a:extLst>
          </p:cNvPr>
          <p:cNvGrpSpPr/>
          <p:nvPr/>
        </p:nvGrpSpPr>
        <p:grpSpPr>
          <a:xfrm>
            <a:off x="7120791" y="507214"/>
            <a:ext cx="609540" cy="583574"/>
            <a:chOff x="3105300" y="593625"/>
            <a:chExt cx="256800" cy="245850"/>
          </a:xfrm>
          <a:solidFill>
            <a:schemeClr val="accent2"/>
          </a:solidFill>
        </p:grpSpPr>
        <p:sp>
          <p:nvSpPr>
            <p:cNvPr id="14" name="Google Shape;573;p40">
              <a:extLst>
                <a:ext uri="{FF2B5EF4-FFF2-40B4-BE49-F238E27FC236}">
                  <a16:creationId xmlns:a16="http://schemas.microsoft.com/office/drawing/2014/main" id="{F5ED32C2-EBA9-3551-A4C2-C34E31DFBB5E}"/>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4;p40">
              <a:extLst>
                <a:ext uri="{FF2B5EF4-FFF2-40B4-BE49-F238E27FC236}">
                  <a16:creationId xmlns:a16="http://schemas.microsoft.com/office/drawing/2014/main" id="{2D2DFC25-DC8F-0806-CCBC-6AA78276839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p40">
              <a:extLst>
                <a:ext uri="{FF2B5EF4-FFF2-40B4-BE49-F238E27FC236}">
                  <a16:creationId xmlns:a16="http://schemas.microsoft.com/office/drawing/2014/main" id="{DB4151F0-1000-2B0B-7B28-C6D76530EC98}"/>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6;p40">
              <a:extLst>
                <a:ext uri="{FF2B5EF4-FFF2-40B4-BE49-F238E27FC236}">
                  <a16:creationId xmlns:a16="http://schemas.microsoft.com/office/drawing/2014/main" id="{5206ABDA-A6CF-7F8D-ECE4-5C9838921497}"/>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BC541D7D-47FE-3E79-69EE-55406E1092F3}"/>
              </a:ext>
            </a:extLst>
          </p:cNvPr>
          <p:cNvSpPr>
            <a:spLocks noGrp="1" noChangeArrowheads="1"/>
          </p:cNvSpPr>
          <p:nvPr>
            <p:ph type="subTitle" idx="1"/>
          </p:nvPr>
        </p:nvSpPr>
        <p:spPr bwMode="auto">
          <a:xfrm>
            <a:off x="473075" y="2223613"/>
            <a:ext cx="10612741" cy="393954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a:t>
            </a:r>
            <a:r>
              <a:rPr kumimoji="0" lang="en-US" altLang="en-US" sz="1800" b="1" i="0" u="none" strike="noStrike" cap="none" normalizeH="0" baseline="0" dirty="0">
                <a:ln>
                  <a:noFill/>
                </a:ln>
                <a:solidFill>
                  <a:schemeClr val="tx1"/>
                </a:solidFill>
                <a:effectLst/>
                <a:latin typeface="Arial" panose="020B0604020202020204" pitchFamily="34" charset="0"/>
              </a:rPr>
              <a:t>Load the Data: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loaded the employee data from an Excel file into a pandas </a:t>
            </a:r>
            <a:r>
              <a:rPr kumimoji="0" lang="en-US" altLang="en-US" sz="1800" b="0" i="1" u="none" strike="noStrike" cap="none" normalizeH="0" baseline="0" dirty="0" err="1">
                <a:ln>
                  <a:noFill/>
                </a:ln>
                <a:solidFill>
                  <a:schemeClr val="tx1"/>
                </a:solidFill>
                <a:effectLst/>
                <a:latin typeface="Arial" panose="020B0604020202020204" pitchFamily="34" charset="0"/>
              </a:rPr>
              <a:t>DataFrame</a:t>
            </a: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Check for Missing Values: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checked if there were any missing (null) values in the data to make sure every column is complete."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1" i="0" u="none" strike="noStrike" cap="none" normalizeH="0" baseline="0" dirty="0">
                <a:ln>
                  <a:noFill/>
                </a:ln>
                <a:solidFill>
                  <a:schemeClr val="tx1"/>
                </a:solidFill>
                <a:effectLst/>
                <a:latin typeface="Arial" panose="020B0604020202020204" pitchFamily="34" charset="0"/>
              </a:rPr>
              <a:t>Check for Duplicates: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searched for duplicate records based on employee information and removed them to avoid bias in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Check Data Types: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"We verified that each column has the correct data type, like integers for age and salary, and strings for names and departments."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t>
            </a:r>
            <a:r>
              <a:rPr kumimoji="0" lang="en-US" altLang="en-US" sz="1800" b="1" i="0" u="none" strike="noStrike" cap="none" normalizeH="0" baseline="0" dirty="0">
                <a:ln>
                  <a:noFill/>
                </a:ln>
                <a:solidFill>
                  <a:schemeClr val="tx1"/>
                </a:solidFill>
                <a:effectLst/>
                <a:latin typeface="Arial" panose="020B0604020202020204" pitchFamily="34" charset="0"/>
              </a:rPr>
              <a:t>Review Data Summary: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"Finally, we reviewed the overall structure and summary of the data using </a:t>
            </a:r>
            <a:r>
              <a:rPr kumimoji="0" lang="en-US" altLang="en-US" sz="1000" b="0" i="1" u="none" strike="noStrike" cap="none" normalizeH="0" baseline="0" dirty="0">
                <a:ln>
                  <a:noFill/>
                </a:ln>
                <a:solidFill>
                  <a:schemeClr val="tx1"/>
                </a:solidFill>
                <a:effectLst/>
                <a:latin typeface="Arial Unicode MS"/>
              </a:rPr>
              <a:t>.</a:t>
            </a:r>
            <a:r>
              <a:rPr kumimoji="0" lang="en-US" altLang="en-US" sz="1600" b="0" i="1" u="none" strike="noStrike" cap="none" normalizeH="0" baseline="0" dirty="0">
                <a:ln>
                  <a:noFill/>
                </a:ln>
                <a:solidFill>
                  <a:schemeClr val="accent6"/>
                </a:solidFill>
                <a:effectLst/>
                <a:latin typeface="Arial Unicode MS"/>
              </a:rPr>
              <a:t>info()</a:t>
            </a:r>
            <a:r>
              <a:rPr kumimoji="0" lang="en-US" altLang="en-US" sz="1200" b="0" i="1" u="none" strike="noStrike" cap="none" normalizeH="0" baseline="0" dirty="0">
                <a:ln>
                  <a:noFill/>
                </a:ln>
                <a:solidFill>
                  <a:schemeClr val="accent6"/>
                </a:solidFill>
                <a:effectLst/>
              </a:rPr>
              <a:t> and </a:t>
            </a:r>
            <a:r>
              <a:rPr kumimoji="0" lang="en-US" altLang="en-US" sz="1600" b="0" i="1" u="none" strike="noStrike" cap="none" normalizeH="0" baseline="0" dirty="0">
                <a:ln>
                  <a:noFill/>
                </a:ln>
                <a:solidFill>
                  <a:schemeClr val="accent6"/>
                </a:solidFill>
                <a:effectLst/>
                <a:latin typeface="Arial Unicode MS"/>
              </a:rPr>
              <a:t>.head()</a:t>
            </a:r>
            <a:r>
              <a:rPr kumimoji="0" lang="en-US" altLang="en-US" sz="1200" b="0" i="1" u="none" strike="noStrike" cap="none" normalizeH="0" baseline="0" dirty="0">
                <a:ln>
                  <a:noFill/>
                </a:ln>
                <a:solidFill>
                  <a:schemeClr val="accent6"/>
                </a:solidFill>
                <a:effectLst/>
              </a:rPr>
              <a:t> to confirm it’s clean and ready for analysis."</a:t>
            </a:r>
            <a:endParaRPr kumimoji="0" lang="en-US" altLang="en-US" sz="1800" b="0" i="0" u="none" strike="noStrike" cap="none" normalizeH="0" baseline="0" dirty="0">
              <a:ln>
                <a:noFill/>
              </a:ln>
              <a:solidFill>
                <a:schemeClr val="accent6"/>
              </a:solidFill>
              <a:effectLst/>
              <a:latin typeface="Arial" panose="020B0604020202020204" pitchFamily="34" charset="0"/>
            </a:endParaRPr>
          </a:p>
        </p:txBody>
      </p:sp>
      <p:grpSp>
        <p:nvGrpSpPr>
          <p:cNvPr id="2" name="Google Shape;542;p38">
            <a:extLst>
              <a:ext uri="{FF2B5EF4-FFF2-40B4-BE49-F238E27FC236}">
                <a16:creationId xmlns:a16="http://schemas.microsoft.com/office/drawing/2014/main" id="{89CCDFDA-B183-D02A-F31B-A38EF75C0C6D}"/>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C3BF9808-5486-284A-2323-F1C4D2556F5B}"/>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456B0575-0730-88D0-AF1C-A3625148486B}"/>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C57163BD-94C0-6CAC-364C-CC18FBC04A8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B6336BFC-3A35-CC5A-C011-6AFBA9AB2AD3}"/>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E1390C96-6FA2-68FB-539A-D13320935D9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398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961A-BB88-BCB7-BCBE-B88B5F1844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3B40B2-623B-19F3-BC0D-E3319C2D7E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893;p30">
            <a:extLst>
              <a:ext uri="{FF2B5EF4-FFF2-40B4-BE49-F238E27FC236}">
                <a16:creationId xmlns:a16="http://schemas.microsoft.com/office/drawing/2014/main" id="{05CC61E0-349E-2302-FF31-201264796893}"/>
              </a:ext>
            </a:extLst>
          </p:cNvPr>
          <p:cNvSpPr txBox="1">
            <a:spLocks/>
          </p:cNvSpPr>
          <p:nvPr/>
        </p:nvSpPr>
        <p:spPr>
          <a:xfrm>
            <a:off x="4461669" y="507214"/>
            <a:ext cx="326866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1800" b="1" dirty="0">
                <a:solidFill>
                  <a:schemeClr val="accent1"/>
                </a:solidFill>
                <a:latin typeface="Days One"/>
                <a:ea typeface="Days One"/>
                <a:cs typeface="Days One"/>
                <a:sym typeface="Days One"/>
              </a:rPr>
              <a:t> DATA CLEANING</a:t>
            </a:r>
          </a:p>
        </p:txBody>
      </p:sp>
      <p:pic>
        <p:nvPicPr>
          <p:cNvPr id="10" name="Picture 9">
            <a:extLst>
              <a:ext uri="{FF2B5EF4-FFF2-40B4-BE49-F238E27FC236}">
                <a16:creationId xmlns:a16="http://schemas.microsoft.com/office/drawing/2014/main" id="{9D292E36-C8FF-42A9-531A-FC7390ADCE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563" b="36918" l="57530" r="95510">
                        <a14:foregroundMark x1="58466" y1="26165" x2="58466" y2="26165"/>
                        <a14:foregroundMark x1="60711" y1="27957" x2="60711" y2="27957"/>
                        <a14:foregroundMark x1="58092" y1="22581" x2="64266" y2="31900"/>
                        <a14:foregroundMark x1="64266" y1="31900" x2="80168" y2="30108"/>
                        <a14:foregroundMark x1="80168" y1="30108" x2="86342" y2="32975"/>
                        <a14:foregroundMark x1="86342" y1="32975" x2="79420" y2="22939"/>
                        <a14:foregroundMark x1="79420" y1="22939" x2="57717" y2="22581"/>
                        <a14:foregroundMark x1="84565" y1="26165" x2="57530" y2="27957"/>
                        <a14:foregroundMark x1="57530" y1="27957" x2="63330" y2="34767"/>
                        <a14:foregroundMark x1="63330" y1="34767" x2="62395" y2="29749"/>
                        <a14:foregroundMark x1="63330" y1="29749" x2="82226" y2="22939"/>
                        <a14:foregroundMark x1="82226" y1="22939" x2="90178" y2="25448"/>
                        <a14:foregroundMark x1="90178" y1="25448" x2="82601" y2="27599"/>
                        <a14:foregroundMark x1="82601" y1="27599" x2="89804" y2="30824"/>
                        <a14:foregroundMark x1="89804" y1="30824" x2="82226" y2="21864"/>
                        <a14:foregroundMark x1="82226" y1="21864" x2="88962" y2="29391"/>
                        <a14:foregroundMark x1="88962" y1="29391" x2="69036" y2="30466"/>
                        <a14:foregroundMark x1="82413" y1="31183" x2="89991" y2="30466"/>
                        <a14:foregroundMark x1="89991" y1="30466" x2="88120" y2="28315"/>
                        <a14:foregroundMark x1="90271" y1="25806" x2="89429" y2="31900"/>
                        <a14:foregroundMark x1="57624" y1="24731" x2="58092" y2="27599"/>
                      </a14:backgroundRemoval>
                    </a14:imgEffect>
                  </a14:imgLayer>
                </a14:imgProps>
              </a:ext>
            </a:extLst>
          </a:blip>
          <a:srcRect l="56229" t="15327" r="-908" b="60681"/>
          <a:stretch/>
        </p:blipFill>
        <p:spPr>
          <a:xfrm>
            <a:off x="8369953" y="1691259"/>
            <a:ext cx="3529363" cy="628593"/>
          </a:xfrm>
          <a:prstGeom prst="rect">
            <a:avLst/>
          </a:prstGeom>
        </p:spPr>
      </p:pic>
      <p:pic>
        <p:nvPicPr>
          <p:cNvPr id="12" name="Picture 11">
            <a:extLst>
              <a:ext uri="{FF2B5EF4-FFF2-40B4-BE49-F238E27FC236}">
                <a16:creationId xmlns:a16="http://schemas.microsoft.com/office/drawing/2014/main" id="{59F44B6A-160B-4A29-DAB4-F38CEB6DBF66}"/>
              </a:ext>
            </a:extLst>
          </p:cNvPr>
          <p:cNvPicPr>
            <a:picLocks noChangeAspect="1"/>
          </p:cNvPicPr>
          <p:nvPr/>
        </p:nvPicPr>
        <p:blipFill>
          <a:blip r:embed="rId4">
            <a:extLst>
              <a:ext uri="{BEBA8EAE-BF5A-486C-A8C5-ECC9F3942E4B}">
                <a14:imgProps xmlns:a14="http://schemas.microsoft.com/office/drawing/2010/main">
                  <a14:imgLayer r:embed="rId3">
                    <a14:imgEffect>
                      <a14:backgroundRemoval t="58423" b="82796" l="6922" r="38354">
                        <a14:foregroundMark x1="35080" y1="73835" x2="7671" y2="70251"/>
                        <a14:foregroundMark x1="7671" y1="70251" x2="16277" y2="75627"/>
                        <a14:foregroundMark x1="16277" y1="75627" x2="11038" y2="73835"/>
                        <a14:foregroundMark x1="11038" y1="73835" x2="24696" y2="73835"/>
                        <a14:foregroundMark x1="24696" y1="73835" x2="29935" y2="77419"/>
                        <a14:foregroundMark x1="29935" y1="77419" x2="7577" y2="73835"/>
                        <a14:foregroundMark x1="7577" y1="73835" x2="31244" y2="67742"/>
                        <a14:foregroundMark x1="31244" y1="67742" x2="20019" y2="82796"/>
                        <a14:foregroundMark x1="20019" y1="82796" x2="31244" y2="69892"/>
                        <a14:foregroundMark x1="31244" y1="69892" x2="17399" y2="80645"/>
                        <a14:foregroundMark x1="17399" y1="80645" x2="26006" y2="75627"/>
                        <a14:foregroundMark x1="36763" y1="80287" x2="30964" y2="72760"/>
                        <a14:foregroundMark x1="30964" y1="72760" x2="31993" y2="76344"/>
                        <a14:foregroundMark x1="16838" y1="78495" x2="7109" y2="75986"/>
                        <a14:foregroundMark x1="7109" y1="75986" x2="17774" y2="79928"/>
                        <a14:foregroundMark x1="30215" y1="78853" x2="33022" y2="79211"/>
                        <a14:foregroundMark x1="32273" y1="68817" x2="34799" y2="70251"/>
                        <a14:foregroundMark x1="6922" y1="77419" x2="12442" y2="80287"/>
                        <a14:foregroundMark x1="7109" y1="77419" x2="7390" y2="68817"/>
                      </a14:backgroundRemoval>
                    </a14:imgEffect>
                  </a14:imgLayer>
                </a14:imgProps>
              </a:ext>
            </a:extLst>
          </a:blip>
          <a:srcRect l="4941" t="55994" r="57820" b="14116"/>
          <a:stretch/>
        </p:blipFill>
        <p:spPr>
          <a:xfrm>
            <a:off x="8305834" y="2382464"/>
            <a:ext cx="3657600" cy="789477"/>
          </a:xfrm>
          <a:prstGeom prst="rect">
            <a:avLst/>
          </a:prstGeom>
        </p:spPr>
      </p:pic>
      <p:pic>
        <p:nvPicPr>
          <p:cNvPr id="19" name="Picture 18">
            <a:extLst>
              <a:ext uri="{FF2B5EF4-FFF2-40B4-BE49-F238E27FC236}">
                <a16:creationId xmlns:a16="http://schemas.microsoft.com/office/drawing/2014/main" id="{ED2CFE54-D5F4-BB1B-DDF1-DC985C732DF9}"/>
              </a:ext>
            </a:extLst>
          </p:cNvPr>
          <p:cNvPicPr>
            <a:picLocks noChangeAspect="1"/>
          </p:cNvPicPr>
          <p:nvPr/>
        </p:nvPicPr>
        <p:blipFill>
          <a:blip r:embed="rId5"/>
          <a:srcRect l="61795" t="12020" r="3005" b="74680"/>
          <a:stretch/>
        </p:blipFill>
        <p:spPr>
          <a:xfrm>
            <a:off x="292684" y="1598203"/>
            <a:ext cx="3745060" cy="508000"/>
          </a:xfrm>
          <a:prstGeom prst="rect">
            <a:avLst/>
          </a:prstGeom>
        </p:spPr>
      </p:pic>
      <p:pic>
        <p:nvPicPr>
          <p:cNvPr id="24" name="Picture 23">
            <a:extLst>
              <a:ext uri="{FF2B5EF4-FFF2-40B4-BE49-F238E27FC236}">
                <a16:creationId xmlns:a16="http://schemas.microsoft.com/office/drawing/2014/main" id="{BE69C8A0-9B8C-A761-6C06-A79BD6498DF5}"/>
              </a:ext>
            </a:extLst>
          </p:cNvPr>
          <p:cNvPicPr>
            <a:picLocks noChangeAspect="1"/>
          </p:cNvPicPr>
          <p:nvPr/>
        </p:nvPicPr>
        <p:blipFill>
          <a:blip r:embed="rId6"/>
          <a:srcRect l="58855" t="15304" r="9192" b="67323"/>
          <a:stretch/>
        </p:blipFill>
        <p:spPr>
          <a:xfrm>
            <a:off x="7994095" y="3694373"/>
            <a:ext cx="3697897" cy="508000"/>
          </a:xfrm>
          <a:prstGeom prst="rect">
            <a:avLst/>
          </a:prstGeom>
        </p:spPr>
      </p:pic>
      <p:pic>
        <p:nvPicPr>
          <p:cNvPr id="26" name="Picture 25">
            <a:extLst>
              <a:ext uri="{FF2B5EF4-FFF2-40B4-BE49-F238E27FC236}">
                <a16:creationId xmlns:a16="http://schemas.microsoft.com/office/drawing/2014/main" id="{1F2C0D37-A507-8AF8-8FFD-553BA3ECDF79}"/>
              </a:ext>
            </a:extLst>
          </p:cNvPr>
          <p:cNvPicPr>
            <a:picLocks noChangeAspect="1"/>
          </p:cNvPicPr>
          <p:nvPr/>
        </p:nvPicPr>
        <p:blipFill>
          <a:blip r:embed="rId6"/>
          <a:srcRect l="11973" t="53250" r="57530" b="19752"/>
          <a:stretch/>
        </p:blipFill>
        <p:spPr>
          <a:xfrm>
            <a:off x="8162629" y="4303475"/>
            <a:ext cx="3529363" cy="789478"/>
          </a:xfrm>
          <a:prstGeom prst="rect">
            <a:avLst/>
          </a:prstGeom>
        </p:spPr>
      </p:pic>
      <p:pic>
        <p:nvPicPr>
          <p:cNvPr id="36" name="Picture 35">
            <a:extLst>
              <a:ext uri="{FF2B5EF4-FFF2-40B4-BE49-F238E27FC236}">
                <a16:creationId xmlns:a16="http://schemas.microsoft.com/office/drawing/2014/main" id="{B44CB6AE-3DB8-9303-4981-4E54960D2606}"/>
              </a:ext>
            </a:extLst>
          </p:cNvPr>
          <p:cNvPicPr>
            <a:picLocks noChangeAspect="1"/>
          </p:cNvPicPr>
          <p:nvPr/>
        </p:nvPicPr>
        <p:blipFill>
          <a:blip r:embed="rId7"/>
          <a:srcRect l="6456" t="32196" r="29106" b="5292"/>
          <a:stretch/>
        </p:blipFill>
        <p:spPr>
          <a:xfrm>
            <a:off x="577960" y="2360688"/>
            <a:ext cx="6542831" cy="1622506"/>
          </a:xfrm>
          <a:prstGeom prst="rect">
            <a:avLst/>
          </a:prstGeom>
        </p:spPr>
      </p:pic>
      <p:grpSp>
        <p:nvGrpSpPr>
          <p:cNvPr id="2" name="Google Shape;542;p38">
            <a:extLst>
              <a:ext uri="{FF2B5EF4-FFF2-40B4-BE49-F238E27FC236}">
                <a16:creationId xmlns:a16="http://schemas.microsoft.com/office/drawing/2014/main" id="{950DD94E-8E22-2BBD-9925-046C59598E02}"/>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D10535B8-925E-8542-FD4D-B601ABAB8F6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4;p38">
              <a:extLst>
                <a:ext uri="{FF2B5EF4-FFF2-40B4-BE49-F238E27FC236}">
                  <a16:creationId xmlns:a16="http://schemas.microsoft.com/office/drawing/2014/main" id="{1CF99720-45D1-869A-3969-3C91E83220C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5;p38">
              <a:extLst>
                <a:ext uri="{FF2B5EF4-FFF2-40B4-BE49-F238E27FC236}">
                  <a16:creationId xmlns:a16="http://schemas.microsoft.com/office/drawing/2014/main" id="{85A03A89-D89D-E028-FCB3-90D5CB9DE1B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6;p38">
              <a:extLst>
                <a:ext uri="{FF2B5EF4-FFF2-40B4-BE49-F238E27FC236}">
                  <a16:creationId xmlns:a16="http://schemas.microsoft.com/office/drawing/2014/main" id="{A76220EA-D225-BF0F-6383-009018FA92B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7;p38">
              <a:extLst>
                <a:ext uri="{FF2B5EF4-FFF2-40B4-BE49-F238E27FC236}">
                  <a16:creationId xmlns:a16="http://schemas.microsoft.com/office/drawing/2014/main" id="{20A939AE-82DC-8403-4DB5-610C72B4D5E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297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552D3D-CCD0-0817-2DDF-F3D9C0A01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69BB5C2A-D6E5-D2FC-B92A-E840CF2D0358}"/>
              </a:ext>
            </a:extLst>
          </p:cNvPr>
          <p:cNvPicPr>
            <a:picLocks noChangeAspect="1"/>
          </p:cNvPicPr>
          <p:nvPr/>
        </p:nvPicPr>
        <p:blipFill>
          <a:blip r:embed="rId2"/>
          <a:srcRect l="68510" t="-1" b="71034"/>
          <a:stretch/>
        </p:blipFill>
        <p:spPr>
          <a:xfrm>
            <a:off x="2653089" y="1440254"/>
            <a:ext cx="3035371" cy="689760"/>
          </a:xfrm>
          <a:prstGeom prst="rect">
            <a:avLst/>
          </a:prstGeom>
        </p:spPr>
      </p:pic>
      <p:pic>
        <p:nvPicPr>
          <p:cNvPr id="6" name="Picture 5">
            <a:extLst>
              <a:ext uri="{FF2B5EF4-FFF2-40B4-BE49-F238E27FC236}">
                <a16:creationId xmlns:a16="http://schemas.microsoft.com/office/drawing/2014/main" id="{F3B44A4F-5C0E-A4C6-BD25-FE59D2D6D315}"/>
              </a:ext>
            </a:extLst>
          </p:cNvPr>
          <p:cNvPicPr>
            <a:picLocks noChangeAspect="1"/>
          </p:cNvPicPr>
          <p:nvPr/>
        </p:nvPicPr>
        <p:blipFill>
          <a:blip r:embed="rId2"/>
          <a:srcRect l="5647" t="46415" r="71352" b="18900"/>
          <a:stretch/>
        </p:blipFill>
        <p:spPr>
          <a:xfrm>
            <a:off x="3293240" y="2179362"/>
            <a:ext cx="2217133" cy="825956"/>
          </a:xfrm>
          <a:prstGeom prst="rect">
            <a:avLst/>
          </a:prstGeom>
        </p:spPr>
      </p:pic>
      <p:pic>
        <p:nvPicPr>
          <p:cNvPr id="8" name="Picture 7">
            <a:extLst>
              <a:ext uri="{FF2B5EF4-FFF2-40B4-BE49-F238E27FC236}">
                <a16:creationId xmlns:a16="http://schemas.microsoft.com/office/drawing/2014/main" id="{08005914-F99E-50C3-CEA9-D61FAD81D4F4}"/>
              </a:ext>
            </a:extLst>
          </p:cNvPr>
          <p:cNvPicPr>
            <a:picLocks noChangeAspect="1"/>
          </p:cNvPicPr>
          <p:nvPr/>
        </p:nvPicPr>
        <p:blipFill>
          <a:blip r:embed="rId3"/>
          <a:srcRect l="63136" t="23667" b="53842"/>
          <a:stretch/>
        </p:blipFill>
        <p:spPr>
          <a:xfrm>
            <a:off x="5100798" y="3839286"/>
            <a:ext cx="4459305" cy="638389"/>
          </a:xfrm>
          <a:prstGeom prst="rect">
            <a:avLst/>
          </a:prstGeom>
        </p:spPr>
      </p:pic>
      <p:pic>
        <p:nvPicPr>
          <p:cNvPr id="10" name="Picture 9">
            <a:extLst>
              <a:ext uri="{FF2B5EF4-FFF2-40B4-BE49-F238E27FC236}">
                <a16:creationId xmlns:a16="http://schemas.microsoft.com/office/drawing/2014/main" id="{F3344991-3B1E-36D2-99AE-AB3454AA3CBF}"/>
              </a:ext>
            </a:extLst>
          </p:cNvPr>
          <p:cNvPicPr>
            <a:picLocks noChangeAspect="1"/>
          </p:cNvPicPr>
          <p:nvPr/>
        </p:nvPicPr>
        <p:blipFill>
          <a:blip r:embed="rId3"/>
          <a:srcRect l="20755" t="60587" r="57587" b="10313"/>
          <a:stretch/>
        </p:blipFill>
        <p:spPr>
          <a:xfrm>
            <a:off x="6029716" y="4898665"/>
            <a:ext cx="2619910" cy="825956"/>
          </a:xfrm>
          <a:prstGeom prst="rect">
            <a:avLst/>
          </a:prstGeom>
        </p:spPr>
      </p:pic>
      <p:pic>
        <p:nvPicPr>
          <p:cNvPr id="11" name="Picture 10">
            <a:extLst>
              <a:ext uri="{FF2B5EF4-FFF2-40B4-BE49-F238E27FC236}">
                <a16:creationId xmlns:a16="http://schemas.microsoft.com/office/drawing/2014/main" id="{EDDB3725-8F4B-73B5-72FC-D6256F7E461D}"/>
              </a:ext>
            </a:extLst>
          </p:cNvPr>
          <p:cNvPicPr>
            <a:picLocks noChangeAspect="1"/>
          </p:cNvPicPr>
          <p:nvPr/>
        </p:nvPicPr>
        <p:blipFill>
          <a:blip r:embed="rId4"/>
          <a:stretch>
            <a:fillRect/>
          </a:stretch>
        </p:blipFill>
        <p:spPr>
          <a:xfrm>
            <a:off x="7219036" y="2179362"/>
            <a:ext cx="4682134" cy="786452"/>
          </a:xfrm>
          <a:prstGeom prst="rect">
            <a:avLst/>
          </a:prstGeom>
        </p:spPr>
      </p:pic>
      <p:pic>
        <p:nvPicPr>
          <p:cNvPr id="12" name="Picture 11">
            <a:extLst>
              <a:ext uri="{FF2B5EF4-FFF2-40B4-BE49-F238E27FC236}">
                <a16:creationId xmlns:a16="http://schemas.microsoft.com/office/drawing/2014/main" id="{6EC87267-EC85-7AB3-B2C5-7A90A24539C5}"/>
              </a:ext>
            </a:extLst>
          </p:cNvPr>
          <p:cNvPicPr>
            <a:picLocks noChangeAspect="1"/>
          </p:cNvPicPr>
          <p:nvPr/>
        </p:nvPicPr>
        <p:blipFill>
          <a:blip r:embed="rId5"/>
          <a:stretch>
            <a:fillRect/>
          </a:stretch>
        </p:blipFill>
        <p:spPr>
          <a:xfrm>
            <a:off x="8217255" y="1608335"/>
            <a:ext cx="3529890" cy="353599"/>
          </a:xfrm>
          <a:prstGeom prst="rect">
            <a:avLst/>
          </a:prstGeom>
        </p:spPr>
      </p:pic>
      <p:grpSp>
        <p:nvGrpSpPr>
          <p:cNvPr id="2" name="Google Shape;542;p38">
            <a:extLst>
              <a:ext uri="{FF2B5EF4-FFF2-40B4-BE49-F238E27FC236}">
                <a16:creationId xmlns:a16="http://schemas.microsoft.com/office/drawing/2014/main" id="{DA86256B-27A6-8869-7F51-40775B7E9A83}"/>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D6C83282-395C-E4B1-186A-3F90CF45DCD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222284C4-DD0C-3660-86A8-7B1BAEB88DF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E3300AEB-1B65-264A-2DEB-2C7E4FA1E037}"/>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p38">
              <a:extLst>
                <a:ext uri="{FF2B5EF4-FFF2-40B4-BE49-F238E27FC236}">
                  <a16:creationId xmlns:a16="http://schemas.microsoft.com/office/drawing/2014/main" id="{569721EB-8BB2-B15F-FADD-EA06764FC40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7;p38">
              <a:extLst>
                <a:ext uri="{FF2B5EF4-FFF2-40B4-BE49-F238E27FC236}">
                  <a16:creationId xmlns:a16="http://schemas.microsoft.com/office/drawing/2014/main" id="{8AB055EC-0F12-39D5-D74D-8A728333CA4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063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D3AF7-AEDF-1770-758D-129B3756A7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Google Shape;582;p41">
            <a:extLst>
              <a:ext uri="{FF2B5EF4-FFF2-40B4-BE49-F238E27FC236}">
                <a16:creationId xmlns:a16="http://schemas.microsoft.com/office/drawing/2014/main" id="{640E7C05-687D-F41D-EFC6-7C2E18626B82}"/>
              </a:ext>
            </a:extLst>
          </p:cNvPr>
          <p:cNvSpPr txBox="1">
            <a:spLocks noGrp="1"/>
          </p:cNvSpPr>
          <p:nvPr>
            <p:ph type="subTitle" idx="1"/>
          </p:nvPr>
        </p:nvSpPr>
        <p:spPr>
          <a:xfrm>
            <a:off x="306143" y="1695235"/>
            <a:ext cx="5981641" cy="40553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139700" indent="0" algn="l"/>
            <a:r>
              <a:rPr lang="en-US" sz="1400" dirty="0"/>
              <a:t>1.Ethnicity by Employees.</a:t>
            </a:r>
          </a:p>
          <a:p>
            <a:pPr marL="139700" indent="0" algn="l"/>
            <a:r>
              <a:rPr lang="en-US" sz="1400" dirty="0"/>
              <a:t> 2. What is the average number of training opportunities taken in each department ? </a:t>
            </a:r>
          </a:p>
          <a:p>
            <a:pPr marL="139700" indent="0" algn="l"/>
            <a:r>
              <a:rPr lang="en-US" sz="1400" dirty="0"/>
              <a:t>3. Count Employees by Job Role .</a:t>
            </a:r>
          </a:p>
          <a:p>
            <a:pPr marL="139700" indent="0" algn="l"/>
            <a:r>
              <a:rPr lang="en-US" sz="1400" dirty="0"/>
              <a:t>4. How does the level of education affect salary? </a:t>
            </a:r>
          </a:p>
          <a:p>
            <a:pPr marL="139700" indent="0" algn="l"/>
            <a:r>
              <a:rPr lang="en-US" sz="1400" dirty="0"/>
              <a:t>5. Attrition Rate by Education Level.</a:t>
            </a:r>
          </a:p>
          <a:p>
            <a:pPr marL="139700" indent="0" algn="l"/>
            <a:r>
              <a:rPr lang="en-US" sz="1400" dirty="0"/>
              <a:t> 6. Attrition rate by Marital status .</a:t>
            </a:r>
          </a:p>
          <a:p>
            <a:pPr marL="139700" indent="0" algn="l"/>
            <a:r>
              <a:rPr lang="en-US" sz="1400" dirty="0"/>
              <a:t>7. Average Salary by Department.</a:t>
            </a:r>
          </a:p>
          <a:p>
            <a:pPr marL="139700" indent="0" algn="l"/>
            <a:r>
              <a:rPr lang="en-US" sz="1400" dirty="0"/>
              <a:t> 8. the correlation between years at the company, years in the most recent role, years since last promotion, and years with the current manager. </a:t>
            </a:r>
          </a:p>
          <a:p>
            <a:pPr marL="139700" indent="0" algn="l"/>
            <a:r>
              <a:rPr lang="en-US" sz="1400" dirty="0"/>
              <a:t>9. Distribution of Education Field.</a:t>
            </a:r>
          </a:p>
          <a:p>
            <a:pPr marL="139700" indent="0" algn="l"/>
            <a:r>
              <a:rPr lang="en-US" sz="1400" dirty="0"/>
              <a:t>10. Distribution of Marital Satu</a:t>
            </a:r>
            <a:endParaRPr lang="en-US" sz="1800" i="0" dirty="0">
              <a:solidFill>
                <a:srgbClr val="1F1F1F"/>
              </a:solidFill>
              <a:effectLst/>
              <a:latin typeface="Roboto" panose="02000000000000000000" pitchFamily="2" charset="0"/>
            </a:endParaRPr>
          </a:p>
        </p:txBody>
      </p:sp>
      <p:grpSp>
        <p:nvGrpSpPr>
          <p:cNvPr id="7" name="Google Shape;583;p41">
            <a:extLst>
              <a:ext uri="{FF2B5EF4-FFF2-40B4-BE49-F238E27FC236}">
                <a16:creationId xmlns:a16="http://schemas.microsoft.com/office/drawing/2014/main" id="{8CA9D281-1190-4831-E2DC-CB95227DCC03}"/>
              </a:ext>
            </a:extLst>
          </p:cNvPr>
          <p:cNvGrpSpPr/>
          <p:nvPr/>
        </p:nvGrpSpPr>
        <p:grpSpPr>
          <a:xfrm flipH="1">
            <a:off x="7588357" y="1906890"/>
            <a:ext cx="3123515" cy="3044219"/>
            <a:chOff x="574956" y="-253549"/>
            <a:chExt cx="3441045" cy="3375349"/>
          </a:xfrm>
        </p:grpSpPr>
        <p:sp>
          <p:nvSpPr>
            <p:cNvPr id="8" name="Google Shape;584;p41">
              <a:extLst>
                <a:ext uri="{FF2B5EF4-FFF2-40B4-BE49-F238E27FC236}">
                  <a16:creationId xmlns:a16="http://schemas.microsoft.com/office/drawing/2014/main" id="{E9E7E62A-1FB8-6ECA-8EDC-8778A13088F1}"/>
                </a:ext>
              </a:extLst>
            </p:cNvPr>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5;p41">
              <a:extLst>
                <a:ext uri="{FF2B5EF4-FFF2-40B4-BE49-F238E27FC236}">
                  <a16:creationId xmlns:a16="http://schemas.microsoft.com/office/drawing/2014/main" id="{AA514146-CC0C-B03B-73E6-DD9F88ACE114}"/>
                </a:ext>
              </a:extLst>
            </p:cNvPr>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p41">
              <a:extLst>
                <a:ext uri="{FF2B5EF4-FFF2-40B4-BE49-F238E27FC236}">
                  <a16:creationId xmlns:a16="http://schemas.microsoft.com/office/drawing/2014/main" id="{0EBA0E3E-13B9-A6CF-FB98-2EA5DE1ED6CC}"/>
                </a:ext>
              </a:extLst>
            </p:cNvPr>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41">
              <a:extLst>
                <a:ext uri="{FF2B5EF4-FFF2-40B4-BE49-F238E27FC236}">
                  <a16:creationId xmlns:a16="http://schemas.microsoft.com/office/drawing/2014/main" id="{EA6818A5-34B9-E4B1-F13A-0026CBDD950B}"/>
                </a:ext>
              </a:extLst>
            </p:cNvPr>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8;p41">
              <a:extLst>
                <a:ext uri="{FF2B5EF4-FFF2-40B4-BE49-F238E27FC236}">
                  <a16:creationId xmlns:a16="http://schemas.microsoft.com/office/drawing/2014/main" id="{DB4DB3D2-92AF-62EE-039C-301391A47BEC}"/>
                </a:ext>
              </a:extLst>
            </p:cNvPr>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9;p41">
              <a:extLst>
                <a:ext uri="{FF2B5EF4-FFF2-40B4-BE49-F238E27FC236}">
                  <a16:creationId xmlns:a16="http://schemas.microsoft.com/office/drawing/2014/main" id="{AC5E3BB5-80B4-0BB0-2DA4-E868F7047BC4}"/>
                </a:ext>
              </a:extLst>
            </p:cNvPr>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90;p41">
              <a:extLst>
                <a:ext uri="{FF2B5EF4-FFF2-40B4-BE49-F238E27FC236}">
                  <a16:creationId xmlns:a16="http://schemas.microsoft.com/office/drawing/2014/main" id="{2D2C8C00-E4A6-60B0-EFD9-D6BD8EE8E2A6}"/>
                </a:ext>
              </a:extLst>
            </p:cNvPr>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1;p41">
              <a:extLst>
                <a:ext uri="{FF2B5EF4-FFF2-40B4-BE49-F238E27FC236}">
                  <a16:creationId xmlns:a16="http://schemas.microsoft.com/office/drawing/2014/main" id="{5288E4FD-47FF-164B-8357-402DCC4D8B11}"/>
                </a:ext>
              </a:extLst>
            </p:cNvPr>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2;p41">
              <a:extLst>
                <a:ext uri="{FF2B5EF4-FFF2-40B4-BE49-F238E27FC236}">
                  <a16:creationId xmlns:a16="http://schemas.microsoft.com/office/drawing/2014/main" id="{59818B3B-367C-17BC-9A73-3186D87E6457}"/>
                </a:ext>
              </a:extLst>
            </p:cNvPr>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3;p41">
              <a:extLst>
                <a:ext uri="{FF2B5EF4-FFF2-40B4-BE49-F238E27FC236}">
                  <a16:creationId xmlns:a16="http://schemas.microsoft.com/office/drawing/2014/main" id="{7B83D2A6-D9DC-C926-6EE6-216897077408}"/>
                </a:ext>
              </a:extLst>
            </p:cNvPr>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4;p41">
              <a:extLst>
                <a:ext uri="{FF2B5EF4-FFF2-40B4-BE49-F238E27FC236}">
                  <a16:creationId xmlns:a16="http://schemas.microsoft.com/office/drawing/2014/main" id="{46F5966F-9986-88B3-2455-518F28E720F5}"/>
                </a:ext>
              </a:extLst>
            </p:cNvPr>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5;p41">
              <a:extLst>
                <a:ext uri="{FF2B5EF4-FFF2-40B4-BE49-F238E27FC236}">
                  <a16:creationId xmlns:a16="http://schemas.microsoft.com/office/drawing/2014/main" id="{521F70F8-FC76-4CDE-AC90-765EB9743E26}"/>
                </a:ext>
              </a:extLst>
            </p:cNvPr>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6;p41">
              <a:extLst>
                <a:ext uri="{FF2B5EF4-FFF2-40B4-BE49-F238E27FC236}">
                  <a16:creationId xmlns:a16="http://schemas.microsoft.com/office/drawing/2014/main" id="{1DC67679-E582-DB38-C191-2AFC01A61269}"/>
                </a:ext>
              </a:extLst>
            </p:cNvPr>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7;p41">
              <a:extLst>
                <a:ext uri="{FF2B5EF4-FFF2-40B4-BE49-F238E27FC236}">
                  <a16:creationId xmlns:a16="http://schemas.microsoft.com/office/drawing/2014/main" id="{FBDEBA08-E133-1796-10EA-8FA077167EC9}"/>
                </a:ext>
              </a:extLst>
            </p:cNvPr>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8;p41">
              <a:extLst>
                <a:ext uri="{FF2B5EF4-FFF2-40B4-BE49-F238E27FC236}">
                  <a16:creationId xmlns:a16="http://schemas.microsoft.com/office/drawing/2014/main" id="{407E6D2B-9478-4FFB-0D42-52B9A6752107}"/>
                </a:ext>
              </a:extLst>
            </p:cNvPr>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9;p41">
              <a:extLst>
                <a:ext uri="{FF2B5EF4-FFF2-40B4-BE49-F238E27FC236}">
                  <a16:creationId xmlns:a16="http://schemas.microsoft.com/office/drawing/2014/main" id="{3162FDDA-0CD7-E6D0-FDFD-1EB9295FADDA}"/>
                </a:ext>
              </a:extLst>
            </p:cNvPr>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0;p41">
              <a:extLst>
                <a:ext uri="{FF2B5EF4-FFF2-40B4-BE49-F238E27FC236}">
                  <a16:creationId xmlns:a16="http://schemas.microsoft.com/office/drawing/2014/main" id="{EA8AAC74-0CD2-4C7A-644E-2A40795C2FCD}"/>
                </a:ext>
              </a:extLst>
            </p:cNvPr>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1;p41">
              <a:extLst>
                <a:ext uri="{FF2B5EF4-FFF2-40B4-BE49-F238E27FC236}">
                  <a16:creationId xmlns:a16="http://schemas.microsoft.com/office/drawing/2014/main" id="{5BDCCEAB-27CB-B7C0-A6E0-755222E916A7}"/>
                </a:ext>
              </a:extLst>
            </p:cNvPr>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2;p41">
              <a:extLst>
                <a:ext uri="{FF2B5EF4-FFF2-40B4-BE49-F238E27FC236}">
                  <a16:creationId xmlns:a16="http://schemas.microsoft.com/office/drawing/2014/main" id="{640BA755-B46C-3FFF-1DF4-CDD73F8DF903}"/>
                </a:ext>
              </a:extLst>
            </p:cNvPr>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3;p41">
              <a:extLst>
                <a:ext uri="{FF2B5EF4-FFF2-40B4-BE49-F238E27FC236}">
                  <a16:creationId xmlns:a16="http://schemas.microsoft.com/office/drawing/2014/main" id="{0E68F3D1-2906-8A4F-5787-A45BB8875E8C}"/>
                </a:ext>
              </a:extLst>
            </p:cNvPr>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4;p41">
              <a:extLst>
                <a:ext uri="{FF2B5EF4-FFF2-40B4-BE49-F238E27FC236}">
                  <a16:creationId xmlns:a16="http://schemas.microsoft.com/office/drawing/2014/main" id="{B3286E25-8CD4-36AF-CAD0-64630B133E0B}"/>
                </a:ext>
              </a:extLst>
            </p:cNvPr>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5;p41">
              <a:extLst>
                <a:ext uri="{FF2B5EF4-FFF2-40B4-BE49-F238E27FC236}">
                  <a16:creationId xmlns:a16="http://schemas.microsoft.com/office/drawing/2014/main" id="{4A52E1C9-9358-7D60-7B40-EEF5C93F35C2}"/>
                </a:ext>
              </a:extLst>
            </p:cNvPr>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6;p41">
              <a:extLst>
                <a:ext uri="{FF2B5EF4-FFF2-40B4-BE49-F238E27FC236}">
                  <a16:creationId xmlns:a16="http://schemas.microsoft.com/office/drawing/2014/main" id="{BD67DA3E-2D65-4F22-4063-7B3BB63CB69D}"/>
                </a:ext>
              </a:extLst>
            </p:cNvPr>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7;p41">
              <a:extLst>
                <a:ext uri="{FF2B5EF4-FFF2-40B4-BE49-F238E27FC236}">
                  <a16:creationId xmlns:a16="http://schemas.microsoft.com/office/drawing/2014/main" id="{E669539F-90BC-D7F7-3882-8C17DACB3511}"/>
                </a:ext>
              </a:extLst>
            </p:cNvPr>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8;p41">
              <a:extLst>
                <a:ext uri="{FF2B5EF4-FFF2-40B4-BE49-F238E27FC236}">
                  <a16:creationId xmlns:a16="http://schemas.microsoft.com/office/drawing/2014/main" id="{16C95D8A-A396-5E55-3BFA-955EA4EF189F}"/>
                </a:ext>
              </a:extLst>
            </p:cNvPr>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9;p41">
              <a:extLst>
                <a:ext uri="{FF2B5EF4-FFF2-40B4-BE49-F238E27FC236}">
                  <a16:creationId xmlns:a16="http://schemas.microsoft.com/office/drawing/2014/main" id="{CF3A3174-B681-B8B9-980C-FF6ADE69F55C}"/>
                </a:ext>
              </a:extLst>
            </p:cNvPr>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0;p41">
              <a:extLst>
                <a:ext uri="{FF2B5EF4-FFF2-40B4-BE49-F238E27FC236}">
                  <a16:creationId xmlns:a16="http://schemas.microsoft.com/office/drawing/2014/main" id="{10A5150F-1129-5833-23E0-8F94C4D8D7BF}"/>
                </a:ext>
              </a:extLst>
            </p:cNvPr>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1;p41">
              <a:extLst>
                <a:ext uri="{FF2B5EF4-FFF2-40B4-BE49-F238E27FC236}">
                  <a16:creationId xmlns:a16="http://schemas.microsoft.com/office/drawing/2014/main" id="{7DC91ACB-730F-5E6E-9834-EEC0CB8CCE50}"/>
                </a:ext>
              </a:extLst>
            </p:cNvPr>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2;p41">
              <a:extLst>
                <a:ext uri="{FF2B5EF4-FFF2-40B4-BE49-F238E27FC236}">
                  <a16:creationId xmlns:a16="http://schemas.microsoft.com/office/drawing/2014/main" id="{746A2F8D-5FC9-EE7F-0EFC-704C481690ED}"/>
                </a:ext>
              </a:extLst>
            </p:cNvPr>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3;p41">
              <a:extLst>
                <a:ext uri="{FF2B5EF4-FFF2-40B4-BE49-F238E27FC236}">
                  <a16:creationId xmlns:a16="http://schemas.microsoft.com/office/drawing/2014/main" id="{8C534CF2-8A77-7CE0-3125-86D1A36CCBD9}"/>
                </a:ext>
              </a:extLst>
            </p:cNvPr>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4;p41">
              <a:extLst>
                <a:ext uri="{FF2B5EF4-FFF2-40B4-BE49-F238E27FC236}">
                  <a16:creationId xmlns:a16="http://schemas.microsoft.com/office/drawing/2014/main" id="{C4D5F14D-1CA1-0759-AEF1-63C29E5ADF46}"/>
                </a:ext>
              </a:extLst>
            </p:cNvPr>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5;p41">
              <a:extLst>
                <a:ext uri="{FF2B5EF4-FFF2-40B4-BE49-F238E27FC236}">
                  <a16:creationId xmlns:a16="http://schemas.microsoft.com/office/drawing/2014/main" id="{B21E3A9D-5C66-FF9D-EACC-BD2E7ADF8CF4}"/>
                </a:ext>
              </a:extLst>
            </p:cNvPr>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16;p41">
              <a:extLst>
                <a:ext uri="{FF2B5EF4-FFF2-40B4-BE49-F238E27FC236}">
                  <a16:creationId xmlns:a16="http://schemas.microsoft.com/office/drawing/2014/main" id="{14EC0C09-6620-4E5C-4087-21CB188710B3}"/>
                </a:ext>
              </a:extLst>
            </p:cNvPr>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17;p41">
              <a:extLst>
                <a:ext uri="{FF2B5EF4-FFF2-40B4-BE49-F238E27FC236}">
                  <a16:creationId xmlns:a16="http://schemas.microsoft.com/office/drawing/2014/main" id="{FBE5553D-E834-39CE-0E86-C1C644184932}"/>
                </a:ext>
              </a:extLst>
            </p:cNvPr>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18;p41">
              <a:extLst>
                <a:ext uri="{FF2B5EF4-FFF2-40B4-BE49-F238E27FC236}">
                  <a16:creationId xmlns:a16="http://schemas.microsoft.com/office/drawing/2014/main" id="{B2759F23-960B-7B42-68C8-83E2F1710E63}"/>
                </a:ext>
              </a:extLst>
            </p:cNvPr>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19;p41">
              <a:extLst>
                <a:ext uri="{FF2B5EF4-FFF2-40B4-BE49-F238E27FC236}">
                  <a16:creationId xmlns:a16="http://schemas.microsoft.com/office/drawing/2014/main" id="{998D69EC-AB41-06EF-FB09-A53BC3433B4F}"/>
                </a:ext>
              </a:extLst>
            </p:cNvPr>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0;p41">
              <a:extLst>
                <a:ext uri="{FF2B5EF4-FFF2-40B4-BE49-F238E27FC236}">
                  <a16:creationId xmlns:a16="http://schemas.microsoft.com/office/drawing/2014/main" id="{195FE06B-7BFE-9107-2088-9359F81DE9EA}"/>
                </a:ext>
              </a:extLst>
            </p:cNvPr>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1;p41">
              <a:extLst>
                <a:ext uri="{FF2B5EF4-FFF2-40B4-BE49-F238E27FC236}">
                  <a16:creationId xmlns:a16="http://schemas.microsoft.com/office/drawing/2014/main" id="{47C10F65-4908-4734-80F9-3A25F753F957}"/>
                </a:ext>
              </a:extLst>
            </p:cNvPr>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2;p41">
              <a:extLst>
                <a:ext uri="{FF2B5EF4-FFF2-40B4-BE49-F238E27FC236}">
                  <a16:creationId xmlns:a16="http://schemas.microsoft.com/office/drawing/2014/main" id="{979C887A-32B4-53CD-DBF7-0E2CECFF7899}"/>
                </a:ext>
              </a:extLst>
            </p:cNvPr>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3;p41">
              <a:extLst>
                <a:ext uri="{FF2B5EF4-FFF2-40B4-BE49-F238E27FC236}">
                  <a16:creationId xmlns:a16="http://schemas.microsoft.com/office/drawing/2014/main" id="{6C957651-AE0A-D782-B208-803341FE7974}"/>
                </a:ext>
              </a:extLst>
            </p:cNvPr>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4;p41">
              <a:extLst>
                <a:ext uri="{FF2B5EF4-FFF2-40B4-BE49-F238E27FC236}">
                  <a16:creationId xmlns:a16="http://schemas.microsoft.com/office/drawing/2014/main" id="{380E830D-799C-E0BC-1F48-58159A1971B9}"/>
                </a:ext>
              </a:extLst>
            </p:cNvPr>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5;p41">
              <a:extLst>
                <a:ext uri="{FF2B5EF4-FFF2-40B4-BE49-F238E27FC236}">
                  <a16:creationId xmlns:a16="http://schemas.microsoft.com/office/drawing/2014/main" id="{180630A9-ADF8-58B2-2024-292CA8F71D3B}"/>
                </a:ext>
              </a:extLst>
            </p:cNvPr>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6;p41">
              <a:extLst>
                <a:ext uri="{FF2B5EF4-FFF2-40B4-BE49-F238E27FC236}">
                  <a16:creationId xmlns:a16="http://schemas.microsoft.com/office/drawing/2014/main" id="{CBE39544-5019-3261-338E-166C424998D1}"/>
                </a:ext>
              </a:extLst>
            </p:cNvPr>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27;p41">
              <a:extLst>
                <a:ext uri="{FF2B5EF4-FFF2-40B4-BE49-F238E27FC236}">
                  <a16:creationId xmlns:a16="http://schemas.microsoft.com/office/drawing/2014/main" id="{6D5B0679-6A51-33BE-373E-B0B61575261D}"/>
                </a:ext>
              </a:extLst>
            </p:cNvPr>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8;p41">
              <a:extLst>
                <a:ext uri="{FF2B5EF4-FFF2-40B4-BE49-F238E27FC236}">
                  <a16:creationId xmlns:a16="http://schemas.microsoft.com/office/drawing/2014/main" id="{61543032-2B55-18CB-9D01-EFC1BF9CF0B7}"/>
                </a:ext>
              </a:extLst>
            </p:cNvPr>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9;p41">
              <a:extLst>
                <a:ext uri="{FF2B5EF4-FFF2-40B4-BE49-F238E27FC236}">
                  <a16:creationId xmlns:a16="http://schemas.microsoft.com/office/drawing/2014/main" id="{3A9E0DB2-F8C4-568E-8DB8-3986765514E7}"/>
                </a:ext>
              </a:extLst>
            </p:cNvPr>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0;p41">
              <a:extLst>
                <a:ext uri="{FF2B5EF4-FFF2-40B4-BE49-F238E27FC236}">
                  <a16:creationId xmlns:a16="http://schemas.microsoft.com/office/drawing/2014/main" id="{C404847F-845D-A799-23A4-DD7C27E9D291}"/>
                </a:ext>
              </a:extLst>
            </p:cNvPr>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1;p41">
              <a:extLst>
                <a:ext uri="{FF2B5EF4-FFF2-40B4-BE49-F238E27FC236}">
                  <a16:creationId xmlns:a16="http://schemas.microsoft.com/office/drawing/2014/main" id="{E922BF69-A034-33D3-4CD2-31C7AAB17023}"/>
                </a:ext>
              </a:extLst>
            </p:cNvPr>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2;p41">
              <a:extLst>
                <a:ext uri="{FF2B5EF4-FFF2-40B4-BE49-F238E27FC236}">
                  <a16:creationId xmlns:a16="http://schemas.microsoft.com/office/drawing/2014/main" id="{5F5CC317-2644-8FFF-5C4F-6FA04BCAF9EB}"/>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3;p41">
              <a:extLst>
                <a:ext uri="{FF2B5EF4-FFF2-40B4-BE49-F238E27FC236}">
                  <a16:creationId xmlns:a16="http://schemas.microsoft.com/office/drawing/2014/main" id="{8F312D2F-BAAE-6383-929E-D6AE481BB1C1}"/>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4;p41">
              <a:extLst>
                <a:ext uri="{FF2B5EF4-FFF2-40B4-BE49-F238E27FC236}">
                  <a16:creationId xmlns:a16="http://schemas.microsoft.com/office/drawing/2014/main" id="{C079E21C-F570-5A55-D0ED-090E29834F3E}"/>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5;p41">
              <a:extLst>
                <a:ext uri="{FF2B5EF4-FFF2-40B4-BE49-F238E27FC236}">
                  <a16:creationId xmlns:a16="http://schemas.microsoft.com/office/drawing/2014/main" id="{588A8E73-BE95-90A6-F801-5BB6200D9E48}"/>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36;p41">
              <a:extLst>
                <a:ext uri="{FF2B5EF4-FFF2-40B4-BE49-F238E27FC236}">
                  <a16:creationId xmlns:a16="http://schemas.microsoft.com/office/drawing/2014/main" id="{B0851E31-C4E4-C33A-E4E6-2875205B84AD}"/>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37;p41">
              <a:extLst>
                <a:ext uri="{FF2B5EF4-FFF2-40B4-BE49-F238E27FC236}">
                  <a16:creationId xmlns:a16="http://schemas.microsoft.com/office/drawing/2014/main" id="{312D1F10-2797-E5DC-DEC7-0FE3924B41D2}"/>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8;p41">
              <a:extLst>
                <a:ext uri="{FF2B5EF4-FFF2-40B4-BE49-F238E27FC236}">
                  <a16:creationId xmlns:a16="http://schemas.microsoft.com/office/drawing/2014/main" id="{7421330F-92A0-C176-4789-713EF247683A}"/>
                </a:ext>
              </a:extLst>
            </p:cNvPr>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9;p41">
              <a:extLst>
                <a:ext uri="{FF2B5EF4-FFF2-40B4-BE49-F238E27FC236}">
                  <a16:creationId xmlns:a16="http://schemas.microsoft.com/office/drawing/2014/main" id="{624D0AE7-981A-5C89-99FF-4C716C08D8A9}"/>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0;p41">
              <a:extLst>
                <a:ext uri="{FF2B5EF4-FFF2-40B4-BE49-F238E27FC236}">
                  <a16:creationId xmlns:a16="http://schemas.microsoft.com/office/drawing/2014/main" id="{D9996F02-403C-E523-88AC-2E1EEB9E381E}"/>
                </a:ext>
              </a:extLst>
            </p:cNvPr>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1;p41">
              <a:extLst>
                <a:ext uri="{FF2B5EF4-FFF2-40B4-BE49-F238E27FC236}">
                  <a16:creationId xmlns:a16="http://schemas.microsoft.com/office/drawing/2014/main" id="{3DAA8ED8-C122-9BD3-7325-6FB38E6637E9}"/>
                </a:ext>
              </a:extLst>
            </p:cNvPr>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2;p41">
              <a:extLst>
                <a:ext uri="{FF2B5EF4-FFF2-40B4-BE49-F238E27FC236}">
                  <a16:creationId xmlns:a16="http://schemas.microsoft.com/office/drawing/2014/main" id="{622328C5-D389-F528-5582-E94DD5B479F9}"/>
                </a:ext>
              </a:extLst>
            </p:cNvPr>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3;p41">
              <a:extLst>
                <a:ext uri="{FF2B5EF4-FFF2-40B4-BE49-F238E27FC236}">
                  <a16:creationId xmlns:a16="http://schemas.microsoft.com/office/drawing/2014/main" id="{21816FAC-A398-3897-694B-80836E488A34}"/>
                </a:ext>
              </a:extLst>
            </p:cNvPr>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4;p41">
              <a:extLst>
                <a:ext uri="{FF2B5EF4-FFF2-40B4-BE49-F238E27FC236}">
                  <a16:creationId xmlns:a16="http://schemas.microsoft.com/office/drawing/2014/main" id="{40144ADB-4529-1E4D-2EA7-A8A56CAECA88}"/>
                </a:ext>
              </a:extLst>
            </p:cNvPr>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5;p41">
              <a:extLst>
                <a:ext uri="{FF2B5EF4-FFF2-40B4-BE49-F238E27FC236}">
                  <a16:creationId xmlns:a16="http://schemas.microsoft.com/office/drawing/2014/main" id="{72A52ED0-0760-FEBB-D9B9-46F593782538}"/>
                </a:ext>
              </a:extLst>
            </p:cNvPr>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46;p41">
              <a:extLst>
                <a:ext uri="{FF2B5EF4-FFF2-40B4-BE49-F238E27FC236}">
                  <a16:creationId xmlns:a16="http://schemas.microsoft.com/office/drawing/2014/main" id="{DA57FF44-1358-2255-1ED2-8745E585F342}"/>
                </a:ext>
              </a:extLst>
            </p:cNvPr>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47;p41">
              <a:extLst>
                <a:ext uri="{FF2B5EF4-FFF2-40B4-BE49-F238E27FC236}">
                  <a16:creationId xmlns:a16="http://schemas.microsoft.com/office/drawing/2014/main" id="{91B7E500-6726-A28C-62EE-2C2F631B792A}"/>
                </a:ext>
              </a:extLst>
            </p:cNvPr>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48;p41">
              <a:extLst>
                <a:ext uri="{FF2B5EF4-FFF2-40B4-BE49-F238E27FC236}">
                  <a16:creationId xmlns:a16="http://schemas.microsoft.com/office/drawing/2014/main" id="{2BA636B2-B245-C8FC-AD63-EA2151CE9D12}"/>
                </a:ext>
              </a:extLst>
            </p:cNvPr>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49;p41">
              <a:extLst>
                <a:ext uri="{FF2B5EF4-FFF2-40B4-BE49-F238E27FC236}">
                  <a16:creationId xmlns:a16="http://schemas.microsoft.com/office/drawing/2014/main" id="{8E2F063C-6BF3-6462-BE80-211E093438AD}"/>
                </a:ext>
              </a:extLst>
            </p:cNvPr>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0;p41">
              <a:extLst>
                <a:ext uri="{FF2B5EF4-FFF2-40B4-BE49-F238E27FC236}">
                  <a16:creationId xmlns:a16="http://schemas.microsoft.com/office/drawing/2014/main" id="{65D8B5E9-3E2B-3982-971E-345CD4E734AF}"/>
                </a:ext>
              </a:extLst>
            </p:cNvPr>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51;p41">
              <a:extLst>
                <a:ext uri="{FF2B5EF4-FFF2-40B4-BE49-F238E27FC236}">
                  <a16:creationId xmlns:a16="http://schemas.microsoft.com/office/drawing/2014/main" id="{39A8DE7B-5CC6-56F2-F1CA-0C3877F1DEBE}"/>
                </a:ext>
              </a:extLst>
            </p:cNvPr>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52;p41">
              <a:extLst>
                <a:ext uri="{FF2B5EF4-FFF2-40B4-BE49-F238E27FC236}">
                  <a16:creationId xmlns:a16="http://schemas.microsoft.com/office/drawing/2014/main" id="{F79F0A5D-4754-B15F-36E0-F70914A19FE6}"/>
                </a:ext>
              </a:extLst>
            </p:cNvPr>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53;p41">
              <a:extLst>
                <a:ext uri="{FF2B5EF4-FFF2-40B4-BE49-F238E27FC236}">
                  <a16:creationId xmlns:a16="http://schemas.microsoft.com/office/drawing/2014/main" id="{F4DBBF1A-CEB8-1B83-D4C3-16BF3304C4E7}"/>
                </a:ext>
              </a:extLst>
            </p:cNvPr>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54;p41">
              <a:extLst>
                <a:ext uri="{FF2B5EF4-FFF2-40B4-BE49-F238E27FC236}">
                  <a16:creationId xmlns:a16="http://schemas.microsoft.com/office/drawing/2014/main" id="{6DA7E1E9-F3A0-408D-2682-3A42D5CB5DA8}"/>
                </a:ext>
              </a:extLst>
            </p:cNvPr>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55;p41">
              <a:extLst>
                <a:ext uri="{FF2B5EF4-FFF2-40B4-BE49-F238E27FC236}">
                  <a16:creationId xmlns:a16="http://schemas.microsoft.com/office/drawing/2014/main" id="{2B88BD82-8367-54AB-3B2C-C5D197F745D5}"/>
                </a:ext>
              </a:extLst>
            </p:cNvPr>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56;p41">
              <a:extLst>
                <a:ext uri="{FF2B5EF4-FFF2-40B4-BE49-F238E27FC236}">
                  <a16:creationId xmlns:a16="http://schemas.microsoft.com/office/drawing/2014/main" id="{C7686BA3-707A-D902-939B-24822C104B02}"/>
                </a:ext>
              </a:extLst>
            </p:cNvPr>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57;p41">
              <a:extLst>
                <a:ext uri="{FF2B5EF4-FFF2-40B4-BE49-F238E27FC236}">
                  <a16:creationId xmlns:a16="http://schemas.microsoft.com/office/drawing/2014/main" id="{D1277A4E-52FC-9CDF-65AD-B591321EA71F}"/>
                </a:ext>
              </a:extLst>
            </p:cNvPr>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58;p41">
              <a:extLst>
                <a:ext uri="{FF2B5EF4-FFF2-40B4-BE49-F238E27FC236}">
                  <a16:creationId xmlns:a16="http://schemas.microsoft.com/office/drawing/2014/main" id="{2E1B5C1D-6B97-6208-BA6E-7625D524B63B}"/>
                </a:ext>
              </a:extLst>
            </p:cNvPr>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59;p41">
              <a:extLst>
                <a:ext uri="{FF2B5EF4-FFF2-40B4-BE49-F238E27FC236}">
                  <a16:creationId xmlns:a16="http://schemas.microsoft.com/office/drawing/2014/main" id="{44C222E1-6A96-C74E-1322-31609410D70E}"/>
                </a:ext>
              </a:extLst>
            </p:cNvPr>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0;p41">
              <a:extLst>
                <a:ext uri="{FF2B5EF4-FFF2-40B4-BE49-F238E27FC236}">
                  <a16:creationId xmlns:a16="http://schemas.microsoft.com/office/drawing/2014/main" id="{1FE766A2-4113-88B4-D276-770973063507}"/>
                </a:ext>
              </a:extLst>
            </p:cNvPr>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661;p41">
              <a:extLst>
                <a:ext uri="{FF2B5EF4-FFF2-40B4-BE49-F238E27FC236}">
                  <a16:creationId xmlns:a16="http://schemas.microsoft.com/office/drawing/2014/main" id="{6A72437C-5321-8FC4-E383-2EEB957A27AC}"/>
                </a:ext>
              </a:extLst>
            </p:cNvPr>
            <p:cNvGrpSpPr/>
            <p:nvPr/>
          </p:nvGrpSpPr>
          <p:grpSpPr>
            <a:xfrm>
              <a:off x="3365969" y="-253549"/>
              <a:ext cx="256800" cy="245850"/>
              <a:chOff x="3365969" y="-253549"/>
              <a:chExt cx="256800" cy="245850"/>
            </a:xfrm>
          </p:grpSpPr>
          <p:sp>
            <p:nvSpPr>
              <p:cNvPr id="103" name="Google Shape;662;p41">
                <a:extLst>
                  <a:ext uri="{FF2B5EF4-FFF2-40B4-BE49-F238E27FC236}">
                    <a16:creationId xmlns:a16="http://schemas.microsoft.com/office/drawing/2014/main" id="{6DC0D912-6F3C-94B0-24B4-5649FEDDB2A1}"/>
                  </a:ext>
                </a:extLst>
              </p:cNvPr>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63;p41">
                <a:extLst>
                  <a:ext uri="{FF2B5EF4-FFF2-40B4-BE49-F238E27FC236}">
                    <a16:creationId xmlns:a16="http://schemas.microsoft.com/office/drawing/2014/main" id="{E411951A-D8DC-4DD6-9A4B-69A07EE37876}"/>
                  </a:ext>
                </a:extLst>
              </p:cNvPr>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64;p41">
                <a:extLst>
                  <a:ext uri="{FF2B5EF4-FFF2-40B4-BE49-F238E27FC236}">
                    <a16:creationId xmlns:a16="http://schemas.microsoft.com/office/drawing/2014/main" id="{DBBBD8AD-BED0-8EE5-0DAB-2CD74A90A543}"/>
                  </a:ext>
                </a:extLst>
              </p:cNvPr>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65;p41">
                <a:extLst>
                  <a:ext uri="{FF2B5EF4-FFF2-40B4-BE49-F238E27FC236}">
                    <a16:creationId xmlns:a16="http://schemas.microsoft.com/office/drawing/2014/main" id="{A65662AC-9399-D8DC-A79A-0B4339DA970B}"/>
                  </a:ext>
                </a:extLst>
              </p:cNvPr>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66;p41">
              <a:extLst>
                <a:ext uri="{FF2B5EF4-FFF2-40B4-BE49-F238E27FC236}">
                  <a16:creationId xmlns:a16="http://schemas.microsoft.com/office/drawing/2014/main" id="{298D6BC4-D62D-0B4C-8CF7-3D427A68192B}"/>
                </a:ext>
              </a:extLst>
            </p:cNvPr>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67;p41">
              <a:extLst>
                <a:ext uri="{FF2B5EF4-FFF2-40B4-BE49-F238E27FC236}">
                  <a16:creationId xmlns:a16="http://schemas.microsoft.com/office/drawing/2014/main" id="{96BCE66E-D77A-8677-3697-8748C753C245}"/>
                </a:ext>
              </a:extLst>
            </p:cNvPr>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68;p41">
              <a:extLst>
                <a:ext uri="{FF2B5EF4-FFF2-40B4-BE49-F238E27FC236}">
                  <a16:creationId xmlns:a16="http://schemas.microsoft.com/office/drawing/2014/main" id="{4C221DDD-C916-A501-129D-98B108A21E95}"/>
                </a:ext>
              </a:extLst>
            </p:cNvPr>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9;p41">
              <a:extLst>
                <a:ext uri="{FF2B5EF4-FFF2-40B4-BE49-F238E27FC236}">
                  <a16:creationId xmlns:a16="http://schemas.microsoft.com/office/drawing/2014/main" id="{F7C398D9-9420-E4CD-E421-3DD9FA06FF76}"/>
                </a:ext>
              </a:extLst>
            </p:cNvPr>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0;p41">
              <a:extLst>
                <a:ext uri="{FF2B5EF4-FFF2-40B4-BE49-F238E27FC236}">
                  <a16:creationId xmlns:a16="http://schemas.microsoft.com/office/drawing/2014/main" id="{B8000F67-5900-E2A9-4409-4767A77965A2}"/>
                </a:ext>
              </a:extLst>
            </p:cNvPr>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1;p41">
              <a:extLst>
                <a:ext uri="{FF2B5EF4-FFF2-40B4-BE49-F238E27FC236}">
                  <a16:creationId xmlns:a16="http://schemas.microsoft.com/office/drawing/2014/main" id="{34F66A10-205B-E74A-B382-78D28AB3F3CF}"/>
                </a:ext>
              </a:extLst>
            </p:cNvPr>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2;p41">
              <a:extLst>
                <a:ext uri="{FF2B5EF4-FFF2-40B4-BE49-F238E27FC236}">
                  <a16:creationId xmlns:a16="http://schemas.microsoft.com/office/drawing/2014/main" id="{0B143238-45F9-BC75-2657-15E1287FA295}"/>
                </a:ext>
              </a:extLst>
            </p:cNvPr>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673;p41">
              <a:extLst>
                <a:ext uri="{FF2B5EF4-FFF2-40B4-BE49-F238E27FC236}">
                  <a16:creationId xmlns:a16="http://schemas.microsoft.com/office/drawing/2014/main" id="{E9DE877C-4E8E-2F50-D1DB-0A67EB894BBB}"/>
                </a:ext>
              </a:extLst>
            </p:cNvPr>
            <p:cNvGrpSpPr/>
            <p:nvPr/>
          </p:nvGrpSpPr>
          <p:grpSpPr>
            <a:xfrm>
              <a:off x="855125" y="-39522"/>
              <a:ext cx="642034" cy="707745"/>
              <a:chOff x="855125" y="-39522"/>
              <a:chExt cx="642034" cy="707745"/>
            </a:xfrm>
          </p:grpSpPr>
          <p:sp>
            <p:nvSpPr>
              <p:cNvPr id="100" name="Google Shape;674;p41">
                <a:extLst>
                  <a:ext uri="{FF2B5EF4-FFF2-40B4-BE49-F238E27FC236}">
                    <a16:creationId xmlns:a16="http://schemas.microsoft.com/office/drawing/2014/main" id="{F10D1CD1-4B14-CE77-2AB2-BA4E8B2F84A1}"/>
                  </a:ext>
                </a:extLst>
              </p:cNvPr>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5;p41">
                <a:extLst>
                  <a:ext uri="{FF2B5EF4-FFF2-40B4-BE49-F238E27FC236}">
                    <a16:creationId xmlns:a16="http://schemas.microsoft.com/office/drawing/2014/main" id="{E0730F44-5845-056B-98BF-08E1D1DD2914}"/>
                  </a:ext>
                </a:extLst>
              </p:cNvPr>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76;p41">
                <a:extLst>
                  <a:ext uri="{FF2B5EF4-FFF2-40B4-BE49-F238E27FC236}">
                    <a16:creationId xmlns:a16="http://schemas.microsoft.com/office/drawing/2014/main" id="{7F632085-7ABB-81B7-A03E-B86706B9A2C4}"/>
                  </a:ext>
                </a:extLst>
              </p:cNvPr>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677;p41">
              <a:extLst>
                <a:ext uri="{FF2B5EF4-FFF2-40B4-BE49-F238E27FC236}">
                  <a16:creationId xmlns:a16="http://schemas.microsoft.com/office/drawing/2014/main" id="{F8AC6822-8EF6-B60C-4E54-20F6A488B205}"/>
                </a:ext>
              </a:extLst>
            </p:cNvPr>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8;p41">
              <a:extLst>
                <a:ext uri="{FF2B5EF4-FFF2-40B4-BE49-F238E27FC236}">
                  <a16:creationId xmlns:a16="http://schemas.microsoft.com/office/drawing/2014/main" id="{2F272F41-24A9-C062-B787-7CF92A55701C}"/>
                </a:ext>
              </a:extLst>
            </p:cNvPr>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9;p41">
              <a:extLst>
                <a:ext uri="{FF2B5EF4-FFF2-40B4-BE49-F238E27FC236}">
                  <a16:creationId xmlns:a16="http://schemas.microsoft.com/office/drawing/2014/main" id="{951BAE89-5D00-A58E-5F33-612B53396E41}"/>
                </a:ext>
              </a:extLst>
            </p:cNvPr>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0;p41">
              <a:extLst>
                <a:ext uri="{FF2B5EF4-FFF2-40B4-BE49-F238E27FC236}">
                  <a16:creationId xmlns:a16="http://schemas.microsoft.com/office/drawing/2014/main" id="{AFABCEEC-116E-BC5B-6EBD-774F93E08A97}"/>
                </a:ext>
              </a:extLst>
            </p:cNvPr>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1;p41">
              <a:extLst>
                <a:ext uri="{FF2B5EF4-FFF2-40B4-BE49-F238E27FC236}">
                  <a16:creationId xmlns:a16="http://schemas.microsoft.com/office/drawing/2014/main" id="{0635E1B2-5FDD-433B-5E03-22674AF794F3}"/>
                </a:ext>
              </a:extLst>
            </p:cNvPr>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2;p41">
              <a:extLst>
                <a:ext uri="{FF2B5EF4-FFF2-40B4-BE49-F238E27FC236}">
                  <a16:creationId xmlns:a16="http://schemas.microsoft.com/office/drawing/2014/main" id="{A4E5D00A-9F45-6CDD-AB9D-286E380399A6}"/>
                </a:ext>
              </a:extLst>
            </p:cNvPr>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893;p30">
            <a:extLst>
              <a:ext uri="{FF2B5EF4-FFF2-40B4-BE49-F238E27FC236}">
                <a16:creationId xmlns:a16="http://schemas.microsoft.com/office/drawing/2014/main" id="{58ECDE17-2585-F137-0084-6BEEA3586A4B}"/>
              </a:ext>
            </a:extLst>
          </p:cNvPr>
          <p:cNvSpPr txBox="1">
            <a:spLocks/>
          </p:cNvSpPr>
          <p:nvPr/>
        </p:nvSpPr>
        <p:spPr>
          <a:xfrm>
            <a:off x="4129088" y="413650"/>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dirty="0"/>
              <a:t>Questions Phase</a:t>
            </a:r>
            <a:endParaRPr lang="en-US" sz="1800" b="1" dirty="0">
              <a:latin typeface="Days One"/>
              <a:ea typeface="Days One"/>
              <a:cs typeface="Days One"/>
              <a:sym typeface="Days One"/>
            </a:endParaRPr>
          </a:p>
        </p:txBody>
      </p:sp>
      <p:grpSp>
        <p:nvGrpSpPr>
          <p:cNvPr id="2" name="Google Shape;542;p38">
            <a:extLst>
              <a:ext uri="{FF2B5EF4-FFF2-40B4-BE49-F238E27FC236}">
                <a16:creationId xmlns:a16="http://schemas.microsoft.com/office/drawing/2014/main" id="{A56C999F-4A26-54BE-FB68-462F3621CCAB}"/>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65A92077-7732-072E-77F4-172498CC9D78}"/>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4;p38">
              <a:extLst>
                <a:ext uri="{FF2B5EF4-FFF2-40B4-BE49-F238E27FC236}">
                  <a16:creationId xmlns:a16="http://schemas.microsoft.com/office/drawing/2014/main" id="{B109842E-B621-70BF-E874-F49CC7F9E98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5;p38">
              <a:extLst>
                <a:ext uri="{FF2B5EF4-FFF2-40B4-BE49-F238E27FC236}">
                  <a16:creationId xmlns:a16="http://schemas.microsoft.com/office/drawing/2014/main" id="{4EA9D9DB-9427-903D-8FA9-007468B5C9F2}"/>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6;p38">
              <a:extLst>
                <a:ext uri="{FF2B5EF4-FFF2-40B4-BE49-F238E27FC236}">
                  <a16:creationId xmlns:a16="http://schemas.microsoft.com/office/drawing/2014/main" id="{5DC016E9-B84E-DAEF-15D4-027923797F6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7;p38">
              <a:extLst>
                <a:ext uri="{FF2B5EF4-FFF2-40B4-BE49-F238E27FC236}">
                  <a16:creationId xmlns:a16="http://schemas.microsoft.com/office/drawing/2014/main" id="{5932FBFC-5F62-520F-A936-B9D6CE79B63E}"/>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54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11EDA3-6D4B-68F3-5559-82A371EA00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pSp>
        <p:nvGrpSpPr>
          <p:cNvPr id="5" name="Google Shape;572;p40">
            <a:extLst>
              <a:ext uri="{FF2B5EF4-FFF2-40B4-BE49-F238E27FC236}">
                <a16:creationId xmlns:a16="http://schemas.microsoft.com/office/drawing/2014/main" id="{EA099753-BCFC-7342-B6A9-930276B5BC7E}"/>
              </a:ext>
            </a:extLst>
          </p:cNvPr>
          <p:cNvGrpSpPr/>
          <p:nvPr/>
        </p:nvGrpSpPr>
        <p:grpSpPr>
          <a:xfrm>
            <a:off x="5922024" y="1247440"/>
            <a:ext cx="609540" cy="583574"/>
            <a:chOff x="3105300" y="593625"/>
            <a:chExt cx="256800" cy="245850"/>
          </a:xfrm>
        </p:grpSpPr>
        <p:sp>
          <p:nvSpPr>
            <p:cNvPr id="6" name="Google Shape;573;p40">
              <a:extLst>
                <a:ext uri="{FF2B5EF4-FFF2-40B4-BE49-F238E27FC236}">
                  <a16:creationId xmlns:a16="http://schemas.microsoft.com/office/drawing/2014/main" id="{E39F3D30-FA97-E085-700F-60720B93E449}"/>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2CD5B0FC-295E-E7DA-B947-2F8F69D39B2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4C66ED57-92AD-D869-9DE9-DFE05137C3E0}"/>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88151F44-A435-5FD5-8A61-A5CC0372BA16}"/>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C101DC1E-6C4E-31F3-8788-874FDB61A1E7}"/>
              </a:ext>
            </a:extLst>
          </p:cNvPr>
          <p:cNvSpPr txBox="1">
            <a:spLocks/>
          </p:cNvSpPr>
          <p:nvPr/>
        </p:nvSpPr>
        <p:spPr>
          <a:xfrm>
            <a:off x="4290808" y="634220"/>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9418ECAD-6117-01CF-7C1C-4D26670D2BA6}"/>
              </a:ext>
            </a:extLst>
          </p:cNvPr>
          <p:cNvSpPr txBox="1">
            <a:spLocks/>
          </p:cNvSpPr>
          <p:nvPr/>
        </p:nvSpPr>
        <p:spPr>
          <a:xfrm>
            <a:off x="434756" y="1620496"/>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0" name="Picture 19">
            <a:extLst>
              <a:ext uri="{FF2B5EF4-FFF2-40B4-BE49-F238E27FC236}">
                <a16:creationId xmlns:a16="http://schemas.microsoft.com/office/drawing/2014/main" id="{EF82A39D-EF9A-58C9-0553-8BAD083AB9AF}"/>
              </a:ext>
            </a:extLst>
          </p:cNvPr>
          <p:cNvPicPr>
            <a:picLocks noChangeAspect="1"/>
          </p:cNvPicPr>
          <p:nvPr/>
        </p:nvPicPr>
        <p:blipFill>
          <a:blip r:embed="rId2"/>
          <a:srcRect t="3710"/>
          <a:stretch/>
        </p:blipFill>
        <p:spPr>
          <a:xfrm>
            <a:off x="7210425" y="1993090"/>
            <a:ext cx="4981575" cy="3476056"/>
          </a:xfrm>
          <a:prstGeom prst="rect">
            <a:avLst/>
          </a:prstGeom>
        </p:spPr>
      </p:pic>
      <p:pic>
        <p:nvPicPr>
          <p:cNvPr id="25" name="Picture 24">
            <a:extLst>
              <a:ext uri="{FF2B5EF4-FFF2-40B4-BE49-F238E27FC236}">
                <a16:creationId xmlns:a16="http://schemas.microsoft.com/office/drawing/2014/main" id="{1D6CCA97-3D04-7F37-8027-E2E72AD4C60E}"/>
              </a:ext>
            </a:extLst>
          </p:cNvPr>
          <p:cNvPicPr>
            <a:picLocks noChangeAspect="1"/>
          </p:cNvPicPr>
          <p:nvPr/>
        </p:nvPicPr>
        <p:blipFill>
          <a:blip r:embed="rId3"/>
          <a:stretch>
            <a:fillRect/>
          </a:stretch>
        </p:blipFill>
        <p:spPr>
          <a:xfrm>
            <a:off x="1736333" y="2501710"/>
            <a:ext cx="5526845" cy="2978057"/>
          </a:xfrm>
          <a:prstGeom prst="rect">
            <a:avLst/>
          </a:prstGeom>
        </p:spPr>
      </p:pic>
      <p:grpSp>
        <p:nvGrpSpPr>
          <p:cNvPr id="32" name="Google Shape;542;p38">
            <a:extLst>
              <a:ext uri="{FF2B5EF4-FFF2-40B4-BE49-F238E27FC236}">
                <a16:creationId xmlns:a16="http://schemas.microsoft.com/office/drawing/2014/main" id="{8E3076D0-A80C-1E85-CE2E-903906A557FF}"/>
              </a:ext>
            </a:extLst>
          </p:cNvPr>
          <p:cNvGrpSpPr/>
          <p:nvPr/>
        </p:nvGrpSpPr>
        <p:grpSpPr>
          <a:xfrm>
            <a:off x="1734332" y="6372865"/>
            <a:ext cx="1021756" cy="332094"/>
            <a:chOff x="7289663" y="3996131"/>
            <a:chExt cx="1021756" cy="332094"/>
          </a:xfrm>
        </p:grpSpPr>
        <p:sp>
          <p:nvSpPr>
            <p:cNvPr id="33" name="Google Shape;543;p38">
              <a:extLst>
                <a:ext uri="{FF2B5EF4-FFF2-40B4-BE49-F238E27FC236}">
                  <a16:creationId xmlns:a16="http://schemas.microsoft.com/office/drawing/2014/main" id="{BC45E984-318E-7215-E0D7-DBBEF59CB6E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38">
              <a:extLst>
                <a:ext uri="{FF2B5EF4-FFF2-40B4-BE49-F238E27FC236}">
                  <a16:creationId xmlns:a16="http://schemas.microsoft.com/office/drawing/2014/main" id="{358B3B50-A8BB-2124-B46F-6B7B1B6EA51E}"/>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38">
              <a:extLst>
                <a:ext uri="{FF2B5EF4-FFF2-40B4-BE49-F238E27FC236}">
                  <a16:creationId xmlns:a16="http://schemas.microsoft.com/office/drawing/2014/main" id="{E56B410E-ADFE-4A60-BB36-44AF05569966}"/>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38">
              <a:extLst>
                <a:ext uri="{FF2B5EF4-FFF2-40B4-BE49-F238E27FC236}">
                  <a16:creationId xmlns:a16="http://schemas.microsoft.com/office/drawing/2014/main" id="{04C8381B-D244-4303-3C7F-289426E55D6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38">
              <a:extLst>
                <a:ext uri="{FF2B5EF4-FFF2-40B4-BE49-F238E27FC236}">
                  <a16:creationId xmlns:a16="http://schemas.microsoft.com/office/drawing/2014/main" id="{37220134-EBCD-6B43-A723-2573D7FA531D}"/>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970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9C0774-19AB-02A2-B02E-3E7BC0422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grpSp>
        <p:nvGrpSpPr>
          <p:cNvPr id="5" name="Google Shape;572;p40">
            <a:extLst>
              <a:ext uri="{FF2B5EF4-FFF2-40B4-BE49-F238E27FC236}">
                <a16:creationId xmlns:a16="http://schemas.microsoft.com/office/drawing/2014/main" id="{58D059FE-BF5F-9FD2-B72C-03B25071807A}"/>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EAA651DA-6300-05DF-BA36-302FC17FB005}"/>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AA0F67FB-C283-D760-1BB6-E05D0297849D}"/>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B207F45D-77EB-E87C-5CD7-1768AE5EF5AF}"/>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47E4E13D-ADCA-F37C-76AA-E8A55EB51BEE}"/>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E98571C9-1593-E4A9-0055-DE2928C57D7C}"/>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FCC156DA-97ED-CF92-5D3F-E214AB6180B0}"/>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1" name="Picture 20">
            <a:extLst>
              <a:ext uri="{FF2B5EF4-FFF2-40B4-BE49-F238E27FC236}">
                <a16:creationId xmlns:a16="http://schemas.microsoft.com/office/drawing/2014/main" id="{537EA427-FFF4-7B21-CC07-3BED67221D92}"/>
              </a:ext>
            </a:extLst>
          </p:cNvPr>
          <p:cNvPicPr>
            <a:picLocks noChangeAspect="1"/>
          </p:cNvPicPr>
          <p:nvPr/>
        </p:nvPicPr>
        <p:blipFill>
          <a:blip r:embed="rId2"/>
          <a:stretch>
            <a:fillRect/>
          </a:stretch>
        </p:blipFill>
        <p:spPr>
          <a:xfrm>
            <a:off x="6357189" y="1014007"/>
            <a:ext cx="5626894" cy="5302418"/>
          </a:xfrm>
          <a:prstGeom prst="rect">
            <a:avLst/>
          </a:prstGeom>
        </p:spPr>
      </p:pic>
      <p:pic>
        <p:nvPicPr>
          <p:cNvPr id="22" name="Picture 21">
            <a:extLst>
              <a:ext uri="{FF2B5EF4-FFF2-40B4-BE49-F238E27FC236}">
                <a16:creationId xmlns:a16="http://schemas.microsoft.com/office/drawing/2014/main" id="{66353EA2-9B02-81D8-E1C6-83F3851258F6}"/>
              </a:ext>
            </a:extLst>
          </p:cNvPr>
          <p:cNvPicPr>
            <a:picLocks noChangeAspect="1"/>
          </p:cNvPicPr>
          <p:nvPr/>
        </p:nvPicPr>
        <p:blipFill>
          <a:blip r:embed="rId3"/>
          <a:stretch>
            <a:fillRect/>
          </a:stretch>
        </p:blipFill>
        <p:spPr>
          <a:xfrm>
            <a:off x="690230" y="2417320"/>
            <a:ext cx="4785775" cy="3084843"/>
          </a:xfrm>
          <a:prstGeom prst="rect">
            <a:avLst/>
          </a:prstGeom>
        </p:spPr>
      </p:pic>
      <p:grpSp>
        <p:nvGrpSpPr>
          <p:cNvPr id="23" name="Google Shape;542;p38">
            <a:extLst>
              <a:ext uri="{FF2B5EF4-FFF2-40B4-BE49-F238E27FC236}">
                <a16:creationId xmlns:a16="http://schemas.microsoft.com/office/drawing/2014/main" id="{855E7AB3-631F-2C8A-AF91-8D5FEE861D0E}"/>
              </a:ext>
            </a:extLst>
          </p:cNvPr>
          <p:cNvGrpSpPr/>
          <p:nvPr/>
        </p:nvGrpSpPr>
        <p:grpSpPr>
          <a:xfrm>
            <a:off x="1734332" y="6372865"/>
            <a:ext cx="1021756" cy="332094"/>
            <a:chOff x="7289663" y="3996131"/>
            <a:chExt cx="1021756" cy="332094"/>
          </a:xfrm>
        </p:grpSpPr>
        <p:sp>
          <p:nvSpPr>
            <p:cNvPr id="24" name="Google Shape;543;p38">
              <a:extLst>
                <a:ext uri="{FF2B5EF4-FFF2-40B4-BE49-F238E27FC236}">
                  <a16:creationId xmlns:a16="http://schemas.microsoft.com/office/drawing/2014/main" id="{37DE7375-6464-1243-E165-FE4B5218B14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4;p38">
              <a:extLst>
                <a:ext uri="{FF2B5EF4-FFF2-40B4-BE49-F238E27FC236}">
                  <a16:creationId xmlns:a16="http://schemas.microsoft.com/office/drawing/2014/main" id="{DB2DBECE-43DD-3CE3-221A-E115FCC9A5D5}"/>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5;p38">
              <a:extLst>
                <a:ext uri="{FF2B5EF4-FFF2-40B4-BE49-F238E27FC236}">
                  <a16:creationId xmlns:a16="http://schemas.microsoft.com/office/drawing/2014/main" id="{CBA2D8FF-54F6-79CC-2018-E76C67764F55}"/>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6;p38">
              <a:extLst>
                <a:ext uri="{FF2B5EF4-FFF2-40B4-BE49-F238E27FC236}">
                  <a16:creationId xmlns:a16="http://schemas.microsoft.com/office/drawing/2014/main" id="{A3E3D09D-DD4A-1968-5638-53405E406B9E}"/>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7;p38">
              <a:extLst>
                <a:ext uri="{FF2B5EF4-FFF2-40B4-BE49-F238E27FC236}">
                  <a16:creationId xmlns:a16="http://schemas.microsoft.com/office/drawing/2014/main" id="{F243B1F3-2110-ACFB-8AA2-CE62A4F04BB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177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2FBF5-AA4A-5C10-13DC-7B0B91C440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19DBF-DA18-AB07-A9A5-4FC31C683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pSp>
        <p:nvGrpSpPr>
          <p:cNvPr id="5" name="Google Shape;572;p40">
            <a:extLst>
              <a:ext uri="{FF2B5EF4-FFF2-40B4-BE49-F238E27FC236}">
                <a16:creationId xmlns:a16="http://schemas.microsoft.com/office/drawing/2014/main" id="{AB46AEC5-5A0E-5CBD-148D-7E161018E997}"/>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CECEEA70-FC26-1395-01C9-83FB666BF5DF}"/>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6A013191-1A87-8A2B-C534-69B30C15F45E}"/>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85975067-8696-3977-578C-05107F855205}"/>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C7DDB783-5274-5B9F-FC2A-D94B42CF3D4E}"/>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0976E274-2702-2D80-3503-174D8D56702A}"/>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EC2858B2-EF3C-3A29-5780-7300A52863EB}"/>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5" name="Picture 24">
            <a:extLst>
              <a:ext uri="{FF2B5EF4-FFF2-40B4-BE49-F238E27FC236}">
                <a16:creationId xmlns:a16="http://schemas.microsoft.com/office/drawing/2014/main" id="{903E5B9F-6B30-DDD6-4236-0D159B99A92B}"/>
              </a:ext>
            </a:extLst>
          </p:cNvPr>
          <p:cNvPicPr>
            <a:picLocks noChangeAspect="1"/>
          </p:cNvPicPr>
          <p:nvPr/>
        </p:nvPicPr>
        <p:blipFill>
          <a:blip r:embed="rId2"/>
          <a:srcRect r="17012"/>
          <a:stretch/>
        </p:blipFill>
        <p:spPr>
          <a:xfrm>
            <a:off x="7196617" y="1468853"/>
            <a:ext cx="4513214" cy="4482383"/>
          </a:xfrm>
          <a:prstGeom prst="rect">
            <a:avLst/>
          </a:prstGeom>
        </p:spPr>
      </p:pic>
      <p:pic>
        <p:nvPicPr>
          <p:cNvPr id="27" name="Picture 26">
            <a:extLst>
              <a:ext uri="{FF2B5EF4-FFF2-40B4-BE49-F238E27FC236}">
                <a16:creationId xmlns:a16="http://schemas.microsoft.com/office/drawing/2014/main" id="{D57FABDC-6709-DA7D-6EC9-1BF5C26804D9}"/>
              </a:ext>
            </a:extLst>
          </p:cNvPr>
          <p:cNvPicPr>
            <a:picLocks noChangeAspect="1"/>
          </p:cNvPicPr>
          <p:nvPr/>
        </p:nvPicPr>
        <p:blipFill>
          <a:blip r:embed="rId3"/>
          <a:srcRect t="6544"/>
          <a:stretch/>
        </p:blipFill>
        <p:spPr>
          <a:xfrm>
            <a:off x="4284" y="2394189"/>
            <a:ext cx="4991100" cy="3462776"/>
          </a:xfrm>
          <a:prstGeom prst="rect">
            <a:avLst/>
          </a:prstGeom>
        </p:spPr>
      </p:pic>
      <p:grpSp>
        <p:nvGrpSpPr>
          <p:cNvPr id="28" name="Google Shape;542;p38">
            <a:extLst>
              <a:ext uri="{FF2B5EF4-FFF2-40B4-BE49-F238E27FC236}">
                <a16:creationId xmlns:a16="http://schemas.microsoft.com/office/drawing/2014/main" id="{71184662-8E7E-697B-96F2-88CA6D68B149}"/>
              </a:ext>
            </a:extLst>
          </p:cNvPr>
          <p:cNvGrpSpPr/>
          <p:nvPr/>
        </p:nvGrpSpPr>
        <p:grpSpPr>
          <a:xfrm>
            <a:off x="1734332" y="6372865"/>
            <a:ext cx="1021756" cy="332094"/>
            <a:chOff x="7289663" y="3996131"/>
            <a:chExt cx="1021756" cy="332094"/>
          </a:xfrm>
        </p:grpSpPr>
        <p:sp>
          <p:nvSpPr>
            <p:cNvPr id="29" name="Google Shape;543;p38">
              <a:extLst>
                <a:ext uri="{FF2B5EF4-FFF2-40B4-BE49-F238E27FC236}">
                  <a16:creationId xmlns:a16="http://schemas.microsoft.com/office/drawing/2014/main" id="{972C0DED-A687-D4F5-EE5E-664FBA2D452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4;p38">
              <a:extLst>
                <a:ext uri="{FF2B5EF4-FFF2-40B4-BE49-F238E27FC236}">
                  <a16:creationId xmlns:a16="http://schemas.microsoft.com/office/drawing/2014/main" id="{19AD7C5B-E275-7946-4234-2A9D7F75F61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5;p38">
              <a:extLst>
                <a:ext uri="{FF2B5EF4-FFF2-40B4-BE49-F238E27FC236}">
                  <a16:creationId xmlns:a16="http://schemas.microsoft.com/office/drawing/2014/main" id="{37A87EF8-F9E6-091A-F639-34C76F0616D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p38">
              <a:extLst>
                <a:ext uri="{FF2B5EF4-FFF2-40B4-BE49-F238E27FC236}">
                  <a16:creationId xmlns:a16="http://schemas.microsoft.com/office/drawing/2014/main" id="{F78C0A6B-C476-A48C-4F65-FF5B746D287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7;p38">
              <a:extLst>
                <a:ext uri="{FF2B5EF4-FFF2-40B4-BE49-F238E27FC236}">
                  <a16:creationId xmlns:a16="http://schemas.microsoft.com/office/drawing/2014/main" id="{CD0EF5C9-6974-03E4-2FC4-97F4AF98BAC6}"/>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62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9418-0C2D-3DC8-8F83-70BD341364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9D4CF3-A369-85A3-D04A-9E6E18F571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grpSp>
        <p:nvGrpSpPr>
          <p:cNvPr id="5" name="Google Shape;572;p40">
            <a:extLst>
              <a:ext uri="{FF2B5EF4-FFF2-40B4-BE49-F238E27FC236}">
                <a16:creationId xmlns:a16="http://schemas.microsoft.com/office/drawing/2014/main" id="{BA6D647C-CDD9-CB2C-6D94-0E717F521248}"/>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5BBC43AA-7BA1-AE28-F873-8B33F0236DE6}"/>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15537781-ECC0-B0B2-9836-95790F4B6C27}"/>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C8408F90-3621-C477-CA15-AAC340265058}"/>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FB6C0498-1A5B-AF07-614E-8F5FC378BBCC}"/>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E2DF8F4D-E9CF-84CB-83A8-31DB25A4C073}"/>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8A80D1ED-F5A5-9A12-6ED4-5E47BEE79F5B}"/>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2" name="Picture 1">
            <a:extLst>
              <a:ext uri="{FF2B5EF4-FFF2-40B4-BE49-F238E27FC236}">
                <a16:creationId xmlns:a16="http://schemas.microsoft.com/office/drawing/2014/main" id="{21CBBA38-1918-F37B-7AA6-012B08A123ED}"/>
              </a:ext>
            </a:extLst>
          </p:cNvPr>
          <p:cNvPicPr>
            <a:picLocks noChangeAspect="1"/>
          </p:cNvPicPr>
          <p:nvPr/>
        </p:nvPicPr>
        <p:blipFill>
          <a:blip r:embed="rId2"/>
          <a:srcRect r="8076"/>
          <a:stretch/>
        </p:blipFill>
        <p:spPr>
          <a:xfrm>
            <a:off x="6167622" y="2263549"/>
            <a:ext cx="5187034" cy="3370050"/>
          </a:xfrm>
          <a:prstGeom prst="rect">
            <a:avLst/>
          </a:prstGeom>
        </p:spPr>
      </p:pic>
      <p:pic>
        <p:nvPicPr>
          <p:cNvPr id="12" name="Picture 11">
            <a:extLst>
              <a:ext uri="{FF2B5EF4-FFF2-40B4-BE49-F238E27FC236}">
                <a16:creationId xmlns:a16="http://schemas.microsoft.com/office/drawing/2014/main" id="{B1138555-A745-D939-9BB5-2586E9DC51F1}"/>
              </a:ext>
            </a:extLst>
          </p:cNvPr>
          <p:cNvPicPr>
            <a:picLocks noChangeAspect="1"/>
          </p:cNvPicPr>
          <p:nvPr/>
        </p:nvPicPr>
        <p:blipFill>
          <a:blip r:embed="rId3"/>
          <a:stretch>
            <a:fillRect/>
          </a:stretch>
        </p:blipFill>
        <p:spPr>
          <a:xfrm>
            <a:off x="263061" y="2340206"/>
            <a:ext cx="5295900" cy="3533775"/>
          </a:xfrm>
          <a:prstGeom prst="rect">
            <a:avLst/>
          </a:prstGeom>
        </p:spPr>
      </p:pic>
      <p:grpSp>
        <p:nvGrpSpPr>
          <p:cNvPr id="13" name="Google Shape;542;p38">
            <a:extLst>
              <a:ext uri="{FF2B5EF4-FFF2-40B4-BE49-F238E27FC236}">
                <a16:creationId xmlns:a16="http://schemas.microsoft.com/office/drawing/2014/main" id="{F9E3ED5C-A779-994D-39B7-7BE4C67AC5E6}"/>
              </a:ext>
            </a:extLst>
          </p:cNvPr>
          <p:cNvGrpSpPr/>
          <p:nvPr/>
        </p:nvGrpSpPr>
        <p:grpSpPr>
          <a:xfrm>
            <a:off x="1734332" y="6372865"/>
            <a:ext cx="1021756" cy="332094"/>
            <a:chOff x="7289663" y="3996131"/>
            <a:chExt cx="1021756" cy="332094"/>
          </a:xfrm>
        </p:grpSpPr>
        <p:sp>
          <p:nvSpPr>
            <p:cNvPr id="15" name="Google Shape;543;p38">
              <a:extLst>
                <a:ext uri="{FF2B5EF4-FFF2-40B4-BE49-F238E27FC236}">
                  <a16:creationId xmlns:a16="http://schemas.microsoft.com/office/drawing/2014/main" id="{444EDAD9-0DC6-D482-E48E-D034BB02DF24}"/>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4;p38">
              <a:extLst>
                <a:ext uri="{FF2B5EF4-FFF2-40B4-BE49-F238E27FC236}">
                  <a16:creationId xmlns:a16="http://schemas.microsoft.com/office/drawing/2014/main" id="{BD91CE19-0A13-88F0-E986-690FEFD69D9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5;p38">
              <a:extLst>
                <a:ext uri="{FF2B5EF4-FFF2-40B4-BE49-F238E27FC236}">
                  <a16:creationId xmlns:a16="http://schemas.microsoft.com/office/drawing/2014/main" id="{F3CDF7BB-553C-8113-5A17-49D43F373AD4}"/>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6;p38">
              <a:extLst>
                <a:ext uri="{FF2B5EF4-FFF2-40B4-BE49-F238E27FC236}">
                  <a16:creationId xmlns:a16="http://schemas.microsoft.com/office/drawing/2014/main" id="{DB888F3E-536F-944C-7C1F-EA0A53AE4249}"/>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7;p38">
              <a:extLst>
                <a:ext uri="{FF2B5EF4-FFF2-40B4-BE49-F238E27FC236}">
                  <a16:creationId xmlns:a16="http://schemas.microsoft.com/office/drawing/2014/main" id="{9345A0E5-C349-7EA3-501F-D60DF20048B3}"/>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231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ADD21D0-2F5E-B3AB-3FC2-E407F738E65E}"/>
            </a:ext>
          </a:extLst>
        </p:cNvPr>
        <p:cNvGrpSpPr/>
        <p:nvPr/>
      </p:nvGrpSpPr>
      <p:grpSpPr>
        <a:xfrm>
          <a:off x="0" y="0"/>
          <a:ext cx="0" cy="0"/>
          <a:chOff x="0" y="0"/>
          <a:chExt cx="0" cy="0"/>
        </a:xfrm>
      </p:grpSpPr>
      <p:sp>
        <p:nvSpPr>
          <p:cNvPr id="105" name="Google Shape;105;p1">
            <a:extLst>
              <a:ext uri="{FF2B5EF4-FFF2-40B4-BE49-F238E27FC236}">
                <a16:creationId xmlns:a16="http://schemas.microsoft.com/office/drawing/2014/main" id="{6797F902-8249-78E5-A86D-6C25F92563F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5/2/2025</a:t>
            </a:r>
            <a:endParaRPr dirty="0"/>
          </a:p>
        </p:txBody>
      </p:sp>
      <p:sp>
        <p:nvSpPr>
          <p:cNvPr id="106" name="Google Shape;106;p1">
            <a:extLst>
              <a:ext uri="{FF2B5EF4-FFF2-40B4-BE49-F238E27FC236}">
                <a16:creationId xmlns:a16="http://schemas.microsoft.com/office/drawing/2014/main" id="{47EBEB1E-336B-9E35-1A25-DAE2CE6F92B1}"/>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7" name="Google Shape;107;p1">
            <a:extLst>
              <a:ext uri="{FF2B5EF4-FFF2-40B4-BE49-F238E27FC236}">
                <a16:creationId xmlns:a16="http://schemas.microsoft.com/office/drawing/2014/main" id="{980DC5DE-B98A-F62B-C4FA-E25A857D7C2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0" name="Google Shape;110;p1" title="download.png">
            <a:extLst>
              <a:ext uri="{FF2B5EF4-FFF2-40B4-BE49-F238E27FC236}">
                <a16:creationId xmlns:a16="http://schemas.microsoft.com/office/drawing/2014/main" id="{A7ED64C9-A9FB-8FF4-92EC-049258575194}"/>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7" name="Google Shape;361;p36">
            <a:extLst>
              <a:ext uri="{FF2B5EF4-FFF2-40B4-BE49-F238E27FC236}">
                <a16:creationId xmlns:a16="http://schemas.microsoft.com/office/drawing/2014/main" id="{D5646808-56CD-0DA7-9A9F-ADCB34A8C212}"/>
              </a:ext>
            </a:extLst>
          </p:cNvPr>
          <p:cNvSpPr txBox="1">
            <a:spLocks/>
          </p:cNvSpPr>
          <p:nvPr/>
        </p:nvSpPr>
        <p:spPr>
          <a:xfrm>
            <a:off x="2164869" y="759320"/>
            <a:ext cx="77040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2800"/>
              <a:buFont typeface="Cuprum"/>
              <a:buNone/>
              <a:defRPr sz="2800" b="1" i="0" u="none" strike="noStrike" cap="none">
                <a:solidFill>
                  <a:schemeClr val="dk1"/>
                </a:solidFill>
                <a:latin typeface="Cuprum"/>
                <a:ea typeface="Cuprum"/>
                <a:cs typeface="Cuprum"/>
                <a:sym typeface="Cuprum"/>
              </a:defRPr>
            </a:lvl9pPr>
          </a:lstStyle>
          <a:p>
            <a:pPr marL="0" marR="0" lvl="0" indent="0" algn="ctr" defTabSz="914400" rtl="0" eaLnBrk="1" fontAlgn="auto" latinLnBrk="0" hangingPunct="1">
              <a:lnSpc>
                <a:spcPct val="100000"/>
              </a:lnSpc>
              <a:spcBef>
                <a:spcPts val="0"/>
              </a:spcBef>
              <a:spcAft>
                <a:spcPts val="0"/>
              </a:spcAft>
              <a:buClr>
                <a:srgbClr val="FFFFFF"/>
              </a:buClr>
              <a:buSzPts val="2800"/>
              <a:buFont typeface="Orbitron"/>
              <a:buNone/>
              <a:tabLst/>
              <a:defRPr/>
            </a:pPr>
            <a:r>
              <a:rPr kumimoji="0" lang="en-US" sz="2800" b="1" i="0" u="none" strike="noStrike" kern="0" cap="none" spc="0" normalizeH="0" baseline="0" noProof="0" dirty="0">
                <a:ln>
                  <a:noFill/>
                </a:ln>
                <a:solidFill>
                  <a:schemeClr val="accent1"/>
                </a:solidFill>
                <a:effectLst/>
                <a:uLnTx/>
                <a:uFillTx/>
                <a:latin typeface="Orbitron"/>
                <a:sym typeface="Orbitron"/>
              </a:rPr>
              <a:t>What are we working on?</a:t>
            </a:r>
          </a:p>
        </p:txBody>
      </p:sp>
      <p:sp>
        <p:nvSpPr>
          <p:cNvPr id="21" name="Google Shape;362;p36">
            <a:extLst>
              <a:ext uri="{FF2B5EF4-FFF2-40B4-BE49-F238E27FC236}">
                <a16:creationId xmlns:a16="http://schemas.microsoft.com/office/drawing/2014/main" id="{355280AB-F9C6-5F5E-DA0F-E67A2465F057}"/>
              </a:ext>
            </a:extLst>
          </p:cNvPr>
          <p:cNvSpPr txBox="1">
            <a:spLocks/>
          </p:cNvSpPr>
          <p:nvPr/>
        </p:nvSpPr>
        <p:spPr>
          <a:xfrm>
            <a:off x="7180599" y="4172046"/>
            <a:ext cx="27432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Visualization</a:t>
            </a:r>
          </a:p>
          <a:p>
            <a:pPr algn="ctr"/>
            <a:br>
              <a:rPr lang="en-US" dirty="0"/>
            </a:br>
            <a:r>
              <a:rPr lang="en-US" dirty="0"/>
              <a:t>Power Bi</a:t>
            </a:r>
          </a:p>
        </p:txBody>
      </p:sp>
      <p:sp>
        <p:nvSpPr>
          <p:cNvPr id="23" name="Google Shape;364;p36">
            <a:extLst>
              <a:ext uri="{FF2B5EF4-FFF2-40B4-BE49-F238E27FC236}">
                <a16:creationId xmlns:a16="http://schemas.microsoft.com/office/drawing/2014/main" id="{181C88B7-6679-0AC2-622B-E5DADD6511B3}"/>
              </a:ext>
            </a:extLst>
          </p:cNvPr>
          <p:cNvSpPr txBox="1">
            <a:spLocks/>
          </p:cNvSpPr>
          <p:nvPr/>
        </p:nvSpPr>
        <p:spPr>
          <a:xfrm>
            <a:off x="2091636" y="4172046"/>
            <a:ext cx="1944900" cy="7441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t>Data Cleaning</a:t>
            </a:r>
            <a:br>
              <a:rPr lang="en-US" b="1" dirty="0"/>
            </a:br>
            <a:br>
              <a:rPr lang="en-US" b="1" dirty="0"/>
            </a:br>
            <a:r>
              <a:rPr lang="en-US" dirty="0"/>
              <a:t>Excel, Python  </a:t>
            </a:r>
          </a:p>
          <a:p>
            <a:pPr algn="ctr"/>
            <a:endParaRPr lang="en-US" dirty="0"/>
          </a:p>
        </p:txBody>
      </p:sp>
      <p:sp>
        <p:nvSpPr>
          <p:cNvPr id="24" name="Google Shape;365;p36">
            <a:extLst>
              <a:ext uri="{FF2B5EF4-FFF2-40B4-BE49-F238E27FC236}">
                <a16:creationId xmlns:a16="http://schemas.microsoft.com/office/drawing/2014/main" id="{B0D07594-F0F9-D37C-A9A3-9D015DD26057}"/>
              </a:ext>
            </a:extLst>
          </p:cNvPr>
          <p:cNvSpPr txBox="1">
            <a:spLocks/>
          </p:cNvSpPr>
          <p:nvPr/>
        </p:nvSpPr>
        <p:spPr>
          <a:xfrm>
            <a:off x="1274272" y="3838122"/>
            <a:ext cx="1944900" cy="448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grpSp>
        <p:nvGrpSpPr>
          <p:cNvPr id="38" name="Google Shape;380;p36">
            <a:extLst>
              <a:ext uri="{FF2B5EF4-FFF2-40B4-BE49-F238E27FC236}">
                <a16:creationId xmlns:a16="http://schemas.microsoft.com/office/drawing/2014/main" id="{1B353E07-D222-8F1C-1D4F-0A141167BE10}"/>
              </a:ext>
            </a:extLst>
          </p:cNvPr>
          <p:cNvGrpSpPr/>
          <p:nvPr/>
        </p:nvGrpSpPr>
        <p:grpSpPr>
          <a:xfrm>
            <a:off x="6955604" y="2074297"/>
            <a:ext cx="3035018" cy="1763460"/>
            <a:chOff x="1317586" y="1856571"/>
            <a:chExt cx="749796" cy="717500"/>
          </a:xfrm>
        </p:grpSpPr>
        <p:sp>
          <p:nvSpPr>
            <p:cNvPr id="39" name="Google Shape;381;p36">
              <a:extLst>
                <a:ext uri="{FF2B5EF4-FFF2-40B4-BE49-F238E27FC236}">
                  <a16:creationId xmlns:a16="http://schemas.microsoft.com/office/drawing/2014/main" id="{FA67347F-9F70-DAE5-7211-A889E3424726}"/>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p36">
              <a:extLst>
                <a:ext uri="{FF2B5EF4-FFF2-40B4-BE49-F238E27FC236}">
                  <a16:creationId xmlns:a16="http://schemas.microsoft.com/office/drawing/2014/main" id="{2A247344-89BE-45A6-F11F-CD6FB179E870}"/>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380;p36">
            <a:extLst>
              <a:ext uri="{FF2B5EF4-FFF2-40B4-BE49-F238E27FC236}">
                <a16:creationId xmlns:a16="http://schemas.microsoft.com/office/drawing/2014/main" id="{5B067549-648F-E92E-7BF2-F6B03BF143C7}"/>
              </a:ext>
            </a:extLst>
          </p:cNvPr>
          <p:cNvGrpSpPr/>
          <p:nvPr/>
        </p:nvGrpSpPr>
        <p:grpSpPr>
          <a:xfrm>
            <a:off x="1467491" y="2117696"/>
            <a:ext cx="3035018" cy="1763460"/>
            <a:chOff x="1317586" y="1856571"/>
            <a:chExt cx="749796" cy="717500"/>
          </a:xfrm>
        </p:grpSpPr>
        <p:sp>
          <p:nvSpPr>
            <p:cNvPr id="5" name="Google Shape;381;p36">
              <a:extLst>
                <a:ext uri="{FF2B5EF4-FFF2-40B4-BE49-F238E27FC236}">
                  <a16:creationId xmlns:a16="http://schemas.microsoft.com/office/drawing/2014/main" id="{165B2A7E-8425-DE48-C480-E6C4A1980438}"/>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2;p36">
              <a:extLst>
                <a:ext uri="{FF2B5EF4-FFF2-40B4-BE49-F238E27FC236}">
                  <a16:creationId xmlns:a16="http://schemas.microsoft.com/office/drawing/2014/main" id="{79AA6C5D-CE0C-C9DD-1704-17369B67716F}"/>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 name="Picture 7">
            <a:extLst>
              <a:ext uri="{FF2B5EF4-FFF2-40B4-BE49-F238E27FC236}">
                <a16:creationId xmlns:a16="http://schemas.microsoft.com/office/drawing/2014/main" id="{A0628211-629C-E7D3-38FA-0B417DD553FB}"/>
              </a:ext>
            </a:extLst>
          </p:cNvPr>
          <p:cNvPicPr>
            <a:picLocks noChangeAspect="1"/>
          </p:cNvPicPr>
          <p:nvPr/>
        </p:nvPicPr>
        <p:blipFill>
          <a:blip r:embed="rId4"/>
          <a:stretch>
            <a:fillRect/>
          </a:stretch>
        </p:blipFill>
        <p:spPr>
          <a:xfrm>
            <a:off x="2430197" y="2101729"/>
            <a:ext cx="1690804" cy="1690804"/>
          </a:xfrm>
          <a:prstGeom prst="rect">
            <a:avLst/>
          </a:prstGeom>
        </p:spPr>
      </p:pic>
      <p:pic>
        <p:nvPicPr>
          <p:cNvPr id="10" name="Picture 9">
            <a:extLst>
              <a:ext uri="{FF2B5EF4-FFF2-40B4-BE49-F238E27FC236}">
                <a16:creationId xmlns:a16="http://schemas.microsoft.com/office/drawing/2014/main" id="{108694FF-F3D7-AF86-D7E9-F3197E0F56CE}"/>
              </a:ext>
            </a:extLst>
          </p:cNvPr>
          <p:cNvPicPr>
            <a:picLocks noChangeAspect="1"/>
          </p:cNvPicPr>
          <p:nvPr/>
        </p:nvPicPr>
        <p:blipFill>
          <a:blip r:embed="rId5"/>
          <a:stretch>
            <a:fillRect/>
          </a:stretch>
        </p:blipFill>
        <p:spPr>
          <a:xfrm>
            <a:off x="7782026" y="2225341"/>
            <a:ext cx="1540345" cy="1540345"/>
          </a:xfrm>
          <a:prstGeom prst="rect">
            <a:avLst/>
          </a:prstGeom>
        </p:spPr>
      </p:pic>
    </p:spTree>
    <p:extLst>
      <p:ext uri="{BB962C8B-B14F-4D97-AF65-F5344CB8AC3E}">
        <p14:creationId xmlns:p14="http://schemas.microsoft.com/office/powerpoint/2010/main" val="192844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A134B-C0E2-59FC-B2D8-CC04F9FE1F6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DC6A7C-A595-5A41-A4AB-C7AF7FDDB5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5" name="Google Shape;572;p40">
            <a:extLst>
              <a:ext uri="{FF2B5EF4-FFF2-40B4-BE49-F238E27FC236}">
                <a16:creationId xmlns:a16="http://schemas.microsoft.com/office/drawing/2014/main" id="{CE419CDD-B526-E25E-259D-D98BD23C7243}"/>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41F62030-E375-5DEB-C223-C4FB640AED5B}"/>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9264AEB6-2819-B63C-DA16-29928874EB0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956962AE-96DC-3E96-4592-52570757A304}"/>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568EFA8E-4D2D-DBCD-21D5-2ED3925A28CC}"/>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48054CD0-3021-A983-817B-83B12DA15E72}"/>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B143327B-68EC-37AC-8A96-12EB4CF66B2D}"/>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400" dirty="0">
                <a:highlight>
                  <a:srgbClr val="C0C0C0"/>
                </a:highlight>
              </a:rPr>
              <a:t>Python Sheet</a:t>
            </a:r>
            <a:endParaRPr lang="ar-EG" sz="2400" dirty="0">
              <a:highlight>
                <a:srgbClr val="C0C0C0"/>
              </a:highlight>
            </a:endParaRPr>
          </a:p>
          <a:p>
            <a:r>
              <a:rPr lang="en-US" sz="1600" dirty="0">
                <a:highlight>
                  <a:srgbClr val="C0C0C0"/>
                </a:highlight>
              </a:rPr>
              <a:t>Pandas, </a:t>
            </a:r>
            <a:r>
              <a:rPr lang="en-US" sz="1600" dirty="0" err="1">
                <a:highlight>
                  <a:srgbClr val="C0C0C0"/>
                </a:highlight>
              </a:rPr>
              <a:t>Numpy</a:t>
            </a:r>
            <a:r>
              <a:rPr lang="en-US" sz="1600" dirty="0">
                <a:highlight>
                  <a:srgbClr val="C0C0C0"/>
                </a:highlight>
              </a:rPr>
              <a:t>,  </a:t>
            </a:r>
            <a:r>
              <a:rPr lang="en-US" sz="1600" dirty="0" err="1">
                <a:highlight>
                  <a:srgbClr val="C0C0C0"/>
                </a:highlight>
              </a:rPr>
              <a:t>Maltplotible</a:t>
            </a:r>
            <a:r>
              <a:rPr lang="en-US" sz="1600" dirty="0">
                <a:highlight>
                  <a:srgbClr val="C0C0C0"/>
                </a:highlight>
              </a:rPr>
              <a:t>, </a:t>
            </a:r>
            <a:r>
              <a:rPr lang="en-US" sz="1600" dirty="0" err="1">
                <a:highlight>
                  <a:srgbClr val="C0C0C0"/>
                </a:highlight>
              </a:rPr>
              <a:t>Jupyter</a:t>
            </a:r>
            <a:r>
              <a:rPr lang="en-US" sz="1600" dirty="0"/>
              <a:t> </a:t>
            </a:r>
            <a:r>
              <a:rPr lang="en-US" sz="1600" dirty="0">
                <a:highlight>
                  <a:srgbClr val="C0C0C0"/>
                </a:highlight>
              </a:rPr>
              <a:t>Notebook</a:t>
            </a:r>
          </a:p>
        </p:txBody>
      </p:sp>
      <p:pic>
        <p:nvPicPr>
          <p:cNvPr id="13" name="Picture 12">
            <a:extLst>
              <a:ext uri="{FF2B5EF4-FFF2-40B4-BE49-F238E27FC236}">
                <a16:creationId xmlns:a16="http://schemas.microsoft.com/office/drawing/2014/main" id="{D8F6264D-C011-7DD1-1CCF-2D99D0E38621}"/>
              </a:ext>
            </a:extLst>
          </p:cNvPr>
          <p:cNvPicPr>
            <a:picLocks noChangeAspect="1"/>
          </p:cNvPicPr>
          <p:nvPr/>
        </p:nvPicPr>
        <p:blipFill>
          <a:blip r:embed="rId2"/>
          <a:stretch>
            <a:fillRect/>
          </a:stretch>
        </p:blipFill>
        <p:spPr>
          <a:xfrm>
            <a:off x="6096000" y="2263549"/>
            <a:ext cx="5733071" cy="3338800"/>
          </a:xfrm>
          <a:prstGeom prst="rect">
            <a:avLst/>
          </a:prstGeom>
        </p:spPr>
      </p:pic>
      <p:pic>
        <p:nvPicPr>
          <p:cNvPr id="15" name="Picture 14">
            <a:extLst>
              <a:ext uri="{FF2B5EF4-FFF2-40B4-BE49-F238E27FC236}">
                <a16:creationId xmlns:a16="http://schemas.microsoft.com/office/drawing/2014/main" id="{8A7921F4-5DA7-8DD8-E265-6A9BE61912AE}"/>
              </a:ext>
            </a:extLst>
          </p:cNvPr>
          <p:cNvPicPr>
            <a:picLocks noChangeAspect="1"/>
          </p:cNvPicPr>
          <p:nvPr/>
        </p:nvPicPr>
        <p:blipFill>
          <a:blip r:embed="rId3"/>
          <a:srcRect r="8093"/>
          <a:stretch/>
        </p:blipFill>
        <p:spPr>
          <a:xfrm>
            <a:off x="0" y="2136544"/>
            <a:ext cx="5825447" cy="3757579"/>
          </a:xfrm>
          <a:prstGeom prst="rect">
            <a:avLst/>
          </a:prstGeom>
        </p:spPr>
      </p:pic>
      <p:grpSp>
        <p:nvGrpSpPr>
          <p:cNvPr id="16" name="Google Shape;542;p38">
            <a:extLst>
              <a:ext uri="{FF2B5EF4-FFF2-40B4-BE49-F238E27FC236}">
                <a16:creationId xmlns:a16="http://schemas.microsoft.com/office/drawing/2014/main" id="{F3D47429-9A89-7BDE-C7F9-BC36010C48BD}"/>
              </a:ext>
            </a:extLst>
          </p:cNvPr>
          <p:cNvGrpSpPr/>
          <p:nvPr/>
        </p:nvGrpSpPr>
        <p:grpSpPr>
          <a:xfrm>
            <a:off x="1734332" y="6372865"/>
            <a:ext cx="1021756" cy="332094"/>
            <a:chOff x="7289663" y="3996131"/>
            <a:chExt cx="1021756" cy="332094"/>
          </a:xfrm>
        </p:grpSpPr>
        <p:sp>
          <p:nvSpPr>
            <p:cNvPr id="17" name="Google Shape;543;p38">
              <a:extLst>
                <a:ext uri="{FF2B5EF4-FFF2-40B4-BE49-F238E27FC236}">
                  <a16:creationId xmlns:a16="http://schemas.microsoft.com/office/drawing/2014/main" id="{2CAB3869-8CBA-7232-4F21-59D91EC814F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C7FDE7AF-1CBD-E26A-0992-FE8FAFFF942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914097F1-08FF-7C6A-C91B-9D9BC6827C2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CE29305E-4E96-A436-6651-BB12620C36D5}"/>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8699F575-7299-EE61-5B09-DF1F9BE19D6F}"/>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832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143B8-EB55-0CB7-FAD1-CF91B9F3BB4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39D371-5CDD-AC7D-B76D-52C15143D9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grpSp>
        <p:nvGrpSpPr>
          <p:cNvPr id="5" name="Google Shape;572;p40">
            <a:extLst>
              <a:ext uri="{FF2B5EF4-FFF2-40B4-BE49-F238E27FC236}">
                <a16:creationId xmlns:a16="http://schemas.microsoft.com/office/drawing/2014/main" id="{046BE935-CE40-1F59-1278-3986A3C2010D}"/>
              </a:ext>
            </a:extLst>
          </p:cNvPr>
          <p:cNvGrpSpPr/>
          <p:nvPr/>
        </p:nvGrpSpPr>
        <p:grpSpPr>
          <a:xfrm>
            <a:off x="6668937" y="1143268"/>
            <a:ext cx="609540" cy="583574"/>
            <a:chOff x="3105300" y="593625"/>
            <a:chExt cx="256800" cy="245850"/>
          </a:xfrm>
        </p:grpSpPr>
        <p:sp>
          <p:nvSpPr>
            <p:cNvPr id="6" name="Google Shape;573;p40">
              <a:extLst>
                <a:ext uri="{FF2B5EF4-FFF2-40B4-BE49-F238E27FC236}">
                  <a16:creationId xmlns:a16="http://schemas.microsoft.com/office/drawing/2014/main" id="{F9210FDC-BE8F-5561-5313-F3A651DBB2EE}"/>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40">
              <a:extLst>
                <a:ext uri="{FF2B5EF4-FFF2-40B4-BE49-F238E27FC236}">
                  <a16:creationId xmlns:a16="http://schemas.microsoft.com/office/drawing/2014/main" id="{9FA77172-EA9E-0B27-C38C-C306651E4612}"/>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40">
              <a:extLst>
                <a:ext uri="{FF2B5EF4-FFF2-40B4-BE49-F238E27FC236}">
                  <a16:creationId xmlns:a16="http://schemas.microsoft.com/office/drawing/2014/main" id="{FDFC3B04-4626-F424-B4E2-72C7E84FB3D2}"/>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40">
              <a:extLst>
                <a:ext uri="{FF2B5EF4-FFF2-40B4-BE49-F238E27FC236}">
                  <a16:creationId xmlns:a16="http://schemas.microsoft.com/office/drawing/2014/main" id="{7700B2A9-2541-7E8F-3691-9185FA68CAA0}"/>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893;p30">
            <a:extLst>
              <a:ext uri="{FF2B5EF4-FFF2-40B4-BE49-F238E27FC236}">
                <a16:creationId xmlns:a16="http://schemas.microsoft.com/office/drawing/2014/main" id="{404A4668-B4AC-3C63-2375-58AA06AF613B}"/>
              </a:ext>
            </a:extLst>
          </p:cNvPr>
          <p:cNvSpPr txBox="1">
            <a:spLocks/>
          </p:cNvSpPr>
          <p:nvPr/>
        </p:nvSpPr>
        <p:spPr>
          <a:xfrm>
            <a:off x="3855244" y="506007"/>
            <a:ext cx="4481512" cy="50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lgn="ctr">
              <a:buFont typeface="Lato"/>
              <a:buNone/>
            </a:pPr>
            <a:r>
              <a:rPr lang="en-US" sz="2400" b="1" dirty="0">
                <a:effectLst>
                  <a:outerShdw blurRad="38100" dist="38100" dir="2700000" algn="tl">
                    <a:srgbClr val="000000">
                      <a:alpha val="43137"/>
                    </a:srgbClr>
                  </a:outerShdw>
                </a:effectLst>
              </a:rPr>
              <a:t>Questions Phase</a:t>
            </a:r>
            <a:endParaRPr lang="en-US" sz="1800" b="1" dirty="0">
              <a:effectLst>
                <a:outerShdw blurRad="38100" dist="38100" dir="2700000" algn="tl">
                  <a:srgbClr val="000000">
                    <a:alpha val="43137"/>
                  </a:srgbClr>
                </a:outerShdw>
              </a:effectLst>
              <a:latin typeface="Days One"/>
              <a:ea typeface="Days One"/>
              <a:cs typeface="Days One"/>
              <a:sym typeface="Days One"/>
            </a:endParaRPr>
          </a:p>
        </p:txBody>
      </p:sp>
      <p:sp>
        <p:nvSpPr>
          <p:cNvPr id="11" name="Google Shape;829;p26">
            <a:extLst>
              <a:ext uri="{FF2B5EF4-FFF2-40B4-BE49-F238E27FC236}">
                <a16:creationId xmlns:a16="http://schemas.microsoft.com/office/drawing/2014/main" id="{A1FFAE69-2553-F00E-AFF6-45DFC0830D4D}"/>
              </a:ext>
            </a:extLst>
          </p:cNvPr>
          <p:cNvSpPr txBox="1">
            <a:spLocks/>
          </p:cNvSpPr>
          <p:nvPr/>
        </p:nvSpPr>
        <p:spPr>
          <a:xfrm>
            <a:off x="335497" y="1468853"/>
            <a:ext cx="4259325" cy="7451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sz="2800" dirty="0">
                <a:highlight>
                  <a:srgbClr val="C0C0C0"/>
                </a:highlight>
              </a:rPr>
              <a:t>Dashboard Tableau</a:t>
            </a:r>
          </a:p>
        </p:txBody>
      </p:sp>
      <p:pic>
        <p:nvPicPr>
          <p:cNvPr id="3" name="Picture 2">
            <a:extLst>
              <a:ext uri="{FF2B5EF4-FFF2-40B4-BE49-F238E27FC236}">
                <a16:creationId xmlns:a16="http://schemas.microsoft.com/office/drawing/2014/main" id="{14BF08A5-926B-EB96-8F58-C66BB6EA29E0}"/>
              </a:ext>
            </a:extLst>
          </p:cNvPr>
          <p:cNvPicPr>
            <a:picLocks noChangeAspect="1"/>
          </p:cNvPicPr>
          <p:nvPr/>
        </p:nvPicPr>
        <p:blipFill>
          <a:blip r:embed="rId2"/>
          <a:stretch>
            <a:fillRect/>
          </a:stretch>
        </p:blipFill>
        <p:spPr>
          <a:xfrm>
            <a:off x="3391547" y="1365061"/>
            <a:ext cx="8017049" cy="4579534"/>
          </a:xfrm>
          <a:prstGeom prst="rect">
            <a:avLst/>
          </a:prstGeom>
        </p:spPr>
      </p:pic>
      <p:grpSp>
        <p:nvGrpSpPr>
          <p:cNvPr id="12" name="Google Shape;542;p38">
            <a:extLst>
              <a:ext uri="{FF2B5EF4-FFF2-40B4-BE49-F238E27FC236}">
                <a16:creationId xmlns:a16="http://schemas.microsoft.com/office/drawing/2014/main" id="{714E6541-FB2D-F176-ADC3-91275B92FFBB}"/>
              </a:ext>
            </a:extLst>
          </p:cNvPr>
          <p:cNvGrpSpPr/>
          <p:nvPr/>
        </p:nvGrpSpPr>
        <p:grpSpPr>
          <a:xfrm>
            <a:off x="1734332" y="6372865"/>
            <a:ext cx="1021756" cy="332094"/>
            <a:chOff x="7289663" y="3996131"/>
            <a:chExt cx="1021756" cy="332094"/>
          </a:xfrm>
        </p:grpSpPr>
        <p:sp>
          <p:nvSpPr>
            <p:cNvPr id="13" name="Google Shape;543;p38">
              <a:extLst>
                <a:ext uri="{FF2B5EF4-FFF2-40B4-BE49-F238E27FC236}">
                  <a16:creationId xmlns:a16="http://schemas.microsoft.com/office/drawing/2014/main" id="{5C506AF3-7F92-F5AB-D8FB-2A2F95AB550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38">
              <a:extLst>
                <a:ext uri="{FF2B5EF4-FFF2-40B4-BE49-F238E27FC236}">
                  <a16:creationId xmlns:a16="http://schemas.microsoft.com/office/drawing/2014/main" id="{C561806A-3EF5-D881-084F-8FBF0B9734E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38">
              <a:extLst>
                <a:ext uri="{FF2B5EF4-FFF2-40B4-BE49-F238E27FC236}">
                  <a16:creationId xmlns:a16="http://schemas.microsoft.com/office/drawing/2014/main" id="{0D9139CE-1350-D5C5-0DD4-AF18ACE8A890}"/>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38">
              <a:extLst>
                <a:ext uri="{FF2B5EF4-FFF2-40B4-BE49-F238E27FC236}">
                  <a16:creationId xmlns:a16="http://schemas.microsoft.com/office/drawing/2014/main" id="{EBBBEAF3-4A04-59AD-0E23-FAD447E7F62B}"/>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38">
              <a:extLst>
                <a:ext uri="{FF2B5EF4-FFF2-40B4-BE49-F238E27FC236}">
                  <a16:creationId xmlns:a16="http://schemas.microsoft.com/office/drawing/2014/main" id="{4B4D0660-BD14-424D-4D6B-23EA0B52F23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544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12A0-E447-BDAD-5D69-9C38D4BCBF47}"/>
              </a:ext>
            </a:extLst>
          </p:cNvPr>
          <p:cNvSpPr>
            <a:spLocks noGrp="1"/>
          </p:cNvSpPr>
          <p:nvPr>
            <p:ph type="ctrTitle"/>
          </p:nvPr>
        </p:nvSpPr>
        <p:spPr>
          <a:xfrm>
            <a:off x="1524000" y="2085654"/>
            <a:ext cx="9144000" cy="61646"/>
          </a:xfrm>
        </p:spPr>
        <p:txBody>
          <a:bodyPr>
            <a:normAutofit fontScale="90000"/>
          </a:bodyPr>
          <a:lstStyle/>
          <a:p>
            <a:r>
              <a:rPr lang="en-US" sz="3200" b="1" dirty="0"/>
              <a:t>Programming Languages + Frameworks</a:t>
            </a:r>
            <a:br>
              <a:rPr lang="en-US" b="1" dirty="0"/>
            </a:br>
            <a:endParaRPr lang="en-US" dirty="0"/>
          </a:p>
        </p:txBody>
      </p:sp>
      <p:sp>
        <p:nvSpPr>
          <p:cNvPr id="3" name="Subtitle 2">
            <a:extLst>
              <a:ext uri="{FF2B5EF4-FFF2-40B4-BE49-F238E27FC236}">
                <a16:creationId xmlns:a16="http://schemas.microsoft.com/office/drawing/2014/main" id="{46BFB99B-E4CC-FA13-AE13-406E4B163047}"/>
              </a:ext>
            </a:extLst>
          </p:cNvPr>
          <p:cNvSpPr>
            <a:spLocks noGrp="1"/>
          </p:cNvSpPr>
          <p:nvPr>
            <p:ph type="subTitle" idx="1"/>
          </p:nvPr>
        </p:nvSpPr>
        <p:spPr>
          <a:xfrm>
            <a:off x="404116" y="1526657"/>
            <a:ext cx="8328918" cy="4500920"/>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25000" lnSpcReduction="20000"/>
          </a:bodyPr>
          <a:lstStyle/>
          <a:p>
            <a:pPr marL="50800" indent="0" algn="l"/>
            <a:r>
              <a:rPr lang="en-US" sz="8000" b="1" dirty="0"/>
              <a:t>Programming Language:</a:t>
            </a:r>
            <a:endParaRPr lang="en-US" sz="8000" dirty="0"/>
          </a:p>
          <a:p>
            <a:pPr marL="742950" lvl="1" indent="-285750">
              <a:buFont typeface="Arial" panose="020B0604020202020204" pitchFamily="34" charset="0"/>
              <a:buChar char="•"/>
            </a:pPr>
            <a:r>
              <a:rPr lang="en-US" sz="7200" dirty="0"/>
              <a:t>Python (Used for data analysis, data cleaning, and visualization)</a:t>
            </a:r>
          </a:p>
          <a:p>
            <a:pPr marL="50800" indent="0" algn="l"/>
            <a:r>
              <a:rPr lang="en-US" sz="8000" b="1" dirty="0"/>
              <a:t>Frameworks &amp; Tools:</a:t>
            </a:r>
            <a:endParaRPr lang="en-US" sz="8000" dirty="0"/>
          </a:p>
          <a:p>
            <a:pPr marL="742950" lvl="1" indent="-285750">
              <a:buFont typeface="Arial" panose="020B0604020202020204" pitchFamily="34" charset="0"/>
              <a:buChar char="•"/>
            </a:pPr>
            <a:r>
              <a:rPr lang="en-US" sz="7200" b="1" dirty="0"/>
              <a:t>Pandas</a:t>
            </a:r>
            <a:r>
              <a:rPr lang="en-US" sz="7200" dirty="0"/>
              <a:t> – for data manipulation</a:t>
            </a:r>
          </a:p>
          <a:p>
            <a:pPr marL="742950" lvl="1" indent="-285750">
              <a:buFont typeface="Arial" panose="020B0604020202020204" pitchFamily="34" charset="0"/>
              <a:buChar char="•"/>
            </a:pPr>
            <a:r>
              <a:rPr lang="en-US" sz="7200" b="1" dirty="0"/>
              <a:t>Matplotlib / Seaborn</a:t>
            </a:r>
            <a:r>
              <a:rPr lang="en-US" sz="7200" dirty="0"/>
              <a:t> – for data visualization</a:t>
            </a:r>
          </a:p>
          <a:p>
            <a:pPr marL="742950" lvl="1" indent="-285750">
              <a:buFont typeface="Arial" panose="020B0604020202020204" pitchFamily="34" charset="0"/>
              <a:buChar char="•"/>
            </a:pPr>
            <a:r>
              <a:rPr lang="en-US" sz="7200" b="1" dirty="0" err="1"/>
              <a:t>Plotly</a:t>
            </a:r>
            <a:r>
              <a:rPr lang="en-US" sz="7200" dirty="0"/>
              <a:t> – for interactive charts</a:t>
            </a:r>
          </a:p>
          <a:p>
            <a:pPr marL="742950" lvl="1" indent="-285750">
              <a:buFont typeface="Arial" panose="020B0604020202020204" pitchFamily="34" charset="0"/>
              <a:buChar char="•"/>
            </a:pPr>
            <a:r>
              <a:rPr lang="en-US" sz="7200" b="1" dirty="0" err="1"/>
              <a:t>Jupyter</a:t>
            </a:r>
            <a:r>
              <a:rPr lang="en-US" sz="7200" b="1" dirty="0"/>
              <a:t> Notebook</a:t>
            </a:r>
            <a:r>
              <a:rPr lang="en-US" sz="7200" dirty="0"/>
              <a:t> – for developing and presenting the analysis interactively</a:t>
            </a:r>
          </a:p>
          <a:p>
            <a:pPr marL="50800" indent="0" algn="l"/>
            <a:r>
              <a:rPr lang="en-US" sz="8000" b="1" dirty="0"/>
              <a:t>Supporting Technologies:</a:t>
            </a:r>
            <a:endParaRPr lang="en-US" sz="8000" dirty="0"/>
          </a:p>
          <a:p>
            <a:pPr marL="742950" lvl="1" indent="-285750">
              <a:buFont typeface="Arial" panose="020B0604020202020204" pitchFamily="34" charset="0"/>
              <a:buChar char="•"/>
            </a:pPr>
            <a:r>
              <a:rPr lang="en-US" sz="7200" b="1" dirty="0"/>
              <a:t>Excel / CSV files</a:t>
            </a:r>
            <a:r>
              <a:rPr lang="en-US" sz="7200" dirty="0"/>
              <a:t> – for importing/exporting data</a:t>
            </a:r>
            <a:endParaRPr lang="ar-EG" sz="7200" dirty="0"/>
          </a:p>
          <a:p>
            <a:pPr marL="457200" lvl="1" indent="0"/>
            <a:endParaRPr lang="en-US" sz="7200" dirty="0"/>
          </a:p>
          <a:p>
            <a:pPr marL="742950" lvl="1" indent="-285750">
              <a:buFont typeface="Arial" panose="020B0604020202020204" pitchFamily="34" charset="0"/>
              <a:buChar char="•"/>
            </a:pPr>
            <a:r>
              <a:rPr lang="en-US" sz="7200" b="1" dirty="0"/>
              <a:t>Google </a:t>
            </a:r>
            <a:r>
              <a:rPr lang="en-US" sz="7200" b="1" dirty="0" err="1"/>
              <a:t>Colab</a:t>
            </a:r>
            <a:r>
              <a:rPr lang="en-US" sz="7200" dirty="0"/>
              <a:t> – as a cloud-based development environment </a:t>
            </a:r>
            <a:r>
              <a:rPr lang="ar-EG" sz="7200" dirty="0"/>
              <a:t>)</a:t>
            </a:r>
            <a:r>
              <a:rPr lang="en-US" sz="7200" dirty="0">
                <a:hlinkClick r:id="rId2"/>
              </a:rPr>
              <a:t>https://colab.research.google.com/drive/16TPSVlAKZNGvpMvw9rnO9ppJ_kDyi71I?usp=sharing</a:t>
            </a:r>
            <a:r>
              <a:rPr lang="ar-EG" sz="7200" dirty="0"/>
              <a:t>( </a:t>
            </a:r>
          </a:p>
          <a:p>
            <a:pPr marL="457200" lvl="1" indent="0"/>
            <a:endParaRPr lang="ar-EG" sz="7200" dirty="0"/>
          </a:p>
          <a:p>
            <a:pPr marL="742950" lvl="1" indent="-285750">
              <a:buFont typeface="Arial" panose="020B0604020202020204" pitchFamily="34" charset="0"/>
              <a:buChar char="•"/>
            </a:pPr>
            <a:r>
              <a:rPr lang="en-US" sz="7200" b="1" dirty="0"/>
              <a:t>GitHub</a:t>
            </a:r>
            <a:r>
              <a:rPr lang="en-US" sz="7200" dirty="0"/>
              <a:t> – for version control and collaboration ()</a:t>
            </a:r>
          </a:p>
        </p:txBody>
      </p:sp>
      <p:sp>
        <p:nvSpPr>
          <p:cNvPr id="4" name="Slide Number Placeholder 3">
            <a:extLst>
              <a:ext uri="{FF2B5EF4-FFF2-40B4-BE49-F238E27FC236}">
                <a16:creationId xmlns:a16="http://schemas.microsoft.com/office/drawing/2014/main" id="{BC2F1F92-B3FE-36BF-B3F9-456A8FE81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A9F6BB57-9382-9A0E-A882-57E0877505C5}"/>
              </a:ext>
            </a:extLst>
          </p:cNvPr>
          <p:cNvPicPr>
            <a:picLocks noChangeAspect="1"/>
          </p:cNvPicPr>
          <p:nvPr/>
        </p:nvPicPr>
        <p:blipFill>
          <a:blip r:embed="rId3"/>
          <a:stretch>
            <a:fillRect/>
          </a:stretch>
        </p:blipFill>
        <p:spPr>
          <a:xfrm>
            <a:off x="9379965" y="2021992"/>
            <a:ext cx="2229833" cy="2229833"/>
          </a:xfrm>
          <a:prstGeom prst="rect">
            <a:avLst/>
          </a:prstGeom>
        </p:spPr>
      </p:pic>
      <p:grpSp>
        <p:nvGrpSpPr>
          <p:cNvPr id="5" name="Google Shape;542;p38">
            <a:extLst>
              <a:ext uri="{FF2B5EF4-FFF2-40B4-BE49-F238E27FC236}">
                <a16:creationId xmlns:a16="http://schemas.microsoft.com/office/drawing/2014/main" id="{FDA34BCB-74D6-D17E-2E48-D0BCFEE2BA52}"/>
              </a:ext>
            </a:extLst>
          </p:cNvPr>
          <p:cNvGrpSpPr/>
          <p:nvPr/>
        </p:nvGrpSpPr>
        <p:grpSpPr>
          <a:xfrm>
            <a:off x="1734332" y="6372865"/>
            <a:ext cx="1021756" cy="332094"/>
            <a:chOff x="7289663" y="3996131"/>
            <a:chExt cx="1021756" cy="332094"/>
          </a:xfrm>
        </p:grpSpPr>
        <p:sp>
          <p:nvSpPr>
            <p:cNvPr id="7" name="Google Shape;543;p38">
              <a:extLst>
                <a:ext uri="{FF2B5EF4-FFF2-40B4-BE49-F238E27FC236}">
                  <a16:creationId xmlns:a16="http://schemas.microsoft.com/office/drawing/2014/main" id="{36D61632-A9D8-EE83-43F7-5A719217BC12}"/>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4;p38">
              <a:extLst>
                <a:ext uri="{FF2B5EF4-FFF2-40B4-BE49-F238E27FC236}">
                  <a16:creationId xmlns:a16="http://schemas.microsoft.com/office/drawing/2014/main" id="{9D207C40-951E-2D5A-0800-493E2A33D61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1C74F88F-FB4F-CE3C-CA2D-44926D693374}"/>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89DC03BC-6467-1691-5A63-B09DF36E8F8B}"/>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FAB197A3-8639-A4E6-4EE2-DAE925CEA68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39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A7823-0218-C22F-7325-145638AA2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A3D94-6398-91F5-6FC8-60214B76C25B}"/>
              </a:ext>
            </a:extLst>
          </p:cNvPr>
          <p:cNvSpPr>
            <a:spLocks noGrp="1"/>
          </p:cNvSpPr>
          <p:nvPr>
            <p:ph type="ctrTitle"/>
          </p:nvPr>
        </p:nvSpPr>
        <p:spPr>
          <a:xfrm>
            <a:off x="1524000" y="465298"/>
            <a:ext cx="9144000" cy="531847"/>
          </a:xfrm>
        </p:spPr>
        <p:txBody>
          <a:bodyPr>
            <a:normAutofit fontScale="90000"/>
          </a:bodyPr>
          <a:lstStyle/>
          <a:p>
            <a:r>
              <a:rPr lang="en-US" sz="4000" b="1" dirty="0">
                <a:effectLst>
                  <a:outerShdw blurRad="38100" dist="38100" dir="2700000" algn="tl">
                    <a:srgbClr val="000000">
                      <a:alpha val="43137"/>
                    </a:srgbClr>
                  </a:outerShdw>
                </a:effectLst>
              </a:rPr>
              <a:t>Live Application</a:t>
            </a:r>
            <a:endParaRPr lang="en-US" sz="4000"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015A97E8-869B-1AE8-CE9C-3C4054BA8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Google Shape;538;p38">
            <a:extLst>
              <a:ext uri="{FF2B5EF4-FFF2-40B4-BE49-F238E27FC236}">
                <a16:creationId xmlns:a16="http://schemas.microsoft.com/office/drawing/2014/main" id="{3F728F42-124F-697A-92C8-4C04DF8C5BCC}"/>
              </a:ext>
            </a:extLst>
          </p:cNvPr>
          <p:cNvSpPr/>
          <p:nvPr/>
        </p:nvSpPr>
        <p:spPr>
          <a:xfrm>
            <a:off x="902166" y="1939247"/>
            <a:ext cx="5911065" cy="2979505"/>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a:buNone/>
            </a:pPr>
            <a:r>
              <a:rPr lang="en-US" sz="1600" b="1" dirty="0"/>
              <a:t>Overview of the Current State:</a:t>
            </a:r>
          </a:p>
          <a:p>
            <a:pPr>
              <a:buNone/>
            </a:pPr>
            <a:endParaRPr lang="en-US" sz="1600" dirty="0"/>
          </a:p>
          <a:p>
            <a:pPr>
              <a:buFont typeface="Arial" panose="020B0604020202020204" pitchFamily="34" charset="0"/>
              <a:buChar char="•"/>
            </a:pPr>
            <a:r>
              <a:rPr lang="en-US" sz="1600" dirty="0"/>
              <a:t>The project is currently in the analysis and reporting phase (no deployed live application).</a:t>
            </a:r>
          </a:p>
          <a:p>
            <a:pPr>
              <a:buFont typeface="Arial" panose="020B0604020202020204" pitchFamily="34" charset="0"/>
              <a:buChar char="•"/>
            </a:pPr>
            <a:endParaRPr lang="en-US" sz="1600" dirty="0"/>
          </a:p>
          <a:p>
            <a:pPr>
              <a:buFont typeface="Arial" panose="020B0604020202020204" pitchFamily="34" charset="0"/>
              <a:buChar char="•"/>
            </a:pPr>
            <a:r>
              <a:rPr lang="en-US" sz="1600" dirty="0"/>
              <a:t>Interactive visualizations were created using </a:t>
            </a:r>
            <a:r>
              <a:rPr lang="en-US" sz="1600" dirty="0" err="1"/>
              <a:t>Plotly</a:t>
            </a:r>
            <a:r>
              <a:rPr lang="en-US" sz="1600" dirty="0"/>
              <a:t> and Seaborn.</a:t>
            </a:r>
          </a:p>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ED453209-D2B3-CC58-220C-2C00B147AE34}"/>
              </a:ext>
            </a:extLst>
          </p:cNvPr>
          <p:cNvPicPr>
            <a:picLocks noChangeAspect="1"/>
          </p:cNvPicPr>
          <p:nvPr/>
        </p:nvPicPr>
        <p:blipFill>
          <a:blip r:embed="rId2">
            <a:duotone>
              <a:prstClr val="black"/>
              <a:schemeClr val="accent1">
                <a:tint val="45000"/>
                <a:satMod val="400000"/>
              </a:schemeClr>
            </a:duotone>
          </a:blip>
          <a:stretch>
            <a:fillRect/>
          </a:stretch>
        </p:blipFill>
        <p:spPr>
          <a:xfrm>
            <a:off x="7756989" y="2018626"/>
            <a:ext cx="3391328" cy="3391328"/>
          </a:xfrm>
          <a:prstGeom prst="rect">
            <a:avLst/>
          </a:prstGeom>
        </p:spPr>
      </p:pic>
      <p:grpSp>
        <p:nvGrpSpPr>
          <p:cNvPr id="3" name="Google Shape;542;p38">
            <a:extLst>
              <a:ext uri="{FF2B5EF4-FFF2-40B4-BE49-F238E27FC236}">
                <a16:creationId xmlns:a16="http://schemas.microsoft.com/office/drawing/2014/main" id="{461FC567-8981-C2CA-4588-3100680E7557}"/>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F5308B22-B4BE-8425-398F-7C5EA1249E6F}"/>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A6174A70-FDE7-1FF1-2756-5F6F236A93B7}"/>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43D3B363-9C3D-EED2-C283-E0C8F944A500}"/>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6;p38">
              <a:extLst>
                <a:ext uri="{FF2B5EF4-FFF2-40B4-BE49-F238E27FC236}">
                  <a16:creationId xmlns:a16="http://schemas.microsoft.com/office/drawing/2014/main" id="{DBEF6003-563C-7BD7-7CFB-BFB5A9FC973C}"/>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7;p38">
              <a:extLst>
                <a:ext uri="{FF2B5EF4-FFF2-40B4-BE49-F238E27FC236}">
                  <a16:creationId xmlns:a16="http://schemas.microsoft.com/office/drawing/2014/main" id="{97FED48E-7F1D-35B5-13F3-62B384C55DA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081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2FDC5-F00F-C639-F0C7-60F7C9EDA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AA229-BBB3-AF20-17BC-7311A6EE5981}"/>
              </a:ext>
            </a:extLst>
          </p:cNvPr>
          <p:cNvSpPr>
            <a:spLocks noGrp="1"/>
          </p:cNvSpPr>
          <p:nvPr>
            <p:ph type="ctrTitle"/>
          </p:nvPr>
        </p:nvSpPr>
        <p:spPr>
          <a:xfrm>
            <a:off x="1524000" y="465298"/>
            <a:ext cx="9144000" cy="531847"/>
          </a:xfrm>
        </p:spPr>
        <p:txBody>
          <a:bodyPr>
            <a:normAutofit fontScale="90000"/>
          </a:bodyPr>
          <a:lstStyle/>
          <a:p>
            <a:r>
              <a:rPr lang="en-US" sz="4000" b="1" dirty="0">
                <a:effectLst>
                  <a:outerShdw blurRad="38100" dist="38100" dir="2700000" algn="tl">
                    <a:srgbClr val="000000">
                      <a:alpha val="43137"/>
                    </a:srgbClr>
                  </a:outerShdw>
                </a:effectLst>
              </a:rPr>
              <a:t>Test</a:t>
            </a:r>
          </a:p>
        </p:txBody>
      </p:sp>
      <p:sp>
        <p:nvSpPr>
          <p:cNvPr id="4" name="Slide Number Placeholder 3">
            <a:extLst>
              <a:ext uri="{FF2B5EF4-FFF2-40B4-BE49-F238E27FC236}">
                <a16:creationId xmlns:a16="http://schemas.microsoft.com/office/drawing/2014/main" id="{CBEA6EBB-6BC5-412D-C518-FA5E6133A5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Google Shape;538;p38">
            <a:extLst>
              <a:ext uri="{FF2B5EF4-FFF2-40B4-BE49-F238E27FC236}">
                <a16:creationId xmlns:a16="http://schemas.microsoft.com/office/drawing/2014/main" id="{D3D3C9C7-DE9A-C125-5219-9B8CCE42A2DC}"/>
              </a:ext>
            </a:extLst>
          </p:cNvPr>
          <p:cNvSpPr/>
          <p:nvPr/>
        </p:nvSpPr>
        <p:spPr>
          <a:xfrm>
            <a:off x="582202" y="2253777"/>
            <a:ext cx="6280935" cy="288330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a:buNone/>
            </a:pPr>
            <a:r>
              <a:rPr lang="en-US" sz="1600" b="1" dirty="0"/>
              <a:t> Key Testing Phases:</a:t>
            </a:r>
          </a:p>
          <a:p>
            <a:pPr>
              <a:buNone/>
            </a:pPr>
            <a:endParaRPr lang="en-US" sz="1600" dirty="0"/>
          </a:p>
          <a:p>
            <a:pPr>
              <a:buFont typeface="Arial" panose="020B0604020202020204" pitchFamily="34" charset="0"/>
              <a:buChar char="•"/>
            </a:pPr>
            <a:r>
              <a:rPr lang="en-US" sz="1600" b="1" dirty="0"/>
              <a:t>Data Validation:</a:t>
            </a:r>
            <a:r>
              <a:rPr lang="en-US" sz="1600" dirty="0"/>
              <a:t> Ensuring accuracy and consistency in datasets.</a:t>
            </a:r>
          </a:p>
          <a:p>
            <a:endParaRPr lang="en-US" sz="1600" dirty="0"/>
          </a:p>
          <a:p>
            <a:pPr>
              <a:buFont typeface="Arial" panose="020B0604020202020204" pitchFamily="34" charset="0"/>
              <a:buChar char="•"/>
            </a:pPr>
            <a:r>
              <a:rPr lang="en-US" sz="1600" b="1" dirty="0"/>
              <a:t>Visualization Testing:</a:t>
            </a:r>
            <a:r>
              <a:rPr lang="en-US" sz="1600" dirty="0"/>
              <a:t> Reviewed by peers and mentor for clarity and correctness.</a:t>
            </a:r>
          </a:p>
          <a:p>
            <a:pPr>
              <a:buFont typeface="Arial" panose="020B0604020202020204" pitchFamily="34" charset="0"/>
              <a:buChar char="•"/>
            </a:pPr>
            <a:r>
              <a:rPr lang="en-US" sz="1600" b="1" dirty="0"/>
              <a:t>User Feedback:</a:t>
            </a:r>
            <a:r>
              <a:rPr lang="en-US" sz="1600" dirty="0"/>
              <a:t> Preliminary feedback indicates visuals are clear and insightful.</a:t>
            </a:r>
          </a:p>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AAC89251-2DAA-85A9-7961-091791A5C493}"/>
              </a:ext>
            </a:extLst>
          </p:cNvPr>
          <p:cNvPicPr>
            <a:picLocks noChangeAspect="1"/>
          </p:cNvPicPr>
          <p:nvPr/>
        </p:nvPicPr>
        <p:blipFill>
          <a:blip r:embed="rId2">
            <a:duotone>
              <a:prstClr val="black"/>
              <a:schemeClr val="accent1">
                <a:tint val="45000"/>
                <a:satMod val="400000"/>
              </a:schemeClr>
            </a:duotone>
          </a:blip>
          <a:stretch>
            <a:fillRect/>
          </a:stretch>
        </p:blipFill>
        <p:spPr>
          <a:xfrm>
            <a:off x="7639446" y="2079117"/>
            <a:ext cx="3714354" cy="3714354"/>
          </a:xfrm>
          <a:prstGeom prst="rect">
            <a:avLst/>
          </a:prstGeom>
        </p:spPr>
      </p:pic>
      <p:grpSp>
        <p:nvGrpSpPr>
          <p:cNvPr id="3" name="Google Shape;542;p38">
            <a:extLst>
              <a:ext uri="{FF2B5EF4-FFF2-40B4-BE49-F238E27FC236}">
                <a16:creationId xmlns:a16="http://schemas.microsoft.com/office/drawing/2014/main" id="{C70E2258-2AB3-8C24-AE16-39DBF71CC2CC}"/>
              </a:ext>
            </a:extLst>
          </p:cNvPr>
          <p:cNvGrpSpPr/>
          <p:nvPr/>
        </p:nvGrpSpPr>
        <p:grpSpPr>
          <a:xfrm>
            <a:off x="1734332" y="6372865"/>
            <a:ext cx="1021756" cy="332094"/>
            <a:chOff x="7289663" y="3996131"/>
            <a:chExt cx="1021756" cy="332094"/>
          </a:xfrm>
        </p:grpSpPr>
        <p:sp>
          <p:nvSpPr>
            <p:cNvPr id="6" name="Google Shape;543;p38">
              <a:extLst>
                <a:ext uri="{FF2B5EF4-FFF2-40B4-BE49-F238E27FC236}">
                  <a16:creationId xmlns:a16="http://schemas.microsoft.com/office/drawing/2014/main" id="{D41D1689-82AD-2152-7D50-82453AFE8348}"/>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4;p38">
              <a:extLst>
                <a:ext uri="{FF2B5EF4-FFF2-40B4-BE49-F238E27FC236}">
                  <a16:creationId xmlns:a16="http://schemas.microsoft.com/office/drawing/2014/main" id="{FEA15882-12BB-676F-EE88-F42810CA7E7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5;p38">
              <a:extLst>
                <a:ext uri="{FF2B5EF4-FFF2-40B4-BE49-F238E27FC236}">
                  <a16:creationId xmlns:a16="http://schemas.microsoft.com/office/drawing/2014/main" id="{7E420A6D-0E91-EC95-B6A5-FDD17D851E5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6;p38">
              <a:extLst>
                <a:ext uri="{FF2B5EF4-FFF2-40B4-BE49-F238E27FC236}">
                  <a16:creationId xmlns:a16="http://schemas.microsoft.com/office/drawing/2014/main" id="{74D180B7-F9A8-6233-CDA7-8F3D4530E407}"/>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7;p38">
              <a:extLst>
                <a:ext uri="{FF2B5EF4-FFF2-40B4-BE49-F238E27FC236}">
                  <a16:creationId xmlns:a16="http://schemas.microsoft.com/office/drawing/2014/main" id="{3AB387F2-7480-A8B5-71E9-E2398D2F20F3}"/>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52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523FA3-9A32-A2D7-765F-0B82CFC9A1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pSp>
        <p:nvGrpSpPr>
          <p:cNvPr id="5" name="Google Shape;1360;p55">
            <a:extLst>
              <a:ext uri="{FF2B5EF4-FFF2-40B4-BE49-F238E27FC236}">
                <a16:creationId xmlns:a16="http://schemas.microsoft.com/office/drawing/2014/main" id="{CA6639B6-4445-DC2D-F8E3-560B2B5D6D51}"/>
              </a:ext>
            </a:extLst>
          </p:cNvPr>
          <p:cNvGrpSpPr/>
          <p:nvPr/>
        </p:nvGrpSpPr>
        <p:grpSpPr>
          <a:xfrm>
            <a:off x="3117009" y="2226293"/>
            <a:ext cx="1131591" cy="1082850"/>
            <a:chOff x="1317586" y="1856572"/>
            <a:chExt cx="749796" cy="717499"/>
          </a:xfrm>
        </p:grpSpPr>
        <p:sp>
          <p:nvSpPr>
            <p:cNvPr id="6" name="Google Shape;1361;p55">
              <a:extLst>
                <a:ext uri="{FF2B5EF4-FFF2-40B4-BE49-F238E27FC236}">
                  <a16:creationId xmlns:a16="http://schemas.microsoft.com/office/drawing/2014/main" id="{80CA7591-DE08-421A-C718-C47449366846}"/>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2;p55">
              <a:extLst>
                <a:ext uri="{FF2B5EF4-FFF2-40B4-BE49-F238E27FC236}">
                  <a16:creationId xmlns:a16="http://schemas.microsoft.com/office/drawing/2014/main" id="{8A5FB861-A601-2B63-2520-0A74243D6CB2}"/>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1363;p55">
            <a:extLst>
              <a:ext uri="{FF2B5EF4-FFF2-40B4-BE49-F238E27FC236}">
                <a16:creationId xmlns:a16="http://schemas.microsoft.com/office/drawing/2014/main" id="{B5241EBA-7A0A-0C09-DF69-BEA0F833C4C5}"/>
              </a:ext>
            </a:extLst>
          </p:cNvPr>
          <p:cNvGrpSpPr/>
          <p:nvPr/>
        </p:nvGrpSpPr>
        <p:grpSpPr>
          <a:xfrm>
            <a:off x="3483062" y="4443679"/>
            <a:ext cx="1131593" cy="1082850"/>
            <a:chOff x="1317586" y="1856572"/>
            <a:chExt cx="749797" cy="717499"/>
          </a:xfrm>
        </p:grpSpPr>
        <p:sp>
          <p:nvSpPr>
            <p:cNvPr id="9" name="Google Shape;1364;p55">
              <a:extLst>
                <a:ext uri="{FF2B5EF4-FFF2-40B4-BE49-F238E27FC236}">
                  <a16:creationId xmlns:a16="http://schemas.microsoft.com/office/drawing/2014/main" id="{51EB1940-8084-0633-BC23-697450B2087E}"/>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5;p55">
              <a:extLst>
                <a:ext uri="{FF2B5EF4-FFF2-40B4-BE49-F238E27FC236}">
                  <a16:creationId xmlns:a16="http://schemas.microsoft.com/office/drawing/2014/main" id="{F093A2CE-56B1-44B8-FCA3-72F19CA6BEDF}"/>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366;p55">
            <a:extLst>
              <a:ext uri="{FF2B5EF4-FFF2-40B4-BE49-F238E27FC236}">
                <a16:creationId xmlns:a16="http://schemas.microsoft.com/office/drawing/2014/main" id="{B5340A15-C5CD-30D4-2431-20E16114ACA3}"/>
              </a:ext>
            </a:extLst>
          </p:cNvPr>
          <p:cNvSpPr txBox="1">
            <a:spLocks/>
          </p:cNvSpPr>
          <p:nvPr/>
        </p:nvSpPr>
        <p:spPr>
          <a:xfrm>
            <a:off x="2787965" y="1724134"/>
            <a:ext cx="3535500" cy="55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t>Deliverable</a:t>
            </a:r>
            <a:r>
              <a:rPr lang="en-US" dirty="0"/>
              <a:t> 1 </a:t>
            </a:r>
          </a:p>
        </p:txBody>
      </p:sp>
      <p:sp>
        <p:nvSpPr>
          <p:cNvPr id="12" name="Google Shape;1367;p55">
            <a:extLst>
              <a:ext uri="{FF2B5EF4-FFF2-40B4-BE49-F238E27FC236}">
                <a16:creationId xmlns:a16="http://schemas.microsoft.com/office/drawing/2014/main" id="{224D8943-89B5-4FC4-67D3-D75AE5563D9C}"/>
              </a:ext>
            </a:extLst>
          </p:cNvPr>
          <p:cNvSpPr txBox="1">
            <a:spLocks/>
          </p:cNvSpPr>
          <p:nvPr/>
        </p:nvSpPr>
        <p:spPr>
          <a:xfrm>
            <a:off x="4950499" y="4164229"/>
            <a:ext cx="3535500" cy="55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Deliverable</a:t>
            </a:r>
            <a:r>
              <a:rPr lang="en-US" dirty="0"/>
              <a:t> 2</a:t>
            </a:r>
          </a:p>
        </p:txBody>
      </p:sp>
      <p:sp>
        <p:nvSpPr>
          <p:cNvPr id="13" name="Google Shape;1368;p55">
            <a:extLst>
              <a:ext uri="{FF2B5EF4-FFF2-40B4-BE49-F238E27FC236}">
                <a16:creationId xmlns:a16="http://schemas.microsoft.com/office/drawing/2014/main" id="{20EE660F-1C49-4930-38A9-322D0496ABDD}"/>
              </a:ext>
            </a:extLst>
          </p:cNvPr>
          <p:cNvSpPr txBox="1">
            <a:spLocks/>
          </p:cNvSpPr>
          <p:nvPr/>
        </p:nvSpPr>
        <p:spPr>
          <a:xfrm>
            <a:off x="4751708" y="4348373"/>
            <a:ext cx="4156003" cy="1282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o Set of analysis questions that can be answered via the dataset.</a:t>
            </a:r>
          </a:p>
        </p:txBody>
      </p:sp>
      <p:sp>
        <p:nvSpPr>
          <p:cNvPr id="14" name="Google Shape;1369;p55">
            <a:extLst>
              <a:ext uri="{FF2B5EF4-FFF2-40B4-BE49-F238E27FC236}">
                <a16:creationId xmlns:a16="http://schemas.microsoft.com/office/drawing/2014/main" id="{57924ED1-4A33-ACB3-09DC-138D4A39E769}"/>
              </a:ext>
            </a:extLst>
          </p:cNvPr>
          <p:cNvSpPr txBox="1">
            <a:spLocks/>
          </p:cNvSpPr>
          <p:nvPr/>
        </p:nvSpPr>
        <p:spPr>
          <a:xfrm>
            <a:off x="3922478" y="2132074"/>
            <a:ext cx="3687261" cy="8893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dirty="0"/>
              <a:t>o  Cleaned dataset ready for analysis. </a:t>
            </a:r>
          </a:p>
          <a:p>
            <a:pPr algn="r"/>
            <a:r>
              <a:rPr lang="en-US" dirty="0"/>
              <a:t>o Data preprocessing notebook. </a:t>
            </a:r>
          </a:p>
        </p:txBody>
      </p:sp>
      <p:sp>
        <p:nvSpPr>
          <p:cNvPr id="15" name="Google Shape;1370;p55">
            <a:extLst>
              <a:ext uri="{FF2B5EF4-FFF2-40B4-BE49-F238E27FC236}">
                <a16:creationId xmlns:a16="http://schemas.microsoft.com/office/drawing/2014/main" id="{34F030A0-4739-2876-1D71-02F523172CFE}"/>
              </a:ext>
            </a:extLst>
          </p:cNvPr>
          <p:cNvSpPr txBox="1">
            <a:spLocks/>
          </p:cNvSpPr>
          <p:nvPr/>
        </p:nvSpPr>
        <p:spPr>
          <a:xfrm>
            <a:off x="2244000" y="511020"/>
            <a:ext cx="7704000" cy="478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solidFill>
                  <a:schemeClr val="accent1"/>
                </a:solidFill>
              </a:rPr>
              <a:t>Project deliverables </a:t>
            </a:r>
          </a:p>
        </p:txBody>
      </p:sp>
      <p:grpSp>
        <p:nvGrpSpPr>
          <p:cNvPr id="16" name="Google Shape;1371;p55">
            <a:extLst>
              <a:ext uri="{FF2B5EF4-FFF2-40B4-BE49-F238E27FC236}">
                <a16:creationId xmlns:a16="http://schemas.microsoft.com/office/drawing/2014/main" id="{25F772DD-096A-5A64-2863-88B832626FB2}"/>
              </a:ext>
            </a:extLst>
          </p:cNvPr>
          <p:cNvGrpSpPr/>
          <p:nvPr/>
        </p:nvGrpSpPr>
        <p:grpSpPr>
          <a:xfrm>
            <a:off x="3534262" y="2546895"/>
            <a:ext cx="417903" cy="418059"/>
            <a:chOff x="4547452" y="3459594"/>
            <a:chExt cx="417903" cy="418059"/>
          </a:xfrm>
        </p:grpSpPr>
        <p:sp>
          <p:nvSpPr>
            <p:cNvPr id="17" name="Google Shape;1372;p55">
              <a:extLst>
                <a:ext uri="{FF2B5EF4-FFF2-40B4-BE49-F238E27FC236}">
                  <a16:creationId xmlns:a16="http://schemas.microsoft.com/office/drawing/2014/main" id="{59D49D22-8CC6-B564-A262-5ED5B5BD3460}"/>
                </a:ext>
              </a:extLst>
            </p:cNvPr>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3;p55">
              <a:extLst>
                <a:ext uri="{FF2B5EF4-FFF2-40B4-BE49-F238E27FC236}">
                  <a16:creationId xmlns:a16="http://schemas.microsoft.com/office/drawing/2014/main" id="{440910A9-D897-55F3-E418-7440E82DBFA1}"/>
                </a:ext>
              </a:extLst>
            </p:cNvPr>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74;p55">
              <a:extLst>
                <a:ext uri="{FF2B5EF4-FFF2-40B4-BE49-F238E27FC236}">
                  <a16:creationId xmlns:a16="http://schemas.microsoft.com/office/drawing/2014/main" id="{BEB8D090-68C0-6807-183C-3C47743D3D70}"/>
                </a:ext>
              </a:extLst>
            </p:cNvPr>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1375;p55">
            <a:extLst>
              <a:ext uri="{FF2B5EF4-FFF2-40B4-BE49-F238E27FC236}">
                <a16:creationId xmlns:a16="http://schemas.microsoft.com/office/drawing/2014/main" id="{94E422D3-5186-375C-2C1D-6356159958CC}"/>
              </a:ext>
            </a:extLst>
          </p:cNvPr>
          <p:cNvGrpSpPr/>
          <p:nvPr/>
        </p:nvGrpSpPr>
        <p:grpSpPr>
          <a:xfrm>
            <a:off x="3869298" y="4748848"/>
            <a:ext cx="418091" cy="418091"/>
            <a:chOff x="5923288" y="3459625"/>
            <a:chExt cx="418091" cy="418091"/>
          </a:xfrm>
        </p:grpSpPr>
        <p:sp>
          <p:nvSpPr>
            <p:cNvPr id="21" name="Google Shape;1376;p55">
              <a:extLst>
                <a:ext uri="{FF2B5EF4-FFF2-40B4-BE49-F238E27FC236}">
                  <a16:creationId xmlns:a16="http://schemas.microsoft.com/office/drawing/2014/main" id="{19A55EED-3935-C10B-C75A-1CFA996143CA}"/>
                </a:ext>
              </a:extLst>
            </p:cNvPr>
            <p:cNvSpPr/>
            <p:nvPr/>
          </p:nvSpPr>
          <p:spPr>
            <a:xfrm>
              <a:off x="6011629" y="3747393"/>
              <a:ext cx="41919" cy="41919"/>
            </a:xfrm>
            <a:custGeom>
              <a:avLst/>
              <a:gdLst/>
              <a:ahLst/>
              <a:cxnLst/>
              <a:rect l="l" t="t" r="r" b="b"/>
              <a:pathLst>
                <a:path w="1340" h="1340"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7;p55">
              <a:extLst>
                <a:ext uri="{FF2B5EF4-FFF2-40B4-BE49-F238E27FC236}">
                  <a16:creationId xmlns:a16="http://schemas.microsoft.com/office/drawing/2014/main" id="{C41554A1-7A44-6CDA-4D5A-EB7CFBBA8234}"/>
                </a:ext>
              </a:extLst>
            </p:cNvPr>
            <p:cNvSpPr/>
            <p:nvPr/>
          </p:nvSpPr>
          <p:spPr>
            <a:xfrm>
              <a:off x="6100472" y="3636747"/>
              <a:ext cx="63722" cy="63722"/>
            </a:xfrm>
            <a:custGeom>
              <a:avLst/>
              <a:gdLst/>
              <a:ahLst/>
              <a:cxnLst/>
              <a:rect l="l" t="t" r="r" b="b"/>
              <a:pathLst>
                <a:path w="2037" h="2037" extrusionOk="0">
                  <a:moveTo>
                    <a:pt x="1019" y="1"/>
                  </a:moveTo>
                  <a:cubicBezTo>
                    <a:pt x="457" y="1"/>
                    <a:pt x="0" y="457"/>
                    <a:pt x="0" y="1019"/>
                  </a:cubicBezTo>
                  <a:cubicBezTo>
                    <a:pt x="0" y="1580"/>
                    <a:pt x="457" y="2037"/>
                    <a:pt x="1019" y="2037"/>
                  </a:cubicBezTo>
                  <a:cubicBezTo>
                    <a:pt x="1580" y="2037"/>
                    <a:pt x="2036" y="1580"/>
                    <a:pt x="2036" y="1019"/>
                  </a:cubicBezTo>
                  <a:cubicBezTo>
                    <a:pt x="2036" y="458"/>
                    <a:pt x="1580" y="1"/>
                    <a:pt x="1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78;p55">
              <a:extLst>
                <a:ext uri="{FF2B5EF4-FFF2-40B4-BE49-F238E27FC236}">
                  <a16:creationId xmlns:a16="http://schemas.microsoft.com/office/drawing/2014/main" id="{F78C29AA-8D68-711E-AD94-B1330A272056}"/>
                </a:ext>
              </a:extLst>
            </p:cNvPr>
            <p:cNvSpPr/>
            <p:nvPr/>
          </p:nvSpPr>
          <p:spPr>
            <a:xfrm>
              <a:off x="5976468" y="3653796"/>
              <a:ext cx="29687" cy="29687"/>
            </a:xfrm>
            <a:custGeom>
              <a:avLst/>
              <a:gdLst/>
              <a:ahLst/>
              <a:cxnLst/>
              <a:rect l="l" t="t" r="r" b="b"/>
              <a:pathLst>
                <a:path w="949" h="949" extrusionOk="0">
                  <a:moveTo>
                    <a:pt x="1" y="0"/>
                  </a:moveTo>
                  <a:lnTo>
                    <a:pt x="1"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79;p55">
              <a:extLst>
                <a:ext uri="{FF2B5EF4-FFF2-40B4-BE49-F238E27FC236}">
                  <a16:creationId xmlns:a16="http://schemas.microsoft.com/office/drawing/2014/main" id="{1A374398-AE46-E3A4-48DF-1C31606EBE2D}"/>
                </a:ext>
              </a:extLst>
            </p:cNvPr>
            <p:cNvSpPr/>
            <p:nvPr/>
          </p:nvSpPr>
          <p:spPr>
            <a:xfrm>
              <a:off x="6117521" y="3794786"/>
              <a:ext cx="29656" cy="29687"/>
            </a:xfrm>
            <a:custGeom>
              <a:avLst/>
              <a:gdLst/>
              <a:ahLst/>
              <a:cxnLst/>
              <a:rect l="l" t="t" r="r" b="b"/>
              <a:pathLst>
                <a:path w="948" h="949" extrusionOk="0">
                  <a:moveTo>
                    <a:pt x="1" y="1"/>
                  </a:moveTo>
                  <a:lnTo>
                    <a:pt x="1" y="948"/>
                  </a:lnTo>
                  <a:lnTo>
                    <a:pt x="948" y="948"/>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0;p55">
              <a:extLst>
                <a:ext uri="{FF2B5EF4-FFF2-40B4-BE49-F238E27FC236}">
                  <a16:creationId xmlns:a16="http://schemas.microsoft.com/office/drawing/2014/main" id="{282D7EC0-22FF-0CF6-EC91-040610DAE3B4}"/>
                </a:ext>
              </a:extLst>
            </p:cNvPr>
            <p:cNvSpPr/>
            <p:nvPr/>
          </p:nvSpPr>
          <p:spPr>
            <a:xfrm>
              <a:off x="6117521" y="3512743"/>
              <a:ext cx="29656" cy="29687"/>
            </a:xfrm>
            <a:custGeom>
              <a:avLst/>
              <a:gdLst/>
              <a:ahLst/>
              <a:cxnLst/>
              <a:rect l="l" t="t" r="r" b="b"/>
              <a:pathLst>
                <a:path w="948" h="949" extrusionOk="0">
                  <a:moveTo>
                    <a:pt x="1" y="1"/>
                  </a:moveTo>
                  <a:lnTo>
                    <a:pt x="1" y="949"/>
                  </a:lnTo>
                  <a:lnTo>
                    <a:pt x="948" y="949"/>
                  </a:lnTo>
                  <a:lnTo>
                    <a:pt x="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1;p55">
              <a:extLst>
                <a:ext uri="{FF2B5EF4-FFF2-40B4-BE49-F238E27FC236}">
                  <a16:creationId xmlns:a16="http://schemas.microsoft.com/office/drawing/2014/main" id="{02B06BEC-A70B-6CBD-8CF8-313D1AF99073}"/>
                </a:ext>
              </a:extLst>
            </p:cNvPr>
            <p:cNvSpPr/>
            <p:nvPr/>
          </p:nvSpPr>
          <p:spPr>
            <a:xfrm>
              <a:off x="6211024" y="3547998"/>
              <a:ext cx="41887" cy="41887"/>
            </a:xfrm>
            <a:custGeom>
              <a:avLst/>
              <a:gdLst/>
              <a:ahLst/>
              <a:cxnLst/>
              <a:rect l="l" t="t" r="r" b="b"/>
              <a:pathLst>
                <a:path w="1339" h="1339"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2;p55">
              <a:extLst>
                <a:ext uri="{FF2B5EF4-FFF2-40B4-BE49-F238E27FC236}">
                  <a16:creationId xmlns:a16="http://schemas.microsoft.com/office/drawing/2014/main" id="{0D711398-46BE-D7B7-B418-DB9E782A513F}"/>
                </a:ext>
              </a:extLst>
            </p:cNvPr>
            <p:cNvSpPr/>
            <p:nvPr/>
          </p:nvSpPr>
          <p:spPr>
            <a:xfrm>
              <a:off x="6011629" y="3547998"/>
              <a:ext cx="41919" cy="41887"/>
            </a:xfrm>
            <a:custGeom>
              <a:avLst/>
              <a:gdLst/>
              <a:ahLst/>
              <a:cxnLst/>
              <a:rect l="l" t="t" r="r" b="b"/>
              <a:pathLst>
                <a:path w="1340" h="1339" extrusionOk="0">
                  <a:moveTo>
                    <a:pt x="670" y="0"/>
                  </a:moveTo>
                  <a:lnTo>
                    <a:pt x="1"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3;p55">
              <a:extLst>
                <a:ext uri="{FF2B5EF4-FFF2-40B4-BE49-F238E27FC236}">
                  <a16:creationId xmlns:a16="http://schemas.microsoft.com/office/drawing/2014/main" id="{DEB4D8EE-6D4E-F106-1DC7-348F9FF8ECD3}"/>
                </a:ext>
              </a:extLst>
            </p:cNvPr>
            <p:cNvSpPr/>
            <p:nvPr/>
          </p:nvSpPr>
          <p:spPr>
            <a:xfrm>
              <a:off x="6211024" y="3747393"/>
              <a:ext cx="41887" cy="41919"/>
            </a:xfrm>
            <a:custGeom>
              <a:avLst/>
              <a:gdLst/>
              <a:ahLst/>
              <a:cxnLst/>
              <a:rect l="l" t="t" r="r" b="b"/>
              <a:pathLst>
                <a:path w="1339" h="1340" extrusionOk="0">
                  <a:moveTo>
                    <a:pt x="670" y="0"/>
                  </a:moveTo>
                  <a:lnTo>
                    <a:pt x="0" y="669"/>
                  </a:lnTo>
                  <a:lnTo>
                    <a:pt x="670" y="1339"/>
                  </a:lnTo>
                  <a:lnTo>
                    <a:pt x="1339" y="669"/>
                  </a:lnTo>
                  <a:lnTo>
                    <a:pt x="6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4;p55">
              <a:extLst>
                <a:ext uri="{FF2B5EF4-FFF2-40B4-BE49-F238E27FC236}">
                  <a16:creationId xmlns:a16="http://schemas.microsoft.com/office/drawing/2014/main" id="{48E147F8-B300-78DB-514F-4432B8B542A0}"/>
                </a:ext>
              </a:extLst>
            </p:cNvPr>
            <p:cNvSpPr/>
            <p:nvPr/>
          </p:nvSpPr>
          <p:spPr>
            <a:xfrm>
              <a:off x="5923288" y="3459625"/>
              <a:ext cx="418091" cy="418091"/>
            </a:xfrm>
            <a:custGeom>
              <a:avLst/>
              <a:gdLst/>
              <a:ahLst/>
              <a:cxnLst/>
              <a:rect l="l" t="t" r="r" b="b"/>
              <a:pathLst>
                <a:path w="13365" h="13365" extrusionOk="0">
                  <a:moveTo>
                    <a:pt x="7546" y="917"/>
                  </a:moveTo>
                  <a:cubicBezTo>
                    <a:pt x="7764" y="917"/>
                    <a:pt x="7938" y="1093"/>
                    <a:pt x="7938" y="1308"/>
                  </a:cubicBezTo>
                  <a:lnTo>
                    <a:pt x="7938" y="3040"/>
                  </a:lnTo>
                  <a:cubicBezTo>
                    <a:pt x="7938" y="3256"/>
                    <a:pt x="7762" y="3430"/>
                    <a:pt x="7546" y="3430"/>
                  </a:cubicBezTo>
                  <a:lnTo>
                    <a:pt x="5817" y="3430"/>
                  </a:lnTo>
                  <a:cubicBezTo>
                    <a:pt x="5601" y="3430"/>
                    <a:pt x="5426" y="3255"/>
                    <a:pt x="5426" y="3040"/>
                  </a:cubicBezTo>
                  <a:lnTo>
                    <a:pt x="5426" y="1308"/>
                  </a:lnTo>
                  <a:cubicBezTo>
                    <a:pt x="5426" y="1092"/>
                    <a:pt x="5602" y="917"/>
                    <a:pt x="5817" y="917"/>
                  </a:cubicBezTo>
                  <a:close/>
                  <a:moveTo>
                    <a:pt x="3495" y="1880"/>
                  </a:moveTo>
                  <a:cubicBezTo>
                    <a:pt x="3599" y="1880"/>
                    <a:pt x="3699" y="1921"/>
                    <a:pt x="3772" y="1994"/>
                  </a:cubicBezTo>
                  <a:lnTo>
                    <a:pt x="4995" y="3217"/>
                  </a:lnTo>
                  <a:cubicBezTo>
                    <a:pt x="5068" y="3291"/>
                    <a:pt x="5109" y="3390"/>
                    <a:pt x="5109" y="3494"/>
                  </a:cubicBezTo>
                  <a:cubicBezTo>
                    <a:pt x="5109" y="3599"/>
                    <a:pt x="5068" y="3698"/>
                    <a:pt x="4995" y="3771"/>
                  </a:cubicBezTo>
                  <a:lnTo>
                    <a:pt x="3772" y="4995"/>
                  </a:lnTo>
                  <a:cubicBezTo>
                    <a:pt x="3695" y="5072"/>
                    <a:pt x="3595" y="5109"/>
                    <a:pt x="3495" y="5109"/>
                  </a:cubicBezTo>
                  <a:cubicBezTo>
                    <a:pt x="3395" y="5109"/>
                    <a:pt x="3295" y="5071"/>
                    <a:pt x="3218" y="4995"/>
                  </a:cubicBezTo>
                  <a:lnTo>
                    <a:pt x="1995" y="3771"/>
                  </a:lnTo>
                  <a:cubicBezTo>
                    <a:pt x="1922" y="3698"/>
                    <a:pt x="1881" y="3599"/>
                    <a:pt x="1881" y="3494"/>
                  </a:cubicBezTo>
                  <a:cubicBezTo>
                    <a:pt x="1881" y="3390"/>
                    <a:pt x="1922" y="3291"/>
                    <a:pt x="1995" y="3217"/>
                  </a:cubicBezTo>
                  <a:lnTo>
                    <a:pt x="3218" y="1994"/>
                  </a:lnTo>
                  <a:cubicBezTo>
                    <a:pt x="3292" y="1921"/>
                    <a:pt x="3391" y="1880"/>
                    <a:pt x="3495" y="1880"/>
                  </a:cubicBezTo>
                  <a:close/>
                  <a:moveTo>
                    <a:pt x="9870" y="1880"/>
                  </a:moveTo>
                  <a:cubicBezTo>
                    <a:pt x="9975" y="1880"/>
                    <a:pt x="10074" y="1921"/>
                    <a:pt x="10147" y="1994"/>
                  </a:cubicBezTo>
                  <a:lnTo>
                    <a:pt x="11371" y="3217"/>
                  </a:lnTo>
                  <a:cubicBezTo>
                    <a:pt x="11443" y="3291"/>
                    <a:pt x="11484" y="3390"/>
                    <a:pt x="11484" y="3494"/>
                  </a:cubicBezTo>
                  <a:cubicBezTo>
                    <a:pt x="11484" y="3599"/>
                    <a:pt x="11443" y="3698"/>
                    <a:pt x="11371" y="3771"/>
                  </a:cubicBezTo>
                  <a:lnTo>
                    <a:pt x="10147" y="4995"/>
                  </a:lnTo>
                  <a:cubicBezTo>
                    <a:pt x="10070" y="5072"/>
                    <a:pt x="9970" y="5109"/>
                    <a:pt x="9870" y="5109"/>
                  </a:cubicBezTo>
                  <a:cubicBezTo>
                    <a:pt x="9770" y="5109"/>
                    <a:pt x="9670" y="5071"/>
                    <a:pt x="9593" y="4995"/>
                  </a:cubicBezTo>
                  <a:lnTo>
                    <a:pt x="8370" y="3771"/>
                  </a:lnTo>
                  <a:cubicBezTo>
                    <a:pt x="8216" y="3617"/>
                    <a:pt x="8216" y="3370"/>
                    <a:pt x="8370" y="3217"/>
                  </a:cubicBezTo>
                  <a:lnTo>
                    <a:pt x="9593" y="1994"/>
                  </a:lnTo>
                  <a:cubicBezTo>
                    <a:pt x="9667" y="1921"/>
                    <a:pt x="9766" y="1880"/>
                    <a:pt x="9870" y="1880"/>
                  </a:cubicBezTo>
                  <a:close/>
                  <a:moveTo>
                    <a:pt x="3041" y="5426"/>
                  </a:moveTo>
                  <a:cubicBezTo>
                    <a:pt x="3258" y="5426"/>
                    <a:pt x="3432" y="5601"/>
                    <a:pt x="3432" y="5816"/>
                  </a:cubicBezTo>
                  <a:lnTo>
                    <a:pt x="3432" y="7546"/>
                  </a:lnTo>
                  <a:cubicBezTo>
                    <a:pt x="3432" y="7763"/>
                    <a:pt x="3257" y="7938"/>
                    <a:pt x="3041" y="7938"/>
                  </a:cubicBezTo>
                  <a:lnTo>
                    <a:pt x="1310" y="7938"/>
                  </a:lnTo>
                  <a:cubicBezTo>
                    <a:pt x="1309" y="7938"/>
                    <a:pt x="1308" y="7938"/>
                    <a:pt x="1308" y="7938"/>
                  </a:cubicBezTo>
                  <a:cubicBezTo>
                    <a:pt x="1092" y="7938"/>
                    <a:pt x="919" y="7763"/>
                    <a:pt x="919" y="7546"/>
                  </a:cubicBezTo>
                  <a:lnTo>
                    <a:pt x="919" y="5816"/>
                  </a:lnTo>
                  <a:cubicBezTo>
                    <a:pt x="919" y="5600"/>
                    <a:pt x="1094" y="5426"/>
                    <a:pt x="1310" y="5426"/>
                  </a:cubicBezTo>
                  <a:close/>
                  <a:moveTo>
                    <a:pt x="12055" y="5427"/>
                  </a:moveTo>
                  <a:cubicBezTo>
                    <a:pt x="12272" y="5427"/>
                    <a:pt x="12447" y="5602"/>
                    <a:pt x="12447" y="5817"/>
                  </a:cubicBezTo>
                  <a:lnTo>
                    <a:pt x="12447" y="7548"/>
                  </a:lnTo>
                  <a:cubicBezTo>
                    <a:pt x="12448" y="7763"/>
                    <a:pt x="12272" y="7939"/>
                    <a:pt x="12055" y="7939"/>
                  </a:cubicBezTo>
                  <a:lnTo>
                    <a:pt x="10324" y="7939"/>
                  </a:lnTo>
                  <a:cubicBezTo>
                    <a:pt x="10108" y="7939"/>
                    <a:pt x="9934" y="7763"/>
                    <a:pt x="9934" y="7548"/>
                  </a:cubicBezTo>
                  <a:lnTo>
                    <a:pt x="9934" y="5817"/>
                  </a:lnTo>
                  <a:cubicBezTo>
                    <a:pt x="9934" y="5601"/>
                    <a:pt x="10109" y="5427"/>
                    <a:pt x="10324" y="5427"/>
                  </a:cubicBezTo>
                  <a:close/>
                  <a:moveTo>
                    <a:pt x="6683" y="4879"/>
                  </a:moveTo>
                  <a:cubicBezTo>
                    <a:pt x="7677" y="4879"/>
                    <a:pt x="8484" y="5687"/>
                    <a:pt x="8484" y="6681"/>
                  </a:cubicBezTo>
                  <a:cubicBezTo>
                    <a:pt x="8484" y="7674"/>
                    <a:pt x="7677" y="8482"/>
                    <a:pt x="6683" y="8482"/>
                  </a:cubicBezTo>
                  <a:cubicBezTo>
                    <a:pt x="5689" y="8482"/>
                    <a:pt x="4881" y="7674"/>
                    <a:pt x="4881" y="6681"/>
                  </a:cubicBezTo>
                  <a:cubicBezTo>
                    <a:pt x="4881" y="5687"/>
                    <a:pt x="5689" y="4879"/>
                    <a:pt x="6683" y="4879"/>
                  </a:cubicBezTo>
                  <a:close/>
                  <a:moveTo>
                    <a:pt x="3496" y="8254"/>
                  </a:moveTo>
                  <a:cubicBezTo>
                    <a:pt x="3597" y="8254"/>
                    <a:pt x="3697" y="8292"/>
                    <a:pt x="3774" y="8368"/>
                  </a:cubicBezTo>
                  <a:lnTo>
                    <a:pt x="4996" y="9591"/>
                  </a:lnTo>
                  <a:cubicBezTo>
                    <a:pt x="5069" y="9664"/>
                    <a:pt x="5110" y="9765"/>
                    <a:pt x="5110" y="9868"/>
                  </a:cubicBezTo>
                  <a:cubicBezTo>
                    <a:pt x="5110" y="9972"/>
                    <a:pt x="5069" y="10072"/>
                    <a:pt x="4996" y="10145"/>
                  </a:cubicBezTo>
                  <a:lnTo>
                    <a:pt x="3774" y="11368"/>
                  </a:lnTo>
                  <a:cubicBezTo>
                    <a:pt x="3700" y="11442"/>
                    <a:pt x="3600" y="11483"/>
                    <a:pt x="3497" y="11483"/>
                  </a:cubicBezTo>
                  <a:cubicBezTo>
                    <a:pt x="3392" y="11483"/>
                    <a:pt x="3293" y="11442"/>
                    <a:pt x="3220" y="11368"/>
                  </a:cubicBezTo>
                  <a:lnTo>
                    <a:pt x="1996" y="10145"/>
                  </a:lnTo>
                  <a:cubicBezTo>
                    <a:pt x="1923" y="10072"/>
                    <a:pt x="1882" y="9972"/>
                    <a:pt x="1882" y="9868"/>
                  </a:cubicBezTo>
                  <a:cubicBezTo>
                    <a:pt x="1882" y="9765"/>
                    <a:pt x="1923" y="9664"/>
                    <a:pt x="1996" y="9591"/>
                  </a:cubicBezTo>
                  <a:lnTo>
                    <a:pt x="3220" y="8368"/>
                  </a:lnTo>
                  <a:cubicBezTo>
                    <a:pt x="3296" y="8292"/>
                    <a:pt x="3396" y="8254"/>
                    <a:pt x="3496" y="8254"/>
                  </a:cubicBezTo>
                  <a:close/>
                  <a:moveTo>
                    <a:pt x="9870" y="8254"/>
                  </a:moveTo>
                  <a:cubicBezTo>
                    <a:pt x="9971" y="8254"/>
                    <a:pt x="10071" y="8292"/>
                    <a:pt x="10147" y="8369"/>
                  </a:cubicBezTo>
                  <a:lnTo>
                    <a:pt x="11371" y="9591"/>
                  </a:lnTo>
                  <a:cubicBezTo>
                    <a:pt x="11443" y="9664"/>
                    <a:pt x="11484" y="9765"/>
                    <a:pt x="11484" y="9868"/>
                  </a:cubicBezTo>
                  <a:cubicBezTo>
                    <a:pt x="11486" y="9972"/>
                    <a:pt x="11443" y="10072"/>
                    <a:pt x="11371" y="10145"/>
                  </a:cubicBezTo>
                  <a:lnTo>
                    <a:pt x="10147" y="11368"/>
                  </a:lnTo>
                  <a:cubicBezTo>
                    <a:pt x="10074" y="11442"/>
                    <a:pt x="9975" y="11483"/>
                    <a:pt x="9870" y="11483"/>
                  </a:cubicBezTo>
                  <a:cubicBezTo>
                    <a:pt x="9766" y="11483"/>
                    <a:pt x="9667" y="11442"/>
                    <a:pt x="9593" y="11368"/>
                  </a:cubicBezTo>
                  <a:lnTo>
                    <a:pt x="8370" y="10145"/>
                  </a:lnTo>
                  <a:cubicBezTo>
                    <a:pt x="8217" y="9992"/>
                    <a:pt x="8217" y="9744"/>
                    <a:pt x="8370" y="9591"/>
                  </a:cubicBezTo>
                  <a:lnTo>
                    <a:pt x="9593" y="8369"/>
                  </a:lnTo>
                  <a:cubicBezTo>
                    <a:pt x="9669" y="8292"/>
                    <a:pt x="9770" y="8254"/>
                    <a:pt x="9870" y="8254"/>
                  </a:cubicBezTo>
                  <a:close/>
                  <a:moveTo>
                    <a:pt x="7549" y="9933"/>
                  </a:moveTo>
                  <a:cubicBezTo>
                    <a:pt x="7765" y="9933"/>
                    <a:pt x="7939" y="10108"/>
                    <a:pt x="7939" y="10324"/>
                  </a:cubicBezTo>
                  <a:lnTo>
                    <a:pt x="7939" y="12053"/>
                  </a:lnTo>
                  <a:cubicBezTo>
                    <a:pt x="7939" y="12270"/>
                    <a:pt x="7764" y="12444"/>
                    <a:pt x="7549" y="12444"/>
                  </a:cubicBezTo>
                  <a:lnTo>
                    <a:pt x="5818" y="12444"/>
                  </a:lnTo>
                  <a:cubicBezTo>
                    <a:pt x="5602" y="12444"/>
                    <a:pt x="5427" y="12269"/>
                    <a:pt x="5427" y="12053"/>
                  </a:cubicBezTo>
                  <a:lnTo>
                    <a:pt x="5427" y="10324"/>
                  </a:lnTo>
                  <a:cubicBezTo>
                    <a:pt x="5427" y="10107"/>
                    <a:pt x="5603" y="9933"/>
                    <a:pt x="5818" y="9933"/>
                  </a:cubicBezTo>
                  <a:close/>
                  <a:moveTo>
                    <a:pt x="6683" y="0"/>
                  </a:moveTo>
                  <a:cubicBezTo>
                    <a:pt x="4898" y="0"/>
                    <a:pt x="3220" y="696"/>
                    <a:pt x="1958" y="1957"/>
                  </a:cubicBezTo>
                  <a:cubicBezTo>
                    <a:pt x="696" y="3219"/>
                    <a:pt x="1" y="4897"/>
                    <a:pt x="1" y="6682"/>
                  </a:cubicBezTo>
                  <a:cubicBezTo>
                    <a:pt x="1" y="8467"/>
                    <a:pt x="696" y="10145"/>
                    <a:pt x="1958" y="11407"/>
                  </a:cubicBezTo>
                  <a:cubicBezTo>
                    <a:pt x="3220" y="12669"/>
                    <a:pt x="4898" y="13364"/>
                    <a:pt x="6683" y="13364"/>
                  </a:cubicBezTo>
                  <a:cubicBezTo>
                    <a:pt x="8468" y="13364"/>
                    <a:pt x="10146" y="12669"/>
                    <a:pt x="11408" y="11407"/>
                  </a:cubicBezTo>
                  <a:cubicBezTo>
                    <a:pt x="12669" y="10145"/>
                    <a:pt x="13365" y="8467"/>
                    <a:pt x="13365" y="6682"/>
                  </a:cubicBezTo>
                  <a:cubicBezTo>
                    <a:pt x="13365" y="4897"/>
                    <a:pt x="12670" y="3219"/>
                    <a:pt x="11408" y="1957"/>
                  </a:cubicBezTo>
                  <a:cubicBezTo>
                    <a:pt x="10146" y="696"/>
                    <a:pt x="8468" y="0"/>
                    <a:pt x="6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5;p55">
              <a:extLst>
                <a:ext uri="{FF2B5EF4-FFF2-40B4-BE49-F238E27FC236}">
                  <a16:creationId xmlns:a16="http://schemas.microsoft.com/office/drawing/2014/main" id="{E93A044A-4A90-4225-FB77-CCED34612214}"/>
                </a:ext>
              </a:extLst>
            </p:cNvPr>
            <p:cNvSpPr/>
            <p:nvPr/>
          </p:nvSpPr>
          <p:spPr>
            <a:xfrm>
              <a:off x="6258511" y="3653796"/>
              <a:ext cx="29656" cy="29687"/>
            </a:xfrm>
            <a:custGeom>
              <a:avLst/>
              <a:gdLst/>
              <a:ahLst/>
              <a:cxnLst/>
              <a:rect l="l" t="t" r="r" b="b"/>
              <a:pathLst>
                <a:path w="948" h="949" extrusionOk="0">
                  <a:moveTo>
                    <a:pt x="0" y="0"/>
                  </a:moveTo>
                  <a:lnTo>
                    <a:pt x="0" y="948"/>
                  </a:lnTo>
                  <a:lnTo>
                    <a:pt x="948" y="948"/>
                  </a:lnTo>
                  <a:lnTo>
                    <a:pt x="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42;p38">
            <a:extLst>
              <a:ext uri="{FF2B5EF4-FFF2-40B4-BE49-F238E27FC236}">
                <a16:creationId xmlns:a16="http://schemas.microsoft.com/office/drawing/2014/main" id="{B6F3819C-B3B6-C650-7D26-5A2D023CD549}"/>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01CD8986-782B-9201-77AA-44120324579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38">
              <a:extLst>
                <a:ext uri="{FF2B5EF4-FFF2-40B4-BE49-F238E27FC236}">
                  <a16:creationId xmlns:a16="http://schemas.microsoft.com/office/drawing/2014/main" id="{A80E4BB5-FA3D-1AD0-92C2-04C65D08310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38">
              <a:extLst>
                <a:ext uri="{FF2B5EF4-FFF2-40B4-BE49-F238E27FC236}">
                  <a16:creationId xmlns:a16="http://schemas.microsoft.com/office/drawing/2014/main" id="{35BAE55B-EBCE-EBDC-BB71-EB5BB79216FA}"/>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p38">
              <a:extLst>
                <a:ext uri="{FF2B5EF4-FFF2-40B4-BE49-F238E27FC236}">
                  <a16:creationId xmlns:a16="http://schemas.microsoft.com/office/drawing/2014/main" id="{38B635CA-BAA3-80F7-1977-CF0509268D8C}"/>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7;p38">
              <a:extLst>
                <a:ext uri="{FF2B5EF4-FFF2-40B4-BE49-F238E27FC236}">
                  <a16:creationId xmlns:a16="http://schemas.microsoft.com/office/drawing/2014/main" id="{19644958-5944-734B-F9F5-8384A9C6E35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7065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D7B3-2945-9F4E-7891-0661C05BC26E}"/>
              </a:ext>
            </a:extLst>
          </p:cNvPr>
          <p:cNvSpPr>
            <a:spLocks noGrp="1"/>
          </p:cNvSpPr>
          <p:nvPr>
            <p:ph type="ctrTitle"/>
          </p:nvPr>
        </p:nvSpPr>
        <p:spPr>
          <a:xfrm>
            <a:off x="1524000" y="729465"/>
            <a:ext cx="9144000" cy="694844"/>
          </a:xfrm>
        </p:spPr>
        <p:txBody>
          <a:bodyPr>
            <a:normAutofit/>
          </a:bodyPr>
          <a:lstStyle/>
          <a:p>
            <a:r>
              <a:rPr lang="en-US" sz="4000" b="1" dirty="0">
                <a:effectLst>
                  <a:outerShdw blurRad="38100" dist="38100" dir="2700000" algn="tl">
                    <a:srgbClr val="000000">
                      <a:alpha val="43137"/>
                    </a:srgbClr>
                  </a:outerShdw>
                </a:effectLst>
              </a:rPr>
              <a:t>Team Role</a:t>
            </a:r>
          </a:p>
        </p:txBody>
      </p:sp>
      <p:sp>
        <p:nvSpPr>
          <p:cNvPr id="4" name="Slide Number Placeholder 3">
            <a:extLst>
              <a:ext uri="{FF2B5EF4-FFF2-40B4-BE49-F238E27FC236}">
                <a16:creationId xmlns:a16="http://schemas.microsoft.com/office/drawing/2014/main" id="{D1B8CFC5-77ED-E4DE-9340-E7291839C2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graphicFrame>
        <p:nvGraphicFramePr>
          <p:cNvPr id="5" name="Table 4">
            <a:extLst>
              <a:ext uri="{FF2B5EF4-FFF2-40B4-BE49-F238E27FC236}">
                <a16:creationId xmlns:a16="http://schemas.microsoft.com/office/drawing/2014/main" id="{7C0E2639-5513-0746-668E-FEFE9943220F}"/>
              </a:ext>
            </a:extLst>
          </p:cNvPr>
          <p:cNvGraphicFramePr>
            <a:graphicFrameLocks noGrp="1"/>
          </p:cNvGraphicFramePr>
          <p:nvPr>
            <p:extLst>
              <p:ext uri="{D42A27DB-BD31-4B8C-83A1-F6EECF244321}">
                <p14:modId xmlns:p14="http://schemas.microsoft.com/office/powerpoint/2010/main" val="2754808926"/>
              </p:ext>
            </p:extLst>
          </p:nvPr>
        </p:nvGraphicFramePr>
        <p:xfrm>
          <a:off x="838200" y="2414427"/>
          <a:ext cx="10515600" cy="3501432"/>
        </p:xfrm>
        <a:graphic>
          <a:graphicData uri="http://schemas.openxmlformats.org/drawingml/2006/table">
            <a:tbl>
              <a:tblPr>
                <a:tableStyleId>{35758FB7-9AC5-4552-8A53-C91805E547FA}</a:tableStyleId>
              </a:tblPr>
              <a:tblGrid>
                <a:gridCol w="3505200">
                  <a:extLst>
                    <a:ext uri="{9D8B030D-6E8A-4147-A177-3AD203B41FA5}">
                      <a16:colId xmlns:a16="http://schemas.microsoft.com/office/drawing/2014/main" val="3752516135"/>
                    </a:ext>
                  </a:extLst>
                </a:gridCol>
                <a:gridCol w="3505200">
                  <a:extLst>
                    <a:ext uri="{9D8B030D-6E8A-4147-A177-3AD203B41FA5}">
                      <a16:colId xmlns:a16="http://schemas.microsoft.com/office/drawing/2014/main" val="435966978"/>
                    </a:ext>
                  </a:extLst>
                </a:gridCol>
                <a:gridCol w="3505200">
                  <a:extLst>
                    <a:ext uri="{9D8B030D-6E8A-4147-A177-3AD203B41FA5}">
                      <a16:colId xmlns:a16="http://schemas.microsoft.com/office/drawing/2014/main" val="1747905753"/>
                    </a:ext>
                  </a:extLst>
                </a:gridCol>
              </a:tblGrid>
              <a:tr h="583572">
                <a:tc>
                  <a:txBody>
                    <a:bodyPr/>
                    <a:lstStyle/>
                    <a:p>
                      <a:r>
                        <a:rPr lang="en-US"/>
                        <a:t>Member Name</a:t>
                      </a:r>
                    </a:p>
                  </a:txBody>
                  <a:tcPr anchor="ctr"/>
                </a:tc>
                <a:tc>
                  <a:txBody>
                    <a:bodyPr/>
                    <a:lstStyle/>
                    <a:p>
                      <a:r>
                        <a:rPr lang="en-US"/>
                        <a:t>Role</a:t>
                      </a:r>
                    </a:p>
                  </a:txBody>
                  <a:tcPr anchor="ctr"/>
                </a:tc>
                <a:tc>
                  <a:txBody>
                    <a:bodyPr/>
                    <a:lstStyle/>
                    <a:p>
                      <a:r>
                        <a:rPr lang="en-US"/>
                        <a:t>Responsibilities</a:t>
                      </a:r>
                    </a:p>
                  </a:txBody>
                  <a:tcPr anchor="ctr"/>
                </a:tc>
                <a:extLst>
                  <a:ext uri="{0D108BD9-81ED-4DB2-BD59-A6C34878D82A}">
                    <a16:rowId xmlns:a16="http://schemas.microsoft.com/office/drawing/2014/main" val="4157398529"/>
                  </a:ext>
                </a:extLst>
              </a:tr>
              <a:tr h="583572">
                <a:tc>
                  <a:txBody>
                    <a:bodyPr/>
                    <a:lstStyle/>
                    <a:p>
                      <a:r>
                        <a:rPr lang="en-US" dirty="0"/>
                        <a:t>Mohamed Waled </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Analyst, Visualization Specialist</a:t>
                      </a:r>
                    </a:p>
                  </a:txBody>
                  <a:tcPr anchor="ctr"/>
                </a:tc>
                <a:tc>
                  <a:txBody>
                    <a:bodyPr/>
                    <a:lstStyle/>
                    <a:p>
                      <a:r>
                        <a:rPr lang="en-US" dirty="0"/>
                        <a:t>Data cleaning, EDA, visualization</a:t>
                      </a:r>
                    </a:p>
                  </a:txBody>
                  <a:tcPr anchor="ctr"/>
                </a:tc>
                <a:extLst>
                  <a:ext uri="{0D108BD9-81ED-4DB2-BD59-A6C34878D82A}">
                    <a16:rowId xmlns:a16="http://schemas.microsoft.com/office/drawing/2014/main" val="2249341291"/>
                  </a:ext>
                </a:extLst>
              </a:tr>
              <a:tr h="583572">
                <a:tc>
                  <a:txBody>
                    <a:bodyPr/>
                    <a:lstStyle/>
                    <a:p>
                      <a:r>
                        <a:rPr lang="en-US" dirty="0"/>
                        <a:t>Nourhan Farag</a:t>
                      </a:r>
                    </a:p>
                  </a:txBody>
                  <a:tcPr anchor="ctr"/>
                </a:tc>
                <a:tc>
                  <a:txBody>
                    <a:bodyPr/>
                    <a:lstStyle/>
                    <a:p>
                      <a:r>
                        <a:rPr lang="en-US" dirty="0"/>
                        <a:t>Visualization Specialist, Data Analyst</a:t>
                      </a:r>
                    </a:p>
                  </a:txBody>
                  <a:tcPr anchor="ctr"/>
                </a:tc>
                <a:tc>
                  <a:txBody>
                    <a:bodyPr/>
                    <a:lstStyle/>
                    <a:p>
                      <a:r>
                        <a:rPr lang="en-US" dirty="0"/>
                        <a:t>Creating graphs using Seaborn/</a:t>
                      </a:r>
                      <a:r>
                        <a:rPr lang="en-US" dirty="0" err="1"/>
                        <a:t>Plotly</a:t>
                      </a:r>
                      <a:endParaRPr lang="en-US" dirty="0"/>
                    </a:p>
                  </a:txBody>
                  <a:tcPr anchor="ctr"/>
                </a:tc>
                <a:extLst>
                  <a:ext uri="{0D108BD9-81ED-4DB2-BD59-A6C34878D82A}">
                    <a16:rowId xmlns:a16="http://schemas.microsoft.com/office/drawing/2014/main" val="4188759149"/>
                  </a:ext>
                </a:extLst>
              </a:tr>
              <a:tr h="583572">
                <a:tc>
                  <a:txBody>
                    <a:bodyPr/>
                    <a:lstStyle/>
                    <a:p>
                      <a:r>
                        <a:rPr lang="en-US" dirty="0"/>
                        <a:t>Basant Yasser</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Documentation Lead, Visualization Specialist.</a:t>
                      </a:r>
                    </a:p>
                  </a:txBody>
                  <a:tcPr anchor="ctr"/>
                </a:tc>
                <a:tc>
                  <a:txBody>
                    <a:bodyPr/>
                    <a:lstStyle/>
                    <a:p>
                      <a:r>
                        <a:rPr lang="en-US" dirty="0"/>
                        <a:t>Preparing report and presentation, , visualization</a:t>
                      </a:r>
                    </a:p>
                  </a:txBody>
                  <a:tcPr anchor="ctr"/>
                </a:tc>
                <a:extLst>
                  <a:ext uri="{0D108BD9-81ED-4DB2-BD59-A6C34878D82A}">
                    <a16:rowId xmlns:a16="http://schemas.microsoft.com/office/drawing/2014/main" val="4191492709"/>
                  </a:ext>
                </a:extLst>
              </a:tr>
              <a:tr h="583572">
                <a:tc>
                  <a:txBody>
                    <a:bodyPr/>
                    <a:lstStyle/>
                    <a:p>
                      <a:r>
                        <a:rPr lang="en-US" dirty="0"/>
                        <a:t>Doha Mostafa</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Visualization Specialist, Data Analyst</a:t>
                      </a:r>
                    </a:p>
                  </a:txBody>
                  <a:tcPr anchor="ctr"/>
                </a:tc>
                <a:tc>
                  <a:txBody>
                    <a:bodyPr/>
                    <a:lstStyle/>
                    <a:p>
                      <a:r>
                        <a:rPr lang="en-US" dirty="0"/>
                        <a:t>EDA, Visualization</a:t>
                      </a:r>
                    </a:p>
                  </a:txBody>
                  <a:tcPr anchor="ctr"/>
                </a:tc>
                <a:extLst>
                  <a:ext uri="{0D108BD9-81ED-4DB2-BD59-A6C34878D82A}">
                    <a16:rowId xmlns:a16="http://schemas.microsoft.com/office/drawing/2014/main" val="3748970511"/>
                  </a:ext>
                </a:extLst>
              </a:tr>
              <a:tr h="583572">
                <a:tc>
                  <a:txBody>
                    <a:bodyPr/>
                    <a:lstStyle/>
                    <a:p>
                      <a:r>
                        <a:rPr lang="en-US" dirty="0"/>
                        <a:t>Abdelrahman Yasser</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Documentation Lead, Data Analyst.</a:t>
                      </a:r>
                    </a:p>
                  </a:txBody>
                  <a:tcPr anchor="ctr"/>
                </a:tc>
                <a:tc>
                  <a:txBody>
                    <a:bodyPr/>
                    <a:lstStyle/>
                    <a:p>
                      <a:r>
                        <a:rPr lang="en-US" dirty="0"/>
                        <a:t>Visualization, preparing report </a:t>
                      </a:r>
                    </a:p>
                  </a:txBody>
                  <a:tcPr anchor="ctr"/>
                </a:tc>
                <a:extLst>
                  <a:ext uri="{0D108BD9-81ED-4DB2-BD59-A6C34878D82A}">
                    <a16:rowId xmlns:a16="http://schemas.microsoft.com/office/drawing/2014/main" val="1020345288"/>
                  </a:ext>
                </a:extLst>
              </a:tr>
            </a:tbl>
          </a:graphicData>
        </a:graphic>
      </p:graphicFrame>
      <p:pic>
        <p:nvPicPr>
          <p:cNvPr id="7" name="Picture 6">
            <a:extLst>
              <a:ext uri="{FF2B5EF4-FFF2-40B4-BE49-F238E27FC236}">
                <a16:creationId xmlns:a16="http://schemas.microsoft.com/office/drawing/2014/main" id="{CF5456AD-F384-2B1F-F4C2-DFF98FA599D3}"/>
              </a:ext>
            </a:extLst>
          </p:cNvPr>
          <p:cNvPicPr>
            <a:picLocks noChangeAspect="1"/>
          </p:cNvPicPr>
          <p:nvPr/>
        </p:nvPicPr>
        <p:blipFill>
          <a:blip r:embed="rId2"/>
          <a:stretch>
            <a:fillRect/>
          </a:stretch>
        </p:blipFill>
        <p:spPr>
          <a:xfrm>
            <a:off x="1524000" y="416031"/>
            <a:ext cx="1948665" cy="1948665"/>
          </a:xfrm>
          <a:prstGeom prst="rect">
            <a:avLst/>
          </a:prstGeom>
        </p:spPr>
      </p:pic>
      <p:grpSp>
        <p:nvGrpSpPr>
          <p:cNvPr id="8" name="Google Shape;542;p38">
            <a:extLst>
              <a:ext uri="{FF2B5EF4-FFF2-40B4-BE49-F238E27FC236}">
                <a16:creationId xmlns:a16="http://schemas.microsoft.com/office/drawing/2014/main" id="{137B7E98-FCA9-1B50-DAF7-1618070C6BC7}"/>
              </a:ext>
            </a:extLst>
          </p:cNvPr>
          <p:cNvGrpSpPr/>
          <p:nvPr/>
        </p:nvGrpSpPr>
        <p:grpSpPr>
          <a:xfrm>
            <a:off x="1734332" y="6372865"/>
            <a:ext cx="1021756" cy="332094"/>
            <a:chOff x="7289663" y="3996131"/>
            <a:chExt cx="1021756" cy="332094"/>
          </a:xfrm>
        </p:grpSpPr>
        <p:sp>
          <p:nvSpPr>
            <p:cNvPr id="9" name="Google Shape;543;p38">
              <a:extLst>
                <a:ext uri="{FF2B5EF4-FFF2-40B4-BE49-F238E27FC236}">
                  <a16:creationId xmlns:a16="http://schemas.microsoft.com/office/drawing/2014/main" id="{199E9D1C-C63C-970F-33D8-FE9320ABAE72}"/>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4;p38">
              <a:extLst>
                <a:ext uri="{FF2B5EF4-FFF2-40B4-BE49-F238E27FC236}">
                  <a16:creationId xmlns:a16="http://schemas.microsoft.com/office/drawing/2014/main" id="{1E1D3623-EC17-A1E9-235D-D35E153894E8}"/>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5;p38">
              <a:extLst>
                <a:ext uri="{FF2B5EF4-FFF2-40B4-BE49-F238E27FC236}">
                  <a16:creationId xmlns:a16="http://schemas.microsoft.com/office/drawing/2014/main" id="{8B598E0E-827B-2A18-18EE-EB303721E10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p38">
              <a:extLst>
                <a:ext uri="{FF2B5EF4-FFF2-40B4-BE49-F238E27FC236}">
                  <a16:creationId xmlns:a16="http://schemas.microsoft.com/office/drawing/2014/main" id="{F3E2035E-F054-0B56-6BB4-E1450CC9D6BA}"/>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7;p38">
              <a:extLst>
                <a:ext uri="{FF2B5EF4-FFF2-40B4-BE49-F238E27FC236}">
                  <a16:creationId xmlns:a16="http://schemas.microsoft.com/office/drawing/2014/main" id="{FAB2EB0A-1779-3A02-9BDD-F0584FC40DDC}"/>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999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A52001-7D7A-DE61-32A2-52AA5E0319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itle 1">
            <a:extLst>
              <a:ext uri="{FF2B5EF4-FFF2-40B4-BE49-F238E27FC236}">
                <a16:creationId xmlns:a16="http://schemas.microsoft.com/office/drawing/2014/main" id="{AE923176-0B52-C3B1-0B84-D69EB2251594}"/>
              </a:ext>
            </a:extLst>
          </p:cNvPr>
          <p:cNvSpPr txBox="1">
            <a:spLocks/>
          </p:cNvSpPr>
          <p:nvPr/>
        </p:nvSpPr>
        <p:spPr>
          <a:xfrm>
            <a:off x="1110839" y="2705235"/>
            <a:ext cx="3535500" cy="182255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1"/>
                </a:solidFill>
              </a:rPr>
              <a:t>Thank You !</a:t>
            </a:r>
          </a:p>
        </p:txBody>
      </p:sp>
      <p:pic>
        <p:nvPicPr>
          <p:cNvPr id="6" name="Picture 5">
            <a:extLst>
              <a:ext uri="{FF2B5EF4-FFF2-40B4-BE49-F238E27FC236}">
                <a16:creationId xmlns:a16="http://schemas.microsoft.com/office/drawing/2014/main" id="{51937041-BA52-516A-E0D8-A069DAE9A68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Lst>
          </a:blip>
          <a:stretch>
            <a:fillRect/>
          </a:stretch>
        </p:blipFill>
        <p:spPr>
          <a:xfrm>
            <a:off x="6096000" y="-17832"/>
            <a:ext cx="5870373" cy="6307628"/>
          </a:xfrm>
          <a:prstGeom prst="rect">
            <a:avLst/>
          </a:prstGeom>
        </p:spPr>
      </p:pic>
      <p:grpSp>
        <p:nvGrpSpPr>
          <p:cNvPr id="2" name="Google Shape;542;p38">
            <a:extLst>
              <a:ext uri="{FF2B5EF4-FFF2-40B4-BE49-F238E27FC236}">
                <a16:creationId xmlns:a16="http://schemas.microsoft.com/office/drawing/2014/main" id="{FB1B867D-F91A-829C-728D-286B243E2BA9}"/>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35CB5B2E-CF0B-0BAB-8E1F-98F9ABDEEF6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4;p38">
              <a:extLst>
                <a:ext uri="{FF2B5EF4-FFF2-40B4-BE49-F238E27FC236}">
                  <a16:creationId xmlns:a16="http://schemas.microsoft.com/office/drawing/2014/main" id="{4936426C-8119-9274-B6B0-0E92C5362AA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5;p38">
              <a:extLst>
                <a:ext uri="{FF2B5EF4-FFF2-40B4-BE49-F238E27FC236}">
                  <a16:creationId xmlns:a16="http://schemas.microsoft.com/office/drawing/2014/main" id="{8B2AB719-2CF2-7180-50FC-E8419E370006}"/>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6;p38">
              <a:extLst>
                <a:ext uri="{FF2B5EF4-FFF2-40B4-BE49-F238E27FC236}">
                  <a16:creationId xmlns:a16="http://schemas.microsoft.com/office/drawing/2014/main" id="{2464AEE1-C8DB-D66E-A903-C90416C7B434}"/>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7;p38">
              <a:extLst>
                <a:ext uri="{FF2B5EF4-FFF2-40B4-BE49-F238E27FC236}">
                  <a16:creationId xmlns:a16="http://schemas.microsoft.com/office/drawing/2014/main" id="{F8D32DE0-4C83-DEB5-1A33-F109D24DBC7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010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B067D5-A25D-064A-AE7E-BF91BA74A173}"/>
              </a:ext>
            </a:extLst>
          </p:cNvPr>
          <p:cNvSpPr>
            <a:spLocks noGrp="1"/>
          </p:cNvSpPr>
          <p:nvPr>
            <p:ph type="sldNum" idx="12"/>
          </p:nvPr>
        </p:nvSpPr>
        <p:spPr>
          <a:xfrm>
            <a:off x="8703197" y="6194305"/>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5" name="Google Shape;529;p37">
            <a:extLst>
              <a:ext uri="{FF2B5EF4-FFF2-40B4-BE49-F238E27FC236}">
                <a16:creationId xmlns:a16="http://schemas.microsoft.com/office/drawing/2014/main" id="{69116DFD-BFA4-9505-C06C-194E32E61129}"/>
              </a:ext>
            </a:extLst>
          </p:cNvPr>
          <p:cNvGrpSpPr/>
          <p:nvPr/>
        </p:nvGrpSpPr>
        <p:grpSpPr>
          <a:xfrm>
            <a:off x="5874692" y="2116451"/>
            <a:ext cx="609540" cy="583574"/>
            <a:chOff x="3105300" y="593625"/>
            <a:chExt cx="256800" cy="245850"/>
          </a:xfrm>
          <a:solidFill>
            <a:schemeClr val="accent1"/>
          </a:solidFill>
        </p:grpSpPr>
        <p:sp>
          <p:nvSpPr>
            <p:cNvPr id="6" name="Google Shape;530;p37">
              <a:extLst>
                <a:ext uri="{FF2B5EF4-FFF2-40B4-BE49-F238E27FC236}">
                  <a16:creationId xmlns:a16="http://schemas.microsoft.com/office/drawing/2014/main" id="{17A3FC49-34AD-2E0D-FB76-E8AE66FEC0D2}"/>
                </a:ext>
              </a:extLst>
            </p:cNvPr>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1;p37">
              <a:extLst>
                <a:ext uri="{FF2B5EF4-FFF2-40B4-BE49-F238E27FC236}">
                  <a16:creationId xmlns:a16="http://schemas.microsoft.com/office/drawing/2014/main" id="{DD3DB1E9-262F-6A8E-B6BF-98DB677175E3}"/>
                </a:ext>
              </a:extLst>
            </p:cNvPr>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2;p37">
              <a:extLst>
                <a:ext uri="{FF2B5EF4-FFF2-40B4-BE49-F238E27FC236}">
                  <a16:creationId xmlns:a16="http://schemas.microsoft.com/office/drawing/2014/main" id="{32E145A1-5B86-5252-9EC5-0A17B0F62EAB}"/>
                </a:ext>
              </a:extLst>
            </p:cNvPr>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37">
              <a:extLst>
                <a:ext uri="{FF2B5EF4-FFF2-40B4-BE49-F238E27FC236}">
                  <a16:creationId xmlns:a16="http://schemas.microsoft.com/office/drawing/2014/main" id="{6D9FCCF0-FE13-E0B2-FD9B-576B504D410A}"/>
                </a:ext>
              </a:extLst>
            </p:cNvPr>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12;p37">
            <a:extLst>
              <a:ext uri="{FF2B5EF4-FFF2-40B4-BE49-F238E27FC236}">
                <a16:creationId xmlns:a16="http://schemas.microsoft.com/office/drawing/2014/main" id="{E132C2F7-42D4-43E5-2CDD-0C7D8738E628}"/>
              </a:ext>
            </a:extLst>
          </p:cNvPr>
          <p:cNvGrpSpPr/>
          <p:nvPr/>
        </p:nvGrpSpPr>
        <p:grpSpPr>
          <a:xfrm>
            <a:off x="7479613" y="942681"/>
            <a:ext cx="4137935" cy="4972638"/>
            <a:chOff x="4689056" y="170858"/>
            <a:chExt cx="4137935" cy="4972638"/>
          </a:xfrm>
        </p:grpSpPr>
        <p:grpSp>
          <p:nvGrpSpPr>
            <p:cNvPr id="11" name="Google Shape;413;p37">
              <a:extLst>
                <a:ext uri="{FF2B5EF4-FFF2-40B4-BE49-F238E27FC236}">
                  <a16:creationId xmlns:a16="http://schemas.microsoft.com/office/drawing/2014/main" id="{ABD0382E-9164-69DC-AC98-7D34E490D4A6}"/>
                </a:ext>
              </a:extLst>
            </p:cNvPr>
            <p:cNvGrpSpPr/>
            <p:nvPr/>
          </p:nvGrpSpPr>
          <p:grpSpPr>
            <a:xfrm>
              <a:off x="5313076" y="1838325"/>
              <a:ext cx="3440772" cy="3305172"/>
              <a:chOff x="10381150" y="1238900"/>
              <a:chExt cx="4415775" cy="4241750"/>
            </a:xfrm>
          </p:grpSpPr>
          <p:sp>
            <p:nvSpPr>
              <p:cNvPr id="47" name="Google Shape;414;p37">
                <a:extLst>
                  <a:ext uri="{FF2B5EF4-FFF2-40B4-BE49-F238E27FC236}">
                    <a16:creationId xmlns:a16="http://schemas.microsoft.com/office/drawing/2014/main" id="{3BF0AE44-922B-292E-A581-33E5219E6CC2}"/>
                  </a:ext>
                </a:extLst>
              </p:cNvPr>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415;p37">
                <a:extLst>
                  <a:ext uri="{FF2B5EF4-FFF2-40B4-BE49-F238E27FC236}">
                    <a16:creationId xmlns:a16="http://schemas.microsoft.com/office/drawing/2014/main" id="{E3CE7AF5-0436-6580-0312-C29198B367CB}"/>
                  </a:ext>
                </a:extLst>
              </p:cNvPr>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416;p37">
                <a:extLst>
                  <a:ext uri="{FF2B5EF4-FFF2-40B4-BE49-F238E27FC236}">
                    <a16:creationId xmlns:a16="http://schemas.microsoft.com/office/drawing/2014/main" id="{B0FBB95D-CD20-04F0-6044-FFB74CE8D273}"/>
                  </a:ext>
                </a:extLst>
              </p:cNvPr>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417;p37">
                <a:extLst>
                  <a:ext uri="{FF2B5EF4-FFF2-40B4-BE49-F238E27FC236}">
                    <a16:creationId xmlns:a16="http://schemas.microsoft.com/office/drawing/2014/main" id="{537FCE71-6500-1CF5-A4D7-EA6C369C2A97}"/>
                  </a:ext>
                </a:extLst>
              </p:cNvPr>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18;p37">
                <a:extLst>
                  <a:ext uri="{FF2B5EF4-FFF2-40B4-BE49-F238E27FC236}">
                    <a16:creationId xmlns:a16="http://schemas.microsoft.com/office/drawing/2014/main" id="{41F97A35-F413-4D93-3769-CD21D7792A01}"/>
                  </a:ext>
                </a:extLst>
              </p:cNvPr>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rgbClr val="FFFFFF"/>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19;p37">
                <a:extLst>
                  <a:ext uri="{FF2B5EF4-FFF2-40B4-BE49-F238E27FC236}">
                    <a16:creationId xmlns:a16="http://schemas.microsoft.com/office/drawing/2014/main" id="{02CEAB02-614E-EBF3-0B5E-A2B5F2E6535A}"/>
                  </a:ext>
                </a:extLst>
              </p:cNvPr>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rgbClr val="0906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20;p37">
                <a:extLst>
                  <a:ext uri="{FF2B5EF4-FFF2-40B4-BE49-F238E27FC236}">
                    <a16:creationId xmlns:a16="http://schemas.microsoft.com/office/drawing/2014/main" id="{ADCF08C6-8864-F188-B150-E1202586A623}"/>
                  </a:ext>
                </a:extLst>
              </p:cNvPr>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21;p37">
                <a:extLst>
                  <a:ext uri="{FF2B5EF4-FFF2-40B4-BE49-F238E27FC236}">
                    <a16:creationId xmlns:a16="http://schemas.microsoft.com/office/drawing/2014/main" id="{663A1608-D0D9-04DD-48A4-262350CD744F}"/>
                  </a:ext>
                </a:extLst>
              </p:cNvPr>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22;p37">
                <a:extLst>
                  <a:ext uri="{FF2B5EF4-FFF2-40B4-BE49-F238E27FC236}">
                    <a16:creationId xmlns:a16="http://schemas.microsoft.com/office/drawing/2014/main" id="{9E391E74-E4F1-EE48-F4F8-AD24DE4C9077}"/>
                  </a:ext>
                </a:extLst>
              </p:cNvPr>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23;p37">
                <a:extLst>
                  <a:ext uri="{FF2B5EF4-FFF2-40B4-BE49-F238E27FC236}">
                    <a16:creationId xmlns:a16="http://schemas.microsoft.com/office/drawing/2014/main" id="{1594D76F-0E26-2895-5B1C-E45316D0557D}"/>
                  </a:ext>
                </a:extLst>
              </p:cNvPr>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24;p37">
                <a:extLst>
                  <a:ext uri="{FF2B5EF4-FFF2-40B4-BE49-F238E27FC236}">
                    <a16:creationId xmlns:a16="http://schemas.microsoft.com/office/drawing/2014/main" id="{6A62A359-FA84-0A0F-E682-7535F18E79AB}"/>
                  </a:ext>
                </a:extLst>
              </p:cNvPr>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25;p37">
                <a:extLst>
                  <a:ext uri="{FF2B5EF4-FFF2-40B4-BE49-F238E27FC236}">
                    <a16:creationId xmlns:a16="http://schemas.microsoft.com/office/drawing/2014/main" id="{1EA3337D-FD4E-2E8B-17AF-284C72AE2A39}"/>
                  </a:ext>
                </a:extLst>
              </p:cNvPr>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26;p37">
                <a:extLst>
                  <a:ext uri="{FF2B5EF4-FFF2-40B4-BE49-F238E27FC236}">
                    <a16:creationId xmlns:a16="http://schemas.microsoft.com/office/drawing/2014/main" id="{C0C59037-2FD9-F513-B219-5C4D3D7638D7}"/>
                  </a:ext>
                </a:extLst>
              </p:cNvPr>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27;p37">
                <a:extLst>
                  <a:ext uri="{FF2B5EF4-FFF2-40B4-BE49-F238E27FC236}">
                    <a16:creationId xmlns:a16="http://schemas.microsoft.com/office/drawing/2014/main" id="{8461F90F-5F72-5EF6-9080-62EC897C9C36}"/>
                  </a:ext>
                </a:extLst>
              </p:cNvPr>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28;p37">
                <a:extLst>
                  <a:ext uri="{FF2B5EF4-FFF2-40B4-BE49-F238E27FC236}">
                    <a16:creationId xmlns:a16="http://schemas.microsoft.com/office/drawing/2014/main" id="{38D88CE7-149B-586E-F2EA-DB246CA52A7F}"/>
                  </a:ext>
                </a:extLst>
              </p:cNvPr>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2" name="Google Shape;429;p37">
                <a:extLst>
                  <a:ext uri="{FF2B5EF4-FFF2-40B4-BE49-F238E27FC236}">
                    <a16:creationId xmlns:a16="http://schemas.microsoft.com/office/drawing/2014/main" id="{F63B7612-01A2-7A34-D72A-B1640AD72BF9}"/>
                  </a:ext>
                </a:extLst>
              </p:cNvPr>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30;p37">
                <a:extLst>
                  <a:ext uri="{FF2B5EF4-FFF2-40B4-BE49-F238E27FC236}">
                    <a16:creationId xmlns:a16="http://schemas.microsoft.com/office/drawing/2014/main" id="{47F172F2-18BD-3CFA-C37E-F252275D56E5}"/>
                  </a:ext>
                </a:extLst>
              </p:cNvPr>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431;p37">
                <a:extLst>
                  <a:ext uri="{FF2B5EF4-FFF2-40B4-BE49-F238E27FC236}">
                    <a16:creationId xmlns:a16="http://schemas.microsoft.com/office/drawing/2014/main" id="{8A694F04-9B29-2D48-1F4B-E049D3C8B867}"/>
                  </a:ext>
                </a:extLst>
              </p:cNvPr>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432;p37">
                <a:extLst>
                  <a:ext uri="{FF2B5EF4-FFF2-40B4-BE49-F238E27FC236}">
                    <a16:creationId xmlns:a16="http://schemas.microsoft.com/office/drawing/2014/main" id="{D583D005-73E1-44B9-0CF5-12A0A64B2054}"/>
                  </a:ext>
                </a:extLst>
              </p:cNvPr>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433;p37">
                <a:extLst>
                  <a:ext uri="{FF2B5EF4-FFF2-40B4-BE49-F238E27FC236}">
                    <a16:creationId xmlns:a16="http://schemas.microsoft.com/office/drawing/2014/main" id="{10435536-7558-3A84-4D7C-2E4C1088FE00}"/>
                  </a:ext>
                </a:extLst>
              </p:cNvPr>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434;p37">
                <a:extLst>
                  <a:ext uri="{FF2B5EF4-FFF2-40B4-BE49-F238E27FC236}">
                    <a16:creationId xmlns:a16="http://schemas.microsoft.com/office/drawing/2014/main" id="{47F1238A-D74E-D380-210B-504FB489D8D4}"/>
                  </a:ext>
                </a:extLst>
              </p:cNvPr>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435;p37">
                <a:extLst>
                  <a:ext uri="{FF2B5EF4-FFF2-40B4-BE49-F238E27FC236}">
                    <a16:creationId xmlns:a16="http://schemas.microsoft.com/office/drawing/2014/main" id="{03CD31CD-C6F0-5AAE-6583-D60D8663B0C2}"/>
                  </a:ext>
                </a:extLst>
              </p:cNvPr>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436;p37">
                <a:extLst>
                  <a:ext uri="{FF2B5EF4-FFF2-40B4-BE49-F238E27FC236}">
                    <a16:creationId xmlns:a16="http://schemas.microsoft.com/office/drawing/2014/main" id="{9823C4BF-1720-D752-B500-A15933767AAC}"/>
                  </a:ext>
                </a:extLst>
              </p:cNvPr>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437;p37">
                <a:extLst>
                  <a:ext uri="{FF2B5EF4-FFF2-40B4-BE49-F238E27FC236}">
                    <a16:creationId xmlns:a16="http://schemas.microsoft.com/office/drawing/2014/main" id="{BA1296BA-26CE-3E19-E5A6-40665BCB11F4}"/>
                  </a:ext>
                </a:extLst>
              </p:cNvPr>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438;p37">
                <a:extLst>
                  <a:ext uri="{FF2B5EF4-FFF2-40B4-BE49-F238E27FC236}">
                    <a16:creationId xmlns:a16="http://schemas.microsoft.com/office/drawing/2014/main" id="{49E92FC1-0F1E-ABB5-1604-382ED1005D66}"/>
                  </a:ext>
                </a:extLst>
              </p:cNvPr>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439;p37">
                <a:extLst>
                  <a:ext uri="{FF2B5EF4-FFF2-40B4-BE49-F238E27FC236}">
                    <a16:creationId xmlns:a16="http://schemas.microsoft.com/office/drawing/2014/main" id="{F884FD4A-4704-E52D-077D-6E99A31B2D92}"/>
                  </a:ext>
                </a:extLst>
              </p:cNvPr>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440;p37">
                <a:extLst>
                  <a:ext uri="{FF2B5EF4-FFF2-40B4-BE49-F238E27FC236}">
                    <a16:creationId xmlns:a16="http://schemas.microsoft.com/office/drawing/2014/main" id="{0F4DCC51-DEC8-0593-92BB-F2D99B7DCAC8}"/>
                  </a:ext>
                </a:extLst>
              </p:cNvPr>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441;p37">
                <a:extLst>
                  <a:ext uri="{FF2B5EF4-FFF2-40B4-BE49-F238E27FC236}">
                    <a16:creationId xmlns:a16="http://schemas.microsoft.com/office/drawing/2014/main" id="{8BF705D8-4006-40C3-EF73-8BAD3C866C6F}"/>
                  </a:ext>
                </a:extLst>
              </p:cNvPr>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442;p37">
                <a:extLst>
                  <a:ext uri="{FF2B5EF4-FFF2-40B4-BE49-F238E27FC236}">
                    <a16:creationId xmlns:a16="http://schemas.microsoft.com/office/drawing/2014/main" id="{B06263FC-C076-2B7E-DA86-B9A6220F93FA}"/>
                  </a:ext>
                </a:extLst>
              </p:cNvPr>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443;p37">
                <a:extLst>
                  <a:ext uri="{FF2B5EF4-FFF2-40B4-BE49-F238E27FC236}">
                    <a16:creationId xmlns:a16="http://schemas.microsoft.com/office/drawing/2014/main" id="{BD3F4EBF-5D74-9B21-6AA7-B9F475989FDB}"/>
                  </a:ext>
                </a:extLst>
              </p:cNvPr>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rgbClr val="0D092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444;p37">
                <a:extLst>
                  <a:ext uri="{FF2B5EF4-FFF2-40B4-BE49-F238E27FC236}">
                    <a16:creationId xmlns:a16="http://schemas.microsoft.com/office/drawing/2014/main" id="{8745DC35-8C9E-19D2-B80D-C7D55D4D22AC}"/>
                  </a:ext>
                </a:extLst>
              </p:cNvPr>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445;p37">
                <a:extLst>
                  <a:ext uri="{FF2B5EF4-FFF2-40B4-BE49-F238E27FC236}">
                    <a16:creationId xmlns:a16="http://schemas.microsoft.com/office/drawing/2014/main" id="{20105AFB-1DFA-0EEB-60BE-89EE698E383B}"/>
                  </a:ext>
                </a:extLst>
              </p:cNvPr>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446;p37">
                <a:extLst>
                  <a:ext uri="{FF2B5EF4-FFF2-40B4-BE49-F238E27FC236}">
                    <a16:creationId xmlns:a16="http://schemas.microsoft.com/office/drawing/2014/main" id="{63318745-6E47-FB13-8267-5890E521CF0C}"/>
                  </a:ext>
                </a:extLst>
              </p:cNvPr>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rgbClr val="3333B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447;p37">
                <a:extLst>
                  <a:ext uri="{FF2B5EF4-FFF2-40B4-BE49-F238E27FC236}">
                    <a16:creationId xmlns:a16="http://schemas.microsoft.com/office/drawing/2014/main" id="{5A8EDC1D-70C2-D8B8-B085-8082031AD30C}"/>
                  </a:ext>
                </a:extLst>
              </p:cNvPr>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448;p37">
                <a:extLst>
                  <a:ext uri="{FF2B5EF4-FFF2-40B4-BE49-F238E27FC236}">
                    <a16:creationId xmlns:a16="http://schemas.microsoft.com/office/drawing/2014/main" id="{91271713-D9C4-A3D5-9A68-E4426269268D}"/>
                  </a:ext>
                </a:extLst>
              </p:cNvPr>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449;p37">
                <a:extLst>
                  <a:ext uri="{FF2B5EF4-FFF2-40B4-BE49-F238E27FC236}">
                    <a16:creationId xmlns:a16="http://schemas.microsoft.com/office/drawing/2014/main" id="{3D9E86B2-056D-BBDA-0D54-C8813FD858FD}"/>
                  </a:ext>
                </a:extLst>
              </p:cNvPr>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450;p37">
                <a:extLst>
                  <a:ext uri="{FF2B5EF4-FFF2-40B4-BE49-F238E27FC236}">
                    <a16:creationId xmlns:a16="http://schemas.microsoft.com/office/drawing/2014/main" id="{626E8F4E-6AAB-B1C5-550B-93487E882004}"/>
                  </a:ext>
                </a:extLst>
              </p:cNvPr>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rgbClr val="3333B8"/>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451;p37">
                <a:extLst>
                  <a:ext uri="{FF2B5EF4-FFF2-40B4-BE49-F238E27FC236}">
                    <a16:creationId xmlns:a16="http://schemas.microsoft.com/office/drawing/2014/main" id="{D9247A1B-BA09-D595-19CC-B8021A225832}"/>
                  </a:ext>
                </a:extLst>
              </p:cNvPr>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452;p37">
                <a:extLst>
                  <a:ext uri="{FF2B5EF4-FFF2-40B4-BE49-F238E27FC236}">
                    <a16:creationId xmlns:a16="http://schemas.microsoft.com/office/drawing/2014/main" id="{C482E46B-AF5E-95A0-2DB5-1A372F4537FB}"/>
                  </a:ext>
                </a:extLst>
              </p:cNvPr>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453;p37">
                <a:extLst>
                  <a:ext uri="{FF2B5EF4-FFF2-40B4-BE49-F238E27FC236}">
                    <a16:creationId xmlns:a16="http://schemas.microsoft.com/office/drawing/2014/main" id="{E7F124CE-5C41-4BB6-7BD2-155DA0D8C2E6}"/>
                  </a:ext>
                </a:extLst>
              </p:cNvPr>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454;p37">
                <a:extLst>
                  <a:ext uri="{FF2B5EF4-FFF2-40B4-BE49-F238E27FC236}">
                    <a16:creationId xmlns:a16="http://schemas.microsoft.com/office/drawing/2014/main" id="{934ECBA8-2864-4965-DD3F-BB3E03C8F5E9}"/>
                  </a:ext>
                </a:extLst>
              </p:cNvPr>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455;p37">
                <a:extLst>
                  <a:ext uri="{FF2B5EF4-FFF2-40B4-BE49-F238E27FC236}">
                    <a16:creationId xmlns:a16="http://schemas.microsoft.com/office/drawing/2014/main" id="{B55963FB-A9B8-FA06-2C62-C93CC6030699}"/>
                  </a:ext>
                </a:extLst>
              </p:cNvPr>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456;p37">
                <a:extLst>
                  <a:ext uri="{FF2B5EF4-FFF2-40B4-BE49-F238E27FC236}">
                    <a16:creationId xmlns:a16="http://schemas.microsoft.com/office/drawing/2014/main" id="{AA9306B5-1049-46E1-E682-CA5214AC8255}"/>
                  </a:ext>
                </a:extLst>
              </p:cNvPr>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457;p37">
                <a:extLst>
                  <a:ext uri="{FF2B5EF4-FFF2-40B4-BE49-F238E27FC236}">
                    <a16:creationId xmlns:a16="http://schemas.microsoft.com/office/drawing/2014/main" id="{E0A5BDAB-92F5-9182-E144-43BE05999254}"/>
                  </a:ext>
                </a:extLst>
              </p:cNvPr>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458;p37">
                <a:extLst>
                  <a:ext uri="{FF2B5EF4-FFF2-40B4-BE49-F238E27FC236}">
                    <a16:creationId xmlns:a16="http://schemas.microsoft.com/office/drawing/2014/main" id="{21613C21-5FD8-786D-83E4-77F796540E89}"/>
                  </a:ext>
                </a:extLst>
              </p:cNvPr>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459;p37">
                <a:extLst>
                  <a:ext uri="{FF2B5EF4-FFF2-40B4-BE49-F238E27FC236}">
                    <a16:creationId xmlns:a16="http://schemas.microsoft.com/office/drawing/2014/main" id="{3942C8AB-7BF4-61FD-F18A-5FA292EBD491}"/>
                  </a:ext>
                </a:extLst>
              </p:cNvPr>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 name="Google Shape;460;p37">
                <a:extLst>
                  <a:ext uri="{FF2B5EF4-FFF2-40B4-BE49-F238E27FC236}">
                    <a16:creationId xmlns:a16="http://schemas.microsoft.com/office/drawing/2014/main" id="{C77239A4-145F-C597-2273-502FDC5DE462}"/>
                  </a:ext>
                </a:extLst>
              </p:cNvPr>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461;p37">
                <a:extLst>
                  <a:ext uri="{FF2B5EF4-FFF2-40B4-BE49-F238E27FC236}">
                    <a16:creationId xmlns:a16="http://schemas.microsoft.com/office/drawing/2014/main" id="{3014D2C3-1A7D-3FDD-A50A-6038C125D469}"/>
                  </a:ext>
                </a:extLst>
              </p:cNvPr>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462;p37">
                <a:extLst>
                  <a:ext uri="{FF2B5EF4-FFF2-40B4-BE49-F238E27FC236}">
                    <a16:creationId xmlns:a16="http://schemas.microsoft.com/office/drawing/2014/main" id="{8FC81351-EEBB-8596-F3BA-60A1DB4EFDFD}"/>
                  </a:ext>
                </a:extLst>
              </p:cNvPr>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463;p37">
                <a:extLst>
                  <a:ext uri="{FF2B5EF4-FFF2-40B4-BE49-F238E27FC236}">
                    <a16:creationId xmlns:a16="http://schemas.microsoft.com/office/drawing/2014/main" id="{F8AF2260-CC2A-99C8-ABEE-A5CB9E53E7F6}"/>
                  </a:ext>
                </a:extLst>
              </p:cNvPr>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464;p37">
                <a:extLst>
                  <a:ext uri="{FF2B5EF4-FFF2-40B4-BE49-F238E27FC236}">
                    <a16:creationId xmlns:a16="http://schemas.microsoft.com/office/drawing/2014/main" id="{CCA88825-37D0-0356-F948-9F439912D11C}"/>
                  </a:ext>
                </a:extLst>
              </p:cNvPr>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465;p37">
                <a:extLst>
                  <a:ext uri="{FF2B5EF4-FFF2-40B4-BE49-F238E27FC236}">
                    <a16:creationId xmlns:a16="http://schemas.microsoft.com/office/drawing/2014/main" id="{2033CA8F-888D-76F3-200A-DC9BCFFEB9A1}"/>
                  </a:ext>
                </a:extLst>
              </p:cNvPr>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466;p37">
                <a:extLst>
                  <a:ext uri="{FF2B5EF4-FFF2-40B4-BE49-F238E27FC236}">
                    <a16:creationId xmlns:a16="http://schemas.microsoft.com/office/drawing/2014/main" id="{3510ADBB-60D2-7367-EFB3-52BE6C546B68}"/>
                  </a:ext>
                </a:extLst>
              </p:cNvPr>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467;p37">
                <a:extLst>
                  <a:ext uri="{FF2B5EF4-FFF2-40B4-BE49-F238E27FC236}">
                    <a16:creationId xmlns:a16="http://schemas.microsoft.com/office/drawing/2014/main" id="{B58022FC-ABF2-0BEC-823A-A144FCE94610}"/>
                  </a:ext>
                </a:extLst>
              </p:cNvPr>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468;p37">
                <a:extLst>
                  <a:ext uri="{FF2B5EF4-FFF2-40B4-BE49-F238E27FC236}">
                    <a16:creationId xmlns:a16="http://schemas.microsoft.com/office/drawing/2014/main" id="{5DB473AB-0952-FC4E-D15D-3324722BDD04}"/>
                  </a:ext>
                </a:extLst>
              </p:cNvPr>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469;p37">
                <a:extLst>
                  <a:ext uri="{FF2B5EF4-FFF2-40B4-BE49-F238E27FC236}">
                    <a16:creationId xmlns:a16="http://schemas.microsoft.com/office/drawing/2014/main" id="{ED82BF34-469E-499A-A86B-727FB911AA5D}"/>
                  </a:ext>
                </a:extLst>
              </p:cNvPr>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470;p37">
                <a:extLst>
                  <a:ext uri="{FF2B5EF4-FFF2-40B4-BE49-F238E27FC236}">
                    <a16:creationId xmlns:a16="http://schemas.microsoft.com/office/drawing/2014/main" id="{BC5D1692-D847-59DF-36E9-0F0696369FE4}"/>
                  </a:ext>
                </a:extLst>
              </p:cNvPr>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471;p37">
                <a:extLst>
                  <a:ext uri="{FF2B5EF4-FFF2-40B4-BE49-F238E27FC236}">
                    <a16:creationId xmlns:a16="http://schemas.microsoft.com/office/drawing/2014/main" id="{6DC80F14-8772-5BE4-EF1D-2309E334DFBD}"/>
                  </a:ext>
                </a:extLst>
              </p:cNvPr>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472;p37">
                <a:extLst>
                  <a:ext uri="{FF2B5EF4-FFF2-40B4-BE49-F238E27FC236}">
                    <a16:creationId xmlns:a16="http://schemas.microsoft.com/office/drawing/2014/main" id="{1C72FEA6-D9F5-A577-D8E6-2A8F097C2598}"/>
                  </a:ext>
                </a:extLst>
              </p:cNvPr>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6" name="Google Shape;473;p37">
                <a:extLst>
                  <a:ext uri="{FF2B5EF4-FFF2-40B4-BE49-F238E27FC236}">
                    <a16:creationId xmlns:a16="http://schemas.microsoft.com/office/drawing/2014/main" id="{CF6E56B1-B110-0663-9510-FBC6A6AD4ACF}"/>
                  </a:ext>
                </a:extLst>
              </p:cNvPr>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474;p37">
                <a:extLst>
                  <a:ext uri="{FF2B5EF4-FFF2-40B4-BE49-F238E27FC236}">
                    <a16:creationId xmlns:a16="http://schemas.microsoft.com/office/drawing/2014/main" id="{6C89D5C6-B993-026D-F358-0DB1DE5F9113}"/>
                  </a:ext>
                </a:extLst>
              </p:cNvPr>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475;p37">
                <a:extLst>
                  <a:ext uri="{FF2B5EF4-FFF2-40B4-BE49-F238E27FC236}">
                    <a16:creationId xmlns:a16="http://schemas.microsoft.com/office/drawing/2014/main" id="{5D430D20-B4E4-289A-5E93-3AD800B76BF2}"/>
                  </a:ext>
                </a:extLst>
              </p:cNvPr>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476;p37">
                <a:extLst>
                  <a:ext uri="{FF2B5EF4-FFF2-40B4-BE49-F238E27FC236}">
                    <a16:creationId xmlns:a16="http://schemas.microsoft.com/office/drawing/2014/main" id="{D35E5DD3-74C1-331B-034E-E080A0722445}"/>
                  </a:ext>
                </a:extLst>
              </p:cNvPr>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477;p37">
                <a:extLst>
                  <a:ext uri="{FF2B5EF4-FFF2-40B4-BE49-F238E27FC236}">
                    <a16:creationId xmlns:a16="http://schemas.microsoft.com/office/drawing/2014/main" id="{67DE5F5E-F914-B206-3E1D-FCBE699707EB}"/>
                  </a:ext>
                </a:extLst>
              </p:cNvPr>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478;p37">
                <a:extLst>
                  <a:ext uri="{FF2B5EF4-FFF2-40B4-BE49-F238E27FC236}">
                    <a16:creationId xmlns:a16="http://schemas.microsoft.com/office/drawing/2014/main" id="{F2AD68E7-2B67-6060-D1E4-A65D120A453A}"/>
                  </a:ext>
                </a:extLst>
              </p:cNvPr>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479;p37">
                <a:extLst>
                  <a:ext uri="{FF2B5EF4-FFF2-40B4-BE49-F238E27FC236}">
                    <a16:creationId xmlns:a16="http://schemas.microsoft.com/office/drawing/2014/main" id="{4AA0FBFC-4FE0-0E55-CA2A-BAB01C2AE766}"/>
                  </a:ext>
                </a:extLst>
              </p:cNvPr>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480;p37">
                <a:extLst>
                  <a:ext uri="{FF2B5EF4-FFF2-40B4-BE49-F238E27FC236}">
                    <a16:creationId xmlns:a16="http://schemas.microsoft.com/office/drawing/2014/main" id="{6684523E-2B46-EB85-AB8B-6DD020F9BDEB}"/>
                  </a:ext>
                </a:extLst>
              </p:cNvPr>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481;p37">
                <a:extLst>
                  <a:ext uri="{FF2B5EF4-FFF2-40B4-BE49-F238E27FC236}">
                    <a16:creationId xmlns:a16="http://schemas.microsoft.com/office/drawing/2014/main" id="{D3587E3E-6AB8-3E90-EFE5-54ECB4FC82AD}"/>
                  </a:ext>
                </a:extLst>
              </p:cNvPr>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482;p37">
                <a:extLst>
                  <a:ext uri="{FF2B5EF4-FFF2-40B4-BE49-F238E27FC236}">
                    <a16:creationId xmlns:a16="http://schemas.microsoft.com/office/drawing/2014/main" id="{2CA337C1-A252-0850-C5F8-81B0C7D63E38}"/>
                  </a:ext>
                </a:extLst>
              </p:cNvPr>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483;p37">
                <a:extLst>
                  <a:ext uri="{FF2B5EF4-FFF2-40B4-BE49-F238E27FC236}">
                    <a16:creationId xmlns:a16="http://schemas.microsoft.com/office/drawing/2014/main" id="{3730B5CD-8E55-5D97-224F-10B998545215}"/>
                  </a:ext>
                </a:extLst>
              </p:cNvPr>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484;p37">
                <a:extLst>
                  <a:ext uri="{FF2B5EF4-FFF2-40B4-BE49-F238E27FC236}">
                    <a16:creationId xmlns:a16="http://schemas.microsoft.com/office/drawing/2014/main" id="{F0384958-FEA7-30DD-CAE7-9D43BB212002}"/>
                  </a:ext>
                </a:extLst>
              </p:cNvPr>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485;p37">
                <a:extLst>
                  <a:ext uri="{FF2B5EF4-FFF2-40B4-BE49-F238E27FC236}">
                    <a16:creationId xmlns:a16="http://schemas.microsoft.com/office/drawing/2014/main" id="{5EDBBCFE-E617-2EB8-BD4B-B75097BA3605}"/>
                  </a:ext>
                </a:extLst>
              </p:cNvPr>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486;p37">
                <a:extLst>
                  <a:ext uri="{FF2B5EF4-FFF2-40B4-BE49-F238E27FC236}">
                    <a16:creationId xmlns:a16="http://schemas.microsoft.com/office/drawing/2014/main" id="{117A3098-E90B-8E36-4F95-484D85F6AED9}"/>
                  </a:ext>
                </a:extLst>
              </p:cNvPr>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2" name="Google Shape;487;p37">
              <a:extLst>
                <a:ext uri="{FF2B5EF4-FFF2-40B4-BE49-F238E27FC236}">
                  <a16:creationId xmlns:a16="http://schemas.microsoft.com/office/drawing/2014/main" id="{335F2522-2F2F-4747-97C3-75277D715EE1}"/>
                </a:ext>
              </a:extLst>
            </p:cNvPr>
            <p:cNvGrpSpPr/>
            <p:nvPr/>
          </p:nvGrpSpPr>
          <p:grpSpPr>
            <a:xfrm>
              <a:off x="6265785" y="1346404"/>
              <a:ext cx="518269" cy="328105"/>
              <a:chOff x="783960" y="4261704"/>
              <a:chExt cx="518269" cy="328105"/>
            </a:xfrm>
          </p:grpSpPr>
          <p:sp>
            <p:nvSpPr>
              <p:cNvPr id="41" name="Google Shape;488;p37">
                <a:extLst>
                  <a:ext uri="{FF2B5EF4-FFF2-40B4-BE49-F238E27FC236}">
                    <a16:creationId xmlns:a16="http://schemas.microsoft.com/office/drawing/2014/main" id="{93FFFC70-5D29-079B-8B6E-E828910B1282}"/>
                  </a:ext>
                </a:extLst>
              </p:cNvPr>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2" name="Google Shape;489;p37">
                <a:extLst>
                  <a:ext uri="{FF2B5EF4-FFF2-40B4-BE49-F238E27FC236}">
                    <a16:creationId xmlns:a16="http://schemas.microsoft.com/office/drawing/2014/main" id="{08244E76-35AB-459A-3E51-0BF80989D32B}"/>
                  </a:ext>
                </a:extLst>
              </p:cNvPr>
              <p:cNvGrpSpPr/>
              <p:nvPr/>
            </p:nvGrpSpPr>
            <p:grpSpPr>
              <a:xfrm>
                <a:off x="783960" y="4261704"/>
                <a:ext cx="518269" cy="328105"/>
                <a:chOff x="783960" y="4261704"/>
                <a:chExt cx="518269" cy="328105"/>
              </a:xfrm>
            </p:grpSpPr>
            <p:sp>
              <p:nvSpPr>
                <p:cNvPr id="43" name="Google Shape;490;p37">
                  <a:extLst>
                    <a:ext uri="{FF2B5EF4-FFF2-40B4-BE49-F238E27FC236}">
                      <a16:creationId xmlns:a16="http://schemas.microsoft.com/office/drawing/2014/main" id="{EAEA69FF-7729-E83B-7803-76785DF05940}"/>
                    </a:ext>
                  </a:extLst>
                </p:cNvPr>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491;p37">
                  <a:extLst>
                    <a:ext uri="{FF2B5EF4-FFF2-40B4-BE49-F238E27FC236}">
                      <a16:creationId xmlns:a16="http://schemas.microsoft.com/office/drawing/2014/main" id="{BF544940-7131-F114-2F01-97D6B324CB44}"/>
                    </a:ext>
                  </a:extLst>
                </p:cNvPr>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492;p37">
                  <a:extLst>
                    <a:ext uri="{FF2B5EF4-FFF2-40B4-BE49-F238E27FC236}">
                      <a16:creationId xmlns:a16="http://schemas.microsoft.com/office/drawing/2014/main" id="{72533C39-CD28-C362-1DC5-9A38C8E0A603}"/>
                    </a:ext>
                  </a:extLst>
                </p:cNvPr>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493;p37">
                  <a:extLst>
                    <a:ext uri="{FF2B5EF4-FFF2-40B4-BE49-F238E27FC236}">
                      <a16:creationId xmlns:a16="http://schemas.microsoft.com/office/drawing/2014/main" id="{E614C40C-43DB-8C14-F004-ADDEED3739BD}"/>
                    </a:ext>
                  </a:extLst>
                </p:cNvPr>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13" name="Google Shape;494;p37">
              <a:extLst>
                <a:ext uri="{FF2B5EF4-FFF2-40B4-BE49-F238E27FC236}">
                  <a16:creationId xmlns:a16="http://schemas.microsoft.com/office/drawing/2014/main" id="{1CD014A1-67FF-5F96-97C9-A9ECE68A2861}"/>
                </a:ext>
              </a:extLst>
            </p:cNvPr>
            <p:cNvGrpSpPr/>
            <p:nvPr/>
          </p:nvGrpSpPr>
          <p:grpSpPr>
            <a:xfrm flipH="1">
              <a:off x="7976238" y="605862"/>
              <a:ext cx="850753" cy="850724"/>
              <a:chOff x="780950" y="891300"/>
              <a:chExt cx="727575" cy="727550"/>
            </a:xfrm>
          </p:grpSpPr>
          <p:sp>
            <p:nvSpPr>
              <p:cNvPr id="34" name="Google Shape;495;p37">
                <a:extLst>
                  <a:ext uri="{FF2B5EF4-FFF2-40B4-BE49-F238E27FC236}">
                    <a16:creationId xmlns:a16="http://schemas.microsoft.com/office/drawing/2014/main" id="{E8EF1D32-4F20-6ABE-1A4A-F51D7489E2B7}"/>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496;p37">
                <a:extLst>
                  <a:ext uri="{FF2B5EF4-FFF2-40B4-BE49-F238E27FC236}">
                    <a16:creationId xmlns:a16="http://schemas.microsoft.com/office/drawing/2014/main" id="{5542ECE6-B71D-4D63-16CE-B923856792F9}"/>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497;p37">
                <a:extLst>
                  <a:ext uri="{FF2B5EF4-FFF2-40B4-BE49-F238E27FC236}">
                    <a16:creationId xmlns:a16="http://schemas.microsoft.com/office/drawing/2014/main" id="{9D93EB07-A49A-E9AF-5662-19A352D6DB70}"/>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498;p37">
                <a:extLst>
                  <a:ext uri="{FF2B5EF4-FFF2-40B4-BE49-F238E27FC236}">
                    <a16:creationId xmlns:a16="http://schemas.microsoft.com/office/drawing/2014/main" id="{7EFFD3B6-648D-97BA-8EF6-2C4EC96B51BC}"/>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499;p37">
                <a:extLst>
                  <a:ext uri="{FF2B5EF4-FFF2-40B4-BE49-F238E27FC236}">
                    <a16:creationId xmlns:a16="http://schemas.microsoft.com/office/drawing/2014/main" id="{0FA3B42B-6430-2510-2681-C7F951A8FBD8}"/>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500;p37">
                <a:extLst>
                  <a:ext uri="{FF2B5EF4-FFF2-40B4-BE49-F238E27FC236}">
                    <a16:creationId xmlns:a16="http://schemas.microsoft.com/office/drawing/2014/main" id="{55BF0749-5AAA-D55E-56B6-E49066E65E24}"/>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01;p37">
                <a:extLst>
                  <a:ext uri="{FF2B5EF4-FFF2-40B4-BE49-F238E27FC236}">
                    <a16:creationId xmlns:a16="http://schemas.microsoft.com/office/drawing/2014/main" id="{BCC6F027-BC00-23E7-356B-D040562D5829}"/>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 name="Google Shape;502;p37">
              <a:extLst>
                <a:ext uri="{FF2B5EF4-FFF2-40B4-BE49-F238E27FC236}">
                  <a16:creationId xmlns:a16="http://schemas.microsoft.com/office/drawing/2014/main" id="{4CBB85BF-FF2D-7351-F500-5D7D760E8B7E}"/>
                </a:ext>
              </a:extLst>
            </p:cNvPr>
            <p:cNvGrpSpPr/>
            <p:nvPr/>
          </p:nvGrpSpPr>
          <p:grpSpPr>
            <a:xfrm flipH="1">
              <a:off x="7025714" y="1287024"/>
              <a:ext cx="376456" cy="657790"/>
              <a:chOff x="983525" y="1693500"/>
              <a:chExt cx="321950" cy="562550"/>
            </a:xfrm>
          </p:grpSpPr>
          <p:sp>
            <p:nvSpPr>
              <p:cNvPr id="24" name="Google Shape;503;p37">
                <a:extLst>
                  <a:ext uri="{FF2B5EF4-FFF2-40B4-BE49-F238E27FC236}">
                    <a16:creationId xmlns:a16="http://schemas.microsoft.com/office/drawing/2014/main" id="{B47623EA-7D8F-B7ED-0342-36A7CCBA8BA1}"/>
                  </a:ext>
                </a:extLst>
              </p:cNvPr>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504;p37">
                <a:extLst>
                  <a:ext uri="{FF2B5EF4-FFF2-40B4-BE49-F238E27FC236}">
                    <a16:creationId xmlns:a16="http://schemas.microsoft.com/office/drawing/2014/main" id="{3F282BBC-9FFF-9142-331B-27D33D9210B4}"/>
                  </a:ext>
                </a:extLst>
              </p:cNvPr>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505;p37">
                <a:extLst>
                  <a:ext uri="{FF2B5EF4-FFF2-40B4-BE49-F238E27FC236}">
                    <a16:creationId xmlns:a16="http://schemas.microsoft.com/office/drawing/2014/main" id="{65F0A470-08F4-378D-3230-7FE4237BFF44}"/>
                  </a:ext>
                </a:extLst>
              </p:cNvPr>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506;p37">
                <a:extLst>
                  <a:ext uri="{FF2B5EF4-FFF2-40B4-BE49-F238E27FC236}">
                    <a16:creationId xmlns:a16="http://schemas.microsoft.com/office/drawing/2014/main" id="{6F5074DF-0658-6161-0F70-86B37E68792E}"/>
                  </a:ext>
                </a:extLst>
              </p:cNvPr>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507;p37">
                <a:extLst>
                  <a:ext uri="{FF2B5EF4-FFF2-40B4-BE49-F238E27FC236}">
                    <a16:creationId xmlns:a16="http://schemas.microsoft.com/office/drawing/2014/main" id="{3BD62AF2-6448-4643-6852-D38DF16A7B21}"/>
                  </a:ext>
                </a:extLst>
              </p:cNvPr>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508;p37">
                <a:extLst>
                  <a:ext uri="{FF2B5EF4-FFF2-40B4-BE49-F238E27FC236}">
                    <a16:creationId xmlns:a16="http://schemas.microsoft.com/office/drawing/2014/main" id="{85BF41FB-12FF-746C-6E8F-2F4FC314D152}"/>
                  </a:ext>
                </a:extLst>
              </p:cNvPr>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509;p37">
                <a:extLst>
                  <a:ext uri="{FF2B5EF4-FFF2-40B4-BE49-F238E27FC236}">
                    <a16:creationId xmlns:a16="http://schemas.microsoft.com/office/drawing/2014/main" id="{A3F041B1-2408-9509-6FAA-E7AC56CD8A43}"/>
                  </a:ext>
                </a:extLst>
              </p:cNvPr>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510;p37">
                <a:extLst>
                  <a:ext uri="{FF2B5EF4-FFF2-40B4-BE49-F238E27FC236}">
                    <a16:creationId xmlns:a16="http://schemas.microsoft.com/office/drawing/2014/main" id="{A1AA50C6-D638-1FC5-C8EF-E4088DD90B28}"/>
                  </a:ext>
                </a:extLst>
              </p:cNvPr>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511;p37">
                <a:extLst>
                  <a:ext uri="{FF2B5EF4-FFF2-40B4-BE49-F238E27FC236}">
                    <a16:creationId xmlns:a16="http://schemas.microsoft.com/office/drawing/2014/main" id="{842BFA90-D1D9-C8AD-3D0C-C43D1D9CDCE4}"/>
                  </a:ext>
                </a:extLst>
              </p:cNvPr>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512;p37">
                <a:extLst>
                  <a:ext uri="{FF2B5EF4-FFF2-40B4-BE49-F238E27FC236}">
                    <a16:creationId xmlns:a16="http://schemas.microsoft.com/office/drawing/2014/main" id="{88090433-50E6-B378-B871-EC2A3D2CE870}"/>
                  </a:ext>
                </a:extLst>
              </p:cNvPr>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Google Shape;513;p37">
              <a:extLst>
                <a:ext uri="{FF2B5EF4-FFF2-40B4-BE49-F238E27FC236}">
                  <a16:creationId xmlns:a16="http://schemas.microsoft.com/office/drawing/2014/main" id="{8FA3A0AA-EB05-FBB1-9116-CB9E7537E41F}"/>
                </a:ext>
              </a:extLst>
            </p:cNvPr>
            <p:cNvGrpSpPr/>
            <p:nvPr/>
          </p:nvGrpSpPr>
          <p:grpSpPr>
            <a:xfrm>
              <a:off x="4689056" y="170858"/>
              <a:ext cx="2199587" cy="1906939"/>
              <a:chOff x="7383006" y="651608"/>
              <a:chExt cx="2199587" cy="1906939"/>
            </a:xfrm>
          </p:grpSpPr>
          <p:sp>
            <p:nvSpPr>
              <p:cNvPr id="16" name="Google Shape;514;p37">
                <a:extLst>
                  <a:ext uri="{FF2B5EF4-FFF2-40B4-BE49-F238E27FC236}">
                    <a16:creationId xmlns:a16="http://schemas.microsoft.com/office/drawing/2014/main" id="{46EFB77E-0140-1945-ADA9-C481FE5DF7D0}"/>
                  </a:ext>
                </a:extLst>
              </p:cNvPr>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515;p37">
                <a:extLst>
                  <a:ext uri="{FF2B5EF4-FFF2-40B4-BE49-F238E27FC236}">
                    <a16:creationId xmlns:a16="http://schemas.microsoft.com/office/drawing/2014/main" id="{49F284EB-EBFB-D9D6-287E-600BEAE58260}"/>
                  </a:ext>
                </a:extLst>
              </p:cNvPr>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rgbClr val="A6A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516;p37">
                <a:extLst>
                  <a:ext uri="{FF2B5EF4-FFF2-40B4-BE49-F238E27FC236}">
                    <a16:creationId xmlns:a16="http://schemas.microsoft.com/office/drawing/2014/main" id="{54CA3220-B04B-76A7-D472-28F12E3A1A28}"/>
                  </a:ext>
                </a:extLst>
              </p:cNvPr>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517;p37">
                <a:extLst>
                  <a:ext uri="{FF2B5EF4-FFF2-40B4-BE49-F238E27FC236}">
                    <a16:creationId xmlns:a16="http://schemas.microsoft.com/office/drawing/2014/main" id="{1CEE4A7C-4E62-4DBB-1991-EF588BDABD1B}"/>
                  </a:ext>
                </a:extLst>
              </p:cNvPr>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rgbClr val="3F3F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518;p37">
                <a:extLst>
                  <a:ext uri="{FF2B5EF4-FFF2-40B4-BE49-F238E27FC236}">
                    <a16:creationId xmlns:a16="http://schemas.microsoft.com/office/drawing/2014/main" id="{54CF05C6-3767-909D-7531-3EAF200B4BBA}"/>
                  </a:ext>
                </a:extLst>
              </p:cNvPr>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rgbClr val="EDDE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519;p37">
                <a:extLst>
                  <a:ext uri="{FF2B5EF4-FFF2-40B4-BE49-F238E27FC236}">
                    <a16:creationId xmlns:a16="http://schemas.microsoft.com/office/drawing/2014/main" id="{DB3F5AF2-FC5A-3349-7248-812054C3B0DB}"/>
                  </a:ext>
                </a:extLst>
              </p:cNvPr>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rgbClr val="0F89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520;p37">
                <a:extLst>
                  <a:ext uri="{FF2B5EF4-FFF2-40B4-BE49-F238E27FC236}">
                    <a16:creationId xmlns:a16="http://schemas.microsoft.com/office/drawing/2014/main" id="{23D311DD-865E-BEAE-F90F-F4FFD301FE8F}"/>
                  </a:ext>
                </a:extLst>
              </p:cNvPr>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521;p37">
                <a:extLst>
                  <a:ext uri="{FF2B5EF4-FFF2-40B4-BE49-F238E27FC236}">
                    <a16:creationId xmlns:a16="http://schemas.microsoft.com/office/drawing/2014/main" id="{3D29A4AF-0F37-A5D5-FD6E-4796D1751B5A}"/>
                  </a:ext>
                </a:extLst>
              </p:cNvPr>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sp>
        <p:nvSpPr>
          <p:cNvPr id="120" name="Google Shape;409;p37">
            <a:extLst>
              <a:ext uri="{FF2B5EF4-FFF2-40B4-BE49-F238E27FC236}">
                <a16:creationId xmlns:a16="http://schemas.microsoft.com/office/drawing/2014/main" id="{8C34D234-0138-3A74-9D10-17EE663127A3}"/>
              </a:ext>
            </a:extLst>
          </p:cNvPr>
          <p:cNvSpPr txBox="1">
            <a:spLocks noGrp="1"/>
          </p:cNvSpPr>
          <p:nvPr>
            <p:ph type="ctrTitle"/>
          </p:nvPr>
        </p:nvSpPr>
        <p:spPr>
          <a:xfrm>
            <a:off x="-837236" y="1214438"/>
            <a:ext cx="9144000" cy="238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About the project</a:t>
            </a:r>
            <a:endParaRPr dirty="0">
              <a:solidFill>
                <a:schemeClr val="accent1"/>
              </a:solidFill>
            </a:endParaRPr>
          </a:p>
        </p:txBody>
      </p:sp>
      <p:grpSp>
        <p:nvGrpSpPr>
          <p:cNvPr id="2" name="Google Shape;542;p38">
            <a:extLst>
              <a:ext uri="{FF2B5EF4-FFF2-40B4-BE49-F238E27FC236}">
                <a16:creationId xmlns:a16="http://schemas.microsoft.com/office/drawing/2014/main" id="{51937774-B22A-23E4-3D40-9955C6935754}"/>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980EC17D-7F2A-3A55-0F8E-6624EA2C470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4;p38">
              <a:extLst>
                <a:ext uri="{FF2B5EF4-FFF2-40B4-BE49-F238E27FC236}">
                  <a16:creationId xmlns:a16="http://schemas.microsoft.com/office/drawing/2014/main" id="{DC9E56A7-2F27-51B9-045E-F52A369EBB9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5;p38">
              <a:extLst>
                <a:ext uri="{FF2B5EF4-FFF2-40B4-BE49-F238E27FC236}">
                  <a16:creationId xmlns:a16="http://schemas.microsoft.com/office/drawing/2014/main" id="{50E96502-F961-9F7A-EA67-FFBF2BA899C3}"/>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6;p38">
              <a:extLst>
                <a:ext uri="{FF2B5EF4-FFF2-40B4-BE49-F238E27FC236}">
                  <a16:creationId xmlns:a16="http://schemas.microsoft.com/office/drawing/2014/main" id="{D1382C5E-4105-4C33-5091-96A63139E736}"/>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7;p38">
              <a:extLst>
                <a:ext uri="{FF2B5EF4-FFF2-40B4-BE49-F238E27FC236}">
                  <a16:creationId xmlns:a16="http://schemas.microsoft.com/office/drawing/2014/main" id="{D5CFC716-69E9-9CD6-5998-4B8C601A95A8}"/>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94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295A-E848-B790-A3CA-7C70FA1639B2}"/>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B487BBED-7971-5FF1-296A-104ADE0EB8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pSp>
        <p:nvGrpSpPr>
          <p:cNvPr id="5" name="Google Shape;554;p38">
            <a:extLst>
              <a:ext uri="{FF2B5EF4-FFF2-40B4-BE49-F238E27FC236}">
                <a16:creationId xmlns:a16="http://schemas.microsoft.com/office/drawing/2014/main" id="{84F83B7D-13B4-E5A2-9C2C-6AFFB59ED0A6}"/>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77818582-B814-216B-675F-60D6623F0D5F}"/>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92575724-DF98-4C23-FA04-43498C4E08A3}"/>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7C6BA527-8CDB-B0D5-CCFB-C5600DEFE714}"/>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14A66161-EF5B-519F-F422-544C90103DC0}"/>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 Placeholder 1">
            <a:extLst>
              <a:ext uri="{FF2B5EF4-FFF2-40B4-BE49-F238E27FC236}">
                <a16:creationId xmlns:a16="http://schemas.microsoft.com/office/drawing/2014/main" id="{D83A9C3A-4F92-82F8-15C2-63BE4E3230E7}"/>
              </a:ext>
            </a:extLst>
          </p:cNvPr>
          <p:cNvSpPr txBox="1">
            <a:spLocks/>
          </p:cNvSpPr>
          <p:nvPr/>
        </p:nvSpPr>
        <p:spPr>
          <a:xfrm>
            <a:off x="7208677" y="1835649"/>
            <a:ext cx="4577409" cy="281406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000" b="1" dirty="0">
                <a:solidFill>
                  <a:srgbClr val="002060"/>
                </a:solidFill>
              </a:rPr>
              <a:t>Problem Description:</a:t>
            </a:r>
            <a:br>
              <a:rPr lang="en-US" sz="2000" dirty="0">
                <a:solidFill>
                  <a:srgbClr val="002060"/>
                </a:solidFill>
              </a:rPr>
            </a:br>
            <a:r>
              <a:rPr lang="en-US" sz="2000" dirty="0">
                <a:solidFill>
                  <a:srgbClr val="002060"/>
                </a:solidFill>
              </a:rPr>
              <a:t>Many HR departments struggle to understand employee behavior, satisfaction levels, and the factors contributing to employee attrition. Making data-driven decisions is often limited due to a lack of clear insights from available employee data.</a:t>
            </a:r>
          </a:p>
          <a:p>
            <a:pPr marL="0" indent="0" algn="l"/>
            <a:endParaRPr lang="en-US" sz="1800" dirty="0">
              <a:solidFill>
                <a:schemeClr val="tx1"/>
              </a:solidFill>
              <a:latin typeface="Google Sans"/>
            </a:endParaRPr>
          </a:p>
        </p:txBody>
      </p:sp>
      <p:grpSp>
        <p:nvGrpSpPr>
          <p:cNvPr id="11" name="Google Shape;542;p38">
            <a:extLst>
              <a:ext uri="{FF2B5EF4-FFF2-40B4-BE49-F238E27FC236}">
                <a16:creationId xmlns:a16="http://schemas.microsoft.com/office/drawing/2014/main" id="{4184A418-89A0-4AEC-A967-DC234FA3CF17}"/>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C42AFB20-9DE1-47E5-7CA3-0DA0BCD6FB6F}"/>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B330C8CA-8A68-8A1B-3642-6ECF55D3D904}"/>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45EB5AAD-6440-3191-23C0-9ABFEE44DE8F}"/>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8BC1DA0B-D470-73F0-4203-D2928878FB56}"/>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5D5CAD13-30E4-659C-BA68-AAAF07D12DB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7BB23827-E727-6A59-D85C-235FF2E9BA2F}"/>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48CD5C27-A2F9-005A-B990-8A5BBAF839E9}"/>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8913EC8E-4CBA-7C42-038C-8692802627D9}"/>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803E4A4C-353D-06BF-5F18-050473C49007}"/>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3B7EDBB0-6692-8EEB-A06E-E64C7D272601}"/>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00C6989B-F645-2DF9-7DAD-D0C87EE65069}"/>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756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71CCA-C227-FE84-5F54-BA559E606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DAD8F-F7B4-2731-D9CC-BD6281B83FC1}"/>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69733710-70B9-4A79-F818-4F2BE8873F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pSp>
        <p:nvGrpSpPr>
          <p:cNvPr id="5" name="Google Shape;554;p38">
            <a:extLst>
              <a:ext uri="{FF2B5EF4-FFF2-40B4-BE49-F238E27FC236}">
                <a16:creationId xmlns:a16="http://schemas.microsoft.com/office/drawing/2014/main" id="{96C94CD4-05BE-248E-59A4-A2D5C09F1F61}"/>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60B7F4BA-F085-D0AF-1AD4-08A694A5818E}"/>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34C5DA6A-33C5-FAF3-549F-0E41AD0761F1}"/>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619A6F15-A22C-D57D-85B3-8E364F22F057}"/>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3EA0115F-2033-261E-6678-28C227E27FF6}"/>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542;p38">
            <a:extLst>
              <a:ext uri="{FF2B5EF4-FFF2-40B4-BE49-F238E27FC236}">
                <a16:creationId xmlns:a16="http://schemas.microsoft.com/office/drawing/2014/main" id="{B78E205C-E640-4523-48E6-5DE64E904770}"/>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ABFA3041-45DE-9E5E-DCCA-800AD950CC3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5306DD17-AB0F-2EA4-4FC5-81162EA9A75F}"/>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F44BE068-41E9-5BF4-D9B4-BAD01857DA4C}"/>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8812CFE2-8220-1D1E-80EF-3DA985C211CE}"/>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36234FD2-3E11-260E-BF8D-06CC1A6BB1AD}"/>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BBDA21A8-BC69-4D85-EB7B-8003A088DE67}"/>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2089A91B-1276-A1B0-105A-A0FF3EDD6379}"/>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6A78CEEC-3518-BF97-E14D-5556DBA259CD}"/>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A1794FC8-0795-B763-CB74-3BBC84808937}"/>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141FBCB5-4311-A86C-B6B0-D66F07CD80FA}"/>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91A0BBFD-A10B-A99A-65DF-C730E975F7D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1">
            <a:extLst>
              <a:ext uri="{FF2B5EF4-FFF2-40B4-BE49-F238E27FC236}">
                <a16:creationId xmlns:a16="http://schemas.microsoft.com/office/drawing/2014/main" id="{A3250E4E-04B8-2CE4-C74C-1EBF09DB7DCD}"/>
              </a:ext>
            </a:extLst>
          </p:cNvPr>
          <p:cNvSpPr txBox="1">
            <a:spLocks/>
          </p:cNvSpPr>
          <p:nvPr/>
        </p:nvSpPr>
        <p:spPr>
          <a:xfrm>
            <a:off x="7130185" y="1904939"/>
            <a:ext cx="4577409" cy="309106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000" b="1" dirty="0">
                <a:solidFill>
                  <a:srgbClr val="002060"/>
                </a:solidFill>
              </a:rPr>
              <a:t>Proposed Solution:</a:t>
            </a:r>
            <a:br>
              <a:rPr lang="en-US" sz="2000" dirty="0">
                <a:solidFill>
                  <a:srgbClr val="002060"/>
                </a:solidFill>
              </a:rPr>
            </a:br>
            <a:r>
              <a:rPr lang="en-US" sz="2000" dirty="0">
                <a:solidFill>
                  <a:srgbClr val="002060"/>
                </a:solidFill>
              </a:rPr>
              <a:t>A data analytics project that explores the relationships between employee demographics, work conditions, satisfaction, compensation, and career development. The project will use data analysis and visualization techniques to provide actionable insights for HR decision-makers.</a:t>
            </a:r>
          </a:p>
          <a:p>
            <a:pPr marL="0" indent="0" algn="l"/>
            <a:endParaRPr lang="en-US" sz="1800" dirty="0">
              <a:solidFill>
                <a:srgbClr val="002060"/>
              </a:solidFill>
              <a:latin typeface="Google Sans"/>
            </a:endParaRPr>
          </a:p>
        </p:txBody>
      </p:sp>
    </p:spTree>
    <p:extLst>
      <p:ext uri="{BB962C8B-B14F-4D97-AF65-F5344CB8AC3E}">
        <p14:creationId xmlns:p14="http://schemas.microsoft.com/office/powerpoint/2010/main" val="138643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07119-7FC7-A3EE-F637-CE3D1C454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CAF03-807A-ECEB-D59B-7582663B2477}"/>
              </a:ext>
            </a:extLst>
          </p:cNvPr>
          <p:cNvSpPr>
            <a:spLocks noGrp="1"/>
          </p:cNvSpPr>
          <p:nvPr>
            <p:ph type="ctrTitle"/>
          </p:nvPr>
        </p:nvSpPr>
        <p:spPr>
          <a:xfrm>
            <a:off x="574875" y="2736391"/>
            <a:ext cx="4818927" cy="1012577"/>
          </a:xfrm>
        </p:spPr>
        <p:txBody>
          <a:bodyPr/>
          <a:lstStyle/>
          <a:p>
            <a:r>
              <a:rPr lang="en-US" dirty="0">
                <a:solidFill>
                  <a:schemeClr val="accent1"/>
                </a:solidFill>
              </a:rPr>
              <a:t>Project Idea</a:t>
            </a:r>
          </a:p>
        </p:txBody>
      </p:sp>
      <p:sp>
        <p:nvSpPr>
          <p:cNvPr id="4" name="Slide Number Placeholder 3">
            <a:extLst>
              <a:ext uri="{FF2B5EF4-FFF2-40B4-BE49-F238E27FC236}">
                <a16:creationId xmlns:a16="http://schemas.microsoft.com/office/drawing/2014/main" id="{0A66EA71-5F83-6418-91C2-DC0B541444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5" name="Google Shape;554;p38">
            <a:extLst>
              <a:ext uri="{FF2B5EF4-FFF2-40B4-BE49-F238E27FC236}">
                <a16:creationId xmlns:a16="http://schemas.microsoft.com/office/drawing/2014/main" id="{423A28E8-E3C8-36F9-FF98-B693AB2621CA}"/>
              </a:ext>
            </a:extLst>
          </p:cNvPr>
          <p:cNvGrpSpPr/>
          <p:nvPr/>
        </p:nvGrpSpPr>
        <p:grpSpPr>
          <a:xfrm>
            <a:off x="3246475" y="384950"/>
            <a:ext cx="730550" cy="554600"/>
            <a:chOff x="-4813275" y="4164250"/>
            <a:chExt cx="730550" cy="554600"/>
          </a:xfrm>
        </p:grpSpPr>
        <p:sp>
          <p:nvSpPr>
            <p:cNvPr id="6" name="Google Shape;555;p38">
              <a:extLst>
                <a:ext uri="{FF2B5EF4-FFF2-40B4-BE49-F238E27FC236}">
                  <a16:creationId xmlns:a16="http://schemas.microsoft.com/office/drawing/2014/main" id="{8242FF58-C073-887E-D4A9-CE6C5E82A527}"/>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6;p38">
              <a:extLst>
                <a:ext uri="{FF2B5EF4-FFF2-40B4-BE49-F238E27FC236}">
                  <a16:creationId xmlns:a16="http://schemas.microsoft.com/office/drawing/2014/main" id="{06BBAE40-4BD4-3103-A4AE-263D2F25CF9A}"/>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7;p38">
              <a:extLst>
                <a:ext uri="{FF2B5EF4-FFF2-40B4-BE49-F238E27FC236}">
                  <a16:creationId xmlns:a16="http://schemas.microsoft.com/office/drawing/2014/main" id="{0383704C-A893-865B-3A66-059ABB0ED661}"/>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8;p38">
            <a:extLst>
              <a:ext uri="{FF2B5EF4-FFF2-40B4-BE49-F238E27FC236}">
                <a16:creationId xmlns:a16="http://schemas.microsoft.com/office/drawing/2014/main" id="{83408C31-0E3F-32C3-3669-599F51941053}"/>
              </a:ext>
            </a:extLst>
          </p:cNvPr>
          <p:cNvSpPr/>
          <p:nvPr/>
        </p:nvSpPr>
        <p:spPr>
          <a:xfrm>
            <a:off x="7268342" y="1600200"/>
            <a:ext cx="4577409" cy="3579263"/>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542;p38">
            <a:extLst>
              <a:ext uri="{FF2B5EF4-FFF2-40B4-BE49-F238E27FC236}">
                <a16:creationId xmlns:a16="http://schemas.microsoft.com/office/drawing/2014/main" id="{434C147D-50B1-7E24-0BAE-0200ADC99BCC}"/>
              </a:ext>
            </a:extLst>
          </p:cNvPr>
          <p:cNvGrpSpPr/>
          <p:nvPr/>
        </p:nvGrpSpPr>
        <p:grpSpPr>
          <a:xfrm>
            <a:off x="1734332" y="6372865"/>
            <a:ext cx="1021756" cy="332094"/>
            <a:chOff x="7289663" y="3996131"/>
            <a:chExt cx="1021756" cy="332094"/>
          </a:xfrm>
        </p:grpSpPr>
        <p:sp>
          <p:nvSpPr>
            <p:cNvPr id="12" name="Google Shape;543;p38">
              <a:extLst>
                <a:ext uri="{FF2B5EF4-FFF2-40B4-BE49-F238E27FC236}">
                  <a16:creationId xmlns:a16="http://schemas.microsoft.com/office/drawing/2014/main" id="{5396E710-2C3E-16CC-06C3-630B7D1886B9}"/>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4;p38">
              <a:extLst>
                <a:ext uri="{FF2B5EF4-FFF2-40B4-BE49-F238E27FC236}">
                  <a16:creationId xmlns:a16="http://schemas.microsoft.com/office/drawing/2014/main" id="{7AE1855D-363F-43CB-1498-08CFE287733A}"/>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p38">
              <a:extLst>
                <a:ext uri="{FF2B5EF4-FFF2-40B4-BE49-F238E27FC236}">
                  <a16:creationId xmlns:a16="http://schemas.microsoft.com/office/drawing/2014/main" id="{EF96E266-AF00-5471-3197-5ECC12084451}"/>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p38">
              <a:extLst>
                <a:ext uri="{FF2B5EF4-FFF2-40B4-BE49-F238E27FC236}">
                  <a16:creationId xmlns:a16="http://schemas.microsoft.com/office/drawing/2014/main" id="{63DA0BF0-3A01-B716-2470-99C86E0C59FF}"/>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p38">
              <a:extLst>
                <a:ext uri="{FF2B5EF4-FFF2-40B4-BE49-F238E27FC236}">
                  <a16:creationId xmlns:a16="http://schemas.microsoft.com/office/drawing/2014/main" id="{318EBE81-5B4A-B9F8-E101-0229DA51ADC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48;p38">
            <a:extLst>
              <a:ext uri="{FF2B5EF4-FFF2-40B4-BE49-F238E27FC236}">
                <a16:creationId xmlns:a16="http://schemas.microsoft.com/office/drawing/2014/main" id="{CB343046-DC46-1461-2036-490E3750E758}"/>
              </a:ext>
            </a:extLst>
          </p:cNvPr>
          <p:cNvGrpSpPr/>
          <p:nvPr/>
        </p:nvGrpSpPr>
        <p:grpSpPr>
          <a:xfrm>
            <a:off x="6824687" y="4672705"/>
            <a:ext cx="767980" cy="771634"/>
            <a:chOff x="7847861" y="3178722"/>
            <a:chExt cx="749797" cy="717499"/>
          </a:xfrm>
        </p:grpSpPr>
        <p:sp>
          <p:nvSpPr>
            <p:cNvPr id="18" name="Google Shape;549;p38">
              <a:extLst>
                <a:ext uri="{FF2B5EF4-FFF2-40B4-BE49-F238E27FC236}">
                  <a16:creationId xmlns:a16="http://schemas.microsoft.com/office/drawing/2014/main" id="{30BF7CBD-57EE-8059-BF78-D6304430796B}"/>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50;p38">
              <a:extLst>
                <a:ext uri="{FF2B5EF4-FFF2-40B4-BE49-F238E27FC236}">
                  <a16:creationId xmlns:a16="http://schemas.microsoft.com/office/drawing/2014/main" id="{CB5B73F5-8D9B-D123-E802-20EB4B34F550}"/>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1;p38">
              <a:extLst>
                <a:ext uri="{FF2B5EF4-FFF2-40B4-BE49-F238E27FC236}">
                  <a16:creationId xmlns:a16="http://schemas.microsoft.com/office/drawing/2014/main" id="{7CF711C5-DDFA-B405-CAFC-734E41EC0D9C}"/>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2;p38">
              <a:extLst>
                <a:ext uri="{FF2B5EF4-FFF2-40B4-BE49-F238E27FC236}">
                  <a16:creationId xmlns:a16="http://schemas.microsoft.com/office/drawing/2014/main" id="{A2E9C3D6-B57D-89B4-A625-C80D654179A9}"/>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p38">
              <a:extLst>
                <a:ext uri="{FF2B5EF4-FFF2-40B4-BE49-F238E27FC236}">
                  <a16:creationId xmlns:a16="http://schemas.microsoft.com/office/drawing/2014/main" id="{CA051C67-2441-2D78-BD7B-BD559D420F86}"/>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 Placeholder 1">
            <a:extLst>
              <a:ext uri="{FF2B5EF4-FFF2-40B4-BE49-F238E27FC236}">
                <a16:creationId xmlns:a16="http://schemas.microsoft.com/office/drawing/2014/main" id="{7352B922-4C02-571C-93F1-77BE46BDA1C1}"/>
              </a:ext>
            </a:extLst>
          </p:cNvPr>
          <p:cNvSpPr txBox="1">
            <a:spLocks/>
          </p:cNvSpPr>
          <p:nvPr/>
        </p:nvSpPr>
        <p:spPr>
          <a:xfrm>
            <a:off x="7049376" y="1832819"/>
            <a:ext cx="4577408" cy="309106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1800" b="1">
                <a:solidFill>
                  <a:srgbClr val="002060"/>
                </a:solidFill>
              </a:rPr>
              <a:t>Unique Value Proposition:</a:t>
            </a:r>
            <a:br>
              <a:rPr lang="en-US" sz="1800">
                <a:solidFill>
                  <a:srgbClr val="002060"/>
                </a:solidFill>
              </a:rPr>
            </a:br>
            <a:r>
              <a:rPr lang="en-US" sz="1800">
                <a:solidFill>
                  <a:srgbClr val="002060"/>
                </a:solidFill>
              </a:rPr>
              <a:t>Unlike generic HR reports, this project integrates multiple employee factors — such as salary, years at the company, overtime, training, and manager relations — to uncover patterns and relationships. It will help organizations improve employee retention and workplace satisfaction through targeted, data-backed strategies.</a:t>
            </a:r>
          </a:p>
          <a:p>
            <a:pPr marL="0" indent="0" algn="l"/>
            <a:endParaRPr lang="en-US" sz="1800" dirty="0">
              <a:solidFill>
                <a:srgbClr val="002060"/>
              </a:solidFill>
              <a:latin typeface="Google Sans"/>
            </a:endParaRPr>
          </a:p>
        </p:txBody>
      </p:sp>
    </p:spTree>
    <p:extLst>
      <p:ext uri="{BB962C8B-B14F-4D97-AF65-F5344CB8AC3E}">
        <p14:creationId xmlns:p14="http://schemas.microsoft.com/office/powerpoint/2010/main" val="233165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060623-2DAD-D1E6-9050-98171B4E3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539;p38">
            <a:extLst>
              <a:ext uri="{FF2B5EF4-FFF2-40B4-BE49-F238E27FC236}">
                <a16:creationId xmlns:a16="http://schemas.microsoft.com/office/drawing/2014/main" id="{F0974305-EDE0-6A05-D45A-463FD7497559}"/>
              </a:ext>
            </a:extLst>
          </p:cNvPr>
          <p:cNvSpPr txBox="1">
            <a:spLocks/>
          </p:cNvSpPr>
          <p:nvPr/>
        </p:nvSpPr>
        <p:spPr>
          <a:xfrm>
            <a:off x="724673" y="2718231"/>
            <a:ext cx="4715427"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a:solidFill>
                  <a:schemeClr val="accent1"/>
                </a:solidFill>
              </a:rPr>
              <a:t>End Users</a:t>
            </a:r>
            <a:endParaRPr lang="en-US" dirty="0">
              <a:solidFill>
                <a:schemeClr val="accent1"/>
              </a:solidFill>
            </a:endParaRPr>
          </a:p>
        </p:txBody>
      </p:sp>
      <p:sp>
        <p:nvSpPr>
          <p:cNvPr id="6" name="Google Shape;538;p38">
            <a:extLst>
              <a:ext uri="{FF2B5EF4-FFF2-40B4-BE49-F238E27FC236}">
                <a16:creationId xmlns:a16="http://schemas.microsoft.com/office/drawing/2014/main" id="{7CE14E08-10DE-9378-3B65-0AA1B4C2F31A}"/>
              </a:ext>
            </a:extLst>
          </p:cNvPr>
          <p:cNvSpPr/>
          <p:nvPr/>
        </p:nvSpPr>
        <p:spPr>
          <a:xfrm>
            <a:off x="7610801" y="2564491"/>
            <a:ext cx="3947899" cy="1729017"/>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1">
            <a:extLst>
              <a:ext uri="{FF2B5EF4-FFF2-40B4-BE49-F238E27FC236}">
                <a16:creationId xmlns:a16="http://schemas.microsoft.com/office/drawing/2014/main" id="{8589202D-E51C-AAE7-38F3-86FB28D8AFDD}"/>
              </a:ext>
            </a:extLst>
          </p:cNvPr>
          <p:cNvSpPr txBox="1">
            <a:spLocks noChangeArrowheads="1"/>
          </p:cNvSpPr>
          <p:nvPr/>
        </p:nvSpPr>
        <p:spPr bwMode="auto">
          <a:xfrm>
            <a:off x="7296369" y="2667961"/>
            <a:ext cx="4576762" cy="213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HR Managers</a:t>
            </a:r>
          </a:p>
          <a:p>
            <a:pPr marL="0" indent="0" eaLnBrk="0" fontAlgn="base" hangingPunct="0">
              <a:lnSpc>
                <a:spcPct val="100000"/>
              </a:lnSpc>
              <a:spcBef>
                <a:spcPct val="0"/>
              </a:spcBef>
              <a:spcAft>
                <a:spcPct val="0"/>
              </a:spcAft>
              <a:buClrTx/>
              <a:buSzTx/>
            </a:pPr>
            <a:endParaRPr lang="en-US" altLang="en-US" sz="1800" b="1">
              <a:solidFill>
                <a:srgbClr val="002060"/>
              </a:solidFill>
              <a:latin typeface="Arial" panose="020B0604020202020204" pitchFamily="34" charset="0"/>
            </a:endParaRPr>
          </a:p>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Executives</a:t>
            </a:r>
          </a:p>
          <a:p>
            <a:pPr marL="0" indent="0" eaLnBrk="0" fontAlgn="base" hangingPunct="0">
              <a:lnSpc>
                <a:spcPct val="100000"/>
              </a:lnSpc>
              <a:spcBef>
                <a:spcPct val="0"/>
              </a:spcBef>
              <a:spcAft>
                <a:spcPct val="0"/>
              </a:spcAft>
              <a:buClrTx/>
              <a:buSzTx/>
            </a:pPr>
            <a:endParaRPr lang="en-US" altLang="en-US" sz="1800" b="1">
              <a:solidFill>
                <a:srgbClr val="002060"/>
              </a:solidFill>
              <a:latin typeface="Arial" panose="020B0604020202020204" pitchFamily="34" charset="0"/>
            </a:endParaRPr>
          </a:p>
          <a:p>
            <a:pPr marL="0" indent="0" eaLnBrk="0" fontAlgn="base" hangingPunct="0">
              <a:lnSpc>
                <a:spcPct val="100000"/>
              </a:lnSpc>
              <a:spcBef>
                <a:spcPct val="0"/>
              </a:spcBef>
              <a:spcAft>
                <a:spcPct val="0"/>
              </a:spcAft>
              <a:buClrTx/>
              <a:buSzTx/>
            </a:pPr>
            <a:r>
              <a:rPr lang="en-US" altLang="en-US" sz="1800" b="1">
                <a:solidFill>
                  <a:srgbClr val="002060"/>
                </a:solidFill>
                <a:latin typeface="Arial" panose="020B0604020202020204" pitchFamily="34" charset="0"/>
              </a:rPr>
              <a:t>Data Analysts</a:t>
            </a:r>
            <a:endParaRPr lang="ar-EG" altLang="en-US" sz="1800" b="1">
              <a:solidFill>
                <a:srgbClr val="002060"/>
              </a:solidFill>
              <a:latin typeface="Arial" panose="020B0604020202020204" pitchFamily="34" charset="0"/>
            </a:endParaRPr>
          </a:p>
          <a:p>
            <a:pPr marL="0" indent="0" algn="l" eaLnBrk="0" fontAlgn="base" hangingPunct="0">
              <a:lnSpc>
                <a:spcPct val="100000"/>
              </a:lnSpc>
              <a:spcBef>
                <a:spcPct val="0"/>
              </a:spcBef>
              <a:spcAft>
                <a:spcPct val="0"/>
              </a:spcAft>
              <a:buClrTx/>
              <a:buSzTx/>
            </a:pPr>
            <a:endParaRPr lang="ar-EG" altLang="en-US" sz="1800">
              <a:solidFill>
                <a:srgbClr val="002060"/>
              </a:solidFill>
              <a:latin typeface="Arial" panose="020B0604020202020204" pitchFamily="34" charset="0"/>
            </a:endParaRPr>
          </a:p>
          <a:p>
            <a:pPr marL="139700" indent="0"/>
            <a:endParaRPr lang="en-US" altLang="en-US" sz="1800" dirty="0">
              <a:solidFill>
                <a:srgbClr val="002060"/>
              </a:solidFill>
              <a:latin typeface="Arial" panose="020B0604020202020204" pitchFamily="34" charset="0"/>
            </a:endParaRPr>
          </a:p>
        </p:txBody>
      </p:sp>
      <p:grpSp>
        <p:nvGrpSpPr>
          <p:cNvPr id="8" name="Google Shape;554;p38">
            <a:extLst>
              <a:ext uri="{FF2B5EF4-FFF2-40B4-BE49-F238E27FC236}">
                <a16:creationId xmlns:a16="http://schemas.microsoft.com/office/drawing/2014/main" id="{C70596D6-4F12-CD18-0CD2-2513EF34325E}"/>
              </a:ext>
            </a:extLst>
          </p:cNvPr>
          <p:cNvGrpSpPr/>
          <p:nvPr/>
        </p:nvGrpSpPr>
        <p:grpSpPr>
          <a:xfrm>
            <a:off x="7088310" y="2440931"/>
            <a:ext cx="730550" cy="554600"/>
            <a:chOff x="-4813275" y="4164250"/>
            <a:chExt cx="730550" cy="554600"/>
          </a:xfrm>
        </p:grpSpPr>
        <p:sp>
          <p:nvSpPr>
            <p:cNvPr id="9" name="Google Shape;555;p38">
              <a:extLst>
                <a:ext uri="{FF2B5EF4-FFF2-40B4-BE49-F238E27FC236}">
                  <a16:creationId xmlns:a16="http://schemas.microsoft.com/office/drawing/2014/main" id="{42A69E4C-AF3D-3FFB-6468-233C9B62A662}"/>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8DD5E173-2D77-CE3B-343D-EC9E0D6DC6F6}"/>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753B893B-BF71-E74C-76CA-675F648F937E}"/>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BCBAF7DA-FF71-AE89-C037-19FC3F05E60E}"/>
              </a:ext>
            </a:extLst>
          </p:cNvPr>
          <p:cNvGrpSpPr/>
          <p:nvPr/>
        </p:nvGrpSpPr>
        <p:grpSpPr>
          <a:xfrm>
            <a:off x="7235902" y="3862470"/>
            <a:ext cx="749797" cy="717499"/>
            <a:chOff x="7847861" y="3178722"/>
            <a:chExt cx="749797" cy="717499"/>
          </a:xfrm>
        </p:grpSpPr>
        <p:sp>
          <p:nvSpPr>
            <p:cNvPr id="13" name="Google Shape;549;p38">
              <a:extLst>
                <a:ext uri="{FF2B5EF4-FFF2-40B4-BE49-F238E27FC236}">
                  <a16:creationId xmlns:a16="http://schemas.microsoft.com/office/drawing/2014/main" id="{A636A77C-4EAA-F4EF-E069-62D7CD12E6D8}"/>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AC8FFEDD-8FB6-8F70-04E6-EBBD8BD88541}"/>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12AE150C-9C27-F598-57C1-A2481FEBB1D8}"/>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CB27C4AF-1E7D-BF7C-746F-099703420476}"/>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5AC21D2D-76FC-8ABF-2F9C-035CC56769B0}"/>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42;p38">
            <a:extLst>
              <a:ext uri="{FF2B5EF4-FFF2-40B4-BE49-F238E27FC236}">
                <a16:creationId xmlns:a16="http://schemas.microsoft.com/office/drawing/2014/main" id="{6FF87FC8-5ACD-9E27-C06A-1B4EAD9CADBC}"/>
              </a:ext>
            </a:extLst>
          </p:cNvPr>
          <p:cNvGrpSpPr/>
          <p:nvPr/>
        </p:nvGrpSpPr>
        <p:grpSpPr>
          <a:xfrm>
            <a:off x="1734332" y="6372865"/>
            <a:ext cx="1021756" cy="332094"/>
            <a:chOff x="7289663" y="3996131"/>
            <a:chExt cx="1021756" cy="332094"/>
          </a:xfrm>
        </p:grpSpPr>
        <p:sp>
          <p:nvSpPr>
            <p:cNvPr id="3" name="Google Shape;543;p38">
              <a:extLst>
                <a:ext uri="{FF2B5EF4-FFF2-40B4-BE49-F238E27FC236}">
                  <a16:creationId xmlns:a16="http://schemas.microsoft.com/office/drawing/2014/main" id="{2F8A940B-F8E4-F5BE-D3F5-E08CEEEC5CF7}"/>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43FF5D88-9DB1-A086-9B83-739FEE52FE1D}"/>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C21AB93E-D1B5-B3EE-546B-F628F52AB899}"/>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FB4BA862-3277-73F4-06DD-480CACCB0763}"/>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8F417084-9484-62DB-A641-E739A4435E87}"/>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503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2E10-5E66-B740-EAB5-49D3CFA7EB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62B937-359B-98D6-2CCA-73C921A54C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539;p38">
            <a:extLst>
              <a:ext uri="{FF2B5EF4-FFF2-40B4-BE49-F238E27FC236}">
                <a16:creationId xmlns:a16="http://schemas.microsoft.com/office/drawing/2014/main" id="{4F530B30-B217-347B-5D48-7EBA973A529F}"/>
              </a:ext>
            </a:extLst>
          </p:cNvPr>
          <p:cNvSpPr txBox="1">
            <a:spLocks/>
          </p:cNvSpPr>
          <p:nvPr/>
        </p:nvSpPr>
        <p:spPr>
          <a:xfrm>
            <a:off x="724673" y="2718231"/>
            <a:ext cx="4715427"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endParaRPr lang="en-US" dirty="0">
              <a:solidFill>
                <a:schemeClr val="accent1"/>
              </a:solidFill>
            </a:endParaRPr>
          </a:p>
        </p:txBody>
      </p:sp>
      <p:sp>
        <p:nvSpPr>
          <p:cNvPr id="6" name="Google Shape;538;p38">
            <a:extLst>
              <a:ext uri="{FF2B5EF4-FFF2-40B4-BE49-F238E27FC236}">
                <a16:creationId xmlns:a16="http://schemas.microsoft.com/office/drawing/2014/main" id="{04291A65-1CC9-B58D-7167-F26719F8C748}"/>
              </a:ext>
            </a:extLst>
          </p:cNvPr>
          <p:cNvSpPr/>
          <p:nvPr/>
        </p:nvSpPr>
        <p:spPr>
          <a:xfrm>
            <a:off x="7610801" y="2564491"/>
            <a:ext cx="3947899" cy="1729017"/>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DD47076D-54E5-7721-7761-F2896A7D19C9}"/>
              </a:ext>
            </a:extLst>
          </p:cNvPr>
          <p:cNvGrpSpPr/>
          <p:nvPr/>
        </p:nvGrpSpPr>
        <p:grpSpPr>
          <a:xfrm>
            <a:off x="7088310" y="2440931"/>
            <a:ext cx="730550" cy="554600"/>
            <a:chOff x="-4813275" y="4164250"/>
            <a:chExt cx="730550" cy="554600"/>
          </a:xfrm>
        </p:grpSpPr>
        <p:sp>
          <p:nvSpPr>
            <p:cNvPr id="9" name="Google Shape;555;p38">
              <a:extLst>
                <a:ext uri="{FF2B5EF4-FFF2-40B4-BE49-F238E27FC236}">
                  <a16:creationId xmlns:a16="http://schemas.microsoft.com/office/drawing/2014/main" id="{B37A82AA-8D22-D58D-04DE-980B72E22308}"/>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810464E3-FE05-8CEF-2D74-A64799072537}"/>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847989BE-DEEB-0478-EFE1-DE7F505791F1}"/>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F9BF2B26-D467-7643-A6CE-50C844ABEA70}"/>
              </a:ext>
            </a:extLst>
          </p:cNvPr>
          <p:cNvGrpSpPr/>
          <p:nvPr/>
        </p:nvGrpSpPr>
        <p:grpSpPr>
          <a:xfrm>
            <a:off x="7235902" y="3862470"/>
            <a:ext cx="749797" cy="717499"/>
            <a:chOff x="7847861" y="3178722"/>
            <a:chExt cx="749797" cy="717499"/>
          </a:xfrm>
        </p:grpSpPr>
        <p:sp>
          <p:nvSpPr>
            <p:cNvPr id="13" name="Google Shape;549;p38">
              <a:extLst>
                <a:ext uri="{FF2B5EF4-FFF2-40B4-BE49-F238E27FC236}">
                  <a16:creationId xmlns:a16="http://schemas.microsoft.com/office/drawing/2014/main" id="{B59D644B-6D6A-18FE-66B3-9EBA980C789B}"/>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07A94177-3DFA-E2F8-759A-4C61C996805E}"/>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771FD58D-6A7A-2A43-9927-9F6341F1B56A}"/>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8AAA6A24-F51A-2CEE-D1C1-6DB813050B14}"/>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12CCD413-8027-02BF-4220-AF53B188F568}"/>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55AC62A8-ECE7-2732-350A-06DFDEB197D6}"/>
              </a:ext>
            </a:extLst>
          </p:cNvPr>
          <p:cNvSpPr>
            <a:spLocks noChangeArrowheads="1"/>
          </p:cNvSpPr>
          <p:nvPr/>
        </p:nvSpPr>
        <p:spPr bwMode="auto">
          <a:xfrm rot="10800000" flipV="1">
            <a:off x="8185848" y="2642976"/>
            <a:ext cx="267071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Interactive Dashboards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Attrition Trend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2060"/>
                </a:solidFill>
                <a:effectLst/>
                <a:latin typeface="Arial" panose="020B0604020202020204" pitchFamily="34" charset="0"/>
              </a:rPr>
              <a:t>Report Export</a:t>
            </a: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3" name="Google Shape;539;p38">
            <a:extLst>
              <a:ext uri="{FF2B5EF4-FFF2-40B4-BE49-F238E27FC236}">
                <a16:creationId xmlns:a16="http://schemas.microsoft.com/office/drawing/2014/main" id="{2E139C9E-F948-56E5-B22D-F0EDA61AF3F7}"/>
              </a:ext>
            </a:extLst>
          </p:cNvPr>
          <p:cNvSpPr txBox="1">
            <a:spLocks/>
          </p:cNvSpPr>
          <p:nvPr/>
        </p:nvSpPr>
        <p:spPr>
          <a:xfrm>
            <a:off x="781029" y="2942981"/>
            <a:ext cx="4379018" cy="10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dirty="0">
                <a:solidFill>
                  <a:schemeClr val="accent1"/>
                </a:solidFill>
              </a:rPr>
              <a:t>Features</a:t>
            </a:r>
          </a:p>
        </p:txBody>
      </p:sp>
      <p:grpSp>
        <p:nvGrpSpPr>
          <p:cNvPr id="7" name="Google Shape;542;p38">
            <a:extLst>
              <a:ext uri="{FF2B5EF4-FFF2-40B4-BE49-F238E27FC236}">
                <a16:creationId xmlns:a16="http://schemas.microsoft.com/office/drawing/2014/main" id="{1DEC4176-D30A-9EE6-782F-3128EDC73937}"/>
              </a:ext>
            </a:extLst>
          </p:cNvPr>
          <p:cNvGrpSpPr/>
          <p:nvPr/>
        </p:nvGrpSpPr>
        <p:grpSpPr>
          <a:xfrm>
            <a:off x="1734332" y="6372865"/>
            <a:ext cx="1021756" cy="332094"/>
            <a:chOff x="7289663" y="3996131"/>
            <a:chExt cx="1021756" cy="332094"/>
          </a:xfrm>
        </p:grpSpPr>
        <p:sp>
          <p:nvSpPr>
            <p:cNvPr id="18" name="Google Shape;543;p38">
              <a:extLst>
                <a:ext uri="{FF2B5EF4-FFF2-40B4-BE49-F238E27FC236}">
                  <a16:creationId xmlns:a16="http://schemas.microsoft.com/office/drawing/2014/main" id="{DA75BFBC-10AC-D103-7973-E9FDEABD51E6}"/>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4;p38">
              <a:extLst>
                <a:ext uri="{FF2B5EF4-FFF2-40B4-BE49-F238E27FC236}">
                  <a16:creationId xmlns:a16="http://schemas.microsoft.com/office/drawing/2014/main" id="{A84DFADA-92E3-58C8-335E-21120682DC77}"/>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38">
              <a:extLst>
                <a:ext uri="{FF2B5EF4-FFF2-40B4-BE49-F238E27FC236}">
                  <a16:creationId xmlns:a16="http://schemas.microsoft.com/office/drawing/2014/main" id="{973CCBBD-D470-BD1B-9884-66C9F5FC038D}"/>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38">
              <a:extLst>
                <a:ext uri="{FF2B5EF4-FFF2-40B4-BE49-F238E27FC236}">
                  <a16:creationId xmlns:a16="http://schemas.microsoft.com/office/drawing/2014/main" id="{1140C55E-8B22-1A31-3038-D987E344C49D}"/>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38">
              <a:extLst>
                <a:ext uri="{FF2B5EF4-FFF2-40B4-BE49-F238E27FC236}">
                  <a16:creationId xmlns:a16="http://schemas.microsoft.com/office/drawing/2014/main" id="{97A8AE69-0AA4-F952-AFCE-BDA42A6E8B24}"/>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576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28611-25E9-292B-0C6F-C209E9F61B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6AD46-99B0-1998-B7E0-572FAE63DA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Google Shape;538;p38">
            <a:extLst>
              <a:ext uri="{FF2B5EF4-FFF2-40B4-BE49-F238E27FC236}">
                <a16:creationId xmlns:a16="http://schemas.microsoft.com/office/drawing/2014/main" id="{62D5921F-874F-FC22-0E7D-4B648BE9EDEE}"/>
              </a:ext>
            </a:extLst>
          </p:cNvPr>
          <p:cNvSpPr/>
          <p:nvPr/>
        </p:nvSpPr>
        <p:spPr>
          <a:xfrm>
            <a:off x="6828983" y="2467719"/>
            <a:ext cx="4715427" cy="3176552"/>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554;p38">
            <a:extLst>
              <a:ext uri="{FF2B5EF4-FFF2-40B4-BE49-F238E27FC236}">
                <a16:creationId xmlns:a16="http://schemas.microsoft.com/office/drawing/2014/main" id="{D7CBCC3E-3D73-62AF-9C09-266BB63A508C}"/>
              </a:ext>
            </a:extLst>
          </p:cNvPr>
          <p:cNvGrpSpPr/>
          <p:nvPr/>
        </p:nvGrpSpPr>
        <p:grpSpPr>
          <a:xfrm>
            <a:off x="6544428" y="2287191"/>
            <a:ext cx="730550" cy="554600"/>
            <a:chOff x="-4813275" y="4164250"/>
            <a:chExt cx="730550" cy="554600"/>
          </a:xfrm>
        </p:grpSpPr>
        <p:sp>
          <p:nvSpPr>
            <p:cNvPr id="9" name="Google Shape;555;p38">
              <a:extLst>
                <a:ext uri="{FF2B5EF4-FFF2-40B4-BE49-F238E27FC236}">
                  <a16:creationId xmlns:a16="http://schemas.microsoft.com/office/drawing/2014/main" id="{5E0C5B6B-79A3-B918-DC3D-9F4668952D4F}"/>
                </a:ext>
              </a:extLst>
            </p:cNvPr>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6;p38">
              <a:extLst>
                <a:ext uri="{FF2B5EF4-FFF2-40B4-BE49-F238E27FC236}">
                  <a16:creationId xmlns:a16="http://schemas.microsoft.com/office/drawing/2014/main" id="{CE98CDD5-B716-240B-4749-38EF1B8ABA33}"/>
                </a:ext>
              </a:extLst>
            </p:cNvPr>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7;p38">
              <a:extLst>
                <a:ext uri="{FF2B5EF4-FFF2-40B4-BE49-F238E27FC236}">
                  <a16:creationId xmlns:a16="http://schemas.microsoft.com/office/drawing/2014/main" id="{47DF18BC-D5D0-563F-9B50-697DA9482FC4}"/>
                </a:ext>
              </a:extLst>
            </p:cNvPr>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48;p38">
            <a:extLst>
              <a:ext uri="{FF2B5EF4-FFF2-40B4-BE49-F238E27FC236}">
                <a16:creationId xmlns:a16="http://schemas.microsoft.com/office/drawing/2014/main" id="{9506A92A-52E3-1A96-A570-3006B417955C}"/>
              </a:ext>
            </a:extLst>
          </p:cNvPr>
          <p:cNvGrpSpPr/>
          <p:nvPr/>
        </p:nvGrpSpPr>
        <p:grpSpPr>
          <a:xfrm>
            <a:off x="6599478" y="5107300"/>
            <a:ext cx="749797" cy="717499"/>
            <a:chOff x="7847861" y="3178722"/>
            <a:chExt cx="749797" cy="717499"/>
          </a:xfrm>
        </p:grpSpPr>
        <p:sp>
          <p:nvSpPr>
            <p:cNvPr id="13" name="Google Shape;549;p38">
              <a:extLst>
                <a:ext uri="{FF2B5EF4-FFF2-40B4-BE49-F238E27FC236}">
                  <a16:creationId xmlns:a16="http://schemas.microsoft.com/office/drawing/2014/main" id="{889A7455-1A60-DB78-3A0F-ED6A52966B84}"/>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0;p38">
              <a:extLst>
                <a:ext uri="{FF2B5EF4-FFF2-40B4-BE49-F238E27FC236}">
                  <a16:creationId xmlns:a16="http://schemas.microsoft.com/office/drawing/2014/main" id="{0A36BE88-215E-E88C-F549-746ACDB585F0}"/>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1;p38">
              <a:extLst>
                <a:ext uri="{FF2B5EF4-FFF2-40B4-BE49-F238E27FC236}">
                  <a16:creationId xmlns:a16="http://schemas.microsoft.com/office/drawing/2014/main" id="{F9614D7F-3405-3BBA-38C1-567B4D0437D0}"/>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38">
              <a:extLst>
                <a:ext uri="{FF2B5EF4-FFF2-40B4-BE49-F238E27FC236}">
                  <a16:creationId xmlns:a16="http://schemas.microsoft.com/office/drawing/2014/main" id="{0AB29435-8798-D1D5-DF8B-2E67DA64AE43}"/>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3;p38">
              <a:extLst>
                <a:ext uri="{FF2B5EF4-FFF2-40B4-BE49-F238E27FC236}">
                  <a16:creationId xmlns:a16="http://schemas.microsoft.com/office/drawing/2014/main" id="{87298962-FF13-3A29-BC43-AC569E660847}"/>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EE554001-3DC2-F54C-DDC9-41178BED60CD}"/>
              </a:ext>
            </a:extLst>
          </p:cNvPr>
          <p:cNvSpPr>
            <a:spLocks noChangeArrowheads="1"/>
          </p:cNvSpPr>
          <p:nvPr/>
        </p:nvSpPr>
        <p:spPr bwMode="auto">
          <a:xfrm rot="10800000" flipV="1">
            <a:off x="7521685" y="2813151"/>
            <a:ext cx="362373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rgbClr val="002060"/>
                </a:solidFill>
              </a:rPr>
              <a:t>HR Managers: Identify at-risk employees</a:t>
            </a:r>
          </a:p>
          <a:p>
            <a:endParaRPr lang="en-US" sz="1800" dirty="0">
              <a:solidFill>
                <a:srgbClr val="002060"/>
              </a:solidFill>
            </a:endParaRPr>
          </a:p>
          <a:p>
            <a:r>
              <a:rPr lang="en-US" sz="1800" dirty="0">
                <a:solidFill>
                  <a:srgbClr val="002060"/>
                </a:solidFill>
              </a:rPr>
              <a:t>Executives: Take data-driven decisions</a:t>
            </a:r>
          </a:p>
          <a:p>
            <a:endParaRPr lang="en-US" sz="1800" dirty="0">
              <a:solidFill>
                <a:srgbClr val="002060"/>
              </a:solidFill>
            </a:endParaRPr>
          </a:p>
          <a:p>
            <a:r>
              <a:rPr lang="en-US" sz="1800" dirty="0">
                <a:solidFill>
                  <a:srgbClr val="002060"/>
                </a:solidFill>
              </a:rPr>
              <a:t>Analysts: Custom reports easily</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rgbClr val="002060"/>
                </a:solidFill>
                <a:effectLst/>
                <a:latin typeface="Arial" panose="020B0604020202020204" pitchFamily="34" charset="0"/>
              </a:rPr>
            </a:br>
            <a:endParaRPr kumimoji="0" lang="en-US" altLang="en-US" sz="1800" b="0" i="0" u="none" strike="noStrike" cap="none" normalizeH="0" baseline="0" dirty="0">
              <a:ln>
                <a:noFill/>
              </a:ln>
              <a:solidFill>
                <a:srgbClr val="002060"/>
              </a:solidFill>
              <a:effectLst/>
              <a:latin typeface="Arial" panose="020B0604020202020204" pitchFamily="34" charset="0"/>
            </a:endParaRPr>
          </a:p>
        </p:txBody>
      </p:sp>
      <p:sp>
        <p:nvSpPr>
          <p:cNvPr id="7" name="Title 1">
            <a:extLst>
              <a:ext uri="{FF2B5EF4-FFF2-40B4-BE49-F238E27FC236}">
                <a16:creationId xmlns:a16="http://schemas.microsoft.com/office/drawing/2014/main" id="{2E007B56-8C9F-FF15-6743-393E84D9481A}"/>
              </a:ext>
            </a:extLst>
          </p:cNvPr>
          <p:cNvSpPr txBox="1">
            <a:spLocks noChangeArrowheads="1"/>
          </p:cNvSpPr>
          <p:nvPr/>
        </p:nvSpPr>
        <p:spPr bwMode="auto">
          <a:xfrm>
            <a:off x="562317" y="3305593"/>
            <a:ext cx="52341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eaLnBrk="0" fontAlgn="base" hangingPunct="0">
              <a:lnSpc>
                <a:spcPct val="100000"/>
              </a:lnSpc>
              <a:spcBef>
                <a:spcPct val="0"/>
              </a:spcBef>
              <a:spcAft>
                <a:spcPct val="0"/>
              </a:spcAft>
              <a:buClrTx/>
              <a:buSzTx/>
            </a:pPr>
            <a:r>
              <a:rPr lang="en-US" altLang="en-US" sz="2800" b="1" dirty="0">
                <a:solidFill>
                  <a:schemeClr val="accent1"/>
                </a:solidFill>
                <a:latin typeface="Arial" panose="020B0604020202020204" pitchFamily="34" charset="0"/>
              </a:rPr>
              <a:t>How It Solves Their Problems</a:t>
            </a:r>
            <a:endParaRPr lang="en-US" altLang="en-US" sz="2800" dirty="0">
              <a:solidFill>
                <a:schemeClr val="accent1"/>
              </a:solidFill>
              <a:latin typeface="Arial" panose="020B0604020202020204" pitchFamily="34" charset="0"/>
            </a:endParaRPr>
          </a:p>
          <a:p>
            <a:pPr algn="l"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p:txBody>
      </p:sp>
      <p:grpSp>
        <p:nvGrpSpPr>
          <p:cNvPr id="2" name="Google Shape;542;p38">
            <a:extLst>
              <a:ext uri="{FF2B5EF4-FFF2-40B4-BE49-F238E27FC236}">
                <a16:creationId xmlns:a16="http://schemas.microsoft.com/office/drawing/2014/main" id="{FCEE24CA-CD6C-2346-FC72-C14EEF5B8846}"/>
              </a:ext>
            </a:extLst>
          </p:cNvPr>
          <p:cNvGrpSpPr/>
          <p:nvPr/>
        </p:nvGrpSpPr>
        <p:grpSpPr>
          <a:xfrm>
            <a:off x="1734332" y="6372865"/>
            <a:ext cx="1021756" cy="332094"/>
            <a:chOff x="7289663" y="3996131"/>
            <a:chExt cx="1021756" cy="332094"/>
          </a:xfrm>
        </p:grpSpPr>
        <p:sp>
          <p:nvSpPr>
            <p:cNvPr id="5" name="Google Shape;543;p38">
              <a:extLst>
                <a:ext uri="{FF2B5EF4-FFF2-40B4-BE49-F238E27FC236}">
                  <a16:creationId xmlns:a16="http://schemas.microsoft.com/office/drawing/2014/main" id="{A2D9C8F9-992A-58CB-3D99-AF7773D8DC90}"/>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4;p38">
              <a:extLst>
                <a:ext uri="{FF2B5EF4-FFF2-40B4-BE49-F238E27FC236}">
                  <a16:creationId xmlns:a16="http://schemas.microsoft.com/office/drawing/2014/main" id="{7FD4925D-9862-C3A0-590F-436F6FC70701}"/>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5;p38">
              <a:extLst>
                <a:ext uri="{FF2B5EF4-FFF2-40B4-BE49-F238E27FC236}">
                  <a16:creationId xmlns:a16="http://schemas.microsoft.com/office/drawing/2014/main" id="{1ABFA24E-1787-5791-B24C-ABE271CC2D4A}"/>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6;p38">
              <a:extLst>
                <a:ext uri="{FF2B5EF4-FFF2-40B4-BE49-F238E27FC236}">
                  <a16:creationId xmlns:a16="http://schemas.microsoft.com/office/drawing/2014/main" id="{ECE45C18-0519-7661-406F-5FD9653FD427}"/>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7;p38">
              <a:extLst>
                <a:ext uri="{FF2B5EF4-FFF2-40B4-BE49-F238E27FC236}">
                  <a16:creationId xmlns:a16="http://schemas.microsoft.com/office/drawing/2014/main" id="{AD9F5E2D-0B61-3C53-7F42-1D23333408D9}"/>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31646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1015</Words>
  <Application>Microsoft Office PowerPoint</Application>
  <PresentationFormat>Widescreen</PresentationFormat>
  <Paragraphs>169</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 Unicode MS</vt:lpstr>
      <vt:lpstr>Arial</vt:lpstr>
      <vt:lpstr>Google Sans</vt:lpstr>
      <vt:lpstr>Roboto</vt:lpstr>
      <vt:lpstr>Days One</vt:lpstr>
      <vt:lpstr>Orbitron</vt:lpstr>
      <vt:lpstr>Calibri</vt:lpstr>
      <vt:lpstr>Lato</vt:lpstr>
      <vt:lpstr>Office Theme</vt:lpstr>
      <vt:lpstr>PowerPoint Presentation</vt:lpstr>
      <vt:lpstr>PowerPoint Presentation</vt:lpstr>
      <vt:lpstr>About the project</vt:lpstr>
      <vt:lpstr>Project Idea</vt:lpstr>
      <vt:lpstr>Project Idea</vt:lpstr>
      <vt:lpstr>Project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Languages + Frameworks </vt:lpstr>
      <vt:lpstr>Live Application</vt:lpstr>
      <vt:lpstr>Test</vt:lpstr>
      <vt:lpstr>PowerPoint Presentation</vt:lpstr>
      <vt:lpstr>Team 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1240518 Bassant Yasser</cp:lastModifiedBy>
  <cp:revision>6</cp:revision>
  <dcterms:created xsi:type="dcterms:W3CDTF">2024-03-14T10:03:54Z</dcterms:created>
  <dcterms:modified xsi:type="dcterms:W3CDTF">2025-05-09T18:31:13Z</dcterms:modified>
</cp:coreProperties>
</file>