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6" r:id="rId4"/>
    <p:sldId id="258" r:id="rId5"/>
    <p:sldId id="265" r:id="rId6"/>
    <p:sldId id="260" r:id="rId7"/>
    <p:sldId id="261"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B437D-22B5-475F-9E7A-669240BC225E}" v="409" dt="2022-01-15T19:01:49.687"/>
    <p1510:client id="{28B13EFB-DE35-42A4-8913-4E55D44CEF6B}" v="128" dt="2022-01-15T19:30:52.268"/>
    <p1510:client id="{4D265ED1-D102-4AF4-9E9C-4391418CD5A9}" v="237" dt="2022-01-16T20:51:25.788"/>
    <p1510:client id="{E6767A44-30DA-4BEF-9555-108EEC9B2214}" v="933" dt="2022-01-16T19:33:36.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tafa Mohamed" userId="cc2387aa68d023a0" providerId="Windows Live" clId="Web-{E6767A44-30DA-4BEF-9555-108EEC9B2214}"/>
    <pc:docChg chg="addSld delSld modSld sldOrd">
      <pc:chgData name="Mostafa Mohamed" userId="cc2387aa68d023a0" providerId="Windows Live" clId="Web-{E6767A44-30DA-4BEF-9555-108EEC9B2214}" dt="2022-01-16T19:33:39.213" v="899" actId="1076"/>
      <pc:docMkLst>
        <pc:docMk/>
      </pc:docMkLst>
      <pc:sldChg chg="addSp modSp">
        <pc:chgData name="Mostafa Mohamed" userId="cc2387aa68d023a0" providerId="Windows Live" clId="Web-{E6767A44-30DA-4BEF-9555-108EEC9B2214}" dt="2022-01-16T18:26:19.735" v="137" actId="20577"/>
        <pc:sldMkLst>
          <pc:docMk/>
          <pc:sldMk cId="1709773755" sldId="257"/>
        </pc:sldMkLst>
        <pc:spChg chg="add mod">
          <ac:chgData name="Mostafa Mohamed" userId="cc2387aa68d023a0" providerId="Windows Live" clId="Web-{E6767A44-30DA-4BEF-9555-108EEC9B2214}" dt="2022-01-16T18:26:19.735" v="137" actId="20577"/>
          <ac:spMkLst>
            <pc:docMk/>
            <pc:sldMk cId="1709773755" sldId="257"/>
            <ac:spMk id="3" creationId="{253AC2A6-A5F9-4AC5-9827-C1CC128739C0}"/>
          </ac:spMkLst>
        </pc:spChg>
      </pc:sldChg>
      <pc:sldChg chg="addSp delSp modSp">
        <pc:chgData name="Mostafa Mohamed" userId="cc2387aa68d023a0" providerId="Windows Live" clId="Web-{E6767A44-30DA-4BEF-9555-108EEC9B2214}" dt="2022-01-16T18:10:10.547" v="31"/>
        <pc:sldMkLst>
          <pc:docMk/>
          <pc:sldMk cId="2855233830" sldId="258"/>
        </pc:sldMkLst>
        <pc:spChg chg="mod">
          <ac:chgData name="Mostafa Mohamed" userId="cc2387aa68d023a0" providerId="Windows Live" clId="Web-{E6767A44-30DA-4BEF-9555-108EEC9B2214}" dt="2022-01-16T18:10:10.547" v="31"/>
          <ac:spMkLst>
            <pc:docMk/>
            <pc:sldMk cId="2855233830" sldId="258"/>
            <ac:spMk id="2" creationId="{3EA43D43-3A7E-4E5B-92D5-DBBB9F90DE4E}"/>
          </ac:spMkLst>
        </pc:spChg>
        <pc:spChg chg="mod">
          <ac:chgData name="Mostafa Mohamed" userId="cc2387aa68d023a0" providerId="Windows Live" clId="Web-{E6767A44-30DA-4BEF-9555-108EEC9B2214}" dt="2022-01-16T18:10:10.547" v="31"/>
          <ac:spMkLst>
            <pc:docMk/>
            <pc:sldMk cId="2855233830" sldId="258"/>
            <ac:spMk id="4" creationId="{289B25FA-9D0F-4944-9AE4-808A3AC98F76}"/>
          </ac:spMkLst>
        </pc:spChg>
        <pc:spChg chg="del">
          <ac:chgData name="Mostafa Mohamed" userId="cc2387aa68d023a0" providerId="Windows Live" clId="Web-{E6767A44-30DA-4BEF-9555-108EEC9B2214}" dt="2022-01-16T18:10:10.547" v="31"/>
          <ac:spMkLst>
            <pc:docMk/>
            <pc:sldMk cId="2855233830" sldId="258"/>
            <ac:spMk id="24" creationId="{9D3B3C7E-BC2D-4436-8B03-AC421FA66787}"/>
          </ac:spMkLst>
        </pc:spChg>
        <pc:spChg chg="del">
          <ac:chgData name="Mostafa Mohamed" userId="cc2387aa68d023a0" providerId="Windows Live" clId="Web-{E6767A44-30DA-4BEF-9555-108EEC9B2214}" dt="2022-01-16T18:10:10.547" v="31"/>
          <ac:spMkLst>
            <pc:docMk/>
            <pc:sldMk cId="2855233830" sldId="258"/>
            <ac:spMk id="26" creationId="{DD8EACB7-D372-470B-B76E-A829D00310CD}"/>
          </ac:spMkLst>
        </pc:spChg>
        <pc:spChg chg="del">
          <ac:chgData name="Mostafa Mohamed" userId="cc2387aa68d023a0" providerId="Windows Live" clId="Web-{E6767A44-30DA-4BEF-9555-108EEC9B2214}" dt="2022-01-16T18:10:10.547" v="31"/>
          <ac:spMkLst>
            <pc:docMk/>
            <pc:sldMk cId="2855233830" sldId="258"/>
            <ac:spMk id="28" creationId="{8D820570-59A6-4E83-B3B9-3D6140807438}"/>
          </ac:spMkLst>
        </pc:spChg>
        <pc:spChg chg="del">
          <ac:chgData name="Mostafa Mohamed" userId="cc2387aa68d023a0" providerId="Windows Live" clId="Web-{E6767A44-30DA-4BEF-9555-108EEC9B2214}" dt="2022-01-16T18:10:10.547" v="31"/>
          <ac:spMkLst>
            <pc:docMk/>
            <pc:sldMk cId="2855233830" sldId="258"/>
            <ac:spMk id="33" creationId="{4113F4D4-3DC4-4E87-A3AC-FBA029A7AA18}"/>
          </ac:spMkLst>
        </pc:spChg>
        <pc:spChg chg="add">
          <ac:chgData name="Mostafa Mohamed" userId="cc2387aa68d023a0" providerId="Windows Live" clId="Web-{E6767A44-30DA-4BEF-9555-108EEC9B2214}" dt="2022-01-16T18:10:10.547" v="31"/>
          <ac:spMkLst>
            <pc:docMk/>
            <pc:sldMk cId="2855233830" sldId="258"/>
            <ac:spMk id="48" creationId="{7B22176A-41DB-4D9A-9B6F-F2296F1ED173}"/>
          </ac:spMkLst>
        </pc:spChg>
        <pc:spChg chg="add">
          <ac:chgData name="Mostafa Mohamed" userId="cc2387aa68d023a0" providerId="Windows Live" clId="Web-{E6767A44-30DA-4BEF-9555-108EEC9B2214}" dt="2022-01-16T18:10:10.547" v="31"/>
          <ac:spMkLst>
            <pc:docMk/>
            <pc:sldMk cId="2855233830" sldId="258"/>
            <ac:spMk id="50" creationId="{774A8DF5-445E-49C5-B10A-8DF5FEFBCC46}"/>
          </ac:spMkLst>
        </pc:spChg>
        <pc:spChg chg="add">
          <ac:chgData name="Mostafa Mohamed" userId="cc2387aa68d023a0" providerId="Windows Live" clId="Web-{E6767A44-30DA-4BEF-9555-108EEC9B2214}" dt="2022-01-16T18:10:10.547" v="31"/>
          <ac:spMkLst>
            <pc:docMk/>
            <pc:sldMk cId="2855233830" sldId="258"/>
            <ac:spMk id="52" creationId="{9A4E38D9-EFB8-40B5-B42B-514FBF180360}"/>
          </ac:spMkLst>
        </pc:spChg>
        <pc:grpChg chg="del">
          <ac:chgData name="Mostafa Mohamed" userId="cc2387aa68d023a0" providerId="Windows Live" clId="Web-{E6767A44-30DA-4BEF-9555-108EEC9B2214}" dt="2022-01-16T18:10:10.547" v="31"/>
          <ac:grpSpMkLst>
            <pc:docMk/>
            <pc:sldMk cId="2855233830" sldId="258"/>
            <ac:grpSpMk id="25" creationId="{79B5D0C1-066E-4C02-A6B8-59FAE4A19724}"/>
          </ac:grpSpMkLst>
        </pc:grpChg>
        <pc:grpChg chg="del">
          <ac:chgData name="Mostafa Mohamed" userId="cc2387aa68d023a0" providerId="Windows Live" clId="Web-{E6767A44-30DA-4BEF-9555-108EEC9B2214}" dt="2022-01-16T18:10:10.547" v="31"/>
          <ac:grpSpMkLst>
            <pc:docMk/>
            <pc:sldMk cId="2855233830" sldId="258"/>
            <ac:grpSpMk id="35" creationId="{A13BE365-390C-4F00-AED4-363CDA121DCF}"/>
          </ac:grpSpMkLst>
        </pc:grpChg>
        <pc:grpChg chg="add">
          <ac:chgData name="Mostafa Mohamed" userId="cc2387aa68d023a0" providerId="Windows Live" clId="Web-{E6767A44-30DA-4BEF-9555-108EEC9B2214}" dt="2022-01-16T18:10:10.547" v="31"/>
          <ac:grpSpMkLst>
            <pc:docMk/>
            <pc:sldMk cId="2855233830" sldId="258"/>
            <ac:grpSpMk id="54" creationId="{36996A92-4C38-41D1-AD08-0008BD7F8BE2}"/>
          </ac:grpSpMkLst>
        </pc:grpChg>
      </pc:sldChg>
      <pc:sldChg chg="addSp delSp modSp ord">
        <pc:chgData name="Mostafa Mohamed" userId="cc2387aa68d023a0" providerId="Windows Live" clId="Web-{E6767A44-30DA-4BEF-9555-108EEC9B2214}" dt="2022-01-16T18:07:05.989" v="12" actId="20577"/>
        <pc:sldMkLst>
          <pc:docMk/>
          <pc:sldMk cId="3377137605" sldId="261"/>
        </pc:sldMkLst>
        <pc:spChg chg="mod">
          <ac:chgData name="Mostafa Mohamed" userId="cc2387aa68d023a0" providerId="Windows Live" clId="Web-{E6767A44-30DA-4BEF-9555-108EEC9B2214}" dt="2022-01-16T18:07:05.989" v="12" actId="20577"/>
          <ac:spMkLst>
            <pc:docMk/>
            <pc:sldMk cId="3377137605" sldId="261"/>
            <ac:spMk id="2" creationId="{416316DD-5C5F-496C-B4D0-34F73385ABF4}"/>
          </ac:spMkLst>
        </pc:spChg>
        <pc:spChg chg="del">
          <ac:chgData name="Mostafa Mohamed" userId="cc2387aa68d023a0" providerId="Windows Live" clId="Web-{E6767A44-30DA-4BEF-9555-108EEC9B2214}" dt="2022-01-16T18:06:28.736" v="1"/>
          <ac:spMkLst>
            <pc:docMk/>
            <pc:sldMk cId="3377137605" sldId="261"/>
            <ac:spMk id="3" creationId="{20D6A241-E13F-4DDB-915B-A920B610B59C}"/>
          </ac:spMkLst>
        </pc:spChg>
        <pc:spChg chg="del">
          <ac:chgData name="Mostafa Mohamed" userId="cc2387aa68d023a0" providerId="Windows Live" clId="Web-{E6767A44-30DA-4BEF-9555-108EEC9B2214}" dt="2022-01-16T18:06:28.736" v="1"/>
          <ac:spMkLst>
            <pc:docMk/>
            <pc:sldMk cId="3377137605" sldId="261"/>
            <ac:spMk id="8" creationId="{7B4854C3-58CC-4A2C-B4CA-926819F0C2A6}"/>
          </ac:spMkLst>
        </pc:spChg>
        <pc:spChg chg="del">
          <ac:chgData name="Mostafa Mohamed" userId="cc2387aa68d023a0" providerId="Windows Live" clId="Web-{E6767A44-30DA-4BEF-9555-108EEC9B2214}" dt="2022-01-16T18:06:28.736" v="1"/>
          <ac:spMkLst>
            <pc:docMk/>
            <pc:sldMk cId="3377137605" sldId="261"/>
            <ac:spMk id="10" creationId="{E84EE6A7-BAA1-4637-940F-44728FCF4658}"/>
          </ac:spMkLst>
        </pc:spChg>
        <pc:spChg chg="add">
          <ac:chgData name="Mostafa Mohamed" userId="cc2387aa68d023a0" providerId="Windows Live" clId="Web-{E6767A44-30DA-4BEF-9555-108EEC9B2214}" dt="2022-01-16T18:06:28.736" v="1"/>
          <ac:spMkLst>
            <pc:docMk/>
            <pc:sldMk cId="3377137605" sldId="261"/>
            <ac:spMk id="21" creationId="{7B22176A-41DB-4D9A-9B6F-F2296F1ED173}"/>
          </ac:spMkLst>
        </pc:spChg>
        <pc:spChg chg="add">
          <ac:chgData name="Mostafa Mohamed" userId="cc2387aa68d023a0" providerId="Windows Live" clId="Web-{E6767A44-30DA-4BEF-9555-108EEC9B2214}" dt="2022-01-16T18:06:28.736" v="1"/>
          <ac:spMkLst>
            <pc:docMk/>
            <pc:sldMk cId="3377137605" sldId="261"/>
            <ac:spMk id="23" creationId="{774A8DF5-445E-49C5-B10A-8DF5FEFBCC46}"/>
          </ac:spMkLst>
        </pc:spChg>
        <pc:spChg chg="add">
          <ac:chgData name="Mostafa Mohamed" userId="cc2387aa68d023a0" providerId="Windows Live" clId="Web-{E6767A44-30DA-4BEF-9555-108EEC9B2214}" dt="2022-01-16T18:06:28.736" v="1"/>
          <ac:spMkLst>
            <pc:docMk/>
            <pc:sldMk cId="3377137605" sldId="261"/>
            <ac:spMk id="25" creationId="{9A4E38D9-EFB8-40B5-B42B-514FBF180360}"/>
          </ac:spMkLst>
        </pc:spChg>
        <pc:grpChg chg="del">
          <ac:chgData name="Mostafa Mohamed" userId="cc2387aa68d023a0" providerId="Windows Live" clId="Web-{E6767A44-30DA-4BEF-9555-108EEC9B2214}" dt="2022-01-16T18:06:28.736" v="1"/>
          <ac:grpSpMkLst>
            <pc:docMk/>
            <pc:sldMk cId="3377137605" sldId="261"/>
            <ac:grpSpMk id="12" creationId="{F07B0A1C-8465-4A90-9085-2269F48F5152}"/>
          </ac:grpSpMkLst>
        </pc:grpChg>
        <pc:grpChg chg="add">
          <ac:chgData name="Mostafa Mohamed" userId="cc2387aa68d023a0" providerId="Windows Live" clId="Web-{E6767A44-30DA-4BEF-9555-108EEC9B2214}" dt="2022-01-16T18:06:28.736" v="1"/>
          <ac:grpSpMkLst>
            <pc:docMk/>
            <pc:sldMk cId="3377137605" sldId="261"/>
            <ac:grpSpMk id="27" creationId="{D87FFE71-34DC-4C53-AE0F-6B141D081D09}"/>
          </ac:grpSpMkLst>
        </pc:grpChg>
        <pc:graphicFrameChg chg="add modGraphic">
          <ac:chgData name="Mostafa Mohamed" userId="cc2387aa68d023a0" providerId="Windows Live" clId="Web-{E6767A44-30DA-4BEF-9555-108EEC9B2214}" dt="2022-01-16T18:06:59.269" v="3" actId="20577"/>
          <ac:graphicFrameMkLst>
            <pc:docMk/>
            <pc:sldMk cId="3377137605" sldId="261"/>
            <ac:graphicFrameMk id="17" creationId="{636E8F27-3112-421A-ABE2-3F7BD2EB366E}"/>
          </ac:graphicFrameMkLst>
        </pc:graphicFrameChg>
      </pc:sldChg>
      <pc:sldChg chg="modSp">
        <pc:chgData name="Mostafa Mohamed" userId="cc2387aa68d023a0" providerId="Windows Live" clId="Web-{E6767A44-30DA-4BEF-9555-108EEC9B2214}" dt="2022-01-16T18:07:35.912" v="24" actId="20577"/>
        <pc:sldMkLst>
          <pc:docMk/>
          <pc:sldMk cId="1377548951" sldId="262"/>
        </pc:sldMkLst>
        <pc:spChg chg="mod">
          <ac:chgData name="Mostafa Mohamed" userId="cc2387aa68d023a0" providerId="Windows Live" clId="Web-{E6767A44-30DA-4BEF-9555-108EEC9B2214}" dt="2022-01-16T18:07:35.912" v="24" actId="20577"/>
          <ac:spMkLst>
            <pc:docMk/>
            <pc:sldMk cId="1377548951" sldId="262"/>
            <ac:spMk id="2" creationId="{4F2E5037-37BC-4550-9FBB-0A620B911857}"/>
          </ac:spMkLst>
        </pc:spChg>
      </pc:sldChg>
      <pc:sldChg chg="addSp delSp modSp del mod setBg">
        <pc:chgData name="Mostafa Mohamed" userId="cc2387aa68d023a0" providerId="Windows Live" clId="Web-{E6767A44-30DA-4BEF-9555-108EEC9B2214}" dt="2022-01-16T18:50:28.047" v="159"/>
        <pc:sldMkLst>
          <pc:docMk/>
          <pc:sldMk cId="429860952" sldId="263"/>
        </pc:sldMkLst>
        <pc:spChg chg="mod">
          <ac:chgData name="Mostafa Mohamed" userId="cc2387aa68d023a0" providerId="Windows Live" clId="Web-{E6767A44-30DA-4BEF-9555-108EEC9B2214}" dt="2022-01-16T18:28:28.009" v="151"/>
          <ac:spMkLst>
            <pc:docMk/>
            <pc:sldMk cId="429860952" sldId="263"/>
            <ac:spMk id="2" creationId="{368FE36A-DB91-4AA5-A3CE-66CCC3E654F0}"/>
          </ac:spMkLst>
        </pc:spChg>
        <pc:spChg chg="del mod">
          <ac:chgData name="Mostafa Mohamed" userId="cc2387aa68d023a0" providerId="Windows Live" clId="Web-{E6767A44-30DA-4BEF-9555-108EEC9B2214}" dt="2022-01-16T18:28:24.758" v="150"/>
          <ac:spMkLst>
            <pc:docMk/>
            <pc:sldMk cId="429860952" sldId="263"/>
            <ac:spMk id="3" creationId="{D6EA3110-F120-45B4-91DA-CDFA1A11BEDC}"/>
          </ac:spMkLst>
        </pc:spChg>
        <pc:spChg chg="add del">
          <ac:chgData name="Mostafa Mohamed" userId="cc2387aa68d023a0" providerId="Windows Live" clId="Web-{E6767A44-30DA-4BEF-9555-108EEC9B2214}" dt="2022-01-16T18:49:41.544" v="156"/>
          <ac:spMkLst>
            <pc:docMk/>
            <pc:sldMk cId="429860952" sldId="263"/>
            <ac:spMk id="9" creationId="{51A01047-632B-4F57-9CDB-AA680D5BBB19}"/>
          </ac:spMkLst>
        </pc:spChg>
        <pc:spChg chg="add del">
          <ac:chgData name="Mostafa Mohamed" userId="cc2387aa68d023a0" providerId="Windows Live" clId="Web-{E6767A44-30DA-4BEF-9555-108EEC9B2214}" dt="2022-01-16T18:49:41.544" v="156"/>
          <ac:spMkLst>
            <pc:docMk/>
            <pc:sldMk cId="429860952" sldId="263"/>
            <ac:spMk id="11" creationId="{EA7FD6EC-4D99-4AB0-9AC8-CFBD9D47C11B}"/>
          </ac:spMkLst>
        </pc:spChg>
        <pc:spChg chg="add del">
          <ac:chgData name="Mostafa Mohamed" userId="cc2387aa68d023a0" providerId="Windows Live" clId="Web-{E6767A44-30DA-4BEF-9555-108EEC9B2214}" dt="2022-01-16T18:49:41.544" v="156"/>
          <ac:spMkLst>
            <pc:docMk/>
            <pc:sldMk cId="429860952" sldId="263"/>
            <ac:spMk id="21" creationId="{9EB54D17-3792-403D-9127-495845021D2B}"/>
          </ac:spMkLst>
        </pc:spChg>
        <pc:spChg chg="add del">
          <ac:chgData name="Mostafa Mohamed" userId="cc2387aa68d023a0" providerId="Windows Live" clId="Web-{E6767A44-30DA-4BEF-9555-108EEC9B2214}" dt="2022-01-16T18:49:41.544" v="156"/>
          <ac:spMkLst>
            <pc:docMk/>
            <pc:sldMk cId="429860952" sldId="263"/>
            <ac:spMk id="23" creationId="{05FB7726-C6A8-44D0-B179-A65DE454D836}"/>
          </ac:spMkLst>
        </pc:spChg>
        <pc:spChg chg="add del">
          <ac:chgData name="Mostafa Mohamed" userId="cc2387aa68d023a0" providerId="Windows Live" clId="Web-{E6767A44-30DA-4BEF-9555-108EEC9B2214}" dt="2022-01-16T18:49:41.544" v="156"/>
          <ac:spMkLst>
            <pc:docMk/>
            <pc:sldMk cId="429860952" sldId="263"/>
            <ac:spMk id="25" creationId="{6CA79669-85CF-4A8E-9B66-F63A5C5B570B}"/>
          </ac:spMkLst>
        </pc:spChg>
        <pc:grpChg chg="add del">
          <ac:chgData name="Mostafa Mohamed" userId="cc2387aa68d023a0" providerId="Windows Live" clId="Web-{E6767A44-30DA-4BEF-9555-108EEC9B2214}" dt="2022-01-16T18:49:41.544" v="156"/>
          <ac:grpSpMkLst>
            <pc:docMk/>
            <pc:sldMk cId="429860952" sldId="263"/>
            <ac:grpSpMk id="13" creationId="{D5ADB088-C125-457F-9C61-DFE21DCEF4A5}"/>
          </ac:grpSpMkLst>
        </pc:grpChg>
        <pc:graphicFrameChg chg="add mod ord modGraphic">
          <ac:chgData name="Mostafa Mohamed" userId="cc2387aa68d023a0" providerId="Windows Live" clId="Web-{E6767A44-30DA-4BEF-9555-108EEC9B2214}" dt="2022-01-16T18:49:49.622" v="158" actId="14100"/>
          <ac:graphicFrameMkLst>
            <pc:docMk/>
            <pc:sldMk cId="429860952" sldId="263"/>
            <ac:graphicFrameMk id="4" creationId="{EF9EB142-005F-455F-B5A8-7BF21411CF80}"/>
          </ac:graphicFrameMkLst>
        </pc:graphicFrameChg>
      </pc:sldChg>
      <pc:sldChg chg="addSp delSp modSp new mod setBg">
        <pc:chgData name="Mostafa Mohamed" userId="cc2387aa68d023a0" providerId="Windows Live" clId="Web-{E6767A44-30DA-4BEF-9555-108EEC9B2214}" dt="2022-01-16T19:33:36.588" v="898"/>
        <pc:sldMkLst>
          <pc:docMk/>
          <pc:sldMk cId="2397519060" sldId="263"/>
        </pc:sldMkLst>
        <pc:spChg chg="mod">
          <ac:chgData name="Mostafa Mohamed" userId="cc2387aa68d023a0" providerId="Windows Live" clId="Web-{E6767A44-30DA-4BEF-9555-108EEC9B2214}" dt="2022-01-16T19:33:36.588" v="898"/>
          <ac:spMkLst>
            <pc:docMk/>
            <pc:sldMk cId="2397519060" sldId="263"/>
            <ac:spMk id="2" creationId="{86AF067D-8F3E-48E9-98EB-35246D7027BB}"/>
          </ac:spMkLst>
        </pc:spChg>
        <pc:spChg chg="del mod">
          <ac:chgData name="Mostafa Mohamed" userId="cc2387aa68d023a0" providerId="Windows Live" clId="Web-{E6767A44-30DA-4BEF-9555-108EEC9B2214}" dt="2022-01-16T19:22:57.687" v="498"/>
          <ac:spMkLst>
            <pc:docMk/>
            <pc:sldMk cId="2397519060" sldId="263"/>
            <ac:spMk id="3" creationId="{8EEB570F-CE94-48F5-B5AC-3F7182D2D4EC}"/>
          </ac:spMkLst>
        </pc:spChg>
        <pc:spChg chg="add del">
          <ac:chgData name="Mostafa Mohamed" userId="cc2387aa68d023a0" providerId="Windows Live" clId="Web-{E6767A44-30DA-4BEF-9555-108EEC9B2214}" dt="2022-01-16T19:23:27.877" v="521"/>
          <ac:spMkLst>
            <pc:docMk/>
            <pc:sldMk cId="2397519060" sldId="263"/>
            <ac:spMk id="9" creationId="{FAC9656C-AED6-412E-9226-B7F1964005BD}"/>
          </ac:spMkLst>
        </pc:spChg>
        <pc:spChg chg="add del">
          <ac:chgData name="Mostafa Mohamed" userId="cc2387aa68d023a0" providerId="Windows Live" clId="Web-{E6767A44-30DA-4BEF-9555-108EEC9B2214}" dt="2022-01-16T19:23:27.877" v="521"/>
          <ac:spMkLst>
            <pc:docMk/>
            <pc:sldMk cId="2397519060" sldId="263"/>
            <ac:spMk id="11" creationId="{F5BC820D-D527-47CE-ABB0-DA0BB5B04330}"/>
          </ac:spMkLst>
        </pc:spChg>
        <pc:spChg chg="add del">
          <ac:chgData name="Mostafa Mohamed" userId="cc2387aa68d023a0" providerId="Windows Live" clId="Web-{E6767A44-30DA-4BEF-9555-108EEC9B2214}" dt="2022-01-16T19:23:27.877" v="521"/>
          <ac:spMkLst>
            <pc:docMk/>
            <pc:sldMk cId="2397519060" sldId="263"/>
            <ac:spMk id="13" creationId="{D1DD315B-AEF9-490C-9438-C80F80405798}"/>
          </ac:spMkLst>
        </pc:spChg>
        <pc:spChg chg="add del">
          <ac:chgData name="Mostafa Mohamed" userId="cc2387aa68d023a0" providerId="Windows Live" clId="Web-{E6767A44-30DA-4BEF-9555-108EEC9B2214}" dt="2022-01-16T19:23:42.956" v="523"/>
          <ac:spMkLst>
            <pc:docMk/>
            <pc:sldMk cId="2397519060" sldId="263"/>
            <ac:spMk id="18" creationId="{7B22176A-41DB-4D9A-9B6F-F2296F1ED173}"/>
          </ac:spMkLst>
        </pc:spChg>
        <pc:spChg chg="add del">
          <ac:chgData name="Mostafa Mohamed" userId="cc2387aa68d023a0" providerId="Windows Live" clId="Web-{E6767A44-30DA-4BEF-9555-108EEC9B2214}" dt="2022-01-16T19:23:42.956" v="523"/>
          <ac:spMkLst>
            <pc:docMk/>
            <pc:sldMk cId="2397519060" sldId="263"/>
            <ac:spMk id="20" creationId="{774A8DF5-445E-49C5-B10A-8DF5FEFBCC46}"/>
          </ac:spMkLst>
        </pc:spChg>
        <pc:spChg chg="add del">
          <ac:chgData name="Mostafa Mohamed" userId="cc2387aa68d023a0" providerId="Windows Live" clId="Web-{E6767A44-30DA-4BEF-9555-108EEC9B2214}" dt="2022-01-16T19:23:42.956" v="523"/>
          <ac:spMkLst>
            <pc:docMk/>
            <pc:sldMk cId="2397519060" sldId="263"/>
            <ac:spMk id="22" creationId="{9A4E38D9-EFB8-40B5-B42B-514FBF180360}"/>
          </ac:spMkLst>
        </pc:spChg>
        <pc:spChg chg="add del">
          <ac:chgData name="Mostafa Mohamed" userId="cc2387aa68d023a0" providerId="Windows Live" clId="Web-{E6767A44-30DA-4BEF-9555-108EEC9B2214}" dt="2022-01-16T19:33:36.588" v="898"/>
          <ac:spMkLst>
            <pc:docMk/>
            <pc:sldMk cId="2397519060" sldId="263"/>
            <ac:spMk id="33" creationId="{7B22176A-41DB-4D9A-9B6F-F2296F1ED173}"/>
          </ac:spMkLst>
        </pc:spChg>
        <pc:spChg chg="add del">
          <ac:chgData name="Mostafa Mohamed" userId="cc2387aa68d023a0" providerId="Windows Live" clId="Web-{E6767A44-30DA-4BEF-9555-108EEC9B2214}" dt="2022-01-16T19:33:36.588" v="898"/>
          <ac:spMkLst>
            <pc:docMk/>
            <pc:sldMk cId="2397519060" sldId="263"/>
            <ac:spMk id="35" creationId="{774A8DF5-445E-49C5-B10A-8DF5FEFBCC46}"/>
          </ac:spMkLst>
        </pc:spChg>
        <pc:spChg chg="add del">
          <ac:chgData name="Mostafa Mohamed" userId="cc2387aa68d023a0" providerId="Windows Live" clId="Web-{E6767A44-30DA-4BEF-9555-108EEC9B2214}" dt="2022-01-16T19:33:36.588" v="898"/>
          <ac:spMkLst>
            <pc:docMk/>
            <pc:sldMk cId="2397519060" sldId="263"/>
            <ac:spMk id="37" creationId="{9A4E38D9-EFB8-40B5-B42B-514FBF180360}"/>
          </ac:spMkLst>
        </pc:spChg>
        <pc:spChg chg="add del">
          <ac:chgData name="Mostafa Mohamed" userId="cc2387aa68d023a0" providerId="Windows Live" clId="Web-{E6767A44-30DA-4BEF-9555-108EEC9B2214}" dt="2022-01-16T19:33:07.633" v="890"/>
          <ac:spMkLst>
            <pc:docMk/>
            <pc:sldMk cId="2397519060" sldId="263"/>
            <ac:spMk id="45" creationId="{7B22176A-41DB-4D9A-9B6F-F2296F1ED173}"/>
          </ac:spMkLst>
        </pc:spChg>
        <pc:spChg chg="add del">
          <ac:chgData name="Mostafa Mohamed" userId="cc2387aa68d023a0" providerId="Windows Live" clId="Web-{E6767A44-30DA-4BEF-9555-108EEC9B2214}" dt="2022-01-16T19:33:07.633" v="890"/>
          <ac:spMkLst>
            <pc:docMk/>
            <pc:sldMk cId="2397519060" sldId="263"/>
            <ac:spMk id="46" creationId="{774A8DF5-445E-49C5-B10A-8DF5FEFBCC46}"/>
          </ac:spMkLst>
        </pc:spChg>
        <pc:spChg chg="add del">
          <ac:chgData name="Mostafa Mohamed" userId="cc2387aa68d023a0" providerId="Windows Live" clId="Web-{E6767A44-30DA-4BEF-9555-108EEC9B2214}" dt="2022-01-16T19:32:58.882" v="886"/>
          <ac:spMkLst>
            <pc:docMk/>
            <pc:sldMk cId="2397519060" sldId="263"/>
            <ac:spMk id="47" creationId="{7B22176A-41DB-4D9A-9B6F-F2296F1ED173}"/>
          </ac:spMkLst>
        </pc:spChg>
        <pc:spChg chg="add del">
          <ac:chgData name="Mostafa Mohamed" userId="cc2387aa68d023a0" providerId="Windows Live" clId="Web-{E6767A44-30DA-4BEF-9555-108EEC9B2214}" dt="2022-01-16T19:33:02.179" v="888"/>
          <ac:spMkLst>
            <pc:docMk/>
            <pc:sldMk cId="2397519060" sldId="263"/>
            <ac:spMk id="48" creationId="{7B22176A-41DB-4D9A-9B6F-F2296F1ED173}"/>
          </ac:spMkLst>
        </pc:spChg>
        <pc:spChg chg="add del">
          <ac:chgData name="Mostafa Mohamed" userId="cc2387aa68d023a0" providerId="Windows Live" clId="Web-{E6767A44-30DA-4BEF-9555-108EEC9B2214}" dt="2022-01-16T19:32:58.882" v="886"/>
          <ac:spMkLst>
            <pc:docMk/>
            <pc:sldMk cId="2397519060" sldId="263"/>
            <ac:spMk id="49" creationId="{774A8DF5-445E-49C5-B10A-8DF5FEFBCC46}"/>
          </ac:spMkLst>
        </pc:spChg>
        <pc:spChg chg="add del">
          <ac:chgData name="Mostafa Mohamed" userId="cc2387aa68d023a0" providerId="Windows Live" clId="Web-{E6767A44-30DA-4BEF-9555-108EEC9B2214}" dt="2022-01-16T19:33:02.179" v="888"/>
          <ac:spMkLst>
            <pc:docMk/>
            <pc:sldMk cId="2397519060" sldId="263"/>
            <ac:spMk id="50" creationId="{774A8DF5-445E-49C5-B10A-8DF5FEFBCC46}"/>
          </ac:spMkLst>
        </pc:spChg>
        <pc:spChg chg="add del">
          <ac:chgData name="Mostafa Mohamed" userId="cc2387aa68d023a0" providerId="Windows Live" clId="Web-{E6767A44-30DA-4BEF-9555-108EEC9B2214}" dt="2022-01-16T19:32:58.882" v="886"/>
          <ac:spMkLst>
            <pc:docMk/>
            <pc:sldMk cId="2397519060" sldId="263"/>
            <ac:spMk id="51" creationId="{9A4E38D9-EFB8-40B5-B42B-514FBF180360}"/>
          </ac:spMkLst>
        </pc:spChg>
        <pc:spChg chg="add del">
          <ac:chgData name="Mostafa Mohamed" userId="cc2387aa68d023a0" providerId="Windows Live" clId="Web-{E6767A44-30DA-4BEF-9555-108EEC9B2214}" dt="2022-01-16T19:33:02.179" v="888"/>
          <ac:spMkLst>
            <pc:docMk/>
            <pc:sldMk cId="2397519060" sldId="263"/>
            <ac:spMk id="52" creationId="{9A4E38D9-EFB8-40B5-B42B-514FBF180360}"/>
          </ac:spMkLst>
        </pc:spChg>
        <pc:spChg chg="add del">
          <ac:chgData name="Mostafa Mohamed" userId="cc2387aa68d023a0" providerId="Windows Live" clId="Web-{E6767A44-30DA-4BEF-9555-108EEC9B2214}" dt="2022-01-16T19:33:10.727" v="892"/>
          <ac:spMkLst>
            <pc:docMk/>
            <pc:sldMk cId="2397519060" sldId="263"/>
            <ac:spMk id="56" creationId="{51A01047-632B-4F57-9CDB-AA680D5BBB19}"/>
          </ac:spMkLst>
        </pc:spChg>
        <pc:spChg chg="add del">
          <ac:chgData name="Mostafa Mohamed" userId="cc2387aa68d023a0" providerId="Windows Live" clId="Web-{E6767A44-30DA-4BEF-9555-108EEC9B2214}" dt="2022-01-16T19:33:07.633" v="890"/>
          <ac:spMkLst>
            <pc:docMk/>
            <pc:sldMk cId="2397519060" sldId="263"/>
            <ac:spMk id="57" creationId="{9A4E38D9-EFB8-40B5-B42B-514FBF180360}"/>
          </ac:spMkLst>
        </pc:spChg>
        <pc:spChg chg="add del">
          <ac:chgData name="Mostafa Mohamed" userId="cc2387aa68d023a0" providerId="Windows Live" clId="Web-{E6767A44-30DA-4BEF-9555-108EEC9B2214}" dt="2022-01-16T19:33:10.727" v="892"/>
          <ac:spMkLst>
            <pc:docMk/>
            <pc:sldMk cId="2397519060" sldId="263"/>
            <ac:spMk id="59" creationId="{6D7753FE-7408-46D8-999A-0B0C34EA8C09}"/>
          </ac:spMkLst>
        </pc:spChg>
        <pc:spChg chg="add del">
          <ac:chgData name="Mostafa Mohamed" userId="cc2387aa68d023a0" providerId="Windows Live" clId="Web-{E6767A44-30DA-4BEF-9555-108EEC9B2214}" dt="2022-01-16T19:33:25.165" v="894"/>
          <ac:spMkLst>
            <pc:docMk/>
            <pc:sldMk cId="2397519060" sldId="263"/>
            <ac:spMk id="61" creationId="{7B22176A-41DB-4D9A-9B6F-F2296F1ED173}"/>
          </ac:spMkLst>
        </pc:spChg>
        <pc:spChg chg="add del">
          <ac:chgData name="Mostafa Mohamed" userId="cc2387aa68d023a0" providerId="Windows Live" clId="Web-{E6767A44-30DA-4BEF-9555-108EEC9B2214}" dt="2022-01-16T19:33:25.165" v="894"/>
          <ac:spMkLst>
            <pc:docMk/>
            <pc:sldMk cId="2397519060" sldId="263"/>
            <ac:spMk id="62" creationId="{774A8DF5-445E-49C5-B10A-8DF5FEFBCC46}"/>
          </ac:spMkLst>
        </pc:spChg>
        <pc:spChg chg="add del">
          <ac:chgData name="Mostafa Mohamed" userId="cc2387aa68d023a0" providerId="Windows Live" clId="Web-{E6767A44-30DA-4BEF-9555-108EEC9B2214}" dt="2022-01-16T19:33:25.165" v="894"/>
          <ac:spMkLst>
            <pc:docMk/>
            <pc:sldMk cId="2397519060" sldId="263"/>
            <ac:spMk id="64" creationId="{9A4E38D9-EFB8-40B5-B42B-514FBF180360}"/>
          </ac:spMkLst>
        </pc:spChg>
        <pc:spChg chg="add del">
          <ac:chgData name="Mostafa Mohamed" userId="cc2387aa68d023a0" providerId="Windows Live" clId="Web-{E6767A44-30DA-4BEF-9555-108EEC9B2214}" dt="2022-01-16T19:33:36.588" v="898"/>
          <ac:spMkLst>
            <pc:docMk/>
            <pc:sldMk cId="2397519060" sldId="263"/>
            <ac:spMk id="66" creationId="{7B22176A-41DB-4D9A-9B6F-F2296F1ED173}"/>
          </ac:spMkLst>
        </pc:spChg>
        <pc:spChg chg="add del">
          <ac:chgData name="Mostafa Mohamed" userId="cc2387aa68d023a0" providerId="Windows Live" clId="Web-{E6767A44-30DA-4BEF-9555-108EEC9B2214}" dt="2022-01-16T19:33:36.588" v="898"/>
          <ac:spMkLst>
            <pc:docMk/>
            <pc:sldMk cId="2397519060" sldId="263"/>
            <ac:spMk id="67" creationId="{774A8DF5-445E-49C5-B10A-8DF5FEFBCC46}"/>
          </ac:spMkLst>
        </pc:spChg>
        <pc:spChg chg="add del">
          <ac:chgData name="Mostafa Mohamed" userId="cc2387aa68d023a0" providerId="Windows Live" clId="Web-{E6767A44-30DA-4BEF-9555-108EEC9B2214}" dt="2022-01-16T19:33:36.588" v="898"/>
          <ac:spMkLst>
            <pc:docMk/>
            <pc:sldMk cId="2397519060" sldId="263"/>
            <ac:spMk id="68" creationId="{9A4E38D9-EFB8-40B5-B42B-514FBF180360}"/>
          </ac:spMkLst>
        </pc:spChg>
        <pc:grpChg chg="add del">
          <ac:chgData name="Mostafa Mohamed" userId="cc2387aa68d023a0" providerId="Windows Live" clId="Web-{E6767A44-30DA-4BEF-9555-108EEC9B2214}" dt="2022-01-16T19:23:42.956" v="523"/>
          <ac:grpSpMkLst>
            <pc:docMk/>
            <pc:sldMk cId="2397519060" sldId="263"/>
            <ac:grpSpMk id="24" creationId="{D87FFE71-34DC-4C53-AE0F-6B141D081D09}"/>
          </ac:grpSpMkLst>
        </pc:grpChg>
        <pc:grpChg chg="add del">
          <ac:chgData name="Mostafa Mohamed" userId="cc2387aa68d023a0" providerId="Windows Live" clId="Web-{E6767A44-30DA-4BEF-9555-108EEC9B2214}" dt="2022-01-16T19:33:36.588" v="898"/>
          <ac:grpSpMkLst>
            <pc:docMk/>
            <pc:sldMk cId="2397519060" sldId="263"/>
            <ac:grpSpMk id="39" creationId="{D87FFE71-34DC-4C53-AE0F-6B141D081D09}"/>
          </ac:grpSpMkLst>
        </pc:grpChg>
        <pc:grpChg chg="add del">
          <ac:chgData name="Mostafa Mohamed" userId="cc2387aa68d023a0" providerId="Windows Live" clId="Web-{E6767A44-30DA-4BEF-9555-108EEC9B2214}" dt="2022-01-16T19:32:58.882" v="886"/>
          <ac:grpSpMkLst>
            <pc:docMk/>
            <pc:sldMk cId="2397519060" sldId="263"/>
            <ac:grpSpMk id="53" creationId="{D87FFE71-34DC-4C53-AE0F-6B141D081D09}"/>
          </ac:grpSpMkLst>
        </pc:grpChg>
        <pc:grpChg chg="add del">
          <ac:chgData name="Mostafa Mohamed" userId="cc2387aa68d023a0" providerId="Windows Live" clId="Web-{E6767A44-30DA-4BEF-9555-108EEC9B2214}" dt="2022-01-16T19:33:02.179" v="888"/>
          <ac:grpSpMkLst>
            <pc:docMk/>
            <pc:sldMk cId="2397519060" sldId="263"/>
            <ac:grpSpMk id="54" creationId="{D87FFE71-34DC-4C53-AE0F-6B141D081D09}"/>
          </ac:grpSpMkLst>
        </pc:grpChg>
        <pc:grpChg chg="add del">
          <ac:chgData name="Mostafa Mohamed" userId="cc2387aa68d023a0" providerId="Windows Live" clId="Web-{E6767A44-30DA-4BEF-9555-108EEC9B2214}" dt="2022-01-16T19:33:07.633" v="890"/>
          <ac:grpSpMkLst>
            <pc:docMk/>
            <pc:sldMk cId="2397519060" sldId="263"/>
            <ac:grpSpMk id="58" creationId="{D87FFE71-34DC-4C53-AE0F-6B141D081D09}"/>
          </ac:grpSpMkLst>
        </pc:grpChg>
        <pc:grpChg chg="add del">
          <ac:chgData name="Mostafa Mohamed" userId="cc2387aa68d023a0" providerId="Windows Live" clId="Web-{E6767A44-30DA-4BEF-9555-108EEC9B2214}" dt="2022-01-16T19:33:10.727" v="892"/>
          <ac:grpSpMkLst>
            <pc:docMk/>
            <pc:sldMk cId="2397519060" sldId="263"/>
            <ac:grpSpMk id="60" creationId="{E30DE9CB-4267-487A-915E-5665607E9F36}"/>
          </ac:grpSpMkLst>
        </pc:grpChg>
        <pc:grpChg chg="add del">
          <ac:chgData name="Mostafa Mohamed" userId="cc2387aa68d023a0" providerId="Windows Live" clId="Web-{E6767A44-30DA-4BEF-9555-108EEC9B2214}" dt="2022-01-16T19:33:25.165" v="894"/>
          <ac:grpSpMkLst>
            <pc:docMk/>
            <pc:sldMk cId="2397519060" sldId="263"/>
            <ac:grpSpMk id="65" creationId="{D87FFE71-34DC-4C53-AE0F-6B141D081D09}"/>
          </ac:grpSpMkLst>
        </pc:grpChg>
        <pc:grpChg chg="add del">
          <ac:chgData name="Mostafa Mohamed" userId="cc2387aa68d023a0" providerId="Windows Live" clId="Web-{E6767A44-30DA-4BEF-9555-108EEC9B2214}" dt="2022-01-16T19:33:36.588" v="898"/>
          <ac:grpSpMkLst>
            <pc:docMk/>
            <pc:sldMk cId="2397519060" sldId="263"/>
            <ac:grpSpMk id="69" creationId="{D87FFE71-34DC-4C53-AE0F-6B141D081D09}"/>
          </ac:grpSpMkLst>
        </pc:grpChg>
        <pc:graphicFrameChg chg="add del mod modGraphic">
          <ac:chgData name="Mostafa Mohamed" userId="cc2387aa68d023a0" providerId="Windows Live" clId="Web-{E6767A44-30DA-4BEF-9555-108EEC9B2214}" dt="2022-01-16T19:23:42.956" v="523"/>
          <ac:graphicFrameMkLst>
            <pc:docMk/>
            <pc:sldMk cId="2397519060" sldId="263"/>
            <ac:graphicFrameMk id="5" creationId="{0D4F5259-2406-48D9-AED2-730018FF8191}"/>
          </ac:graphicFrameMkLst>
        </pc:graphicFrameChg>
        <pc:graphicFrameChg chg="add del mod modGraphic">
          <ac:chgData name="Mostafa Mohamed" userId="cc2387aa68d023a0" providerId="Windows Live" clId="Web-{E6767A44-30DA-4BEF-9555-108EEC9B2214}" dt="2022-01-16T19:33:36.588" v="898"/>
          <ac:graphicFrameMkLst>
            <pc:docMk/>
            <pc:sldMk cId="2397519060" sldId="263"/>
            <ac:graphicFrameMk id="29" creationId="{2758D19D-A52D-4BD2-B991-97DF906AF561}"/>
          </ac:graphicFrameMkLst>
        </pc:graphicFrameChg>
        <pc:graphicFrameChg chg="add del">
          <ac:chgData name="Mostafa Mohamed" userId="cc2387aa68d023a0" providerId="Windows Live" clId="Web-{E6767A44-30DA-4BEF-9555-108EEC9B2214}" dt="2022-01-16T19:33:02.179" v="888"/>
          <ac:graphicFrameMkLst>
            <pc:docMk/>
            <pc:sldMk cId="2397519060" sldId="263"/>
            <ac:graphicFrameMk id="44" creationId="{0E29B7BF-1E3D-4B15-A2A0-7C76F4922AF0}"/>
          </ac:graphicFrameMkLst>
        </pc:graphicFrameChg>
        <pc:graphicFrameChg chg="add del">
          <ac:chgData name="Mostafa Mohamed" userId="cc2387aa68d023a0" providerId="Windows Live" clId="Web-{E6767A44-30DA-4BEF-9555-108EEC9B2214}" dt="2022-01-16T19:33:29.181" v="896"/>
          <ac:graphicFrameMkLst>
            <pc:docMk/>
            <pc:sldMk cId="2397519060" sldId="263"/>
            <ac:graphicFrameMk id="55" creationId="{89589882-D792-46CC-B688-5B0D19DBDCDA}"/>
          </ac:graphicFrameMkLst>
        </pc:graphicFrameChg>
        <pc:graphicFrameChg chg="add del">
          <ac:chgData name="Mostafa Mohamed" userId="cc2387aa68d023a0" providerId="Windows Live" clId="Web-{E6767A44-30DA-4BEF-9555-108EEC9B2214}" dt="2022-01-16T19:33:10.727" v="892"/>
          <ac:graphicFrameMkLst>
            <pc:docMk/>
            <pc:sldMk cId="2397519060" sldId="263"/>
            <ac:graphicFrameMk id="63" creationId="{06C437D0-AE06-4E38-9908-4926714BBA29}"/>
          </ac:graphicFrameMkLst>
        </pc:graphicFrameChg>
      </pc:sldChg>
      <pc:sldChg chg="addSp delSp modSp new mod setBg">
        <pc:chgData name="Mostafa Mohamed" userId="cc2387aa68d023a0" providerId="Windows Live" clId="Web-{E6767A44-30DA-4BEF-9555-108EEC9B2214}" dt="2022-01-16T19:33:39.213" v="899" actId="1076"/>
        <pc:sldMkLst>
          <pc:docMk/>
          <pc:sldMk cId="1279244912" sldId="264"/>
        </pc:sldMkLst>
        <pc:spChg chg="mod">
          <ac:chgData name="Mostafa Mohamed" userId="cc2387aa68d023a0" providerId="Windows Live" clId="Web-{E6767A44-30DA-4BEF-9555-108EEC9B2214}" dt="2022-01-16T19:32:07.785" v="883" actId="1076"/>
          <ac:spMkLst>
            <pc:docMk/>
            <pc:sldMk cId="1279244912" sldId="264"/>
            <ac:spMk id="2" creationId="{D38EEA10-71C5-43BC-AA1F-54E5CD06C1C1}"/>
          </ac:spMkLst>
        </pc:spChg>
        <pc:spChg chg="add del mod">
          <ac:chgData name="Mostafa Mohamed" userId="cc2387aa68d023a0" providerId="Windows Live" clId="Web-{E6767A44-30DA-4BEF-9555-108EEC9B2214}" dt="2022-01-16T19:30:57.734" v="879"/>
          <ac:spMkLst>
            <pc:docMk/>
            <pc:sldMk cId="1279244912" sldId="264"/>
            <ac:spMk id="3" creationId="{A1CCC486-A67C-407E-891B-E0B9826E494A}"/>
          </ac:spMkLst>
        </pc:spChg>
        <pc:spChg chg="add">
          <ac:chgData name="Mostafa Mohamed" userId="cc2387aa68d023a0" providerId="Windows Live" clId="Web-{E6767A44-30DA-4BEF-9555-108EEC9B2214}" dt="2022-01-16T19:30:57.734" v="879"/>
          <ac:spMkLst>
            <pc:docMk/>
            <pc:sldMk cId="1279244912" sldId="264"/>
            <ac:spMk id="6" creationId="{7B22176A-41DB-4D9A-9B6F-F2296F1ED173}"/>
          </ac:spMkLst>
        </pc:spChg>
        <pc:spChg chg="add">
          <ac:chgData name="Mostafa Mohamed" userId="cc2387aa68d023a0" providerId="Windows Live" clId="Web-{E6767A44-30DA-4BEF-9555-108EEC9B2214}" dt="2022-01-16T19:30:57.734" v="879"/>
          <ac:spMkLst>
            <pc:docMk/>
            <pc:sldMk cId="1279244912" sldId="264"/>
            <ac:spMk id="7" creationId="{774A8DF5-445E-49C5-B10A-8DF5FEFBCC46}"/>
          </ac:spMkLst>
        </pc:spChg>
        <pc:spChg chg="add">
          <ac:chgData name="Mostafa Mohamed" userId="cc2387aa68d023a0" providerId="Windows Live" clId="Web-{E6767A44-30DA-4BEF-9555-108EEC9B2214}" dt="2022-01-16T19:30:57.734" v="879"/>
          <ac:spMkLst>
            <pc:docMk/>
            <pc:sldMk cId="1279244912" sldId="264"/>
            <ac:spMk id="8" creationId="{9A4E38D9-EFB8-40B5-B42B-514FBF180360}"/>
          </ac:spMkLst>
        </pc:spChg>
        <pc:spChg chg="add del">
          <ac:chgData name="Mostafa Mohamed" userId="cc2387aa68d023a0" providerId="Windows Live" clId="Web-{E6767A44-30DA-4BEF-9555-108EEC9B2214}" dt="2022-01-16T19:30:57.687" v="878"/>
          <ac:spMkLst>
            <pc:docMk/>
            <pc:sldMk cId="1279244912" sldId="264"/>
            <ac:spMk id="9" creationId="{7B22176A-41DB-4D9A-9B6F-F2296F1ED173}"/>
          </ac:spMkLst>
        </pc:spChg>
        <pc:spChg chg="add del">
          <ac:chgData name="Mostafa Mohamed" userId="cc2387aa68d023a0" providerId="Windows Live" clId="Web-{E6767A44-30DA-4BEF-9555-108EEC9B2214}" dt="2022-01-16T19:30:57.687" v="878"/>
          <ac:spMkLst>
            <pc:docMk/>
            <pc:sldMk cId="1279244912" sldId="264"/>
            <ac:spMk id="11" creationId="{774A8DF5-445E-49C5-B10A-8DF5FEFBCC46}"/>
          </ac:spMkLst>
        </pc:spChg>
        <pc:spChg chg="add del">
          <ac:chgData name="Mostafa Mohamed" userId="cc2387aa68d023a0" providerId="Windows Live" clId="Web-{E6767A44-30DA-4BEF-9555-108EEC9B2214}" dt="2022-01-16T19:30:57.687" v="878"/>
          <ac:spMkLst>
            <pc:docMk/>
            <pc:sldMk cId="1279244912" sldId="264"/>
            <ac:spMk id="13" creationId="{9A4E38D9-EFB8-40B5-B42B-514FBF180360}"/>
          </ac:spMkLst>
        </pc:spChg>
        <pc:grpChg chg="add">
          <ac:chgData name="Mostafa Mohamed" userId="cc2387aa68d023a0" providerId="Windows Live" clId="Web-{E6767A44-30DA-4BEF-9555-108EEC9B2214}" dt="2022-01-16T19:30:57.734" v="879"/>
          <ac:grpSpMkLst>
            <pc:docMk/>
            <pc:sldMk cId="1279244912" sldId="264"/>
            <ac:grpSpMk id="10" creationId="{D87FFE71-34DC-4C53-AE0F-6B141D081D09}"/>
          </ac:grpSpMkLst>
        </pc:grpChg>
        <pc:grpChg chg="add del">
          <ac:chgData name="Mostafa Mohamed" userId="cc2387aa68d023a0" providerId="Windows Live" clId="Web-{E6767A44-30DA-4BEF-9555-108EEC9B2214}" dt="2022-01-16T19:30:57.687" v="878"/>
          <ac:grpSpMkLst>
            <pc:docMk/>
            <pc:sldMk cId="1279244912" sldId="264"/>
            <ac:grpSpMk id="15" creationId="{D87FFE71-34DC-4C53-AE0F-6B141D081D09}"/>
          </ac:grpSpMkLst>
        </pc:grpChg>
        <pc:graphicFrameChg chg="add del">
          <ac:chgData name="Mostafa Mohamed" userId="cc2387aa68d023a0" providerId="Windows Live" clId="Web-{E6767A44-30DA-4BEF-9555-108EEC9B2214}" dt="2022-01-16T19:30:57.687" v="878"/>
          <ac:graphicFrameMkLst>
            <pc:docMk/>
            <pc:sldMk cId="1279244912" sldId="264"/>
            <ac:graphicFrameMk id="5" creationId="{7840371F-B62F-4B71-9FAF-3FFA554ED4AB}"/>
          </ac:graphicFrameMkLst>
        </pc:graphicFrameChg>
        <pc:graphicFrameChg chg="add mod">
          <ac:chgData name="Mostafa Mohamed" userId="cc2387aa68d023a0" providerId="Windows Live" clId="Web-{E6767A44-30DA-4BEF-9555-108EEC9B2214}" dt="2022-01-16T19:33:39.213" v="899" actId="1076"/>
          <ac:graphicFrameMkLst>
            <pc:docMk/>
            <pc:sldMk cId="1279244912" sldId="264"/>
            <ac:graphicFrameMk id="12" creationId="{A6DD28DA-C7F2-4370-9941-0CCADC3D7ADE}"/>
          </ac:graphicFrameMkLst>
        </pc:graphicFrameChg>
      </pc:sldChg>
    </pc:docChg>
  </pc:docChgLst>
  <pc:docChgLst>
    <pc:chgData name="Mostafa Mohamed" userId="cc2387aa68d023a0" providerId="Windows Live" clId="Web-{28B13EFB-DE35-42A4-8913-4E55D44CEF6B}"/>
    <pc:docChg chg="addSld modSld sldOrd">
      <pc:chgData name="Mostafa Mohamed" userId="cc2387aa68d023a0" providerId="Windows Live" clId="Web-{28B13EFB-DE35-42A4-8913-4E55D44CEF6B}" dt="2022-01-15T19:30:52.268" v="126"/>
      <pc:docMkLst>
        <pc:docMk/>
      </pc:docMkLst>
      <pc:sldChg chg="modSp">
        <pc:chgData name="Mostafa Mohamed" userId="cc2387aa68d023a0" providerId="Windows Live" clId="Web-{28B13EFB-DE35-42A4-8913-4E55D44CEF6B}" dt="2022-01-15T19:20:19.002" v="123" actId="20577"/>
        <pc:sldMkLst>
          <pc:docMk/>
          <pc:sldMk cId="3695080088" sldId="260"/>
        </pc:sldMkLst>
        <pc:spChg chg="mod">
          <ac:chgData name="Mostafa Mohamed" userId="cc2387aa68d023a0" providerId="Windows Live" clId="Web-{28B13EFB-DE35-42A4-8913-4E55D44CEF6B}" dt="2022-01-15T19:20:19.002" v="123" actId="20577"/>
          <ac:spMkLst>
            <pc:docMk/>
            <pc:sldMk cId="3695080088" sldId="260"/>
            <ac:spMk id="3" creationId="{1A0B59FA-1CD4-4BDC-93DA-D57A5909C02F}"/>
          </ac:spMkLst>
        </pc:spChg>
      </pc:sldChg>
      <pc:sldChg chg="modSp">
        <pc:chgData name="Mostafa Mohamed" userId="cc2387aa68d023a0" providerId="Windows Live" clId="Web-{28B13EFB-DE35-42A4-8913-4E55D44CEF6B}" dt="2022-01-15T19:10:28.221" v="86" actId="14100"/>
        <pc:sldMkLst>
          <pc:docMk/>
          <pc:sldMk cId="3377137605" sldId="261"/>
        </pc:sldMkLst>
        <pc:spChg chg="mod">
          <ac:chgData name="Mostafa Mohamed" userId="cc2387aa68d023a0" providerId="Windows Live" clId="Web-{28B13EFB-DE35-42A4-8913-4E55D44CEF6B}" dt="2022-01-15T19:10:28.221" v="86" actId="14100"/>
          <ac:spMkLst>
            <pc:docMk/>
            <pc:sldMk cId="3377137605" sldId="261"/>
            <ac:spMk id="3" creationId="{20D6A241-E13F-4DDB-915B-A920B610B59C}"/>
          </ac:spMkLst>
        </pc:spChg>
      </pc:sldChg>
      <pc:sldChg chg="addSp delSp modSp new mod ord setBg">
        <pc:chgData name="Mostafa Mohamed" userId="cc2387aa68d023a0" providerId="Windows Live" clId="Web-{28B13EFB-DE35-42A4-8913-4E55D44CEF6B}" dt="2022-01-15T19:30:52.268" v="126"/>
        <pc:sldMkLst>
          <pc:docMk/>
          <pc:sldMk cId="1377548951" sldId="262"/>
        </pc:sldMkLst>
        <pc:spChg chg="mod">
          <ac:chgData name="Mostafa Mohamed" userId="cc2387aa68d023a0" providerId="Windows Live" clId="Web-{28B13EFB-DE35-42A4-8913-4E55D44CEF6B}" dt="2022-01-15T19:17:57.593" v="119"/>
          <ac:spMkLst>
            <pc:docMk/>
            <pc:sldMk cId="1377548951" sldId="262"/>
            <ac:spMk id="2" creationId="{4F2E5037-37BC-4550-9FBB-0A620B911857}"/>
          </ac:spMkLst>
        </pc:spChg>
        <pc:spChg chg="del">
          <ac:chgData name="Mostafa Mohamed" userId="cc2387aa68d023a0" providerId="Windows Live" clId="Web-{28B13EFB-DE35-42A4-8913-4E55D44CEF6B}" dt="2022-01-15T19:17:13.373" v="88"/>
          <ac:spMkLst>
            <pc:docMk/>
            <pc:sldMk cId="1377548951" sldId="262"/>
            <ac:spMk id="3" creationId="{B1278F14-30C3-43D1-8FCC-CAA99BA6947A}"/>
          </ac:spMkLst>
        </pc:spChg>
        <pc:spChg chg="add del">
          <ac:chgData name="Mostafa Mohamed" userId="cc2387aa68d023a0" providerId="Windows Live" clId="Web-{28B13EFB-DE35-42A4-8913-4E55D44CEF6B}" dt="2022-01-15T19:19:28.470" v="120"/>
          <ac:spMkLst>
            <pc:docMk/>
            <pc:sldMk cId="1377548951" sldId="262"/>
            <ac:spMk id="8" creationId="{FAC3A393-BBF1-4E5A-9A28-845C9C68EAEC}"/>
          </ac:spMkLst>
        </pc:spChg>
        <pc:spChg chg="add">
          <ac:chgData name="Mostafa Mohamed" userId="cc2387aa68d023a0" providerId="Windows Live" clId="Web-{28B13EFB-DE35-42A4-8913-4E55D44CEF6B}" dt="2022-01-15T19:17:57.593" v="119"/>
          <ac:spMkLst>
            <pc:docMk/>
            <pc:sldMk cId="1377548951" sldId="262"/>
            <ac:spMk id="11" creationId="{158E38A4-F699-490C-8D1F-E8AD332D9B45}"/>
          </ac:spMkLst>
        </pc:spChg>
        <pc:spChg chg="add">
          <ac:chgData name="Mostafa Mohamed" userId="cc2387aa68d023a0" providerId="Windows Live" clId="Web-{28B13EFB-DE35-42A4-8913-4E55D44CEF6B}" dt="2022-01-15T19:17:57.593" v="119"/>
          <ac:spMkLst>
            <pc:docMk/>
            <pc:sldMk cId="1377548951" sldId="262"/>
            <ac:spMk id="13" creationId="{939C6AAB-48AC-41A3-95C2-6BF83715DF62}"/>
          </ac:spMkLst>
        </pc:spChg>
        <pc:spChg chg="add">
          <ac:chgData name="Mostafa Mohamed" userId="cc2387aa68d023a0" providerId="Windows Live" clId="Web-{28B13EFB-DE35-42A4-8913-4E55D44CEF6B}" dt="2022-01-15T19:17:57.593" v="119"/>
          <ac:spMkLst>
            <pc:docMk/>
            <pc:sldMk cId="1377548951" sldId="262"/>
            <ac:spMk id="15" creationId="{F6EE861B-7D2F-4B7C-A6E3-5937E81B8025}"/>
          </ac:spMkLst>
        </pc:spChg>
        <pc:grpChg chg="add">
          <ac:chgData name="Mostafa Mohamed" userId="cc2387aa68d023a0" providerId="Windows Live" clId="Web-{28B13EFB-DE35-42A4-8913-4E55D44CEF6B}" dt="2022-01-15T19:17:57.593" v="119"/>
          <ac:grpSpMkLst>
            <pc:docMk/>
            <pc:sldMk cId="1377548951" sldId="262"/>
            <ac:grpSpMk id="17" creationId="{073091F1-AA5A-47C6-9502-D5870A72D50C}"/>
          </ac:grpSpMkLst>
        </pc:grpChg>
        <pc:picChg chg="add mod ord">
          <ac:chgData name="Mostafa Mohamed" userId="cc2387aa68d023a0" providerId="Windows Live" clId="Web-{28B13EFB-DE35-42A4-8913-4E55D44CEF6B}" dt="2022-01-15T19:17:57.593" v="119"/>
          <ac:picMkLst>
            <pc:docMk/>
            <pc:sldMk cId="1377548951" sldId="262"/>
            <ac:picMk id="4" creationId="{41DD113A-8E23-47D2-9B23-69348995DA1A}"/>
          </ac:picMkLst>
        </pc:picChg>
        <pc:picChg chg="add mod ord">
          <ac:chgData name="Mostafa Mohamed" userId="cc2387aa68d023a0" providerId="Windows Live" clId="Web-{28B13EFB-DE35-42A4-8913-4E55D44CEF6B}" dt="2022-01-15T19:19:33.454" v="122" actId="14100"/>
          <ac:picMkLst>
            <pc:docMk/>
            <pc:sldMk cId="1377548951" sldId="262"/>
            <ac:picMk id="5" creationId="{F169C565-B268-426F-ABBB-EBBF4226889F}"/>
          </ac:picMkLst>
        </pc:picChg>
      </pc:sldChg>
      <pc:sldChg chg="new ord">
        <pc:chgData name="Mostafa Mohamed" userId="cc2387aa68d023a0" providerId="Windows Live" clId="Web-{28B13EFB-DE35-42A4-8913-4E55D44CEF6B}" dt="2022-01-15T19:30:50.206" v="125"/>
        <pc:sldMkLst>
          <pc:docMk/>
          <pc:sldMk cId="429860952" sldId="263"/>
        </pc:sldMkLst>
      </pc:sldChg>
    </pc:docChg>
  </pc:docChgLst>
  <pc:docChgLst>
    <pc:chgData name="Mostafa Mohamed" userId="cc2387aa68d023a0" providerId="Windows Live" clId="Web-{037B437D-22B5-475F-9E7A-669240BC225E}"/>
    <pc:docChg chg="addSld modSld addMainMaster delMainMaster">
      <pc:chgData name="Mostafa Mohamed" userId="cc2387aa68d023a0" providerId="Windows Live" clId="Web-{037B437D-22B5-475F-9E7A-669240BC225E}" dt="2022-01-15T19:01:49.687" v="457" actId="20577"/>
      <pc:docMkLst>
        <pc:docMk/>
      </pc:docMkLst>
      <pc:sldChg chg="addSp delSp modSp mod setBg modClrScheme setClrOvrMap chgLayout">
        <pc:chgData name="Mostafa Mohamed" userId="cc2387aa68d023a0" providerId="Windows Live" clId="Web-{037B437D-22B5-475F-9E7A-669240BC225E}" dt="2022-01-15T18:42:46.969" v="109"/>
        <pc:sldMkLst>
          <pc:docMk/>
          <pc:sldMk cId="109857222" sldId="256"/>
        </pc:sldMkLst>
        <pc:spChg chg="mod">
          <ac:chgData name="Mostafa Mohamed" userId="cc2387aa68d023a0" providerId="Windows Live" clId="Web-{037B437D-22B5-475F-9E7A-669240BC225E}" dt="2022-01-15T18:42:22.781" v="100"/>
          <ac:spMkLst>
            <pc:docMk/>
            <pc:sldMk cId="109857222" sldId="256"/>
            <ac:spMk id="2" creationId="{00000000-0000-0000-0000-000000000000}"/>
          </ac:spMkLst>
        </pc:spChg>
        <pc:spChg chg="mod">
          <ac:chgData name="Mostafa Mohamed" userId="cc2387aa68d023a0" providerId="Windows Live" clId="Web-{037B437D-22B5-475F-9E7A-669240BC225E}" dt="2022-01-15T18:42:42.500" v="108" actId="20577"/>
          <ac:spMkLst>
            <pc:docMk/>
            <pc:sldMk cId="109857222" sldId="256"/>
            <ac:spMk id="3" creationId="{00000000-0000-0000-0000-000000000000}"/>
          </ac:spMkLst>
        </pc:spChg>
        <pc:spChg chg="add">
          <ac:chgData name="Mostafa Mohamed" userId="cc2387aa68d023a0" providerId="Windows Live" clId="Web-{037B437D-22B5-475F-9E7A-669240BC225E}" dt="2022-01-15T18:42:46.969" v="109"/>
          <ac:spMkLst>
            <pc:docMk/>
            <pc:sldMk cId="109857222" sldId="256"/>
            <ac:spMk id="4" creationId="{F7FF13B9-18C6-4817-A380-BC6A344DDCD2}"/>
          </ac:spMkLst>
        </pc:spChg>
        <pc:spChg chg="add del">
          <ac:chgData name="Mostafa Mohamed" userId="cc2387aa68d023a0" providerId="Windows Live" clId="Web-{037B437D-22B5-475F-9E7A-669240BC225E}" dt="2022-01-15T18:31:56.608" v="5"/>
          <ac:spMkLst>
            <pc:docMk/>
            <pc:sldMk cId="109857222" sldId="256"/>
            <ac:spMk id="5" creationId="{72C7A71F-A746-4AB2-8FF5-03D4135FAFAD}"/>
          </ac:spMkLst>
        </pc:spChg>
        <pc:spChg chg="add del">
          <ac:chgData name="Mostafa Mohamed" userId="cc2387aa68d023a0" providerId="Windows Live" clId="Web-{037B437D-22B5-475F-9E7A-669240BC225E}" dt="2022-01-15T18:31:56.608" v="5"/>
          <ac:spMkLst>
            <pc:docMk/>
            <pc:sldMk cId="109857222" sldId="256"/>
            <ac:spMk id="6" creationId="{17FF8914-DDE9-46F8-AF0A-54FD0AC09BEE}"/>
          </ac:spMkLst>
        </pc:spChg>
        <pc:spChg chg="add del">
          <ac:chgData name="Mostafa Mohamed" userId="cc2387aa68d023a0" providerId="Windows Live" clId="Web-{037B437D-22B5-475F-9E7A-669240BC225E}" dt="2022-01-15T18:31:56.608" v="5"/>
          <ac:spMkLst>
            <pc:docMk/>
            <pc:sldMk cId="109857222" sldId="256"/>
            <ac:spMk id="7" creationId="{094C1DE0-31FE-4AD0-95EA-B65CA6B89D58}"/>
          </ac:spMkLst>
        </pc:spChg>
        <pc:spChg chg="add del">
          <ac:chgData name="Mostafa Mohamed" userId="cc2387aa68d023a0" providerId="Windows Live" clId="Web-{037B437D-22B5-475F-9E7A-669240BC225E}" dt="2022-01-15T18:25:30.395" v="3"/>
          <ac:spMkLst>
            <pc:docMk/>
            <pc:sldMk cId="109857222" sldId="256"/>
            <ac:spMk id="8" creationId="{C7FE5201-BB98-480C-BADB-207C8F893897}"/>
          </ac:spMkLst>
        </pc:spChg>
        <pc:spChg chg="add del">
          <ac:chgData name="Mostafa Mohamed" userId="cc2387aa68d023a0" providerId="Windows Live" clId="Web-{037B437D-22B5-475F-9E7A-669240BC225E}" dt="2022-01-15T18:31:56.608" v="5"/>
          <ac:spMkLst>
            <pc:docMk/>
            <pc:sldMk cId="109857222" sldId="256"/>
            <ac:spMk id="9" creationId="{3F736409-6C07-4CE8-86F8-1174E2235C2E}"/>
          </ac:spMkLst>
        </pc:spChg>
        <pc:spChg chg="add del">
          <ac:chgData name="Mostafa Mohamed" userId="cc2387aa68d023a0" providerId="Windows Live" clId="Web-{037B437D-22B5-475F-9E7A-669240BC225E}" dt="2022-01-15T18:32:24.703" v="7"/>
          <ac:spMkLst>
            <pc:docMk/>
            <pc:sldMk cId="109857222" sldId="256"/>
            <ac:spMk id="11" creationId="{2BFC186A-5A9F-4A9A-A72D-DFBBE9934418}"/>
          </ac:spMkLst>
        </pc:spChg>
        <pc:spChg chg="add del">
          <ac:chgData name="Mostafa Mohamed" userId="cc2387aa68d023a0" providerId="Windows Live" clId="Web-{037B437D-22B5-475F-9E7A-669240BC225E}" dt="2022-01-15T18:25:30.395" v="3"/>
          <ac:spMkLst>
            <pc:docMk/>
            <pc:sldMk cId="109857222" sldId="256"/>
            <ac:spMk id="12" creationId="{E621D46E-24FA-456D-9B78-4F996431FC80}"/>
          </ac:spMkLst>
        </pc:spChg>
        <pc:spChg chg="add del">
          <ac:chgData name="Mostafa Mohamed" userId="cc2387aa68d023a0" providerId="Windows Live" clId="Web-{037B437D-22B5-475F-9E7A-669240BC225E}" dt="2022-01-15T18:32:24.703" v="7"/>
          <ac:spMkLst>
            <pc:docMk/>
            <pc:sldMk cId="109857222" sldId="256"/>
            <ac:spMk id="13" creationId="{E8EE1E2B-262B-4EE5-9AB3-125FAB1A8A40}"/>
          </ac:spMkLst>
        </pc:spChg>
        <pc:spChg chg="add del">
          <ac:chgData name="Mostafa Mohamed" userId="cc2387aa68d023a0" providerId="Windows Live" clId="Web-{037B437D-22B5-475F-9E7A-669240BC225E}" dt="2022-01-15T18:38:39.494" v="9"/>
          <ac:spMkLst>
            <pc:docMk/>
            <pc:sldMk cId="109857222" sldId="256"/>
            <ac:spMk id="17" creationId="{4905C695-F54E-4EF8-8AEF-811D460E7AFE}"/>
          </ac:spMkLst>
        </pc:spChg>
        <pc:spChg chg="add del">
          <ac:chgData name="Mostafa Mohamed" userId="cc2387aa68d023a0" providerId="Windows Live" clId="Web-{037B437D-22B5-475F-9E7A-669240BC225E}" dt="2022-01-15T18:38:39.494" v="9"/>
          <ac:spMkLst>
            <pc:docMk/>
            <pc:sldMk cId="109857222" sldId="256"/>
            <ac:spMk id="18" creationId="{485CD2A3-2099-476E-9A85-55DC735FA2B7}"/>
          </ac:spMkLst>
        </pc:spChg>
        <pc:spChg chg="add del">
          <ac:chgData name="Mostafa Mohamed" userId="cc2387aa68d023a0" providerId="Windows Live" clId="Web-{037B437D-22B5-475F-9E7A-669240BC225E}" dt="2022-01-15T18:38:46.025" v="11"/>
          <ac:spMkLst>
            <pc:docMk/>
            <pc:sldMk cId="109857222" sldId="256"/>
            <ac:spMk id="20" creationId="{1CFD6E36-333B-4520-8313-396CCE682BA8}"/>
          </ac:spMkLst>
        </pc:spChg>
        <pc:spChg chg="add del">
          <ac:chgData name="Mostafa Mohamed" userId="cc2387aa68d023a0" providerId="Windows Live" clId="Web-{037B437D-22B5-475F-9E7A-669240BC225E}" dt="2022-01-15T18:38:46.025" v="11"/>
          <ac:spMkLst>
            <pc:docMk/>
            <pc:sldMk cId="109857222" sldId="256"/>
            <ac:spMk id="21" creationId="{97ACB619-0A09-4C51-8BA5-9BDECE7E4C69}"/>
          </ac:spMkLst>
        </pc:spChg>
        <pc:spChg chg="add del">
          <ac:chgData name="Mostafa Mohamed" userId="cc2387aa68d023a0" providerId="Windows Live" clId="Web-{037B437D-22B5-475F-9E7A-669240BC225E}" dt="2022-01-15T18:38:46.025" v="11"/>
          <ac:spMkLst>
            <pc:docMk/>
            <pc:sldMk cId="109857222" sldId="256"/>
            <ac:spMk id="22" creationId="{D0525857-3EAD-4969-9196-A890F8DE6CB6}"/>
          </ac:spMkLst>
        </pc:spChg>
        <pc:spChg chg="add del">
          <ac:chgData name="Mostafa Mohamed" userId="cc2387aa68d023a0" providerId="Windows Live" clId="Web-{037B437D-22B5-475F-9E7A-669240BC225E}" dt="2022-01-15T18:38:46.025" v="11"/>
          <ac:spMkLst>
            <pc:docMk/>
            <pc:sldMk cId="109857222" sldId="256"/>
            <ac:spMk id="23" creationId="{C44D3CAF-8753-4313-AA2D-F75CAC4DD7E6}"/>
          </ac:spMkLst>
        </pc:spChg>
        <pc:spChg chg="add del">
          <ac:chgData name="Mostafa Mohamed" userId="cc2387aa68d023a0" providerId="Windows Live" clId="Web-{037B437D-22B5-475F-9E7A-669240BC225E}" dt="2022-01-15T18:38:51.619" v="13"/>
          <ac:spMkLst>
            <pc:docMk/>
            <pc:sldMk cId="109857222" sldId="256"/>
            <ac:spMk id="25" creationId="{36A9A943-04D2-4F54-9375-AF67542980E6}"/>
          </ac:spMkLst>
        </pc:spChg>
        <pc:spChg chg="add del">
          <ac:chgData name="Mostafa Mohamed" userId="cc2387aa68d023a0" providerId="Windows Live" clId="Web-{037B437D-22B5-475F-9E7A-669240BC225E}" dt="2022-01-15T18:38:51.619" v="13"/>
          <ac:spMkLst>
            <pc:docMk/>
            <pc:sldMk cId="109857222" sldId="256"/>
            <ac:spMk id="26" creationId="{65BA7CAF-5EE9-4EEE-9E12-B2CECCB94D62}"/>
          </ac:spMkLst>
        </pc:spChg>
        <pc:spChg chg="add del">
          <ac:chgData name="Mostafa Mohamed" userId="cc2387aa68d023a0" providerId="Windows Live" clId="Web-{037B437D-22B5-475F-9E7A-669240BC225E}" dt="2022-01-15T18:42:22.781" v="100"/>
          <ac:spMkLst>
            <pc:docMk/>
            <pc:sldMk cId="109857222" sldId="256"/>
            <ac:spMk id="27" creationId="{4905C695-F54E-4EF8-8AEF-811D460E7AFE}"/>
          </ac:spMkLst>
        </pc:spChg>
        <pc:spChg chg="add del">
          <ac:chgData name="Mostafa Mohamed" userId="cc2387aa68d023a0" providerId="Windows Live" clId="Web-{037B437D-22B5-475F-9E7A-669240BC225E}" dt="2022-01-15T18:42:22.781" v="100"/>
          <ac:spMkLst>
            <pc:docMk/>
            <pc:sldMk cId="109857222" sldId="256"/>
            <ac:spMk id="28" creationId="{485CD2A3-2099-476E-9A85-55DC735FA2B7}"/>
          </ac:spMkLst>
        </pc:spChg>
        <pc:spChg chg="add del">
          <ac:chgData name="Mostafa Mohamed" userId="cc2387aa68d023a0" providerId="Windows Live" clId="Web-{037B437D-22B5-475F-9E7A-669240BC225E}" dt="2022-01-15T18:38:46.025" v="11"/>
          <ac:spMkLst>
            <pc:docMk/>
            <pc:sldMk cId="109857222" sldId="256"/>
            <ac:spMk id="29" creationId="{8D4A9DCA-CD08-4326-A478-9ABDAC6904C3}"/>
          </ac:spMkLst>
        </pc:spChg>
        <pc:spChg chg="add del">
          <ac:chgData name="Mostafa Mohamed" userId="cc2387aa68d023a0" providerId="Windows Live" clId="Web-{037B437D-22B5-475F-9E7A-669240BC225E}" dt="2022-01-15T18:38:46.025" v="11"/>
          <ac:spMkLst>
            <pc:docMk/>
            <pc:sldMk cId="109857222" sldId="256"/>
            <ac:spMk id="30" creationId="{FEB24D6D-151C-47FB-8FFE-984F0743DC6F}"/>
          </ac:spMkLst>
        </pc:spChg>
        <pc:spChg chg="add del">
          <ac:chgData name="Mostafa Mohamed" userId="cc2387aa68d023a0" providerId="Windows Live" clId="Web-{037B437D-22B5-475F-9E7A-669240BC225E}" dt="2022-01-15T18:38:46.025" v="11"/>
          <ac:spMkLst>
            <pc:docMk/>
            <pc:sldMk cId="109857222" sldId="256"/>
            <ac:spMk id="31" creationId="{EB85EDFA-C3E9-456D-B330-A7119BFB29DC}"/>
          </ac:spMkLst>
        </pc:spChg>
        <pc:spChg chg="add del">
          <ac:chgData name="Mostafa Mohamed" userId="cc2387aa68d023a0" providerId="Windows Live" clId="Web-{037B437D-22B5-475F-9E7A-669240BC225E}" dt="2022-01-15T18:38:46.025" v="11"/>
          <ac:spMkLst>
            <pc:docMk/>
            <pc:sldMk cId="109857222" sldId="256"/>
            <ac:spMk id="32" creationId="{B516F90C-A3AC-46E0-8029-8C20BB17A6DA}"/>
          </ac:spMkLst>
        </pc:spChg>
        <pc:spChg chg="add">
          <ac:chgData name="Mostafa Mohamed" userId="cc2387aa68d023a0" providerId="Windows Live" clId="Web-{037B437D-22B5-475F-9E7A-669240BC225E}" dt="2022-01-15T18:42:22.781" v="100"/>
          <ac:spMkLst>
            <pc:docMk/>
            <pc:sldMk cId="109857222" sldId="256"/>
            <ac:spMk id="41" creationId="{4905C695-F54E-4EF8-8AEF-811D460E7AFE}"/>
          </ac:spMkLst>
        </pc:spChg>
        <pc:spChg chg="add">
          <ac:chgData name="Mostafa Mohamed" userId="cc2387aa68d023a0" providerId="Windows Live" clId="Web-{037B437D-22B5-475F-9E7A-669240BC225E}" dt="2022-01-15T18:42:22.781" v="100"/>
          <ac:spMkLst>
            <pc:docMk/>
            <pc:sldMk cId="109857222" sldId="256"/>
            <ac:spMk id="43" creationId="{485CD2A3-2099-476E-9A85-55DC735FA2B7}"/>
          </ac:spMkLst>
        </pc:spChg>
        <pc:spChg chg="add del">
          <ac:chgData name="Mostafa Mohamed" userId="cc2387aa68d023a0" providerId="Windows Live" clId="Web-{037B437D-22B5-475F-9E7A-669240BC225E}" dt="2022-01-15T18:38:58.682" v="15"/>
          <ac:spMkLst>
            <pc:docMk/>
            <pc:sldMk cId="109857222" sldId="256"/>
            <ac:spMk id="155" creationId="{9FF4A234-29BA-4B70-BFC0-64FBB64F2A7B}"/>
          </ac:spMkLst>
        </pc:spChg>
        <pc:spChg chg="add del">
          <ac:chgData name="Mostafa Mohamed" userId="cc2387aa68d023a0" providerId="Windows Live" clId="Web-{037B437D-22B5-475F-9E7A-669240BC225E}" dt="2022-01-15T18:38:58.682" v="15"/>
          <ac:spMkLst>
            <pc:docMk/>
            <pc:sldMk cId="109857222" sldId="256"/>
            <ac:spMk id="156" creationId="{B0FD9CD4-1DEA-4176-A124-D8917EB46F78}"/>
          </ac:spMkLst>
        </pc:spChg>
        <pc:grpChg chg="add del">
          <ac:chgData name="Mostafa Mohamed" userId="cc2387aa68d023a0" providerId="Windows Live" clId="Web-{037B437D-22B5-475F-9E7A-669240BC225E}" dt="2022-01-15T18:38:39.494" v="9"/>
          <ac:grpSpMkLst>
            <pc:docMk/>
            <pc:sldMk cId="109857222" sldId="256"/>
            <ac:grpSpMk id="19" creationId="{E92979E8-2E86-433E-A7E4-5F102E45A8EE}"/>
          </ac:grpSpMkLst>
        </pc:grpChg>
        <pc:grpChg chg="add del">
          <ac:chgData name="Mostafa Mohamed" userId="cc2387aa68d023a0" providerId="Windows Live" clId="Web-{037B437D-22B5-475F-9E7A-669240BC225E}" dt="2022-01-15T18:38:46.025" v="11"/>
          <ac:grpSpMkLst>
            <pc:docMk/>
            <pc:sldMk cId="109857222" sldId="256"/>
            <ac:grpSpMk id="24" creationId="{5EA385DF-E58A-4933-89FF-3F93F8CAEE0B}"/>
          </ac:grpSpMkLst>
        </pc:grpChg>
        <pc:grpChg chg="add del">
          <ac:chgData name="Mostafa Mohamed" userId="cc2387aa68d023a0" providerId="Windows Live" clId="Web-{037B437D-22B5-475F-9E7A-669240BC225E}" dt="2022-01-15T18:42:22.781" v="100"/>
          <ac:grpSpMkLst>
            <pc:docMk/>
            <pc:sldMk cId="109857222" sldId="256"/>
            <ac:grpSpMk id="33" creationId="{E92979E8-2E86-433E-A7E4-5F102E45A8EE}"/>
          </ac:grpSpMkLst>
        </pc:grpChg>
        <pc:grpChg chg="add">
          <ac:chgData name="Mostafa Mohamed" userId="cc2387aa68d023a0" providerId="Windows Live" clId="Web-{037B437D-22B5-475F-9E7A-669240BC225E}" dt="2022-01-15T18:42:22.781" v="100"/>
          <ac:grpSpMkLst>
            <pc:docMk/>
            <pc:sldMk cId="109857222" sldId="256"/>
            <ac:grpSpMk id="45" creationId="{E92979E8-2E86-433E-A7E4-5F102E45A8EE}"/>
          </ac:grpSpMkLst>
        </pc:grpChg>
        <pc:grpChg chg="add del">
          <ac:chgData name="Mostafa Mohamed" userId="cc2387aa68d023a0" providerId="Windows Live" clId="Web-{037B437D-22B5-475F-9E7A-669240BC225E}" dt="2022-01-15T18:38:58.682" v="15"/>
          <ac:grpSpMkLst>
            <pc:docMk/>
            <pc:sldMk cId="109857222" sldId="256"/>
            <ac:grpSpMk id="157" creationId="{D1F75336-B532-4E6E-95DF-0A6F259731D4}"/>
          </ac:grpSpMkLst>
        </pc:grpChg>
        <pc:cxnChg chg="add del">
          <ac:chgData name="Mostafa Mohamed" userId="cc2387aa68d023a0" providerId="Windows Live" clId="Web-{037B437D-22B5-475F-9E7A-669240BC225E}" dt="2022-01-15T18:25:30.395" v="3"/>
          <ac:cxnSpMkLst>
            <pc:docMk/>
            <pc:sldMk cId="109857222" sldId="256"/>
            <ac:cxnSpMk id="10" creationId="{334E9046-342F-4651-A26F-4A515E0FDF2E}"/>
          </ac:cxnSpMkLst>
        </pc:cxnChg>
        <pc:cxnChg chg="add del">
          <ac:chgData name="Mostafa Mohamed" userId="cc2387aa68d023a0" providerId="Windows Live" clId="Web-{037B437D-22B5-475F-9E7A-669240BC225E}" dt="2022-01-15T18:25:30.395" v="3"/>
          <ac:cxnSpMkLst>
            <pc:docMk/>
            <pc:sldMk cId="109857222" sldId="256"/>
            <ac:cxnSpMk id="14" creationId="{A7A030CB-D662-4E87-B668-9DE9163E9007}"/>
          </ac:cxnSpMkLst>
        </pc:cxnChg>
        <pc:cxnChg chg="add del">
          <ac:chgData name="Mostafa Mohamed" userId="cc2387aa68d023a0" providerId="Windows Live" clId="Web-{037B437D-22B5-475F-9E7A-669240BC225E}" dt="2022-01-15T18:32:24.703" v="7"/>
          <ac:cxnSpMkLst>
            <pc:docMk/>
            <pc:sldMk cId="109857222" sldId="256"/>
            <ac:cxnSpMk id="15" creationId="{862CADB7-E9BE-4376-8036-0D21CBDC96A7}"/>
          </ac:cxnSpMkLst>
        </pc:cxnChg>
        <pc:cxnChg chg="add del">
          <ac:chgData name="Mostafa Mohamed" userId="cc2387aa68d023a0" providerId="Windows Live" clId="Web-{037B437D-22B5-475F-9E7A-669240BC225E}" dt="2022-01-15T18:25:30.395" v="3"/>
          <ac:cxnSpMkLst>
            <pc:docMk/>
            <pc:sldMk cId="109857222" sldId="256"/>
            <ac:cxnSpMk id="16" creationId="{6E29D1C4-F0CA-456E-87A4-9DE009AE1C2F}"/>
          </ac:cxnSpMkLst>
        </pc:cxnChg>
      </pc:sldChg>
      <pc:sldChg chg="addSp delSp modSp new mod setBg">
        <pc:chgData name="Mostafa Mohamed" userId="cc2387aa68d023a0" providerId="Windows Live" clId="Web-{037B437D-22B5-475F-9E7A-669240BC225E}" dt="2022-01-15T18:42:06.593" v="97" actId="14100"/>
        <pc:sldMkLst>
          <pc:docMk/>
          <pc:sldMk cId="1709773755" sldId="257"/>
        </pc:sldMkLst>
        <pc:spChg chg="mod">
          <ac:chgData name="Mostafa Mohamed" userId="cc2387aa68d023a0" providerId="Windows Live" clId="Web-{037B437D-22B5-475F-9E7A-669240BC225E}" dt="2022-01-15T18:42:06.593" v="97" actId="14100"/>
          <ac:spMkLst>
            <pc:docMk/>
            <pc:sldMk cId="1709773755" sldId="257"/>
            <ac:spMk id="2" creationId="{7EDB7FD9-52A4-416C-AB84-491B5FD6E50D}"/>
          </ac:spMkLst>
        </pc:spChg>
        <pc:spChg chg="add del mod">
          <ac:chgData name="Mostafa Mohamed" userId="cc2387aa68d023a0" providerId="Windows Live" clId="Web-{037B437D-22B5-475F-9E7A-669240BC225E}" dt="2022-01-15T18:41:47.780" v="90"/>
          <ac:spMkLst>
            <pc:docMk/>
            <pc:sldMk cId="1709773755" sldId="257"/>
            <ac:spMk id="3" creationId="{044EA1A4-EF34-474A-94BC-2AE83CE3475C}"/>
          </ac:spMkLst>
        </pc:spChg>
        <pc:spChg chg="add del">
          <ac:chgData name="Mostafa Mohamed" userId="cc2387aa68d023a0" providerId="Windows Live" clId="Web-{037B437D-22B5-475F-9E7A-669240BC225E}" dt="2022-01-15T18:40:56.716" v="86"/>
          <ac:spMkLst>
            <pc:docMk/>
            <pc:sldMk cId="1709773755" sldId="257"/>
            <ac:spMk id="8" creationId="{7B22176A-41DB-4D9A-9B6F-F2296F1ED173}"/>
          </ac:spMkLst>
        </pc:spChg>
        <pc:spChg chg="add del">
          <ac:chgData name="Mostafa Mohamed" userId="cc2387aa68d023a0" providerId="Windows Live" clId="Web-{037B437D-22B5-475F-9E7A-669240BC225E}" dt="2022-01-15T18:40:56.716" v="86"/>
          <ac:spMkLst>
            <pc:docMk/>
            <pc:sldMk cId="1709773755" sldId="257"/>
            <ac:spMk id="10" creationId="{774A8DF5-445E-49C5-B10A-8DF5FEFBCC46}"/>
          </ac:spMkLst>
        </pc:spChg>
        <pc:spChg chg="add del">
          <ac:chgData name="Mostafa Mohamed" userId="cc2387aa68d023a0" providerId="Windows Live" clId="Web-{037B437D-22B5-475F-9E7A-669240BC225E}" dt="2022-01-15T18:40:56.716" v="86"/>
          <ac:spMkLst>
            <pc:docMk/>
            <pc:sldMk cId="1709773755" sldId="257"/>
            <ac:spMk id="12" creationId="{9A4E38D9-EFB8-40B5-B42B-514FBF180360}"/>
          </ac:spMkLst>
        </pc:spChg>
        <pc:spChg chg="add del">
          <ac:chgData name="Mostafa Mohamed" userId="cc2387aa68d023a0" providerId="Windows Live" clId="Web-{037B437D-22B5-475F-9E7A-669240BC225E}" dt="2022-01-15T18:41:47.780" v="90"/>
          <ac:spMkLst>
            <pc:docMk/>
            <pc:sldMk cId="1709773755" sldId="257"/>
            <ac:spMk id="19" creationId="{7B4854C3-58CC-4A2C-B4CA-926819F0C2A6}"/>
          </ac:spMkLst>
        </pc:spChg>
        <pc:spChg chg="add del">
          <ac:chgData name="Mostafa Mohamed" userId="cc2387aa68d023a0" providerId="Windows Live" clId="Web-{037B437D-22B5-475F-9E7A-669240BC225E}" dt="2022-01-15T18:41:47.780" v="90"/>
          <ac:spMkLst>
            <pc:docMk/>
            <pc:sldMk cId="1709773755" sldId="257"/>
            <ac:spMk id="20" creationId="{FA7B9933-15AE-4ACB-B091-21C9F385332A}"/>
          </ac:spMkLst>
        </pc:spChg>
        <pc:spChg chg="add del">
          <ac:chgData name="Mostafa Mohamed" userId="cc2387aa68d023a0" providerId="Windows Live" clId="Web-{037B437D-22B5-475F-9E7A-669240BC225E}" dt="2022-01-15T18:40:56.701" v="85"/>
          <ac:spMkLst>
            <pc:docMk/>
            <pc:sldMk cId="1709773755" sldId="257"/>
            <ac:spMk id="22" creationId="{7B4854C3-58CC-4A2C-B4CA-926819F0C2A6}"/>
          </ac:spMkLst>
        </pc:spChg>
        <pc:spChg chg="add del">
          <ac:chgData name="Mostafa Mohamed" userId="cc2387aa68d023a0" providerId="Windows Live" clId="Web-{037B437D-22B5-475F-9E7A-669240BC225E}" dt="2022-01-15T18:40:56.701" v="85"/>
          <ac:spMkLst>
            <pc:docMk/>
            <pc:sldMk cId="1709773755" sldId="257"/>
            <ac:spMk id="24" creationId="{7B6FD5C0-E257-4B9E-9413-27A374F07FF9}"/>
          </ac:spMkLst>
        </pc:spChg>
        <pc:spChg chg="add del">
          <ac:chgData name="Mostafa Mohamed" userId="cc2387aa68d023a0" providerId="Windows Live" clId="Web-{037B437D-22B5-475F-9E7A-669240BC225E}" dt="2022-01-15T18:40:56.701" v="85"/>
          <ac:spMkLst>
            <pc:docMk/>
            <pc:sldMk cId="1709773755" sldId="257"/>
            <ac:spMk id="26" creationId="{FA7B9933-15AE-4ACB-B091-21C9F385332A}"/>
          </ac:spMkLst>
        </pc:spChg>
        <pc:spChg chg="add">
          <ac:chgData name="Mostafa Mohamed" userId="cc2387aa68d023a0" providerId="Windows Live" clId="Web-{037B437D-22B5-475F-9E7A-669240BC225E}" dt="2022-01-15T18:41:47.780" v="90"/>
          <ac:spMkLst>
            <pc:docMk/>
            <pc:sldMk cId="1709773755" sldId="257"/>
            <ac:spMk id="31" creationId="{9D3B3C7E-BC2D-4436-8B03-AC421FA66787}"/>
          </ac:spMkLst>
        </pc:spChg>
        <pc:spChg chg="add">
          <ac:chgData name="Mostafa Mohamed" userId="cc2387aa68d023a0" providerId="Windows Live" clId="Web-{037B437D-22B5-475F-9E7A-669240BC225E}" dt="2022-01-15T18:41:47.780" v="90"/>
          <ac:spMkLst>
            <pc:docMk/>
            <pc:sldMk cId="1709773755" sldId="257"/>
            <ac:spMk id="33" creationId="{4905C695-F54E-4EF8-8AEF-811D460E7AFE}"/>
          </ac:spMkLst>
        </pc:spChg>
        <pc:spChg chg="add del">
          <ac:chgData name="Mostafa Mohamed" userId="cc2387aa68d023a0" providerId="Windows Live" clId="Web-{037B437D-22B5-475F-9E7A-669240BC225E}" dt="2022-01-15T18:41:47.749" v="89"/>
          <ac:spMkLst>
            <pc:docMk/>
            <pc:sldMk cId="1709773755" sldId="257"/>
            <ac:spMk id="34" creationId="{9D3B3C7E-BC2D-4436-8B03-AC421FA66787}"/>
          </ac:spMkLst>
        </pc:spChg>
        <pc:spChg chg="add">
          <ac:chgData name="Mostafa Mohamed" userId="cc2387aa68d023a0" providerId="Windows Live" clId="Web-{037B437D-22B5-475F-9E7A-669240BC225E}" dt="2022-01-15T18:41:47.780" v="90"/>
          <ac:spMkLst>
            <pc:docMk/>
            <pc:sldMk cId="1709773755" sldId="257"/>
            <ac:spMk id="35" creationId="{485CD2A3-2099-476E-9A85-55DC735FA2B7}"/>
          </ac:spMkLst>
        </pc:spChg>
        <pc:spChg chg="add del">
          <ac:chgData name="Mostafa Mohamed" userId="cc2387aa68d023a0" providerId="Windows Live" clId="Web-{037B437D-22B5-475F-9E7A-669240BC225E}" dt="2022-01-15T18:41:47.749" v="89"/>
          <ac:spMkLst>
            <pc:docMk/>
            <pc:sldMk cId="1709773755" sldId="257"/>
            <ac:spMk id="41" creationId="{4905C695-F54E-4EF8-8AEF-811D460E7AFE}"/>
          </ac:spMkLst>
        </pc:spChg>
        <pc:spChg chg="add del">
          <ac:chgData name="Mostafa Mohamed" userId="cc2387aa68d023a0" providerId="Windows Live" clId="Web-{037B437D-22B5-475F-9E7A-669240BC225E}" dt="2022-01-15T18:41:47.749" v="89"/>
          <ac:spMkLst>
            <pc:docMk/>
            <pc:sldMk cId="1709773755" sldId="257"/>
            <ac:spMk id="43" creationId="{485CD2A3-2099-476E-9A85-55DC735FA2B7}"/>
          </ac:spMkLst>
        </pc:spChg>
        <pc:grpChg chg="add del">
          <ac:chgData name="Mostafa Mohamed" userId="cc2387aa68d023a0" providerId="Windows Live" clId="Web-{037B437D-22B5-475F-9E7A-669240BC225E}" dt="2022-01-15T18:40:56.716" v="86"/>
          <ac:grpSpMkLst>
            <pc:docMk/>
            <pc:sldMk cId="1709773755" sldId="257"/>
            <ac:grpSpMk id="14" creationId="{1148C992-36DE-4449-B92D-49AE04B5DE20}"/>
          </ac:grpSpMkLst>
        </pc:grpChg>
        <pc:grpChg chg="add del">
          <ac:chgData name="Mostafa Mohamed" userId="cc2387aa68d023a0" providerId="Windows Live" clId="Web-{037B437D-22B5-475F-9E7A-669240BC225E}" dt="2022-01-15T18:41:47.780" v="90"/>
          <ac:grpSpMkLst>
            <pc:docMk/>
            <pc:sldMk cId="1709773755" sldId="257"/>
            <ac:grpSpMk id="21" creationId="{DE57BB50-0A5D-4AD7-87AB-5904B788BC54}"/>
          </ac:grpSpMkLst>
        </pc:grpChg>
        <pc:grpChg chg="add del">
          <ac:chgData name="Mostafa Mohamed" userId="cc2387aa68d023a0" providerId="Windows Live" clId="Web-{037B437D-22B5-475F-9E7A-669240BC225E}" dt="2022-01-15T18:40:56.701" v="85"/>
          <ac:grpSpMkLst>
            <pc:docMk/>
            <pc:sldMk cId="1709773755" sldId="257"/>
            <ac:grpSpMk id="28" creationId="{DE57BB50-0A5D-4AD7-87AB-5904B788BC54}"/>
          </ac:grpSpMkLst>
        </pc:grpChg>
        <pc:grpChg chg="add">
          <ac:chgData name="Mostafa Mohamed" userId="cc2387aa68d023a0" providerId="Windows Live" clId="Web-{037B437D-22B5-475F-9E7A-669240BC225E}" dt="2022-01-15T18:41:47.780" v="90"/>
          <ac:grpSpMkLst>
            <pc:docMk/>
            <pc:sldMk cId="1709773755" sldId="257"/>
            <ac:grpSpMk id="32" creationId="{79B5D0C1-066E-4C02-A6B8-59FAE4A19724}"/>
          </ac:grpSpMkLst>
        </pc:grpChg>
        <pc:grpChg chg="add del">
          <ac:chgData name="Mostafa Mohamed" userId="cc2387aa68d023a0" providerId="Windows Live" clId="Web-{037B437D-22B5-475F-9E7A-669240BC225E}" dt="2022-01-15T18:41:47.749" v="89"/>
          <ac:grpSpMkLst>
            <pc:docMk/>
            <pc:sldMk cId="1709773755" sldId="257"/>
            <ac:grpSpMk id="36" creationId="{79B5D0C1-066E-4C02-A6B8-59FAE4A19724}"/>
          </ac:grpSpMkLst>
        </pc:grpChg>
        <pc:grpChg chg="add">
          <ac:chgData name="Mostafa Mohamed" userId="cc2387aa68d023a0" providerId="Windows Live" clId="Web-{037B437D-22B5-475F-9E7A-669240BC225E}" dt="2022-01-15T18:41:47.780" v="90"/>
          <ac:grpSpMkLst>
            <pc:docMk/>
            <pc:sldMk cId="1709773755" sldId="257"/>
            <ac:grpSpMk id="40" creationId="{E92979E8-2E86-433E-A7E4-5F102E45A8EE}"/>
          </ac:grpSpMkLst>
        </pc:grpChg>
        <pc:grpChg chg="add del">
          <ac:chgData name="Mostafa Mohamed" userId="cc2387aa68d023a0" providerId="Windows Live" clId="Web-{037B437D-22B5-475F-9E7A-669240BC225E}" dt="2022-01-15T18:41:47.749" v="89"/>
          <ac:grpSpMkLst>
            <pc:docMk/>
            <pc:sldMk cId="1709773755" sldId="257"/>
            <ac:grpSpMk id="45" creationId="{E92979E8-2E86-433E-A7E4-5F102E45A8EE}"/>
          </ac:grpSpMkLst>
        </pc:grpChg>
      </pc:sldChg>
      <pc:sldChg chg="addSp delSp modSp new mod setBg">
        <pc:chgData name="Mostafa Mohamed" userId="cc2387aa68d023a0" providerId="Windows Live" clId="Web-{037B437D-22B5-475F-9E7A-669240BC225E}" dt="2022-01-15T18:49:19.964" v="199" actId="14100"/>
        <pc:sldMkLst>
          <pc:docMk/>
          <pc:sldMk cId="2855233830" sldId="258"/>
        </pc:sldMkLst>
        <pc:spChg chg="mod">
          <ac:chgData name="Mostafa Mohamed" userId="cc2387aa68d023a0" providerId="Windows Live" clId="Web-{037B437D-22B5-475F-9E7A-669240BC225E}" dt="2022-01-15T18:45:33.942" v="146"/>
          <ac:spMkLst>
            <pc:docMk/>
            <pc:sldMk cId="2855233830" sldId="258"/>
            <ac:spMk id="2" creationId="{3EA43D43-3A7E-4E5B-92D5-DBBB9F90DE4E}"/>
          </ac:spMkLst>
        </pc:spChg>
        <pc:spChg chg="del">
          <ac:chgData name="Mostafa Mohamed" userId="cc2387aa68d023a0" providerId="Windows Live" clId="Web-{037B437D-22B5-475F-9E7A-669240BC225E}" dt="2022-01-15T18:42:13.406" v="99"/>
          <ac:spMkLst>
            <pc:docMk/>
            <pc:sldMk cId="2855233830" sldId="258"/>
            <ac:spMk id="3" creationId="{34FF2E24-B1BF-446C-9F79-7F87FAA16589}"/>
          </ac:spMkLst>
        </pc:spChg>
        <pc:spChg chg="add mod">
          <ac:chgData name="Mostafa Mohamed" userId="cc2387aa68d023a0" providerId="Windows Live" clId="Web-{037B437D-22B5-475F-9E7A-669240BC225E}" dt="2022-01-15T18:49:19.964" v="199" actId="14100"/>
          <ac:spMkLst>
            <pc:docMk/>
            <pc:sldMk cId="2855233830" sldId="258"/>
            <ac:spMk id="4" creationId="{289B25FA-9D0F-4944-9AE4-808A3AC98F76}"/>
          </ac:spMkLst>
        </pc:spChg>
        <pc:spChg chg="add del">
          <ac:chgData name="Mostafa Mohamed" userId="cc2387aa68d023a0" providerId="Windows Live" clId="Web-{037B437D-22B5-475F-9E7A-669240BC225E}" dt="2022-01-15T18:45:41.130" v="149"/>
          <ac:spMkLst>
            <pc:docMk/>
            <pc:sldMk cId="2855233830" sldId="258"/>
            <ac:spMk id="5" creationId="{38814B1D-A268-458D-B24D-A8F706D9C0D1}"/>
          </ac:spMkLst>
        </pc:spChg>
        <pc:spChg chg="add del">
          <ac:chgData name="Mostafa Mohamed" userId="cc2387aa68d023a0" providerId="Windows Live" clId="Web-{037B437D-22B5-475F-9E7A-669240BC225E}" dt="2022-01-15T18:45:33.942" v="146"/>
          <ac:spMkLst>
            <pc:docMk/>
            <pc:sldMk cId="2855233830" sldId="258"/>
            <ac:spMk id="8" creationId="{9D3B3C7E-BC2D-4436-8B03-AC421FA66787}"/>
          </ac:spMkLst>
        </pc:spChg>
        <pc:spChg chg="add del">
          <ac:chgData name="Mostafa Mohamed" userId="cc2387aa68d023a0" providerId="Windows Live" clId="Web-{037B437D-22B5-475F-9E7A-669240BC225E}" dt="2022-01-15T18:45:33.942" v="146"/>
          <ac:spMkLst>
            <pc:docMk/>
            <pc:sldMk cId="2855233830" sldId="258"/>
            <ac:spMk id="15" creationId="{4905C695-F54E-4EF8-8AEF-811D460E7AFE}"/>
          </ac:spMkLst>
        </pc:spChg>
        <pc:spChg chg="add del">
          <ac:chgData name="Mostafa Mohamed" userId="cc2387aa68d023a0" providerId="Windows Live" clId="Web-{037B437D-22B5-475F-9E7A-669240BC225E}" dt="2022-01-15T18:45:33.942" v="146"/>
          <ac:spMkLst>
            <pc:docMk/>
            <pc:sldMk cId="2855233830" sldId="258"/>
            <ac:spMk id="17" creationId="{485CD2A3-2099-476E-9A85-55DC735FA2B7}"/>
          </ac:spMkLst>
        </pc:spChg>
        <pc:spChg chg="add">
          <ac:chgData name="Mostafa Mohamed" userId="cc2387aa68d023a0" providerId="Windows Live" clId="Web-{037B437D-22B5-475F-9E7A-669240BC225E}" dt="2022-01-15T18:45:33.942" v="146"/>
          <ac:spMkLst>
            <pc:docMk/>
            <pc:sldMk cId="2855233830" sldId="258"/>
            <ac:spMk id="24" creationId="{9D3B3C7E-BC2D-4436-8B03-AC421FA66787}"/>
          </ac:spMkLst>
        </pc:spChg>
        <pc:spChg chg="add">
          <ac:chgData name="Mostafa Mohamed" userId="cc2387aa68d023a0" providerId="Windows Live" clId="Web-{037B437D-22B5-475F-9E7A-669240BC225E}" dt="2022-01-15T18:45:33.942" v="146"/>
          <ac:spMkLst>
            <pc:docMk/>
            <pc:sldMk cId="2855233830" sldId="258"/>
            <ac:spMk id="26" creationId="{DD8EACB7-D372-470B-B76E-A829D00310CD}"/>
          </ac:spMkLst>
        </pc:spChg>
        <pc:spChg chg="add del">
          <ac:chgData name="Mostafa Mohamed" userId="cc2387aa68d023a0" providerId="Windows Live" clId="Web-{037B437D-22B5-475F-9E7A-669240BC225E}" dt="2022-01-15T18:45:33.927" v="145"/>
          <ac:spMkLst>
            <pc:docMk/>
            <pc:sldMk cId="2855233830" sldId="258"/>
            <ac:spMk id="27" creationId="{9D3B3C7E-BC2D-4436-8B03-AC421FA66787}"/>
          </ac:spMkLst>
        </pc:spChg>
        <pc:spChg chg="add">
          <ac:chgData name="Mostafa Mohamed" userId="cc2387aa68d023a0" providerId="Windows Live" clId="Web-{037B437D-22B5-475F-9E7A-669240BC225E}" dt="2022-01-15T18:45:33.942" v="146"/>
          <ac:spMkLst>
            <pc:docMk/>
            <pc:sldMk cId="2855233830" sldId="258"/>
            <ac:spMk id="28" creationId="{8D820570-59A6-4E83-B3B9-3D6140807438}"/>
          </ac:spMkLst>
        </pc:spChg>
        <pc:spChg chg="add">
          <ac:chgData name="Mostafa Mohamed" userId="cc2387aa68d023a0" providerId="Windows Live" clId="Web-{037B437D-22B5-475F-9E7A-669240BC225E}" dt="2022-01-15T18:45:33.942" v="146"/>
          <ac:spMkLst>
            <pc:docMk/>
            <pc:sldMk cId="2855233830" sldId="258"/>
            <ac:spMk id="33" creationId="{4113F4D4-3DC4-4E87-A3AC-FBA029A7AA18}"/>
          </ac:spMkLst>
        </pc:spChg>
        <pc:spChg chg="add del">
          <ac:chgData name="Mostafa Mohamed" userId="cc2387aa68d023a0" providerId="Windows Live" clId="Web-{037B437D-22B5-475F-9E7A-669240BC225E}" dt="2022-01-15T18:45:33.927" v="145"/>
          <ac:spMkLst>
            <pc:docMk/>
            <pc:sldMk cId="2855233830" sldId="258"/>
            <ac:spMk id="34" creationId="{DD8EACB7-D372-470B-B76E-A829D00310CD}"/>
          </ac:spMkLst>
        </pc:spChg>
        <pc:spChg chg="add del">
          <ac:chgData name="Mostafa Mohamed" userId="cc2387aa68d023a0" providerId="Windows Live" clId="Web-{037B437D-22B5-475F-9E7A-669240BC225E}" dt="2022-01-15T18:45:33.927" v="145"/>
          <ac:spMkLst>
            <pc:docMk/>
            <pc:sldMk cId="2855233830" sldId="258"/>
            <ac:spMk id="36" creationId="{8D820570-59A6-4E83-B3B9-3D6140807438}"/>
          </ac:spMkLst>
        </pc:spChg>
        <pc:spChg chg="add del">
          <ac:chgData name="Mostafa Mohamed" userId="cc2387aa68d023a0" providerId="Windows Live" clId="Web-{037B437D-22B5-475F-9E7A-669240BC225E}" dt="2022-01-15T18:45:33.927" v="145"/>
          <ac:spMkLst>
            <pc:docMk/>
            <pc:sldMk cId="2855233830" sldId="258"/>
            <ac:spMk id="38" creationId="{4113F4D4-3DC4-4E87-A3AC-FBA029A7AA18}"/>
          </ac:spMkLst>
        </pc:spChg>
        <pc:grpChg chg="add del">
          <ac:chgData name="Mostafa Mohamed" userId="cc2387aa68d023a0" providerId="Windows Live" clId="Web-{037B437D-22B5-475F-9E7A-669240BC225E}" dt="2022-01-15T18:45:33.942" v="146"/>
          <ac:grpSpMkLst>
            <pc:docMk/>
            <pc:sldMk cId="2855233830" sldId="258"/>
            <ac:grpSpMk id="10" creationId="{79B5D0C1-066E-4C02-A6B8-59FAE4A19724}"/>
          </ac:grpSpMkLst>
        </pc:grpChg>
        <pc:grpChg chg="add del">
          <ac:chgData name="Mostafa Mohamed" userId="cc2387aa68d023a0" providerId="Windows Live" clId="Web-{037B437D-22B5-475F-9E7A-669240BC225E}" dt="2022-01-15T18:45:33.942" v="146"/>
          <ac:grpSpMkLst>
            <pc:docMk/>
            <pc:sldMk cId="2855233830" sldId="258"/>
            <ac:grpSpMk id="19" creationId="{E92979E8-2E86-433E-A7E4-5F102E45A8EE}"/>
          </ac:grpSpMkLst>
        </pc:grpChg>
        <pc:grpChg chg="add">
          <ac:chgData name="Mostafa Mohamed" userId="cc2387aa68d023a0" providerId="Windows Live" clId="Web-{037B437D-22B5-475F-9E7A-669240BC225E}" dt="2022-01-15T18:45:33.942" v="146"/>
          <ac:grpSpMkLst>
            <pc:docMk/>
            <pc:sldMk cId="2855233830" sldId="258"/>
            <ac:grpSpMk id="25" creationId="{79B5D0C1-066E-4C02-A6B8-59FAE4A19724}"/>
          </ac:grpSpMkLst>
        </pc:grpChg>
        <pc:grpChg chg="add del">
          <ac:chgData name="Mostafa Mohamed" userId="cc2387aa68d023a0" providerId="Windows Live" clId="Web-{037B437D-22B5-475F-9E7A-669240BC225E}" dt="2022-01-15T18:45:33.927" v="145"/>
          <ac:grpSpMkLst>
            <pc:docMk/>
            <pc:sldMk cId="2855233830" sldId="258"/>
            <ac:grpSpMk id="29" creationId="{79B5D0C1-066E-4C02-A6B8-59FAE4A19724}"/>
          </ac:grpSpMkLst>
        </pc:grpChg>
        <pc:grpChg chg="add">
          <ac:chgData name="Mostafa Mohamed" userId="cc2387aa68d023a0" providerId="Windows Live" clId="Web-{037B437D-22B5-475F-9E7A-669240BC225E}" dt="2022-01-15T18:45:33.942" v="146"/>
          <ac:grpSpMkLst>
            <pc:docMk/>
            <pc:sldMk cId="2855233830" sldId="258"/>
            <ac:grpSpMk id="35" creationId="{A13BE365-390C-4F00-AED4-363CDA121DCF}"/>
          </ac:grpSpMkLst>
        </pc:grpChg>
        <pc:grpChg chg="add del">
          <ac:chgData name="Mostafa Mohamed" userId="cc2387aa68d023a0" providerId="Windows Live" clId="Web-{037B437D-22B5-475F-9E7A-669240BC225E}" dt="2022-01-15T18:45:33.927" v="145"/>
          <ac:grpSpMkLst>
            <pc:docMk/>
            <pc:sldMk cId="2855233830" sldId="258"/>
            <ac:grpSpMk id="40" creationId="{A13BE365-390C-4F00-AED4-363CDA121DCF}"/>
          </ac:grpSpMkLst>
        </pc:grpChg>
      </pc:sldChg>
      <pc:sldChg chg="addSp delSp modSp new mod setBg">
        <pc:chgData name="Mostafa Mohamed" userId="cc2387aa68d023a0" providerId="Windows Live" clId="Web-{037B437D-22B5-475F-9E7A-669240BC225E}" dt="2022-01-15T18:57:45.602" v="364"/>
        <pc:sldMkLst>
          <pc:docMk/>
          <pc:sldMk cId="2792757722" sldId="259"/>
        </pc:sldMkLst>
        <pc:spChg chg="mod">
          <ac:chgData name="Mostafa Mohamed" userId="cc2387aa68d023a0" providerId="Windows Live" clId="Web-{037B437D-22B5-475F-9E7A-669240BC225E}" dt="2022-01-15T18:57:45.602" v="364"/>
          <ac:spMkLst>
            <pc:docMk/>
            <pc:sldMk cId="2792757722" sldId="259"/>
            <ac:spMk id="2" creationId="{0A5C624B-D753-4A06-9BF4-00E8D101E71F}"/>
          </ac:spMkLst>
        </pc:spChg>
        <pc:spChg chg="del mod">
          <ac:chgData name="Mostafa Mohamed" userId="cc2387aa68d023a0" providerId="Windows Live" clId="Web-{037B437D-22B5-475F-9E7A-669240BC225E}" dt="2022-01-15T18:54:43.597" v="293"/>
          <ac:spMkLst>
            <pc:docMk/>
            <pc:sldMk cId="2792757722" sldId="259"/>
            <ac:spMk id="3" creationId="{D15453A3-3495-48D4-B628-0146DAE9766E}"/>
          </ac:spMkLst>
        </pc:spChg>
        <pc:spChg chg="add del">
          <ac:chgData name="Mostafa Mohamed" userId="cc2387aa68d023a0" providerId="Windows Live" clId="Web-{037B437D-22B5-475F-9E7A-669240BC225E}" dt="2022-01-15T18:54:43.597" v="293"/>
          <ac:spMkLst>
            <pc:docMk/>
            <pc:sldMk cId="2792757722" sldId="259"/>
            <ac:spMk id="8" creationId="{7B4854C3-58CC-4A2C-B4CA-926819F0C2A6}"/>
          </ac:spMkLst>
        </pc:spChg>
        <pc:spChg chg="add del">
          <ac:chgData name="Mostafa Mohamed" userId="cc2387aa68d023a0" providerId="Windows Live" clId="Web-{037B437D-22B5-475F-9E7A-669240BC225E}" dt="2022-01-15T18:54:43.597" v="293"/>
          <ac:spMkLst>
            <pc:docMk/>
            <pc:sldMk cId="2792757722" sldId="259"/>
            <ac:spMk id="10" creationId="{FA7B9933-15AE-4ACB-B091-21C9F385332A}"/>
          </ac:spMkLst>
        </pc:spChg>
        <pc:spChg chg="add del">
          <ac:chgData name="Mostafa Mohamed" userId="cc2387aa68d023a0" providerId="Windows Live" clId="Web-{037B437D-22B5-475F-9E7A-669240BC225E}" dt="2022-01-15T18:57:45.602" v="364"/>
          <ac:spMkLst>
            <pc:docMk/>
            <pc:sldMk cId="2792757722" sldId="259"/>
            <ac:spMk id="21" creationId="{51A01047-632B-4F57-9CDB-AA680D5BBB19}"/>
          </ac:spMkLst>
        </pc:spChg>
        <pc:spChg chg="add del">
          <ac:chgData name="Mostafa Mohamed" userId="cc2387aa68d023a0" providerId="Windows Live" clId="Web-{037B437D-22B5-475F-9E7A-669240BC225E}" dt="2022-01-15T18:57:45.602" v="364"/>
          <ac:spMkLst>
            <pc:docMk/>
            <pc:sldMk cId="2792757722" sldId="259"/>
            <ac:spMk id="23" creationId="{6D7753FE-7408-46D8-999A-0B0C34EA8C09}"/>
          </ac:spMkLst>
        </pc:spChg>
        <pc:spChg chg="add">
          <ac:chgData name="Mostafa Mohamed" userId="cc2387aa68d023a0" providerId="Windows Live" clId="Web-{037B437D-22B5-475F-9E7A-669240BC225E}" dt="2022-01-15T18:57:45.602" v="364"/>
          <ac:spMkLst>
            <pc:docMk/>
            <pc:sldMk cId="2792757722" sldId="259"/>
            <ac:spMk id="30" creationId="{774A8DF5-445E-49C5-B10A-8DF5FEFBCC46}"/>
          </ac:spMkLst>
        </pc:spChg>
        <pc:spChg chg="add">
          <ac:chgData name="Mostafa Mohamed" userId="cc2387aa68d023a0" providerId="Windows Live" clId="Web-{037B437D-22B5-475F-9E7A-669240BC225E}" dt="2022-01-15T18:57:45.602" v="364"/>
          <ac:spMkLst>
            <pc:docMk/>
            <pc:sldMk cId="2792757722" sldId="259"/>
            <ac:spMk id="33" creationId="{7B22176A-41DB-4D9A-9B6F-F2296F1ED173}"/>
          </ac:spMkLst>
        </pc:spChg>
        <pc:spChg chg="add del mod">
          <ac:chgData name="Mostafa Mohamed" userId="cc2387aa68d023a0" providerId="Windows Live" clId="Web-{037B437D-22B5-475F-9E7A-669240BC225E}" dt="2022-01-15T18:55:16.286" v="301"/>
          <ac:spMkLst>
            <pc:docMk/>
            <pc:sldMk cId="2792757722" sldId="259"/>
            <ac:spMk id="35" creationId="{BCA49434-2C1B-48E2-A5D3-6D8B07CABB35}"/>
          </ac:spMkLst>
        </pc:spChg>
        <pc:spChg chg="add">
          <ac:chgData name="Mostafa Mohamed" userId="cc2387aa68d023a0" providerId="Windows Live" clId="Web-{037B437D-22B5-475F-9E7A-669240BC225E}" dt="2022-01-15T18:57:45.602" v="364"/>
          <ac:spMkLst>
            <pc:docMk/>
            <pc:sldMk cId="2792757722" sldId="259"/>
            <ac:spMk id="37" creationId="{9A4E38D9-EFB8-40B5-B42B-514FBF180360}"/>
          </ac:spMkLst>
        </pc:spChg>
        <pc:spChg chg="add del mod">
          <ac:chgData name="Mostafa Mohamed" userId="cc2387aa68d023a0" providerId="Windows Live" clId="Web-{037B437D-22B5-475F-9E7A-669240BC225E}" dt="2022-01-15T18:55:49.115" v="327"/>
          <ac:spMkLst>
            <pc:docMk/>
            <pc:sldMk cId="2792757722" sldId="259"/>
            <ac:spMk id="140" creationId="{F179A7A6-7536-4282-86D2-5B47887EC6E9}"/>
          </ac:spMkLst>
        </pc:spChg>
        <pc:spChg chg="add del mod">
          <ac:chgData name="Mostafa Mohamed" userId="cc2387aa68d023a0" providerId="Windows Live" clId="Web-{037B437D-22B5-475F-9E7A-669240BC225E}" dt="2022-01-15T18:56:34.585" v="361"/>
          <ac:spMkLst>
            <pc:docMk/>
            <pc:sldMk cId="2792757722" sldId="259"/>
            <ac:spMk id="282" creationId="{B97DBAB3-687F-4171-98CC-A49535134F8D}"/>
          </ac:spMkLst>
        </pc:spChg>
        <pc:grpChg chg="add del">
          <ac:chgData name="Mostafa Mohamed" userId="cc2387aa68d023a0" providerId="Windows Live" clId="Web-{037B437D-22B5-475F-9E7A-669240BC225E}" dt="2022-01-15T18:54:43.597" v="293"/>
          <ac:grpSpMkLst>
            <pc:docMk/>
            <pc:sldMk cId="2792757722" sldId="259"/>
            <ac:grpSpMk id="12" creationId="{DE57BB50-0A5D-4AD7-87AB-5904B788BC54}"/>
          </ac:grpSpMkLst>
        </pc:grpChg>
        <pc:grpChg chg="add del">
          <ac:chgData name="Mostafa Mohamed" userId="cc2387aa68d023a0" providerId="Windows Live" clId="Web-{037B437D-22B5-475F-9E7A-669240BC225E}" dt="2022-01-15T18:57:45.602" v="364"/>
          <ac:grpSpMkLst>
            <pc:docMk/>
            <pc:sldMk cId="2792757722" sldId="259"/>
            <ac:grpSpMk id="25" creationId="{E30DE9CB-4267-487A-915E-5665607E9F36}"/>
          </ac:grpSpMkLst>
        </pc:grpChg>
        <pc:grpChg chg="add">
          <ac:chgData name="Mostafa Mohamed" userId="cc2387aa68d023a0" providerId="Windows Live" clId="Web-{037B437D-22B5-475F-9E7A-669240BC225E}" dt="2022-01-15T18:57:45.602" v="364"/>
          <ac:grpSpMkLst>
            <pc:docMk/>
            <pc:sldMk cId="2792757722" sldId="259"/>
            <ac:grpSpMk id="39" creationId="{D87FFE71-34DC-4C53-AE0F-6B141D081D09}"/>
          </ac:grpSpMkLst>
        </pc:grpChg>
        <pc:graphicFrameChg chg="add del mod modGraphic">
          <ac:chgData name="Mostafa Mohamed" userId="cc2387aa68d023a0" providerId="Windows Live" clId="Web-{037B437D-22B5-475F-9E7A-669240BC225E}" dt="2022-01-15T18:57:45.602" v="364"/>
          <ac:graphicFrameMkLst>
            <pc:docMk/>
            <pc:sldMk cId="2792757722" sldId="259"/>
            <ac:graphicFrameMk id="17" creationId="{438F4923-D845-44FC-9FB0-8E66836766A3}"/>
          </ac:graphicFrameMkLst>
        </pc:graphicFrameChg>
      </pc:sldChg>
      <pc:sldChg chg="addSp modSp new mod setBg">
        <pc:chgData name="Mostafa Mohamed" userId="cc2387aa68d023a0" providerId="Windows Live" clId="Web-{037B437D-22B5-475F-9E7A-669240BC225E}" dt="2022-01-15T19:00:14.684" v="420" actId="20577"/>
        <pc:sldMkLst>
          <pc:docMk/>
          <pc:sldMk cId="3695080088" sldId="260"/>
        </pc:sldMkLst>
        <pc:spChg chg="mod">
          <ac:chgData name="Mostafa Mohamed" userId="cc2387aa68d023a0" providerId="Windows Live" clId="Web-{037B437D-22B5-475F-9E7A-669240BC225E}" dt="2022-01-15T18:59:31.089" v="397"/>
          <ac:spMkLst>
            <pc:docMk/>
            <pc:sldMk cId="3695080088" sldId="260"/>
            <ac:spMk id="2" creationId="{7D409FDB-7650-4FD8-AB47-C1DCAFE7AB6C}"/>
          </ac:spMkLst>
        </pc:spChg>
        <pc:spChg chg="mod">
          <ac:chgData name="Mostafa Mohamed" userId="cc2387aa68d023a0" providerId="Windows Live" clId="Web-{037B437D-22B5-475F-9E7A-669240BC225E}" dt="2022-01-15T19:00:14.684" v="420" actId="20577"/>
          <ac:spMkLst>
            <pc:docMk/>
            <pc:sldMk cId="3695080088" sldId="260"/>
            <ac:spMk id="3" creationId="{1A0B59FA-1CD4-4BDC-93DA-D57A5909C02F}"/>
          </ac:spMkLst>
        </pc:spChg>
        <pc:spChg chg="add">
          <ac:chgData name="Mostafa Mohamed" userId="cc2387aa68d023a0" providerId="Windows Live" clId="Web-{037B437D-22B5-475F-9E7A-669240BC225E}" dt="2022-01-15T18:59:31.089" v="397"/>
          <ac:spMkLst>
            <pc:docMk/>
            <pc:sldMk cId="3695080088" sldId="260"/>
            <ac:spMk id="8" creationId="{7B4854C3-58CC-4A2C-B4CA-926819F0C2A6}"/>
          </ac:spMkLst>
        </pc:spChg>
        <pc:spChg chg="add">
          <ac:chgData name="Mostafa Mohamed" userId="cc2387aa68d023a0" providerId="Windows Live" clId="Web-{037B437D-22B5-475F-9E7A-669240BC225E}" dt="2022-01-15T18:59:31.089" v="397"/>
          <ac:spMkLst>
            <pc:docMk/>
            <pc:sldMk cId="3695080088" sldId="260"/>
            <ac:spMk id="10" creationId="{7B6FD5C0-E257-4B9E-9413-27A374F07FF9}"/>
          </ac:spMkLst>
        </pc:spChg>
        <pc:spChg chg="add">
          <ac:chgData name="Mostafa Mohamed" userId="cc2387aa68d023a0" providerId="Windows Live" clId="Web-{037B437D-22B5-475F-9E7A-669240BC225E}" dt="2022-01-15T18:59:31.089" v="397"/>
          <ac:spMkLst>
            <pc:docMk/>
            <pc:sldMk cId="3695080088" sldId="260"/>
            <ac:spMk id="12" creationId="{FA7B9933-15AE-4ACB-B091-21C9F385332A}"/>
          </ac:spMkLst>
        </pc:spChg>
        <pc:grpChg chg="add">
          <ac:chgData name="Mostafa Mohamed" userId="cc2387aa68d023a0" providerId="Windows Live" clId="Web-{037B437D-22B5-475F-9E7A-669240BC225E}" dt="2022-01-15T18:59:31.089" v="397"/>
          <ac:grpSpMkLst>
            <pc:docMk/>
            <pc:sldMk cId="3695080088" sldId="260"/>
            <ac:grpSpMk id="14" creationId="{DE57BB50-0A5D-4AD7-87AB-5904B788BC54}"/>
          </ac:grpSpMkLst>
        </pc:grpChg>
      </pc:sldChg>
      <pc:sldChg chg="addSp modSp new mod setBg">
        <pc:chgData name="Mostafa Mohamed" userId="cc2387aa68d023a0" providerId="Windows Live" clId="Web-{037B437D-22B5-475F-9E7A-669240BC225E}" dt="2022-01-15T19:01:49.687" v="457" actId="20577"/>
        <pc:sldMkLst>
          <pc:docMk/>
          <pc:sldMk cId="3377137605" sldId="261"/>
        </pc:sldMkLst>
        <pc:spChg chg="mod">
          <ac:chgData name="Mostafa Mohamed" userId="cc2387aa68d023a0" providerId="Windows Live" clId="Web-{037B437D-22B5-475F-9E7A-669240BC225E}" dt="2022-01-15T19:01:26.061" v="444"/>
          <ac:spMkLst>
            <pc:docMk/>
            <pc:sldMk cId="3377137605" sldId="261"/>
            <ac:spMk id="2" creationId="{416316DD-5C5F-496C-B4D0-34F73385ABF4}"/>
          </ac:spMkLst>
        </pc:spChg>
        <pc:spChg chg="mod">
          <ac:chgData name="Mostafa Mohamed" userId="cc2387aa68d023a0" providerId="Windows Live" clId="Web-{037B437D-22B5-475F-9E7A-669240BC225E}" dt="2022-01-15T19:01:49.687" v="457" actId="20577"/>
          <ac:spMkLst>
            <pc:docMk/>
            <pc:sldMk cId="3377137605" sldId="261"/>
            <ac:spMk id="3" creationId="{20D6A241-E13F-4DDB-915B-A920B610B59C}"/>
          </ac:spMkLst>
        </pc:spChg>
        <pc:spChg chg="add">
          <ac:chgData name="Mostafa Mohamed" userId="cc2387aa68d023a0" providerId="Windows Live" clId="Web-{037B437D-22B5-475F-9E7A-669240BC225E}" dt="2022-01-15T19:01:26.061" v="444"/>
          <ac:spMkLst>
            <pc:docMk/>
            <pc:sldMk cId="3377137605" sldId="261"/>
            <ac:spMk id="8" creationId="{7B4854C3-58CC-4A2C-B4CA-926819F0C2A6}"/>
          </ac:spMkLst>
        </pc:spChg>
        <pc:spChg chg="add">
          <ac:chgData name="Mostafa Mohamed" userId="cc2387aa68d023a0" providerId="Windows Live" clId="Web-{037B437D-22B5-475F-9E7A-669240BC225E}" dt="2022-01-15T19:01:26.061" v="444"/>
          <ac:spMkLst>
            <pc:docMk/>
            <pc:sldMk cId="3377137605" sldId="261"/>
            <ac:spMk id="10" creationId="{E84EE6A7-BAA1-4637-940F-44728FCF4658}"/>
          </ac:spMkLst>
        </pc:spChg>
        <pc:grpChg chg="add">
          <ac:chgData name="Mostafa Mohamed" userId="cc2387aa68d023a0" providerId="Windows Live" clId="Web-{037B437D-22B5-475F-9E7A-669240BC225E}" dt="2022-01-15T19:01:26.061" v="444"/>
          <ac:grpSpMkLst>
            <pc:docMk/>
            <pc:sldMk cId="3377137605" sldId="261"/>
            <ac:grpSpMk id="12" creationId="{F07B0A1C-8465-4A90-9085-2269F48F5152}"/>
          </ac:grpSpMkLst>
        </pc:grpChg>
      </pc:sldChg>
      <pc:sldMasterChg chg="add del addSldLayout delSldLayout">
        <pc:chgData name="Mostafa Mohamed" userId="cc2387aa68d023a0" providerId="Windows Live" clId="Web-{037B437D-22B5-475F-9E7A-669240BC225E}" dt="2022-01-15T18:38:58.744" v="16"/>
        <pc:sldMasterMkLst>
          <pc:docMk/>
          <pc:sldMasterMk cId="2460954070" sldId="2147483660"/>
        </pc:sldMasterMkLst>
        <pc:sldLayoutChg chg="add del">
          <pc:chgData name="Mostafa Mohamed" userId="cc2387aa68d023a0" providerId="Windows Live" clId="Web-{037B437D-22B5-475F-9E7A-669240BC225E}" dt="2022-01-15T18:38:58.744" v="16"/>
          <pc:sldLayoutMkLst>
            <pc:docMk/>
            <pc:sldMasterMk cId="2460954070" sldId="2147483660"/>
            <pc:sldLayoutMk cId="2385387890" sldId="2147483661"/>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949138452" sldId="2147483662"/>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2591524520" sldId="2147483663"/>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1203092039" sldId="2147483664"/>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3733172339" sldId="2147483665"/>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3210312558" sldId="2147483666"/>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3146388984" sldId="2147483667"/>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3171841454" sldId="2147483668"/>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1718958274" sldId="2147483669"/>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2202905451" sldId="2147483670"/>
          </pc:sldLayoutMkLst>
        </pc:sldLayoutChg>
        <pc:sldLayoutChg chg="add del">
          <pc:chgData name="Mostafa Mohamed" userId="cc2387aa68d023a0" providerId="Windows Live" clId="Web-{037B437D-22B5-475F-9E7A-669240BC225E}" dt="2022-01-15T18:38:58.744" v="16"/>
          <pc:sldLayoutMkLst>
            <pc:docMk/>
            <pc:sldMasterMk cId="2460954070" sldId="2147483660"/>
            <pc:sldLayoutMk cId="3479445657" sldId="2147483671"/>
          </pc:sldLayoutMkLst>
        </pc:sldLayoutChg>
      </pc:sldMasterChg>
      <pc:sldMasterChg chg="add del addSldLayout delSldLayout">
        <pc:chgData name="Mostafa Mohamed" userId="cc2387aa68d023a0" providerId="Windows Live" clId="Web-{037B437D-22B5-475F-9E7A-669240BC225E}" dt="2022-01-15T18:31:56.608" v="5"/>
        <pc:sldMasterMkLst>
          <pc:docMk/>
          <pc:sldMasterMk cId="3454588915" sldId="2147483685"/>
        </pc:sldMasterMkLst>
        <pc:sldLayoutChg chg="add del">
          <pc:chgData name="Mostafa Mohamed" userId="cc2387aa68d023a0" providerId="Windows Live" clId="Web-{037B437D-22B5-475F-9E7A-669240BC225E}" dt="2022-01-15T18:31:56.608" v="5"/>
          <pc:sldLayoutMkLst>
            <pc:docMk/>
            <pc:sldMasterMk cId="3454588915" sldId="2147483685"/>
            <pc:sldLayoutMk cId="1445724648" sldId="2147483674"/>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2167749984" sldId="2147483675"/>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1481210405" sldId="2147483676"/>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2548412808" sldId="2147483677"/>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1140282745" sldId="2147483678"/>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2258352817" sldId="2147483679"/>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2986316198" sldId="2147483680"/>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1760464610" sldId="2147483681"/>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2962364885" sldId="2147483682"/>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2004027648" sldId="2147483683"/>
          </pc:sldLayoutMkLst>
        </pc:sldLayoutChg>
        <pc:sldLayoutChg chg="add del">
          <pc:chgData name="Mostafa Mohamed" userId="cc2387aa68d023a0" providerId="Windows Live" clId="Web-{037B437D-22B5-475F-9E7A-669240BC225E}" dt="2022-01-15T18:31:56.608" v="5"/>
          <pc:sldLayoutMkLst>
            <pc:docMk/>
            <pc:sldMasterMk cId="3454588915" sldId="2147483685"/>
            <pc:sldLayoutMk cId="3544551242" sldId="2147483684"/>
          </pc:sldLayoutMkLst>
        </pc:sldLayoutChg>
      </pc:sldMasterChg>
      <pc:sldMasterChg chg="add addSldLayout">
        <pc:chgData name="Mostafa Mohamed" userId="cc2387aa68d023a0" providerId="Windows Live" clId="Web-{037B437D-22B5-475F-9E7A-669240BC225E}" dt="2022-01-15T18:38:58.744" v="16"/>
        <pc:sldMasterMkLst>
          <pc:docMk/>
          <pc:sldMasterMk cId="4249689159" sldId="2147483685"/>
        </pc:sldMasterMkLst>
        <pc:sldLayoutChg chg="add">
          <pc:chgData name="Mostafa Mohamed" userId="cc2387aa68d023a0" providerId="Windows Live" clId="Web-{037B437D-22B5-475F-9E7A-669240BC225E}" dt="2022-01-15T18:38:58.744" v="16"/>
          <pc:sldLayoutMkLst>
            <pc:docMk/>
            <pc:sldMasterMk cId="4249689159" sldId="2147483685"/>
            <pc:sldLayoutMk cId="4077610357" sldId="2147483674"/>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2989616908" sldId="2147483675"/>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2845417157" sldId="2147483676"/>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3157158464" sldId="2147483677"/>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579837259" sldId="2147483678"/>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3905923915" sldId="2147483679"/>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4051478496" sldId="2147483680"/>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3705153758" sldId="2147483681"/>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2943584870" sldId="2147483682"/>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3969461372" sldId="2147483683"/>
          </pc:sldLayoutMkLst>
        </pc:sldLayoutChg>
        <pc:sldLayoutChg chg="add">
          <pc:chgData name="Mostafa Mohamed" userId="cc2387aa68d023a0" providerId="Windows Live" clId="Web-{037B437D-22B5-475F-9E7A-669240BC225E}" dt="2022-01-15T18:38:58.744" v="16"/>
          <pc:sldLayoutMkLst>
            <pc:docMk/>
            <pc:sldMasterMk cId="4249689159" sldId="2147483685"/>
            <pc:sldLayoutMk cId="373060383" sldId="2147483684"/>
          </pc:sldLayoutMkLst>
        </pc:sldLayoutChg>
      </pc:sldMasterChg>
      <pc:sldMasterChg chg="add del addSldLayout delSldLayout">
        <pc:chgData name="Mostafa Mohamed" userId="cc2387aa68d023a0" providerId="Windows Live" clId="Web-{037B437D-22B5-475F-9E7A-669240BC225E}" dt="2022-01-15T18:38:46.025" v="11"/>
        <pc:sldMasterMkLst>
          <pc:docMk/>
          <pc:sldMasterMk cId="2338065361" sldId="2147483711"/>
        </pc:sldMasterMkLst>
        <pc:sldLayoutChg chg="add del">
          <pc:chgData name="Mostafa Mohamed" userId="cc2387aa68d023a0" providerId="Windows Live" clId="Web-{037B437D-22B5-475F-9E7A-669240BC225E}" dt="2022-01-15T18:38:46.025" v="11"/>
          <pc:sldLayoutMkLst>
            <pc:docMk/>
            <pc:sldMasterMk cId="2338065361" sldId="2147483711"/>
            <pc:sldLayoutMk cId="1524897995" sldId="2147483700"/>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1878314784" sldId="2147483701"/>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1557228909" sldId="2147483702"/>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2892050975" sldId="2147483703"/>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2216170446" sldId="2147483704"/>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3405953735" sldId="2147483705"/>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1374414416" sldId="2147483706"/>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2570866454" sldId="2147483707"/>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1842179467" sldId="2147483708"/>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382608923" sldId="2147483709"/>
          </pc:sldLayoutMkLst>
        </pc:sldLayoutChg>
        <pc:sldLayoutChg chg="add del">
          <pc:chgData name="Mostafa Mohamed" userId="cc2387aa68d023a0" providerId="Windows Live" clId="Web-{037B437D-22B5-475F-9E7A-669240BC225E}" dt="2022-01-15T18:38:46.025" v="11"/>
          <pc:sldLayoutMkLst>
            <pc:docMk/>
            <pc:sldMasterMk cId="2338065361" sldId="2147483711"/>
            <pc:sldLayoutMk cId="1325893787" sldId="2147483710"/>
          </pc:sldLayoutMkLst>
        </pc:sldLayoutChg>
      </pc:sldMasterChg>
      <pc:sldMasterChg chg="add del addSldLayout delSldLayout">
        <pc:chgData name="Mostafa Mohamed" userId="cc2387aa68d023a0" providerId="Windows Live" clId="Web-{037B437D-22B5-475F-9E7A-669240BC225E}" dt="2022-01-15T18:25:30.395" v="3"/>
        <pc:sldMasterMkLst>
          <pc:docMk/>
          <pc:sldMasterMk cId="4110630333" sldId="2147483711"/>
        </pc:sldMasterMkLst>
        <pc:sldLayoutChg chg="add del">
          <pc:chgData name="Mostafa Mohamed" userId="cc2387aa68d023a0" providerId="Windows Live" clId="Web-{037B437D-22B5-475F-9E7A-669240BC225E}" dt="2022-01-15T18:25:30.395" v="3"/>
          <pc:sldLayoutMkLst>
            <pc:docMk/>
            <pc:sldMasterMk cId="4110630333" sldId="2147483711"/>
            <pc:sldLayoutMk cId="3560127451" sldId="2147483700"/>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2223295755" sldId="2147483701"/>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1888386547" sldId="2147483702"/>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523541538" sldId="2147483703"/>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3926688530" sldId="2147483704"/>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1789039572" sldId="2147483705"/>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3552117911" sldId="2147483706"/>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3800807388" sldId="2147483707"/>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2434965161" sldId="2147483708"/>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2573665959" sldId="2147483709"/>
          </pc:sldLayoutMkLst>
        </pc:sldLayoutChg>
        <pc:sldLayoutChg chg="add del">
          <pc:chgData name="Mostafa Mohamed" userId="cc2387aa68d023a0" providerId="Windows Live" clId="Web-{037B437D-22B5-475F-9E7A-669240BC225E}" dt="2022-01-15T18:25:30.395" v="3"/>
          <pc:sldLayoutMkLst>
            <pc:docMk/>
            <pc:sldMasterMk cId="4110630333" sldId="2147483711"/>
            <pc:sldLayoutMk cId="590892613" sldId="2147483710"/>
          </pc:sldLayoutMkLst>
        </pc:sldLayoutChg>
      </pc:sldMasterChg>
      <pc:sldMasterChg chg="add del addSldLayout delSldLayout">
        <pc:chgData name="Mostafa Mohamed" userId="cc2387aa68d023a0" providerId="Windows Live" clId="Web-{037B437D-22B5-475F-9E7A-669240BC225E}" dt="2022-01-15T18:38:39.494" v="9"/>
        <pc:sldMasterMkLst>
          <pc:docMk/>
          <pc:sldMasterMk cId="2540441496" sldId="2147483737"/>
        </pc:sldMasterMkLst>
        <pc:sldLayoutChg chg="add del">
          <pc:chgData name="Mostafa Mohamed" userId="cc2387aa68d023a0" providerId="Windows Live" clId="Web-{037B437D-22B5-475F-9E7A-669240BC225E}" dt="2022-01-15T18:38:39.494" v="9"/>
          <pc:sldLayoutMkLst>
            <pc:docMk/>
            <pc:sldMasterMk cId="2540441496" sldId="2147483737"/>
            <pc:sldLayoutMk cId="3640505649" sldId="2147483726"/>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2935838064" sldId="2147483727"/>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706389143" sldId="2147483728"/>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1361053472" sldId="2147483729"/>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3924459169" sldId="2147483730"/>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1761858199" sldId="2147483731"/>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2504317187" sldId="2147483732"/>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2804409663" sldId="2147483733"/>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3331748128" sldId="2147483734"/>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719722237" sldId="2147483735"/>
          </pc:sldLayoutMkLst>
        </pc:sldLayoutChg>
        <pc:sldLayoutChg chg="add del">
          <pc:chgData name="Mostafa Mohamed" userId="cc2387aa68d023a0" providerId="Windows Live" clId="Web-{037B437D-22B5-475F-9E7A-669240BC225E}" dt="2022-01-15T18:38:39.494" v="9"/>
          <pc:sldLayoutMkLst>
            <pc:docMk/>
            <pc:sldMasterMk cId="2540441496" sldId="2147483737"/>
            <pc:sldLayoutMk cId="3442152621" sldId="2147483736"/>
          </pc:sldLayoutMkLst>
        </pc:sldLayoutChg>
      </pc:sldMasterChg>
      <pc:sldMasterChg chg="add del addSldLayout delSldLayout">
        <pc:chgData name="Mostafa Mohamed" userId="cc2387aa68d023a0" providerId="Windows Live" clId="Web-{037B437D-22B5-475F-9E7A-669240BC225E}" dt="2022-01-15T18:32:24.703" v="7"/>
        <pc:sldMasterMkLst>
          <pc:docMk/>
          <pc:sldMasterMk cId="3524860154" sldId="2147483743"/>
        </pc:sldMasterMkLst>
        <pc:sldLayoutChg chg="add del">
          <pc:chgData name="Mostafa Mohamed" userId="cc2387aa68d023a0" providerId="Windows Live" clId="Web-{037B437D-22B5-475F-9E7A-669240BC225E}" dt="2022-01-15T18:32:24.703" v="7"/>
          <pc:sldLayoutMkLst>
            <pc:docMk/>
            <pc:sldMasterMk cId="3524860154" sldId="2147483743"/>
            <pc:sldLayoutMk cId="3326898712" sldId="2147483726"/>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537130305" sldId="2147483727"/>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466257973" sldId="2147483728"/>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375630509" sldId="2147483729"/>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1997894904" sldId="2147483730"/>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3299576723" sldId="2147483731"/>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4201986835" sldId="2147483732"/>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153311501" sldId="2147483733"/>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1451045246" sldId="2147483734"/>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2323340475" sldId="2147483735"/>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2942515751" sldId="2147483736"/>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2896045343" sldId="2147483737"/>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3882383209" sldId="2147483738"/>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574597415" sldId="2147483739"/>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2973964917" sldId="2147483740"/>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834409682" sldId="2147483741"/>
          </pc:sldLayoutMkLst>
        </pc:sldLayoutChg>
        <pc:sldLayoutChg chg="add del">
          <pc:chgData name="Mostafa Mohamed" userId="cc2387aa68d023a0" providerId="Windows Live" clId="Web-{037B437D-22B5-475F-9E7A-669240BC225E}" dt="2022-01-15T18:32:24.703" v="7"/>
          <pc:sldLayoutMkLst>
            <pc:docMk/>
            <pc:sldMasterMk cId="3524860154" sldId="2147483743"/>
            <pc:sldLayoutMk cId="3795492295" sldId="2147483742"/>
          </pc:sldLayoutMkLst>
        </pc:sldLayoutChg>
      </pc:sldMasterChg>
      <pc:sldMasterChg chg="add del addSldLayout delSldLayout">
        <pc:chgData name="Mostafa Mohamed" userId="cc2387aa68d023a0" providerId="Windows Live" clId="Web-{037B437D-22B5-475F-9E7A-669240BC225E}" dt="2022-01-15T18:38:58.682" v="15"/>
        <pc:sldMasterMkLst>
          <pc:docMk/>
          <pc:sldMasterMk cId="694644389" sldId="2147483750"/>
        </pc:sldMasterMkLst>
        <pc:sldLayoutChg chg="add del">
          <pc:chgData name="Mostafa Mohamed" userId="cc2387aa68d023a0" providerId="Windows Live" clId="Web-{037B437D-22B5-475F-9E7A-669240BC225E}" dt="2022-01-15T18:38:58.682" v="15"/>
          <pc:sldLayoutMkLst>
            <pc:docMk/>
            <pc:sldMasterMk cId="694644389" sldId="2147483750"/>
            <pc:sldLayoutMk cId="3127289371" sldId="2147483739"/>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746145779" sldId="2147483740"/>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147578764" sldId="2147483741"/>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3416088737" sldId="2147483742"/>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755616424" sldId="2147483743"/>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45977872" sldId="2147483744"/>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4042586611" sldId="2147483745"/>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4012862391" sldId="2147483746"/>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1092868539" sldId="2147483747"/>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1272720006" sldId="2147483748"/>
          </pc:sldLayoutMkLst>
        </pc:sldLayoutChg>
        <pc:sldLayoutChg chg="add del">
          <pc:chgData name="Mostafa Mohamed" userId="cc2387aa68d023a0" providerId="Windows Live" clId="Web-{037B437D-22B5-475F-9E7A-669240BC225E}" dt="2022-01-15T18:38:58.682" v="15"/>
          <pc:sldLayoutMkLst>
            <pc:docMk/>
            <pc:sldMasterMk cId="694644389" sldId="2147483750"/>
            <pc:sldLayoutMk cId="3128404740" sldId="2147483749"/>
          </pc:sldLayoutMkLst>
        </pc:sldLayoutChg>
      </pc:sldMasterChg>
      <pc:sldMasterChg chg="add del addSldLayout delSldLayout">
        <pc:chgData name="Mostafa Mohamed" userId="cc2387aa68d023a0" providerId="Windows Live" clId="Web-{037B437D-22B5-475F-9E7A-669240BC225E}" dt="2022-01-15T18:38:51.619" v="13"/>
        <pc:sldMasterMkLst>
          <pc:docMk/>
          <pc:sldMasterMk cId="1170966608" sldId="2147483763"/>
        </pc:sldMasterMkLst>
        <pc:sldLayoutChg chg="add del">
          <pc:chgData name="Mostafa Mohamed" userId="cc2387aa68d023a0" providerId="Windows Live" clId="Web-{037B437D-22B5-475F-9E7A-669240BC225E}" dt="2022-01-15T18:38:51.619" v="13"/>
          <pc:sldLayoutMkLst>
            <pc:docMk/>
            <pc:sldMasterMk cId="1170966608" sldId="2147483763"/>
            <pc:sldLayoutMk cId="193799610" sldId="2147483752"/>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3416000739" sldId="2147483753"/>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2568246193" sldId="2147483754"/>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2381278179" sldId="2147483755"/>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2965990696" sldId="2147483756"/>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2978489072" sldId="2147483757"/>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3044101767" sldId="2147483758"/>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2091951142" sldId="2147483759"/>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1160484280" sldId="2147483760"/>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3300322886" sldId="2147483761"/>
          </pc:sldLayoutMkLst>
        </pc:sldLayoutChg>
        <pc:sldLayoutChg chg="add del">
          <pc:chgData name="Mostafa Mohamed" userId="cc2387aa68d023a0" providerId="Windows Live" clId="Web-{037B437D-22B5-475F-9E7A-669240BC225E}" dt="2022-01-15T18:38:51.619" v="13"/>
          <pc:sldLayoutMkLst>
            <pc:docMk/>
            <pc:sldMasterMk cId="1170966608" sldId="2147483763"/>
            <pc:sldLayoutMk cId="558484712" sldId="2147483762"/>
          </pc:sldLayoutMkLst>
        </pc:sldLayoutChg>
      </pc:sldMasterChg>
    </pc:docChg>
  </pc:docChgLst>
  <pc:docChgLst>
    <pc:chgData name="Mostafa Mohamed" userId="cc2387aa68d023a0" providerId="Windows Live" clId="Web-{4D265ED1-D102-4AF4-9E9C-4391418CD5A9}"/>
    <pc:docChg chg="addSld delSld modSld sldOrd">
      <pc:chgData name="Mostafa Mohamed" userId="cc2387aa68d023a0" providerId="Windows Live" clId="Web-{4D265ED1-D102-4AF4-9E9C-4391418CD5A9}" dt="2022-01-16T20:51:57.383" v="537" actId="20577"/>
      <pc:docMkLst>
        <pc:docMk/>
      </pc:docMkLst>
      <pc:sldChg chg="modSp">
        <pc:chgData name="Mostafa Mohamed" userId="cc2387aa68d023a0" providerId="Windows Live" clId="Web-{4D265ED1-D102-4AF4-9E9C-4391418CD5A9}" dt="2022-01-16T20:23:34.177" v="417" actId="20577"/>
        <pc:sldMkLst>
          <pc:docMk/>
          <pc:sldMk cId="1709773755" sldId="257"/>
        </pc:sldMkLst>
        <pc:spChg chg="mod">
          <ac:chgData name="Mostafa Mohamed" userId="cc2387aa68d023a0" providerId="Windows Live" clId="Web-{4D265ED1-D102-4AF4-9E9C-4391418CD5A9}" dt="2022-01-16T20:23:34.177" v="417" actId="20577"/>
          <ac:spMkLst>
            <pc:docMk/>
            <pc:sldMk cId="1709773755" sldId="257"/>
            <ac:spMk id="3" creationId="{253AC2A6-A5F9-4AC5-9827-C1CC128739C0}"/>
          </ac:spMkLst>
        </pc:spChg>
      </pc:sldChg>
      <pc:sldChg chg="modSp del">
        <pc:chgData name="Mostafa Mohamed" userId="cc2387aa68d023a0" providerId="Windows Live" clId="Web-{4D265ED1-D102-4AF4-9E9C-4391418CD5A9}" dt="2022-01-16T20:18:19.753" v="386"/>
        <pc:sldMkLst>
          <pc:docMk/>
          <pc:sldMk cId="2792757722" sldId="259"/>
        </pc:sldMkLst>
        <pc:graphicFrameChg chg="modGraphic">
          <ac:chgData name="Mostafa Mohamed" userId="cc2387aa68d023a0" providerId="Windows Live" clId="Web-{4D265ED1-D102-4AF4-9E9C-4391418CD5A9}" dt="2022-01-16T20:08:57.083" v="260" actId="20577"/>
          <ac:graphicFrameMkLst>
            <pc:docMk/>
            <pc:sldMk cId="2792757722" sldId="259"/>
            <ac:graphicFrameMk id="17" creationId="{438F4923-D845-44FC-9FB0-8E66836766A3}"/>
          </ac:graphicFrameMkLst>
        </pc:graphicFrameChg>
      </pc:sldChg>
      <pc:sldChg chg="modSp">
        <pc:chgData name="Mostafa Mohamed" userId="cc2387aa68d023a0" providerId="Windows Live" clId="Web-{4D265ED1-D102-4AF4-9E9C-4391418CD5A9}" dt="2022-01-16T20:03:03.049" v="147" actId="20577"/>
        <pc:sldMkLst>
          <pc:docMk/>
          <pc:sldMk cId="3695080088" sldId="260"/>
        </pc:sldMkLst>
        <pc:spChg chg="mod">
          <ac:chgData name="Mostafa Mohamed" userId="cc2387aa68d023a0" providerId="Windows Live" clId="Web-{4D265ED1-D102-4AF4-9E9C-4391418CD5A9}" dt="2022-01-16T20:03:03.049" v="147" actId="20577"/>
          <ac:spMkLst>
            <pc:docMk/>
            <pc:sldMk cId="3695080088" sldId="260"/>
            <ac:spMk id="3" creationId="{1A0B59FA-1CD4-4BDC-93DA-D57A5909C02F}"/>
          </ac:spMkLst>
        </pc:spChg>
      </pc:sldChg>
      <pc:sldChg chg="modSp">
        <pc:chgData name="Mostafa Mohamed" userId="cc2387aa68d023a0" providerId="Windows Live" clId="Web-{4D265ED1-D102-4AF4-9E9C-4391418CD5A9}" dt="2022-01-16T20:51:57.383" v="537" actId="20577"/>
        <pc:sldMkLst>
          <pc:docMk/>
          <pc:sldMk cId="3377137605" sldId="261"/>
        </pc:sldMkLst>
        <pc:graphicFrameChg chg="modGraphic">
          <ac:chgData name="Mostafa Mohamed" userId="cc2387aa68d023a0" providerId="Windows Live" clId="Web-{4D265ED1-D102-4AF4-9E9C-4391418CD5A9}" dt="2022-01-16T20:51:57.383" v="537" actId="20577"/>
          <ac:graphicFrameMkLst>
            <pc:docMk/>
            <pc:sldMk cId="3377137605" sldId="261"/>
            <ac:graphicFrameMk id="17" creationId="{636E8F27-3112-421A-ABE2-3F7BD2EB366E}"/>
          </ac:graphicFrameMkLst>
        </pc:graphicFrameChg>
      </pc:sldChg>
      <pc:sldChg chg="modSp">
        <pc:chgData name="Mostafa Mohamed" userId="cc2387aa68d023a0" providerId="Windows Live" clId="Web-{4D265ED1-D102-4AF4-9E9C-4391418CD5A9}" dt="2022-01-16T19:42:29.126" v="86" actId="1076"/>
        <pc:sldMkLst>
          <pc:docMk/>
          <pc:sldMk cId="2397519060" sldId="263"/>
        </pc:sldMkLst>
        <pc:spChg chg="mod">
          <ac:chgData name="Mostafa Mohamed" userId="cc2387aa68d023a0" providerId="Windows Live" clId="Web-{4D265ED1-D102-4AF4-9E9C-4391418CD5A9}" dt="2022-01-16T19:41:48.330" v="81" actId="1076"/>
          <ac:spMkLst>
            <pc:docMk/>
            <pc:sldMk cId="2397519060" sldId="263"/>
            <ac:spMk id="2" creationId="{86AF067D-8F3E-48E9-98EB-35246D7027BB}"/>
          </ac:spMkLst>
        </pc:spChg>
        <pc:graphicFrameChg chg="mod modGraphic">
          <ac:chgData name="Mostafa Mohamed" userId="cc2387aa68d023a0" providerId="Windows Live" clId="Web-{4D265ED1-D102-4AF4-9E9C-4391418CD5A9}" dt="2022-01-16T19:42:29.126" v="86" actId="1076"/>
          <ac:graphicFrameMkLst>
            <pc:docMk/>
            <pc:sldMk cId="2397519060" sldId="263"/>
            <ac:graphicFrameMk id="29" creationId="{2758D19D-A52D-4BD2-B991-97DF906AF561}"/>
          </ac:graphicFrameMkLst>
        </pc:graphicFrameChg>
      </pc:sldChg>
      <pc:sldChg chg="modSp">
        <pc:chgData name="Mostafa Mohamed" userId="cc2387aa68d023a0" providerId="Windows Live" clId="Web-{4D265ED1-D102-4AF4-9E9C-4391418CD5A9}" dt="2022-01-16T19:43:41.833" v="104" actId="20577"/>
        <pc:sldMkLst>
          <pc:docMk/>
          <pc:sldMk cId="1279244912" sldId="264"/>
        </pc:sldMkLst>
        <pc:graphicFrameChg chg="mod modGraphic">
          <ac:chgData name="Mostafa Mohamed" userId="cc2387aa68d023a0" providerId="Windows Live" clId="Web-{4D265ED1-D102-4AF4-9E9C-4391418CD5A9}" dt="2022-01-16T19:43:41.833" v="104" actId="20577"/>
          <ac:graphicFrameMkLst>
            <pc:docMk/>
            <pc:sldMk cId="1279244912" sldId="264"/>
            <ac:graphicFrameMk id="12" creationId="{A6DD28DA-C7F2-4370-9941-0CCADC3D7ADE}"/>
          </ac:graphicFrameMkLst>
        </pc:graphicFrameChg>
      </pc:sldChg>
      <pc:sldChg chg="addSp delSp modSp new del mod setBg setClrOvrMap">
        <pc:chgData name="Mostafa Mohamed" userId="cc2387aa68d023a0" providerId="Windows Live" clId="Web-{4D265ED1-D102-4AF4-9E9C-4391418CD5A9}" dt="2022-01-16T20:09:48.304" v="268"/>
        <pc:sldMkLst>
          <pc:docMk/>
          <pc:sldMk cId="1904742509" sldId="265"/>
        </pc:sldMkLst>
        <pc:spChg chg="mod">
          <ac:chgData name="Mostafa Mohamed" userId="cc2387aa68d023a0" providerId="Windows Live" clId="Web-{4D265ED1-D102-4AF4-9E9C-4391418CD5A9}" dt="2022-01-16T20:09:43.757" v="266"/>
          <ac:spMkLst>
            <pc:docMk/>
            <pc:sldMk cId="1904742509" sldId="265"/>
            <ac:spMk id="2" creationId="{C8E2D150-BA49-483C-9C12-550528B0ECD9}"/>
          </ac:spMkLst>
        </pc:spChg>
        <pc:spChg chg="add del">
          <ac:chgData name="Mostafa Mohamed" userId="cc2387aa68d023a0" providerId="Windows Live" clId="Web-{4D265ED1-D102-4AF4-9E9C-4391418CD5A9}" dt="2022-01-16T20:09:47.632" v="267"/>
          <ac:spMkLst>
            <pc:docMk/>
            <pc:sldMk cId="1904742509" sldId="265"/>
            <ac:spMk id="3" creationId="{BCE013C2-78B9-4AF5-9E27-FDE28C56B3BE}"/>
          </ac:spMkLst>
        </pc:spChg>
        <pc:spChg chg="add del">
          <ac:chgData name="Mostafa Mohamed" userId="cc2387aa68d023a0" providerId="Windows Live" clId="Web-{4D265ED1-D102-4AF4-9E9C-4391418CD5A9}" dt="2022-01-16T20:09:43.757" v="266"/>
          <ac:spMkLst>
            <pc:docMk/>
            <pc:sldMk cId="1904742509" sldId="265"/>
            <ac:spMk id="6" creationId="{7B22176A-41DB-4D9A-9B6F-F2296F1ED173}"/>
          </ac:spMkLst>
        </pc:spChg>
        <pc:spChg chg="add del">
          <ac:chgData name="Mostafa Mohamed" userId="cc2387aa68d023a0" providerId="Windows Live" clId="Web-{4D265ED1-D102-4AF4-9E9C-4391418CD5A9}" dt="2022-01-16T20:09:43.757" v="266"/>
          <ac:spMkLst>
            <pc:docMk/>
            <pc:sldMk cId="1904742509" sldId="265"/>
            <ac:spMk id="7" creationId="{774A8DF5-445E-49C5-B10A-8DF5FEFBCC46}"/>
          </ac:spMkLst>
        </pc:spChg>
        <pc:spChg chg="add del">
          <ac:chgData name="Mostafa Mohamed" userId="cc2387aa68d023a0" providerId="Windows Live" clId="Web-{4D265ED1-D102-4AF4-9E9C-4391418CD5A9}" dt="2022-01-16T20:09:43.757" v="266"/>
          <ac:spMkLst>
            <pc:docMk/>
            <pc:sldMk cId="1904742509" sldId="265"/>
            <ac:spMk id="8" creationId="{9A4E38D9-EFB8-40B5-B42B-514FBF180360}"/>
          </ac:spMkLst>
        </pc:spChg>
        <pc:spChg chg="add del">
          <ac:chgData name="Mostafa Mohamed" userId="cc2387aa68d023a0" providerId="Windows Live" clId="Web-{4D265ED1-D102-4AF4-9E9C-4391418CD5A9}" dt="2022-01-16T20:09:40.976" v="264"/>
          <ac:spMkLst>
            <pc:docMk/>
            <pc:sldMk cId="1904742509" sldId="265"/>
            <ac:spMk id="9" creationId="{C07271E9-21F4-400B-84B6-052EAFCFE540}"/>
          </ac:spMkLst>
        </pc:spChg>
        <pc:spChg chg="add del">
          <ac:chgData name="Mostafa Mohamed" userId="cc2387aa68d023a0" providerId="Windows Live" clId="Web-{4D265ED1-D102-4AF4-9E9C-4391418CD5A9}" dt="2022-01-16T20:09:40.976" v="264"/>
          <ac:spMkLst>
            <pc:docMk/>
            <pc:sldMk cId="1904742509" sldId="265"/>
            <ac:spMk id="11" creationId="{3E3D78ED-34B7-4F8E-8377-994DCAD3C852}"/>
          </ac:spMkLst>
        </pc:spChg>
        <pc:grpChg chg="add del">
          <ac:chgData name="Mostafa Mohamed" userId="cc2387aa68d023a0" providerId="Windows Live" clId="Web-{4D265ED1-D102-4AF4-9E9C-4391418CD5A9}" dt="2022-01-16T20:09:40.976" v="264"/>
          <ac:grpSpMkLst>
            <pc:docMk/>
            <pc:sldMk cId="1904742509" sldId="265"/>
            <ac:grpSpMk id="13" creationId="{A1527245-C5C2-4BD3-8317-C4D6D7A10213}"/>
          </ac:grpSpMkLst>
        </pc:grpChg>
        <pc:grpChg chg="add del">
          <ac:chgData name="Mostafa Mohamed" userId="cc2387aa68d023a0" providerId="Windows Live" clId="Web-{4D265ED1-D102-4AF4-9E9C-4391418CD5A9}" dt="2022-01-16T20:09:43.757" v="266"/>
          <ac:grpSpMkLst>
            <pc:docMk/>
            <pc:sldMk cId="1904742509" sldId="265"/>
            <ac:grpSpMk id="15" creationId="{D87FFE71-34DC-4C53-AE0F-6B141D081D09}"/>
          </ac:grpSpMkLst>
        </pc:grpChg>
        <pc:graphicFrameChg chg="add del mod ord modGraphic">
          <ac:chgData name="Mostafa Mohamed" userId="cc2387aa68d023a0" providerId="Windows Live" clId="Web-{4D265ED1-D102-4AF4-9E9C-4391418CD5A9}" dt="2022-01-16T20:09:47.632" v="267"/>
          <ac:graphicFrameMkLst>
            <pc:docMk/>
            <pc:sldMk cId="1904742509" sldId="265"/>
            <ac:graphicFrameMk id="4" creationId="{31CE0556-0DFA-48AE-A943-B4698BF5B3A4}"/>
          </ac:graphicFrameMkLst>
        </pc:graphicFrameChg>
      </pc:sldChg>
      <pc:sldChg chg="new del">
        <pc:chgData name="Mostafa Mohamed" userId="cc2387aa68d023a0" providerId="Windows Live" clId="Web-{4D265ED1-D102-4AF4-9E9C-4391418CD5A9}" dt="2022-01-16T20:09:59.852" v="270"/>
        <pc:sldMkLst>
          <pc:docMk/>
          <pc:sldMk cId="3300198450" sldId="265"/>
        </pc:sldMkLst>
      </pc:sldChg>
      <pc:sldChg chg="addSp delSp modSp new mod ord setBg">
        <pc:chgData name="Mostafa Mohamed" userId="cc2387aa68d023a0" providerId="Windows Live" clId="Web-{4D265ED1-D102-4AF4-9E9C-4391418CD5A9}" dt="2022-01-16T20:18:23.378" v="387"/>
        <pc:sldMkLst>
          <pc:docMk/>
          <pc:sldMk cId="3352636105" sldId="265"/>
        </pc:sldMkLst>
        <pc:spChg chg="mod">
          <ac:chgData name="Mostafa Mohamed" userId="cc2387aa68d023a0" providerId="Windows Live" clId="Web-{4D265ED1-D102-4AF4-9E9C-4391418CD5A9}" dt="2022-01-16T20:15:13.196" v="378"/>
          <ac:spMkLst>
            <pc:docMk/>
            <pc:sldMk cId="3352636105" sldId="265"/>
            <ac:spMk id="2" creationId="{7AAF622D-FF98-412E-869C-8A0AE6F33690}"/>
          </ac:spMkLst>
        </pc:spChg>
        <pc:spChg chg="add del">
          <ac:chgData name="Mostafa Mohamed" userId="cc2387aa68d023a0" providerId="Windows Live" clId="Web-{4D265ED1-D102-4AF4-9E9C-4391418CD5A9}" dt="2022-01-16T20:11:27.309" v="278"/>
          <ac:spMkLst>
            <pc:docMk/>
            <pc:sldMk cId="3352636105" sldId="265"/>
            <ac:spMk id="3" creationId="{E0ACB0A6-FD0B-4287-911F-ED2D37CF3EEA}"/>
          </ac:spMkLst>
        </pc:spChg>
        <pc:spChg chg="add del">
          <ac:chgData name="Mostafa Mohamed" userId="cc2387aa68d023a0" providerId="Windows Live" clId="Web-{4D265ED1-D102-4AF4-9E9C-4391418CD5A9}" dt="2022-01-16T20:15:03.774" v="373"/>
          <ac:spMkLst>
            <pc:docMk/>
            <pc:sldMk cId="3352636105" sldId="265"/>
            <ac:spMk id="27" creationId="{FAC9656C-AED6-412E-9226-B7F1964005BD}"/>
          </ac:spMkLst>
        </pc:spChg>
        <pc:spChg chg="add del">
          <ac:chgData name="Mostafa Mohamed" userId="cc2387aa68d023a0" providerId="Windows Live" clId="Web-{4D265ED1-D102-4AF4-9E9C-4391418CD5A9}" dt="2022-01-16T20:15:03.774" v="373"/>
          <ac:spMkLst>
            <pc:docMk/>
            <pc:sldMk cId="3352636105" sldId="265"/>
            <ac:spMk id="28" creationId="{F5BC820D-D527-47CE-ABB0-DA0BB5B04330}"/>
          </ac:spMkLst>
        </pc:spChg>
        <pc:spChg chg="add del">
          <ac:chgData name="Mostafa Mohamed" userId="cc2387aa68d023a0" providerId="Windows Live" clId="Web-{4D265ED1-D102-4AF4-9E9C-4391418CD5A9}" dt="2022-01-16T20:15:03.774" v="373"/>
          <ac:spMkLst>
            <pc:docMk/>
            <pc:sldMk cId="3352636105" sldId="265"/>
            <ac:spMk id="29" creationId="{D1DD315B-AEF9-490C-9438-C80F80405798}"/>
          </ac:spMkLst>
        </pc:spChg>
        <pc:spChg chg="add del">
          <ac:chgData name="Mostafa Mohamed" userId="cc2387aa68d023a0" providerId="Windows Live" clId="Web-{4D265ED1-D102-4AF4-9E9C-4391418CD5A9}" dt="2022-01-16T20:15:00.117" v="371"/>
          <ac:spMkLst>
            <pc:docMk/>
            <pc:sldMk cId="3352636105" sldId="265"/>
            <ac:spMk id="30" creationId="{FAC9656C-AED6-412E-9226-B7F1964005BD}"/>
          </ac:spMkLst>
        </pc:spChg>
        <pc:spChg chg="add del">
          <ac:chgData name="Mostafa Mohamed" userId="cc2387aa68d023a0" providerId="Windows Live" clId="Web-{4D265ED1-D102-4AF4-9E9C-4391418CD5A9}" dt="2022-01-16T20:15:07.055" v="375"/>
          <ac:spMkLst>
            <pc:docMk/>
            <pc:sldMk cId="3352636105" sldId="265"/>
            <ac:spMk id="31" creationId="{7B22176A-41DB-4D9A-9B6F-F2296F1ED173}"/>
          </ac:spMkLst>
        </pc:spChg>
        <pc:spChg chg="add del">
          <ac:chgData name="Mostafa Mohamed" userId="cc2387aa68d023a0" providerId="Windows Live" clId="Web-{4D265ED1-D102-4AF4-9E9C-4391418CD5A9}" dt="2022-01-16T20:15:00.117" v="371"/>
          <ac:spMkLst>
            <pc:docMk/>
            <pc:sldMk cId="3352636105" sldId="265"/>
            <ac:spMk id="32" creationId="{F5BC820D-D527-47CE-ABB0-DA0BB5B04330}"/>
          </ac:spMkLst>
        </pc:spChg>
        <pc:spChg chg="add del">
          <ac:chgData name="Mostafa Mohamed" userId="cc2387aa68d023a0" providerId="Windows Live" clId="Web-{4D265ED1-D102-4AF4-9E9C-4391418CD5A9}" dt="2022-01-16T20:15:07.055" v="375"/>
          <ac:spMkLst>
            <pc:docMk/>
            <pc:sldMk cId="3352636105" sldId="265"/>
            <ac:spMk id="33" creationId="{774A8DF5-445E-49C5-B10A-8DF5FEFBCC46}"/>
          </ac:spMkLst>
        </pc:spChg>
        <pc:spChg chg="add del">
          <ac:chgData name="Mostafa Mohamed" userId="cc2387aa68d023a0" providerId="Windows Live" clId="Web-{4D265ED1-D102-4AF4-9E9C-4391418CD5A9}" dt="2022-01-16T20:15:00.117" v="371"/>
          <ac:spMkLst>
            <pc:docMk/>
            <pc:sldMk cId="3352636105" sldId="265"/>
            <ac:spMk id="34" creationId="{D1DD315B-AEF9-490C-9438-C80F80405798}"/>
          </ac:spMkLst>
        </pc:spChg>
        <pc:spChg chg="add del">
          <ac:chgData name="Mostafa Mohamed" userId="cc2387aa68d023a0" providerId="Windows Live" clId="Web-{4D265ED1-D102-4AF4-9E9C-4391418CD5A9}" dt="2022-01-16T20:15:07.055" v="375"/>
          <ac:spMkLst>
            <pc:docMk/>
            <pc:sldMk cId="3352636105" sldId="265"/>
            <ac:spMk id="35" creationId="{9A4E38D9-EFB8-40B5-B42B-514FBF180360}"/>
          </ac:spMkLst>
        </pc:spChg>
        <pc:spChg chg="add del">
          <ac:chgData name="Mostafa Mohamed" userId="cc2387aa68d023a0" providerId="Windows Live" clId="Web-{4D265ED1-D102-4AF4-9E9C-4391418CD5A9}" dt="2022-01-16T20:15:13.149" v="377"/>
          <ac:spMkLst>
            <pc:docMk/>
            <pc:sldMk cId="3352636105" sldId="265"/>
            <ac:spMk id="37" creationId="{FAC9656C-AED6-412E-9226-B7F1964005BD}"/>
          </ac:spMkLst>
        </pc:spChg>
        <pc:spChg chg="add del">
          <ac:chgData name="Mostafa Mohamed" userId="cc2387aa68d023a0" providerId="Windows Live" clId="Web-{4D265ED1-D102-4AF4-9E9C-4391418CD5A9}" dt="2022-01-16T20:15:13.149" v="377"/>
          <ac:spMkLst>
            <pc:docMk/>
            <pc:sldMk cId="3352636105" sldId="265"/>
            <ac:spMk id="38" creationId="{F5BC820D-D527-47CE-ABB0-DA0BB5B04330}"/>
          </ac:spMkLst>
        </pc:spChg>
        <pc:spChg chg="add del">
          <ac:chgData name="Mostafa Mohamed" userId="cc2387aa68d023a0" providerId="Windows Live" clId="Web-{4D265ED1-D102-4AF4-9E9C-4391418CD5A9}" dt="2022-01-16T20:15:13.149" v="377"/>
          <ac:spMkLst>
            <pc:docMk/>
            <pc:sldMk cId="3352636105" sldId="265"/>
            <ac:spMk id="39" creationId="{D1DD315B-AEF9-490C-9438-C80F80405798}"/>
          </ac:spMkLst>
        </pc:spChg>
        <pc:spChg chg="add del">
          <ac:chgData name="Mostafa Mohamed" userId="cc2387aa68d023a0" providerId="Windows Live" clId="Web-{4D265ED1-D102-4AF4-9E9C-4391418CD5A9}" dt="2022-01-16T20:16:45.138" v="384"/>
          <ac:spMkLst>
            <pc:docMk/>
            <pc:sldMk cId="3352636105" sldId="265"/>
            <ac:spMk id="40" creationId="{51A01047-632B-4F57-9CDB-AA680D5BBB19}"/>
          </ac:spMkLst>
        </pc:spChg>
        <pc:spChg chg="add del">
          <ac:chgData name="Mostafa Mohamed" userId="cc2387aa68d023a0" providerId="Windows Live" clId="Web-{4D265ED1-D102-4AF4-9E9C-4391418CD5A9}" dt="2022-01-16T20:16:45.138" v="384"/>
          <ac:spMkLst>
            <pc:docMk/>
            <pc:sldMk cId="3352636105" sldId="265"/>
            <ac:spMk id="41" creationId="{6D7753FE-7408-46D8-999A-0B0C34EA8C09}"/>
          </ac:spMkLst>
        </pc:spChg>
        <pc:spChg chg="add">
          <ac:chgData name="Mostafa Mohamed" userId="cc2387aa68d023a0" providerId="Windows Live" clId="Web-{4D265ED1-D102-4AF4-9E9C-4391418CD5A9}" dt="2022-01-16T20:16:45.138" v="384"/>
          <ac:spMkLst>
            <pc:docMk/>
            <pc:sldMk cId="3352636105" sldId="265"/>
            <ac:spMk id="47" creationId="{51A01047-632B-4F57-9CDB-AA680D5BBB19}"/>
          </ac:spMkLst>
        </pc:spChg>
        <pc:spChg chg="add">
          <ac:chgData name="Mostafa Mohamed" userId="cc2387aa68d023a0" providerId="Windows Live" clId="Web-{4D265ED1-D102-4AF4-9E9C-4391418CD5A9}" dt="2022-01-16T20:16:45.138" v="384"/>
          <ac:spMkLst>
            <pc:docMk/>
            <pc:sldMk cId="3352636105" sldId="265"/>
            <ac:spMk id="48" creationId="{6D7753FE-7408-46D8-999A-0B0C34EA8C09}"/>
          </ac:spMkLst>
        </pc:spChg>
        <pc:spChg chg="add del">
          <ac:chgData name="Mostafa Mohamed" userId="cc2387aa68d023a0" providerId="Windows Live" clId="Web-{4D265ED1-D102-4AF4-9E9C-4391418CD5A9}" dt="2022-01-16T20:16:45.107" v="383"/>
          <ac:spMkLst>
            <pc:docMk/>
            <pc:sldMk cId="3352636105" sldId="265"/>
            <ac:spMk id="50" creationId="{51A01047-632B-4F57-9CDB-AA680D5BBB19}"/>
          </ac:spMkLst>
        </pc:spChg>
        <pc:spChg chg="add del">
          <ac:chgData name="Mostafa Mohamed" userId="cc2387aa68d023a0" providerId="Windows Live" clId="Web-{4D265ED1-D102-4AF4-9E9C-4391418CD5A9}" dt="2022-01-16T20:16:45.107" v="383"/>
          <ac:spMkLst>
            <pc:docMk/>
            <pc:sldMk cId="3352636105" sldId="265"/>
            <ac:spMk id="52" creationId="{6D7753FE-7408-46D8-999A-0B0C34EA8C09}"/>
          </ac:spMkLst>
        </pc:spChg>
        <pc:grpChg chg="add del">
          <ac:chgData name="Mostafa Mohamed" userId="cc2387aa68d023a0" providerId="Windows Live" clId="Web-{4D265ED1-D102-4AF4-9E9C-4391418CD5A9}" dt="2022-01-16T20:15:07.055" v="375"/>
          <ac:grpSpMkLst>
            <pc:docMk/>
            <pc:sldMk cId="3352636105" sldId="265"/>
            <ac:grpSpMk id="36" creationId="{D87FFE71-34DC-4C53-AE0F-6B141D081D09}"/>
          </ac:grpSpMkLst>
        </pc:grpChg>
        <pc:grpChg chg="add del">
          <ac:chgData name="Mostafa Mohamed" userId="cc2387aa68d023a0" providerId="Windows Live" clId="Web-{4D265ED1-D102-4AF4-9E9C-4391418CD5A9}" dt="2022-01-16T20:16:45.138" v="384"/>
          <ac:grpSpMkLst>
            <pc:docMk/>
            <pc:sldMk cId="3352636105" sldId="265"/>
            <ac:grpSpMk id="42" creationId="{E30DE9CB-4267-487A-915E-5665607E9F36}"/>
          </ac:grpSpMkLst>
        </pc:grpChg>
        <pc:grpChg chg="add">
          <ac:chgData name="Mostafa Mohamed" userId="cc2387aa68d023a0" providerId="Windows Live" clId="Web-{4D265ED1-D102-4AF4-9E9C-4391418CD5A9}" dt="2022-01-16T20:16:45.138" v="384"/>
          <ac:grpSpMkLst>
            <pc:docMk/>
            <pc:sldMk cId="3352636105" sldId="265"/>
            <ac:grpSpMk id="49" creationId="{E30DE9CB-4267-487A-915E-5665607E9F36}"/>
          </ac:grpSpMkLst>
        </pc:grpChg>
        <pc:grpChg chg="add del">
          <ac:chgData name="Mostafa Mohamed" userId="cc2387aa68d023a0" providerId="Windows Live" clId="Web-{4D265ED1-D102-4AF4-9E9C-4391418CD5A9}" dt="2022-01-16T20:16:45.107" v="383"/>
          <ac:grpSpMkLst>
            <pc:docMk/>
            <pc:sldMk cId="3352636105" sldId="265"/>
            <ac:grpSpMk id="54" creationId="{E30DE9CB-4267-487A-915E-5665607E9F36}"/>
          </ac:grpSpMkLst>
        </pc:grpChg>
        <pc:graphicFrameChg chg="add del mod ord modGraphic">
          <ac:chgData name="Mostafa Mohamed" userId="cc2387aa68d023a0" providerId="Windows Live" clId="Web-{4D265ED1-D102-4AF4-9E9C-4391418CD5A9}" dt="2022-01-16T20:10:09.102" v="273"/>
          <ac:graphicFrameMkLst>
            <pc:docMk/>
            <pc:sldMk cId="3352636105" sldId="265"/>
            <ac:graphicFrameMk id="4" creationId="{7A13AF9D-C0A5-4032-87E0-ACC9809990F6}"/>
          </ac:graphicFrameMkLst>
        </pc:graphicFrameChg>
        <pc:graphicFrameChg chg="add del mod ord modGraphic">
          <ac:chgData name="Mostafa Mohamed" userId="cc2387aa68d023a0" providerId="Windows Live" clId="Web-{4D265ED1-D102-4AF4-9E9C-4391418CD5A9}" dt="2022-01-16T20:10:14.806" v="275"/>
          <ac:graphicFrameMkLst>
            <pc:docMk/>
            <pc:sldMk cId="3352636105" sldId="265"/>
            <ac:graphicFrameMk id="11" creationId="{82BDD6FA-8659-432A-84C6-D7BAB59EEA21}"/>
          </ac:graphicFrameMkLst>
        </pc:graphicFrameChg>
        <pc:graphicFrameChg chg="add del mod ord modGraphic">
          <ac:chgData name="Mostafa Mohamed" userId="cc2387aa68d023a0" providerId="Windows Live" clId="Web-{4D265ED1-D102-4AF4-9E9C-4391418CD5A9}" dt="2022-01-16T20:10:52.370" v="277"/>
          <ac:graphicFrameMkLst>
            <pc:docMk/>
            <pc:sldMk cId="3352636105" sldId="265"/>
            <ac:graphicFrameMk id="18" creationId="{901D0882-F8E0-476D-A58C-BD3D7505EF62}"/>
          </ac:graphicFrameMkLst>
        </pc:graphicFrameChg>
        <pc:graphicFrameChg chg="add mod ord modGraphic">
          <ac:chgData name="Mostafa Mohamed" userId="cc2387aa68d023a0" providerId="Windows Live" clId="Web-{4D265ED1-D102-4AF4-9E9C-4391418CD5A9}" dt="2022-01-16T20:16:45.138" v="384"/>
          <ac:graphicFrameMkLst>
            <pc:docMk/>
            <pc:sldMk cId="3352636105" sldId="265"/>
            <ac:graphicFrameMk id="25" creationId="{43385772-84C8-45B6-8BDC-3301801278A0}"/>
          </ac:graphicFrameMkLst>
        </pc:graphicFrameChg>
      </pc:sldChg>
      <pc:sldChg chg="addSp delSp modSp new mod setBg">
        <pc:chgData name="Mostafa Mohamed" userId="cc2387aa68d023a0" providerId="Windows Live" clId="Web-{4D265ED1-D102-4AF4-9E9C-4391418CD5A9}" dt="2022-01-16T20:25:24.136" v="474"/>
        <pc:sldMkLst>
          <pc:docMk/>
          <pc:sldMk cId="2503978582" sldId="266"/>
        </pc:sldMkLst>
        <pc:spChg chg="mod">
          <ac:chgData name="Mostafa Mohamed" userId="cc2387aa68d023a0" providerId="Windows Live" clId="Web-{4D265ED1-D102-4AF4-9E9C-4391418CD5A9}" dt="2022-01-16T20:25:24.136" v="474"/>
          <ac:spMkLst>
            <pc:docMk/>
            <pc:sldMk cId="2503978582" sldId="266"/>
            <ac:spMk id="2" creationId="{593B12AC-8D0B-49A2-AA98-C872E7A4E7CE}"/>
          </ac:spMkLst>
        </pc:spChg>
        <pc:spChg chg="mod">
          <ac:chgData name="Mostafa Mohamed" userId="cc2387aa68d023a0" providerId="Windows Live" clId="Web-{4D265ED1-D102-4AF4-9E9C-4391418CD5A9}" dt="2022-01-16T20:25:24.136" v="474"/>
          <ac:spMkLst>
            <pc:docMk/>
            <pc:sldMk cId="2503978582" sldId="266"/>
            <ac:spMk id="3" creationId="{7EBA4423-0F6B-474F-9227-8C25323106AC}"/>
          </ac:spMkLst>
        </pc:spChg>
        <pc:spChg chg="add del">
          <ac:chgData name="Mostafa Mohamed" userId="cc2387aa68d023a0" providerId="Windows Live" clId="Web-{4D265ED1-D102-4AF4-9E9C-4391418CD5A9}" dt="2022-01-16T20:25:21.417" v="471"/>
          <ac:spMkLst>
            <pc:docMk/>
            <pc:sldMk cId="2503978582" sldId="266"/>
            <ac:spMk id="5" creationId="{7B22176A-41DB-4D9A-9B6F-F2296F1ED173}"/>
          </ac:spMkLst>
        </pc:spChg>
        <pc:spChg chg="add del">
          <ac:chgData name="Mostafa Mohamed" userId="cc2387aa68d023a0" providerId="Windows Live" clId="Web-{4D265ED1-D102-4AF4-9E9C-4391418CD5A9}" dt="2022-01-16T20:25:21.417" v="471"/>
          <ac:spMkLst>
            <pc:docMk/>
            <pc:sldMk cId="2503978582" sldId="266"/>
            <ac:spMk id="6" creationId="{774A8DF5-445E-49C5-B10A-8DF5FEFBCC46}"/>
          </ac:spMkLst>
        </pc:spChg>
        <pc:spChg chg="add del">
          <ac:chgData name="Mostafa Mohamed" userId="cc2387aa68d023a0" providerId="Windows Live" clId="Web-{4D265ED1-D102-4AF4-9E9C-4391418CD5A9}" dt="2022-01-16T20:25:21.417" v="471"/>
          <ac:spMkLst>
            <pc:docMk/>
            <pc:sldMk cId="2503978582" sldId="266"/>
            <ac:spMk id="7" creationId="{9A4E38D9-EFB8-40B5-B42B-514FBF180360}"/>
          </ac:spMkLst>
        </pc:spChg>
        <pc:spChg chg="add del">
          <ac:chgData name="Mostafa Mohamed" userId="cc2387aa68d023a0" providerId="Windows Live" clId="Web-{4D265ED1-D102-4AF4-9E9C-4391418CD5A9}" dt="2022-01-16T20:25:18.807" v="469"/>
          <ac:spMkLst>
            <pc:docMk/>
            <pc:sldMk cId="2503978582" sldId="266"/>
            <ac:spMk id="8" creationId="{7B4854C3-58CC-4A2C-B4CA-926819F0C2A6}"/>
          </ac:spMkLst>
        </pc:spChg>
        <pc:spChg chg="add del">
          <ac:chgData name="Mostafa Mohamed" userId="cc2387aa68d023a0" providerId="Windows Live" clId="Web-{4D265ED1-D102-4AF4-9E9C-4391418CD5A9}" dt="2022-01-16T20:25:24.136" v="473"/>
          <ac:spMkLst>
            <pc:docMk/>
            <pc:sldMk cId="2503978582" sldId="266"/>
            <ac:spMk id="9" creationId="{A52202C8-B397-428D-AC25-2EF517B51261}"/>
          </ac:spMkLst>
        </pc:spChg>
        <pc:spChg chg="add del">
          <ac:chgData name="Mostafa Mohamed" userId="cc2387aa68d023a0" providerId="Windows Live" clId="Web-{4D265ED1-D102-4AF4-9E9C-4391418CD5A9}" dt="2022-01-16T20:25:18.807" v="469"/>
          <ac:spMkLst>
            <pc:docMk/>
            <pc:sldMk cId="2503978582" sldId="266"/>
            <ac:spMk id="10" creationId="{E84EE6A7-BAA1-4637-940F-44728FCF4658}"/>
          </ac:spMkLst>
        </pc:spChg>
        <pc:spChg chg="add del">
          <ac:chgData name="Mostafa Mohamed" userId="cc2387aa68d023a0" providerId="Windows Live" clId="Web-{4D265ED1-D102-4AF4-9E9C-4391418CD5A9}" dt="2022-01-16T20:25:24.136" v="473"/>
          <ac:spMkLst>
            <pc:docMk/>
            <pc:sldMk cId="2503978582" sldId="266"/>
            <ac:spMk id="11" creationId="{4A3E7B76-556E-4877-8AE1-D504D5716076}"/>
          </ac:spMkLst>
        </pc:spChg>
        <pc:spChg chg="add del">
          <ac:chgData name="Mostafa Mohamed" userId="cc2387aa68d023a0" providerId="Windows Live" clId="Web-{4D265ED1-D102-4AF4-9E9C-4391418CD5A9}" dt="2022-01-16T20:25:24.136" v="473"/>
          <ac:spMkLst>
            <pc:docMk/>
            <pc:sldMk cId="2503978582" sldId="266"/>
            <ac:spMk id="13" creationId="{18914880-6797-4F24-9304-B3F24AD55500}"/>
          </ac:spMkLst>
        </pc:spChg>
        <pc:spChg chg="add">
          <ac:chgData name="Mostafa Mohamed" userId="cc2387aa68d023a0" providerId="Windows Live" clId="Web-{4D265ED1-D102-4AF4-9E9C-4391418CD5A9}" dt="2022-01-16T20:25:24.136" v="474"/>
          <ac:spMkLst>
            <pc:docMk/>
            <pc:sldMk cId="2503978582" sldId="266"/>
            <ac:spMk id="16" creationId="{7B4854C3-58CC-4A2C-B4CA-926819F0C2A6}"/>
          </ac:spMkLst>
        </pc:spChg>
        <pc:spChg chg="add">
          <ac:chgData name="Mostafa Mohamed" userId="cc2387aa68d023a0" providerId="Windows Live" clId="Web-{4D265ED1-D102-4AF4-9E9C-4391418CD5A9}" dt="2022-01-16T20:25:24.136" v="474"/>
          <ac:spMkLst>
            <pc:docMk/>
            <pc:sldMk cId="2503978582" sldId="266"/>
            <ac:spMk id="17" creationId="{FA7B9933-15AE-4ACB-B091-21C9F385332A}"/>
          </ac:spMkLst>
        </pc:spChg>
        <pc:grpChg chg="add del">
          <ac:chgData name="Mostafa Mohamed" userId="cc2387aa68d023a0" providerId="Windows Live" clId="Web-{4D265ED1-D102-4AF4-9E9C-4391418CD5A9}" dt="2022-01-16T20:25:18.807" v="469"/>
          <ac:grpSpMkLst>
            <pc:docMk/>
            <pc:sldMk cId="2503978582" sldId="266"/>
            <ac:grpSpMk id="12" creationId="{F07B0A1C-8465-4A90-9085-2269F48F5152}"/>
          </ac:grpSpMkLst>
        </pc:grpChg>
        <pc:grpChg chg="add del">
          <ac:chgData name="Mostafa Mohamed" userId="cc2387aa68d023a0" providerId="Windows Live" clId="Web-{4D265ED1-D102-4AF4-9E9C-4391418CD5A9}" dt="2022-01-16T20:25:21.417" v="471"/>
          <ac:grpSpMkLst>
            <pc:docMk/>
            <pc:sldMk cId="2503978582" sldId="266"/>
            <ac:grpSpMk id="14" creationId="{36996A92-4C38-41D1-AD08-0008BD7F8BE2}"/>
          </ac:grpSpMkLst>
        </pc:grpChg>
        <pc:grpChg chg="add del">
          <ac:chgData name="Mostafa Mohamed" userId="cc2387aa68d023a0" providerId="Windows Live" clId="Web-{4D265ED1-D102-4AF4-9E9C-4391418CD5A9}" dt="2022-01-16T20:25:24.136" v="473"/>
          <ac:grpSpMkLst>
            <pc:docMk/>
            <pc:sldMk cId="2503978582" sldId="266"/>
            <ac:grpSpMk id="18" creationId="{1148C992-36DE-4449-B92D-49AE04B5DE20}"/>
          </ac:grpSpMkLst>
        </pc:grpChg>
        <pc:grpChg chg="add del">
          <ac:chgData name="Mostafa Mohamed" userId="cc2387aa68d023a0" providerId="Windows Live" clId="Web-{4D265ED1-D102-4AF4-9E9C-4391418CD5A9}" dt="2022-01-16T20:25:24.136" v="473"/>
          <ac:grpSpMkLst>
            <pc:docMk/>
            <pc:sldMk cId="2503978582" sldId="266"/>
            <ac:grpSpMk id="19" creationId="{09F283B3-7C72-4859-9EF2-3543A22058B5}"/>
          </ac:grpSpMkLst>
        </pc:grpChg>
        <pc:grpChg chg="add">
          <ac:chgData name="Mostafa Mohamed" userId="cc2387aa68d023a0" providerId="Windows Live" clId="Web-{4D265ED1-D102-4AF4-9E9C-4391418CD5A9}" dt="2022-01-16T20:25:24.136" v="474"/>
          <ac:grpSpMkLst>
            <pc:docMk/>
            <pc:sldMk cId="2503978582" sldId="266"/>
            <ac:grpSpMk id="20" creationId="{DE57BB50-0A5D-4AD7-87AB-5904B788BC54}"/>
          </ac:grpSpMkLst>
        </pc:grpChg>
      </pc:sldChg>
      <pc:sldChg chg="addSp delSp modSp new mod setBg">
        <pc:chgData name="Mostafa Mohamed" userId="cc2387aa68d023a0" providerId="Windows Live" clId="Web-{4D265ED1-D102-4AF4-9E9C-4391418CD5A9}" dt="2022-01-16T20:51:24.179" v="529" actId="20577"/>
        <pc:sldMkLst>
          <pc:docMk/>
          <pc:sldMk cId="6097256" sldId="267"/>
        </pc:sldMkLst>
        <pc:spChg chg="mod">
          <ac:chgData name="Mostafa Mohamed" userId="cc2387aa68d023a0" providerId="Windows Live" clId="Web-{4D265ED1-D102-4AF4-9E9C-4391418CD5A9}" dt="2022-01-16T20:51:24.179" v="529" actId="20577"/>
          <ac:spMkLst>
            <pc:docMk/>
            <pc:sldMk cId="6097256" sldId="267"/>
            <ac:spMk id="2" creationId="{3133CA26-19E4-4F4E-BCAD-8C061BC748D2}"/>
          </ac:spMkLst>
        </pc:spChg>
        <pc:spChg chg="del">
          <ac:chgData name="Mostafa Mohamed" userId="cc2387aa68d023a0" providerId="Windows Live" clId="Web-{4D265ED1-D102-4AF4-9E9C-4391418CD5A9}" dt="2022-01-16T20:50:54.411" v="476"/>
          <ac:spMkLst>
            <pc:docMk/>
            <pc:sldMk cId="6097256" sldId="267"/>
            <ac:spMk id="3" creationId="{72444B9B-A0C5-4794-96E8-71DF9BAF5239}"/>
          </ac:spMkLst>
        </pc:spChg>
        <pc:spChg chg="add">
          <ac:chgData name="Mostafa Mohamed" userId="cc2387aa68d023a0" providerId="Windows Live" clId="Web-{4D265ED1-D102-4AF4-9E9C-4391418CD5A9}" dt="2022-01-16T20:50:54.411" v="476"/>
          <ac:spMkLst>
            <pc:docMk/>
            <pc:sldMk cId="6097256" sldId="267"/>
            <ac:spMk id="8" creationId="{9D3B3C7E-BC2D-4436-8B03-AC421FA66787}"/>
          </ac:spMkLst>
        </pc:spChg>
        <pc:spChg chg="add">
          <ac:chgData name="Mostafa Mohamed" userId="cc2387aa68d023a0" providerId="Windows Live" clId="Web-{4D265ED1-D102-4AF4-9E9C-4391418CD5A9}" dt="2022-01-16T20:50:54.411" v="476"/>
          <ac:spMkLst>
            <pc:docMk/>
            <pc:sldMk cId="6097256" sldId="267"/>
            <ac:spMk id="15" creationId="{4905C695-F54E-4EF8-8AEF-811D460E7AFE}"/>
          </ac:spMkLst>
        </pc:spChg>
        <pc:spChg chg="add">
          <ac:chgData name="Mostafa Mohamed" userId="cc2387aa68d023a0" providerId="Windows Live" clId="Web-{4D265ED1-D102-4AF4-9E9C-4391418CD5A9}" dt="2022-01-16T20:50:54.411" v="476"/>
          <ac:spMkLst>
            <pc:docMk/>
            <pc:sldMk cId="6097256" sldId="267"/>
            <ac:spMk id="17" creationId="{485CD2A3-2099-476E-9A85-55DC735FA2B7}"/>
          </ac:spMkLst>
        </pc:spChg>
        <pc:grpChg chg="add">
          <ac:chgData name="Mostafa Mohamed" userId="cc2387aa68d023a0" providerId="Windows Live" clId="Web-{4D265ED1-D102-4AF4-9E9C-4391418CD5A9}" dt="2022-01-16T20:50:54.411" v="476"/>
          <ac:grpSpMkLst>
            <pc:docMk/>
            <pc:sldMk cId="6097256" sldId="267"/>
            <ac:grpSpMk id="10" creationId="{79B5D0C1-066E-4C02-A6B8-59FAE4A19724}"/>
          </ac:grpSpMkLst>
        </pc:grpChg>
        <pc:grpChg chg="add">
          <ac:chgData name="Mostafa Mohamed" userId="cc2387aa68d023a0" providerId="Windows Live" clId="Web-{4D265ED1-D102-4AF4-9E9C-4391418CD5A9}" dt="2022-01-16T20:50:54.411" v="476"/>
          <ac:grpSpMkLst>
            <pc:docMk/>
            <pc:sldMk cId="6097256" sldId="267"/>
            <ac:grpSpMk id="19" creationId="{E92979E8-2E86-433E-A7E4-5F102E45A8EE}"/>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173CD-AB5F-4717-989C-5A9C902E045E}" type="doc">
      <dgm:prSet loTypeId="urn:microsoft.com/office/officeart/2005/8/layout/chart3" loCatId="cycle" qsTypeId="urn:microsoft.com/office/officeart/2005/8/quickstyle/simple1" qsCatId="simple" csTypeId="urn:microsoft.com/office/officeart/2005/8/colors/colorful1" csCatId="colorful" phldr="1"/>
      <dgm:spPr/>
      <dgm:t>
        <a:bodyPr/>
        <a:lstStyle/>
        <a:p>
          <a:endParaRPr lang="en-US"/>
        </a:p>
      </dgm:t>
    </dgm:pt>
    <dgm:pt modelId="{6646D3CE-DE87-437F-B8BF-BD85C808344D}">
      <dgm:prSet phldrT="[Text]" phldr="0"/>
      <dgm:spPr/>
      <dgm:t>
        <a:bodyPr/>
        <a:lstStyle/>
        <a:p>
          <a:pPr rtl="0"/>
          <a:r>
            <a:rPr lang="en-US">
              <a:latin typeface="Bembo"/>
            </a:rPr>
            <a:t>Processing Speed &amp; Result</a:t>
          </a:r>
          <a:endParaRPr lang="en-US"/>
        </a:p>
      </dgm:t>
    </dgm:pt>
    <dgm:pt modelId="{FBF1474B-3B1B-4CEF-A24B-05705F893079}" type="parTrans" cxnId="{748ABBF5-9BBB-480B-A865-69F4CC443F80}">
      <dgm:prSet/>
      <dgm:spPr/>
      <dgm:t>
        <a:bodyPr/>
        <a:lstStyle/>
        <a:p>
          <a:endParaRPr lang="en-US"/>
        </a:p>
      </dgm:t>
    </dgm:pt>
    <dgm:pt modelId="{27FB9697-A508-4F6F-AE16-885EC0F78878}" type="sibTrans" cxnId="{748ABBF5-9BBB-480B-A865-69F4CC443F80}">
      <dgm:prSet/>
      <dgm:spPr/>
      <dgm:t>
        <a:bodyPr/>
        <a:lstStyle/>
        <a:p>
          <a:endParaRPr lang="en-US"/>
        </a:p>
      </dgm:t>
    </dgm:pt>
    <dgm:pt modelId="{5AF95131-CC2D-4A6D-AAED-8271B052BD5C}">
      <dgm:prSet phldrT="[Text]" phldr="0"/>
      <dgm:spPr/>
      <dgm:t>
        <a:bodyPr/>
        <a:lstStyle/>
        <a:p>
          <a:pPr rtl="0"/>
          <a:r>
            <a:rPr lang="en-US">
              <a:latin typeface="Bembo"/>
            </a:rPr>
            <a:t>Reduction in errors</a:t>
          </a:r>
          <a:endParaRPr lang="en-US"/>
        </a:p>
      </dgm:t>
    </dgm:pt>
    <dgm:pt modelId="{D4F3E350-6F06-458A-96EC-C68524572EA5}" type="parTrans" cxnId="{4911518C-DB3B-4A48-8B53-166AC5B7FC81}">
      <dgm:prSet/>
      <dgm:spPr/>
      <dgm:t>
        <a:bodyPr/>
        <a:lstStyle/>
        <a:p>
          <a:endParaRPr lang="en-US"/>
        </a:p>
      </dgm:t>
    </dgm:pt>
    <dgm:pt modelId="{6624375D-DE9B-41AC-B9FB-C5CB15F21462}" type="sibTrans" cxnId="{4911518C-DB3B-4A48-8B53-166AC5B7FC81}">
      <dgm:prSet/>
      <dgm:spPr/>
      <dgm:t>
        <a:bodyPr/>
        <a:lstStyle/>
        <a:p>
          <a:endParaRPr lang="en-US"/>
        </a:p>
      </dgm:t>
    </dgm:pt>
    <dgm:pt modelId="{033D32A9-C041-49F1-8345-EE37A8EDB772}">
      <dgm:prSet phldrT="[Text]" phldr="0"/>
      <dgm:spPr/>
      <dgm:t>
        <a:bodyPr/>
        <a:lstStyle/>
        <a:p>
          <a:pPr rtl="0"/>
          <a:r>
            <a:rPr lang="en-US">
              <a:latin typeface="Bembo"/>
            </a:rPr>
            <a:t>Data Security</a:t>
          </a:r>
          <a:endParaRPr lang="en-US"/>
        </a:p>
      </dgm:t>
    </dgm:pt>
    <dgm:pt modelId="{D473C466-CB0F-4E65-980C-C32743FD2DBC}" type="parTrans" cxnId="{9EAB0EB8-655B-4F59-A4EB-406F3473E685}">
      <dgm:prSet/>
      <dgm:spPr/>
      <dgm:t>
        <a:bodyPr/>
        <a:lstStyle/>
        <a:p>
          <a:endParaRPr lang="en-US"/>
        </a:p>
      </dgm:t>
    </dgm:pt>
    <dgm:pt modelId="{BA2BF4A9-72BE-427E-ABB4-C0D567642A6B}" type="sibTrans" cxnId="{9EAB0EB8-655B-4F59-A4EB-406F3473E685}">
      <dgm:prSet/>
      <dgm:spPr/>
      <dgm:t>
        <a:bodyPr/>
        <a:lstStyle/>
        <a:p>
          <a:endParaRPr lang="en-US"/>
        </a:p>
      </dgm:t>
    </dgm:pt>
    <dgm:pt modelId="{329745F1-A387-48F9-B39B-EBF71580B750}">
      <dgm:prSet phldrT="[Text]" phldr="0"/>
      <dgm:spPr/>
      <dgm:t>
        <a:bodyPr/>
        <a:lstStyle/>
        <a:p>
          <a:pPr rtl="0"/>
          <a:r>
            <a:rPr lang="en-US">
              <a:latin typeface="Bembo"/>
            </a:rPr>
            <a:t>Retrieving</a:t>
          </a:r>
          <a:r>
            <a:rPr lang="en-US"/>
            <a:t> ability</a:t>
          </a:r>
        </a:p>
      </dgm:t>
    </dgm:pt>
    <dgm:pt modelId="{4B88F356-4F0F-4DD6-88B6-E762502E3513}" type="parTrans" cxnId="{4F811E61-6102-4317-AA5A-F5CDFA49747B}">
      <dgm:prSet/>
      <dgm:spPr/>
      <dgm:t>
        <a:bodyPr/>
        <a:lstStyle/>
        <a:p>
          <a:endParaRPr lang="en-US"/>
        </a:p>
      </dgm:t>
    </dgm:pt>
    <dgm:pt modelId="{122568B6-38F4-4EDD-B2C6-E5A083A911FE}" type="sibTrans" cxnId="{4F811E61-6102-4317-AA5A-F5CDFA49747B}">
      <dgm:prSet/>
      <dgm:spPr/>
      <dgm:t>
        <a:bodyPr/>
        <a:lstStyle/>
        <a:p>
          <a:endParaRPr lang="en-US"/>
        </a:p>
      </dgm:t>
    </dgm:pt>
    <dgm:pt modelId="{10D8A859-EECA-4BFA-8CC0-D23EC10119FA}">
      <dgm:prSet phldrT="[Text]" phldr="0"/>
      <dgm:spPr/>
      <dgm:t>
        <a:bodyPr/>
        <a:lstStyle/>
        <a:p>
          <a:pPr rtl="0"/>
          <a:r>
            <a:rPr lang="en-US">
              <a:latin typeface="Bembo"/>
            </a:rPr>
            <a:t>Improved Patient care</a:t>
          </a:r>
          <a:endParaRPr lang="en-US"/>
        </a:p>
      </dgm:t>
    </dgm:pt>
    <dgm:pt modelId="{4F3568F6-9EED-418C-855E-719238746336}" type="parTrans" cxnId="{BDADAB0E-FE70-480A-B886-FA6866109F44}">
      <dgm:prSet/>
      <dgm:spPr/>
      <dgm:t>
        <a:bodyPr/>
        <a:lstStyle/>
        <a:p>
          <a:endParaRPr lang="en-US"/>
        </a:p>
      </dgm:t>
    </dgm:pt>
    <dgm:pt modelId="{18D68284-502C-4F7F-830D-996F951EA368}" type="sibTrans" cxnId="{BDADAB0E-FE70-480A-B886-FA6866109F44}">
      <dgm:prSet/>
      <dgm:spPr/>
      <dgm:t>
        <a:bodyPr/>
        <a:lstStyle/>
        <a:p>
          <a:endParaRPr lang="en-US"/>
        </a:p>
      </dgm:t>
    </dgm:pt>
    <dgm:pt modelId="{72ACEA22-898D-4F71-84EA-55872B28B3AE}" type="pres">
      <dgm:prSet presAssocID="{447173CD-AB5F-4717-989C-5A9C902E045E}" presName="compositeShape" presStyleCnt="0">
        <dgm:presLayoutVars>
          <dgm:chMax val="7"/>
          <dgm:dir/>
          <dgm:resizeHandles val="exact"/>
        </dgm:presLayoutVars>
      </dgm:prSet>
      <dgm:spPr/>
    </dgm:pt>
    <dgm:pt modelId="{5C2C90F5-987B-482B-88EE-522A2324E79A}" type="pres">
      <dgm:prSet presAssocID="{447173CD-AB5F-4717-989C-5A9C902E045E}" presName="wedge1" presStyleLbl="node1" presStyleIdx="0" presStyleCnt="5"/>
      <dgm:spPr/>
    </dgm:pt>
    <dgm:pt modelId="{B4ECDE2F-B070-4EA0-8F89-9717F535073F}" type="pres">
      <dgm:prSet presAssocID="{447173CD-AB5F-4717-989C-5A9C902E045E}" presName="wedge1Tx" presStyleLbl="node1" presStyleIdx="0" presStyleCnt="5">
        <dgm:presLayoutVars>
          <dgm:chMax val="0"/>
          <dgm:chPref val="0"/>
          <dgm:bulletEnabled val="1"/>
        </dgm:presLayoutVars>
      </dgm:prSet>
      <dgm:spPr/>
    </dgm:pt>
    <dgm:pt modelId="{B6F9AB74-0D08-4547-8A25-73FD4ED90FB8}" type="pres">
      <dgm:prSet presAssocID="{447173CD-AB5F-4717-989C-5A9C902E045E}" presName="wedge2" presStyleLbl="node1" presStyleIdx="1" presStyleCnt="5"/>
      <dgm:spPr/>
    </dgm:pt>
    <dgm:pt modelId="{1F4D14D1-E50A-414F-B76B-9F283005EE45}" type="pres">
      <dgm:prSet presAssocID="{447173CD-AB5F-4717-989C-5A9C902E045E}" presName="wedge2Tx" presStyleLbl="node1" presStyleIdx="1" presStyleCnt="5">
        <dgm:presLayoutVars>
          <dgm:chMax val="0"/>
          <dgm:chPref val="0"/>
          <dgm:bulletEnabled val="1"/>
        </dgm:presLayoutVars>
      </dgm:prSet>
      <dgm:spPr/>
    </dgm:pt>
    <dgm:pt modelId="{05E1002D-1496-4F5D-8331-96DC56F14A80}" type="pres">
      <dgm:prSet presAssocID="{447173CD-AB5F-4717-989C-5A9C902E045E}" presName="wedge3" presStyleLbl="node1" presStyleIdx="2" presStyleCnt="5"/>
      <dgm:spPr/>
    </dgm:pt>
    <dgm:pt modelId="{D9B89F8B-22EB-430E-9E16-C79DE07342F0}" type="pres">
      <dgm:prSet presAssocID="{447173CD-AB5F-4717-989C-5A9C902E045E}" presName="wedge3Tx" presStyleLbl="node1" presStyleIdx="2" presStyleCnt="5">
        <dgm:presLayoutVars>
          <dgm:chMax val="0"/>
          <dgm:chPref val="0"/>
          <dgm:bulletEnabled val="1"/>
        </dgm:presLayoutVars>
      </dgm:prSet>
      <dgm:spPr/>
    </dgm:pt>
    <dgm:pt modelId="{4BAEB500-8F27-4D10-A793-642A67B2AE72}" type="pres">
      <dgm:prSet presAssocID="{447173CD-AB5F-4717-989C-5A9C902E045E}" presName="wedge4" presStyleLbl="node1" presStyleIdx="3" presStyleCnt="5"/>
      <dgm:spPr/>
    </dgm:pt>
    <dgm:pt modelId="{3661B464-7CC3-472B-A50C-2EE92A06E517}" type="pres">
      <dgm:prSet presAssocID="{447173CD-AB5F-4717-989C-5A9C902E045E}" presName="wedge4Tx" presStyleLbl="node1" presStyleIdx="3" presStyleCnt="5">
        <dgm:presLayoutVars>
          <dgm:chMax val="0"/>
          <dgm:chPref val="0"/>
          <dgm:bulletEnabled val="1"/>
        </dgm:presLayoutVars>
      </dgm:prSet>
      <dgm:spPr/>
    </dgm:pt>
    <dgm:pt modelId="{90D70ABF-BE8A-47E3-A6D0-44156F175DEB}" type="pres">
      <dgm:prSet presAssocID="{447173CD-AB5F-4717-989C-5A9C902E045E}" presName="wedge5" presStyleLbl="node1" presStyleIdx="4" presStyleCnt="5"/>
      <dgm:spPr/>
    </dgm:pt>
    <dgm:pt modelId="{869DEB12-4F96-4792-914F-0797006AEDE0}" type="pres">
      <dgm:prSet presAssocID="{447173CD-AB5F-4717-989C-5A9C902E045E}" presName="wedge5Tx" presStyleLbl="node1" presStyleIdx="4" presStyleCnt="5">
        <dgm:presLayoutVars>
          <dgm:chMax val="0"/>
          <dgm:chPref val="0"/>
          <dgm:bulletEnabled val="1"/>
        </dgm:presLayoutVars>
      </dgm:prSet>
      <dgm:spPr/>
    </dgm:pt>
  </dgm:ptLst>
  <dgm:cxnLst>
    <dgm:cxn modelId="{BDADAB0E-FE70-480A-B886-FA6866109F44}" srcId="{447173CD-AB5F-4717-989C-5A9C902E045E}" destId="{10D8A859-EECA-4BFA-8CC0-D23EC10119FA}" srcOrd="4" destOrd="0" parTransId="{4F3568F6-9EED-418C-855E-719238746336}" sibTransId="{18D68284-502C-4F7F-830D-996F951EA368}"/>
    <dgm:cxn modelId="{0ED0AA1C-D241-4860-AD35-0239A0C41327}" type="presOf" srcId="{447173CD-AB5F-4717-989C-5A9C902E045E}" destId="{72ACEA22-898D-4F71-84EA-55872B28B3AE}" srcOrd="0" destOrd="0" presId="urn:microsoft.com/office/officeart/2005/8/layout/chart3"/>
    <dgm:cxn modelId="{0E8E3221-1E6A-4F98-BF4B-4301098D29CC}" type="presOf" srcId="{329745F1-A387-48F9-B39B-EBF71580B750}" destId="{3661B464-7CC3-472B-A50C-2EE92A06E517}" srcOrd="1" destOrd="0" presId="urn:microsoft.com/office/officeart/2005/8/layout/chart3"/>
    <dgm:cxn modelId="{A9A06834-CC58-4AA2-B72A-E27E89BD0E1A}" type="presOf" srcId="{6646D3CE-DE87-437F-B8BF-BD85C808344D}" destId="{5C2C90F5-987B-482B-88EE-522A2324E79A}" srcOrd="0" destOrd="0" presId="urn:microsoft.com/office/officeart/2005/8/layout/chart3"/>
    <dgm:cxn modelId="{EF3C7F37-60A3-4D59-902B-0BD17171687E}" type="presOf" srcId="{10D8A859-EECA-4BFA-8CC0-D23EC10119FA}" destId="{90D70ABF-BE8A-47E3-A6D0-44156F175DEB}" srcOrd="0" destOrd="0" presId="urn:microsoft.com/office/officeart/2005/8/layout/chart3"/>
    <dgm:cxn modelId="{4F811E61-6102-4317-AA5A-F5CDFA49747B}" srcId="{447173CD-AB5F-4717-989C-5A9C902E045E}" destId="{329745F1-A387-48F9-B39B-EBF71580B750}" srcOrd="3" destOrd="0" parTransId="{4B88F356-4F0F-4DD6-88B6-E762502E3513}" sibTransId="{122568B6-38F4-4EDD-B2C6-E5A083A911FE}"/>
    <dgm:cxn modelId="{E7237D6F-04AE-4981-8A22-3ADD42246BA8}" type="presOf" srcId="{5AF95131-CC2D-4A6D-AAED-8271B052BD5C}" destId="{1F4D14D1-E50A-414F-B76B-9F283005EE45}" srcOrd="1" destOrd="0" presId="urn:microsoft.com/office/officeart/2005/8/layout/chart3"/>
    <dgm:cxn modelId="{4911518C-DB3B-4A48-8B53-166AC5B7FC81}" srcId="{447173CD-AB5F-4717-989C-5A9C902E045E}" destId="{5AF95131-CC2D-4A6D-AAED-8271B052BD5C}" srcOrd="1" destOrd="0" parTransId="{D4F3E350-6F06-458A-96EC-C68524572EA5}" sibTransId="{6624375D-DE9B-41AC-B9FB-C5CB15F21462}"/>
    <dgm:cxn modelId="{87C1A69E-C306-41ED-B5C1-52420B0E13C5}" type="presOf" srcId="{033D32A9-C041-49F1-8345-EE37A8EDB772}" destId="{05E1002D-1496-4F5D-8331-96DC56F14A80}" srcOrd="0" destOrd="0" presId="urn:microsoft.com/office/officeart/2005/8/layout/chart3"/>
    <dgm:cxn modelId="{434FD49E-27DE-42B2-8A0B-BA688CCD81E8}" type="presOf" srcId="{6646D3CE-DE87-437F-B8BF-BD85C808344D}" destId="{B4ECDE2F-B070-4EA0-8F89-9717F535073F}" srcOrd="1" destOrd="0" presId="urn:microsoft.com/office/officeart/2005/8/layout/chart3"/>
    <dgm:cxn modelId="{905D6AB6-37FA-45F6-A4F4-7C4D800A2E87}" type="presOf" srcId="{5AF95131-CC2D-4A6D-AAED-8271B052BD5C}" destId="{B6F9AB74-0D08-4547-8A25-73FD4ED90FB8}" srcOrd="0" destOrd="0" presId="urn:microsoft.com/office/officeart/2005/8/layout/chart3"/>
    <dgm:cxn modelId="{9EAB0EB8-655B-4F59-A4EB-406F3473E685}" srcId="{447173CD-AB5F-4717-989C-5A9C902E045E}" destId="{033D32A9-C041-49F1-8345-EE37A8EDB772}" srcOrd="2" destOrd="0" parTransId="{D473C466-CB0F-4E65-980C-C32743FD2DBC}" sibTransId="{BA2BF4A9-72BE-427E-ABB4-C0D567642A6B}"/>
    <dgm:cxn modelId="{4F10D4B9-D9DC-43DE-B359-028416297A83}" type="presOf" srcId="{033D32A9-C041-49F1-8345-EE37A8EDB772}" destId="{D9B89F8B-22EB-430E-9E16-C79DE07342F0}" srcOrd="1" destOrd="0" presId="urn:microsoft.com/office/officeart/2005/8/layout/chart3"/>
    <dgm:cxn modelId="{85E594D9-530E-4919-8C2B-A5AAB38861EA}" type="presOf" srcId="{329745F1-A387-48F9-B39B-EBF71580B750}" destId="{4BAEB500-8F27-4D10-A793-642A67B2AE72}" srcOrd="0" destOrd="0" presId="urn:microsoft.com/office/officeart/2005/8/layout/chart3"/>
    <dgm:cxn modelId="{748ABBF5-9BBB-480B-A865-69F4CC443F80}" srcId="{447173CD-AB5F-4717-989C-5A9C902E045E}" destId="{6646D3CE-DE87-437F-B8BF-BD85C808344D}" srcOrd="0" destOrd="0" parTransId="{FBF1474B-3B1B-4CEF-A24B-05705F893079}" sibTransId="{27FB9697-A508-4F6F-AE16-885EC0F78878}"/>
    <dgm:cxn modelId="{3053E6F8-6B20-4034-9149-B46868B3FA91}" type="presOf" srcId="{10D8A859-EECA-4BFA-8CC0-D23EC10119FA}" destId="{869DEB12-4F96-4792-914F-0797006AEDE0}" srcOrd="1" destOrd="0" presId="urn:microsoft.com/office/officeart/2005/8/layout/chart3"/>
    <dgm:cxn modelId="{0AF9A5A7-B8C7-406B-B4F6-0253B58BBA89}" type="presParOf" srcId="{72ACEA22-898D-4F71-84EA-55872B28B3AE}" destId="{5C2C90F5-987B-482B-88EE-522A2324E79A}" srcOrd="0" destOrd="0" presId="urn:microsoft.com/office/officeart/2005/8/layout/chart3"/>
    <dgm:cxn modelId="{441E6457-7F63-475A-A569-57547714CC87}" type="presParOf" srcId="{72ACEA22-898D-4F71-84EA-55872B28B3AE}" destId="{B4ECDE2F-B070-4EA0-8F89-9717F535073F}" srcOrd="1" destOrd="0" presId="urn:microsoft.com/office/officeart/2005/8/layout/chart3"/>
    <dgm:cxn modelId="{4C625E6A-97F0-415B-8759-6D5D14525A1E}" type="presParOf" srcId="{72ACEA22-898D-4F71-84EA-55872B28B3AE}" destId="{B6F9AB74-0D08-4547-8A25-73FD4ED90FB8}" srcOrd="2" destOrd="0" presId="urn:microsoft.com/office/officeart/2005/8/layout/chart3"/>
    <dgm:cxn modelId="{8F505354-350B-4D8D-B819-95F5666C9311}" type="presParOf" srcId="{72ACEA22-898D-4F71-84EA-55872B28B3AE}" destId="{1F4D14D1-E50A-414F-B76B-9F283005EE45}" srcOrd="3" destOrd="0" presId="urn:microsoft.com/office/officeart/2005/8/layout/chart3"/>
    <dgm:cxn modelId="{D1F1E84A-2518-4FDA-A9F3-C5BEDEA42B74}" type="presParOf" srcId="{72ACEA22-898D-4F71-84EA-55872B28B3AE}" destId="{05E1002D-1496-4F5D-8331-96DC56F14A80}" srcOrd="4" destOrd="0" presId="urn:microsoft.com/office/officeart/2005/8/layout/chart3"/>
    <dgm:cxn modelId="{2F4002E1-4406-4753-A7AA-D8E8F4F915C1}" type="presParOf" srcId="{72ACEA22-898D-4F71-84EA-55872B28B3AE}" destId="{D9B89F8B-22EB-430E-9E16-C79DE07342F0}" srcOrd="5" destOrd="0" presId="urn:microsoft.com/office/officeart/2005/8/layout/chart3"/>
    <dgm:cxn modelId="{1E454EC5-DB6B-40D0-B5ED-129D4BF180B1}" type="presParOf" srcId="{72ACEA22-898D-4F71-84EA-55872B28B3AE}" destId="{4BAEB500-8F27-4D10-A793-642A67B2AE72}" srcOrd="6" destOrd="0" presId="urn:microsoft.com/office/officeart/2005/8/layout/chart3"/>
    <dgm:cxn modelId="{8E82B1C3-EF5F-4058-8EE5-C7177EACA73A}" type="presParOf" srcId="{72ACEA22-898D-4F71-84EA-55872B28B3AE}" destId="{3661B464-7CC3-472B-A50C-2EE92A06E517}" srcOrd="7" destOrd="0" presId="urn:microsoft.com/office/officeart/2005/8/layout/chart3"/>
    <dgm:cxn modelId="{C922E778-2575-43DE-A599-AA9F3B24CD98}" type="presParOf" srcId="{72ACEA22-898D-4F71-84EA-55872B28B3AE}" destId="{90D70ABF-BE8A-47E3-A6D0-44156F175DEB}" srcOrd="8" destOrd="0" presId="urn:microsoft.com/office/officeart/2005/8/layout/chart3"/>
    <dgm:cxn modelId="{738D2B47-A158-448D-90F5-3BB868E2B00A}" type="presParOf" srcId="{72ACEA22-898D-4F71-84EA-55872B28B3AE}" destId="{869DEB12-4F96-4792-914F-0797006AEDE0}"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674C52-D328-4D18-9039-1E19332D7C67}"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DF580E8C-F802-4C82-9854-EBFAC1731F3E}">
      <dgm:prSet/>
      <dgm:spPr/>
      <dgm:t>
        <a:bodyPr/>
        <a:lstStyle/>
        <a:p>
          <a:r>
            <a:rPr lang="en-US"/>
            <a:t>*Enter patient Details</a:t>
          </a:r>
        </a:p>
      </dgm:t>
    </dgm:pt>
    <dgm:pt modelId="{B27100E1-6CAE-4B73-A782-64E12FF6835A}" type="parTrans" cxnId="{A71ADC28-B1ED-4054-B58A-D20AF1B9F999}">
      <dgm:prSet/>
      <dgm:spPr/>
      <dgm:t>
        <a:bodyPr/>
        <a:lstStyle/>
        <a:p>
          <a:endParaRPr lang="en-US"/>
        </a:p>
      </dgm:t>
    </dgm:pt>
    <dgm:pt modelId="{6AC85419-58C9-4C60-8185-7FF4AD17468C}" type="sibTrans" cxnId="{A71ADC28-B1ED-4054-B58A-D20AF1B9F999}">
      <dgm:prSet/>
      <dgm:spPr/>
      <dgm:t>
        <a:bodyPr/>
        <a:lstStyle/>
        <a:p>
          <a:endParaRPr lang="en-US"/>
        </a:p>
      </dgm:t>
    </dgm:pt>
    <dgm:pt modelId="{74A722AB-6531-47BE-B49B-A8D7A14669D9}">
      <dgm:prSet/>
      <dgm:spPr/>
      <dgm:t>
        <a:bodyPr/>
        <a:lstStyle/>
        <a:p>
          <a:r>
            <a:rPr lang="en-US"/>
            <a:t>* Name </a:t>
          </a:r>
        </a:p>
      </dgm:t>
    </dgm:pt>
    <dgm:pt modelId="{E852B7D6-72D9-4827-80E5-4332E93A96CE}" type="parTrans" cxnId="{7447DB23-EFD8-4991-AF0D-9ED2D82976D1}">
      <dgm:prSet/>
      <dgm:spPr/>
      <dgm:t>
        <a:bodyPr/>
        <a:lstStyle/>
        <a:p>
          <a:endParaRPr lang="en-US"/>
        </a:p>
      </dgm:t>
    </dgm:pt>
    <dgm:pt modelId="{D03B1034-7F9D-49D8-A260-AEECA81D5F4D}" type="sibTrans" cxnId="{7447DB23-EFD8-4991-AF0D-9ED2D82976D1}">
      <dgm:prSet/>
      <dgm:spPr/>
      <dgm:t>
        <a:bodyPr/>
        <a:lstStyle/>
        <a:p>
          <a:endParaRPr lang="en-US"/>
        </a:p>
      </dgm:t>
    </dgm:pt>
    <dgm:pt modelId="{C31AC94C-3B33-4D5D-85DA-821E256B8545}">
      <dgm:prSet/>
      <dgm:spPr/>
      <dgm:t>
        <a:bodyPr/>
        <a:lstStyle/>
        <a:p>
          <a:r>
            <a:rPr lang="en-US"/>
            <a:t>* Adress</a:t>
          </a:r>
        </a:p>
      </dgm:t>
    </dgm:pt>
    <dgm:pt modelId="{3D6D1C0D-C400-40B2-A70C-39FC19F486F6}" type="parTrans" cxnId="{E48E32EC-A61D-4129-8F8C-403358EF9CB7}">
      <dgm:prSet/>
      <dgm:spPr/>
      <dgm:t>
        <a:bodyPr/>
        <a:lstStyle/>
        <a:p>
          <a:endParaRPr lang="en-US"/>
        </a:p>
      </dgm:t>
    </dgm:pt>
    <dgm:pt modelId="{BE464FFF-A985-40D0-8E94-18BC9EB87223}" type="sibTrans" cxnId="{E48E32EC-A61D-4129-8F8C-403358EF9CB7}">
      <dgm:prSet/>
      <dgm:spPr/>
      <dgm:t>
        <a:bodyPr/>
        <a:lstStyle/>
        <a:p>
          <a:endParaRPr lang="en-US"/>
        </a:p>
      </dgm:t>
    </dgm:pt>
    <dgm:pt modelId="{96F8017F-C886-4EE0-A8E8-09BF22DF6102}">
      <dgm:prSet/>
      <dgm:spPr/>
      <dgm:t>
        <a:bodyPr/>
        <a:lstStyle/>
        <a:p>
          <a:r>
            <a:rPr lang="en-US"/>
            <a:t>* Disease</a:t>
          </a:r>
        </a:p>
      </dgm:t>
    </dgm:pt>
    <dgm:pt modelId="{9F7BA08F-4324-451A-BB9E-CF0D0AB0F963}" type="parTrans" cxnId="{364CB8FD-4222-4B42-8974-803B7737CA3D}">
      <dgm:prSet/>
      <dgm:spPr/>
      <dgm:t>
        <a:bodyPr/>
        <a:lstStyle/>
        <a:p>
          <a:endParaRPr lang="en-US"/>
        </a:p>
      </dgm:t>
    </dgm:pt>
    <dgm:pt modelId="{7DBAF89F-B3C3-4EE2-9844-677978AA25DC}" type="sibTrans" cxnId="{364CB8FD-4222-4B42-8974-803B7737CA3D}">
      <dgm:prSet/>
      <dgm:spPr/>
      <dgm:t>
        <a:bodyPr/>
        <a:lstStyle/>
        <a:p>
          <a:endParaRPr lang="en-US"/>
        </a:p>
      </dgm:t>
    </dgm:pt>
    <dgm:pt modelId="{03C6CD5A-2FC6-4749-AC1F-75E15D852D92}">
      <dgm:prSet/>
      <dgm:spPr/>
      <dgm:t>
        <a:bodyPr/>
        <a:lstStyle/>
        <a:p>
          <a:r>
            <a:rPr lang="en-US"/>
            <a:t>* Gender</a:t>
          </a:r>
        </a:p>
      </dgm:t>
    </dgm:pt>
    <dgm:pt modelId="{465B4549-2711-43F9-9076-77B7BC8D6F7C}" type="parTrans" cxnId="{79920B16-7190-4490-9864-2D9A01384B8E}">
      <dgm:prSet/>
      <dgm:spPr/>
      <dgm:t>
        <a:bodyPr/>
        <a:lstStyle/>
        <a:p>
          <a:endParaRPr lang="en-US"/>
        </a:p>
      </dgm:t>
    </dgm:pt>
    <dgm:pt modelId="{9BE7C04B-053C-418E-88E3-85BA9C9DC488}" type="sibTrans" cxnId="{79920B16-7190-4490-9864-2D9A01384B8E}">
      <dgm:prSet/>
      <dgm:spPr/>
      <dgm:t>
        <a:bodyPr/>
        <a:lstStyle/>
        <a:p>
          <a:endParaRPr lang="en-US"/>
        </a:p>
      </dgm:t>
    </dgm:pt>
    <dgm:pt modelId="{5C5D4D56-A293-4214-895A-16DEF09E717E}">
      <dgm:prSet/>
      <dgm:spPr/>
      <dgm:t>
        <a:bodyPr/>
        <a:lstStyle/>
        <a:p>
          <a:r>
            <a:rPr lang="en-US"/>
            <a:t>* Patient </a:t>
          </a:r>
          <a:r>
            <a:rPr lang="en-US">
              <a:latin typeface="Bembo"/>
            </a:rPr>
            <a:t>Describtion</a:t>
          </a:r>
          <a:endParaRPr lang="en-US"/>
        </a:p>
      </dgm:t>
    </dgm:pt>
    <dgm:pt modelId="{FC137F30-CE1A-4054-B882-F8F40E2E62FE}" type="parTrans" cxnId="{66C5E93C-E6CD-4E02-B7A5-5D8B5FCDCC9A}">
      <dgm:prSet/>
      <dgm:spPr/>
      <dgm:t>
        <a:bodyPr/>
        <a:lstStyle/>
        <a:p>
          <a:endParaRPr lang="en-US"/>
        </a:p>
      </dgm:t>
    </dgm:pt>
    <dgm:pt modelId="{74997CA3-D1DB-4B82-A313-EAD78268D156}" type="sibTrans" cxnId="{66C5E93C-E6CD-4E02-B7A5-5D8B5FCDCC9A}">
      <dgm:prSet/>
      <dgm:spPr/>
      <dgm:t>
        <a:bodyPr/>
        <a:lstStyle/>
        <a:p>
          <a:endParaRPr lang="en-US"/>
        </a:p>
      </dgm:t>
    </dgm:pt>
    <dgm:pt modelId="{13D765A4-A4C3-4768-8AF6-88C0D1F33643}">
      <dgm:prSet/>
      <dgm:spPr/>
      <dgm:t>
        <a:bodyPr/>
        <a:lstStyle/>
        <a:p>
          <a:r>
            <a:rPr lang="en-US"/>
            <a:t>* Patient room</a:t>
          </a:r>
        </a:p>
      </dgm:t>
    </dgm:pt>
    <dgm:pt modelId="{B99BD81D-27F7-42F6-A9BE-5D09C66FE85D}" type="parTrans" cxnId="{42C0A3A0-878D-4EDF-885F-6A770CEF92D6}">
      <dgm:prSet/>
      <dgm:spPr/>
      <dgm:t>
        <a:bodyPr/>
        <a:lstStyle/>
        <a:p>
          <a:endParaRPr lang="en-US"/>
        </a:p>
      </dgm:t>
    </dgm:pt>
    <dgm:pt modelId="{C29460D1-4B77-46E8-9179-1815405F6312}" type="sibTrans" cxnId="{42C0A3A0-878D-4EDF-885F-6A770CEF92D6}">
      <dgm:prSet/>
      <dgm:spPr/>
      <dgm:t>
        <a:bodyPr/>
        <a:lstStyle/>
        <a:p>
          <a:endParaRPr lang="en-US"/>
        </a:p>
      </dgm:t>
    </dgm:pt>
    <dgm:pt modelId="{2E4F6CF5-AC84-4C4D-941C-2DBEDD219BF1}" type="pres">
      <dgm:prSet presAssocID="{A4674C52-D328-4D18-9039-1E19332D7C67}" presName="diagram" presStyleCnt="0">
        <dgm:presLayoutVars>
          <dgm:dir/>
          <dgm:resizeHandles val="exact"/>
        </dgm:presLayoutVars>
      </dgm:prSet>
      <dgm:spPr/>
    </dgm:pt>
    <dgm:pt modelId="{B3CD9C16-B418-49BA-9CB7-55A32ACB72BD}" type="pres">
      <dgm:prSet presAssocID="{DF580E8C-F802-4C82-9854-EBFAC1731F3E}" presName="node" presStyleLbl="node1" presStyleIdx="0" presStyleCnt="7">
        <dgm:presLayoutVars>
          <dgm:bulletEnabled val="1"/>
        </dgm:presLayoutVars>
      </dgm:prSet>
      <dgm:spPr/>
    </dgm:pt>
    <dgm:pt modelId="{1D22F392-B92C-44F8-A741-E78C8D640589}" type="pres">
      <dgm:prSet presAssocID="{6AC85419-58C9-4C60-8185-7FF4AD17468C}" presName="sibTrans" presStyleCnt="0"/>
      <dgm:spPr/>
    </dgm:pt>
    <dgm:pt modelId="{E3F558A1-9158-4DB8-8318-F14919F1CF73}" type="pres">
      <dgm:prSet presAssocID="{74A722AB-6531-47BE-B49B-A8D7A14669D9}" presName="node" presStyleLbl="node1" presStyleIdx="1" presStyleCnt="7">
        <dgm:presLayoutVars>
          <dgm:bulletEnabled val="1"/>
        </dgm:presLayoutVars>
      </dgm:prSet>
      <dgm:spPr/>
    </dgm:pt>
    <dgm:pt modelId="{9785E72C-9F74-4ECA-A342-E05F938229FA}" type="pres">
      <dgm:prSet presAssocID="{D03B1034-7F9D-49D8-A260-AEECA81D5F4D}" presName="sibTrans" presStyleCnt="0"/>
      <dgm:spPr/>
    </dgm:pt>
    <dgm:pt modelId="{22704F2C-E7F2-40C3-A913-7A8036976DCB}" type="pres">
      <dgm:prSet presAssocID="{C31AC94C-3B33-4D5D-85DA-821E256B8545}" presName="node" presStyleLbl="node1" presStyleIdx="2" presStyleCnt="7">
        <dgm:presLayoutVars>
          <dgm:bulletEnabled val="1"/>
        </dgm:presLayoutVars>
      </dgm:prSet>
      <dgm:spPr/>
    </dgm:pt>
    <dgm:pt modelId="{02385911-E43D-49A1-89BC-B5732D7D1C34}" type="pres">
      <dgm:prSet presAssocID="{BE464FFF-A985-40D0-8E94-18BC9EB87223}" presName="sibTrans" presStyleCnt="0"/>
      <dgm:spPr/>
    </dgm:pt>
    <dgm:pt modelId="{9D83C57D-C539-47C1-AF3C-52A7891E72D7}" type="pres">
      <dgm:prSet presAssocID="{96F8017F-C886-4EE0-A8E8-09BF22DF6102}" presName="node" presStyleLbl="node1" presStyleIdx="3" presStyleCnt="7">
        <dgm:presLayoutVars>
          <dgm:bulletEnabled val="1"/>
        </dgm:presLayoutVars>
      </dgm:prSet>
      <dgm:spPr/>
    </dgm:pt>
    <dgm:pt modelId="{971009BE-7146-40A3-AD05-98E4FE5B6702}" type="pres">
      <dgm:prSet presAssocID="{7DBAF89F-B3C3-4EE2-9844-677978AA25DC}" presName="sibTrans" presStyleCnt="0"/>
      <dgm:spPr/>
    </dgm:pt>
    <dgm:pt modelId="{DE05C1D9-0FEA-4FDB-AF3F-3917E75FC26A}" type="pres">
      <dgm:prSet presAssocID="{03C6CD5A-2FC6-4749-AC1F-75E15D852D92}" presName="node" presStyleLbl="node1" presStyleIdx="4" presStyleCnt="7">
        <dgm:presLayoutVars>
          <dgm:bulletEnabled val="1"/>
        </dgm:presLayoutVars>
      </dgm:prSet>
      <dgm:spPr/>
    </dgm:pt>
    <dgm:pt modelId="{4BB7BFFF-5498-4095-A6BE-B1A13D623DFF}" type="pres">
      <dgm:prSet presAssocID="{9BE7C04B-053C-418E-88E3-85BA9C9DC488}" presName="sibTrans" presStyleCnt="0"/>
      <dgm:spPr/>
    </dgm:pt>
    <dgm:pt modelId="{86DC6A0A-E0E1-4153-BF64-B1FE64969829}" type="pres">
      <dgm:prSet presAssocID="{5C5D4D56-A293-4214-895A-16DEF09E717E}" presName="node" presStyleLbl="node1" presStyleIdx="5" presStyleCnt="7">
        <dgm:presLayoutVars>
          <dgm:bulletEnabled val="1"/>
        </dgm:presLayoutVars>
      </dgm:prSet>
      <dgm:spPr/>
    </dgm:pt>
    <dgm:pt modelId="{88B9D6D2-719F-4EB5-92CA-ACD020E8C743}" type="pres">
      <dgm:prSet presAssocID="{74997CA3-D1DB-4B82-A313-EAD78268D156}" presName="sibTrans" presStyleCnt="0"/>
      <dgm:spPr/>
    </dgm:pt>
    <dgm:pt modelId="{4EB30EBF-4101-4B09-90BD-024308F905B4}" type="pres">
      <dgm:prSet presAssocID="{13D765A4-A4C3-4768-8AF6-88C0D1F33643}" presName="node" presStyleLbl="node1" presStyleIdx="6" presStyleCnt="7">
        <dgm:presLayoutVars>
          <dgm:bulletEnabled val="1"/>
        </dgm:presLayoutVars>
      </dgm:prSet>
      <dgm:spPr/>
    </dgm:pt>
  </dgm:ptLst>
  <dgm:cxnLst>
    <dgm:cxn modelId="{79920B16-7190-4490-9864-2D9A01384B8E}" srcId="{A4674C52-D328-4D18-9039-1E19332D7C67}" destId="{03C6CD5A-2FC6-4749-AC1F-75E15D852D92}" srcOrd="4" destOrd="0" parTransId="{465B4549-2711-43F9-9076-77B7BC8D6F7C}" sibTransId="{9BE7C04B-053C-418E-88E3-85BA9C9DC488}"/>
    <dgm:cxn modelId="{7447DB23-EFD8-4991-AF0D-9ED2D82976D1}" srcId="{A4674C52-D328-4D18-9039-1E19332D7C67}" destId="{74A722AB-6531-47BE-B49B-A8D7A14669D9}" srcOrd="1" destOrd="0" parTransId="{E852B7D6-72D9-4827-80E5-4332E93A96CE}" sibTransId="{D03B1034-7F9D-49D8-A260-AEECA81D5F4D}"/>
    <dgm:cxn modelId="{A71ADC28-B1ED-4054-B58A-D20AF1B9F999}" srcId="{A4674C52-D328-4D18-9039-1E19332D7C67}" destId="{DF580E8C-F802-4C82-9854-EBFAC1731F3E}" srcOrd="0" destOrd="0" parTransId="{B27100E1-6CAE-4B73-A782-64E12FF6835A}" sibTransId="{6AC85419-58C9-4C60-8185-7FF4AD17468C}"/>
    <dgm:cxn modelId="{F0B8C33A-F84E-4A88-9399-0DF84D679053}" type="presOf" srcId="{C31AC94C-3B33-4D5D-85DA-821E256B8545}" destId="{22704F2C-E7F2-40C3-A913-7A8036976DCB}" srcOrd="0" destOrd="0" presId="urn:microsoft.com/office/officeart/2005/8/layout/default"/>
    <dgm:cxn modelId="{66C5E93C-E6CD-4E02-B7A5-5D8B5FCDCC9A}" srcId="{A4674C52-D328-4D18-9039-1E19332D7C67}" destId="{5C5D4D56-A293-4214-895A-16DEF09E717E}" srcOrd="5" destOrd="0" parTransId="{FC137F30-CE1A-4054-B882-F8F40E2E62FE}" sibTransId="{74997CA3-D1DB-4B82-A313-EAD78268D156}"/>
    <dgm:cxn modelId="{6112D264-24D8-45E9-85C7-CCC368FA75BF}" type="presOf" srcId="{74A722AB-6531-47BE-B49B-A8D7A14669D9}" destId="{E3F558A1-9158-4DB8-8318-F14919F1CF73}" srcOrd="0" destOrd="0" presId="urn:microsoft.com/office/officeart/2005/8/layout/default"/>
    <dgm:cxn modelId="{AB996078-B26B-4EC1-A301-7A863E5F3415}" type="presOf" srcId="{96F8017F-C886-4EE0-A8E8-09BF22DF6102}" destId="{9D83C57D-C539-47C1-AF3C-52A7891E72D7}" srcOrd="0" destOrd="0" presId="urn:microsoft.com/office/officeart/2005/8/layout/default"/>
    <dgm:cxn modelId="{FC30088B-21BC-4879-A96E-9635E1FAD466}" type="presOf" srcId="{13D765A4-A4C3-4768-8AF6-88C0D1F33643}" destId="{4EB30EBF-4101-4B09-90BD-024308F905B4}" srcOrd="0" destOrd="0" presId="urn:microsoft.com/office/officeart/2005/8/layout/default"/>
    <dgm:cxn modelId="{42C0A3A0-878D-4EDF-885F-6A770CEF92D6}" srcId="{A4674C52-D328-4D18-9039-1E19332D7C67}" destId="{13D765A4-A4C3-4768-8AF6-88C0D1F33643}" srcOrd="6" destOrd="0" parTransId="{B99BD81D-27F7-42F6-A9BE-5D09C66FE85D}" sibTransId="{C29460D1-4B77-46E8-9179-1815405F6312}"/>
    <dgm:cxn modelId="{480C86BC-0814-47A3-AF54-48F042381DB3}" type="presOf" srcId="{03C6CD5A-2FC6-4749-AC1F-75E15D852D92}" destId="{DE05C1D9-0FEA-4FDB-AF3F-3917E75FC26A}" srcOrd="0" destOrd="0" presId="urn:microsoft.com/office/officeart/2005/8/layout/default"/>
    <dgm:cxn modelId="{208B4EE3-56B0-4B33-98D0-A6CBDA8F5787}" type="presOf" srcId="{5C5D4D56-A293-4214-895A-16DEF09E717E}" destId="{86DC6A0A-E0E1-4153-BF64-B1FE64969829}" srcOrd="0" destOrd="0" presId="urn:microsoft.com/office/officeart/2005/8/layout/default"/>
    <dgm:cxn modelId="{223F86E8-98EE-4E83-B4AD-A4EB4DF54E01}" type="presOf" srcId="{DF580E8C-F802-4C82-9854-EBFAC1731F3E}" destId="{B3CD9C16-B418-49BA-9CB7-55A32ACB72BD}" srcOrd="0" destOrd="0" presId="urn:microsoft.com/office/officeart/2005/8/layout/default"/>
    <dgm:cxn modelId="{E48E32EC-A61D-4129-8F8C-403358EF9CB7}" srcId="{A4674C52-D328-4D18-9039-1E19332D7C67}" destId="{C31AC94C-3B33-4D5D-85DA-821E256B8545}" srcOrd="2" destOrd="0" parTransId="{3D6D1C0D-C400-40B2-A70C-39FC19F486F6}" sibTransId="{BE464FFF-A985-40D0-8E94-18BC9EB87223}"/>
    <dgm:cxn modelId="{592CC1F7-476A-42DF-9A29-029E34C844FB}" type="presOf" srcId="{A4674C52-D328-4D18-9039-1E19332D7C67}" destId="{2E4F6CF5-AC84-4C4D-941C-2DBEDD219BF1}" srcOrd="0" destOrd="0" presId="urn:microsoft.com/office/officeart/2005/8/layout/default"/>
    <dgm:cxn modelId="{364CB8FD-4222-4B42-8974-803B7737CA3D}" srcId="{A4674C52-D328-4D18-9039-1E19332D7C67}" destId="{96F8017F-C886-4EE0-A8E8-09BF22DF6102}" srcOrd="3" destOrd="0" parTransId="{9F7BA08F-4324-451A-BB9E-CF0D0AB0F963}" sibTransId="{7DBAF89F-B3C3-4EE2-9844-677978AA25DC}"/>
    <dgm:cxn modelId="{707037F8-2959-43F6-AB10-E299A73E6289}" type="presParOf" srcId="{2E4F6CF5-AC84-4C4D-941C-2DBEDD219BF1}" destId="{B3CD9C16-B418-49BA-9CB7-55A32ACB72BD}" srcOrd="0" destOrd="0" presId="urn:microsoft.com/office/officeart/2005/8/layout/default"/>
    <dgm:cxn modelId="{180EBDBE-7322-458B-8CAB-54650B4B25DE}" type="presParOf" srcId="{2E4F6CF5-AC84-4C4D-941C-2DBEDD219BF1}" destId="{1D22F392-B92C-44F8-A741-E78C8D640589}" srcOrd="1" destOrd="0" presId="urn:microsoft.com/office/officeart/2005/8/layout/default"/>
    <dgm:cxn modelId="{033039BE-0C45-480D-83C5-F1ADA6B97E85}" type="presParOf" srcId="{2E4F6CF5-AC84-4C4D-941C-2DBEDD219BF1}" destId="{E3F558A1-9158-4DB8-8318-F14919F1CF73}" srcOrd="2" destOrd="0" presId="urn:microsoft.com/office/officeart/2005/8/layout/default"/>
    <dgm:cxn modelId="{AA10E973-004C-4673-95C7-ED9DAC992A7A}" type="presParOf" srcId="{2E4F6CF5-AC84-4C4D-941C-2DBEDD219BF1}" destId="{9785E72C-9F74-4ECA-A342-E05F938229FA}" srcOrd="3" destOrd="0" presId="urn:microsoft.com/office/officeart/2005/8/layout/default"/>
    <dgm:cxn modelId="{044E18FC-B66B-4739-9509-42320F097D74}" type="presParOf" srcId="{2E4F6CF5-AC84-4C4D-941C-2DBEDD219BF1}" destId="{22704F2C-E7F2-40C3-A913-7A8036976DCB}" srcOrd="4" destOrd="0" presId="urn:microsoft.com/office/officeart/2005/8/layout/default"/>
    <dgm:cxn modelId="{A6DDCA69-BCF1-4B7A-A2AC-9B426BADDAFB}" type="presParOf" srcId="{2E4F6CF5-AC84-4C4D-941C-2DBEDD219BF1}" destId="{02385911-E43D-49A1-89BC-B5732D7D1C34}" srcOrd="5" destOrd="0" presId="urn:microsoft.com/office/officeart/2005/8/layout/default"/>
    <dgm:cxn modelId="{FC2E4DCC-BD23-446A-BB89-87A0E7AEEC54}" type="presParOf" srcId="{2E4F6CF5-AC84-4C4D-941C-2DBEDD219BF1}" destId="{9D83C57D-C539-47C1-AF3C-52A7891E72D7}" srcOrd="6" destOrd="0" presId="urn:microsoft.com/office/officeart/2005/8/layout/default"/>
    <dgm:cxn modelId="{F04A65E9-3BFF-48D1-9B14-290BEA04F05D}" type="presParOf" srcId="{2E4F6CF5-AC84-4C4D-941C-2DBEDD219BF1}" destId="{971009BE-7146-40A3-AD05-98E4FE5B6702}" srcOrd="7" destOrd="0" presId="urn:microsoft.com/office/officeart/2005/8/layout/default"/>
    <dgm:cxn modelId="{BA2330F0-5014-4622-B4A2-A09B50C0A722}" type="presParOf" srcId="{2E4F6CF5-AC84-4C4D-941C-2DBEDD219BF1}" destId="{DE05C1D9-0FEA-4FDB-AF3F-3917E75FC26A}" srcOrd="8" destOrd="0" presId="urn:microsoft.com/office/officeart/2005/8/layout/default"/>
    <dgm:cxn modelId="{6621AE13-7942-4F3D-B4E8-49049845665C}" type="presParOf" srcId="{2E4F6CF5-AC84-4C4D-941C-2DBEDD219BF1}" destId="{4BB7BFFF-5498-4095-A6BE-B1A13D623DFF}" srcOrd="9" destOrd="0" presId="urn:microsoft.com/office/officeart/2005/8/layout/default"/>
    <dgm:cxn modelId="{5A927CDF-B0FA-49FC-85FA-86BFA0ACEFBB}" type="presParOf" srcId="{2E4F6CF5-AC84-4C4D-941C-2DBEDD219BF1}" destId="{86DC6A0A-E0E1-4153-BF64-B1FE64969829}" srcOrd="10" destOrd="0" presId="urn:microsoft.com/office/officeart/2005/8/layout/default"/>
    <dgm:cxn modelId="{2936D65D-F268-4527-A41B-9E78A127C2D1}" type="presParOf" srcId="{2E4F6CF5-AC84-4C4D-941C-2DBEDD219BF1}" destId="{88B9D6D2-719F-4EB5-92CA-ACD020E8C743}" srcOrd="11" destOrd="0" presId="urn:microsoft.com/office/officeart/2005/8/layout/default"/>
    <dgm:cxn modelId="{CEE36A7E-8812-4CCF-AF5E-A3E7C6245CCF}" type="presParOf" srcId="{2E4F6CF5-AC84-4C4D-941C-2DBEDD219BF1}" destId="{4EB30EBF-4101-4B09-90BD-024308F905B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CA548A-4B3B-436B-A1DD-F4B42FDD929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4FB628BD-36EE-4F94-9103-C9E607069F2A}">
      <dgm:prSet/>
      <dgm:spPr/>
      <dgm:t>
        <a:bodyPr/>
        <a:lstStyle/>
        <a:p>
          <a:pPr rtl="0"/>
          <a:r>
            <a:rPr lang="en-US"/>
            <a:t>Step </a:t>
          </a:r>
          <a:r>
            <a:rPr lang="en-US">
              <a:latin typeface="Bembo"/>
            </a:rPr>
            <a:t>1 : start </a:t>
          </a:r>
        </a:p>
      </dgm:t>
    </dgm:pt>
    <dgm:pt modelId="{20AFB213-DED1-45F8-9B2D-8FAD018E4E80}" type="parTrans" cxnId="{AF6E2E41-A00E-488E-9DA6-B5A51D9EE267}">
      <dgm:prSet/>
      <dgm:spPr/>
      <dgm:t>
        <a:bodyPr/>
        <a:lstStyle/>
        <a:p>
          <a:endParaRPr lang="en-US"/>
        </a:p>
      </dgm:t>
    </dgm:pt>
    <dgm:pt modelId="{642EAA92-B681-4F1F-B97E-02DA1B0C29AF}" type="sibTrans" cxnId="{AF6E2E41-A00E-488E-9DA6-B5A51D9EE267}">
      <dgm:prSet phldrT="1" phldr="0"/>
      <dgm:spPr/>
      <dgm:t>
        <a:bodyPr/>
        <a:lstStyle/>
        <a:p>
          <a:r>
            <a:rPr lang="en-US"/>
            <a:t>1</a:t>
          </a:r>
        </a:p>
      </dgm:t>
    </dgm:pt>
    <dgm:pt modelId="{B5B39B89-CEE0-4ED3-8E5B-69EFD6905D38}">
      <dgm:prSet/>
      <dgm:spPr/>
      <dgm:t>
        <a:bodyPr/>
        <a:lstStyle/>
        <a:p>
          <a:pPr rtl="0"/>
          <a:r>
            <a:rPr lang="en-US"/>
            <a:t>Step </a:t>
          </a:r>
          <a:r>
            <a:rPr lang="en-US">
              <a:latin typeface="Bembo"/>
            </a:rPr>
            <a:t>3 : declaring</a:t>
          </a:r>
          <a:r>
            <a:rPr lang="en-US"/>
            <a:t> a node from type of struct </a:t>
          </a:r>
        </a:p>
      </dgm:t>
    </dgm:pt>
    <dgm:pt modelId="{02DD425F-4DB6-403B-9975-159BE8393DA0}" type="parTrans" cxnId="{65632907-EB46-4550-BEAE-D0CC3CAD0755}">
      <dgm:prSet/>
      <dgm:spPr/>
      <dgm:t>
        <a:bodyPr/>
        <a:lstStyle/>
        <a:p>
          <a:endParaRPr lang="en-US"/>
        </a:p>
      </dgm:t>
    </dgm:pt>
    <dgm:pt modelId="{D524B8DE-0438-4DFB-8E22-6CC965E70C7D}" type="sibTrans" cxnId="{65632907-EB46-4550-BEAE-D0CC3CAD0755}">
      <dgm:prSet phldrT="3" phldr="0"/>
      <dgm:spPr/>
      <dgm:t>
        <a:bodyPr/>
        <a:lstStyle/>
        <a:p>
          <a:r>
            <a:rPr lang="en-US"/>
            <a:t>3</a:t>
          </a:r>
        </a:p>
      </dgm:t>
    </dgm:pt>
    <dgm:pt modelId="{62E6FDA2-C49F-4AD3-B72D-720E8F9EB251}">
      <dgm:prSet/>
      <dgm:spPr/>
      <dgm:t>
        <a:bodyPr/>
        <a:lstStyle/>
        <a:p>
          <a:pPr rtl="0"/>
          <a:r>
            <a:rPr lang="en-US"/>
            <a:t>Step </a:t>
          </a:r>
          <a:r>
            <a:rPr lang="en-US">
              <a:latin typeface="Bembo"/>
            </a:rPr>
            <a:t>4 : Define</a:t>
          </a:r>
          <a:r>
            <a:rPr lang="en-US"/>
            <a:t> function type of data ( input patients ) to insert patients data</a:t>
          </a:r>
        </a:p>
      </dgm:t>
    </dgm:pt>
    <dgm:pt modelId="{510B12B7-127E-48BE-853A-7AE48476B886}" type="parTrans" cxnId="{A8867C8B-54C8-4ED6-B304-2FE4B63CC2BD}">
      <dgm:prSet/>
      <dgm:spPr/>
      <dgm:t>
        <a:bodyPr/>
        <a:lstStyle/>
        <a:p>
          <a:endParaRPr lang="en-US"/>
        </a:p>
      </dgm:t>
    </dgm:pt>
    <dgm:pt modelId="{EC7C2AF4-B5CF-4BE8-88FA-42F85E908D31}" type="sibTrans" cxnId="{A8867C8B-54C8-4ED6-B304-2FE4B63CC2BD}">
      <dgm:prSet phldrT="4" phldr="0"/>
      <dgm:spPr/>
      <dgm:t>
        <a:bodyPr/>
        <a:lstStyle/>
        <a:p>
          <a:r>
            <a:rPr lang="en-US"/>
            <a:t>4</a:t>
          </a:r>
        </a:p>
      </dgm:t>
    </dgm:pt>
    <dgm:pt modelId="{F1A8A495-3305-494B-A424-F423901C7072}">
      <dgm:prSet/>
      <dgm:spPr/>
      <dgm:t>
        <a:bodyPr/>
        <a:lstStyle/>
        <a:p>
          <a:pPr rtl="0"/>
          <a:r>
            <a:rPr lang="en-US"/>
            <a:t>Step </a:t>
          </a:r>
          <a:r>
            <a:rPr lang="en-US">
              <a:latin typeface="Bembo"/>
            </a:rPr>
            <a:t>5 : void</a:t>
          </a:r>
          <a:r>
            <a:rPr lang="en-US"/>
            <a:t> function to delete patients by name</a:t>
          </a:r>
        </a:p>
      </dgm:t>
    </dgm:pt>
    <dgm:pt modelId="{638FC63B-7474-4917-A8E8-13C400EBB94F}" type="parTrans" cxnId="{772CAFE1-82A0-4698-80A1-4B2B29FDEB5E}">
      <dgm:prSet/>
      <dgm:spPr/>
      <dgm:t>
        <a:bodyPr/>
        <a:lstStyle/>
        <a:p>
          <a:endParaRPr lang="en-US"/>
        </a:p>
      </dgm:t>
    </dgm:pt>
    <dgm:pt modelId="{9D39653C-C8AB-4D66-B42A-552E385EA7C2}" type="sibTrans" cxnId="{772CAFE1-82A0-4698-80A1-4B2B29FDEB5E}">
      <dgm:prSet phldrT="5" phldr="0"/>
      <dgm:spPr/>
      <dgm:t>
        <a:bodyPr/>
        <a:lstStyle/>
        <a:p>
          <a:endParaRPr lang="en-US"/>
        </a:p>
      </dgm:t>
    </dgm:pt>
    <dgm:pt modelId="{4DB7440E-4D36-4CB2-A136-7F737BE48369}">
      <dgm:prSet/>
      <dgm:spPr/>
      <dgm:t>
        <a:bodyPr/>
        <a:lstStyle/>
        <a:p>
          <a:pPr rtl="0"/>
          <a:endParaRPr lang="en-US"/>
        </a:p>
      </dgm:t>
    </dgm:pt>
    <dgm:pt modelId="{276F87DB-8555-4796-99E5-2D74DF21590E}" type="parTrans" cxnId="{767CD79C-CC7D-4CC4-A273-E41C67A3276E}">
      <dgm:prSet/>
      <dgm:spPr/>
      <dgm:t>
        <a:bodyPr/>
        <a:lstStyle/>
        <a:p>
          <a:endParaRPr lang="en-US"/>
        </a:p>
      </dgm:t>
    </dgm:pt>
    <dgm:pt modelId="{4F09C820-59A5-44EC-9E9D-58EFBF455856}" type="sibTrans" cxnId="{767CD79C-CC7D-4CC4-A273-E41C67A3276E}">
      <dgm:prSet/>
      <dgm:spPr/>
      <dgm:t>
        <a:bodyPr/>
        <a:lstStyle/>
        <a:p>
          <a:endParaRPr lang="en-US"/>
        </a:p>
      </dgm:t>
    </dgm:pt>
    <dgm:pt modelId="{330FF6F2-C0BC-49B6-AD74-76564B48EABF}">
      <dgm:prSet phldr="0"/>
      <dgm:spPr/>
      <dgm:t>
        <a:bodyPr/>
        <a:lstStyle/>
        <a:p>
          <a:pPr rtl="0"/>
          <a:r>
            <a:rPr lang="en-US">
              <a:latin typeface="Bembo"/>
            </a:rPr>
            <a:t>Step</a:t>
          </a:r>
          <a:r>
            <a:rPr lang="en-US"/>
            <a:t> </a:t>
          </a:r>
          <a:r>
            <a:rPr lang="en-US">
              <a:latin typeface="Bembo"/>
            </a:rPr>
            <a:t>2 : declaring</a:t>
          </a:r>
          <a:r>
            <a:rPr lang="en-US"/>
            <a:t> Data from type of struct </a:t>
          </a:r>
        </a:p>
      </dgm:t>
    </dgm:pt>
    <dgm:pt modelId="{7DD7610E-3751-4D83-B40D-901484FBFD19}" type="parTrans" cxnId="{5835FD20-4C1D-42AF-86FD-28296A7DD9E7}">
      <dgm:prSet/>
      <dgm:spPr/>
    </dgm:pt>
    <dgm:pt modelId="{2E855AEA-6B33-49BF-B006-C92BFA570418}" type="sibTrans" cxnId="{5835FD20-4C1D-42AF-86FD-28296A7DD9E7}">
      <dgm:prSet/>
      <dgm:spPr/>
      <dgm:t>
        <a:bodyPr/>
        <a:lstStyle/>
        <a:p>
          <a:endParaRPr lang="en-US"/>
        </a:p>
      </dgm:t>
    </dgm:pt>
    <dgm:pt modelId="{DBFD09E8-B9D4-4B76-9CFE-78E26E17C2E8}" type="pres">
      <dgm:prSet presAssocID="{66CA548A-4B3B-436B-A1DD-F4B42FDD9293}" presName="Name0" presStyleCnt="0">
        <dgm:presLayoutVars>
          <dgm:dir/>
          <dgm:resizeHandles val="exact"/>
        </dgm:presLayoutVars>
      </dgm:prSet>
      <dgm:spPr/>
    </dgm:pt>
    <dgm:pt modelId="{4E4F8C70-DBF6-49DC-94F7-9738404E6647}" type="pres">
      <dgm:prSet presAssocID="{4FB628BD-36EE-4F94-9103-C9E607069F2A}" presName="node" presStyleLbl="node1" presStyleIdx="0" presStyleCnt="5">
        <dgm:presLayoutVars>
          <dgm:bulletEnabled val="1"/>
        </dgm:presLayoutVars>
      </dgm:prSet>
      <dgm:spPr/>
    </dgm:pt>
    <dgm:pt modelId="{5FE198DF-074E-4336-AF5A-D0147AACD518}" type="pres">
      <dgm:prSet presAssocID="{642EAA92-B681-4F1F-B97E-02DA1B0C29AF}" presName="sibTrans" presStyleLbl="sibTrans1D1" presStyleIdx="0" presStyleCnt="4"/>
      <dgm:spPr/>
    </dgm:pt>
    <dgm:pt modelId="{C198E62B-2CB7-454B-BBB2-FCDECF212E02}" type="pres">
      <dgm:prSet presAssocID="{642EAA92-B681-4F1F-B97E-02DA1B0C29AF}" presName="connectorText" presStyleLbl="sibTrans1D1" presStyleIdx="0" presStyleCnt="4"/>
      <dgm:spPr/>
    </dgm:pt>
    <dgm:pt modelId="{3070648D-AA67-4719-9C09-AED0819F02B9}" type="pres">
      <dgm:prSet presAssocID="{330FF6F2-C0BC-49B6-AD74-76564B48EABF}" presName="node" presStyleLbl="node1" presStyleIdx="1" presStyleCnt="5">
        <dgm:presLayoutVars>
          <dgm:bulletEnabled val="1"/>
        </dgm:presLayoutVars>
      </dgm:prSet>
      <dgm:spPr/>
    </dgm:pt>
    <dgm:pt modelId="{62E3EA17-E0CE-4051-BE8C-E0ECEB59437E}" type="pres">
      <dgm:prSet presAssocID="{2E855AEA-6B33-49BF-B006-C92BFA570418}" presName="sibTrans" presStyleLbl="sibTrans1D1" presStyleIdx="1" presStyleCnt="4"/>
      <dgm:spPr/>
    </dgm:pt>
    <dgm:pt modelId="{0B109E70-DEA3-43EB-9862-FAF34109F162}" type="pres">
      <dgm:prSet presAssocID="{2E855AEA-6B33-49BF-B006-C92BFA570418}" presName="connectorText" presStyleLbl="sibTrans1D1" presStyleIdx="1" presStyleCnt="4"/>
      <dgm:spPr/>
    </dgm:pt>
    <dgm:pt modelId="{45E653AC-F59D-4260-9B42-DD0D2848BB9C}" type="pres">
      <dgm:prSet presAssocID="{B5B39B89-CEE0-4ED3-8E5B-69EFD6905D38}" presName="node" presStyleLbl="node1" presStyleIdx="2" presStyleCnt="5">
        <dgm:presLayoutVars>
          <dgm:bulletEnabled val="1"/>
        </dgm:presLayoutVars>
      </dgm:prSet>
      <dgm:spPr/>
    </dgm:pt>
    <dgm:pt modelId="{A8289982-9920-41D8-89F4-451A2C493E61}" type="pres">
      <dgm:prSet presAssocID="{D524B8DE-0438-4DFB-8E22-6CC965E70C7D}" presName="sibTrans" presStyleLbl="sibTrans1D1" presStyleIdx="2" presStyleCnt="4"/>
      <dgm:spPr/>
    </dgm:pt>
    <dgm:pt modelId="{B7C192FC-4C5C-4449-BA10-6DA34D9658CD}" type="pres">
      <dgm:prSet presAssocID="{D524B8DE-0438-4DFB-8E22-6CC965E70C7D}" presName="connectorText" presStyleLbl="sibTrans1D1" presStyleIdx="2" presStyleCnt="4"/>
      <dgm:spPr/>
    </dgm:pt>
    <dgm:pt modelId="{9BFEE6B1-EC9C-4D2E-8515-3CECBAD269D2}" type="pres">
      <dgm:prSet presAssocID="{62E6FDA2-C49F-4AD3-B72D-720E8F9EB251}" presName="node" presStyleLbl="node1" presStyleIdx="3" presStyleCnt="5">
        <dgm:presLayoutVars>
          <dgm:bulletEnabled val="1"/>
        </dgm:presLayoutVars>
      </dgm:prSet>
      <dgm:spPr/>
    </dgm:pt>
    <dgm:pt modelId="{55F4D835-A488-452D-915C-26F88EC45D40}" type="pres">
      <dgm:prSet presAssocID="{EC7C2AF4-B5CF-4BE8-88FA-42F85E908D31}" presName="sibTrans" presStyleLbl="sibTrans1D1" presStyleIdx="3" presStyleCnt="4"/>
      <dgm:spPr/>
    </dgm:pt>
    <dgm:pt modelId="{52B36681-4359-43AF-B56D-CB9F7D2B4D9C}" type="pres">
      <dgm:prSet presAssocID="{EC7C2AF4-B5CF-4BE8-88FA-42F85E908D31}" presName="connectorText" presStyleLbl="sibTrans1D1" presStyleIdx="3" presStyleCnt="4"/>
      <dgm:spPr/>
    </dgm:pt>
    <dgm:pt modelId="{3513E3E1-B39A-4C8B-80E4-0E3734652FA1}" type="pres">
      <dgm:prSet presAssocID="{F1A8A495-3305-494B-A424-F423901C7072}" presName="node" presStyleLbl="node1" presStyleIdx="4" presStyleCnt="5">
        <dgm:presLayoutVars>
          <dgm:bulletEnabled val="1"/>
        </dgm:presLayoutVars>
      </dgm:prSet>
      <dgm:spPr/>
    </dgm:pt>
  </dgm:ptLst>
  <dgm:cxnLst>
    <dgm:cxn modelId="{65632907-EB46-4550-BEAE-D0CC3CAD0755}" srcId="{66CA548A-4B3B-436B-A1DD-F4B42FDD9293}" destId="{B5B39B89-CEE0-4ED3-8E5B-69EFD6905D38}" srcOrd="2" destOrd="0" parTransId="{02DD425F-4DB6-403B-9975-159BE8393DA0}" sibTransId="{D524B8DE-0438-4DFB-8E22-6CC965E70C7D}"/>
    <dgm:cxn modelId="{DA3F8207-27BB-4D78-AC89-82DCEC76C667}" type="presOf" srcId="{4DB7440E-4D36-4CB2-A136-7F737BE48369}" destId="{3513E3E1-B39A-4C8B-80E4-0E3734652FA1}" srcOrd="0" destOrd="1" presId="urn:microsoft.com/office/officeart/2016/7/layout/RepeatingBendingProcessNew"/>
    <dgm:cxn modelId="{96141C08-3A1B-48AD-9B36-FCA4F70C6256}" type="presOf" srcId="{642EAA92-B681-4F1F-B97E-02DA1B0C29AF}" destId="{5FE198DF-074E-4336-AF5A-D0147AACD518}" srcOrd="0" destOrd="0" presId="urn:microsoft.com/office/officeart/2016/7/layout/RepeatingBendingProcessNew"/>
    <dgm:cxn modelId="{8602070F-E20B-49E2-B53D-73DFEF57CF92}" type="presOf" srcId="{EC7C2AF4-B5CF-4BE8-88FA-42F85E908D31}" destId="{55F4D835-A488-452D-915C-26F88EC45D40}" srcOrd="0" destOrd="0" presId="urn:microsoft.com/office/officeart/2016/7/layout/RepeatingBendingProcessNew"/>
    <dgm:cxn modelId="{5835FD20-4C1D-42AF-86FD-28296A7DD9E7}" srcId="{66CA548A-4B3B-436B-A1DD-F4B42FDD9293}" destId="{330FF6F2-C0BC-49B6-AD74-76564B48EABF}" srcOrd="1" destOrd="0" parTransId="{7DD7610E-3751-4D83-B40D-901484FBFD19}" sibTransId="{2E855AEA-6B33-49BF-B006-C92BFA570418}"/>
    <dgm:cxn modelId="{684C5B28-0501-42AB-BDE8-C8B0B784B5CB}" type="presOf" srcId="{66CA548A-4B3B-436B-A1DD-F4B42FDD9293}" destId="{DBFD09E8-B9D4-4B76-9CFE-78E26E17C2E8}" srcOrd="0" destOrd="0" presId="urn:microsoft.com/office/officeart/2016/7/layout/RepeatingBendingProcessNew"/>
    <dgm:cxn modelId="{BB189C37-F330-42DF-B341-69D57C6080BD}" type="presOf" srcId="{62E6FDA2-C49F-4AD3-B72D-720E8F9EB251}" destId="{9BFEE6B1-EC9C-4D2E-8515-3CECBAD269D2}" srcOrd="0" destOrd="0" presId="urn:microsoft.com/office/officeart/2016/7/layout/RepeatingBendingProcessNew"/>
    <dgm:cxn modelId="{57F17F3C-288E-4B4D-B125-9C8A8DB4F9EE}" type="presOf" srcId="{B5B39B89-CEE0-4ED3-8E5B-69EFD6905D38}" destId="{45E653AC-F59D-4260-9B42-DD0D2848BB9C}" srcOrd="0" destOrd="0" presId="urn:microsoft.com/office/officeart/2016/7/layout/RepeatingBendingProcessNew"/>
    <dgm:cxn modelId="{AF6E2E41-A00E-488E-9DA6-B5A51D9EE267}" srcId="{66CA548A-4B3B-436B-A1DD-F4B42FDD9293}" destId="{4FB628BD-36EE-4F94-9103-C9E607069F2A}" srcOrd="0" destOrd="0" parTransId="{20AFB213-DED1-45F8-9B2D-8FAD018E4E80}" sibTransId="{642EAA92-B681-4F1F-B97E-02DA1B0C29AF}"/>
    <dgm:cxn modelId="{85906648-EC2A-4F18-B504-18415C148AAD}" type="presOf" srcId="{2E855AEA-6B33-49BF-B006-C92BFA570418}" destId="{62E3EA17-E0CE-4051-BE8C-E0ECEB59437E}" srcOrd="0" destOrd="0" presId="urn:microsoft.com/office/officeart/2016/7/layout/RepeatingBendingProcessNew"/>
    <dgm:cxn modelId="{CA432B6E-FDB6-4B5E-9047-EB9190188A17}" type="presOf" srcId="{642EAA92-B681-4F1F-B97E-02DA1B0C29AF}" destId="{C198E62B-2CB7-454B-BBB2-FCDECF212E02}" srcOrd="1" destOrd="0" presId="urn:microsoft.com/office/officeart/2016/7/layout/RepeatingBendingProcessNew"/>
    <dgm:cxn modelId="{2A00B652-0496-4F8E-8A31-ADA5BDE51803}" type="presOf" srcId="{EC7C2AF4-B5CF-4BE8-88FA-42F85E908D31}" destId="{52B36681-4359-43AF-B56D-CB9F7D2B4D9C}" srcOrd="1" destOrd="0" presId="urn:microsoft.com/office/officeart/2016/7/layout/RepeatingBendingProcessNew"/>
    <dgm:cxn modelId="{A0CF9D54-8240-4650-845D-B7AC2205D00C}" type="presOf" srcId="{D524B8DE-0438-4DFB-8E22-6CC965E70C7D}" destId="{A8289982-9920-41D8-89F4-451A2C493E61}" srcOrd="0" destOrd="0" presId="urn:microsoft.com/office/officeart/2016/7/layout/RepeatingBendingProcessNew"/>
    <dgm:cxn modelId="{6C3ED487-FB6C-47D2-8769-4E1208AEC944}" type="presOf" srcId="{330FF6F2-C0BC-49B6-AD74-76564B48EABF}" destId="{3070648D-AA67-4719-9C09-AED0819F02B9}" srcOrd="0" destOrd="0" presId="urn:microsoft.com/office/officeart/2016/7/layout/RepeatingBendingProcessNew"/>
    <dgm:cxn modelId="{A8867C8B-54C8-4ED6-B304-2FE4B63CC2BD}" srcId="{66CA548A-4B3B-436B-A1DD-F4B42FDD9293}" destId="{62E6FDA2-C49F-4AD3-B72D-720E8F9EB251}" srcOrd="3" destOrd="0" parTransId="{510B12B7-127E-48BE-853A-7AE48476B886}" sibTransId="{EC7C2AF4-B5CF-4BE8-88FA-42F85E908D31}"/>
    <dgm:cxn modelId="{767CD79C-CC7D-4CC4-A273-E41C67A3276E}" srcId="{F1A8A495-3305-494B-A424-F423901C7072}" destId="{4DB7440E-4D36-4CB2-A136-7F737BE48369}" srcOrd="0" destOrd="0" parTransId="{276F87DB-8555-4796-99E5-2D74DF21590E}" sibTransId="{4F09C820-59A5-44EC-9E9D-58EFBF455856}"/>
    <dgm:cxn modelId="{25DD22AE-21C4-4C7A-9150-9A5EA437D1A8}" type="presOf" srcId="{2E855AEA-6B33-49BF-B006-C92BFA570418}" destId="{0B109E70-DEA3-43EB-9862-FAF34109F162}" srcOrd="1" destOrd="0" presId="urn:microsoft.com/office/officeart/2016/7/layout/RepeatingBendingProcessNew"/>
    <dgm:cxn modelId="{EF77EDB3-7388-4454-A250-0718B3E98ABF}" type="presOf" srcId="{4FB628BD-36EE-4F94-9103-C9E607069F2A}" destId="{4E4F8C70-DBF6-49DC-94F7-9738404E6647}" srcOrd="0" destOrd="0" presId="urn:microsoft.com/office/officeart/2016/7/layout/RepeatingBendingProcessNew"/>
    <dgm:cxn modelId="{AFC7A2D3-0D8C-4A80-8949-5909AF88FEC7}" type="presOf" srcId="{D524B8DE-0438-4DFB-8E22-6CC965E70C7D}" destId="{B7C192FC-4C5C-4449-BA10-6DA34D9658CD}" srcOrd="1" destOrd="0" presId="urn:microsoft.com/office/officeart/2016/7/layout/RepeatingBendingProcessNew"/>
    <dgm:cxn modelId="{325A21D4-43F4-4DEB-8907-F43D44F3C71F}" type="presOf" srcId="{F1A8A495-3305-494B-A424-F423901C7072}" destId="{3513E3E1-B39A-4C8B-80E4-0E3734652FA1}" srcOrd="0" destOrd="0" presId="urn:microsoft.com/office/officeart/2016/7/layout/RepeatingBendingProcessNew"/>
    <dgm:cxn modelId="{772CAFE1-82A0-4698-80A1-4B2B29FDEB5E}" srcId="{66CA548A-4B3B-436B-A1DD-F4B42FDD9293}" destId="{F1A8A495-3305-494B-A424-F423901C7072}" srcOrd="4" destOrd="0" parTransId="{638FC63B-7474-4917-A8E8-13C400EBB94F}" sibTransId="{9D39653C-C8AB-4D66-B42A-552E385EA7C2}"/>
    <dgm:cxn modelId="{AF43335C-4F56-4F96-8A24-03A594338B9B}" type="presParOf" srcId="{DBFD09E8-B9D4-4B76-9CFE-78E26E17C2E8}" destId="{4E4F8C70-DBF6-49DC-94F7-9738404E6647}" srcOrd="0" destOrd="0" presId="urn:microsoft.com/office/officeart/2016/7/layout/RepeatingBendingProcessNew"/>
    <dgm:cxn modelId="{B2693523-5626-4E2D-9672-A8CB7B86CED9}" type="presParOf" srcId="{DBFD09E8-B9D4-4B76-9CFE-78E26E17C2E8}" destId="{5FE198DF-074E-4336-AF5A-D0147AACD518}" srcOrd="1" destOrd="0" presId="urn:microsoft.com/office/officeart/2016/7/layout/RepeatingBendingProcessNew"/>
    <dgm:cxn modelId="{AD90569E-7BC5-48B9-9DF0-636B5FE53E0A}" type="presParOf" srcId="{5FE198DF-074E-4336-AF5A-D0147AACD518}" destId="{C198E62B-2CB7-454B-BBB2-FCDECF212E02}" srcOrd="0" destOrd="0" presId="urn:microsoft.com/office/officeart/2016/7/layout/RepeatingBendingProcessNew"/>
    <dgm:cxn modelId="{5B6B5B7B-271E-449F-9B43-4A8BDF42EBB5}" type="presParOf" srcId="{DBFD09E8-B9D4-4B76-9CFE-78E26E17C2E8}" destId="{3070648D-AA67-4719-9C09-AED0819F02B9}" srcOrd="2" destOrd="0" presId="urn:microsoft.com/office/officeart/2016/7/layout/RepeatingBendingProcessNew"/>
    <dgm:cxn modelId="{F134492A-6605-4FC4-A2A8-DA09B2D50D9A}" type="presParOf" srcId="{DBFD09E8-B9D4-4B76-9CFE-78E26E17C2E8}" destId="{62E3EA17-E0CE-4051-BE8C-E0ECEB59437E}" srcOrd="3" destOrd="0" presId="urn:microsoft.com/office/officeart/2016/7/layout/RepeatingBendingProcessNew"/>
    <dgm:cxn modelId="{B6A4CA31-2C6C-4A57-9F77-6458EC7DBED7}" type="presParOf" srcId="{62E3EA17-E0CE-4051-BE8C-E0ECEB59437E}" destId="{0B109E70-DEA3-43EB-9862-FAF34109F162}" srcOrd="0" destOrd="0" presId="urn:microsoft.com/office/officeart/2016/7/layout/RepeatingBendingProcessNew"/>
    <dgm:cxn modelId="{899E5AF1-D992-4295-B056-419F6BD0F027}" type="presParOf" srcId="{DBFD09E8-B9D4-4B76-9CFE-78E26E17C2E8}" destId="{45E653AC-F59D-4260-9B42-DD0D2848BB9C}" srcOrd="4" destOrd="0" presId="urn:microsoft.com/office/officeart/2016/7/layout/RepeatingBendingProcessNew"/>
    <dgm:cxn modelId="{B792DB56-B6B5-4A49-89AB-206E339BA54C}" type="presParOf" srcId="{DBFD09E8-B9D4-4B76-9CFE-78E26E17C2E8}" destId="{A8289982-9920-41D8-89F4-451A2C493E61}" srcOrd="5" destOrd="0" presId="urn:microsoft.com/office/officeart/2016/7/layout/RepeatingBendingProcessNew"/>
    <dgm:cxn modelId="{65970D0E-9B6A-4127-822F-3F82B156F2EA}" type="presParOf" srcId="{A8289982-9920-41D8-89F4-451A2C493E61}" destId="{B7C192FC-4C5C-4449-BA10-6DA34D9658CD}" srcOrd="0" destOrd="0" presId="urn:microsoft.com/office/officeart/2016/7/layout/RepeatingBendingProcessNew"/>
    <dgm:cxn modelId="{80886738-AC5A-4C72-9BD1-D024035FE388}" type="presParOf" srcId="{DBFD09E8-B9D4-4B76-9CFE-78E26E17C2E8}" destId="{9BFEE6B1-EC9C-4D2E-8515-3CECBAD269D2}" srcOrd="6" destOrd="0" presId="urn:microsoft.com/office/officeart/2016/7/layout/RepeatingBendingProcessNew"/>
    <dgm:cxn modelId="{D5DBB246-6012-44A3-AD60-643B5C5A22A2}" type="presParOf" srcId="{DBFD09E8-B9D4-4B76-9CFE-78E26E17C2E8}" destId="{55F4D835-A488-452D-915C-26F88EC45D40}" srcOrd="7" destOrd="0" presId="urn:microsoft.com/office/officeart/2016/7/layout/RepeatingBendingProcessNew"/>
    <dgm:cxn modelId="{195509F6-B8FF-4DAA-8CC2-567B4EE9A92A}" type="presParOf" srcId="{55F4D835-A488-452D-915C-26F88EC45D40}" destId="{52B36681-4359-43AF-B56D-CB9F7D2B4D9C}" srcOrd="0" destOrd="0" presId="urn:microsoft.com/office/officeart/2016/7/layout/RepeatingBendingProcessNew"/>
    <dgm:cxn modelId="{026A0C90-501A-41A9-91C6-DE31E109BC26}" type="presParOf" srcId="{DBFD09E8-B9D4-4B76-9CFE-78E26E17C2E8}" destId="{3513E3E1-B39A-4C8B-80E4-0E3734652FA1}"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693D01-F2F9-4D62-B64D-468FA9FAC118}"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1B6E54A8-1068-4724-A6D3-D6B02B07ED3F}">
      <dgm:prSet/>
      <dgm:spPr/>
      <dgm:t>
        <a:bodyPr/>
        <a:lstStyle/>
        <a:p>
          <a:pPr rtl="0"/>
          <a:r>
            <a:rPr lang="en-US"/>
            <a:t>Step 6</a:t>
          </a:r>
          <a:r>
            <a:rPr lang="en-US">
              <a:latin typeface="Bembo"/>
            </a:rPr>
            <a:t> </a:t>
          </a:r>
          <a:r>
            <a:rPr lang="en-US"/>
            <a:t>:</a:t>
          </a:r>
          <a:r>
            <a:rPr lang="en-US">
              <a:latin typeface="Bembo"/>
            </a:rPr>
            <a:t> </a:t>
          </a:r>
          <a:r>
            <a:rPr lang="en-US"/>
            <a:t>2 functions pointed by node ( Search list ) to search for patients by name then give us his location</a:t>
          </a:r>
          <a:endParaRPr lang="en-US">
            <a:latin typeface="Bembo"/>
          </a:endParaRPr>
        </a:p>
      </dgm:t>
    </dgm:pt>
    <dgm:pt modelId="{B2BB60A3-9030-4CFB-8F77-FB8DA71C46FA}" type="parTrans" cxnId="{8AAAB43F-7788-48DA-ACF1-93D9C47884C5}">
      <dgm:prSet/>
      <dgm:spPr/>
      <dgm:t>
        <a:bodyPr/>
        <a:lstStyle/>
        <a:p>
          <a:endParaRPr lang="en-US"/>
        </a:p>
      </dgm:t>
    </dgm:pt>
    <dgm:pt modelId="{ACFE5EAA-2259-4CD2-9DF0-F9C92A19E64B}" type="sibTrans" cxnId="{8AAAB43F-7788-48DA-ACF1-93D9C47884C5}">
      <dgm:prSet phldrT="1" phldr="0"/>
      <dgm:spPr/>
      <dgm:t>
        <a:bodyPr/>
        <a:lstStyle/>
        <a:p>
          <a:r>
            <a:rPr lang="en-US"/>
            <a:t>1</a:t>
          </a:r>
        </a:p>
      </dgm:t>
    </dgm:pt>
    <dgm:pt modelId="{46BF6BF1-13C2-43D9-8F9E-77598764CEA6}">
      <dgm:prSet/>
      <dgm:spPr/>
      <dgm:t>
        <a:bodyPr/>
        <a:lstStyle/>
        <a:p>
          <a:r>
            <a:rPr lang="en-US"/>
            <a:t>Step 7 : integer function  ( List length ) to count number of patients in our system and give us numbers of patients </a:t>
          </a:r>
        </a:p>
      </dgm:t>
    </dgm:pt>
    <dgm:pt modelId="{CD025414-504B-4DA7-A0F9-27F4F80EDDB4}" type="parTrans" cxnId="{74B2E58B-C2B5-4949-8E0B-DAC01F96CB2C}">
      <dgm:prSet/>
      <dgm:spPr/>
      <dgm:t>
        <a:bodyPr/>
        <a:lstStyle/>
        <a:p>
          <a:endParaRPr lang="en-US"/>
        </a:p>
      </dgm:t>
    </dgm:pt>
    <dgm:pt modelId="{C0D5E4EC-0795-4691-AB60-F79571253A8C}" type="sibTrans" cxnId="{74B2E58B-C2B5-4949-8E0B-DAC01F96CB2C}">
      <dgm:prSet phldrT="2" phldr="0"/>
      <dgm:spPr/>
      <dgm:t>
        <a:bodyPr/>
        <a:lstStyle/>
        <a:p>
          <a:r>
            <a:rPr lang="en-US"/>
            <a:t>2</a:t>
          </a:r>
        </a:p>
      </dgm:t>
    </dgm:pt>
    <dgm:pt modelId="{62826A77-C9DA-4BEE-9BF5-F9E649E6CEE7}">
      <dgm:prSet/>
      <dgm:spPr/>
      <dgm:t>
        <a:bodyPr/>
        <a:lstStyle/>
        <a:p>
          <a:r>
            <a:rPr lang="en-US"/>
            <a:t>Step 8 : void function ( Print linked list ) to return patients data </a:t>
          </a:r>
        </a:p>
      </dgm:t>
    </dgm:pt>
    <dgm:pt modelId="{88FE8320-C530-4FB8-8018-AFCC7C31A835}" type="parTrans" cxnId="{6D518C0A-2739-41FD-93DF-2AED1D1517E1}">
      <dgm:prSet/>
      <dgm:spPr/>
      <dgm:t>
        <a:bodyPr/>
        <a:lstStyle/>
        <a:p>
          <a:endParaRPr lang="en-US"/>
        </a:p>
      </dgm:t>
    </dgm:pt>
    <dgm:pt modelId="{085A28F7-8FBF-49F4-B9D1-16408FFEC778}" type="sibTrans" cxnId="{6D518C0A-2739-41FD-93DF-2AED1D1517E1}">
      <dgm:prSet phldrT="3" phldr="0"/>
      <dgm:spPr/>
      <dgm:t>
        <a:bodyPr/>
        <a:lstStyle/>
        <a:p>
          <a:r>
            <a:rPr lang="en-US"/>
            <a:t>3</a:t>
          </a:r>
        </a:p>
      </dgm:t>
    </dgm:pt>
    <dgm:pt modelId="{C9955065-9BE9-4654-8645-35BA445FD207}">
      <dgm:prSet/>
      <dgm:spPr/>
      <dgm:t>
        <a:bodyPr/>
        <a:lstStyle/>
        <a:p>
          <a:r>
            <a:rPr lang="en-US"/>
            <a:t>Step 9 : 2 void functions ( change node ) to change name of patients </a:t>
          </a:r>
        </a:p>
      </dgm:t>
    </dgm:pt>
    <dgm:pt modelId="{D2A422A9-2978-4CCC-AD4C-5BA228499062}" type="parTrans" cxnId="{9A160745-5778-46F8-8688-13F1AC8FC8E7}">
      <dgm:prSet/>
      <dgm:spPr/>
      <dgm:t>
        <a:bodyPr/>
        <a:lstStyle/>
        <a:p>
          <a:endParaRPr lang="en-US"/>
        </a:p>
      </dgm:t>
    </dgm:pt>
    <dgm:pt modelId="{CF7999A9-1934-4E02-B40E-99ED904D32A5}" type="sibTrans" cxnId="{9A160745-5778-46F8-8688-13F1AC8FC8E7}">
      <dgm:prSet phldrT="4" phldr="0"/>
      <dgm:spPr/>
      <dgm:t>
        <a:bodyPr/>
        <a:lstStyle/>
        <a:p>
          <a:r>
            <a:rPr lang="en-US"/>
            <a:t>4</a:t>
          </a:r>
        </a:p>
      </dgm:t>
    </dgm:pt>
    <dgm:pt modelId="{721D02CB-0C51-4D8B-A5AE-E113A30FD84D}">
      <dgm:prSet/>
      <dgm:spPr/>
      <dgm:t>
        <a:bodyPr/>
        <a:lstStyle/>
        <a:p>
          <a:r>
            <a:rPr lang="en-US"/>
            <a:t>Step 10 : function pointed by node ( insert front ) to add patients data at the first of the list</a:t>
          </a:r>
        </a:p>
      </dgm:t>
    </dgm:pt>
    <dgm:pt modelId="{227C8851-69F3-4814-AAFC-097AD246A168}" type="parTrans" cxnId="{74FE2DF4-2B88-4F6A-B1A5-8317638AF05E}">
      <dgm:prSet/>
      <dgm:spPr/>
      <dgm:t>
        <a:bodyPr/>
        <a:lstStyle/>
        <a:p>
          <a:endParaRPr lang="en-US"/>
        </a:p>
      </dgm:t>
    </dgm:pt>
    <dgm:pt modelId="{5A265974-F24A-49CB-90AC-BBCE0F34142E}" type="sibTrans" cxnId="{74FE2DF4-2B88-4F6A-B1A5-8317638AF05E}">
      <dgm:prSet phldrT="5" phldr="0"/>
      <dgm:spPr/>
      <dgm:t>
        <a:bodyPr/>
        <a:lstStyle/>
        <a:p>
          <a:endParaRPr lang="en-US"/>
        </a:p>
      </dgm:t>
    </dgm:pt>
    <dgm:pt modelId="{19383D1E-BF83-49DD-8CEB-03AA9648CCD8}">
      <dgm:prSet phldr="0"/>
      <dgm:spPr/>
      <dgm:t>
        <a:bodyPr/>
        <a:lstStyle/>
        <a:p>
          <a:pPr rtl="0"/>
          <a:r>
            <a:rPr lang="en-US">
              <a:latin typeface="Bembo"/>
            </a:rPr>
            <a:t>Step 11 :  Stop</a:t>
          </a:r>
        </a:p>
      </dgm:t>
    </dgm:pt>
    <dgm:pt modelId="{F8B81773-FC8C-42A2-8432-59CC9574197E}" type="parTrans" cxnId="{36FA3D6A-0972-4B49-AFFB-95549FC01BAF}">
      <dgm:prSet/>
      <dgm:spPr/>
    </dgm:pt>
    <dgm:pt modelId="{A2B4EC41-8198-4D0B-9E26-0435497AA2C8}" type="sibTrans" cxnId="{36FA3D6A-0972-4B49-AFFB-95549FC01BAF}">
      <dgm:prSet/>
      <dgm:spPr/>
    </dgm:pt>
    <dgm:pt modelId="{F11C7C60-84F3-4008-A06E-3A628AFC5391}" type="pres">
      <dgm:prSet presAssocID="{27693D01-F2F9-4D62-B64D-468FA9FAC118}" presName="Name0" presStyleCnt="0">
        <dgm:presLayoutVars>
          <dgm:dir/>
          <dgm:resizeHandles val="exact"/>
        </dgm:presLayoutVars>
      </dgm:prSet>
      <dgm:spPr/>
    </dgm:pt>
    <dgm:pt modelId="{24801A54-5132-43BF-85F1-4DB4329A5276}" type="pres">
      <dgm:prSet presAssocID="{1B6E54A8-1068-4724-A6D3-D6B02B07ED3F}" presName="node" presStyleLbl="node1" presStyleIdx="0" presStyleCnt="6">
        <dgm:presLayoutVars>
          <dgm:bulletEnabled val="1"/>
        </dgm:presLayoutVars>
      </dgm:prSet>
      <dgm:spPr/>
    </dgm:pt>
    <dgm:pt modelId="{29CAED11-10A2-4BC8-BD9A-19E7A76F7B98}" type="pres">
      <dgm:prSet presAssocID="{ACFE5EAA-2259-4CD2-9DF0-F9C92A19E64B}" presName="sibTrans" presStyleLbl="sibTrans1D1" presStyleIdx="0" presStyleCnt="5"/>
      <dgm:spPr/>
    </dgm:pt>
    <dgm:pt modelId="{E8175D1B-62E9-48B8-8F60-71CF8C4E198D}" type="pres">
      <dgm:prSet presAssocID="{ACFE5EAA-2259-4CD2-9DF0-F9C92A19E64B}" presName="connectorText" presStyleLbl="sibTrans1D1" presStyleIdx="0" presStyleCnt="5"/>
      <dgm:spPr/>
    </dgm:pt>
    <dgm:pt modelId="{9DA74BED-42AD-4553-9ABC-C874E481486F}" type="pres">
      <dgm:prSet presAssocID="{46BF6BF1-13C2-43D9-8F9E-77598764CEA6}" presName="node" presStyleLbl="node1" presStyleIdx="1" presStyleCnt="6">
        <dgm:presLayoutVars>
          <dgm:bulletEnabled val="1"/>
        </dgm:presLayoutVars>
      </dgm:prSet>
      <dgm:spPr/>
    </dgm:pt>
    <dgm:pt modelId="{4F900C3B-EB44-40F9-AEEF-2831643715F2}" type="pres">
      <dgm:prSet presAssocID="{C0D5E4EC-0795-4691-AB60-F79571253A8C}" presName="sibTrans" presStyleLbl="sibTrans1D1" presStyleIdx="1" presStyleCnt="5"/>
      <dgm:spPr/>
    </dgm:pt>
    <dgm:pt modelId="{77DD80E6-C71E-4CED-BAFA-E42FF3573992}" type="pres">
      <dgm:prSet presAssocID="{C0D5E4EC-0795-4691-AB60-F79571253A8C}" presName="connectorText" presStyleLbl="sibTrans1D1" presStyleIdx="1" presStyleCnt="5"/>
      <dgm:spPr/>
    </dgm:pt>
    <dgm:pt modelId="{38F7566B-FC7F-4639-AC47-DEB64B0412F5}" type="pres">
      <dgm:prSet presAssocID="{62826A77-C9DA-4BEE-9BF5-F9E649E6CEE7}" presName="node" presStyleLbl="node1" presStyleIdx="2" presStyleCnt="6">
        <dgm:presLayoutVars>
          <dgm:bulletEnabled val="1"/>
        </dgm:presLayoutVars>
      </dgm:prSet>
      <dgm:spPr/>
    </dgm:pt>
    <dgm:pt modelId="{55AA6D7B-15F7-461E-B84D-AC956F7E3204}" type="pres">
      <dgm:prSet presAssocID="{085A28F7-8FBF-49F4-B9D1-16408FFEC778}" presName="sibTrans" presStyleLbl="sibTrans1D1" presStyleIdx="2" presStyleCnt="5"/>
      <dgm:spPr/>
    </dgm:pt>
    <dgm:pt modelId="{002A4009-D669-41BF-BB7B-E85CEE8AA1B6}" type="pres">
      <dgm:prSet presAssocID="{085A28F7-8FBF-49F4-B9D1-16408FFEC778}" presName="connectorText" presStyleLbl="sibTrans1D1" presStyleIdx="2" presStyleCnt="5"/>
      <dgm:spPr/>
    </dgm:pt>
    <dgm:pt modelId="{6486CA03-A523-4918-B2E4-51B27140DE56}" type="pres">
      <dgm:prSet presAssocID="{C9955065-9BE9-4654-8645-35BA445FD207}" presName="node" presStyleLbl="node1" presStyleIdx="3" presStyleCnt="6">
        <dgm:presLayoutVars>
          <dgm:bulletEnabled val="1"/>
        </dgm:presLayoutVars>
      </dgm:prSet>
      <dgm:spPr/>
    </dgm:pt>
    <dgm:pt modelId="{9A4FCB50-7527-4E16-963D-1F53406A1EDD}" type="pres">
      <dgm:prSet presAssocID="{CF7999A9-1934-4E02-B40E-99ED904D32A5}" presName="sibTrans" presStyleLbl="sibTrans1D1" presStyleIdx="3" presStyleCnt="5"/>
      <dgm:spPr/>
    </dgm:pt>
    <dgm:pt modelId="{1873639E-E1F7-4054-9BAB-24613B51951A}" type="pres">
      <dgm:prSet presAssocID="{CF7999A9-1934-4E02-B40E-99ED904D32A5}" presName="connectorText" presStyleLbl="sibTrans1D1" presStyleIdx="3" presStyleCnt="5"/>
      <dgm:spPr/>
    </dgm:pt>
    <dgm:pt modelId="{914B116F-B878-4B35-928F-796CE168C2C5}" type="pres">
      <dgm:prSet presAssocID="{721D02CB-0C51-4D8B-A5AE-E113A30FD84D}" presName="node" presStyleLbl="node1" presStyleIdx="4" presStyleCnt="6">
        <dgm:presLayoutVars>
          <dgm:bulletEnabled val="1"/>
        </dgm:presLayoutVars>
      </dgm:prSet>
      <dgm:spPr/>
    </dgm:pt>
    <dgm:pt modelId="{9F7779CB-F2AE-4960-B1BE-CE10E694D104}" type="pres">
      <dgm:prSet presAssocID="{5A265974-F24A-49CB-90AC-BBCE0F34142E}" presName="sibTrans" presStyleLbl="sibTrans1D1" presStyleIdx="4" presStyleCnt="5"/>
      <dgm:spPr/>
    </dgm:pt>
    <dgm:pt modelId="{E82D2CDF-1620-49EB-ACA6-DC0C1B0AA125}" type="pres">
      <dgm:prSet presAssocID="{5A265974-F24A-49CB-90AC-BBCE0F34142E}" presName="connectorText" presStyleLbl="sibTrans1D1" presStyleIdx="4" presStyleCnt="5"/>
      <dgm:spPr/>
    </dgm:pt>
    <dgm:pt modelId="{45B2259A-906A-4E4C-BC7B-CBEB283B3770}" type="pres">
      <dgm:prSet presAssocID="{19383D1E-BF83-49DD-8CEB-03AA9648CCD8}" presName="node" presStyleLbl="node1" presStyleIdx="5" presStyleCnt="6">
        <dgm:presLayoutVars>
          <dgm:bulletEnabled val="1"/>
        </dgm:presLayoutVars>
      </dgm:prSet>
      <dgm:spPr/>
    </dgm:pt>
  </dgm:ptLst>
  <dgm:cxnLst>
    <dgm:cxn modelId="{6D518C0A-2739-41FD-93DF-2AED1D1517E1}" srcId="{27693D01-F2F9-4D62-B64D-468FA9FAC118}" destId="{62826A77-C9DA-4BEE-9BF5-F9E649E6CEE7}" srcOrd="2" destOrd="0" parTransId="{88FE8320-C530-4FB8-8018-AFCC7C31A835}" sibTransId="{085A28F7-8FBF-49F4-B9D1-16408FFEC778}"/>
    <dgm:cxn modelId="{3EB34B0F-2EF2-4394-912F-43EB54A6E8AA}" type="presOf" srcId="{46BF6BF1-13C2-43D9-8F9E-77598764CEA6}" destId="{9DA74BED-42AD-4553-9ABC-C874E481486F}" srcOrd="0" destOrd="0" presId="urn:microsoft.com/office/officeart/2016/7/layout/RepeatingBendingProcessNew"/>
    <dgm:cxn modelId="{7492172D-074C-4569-8F0E-56D2D7DBE062}" type="presOf" srcId="{C0D5E4EC-0795-4691-AB60-F79571253A8C}" destId="{4F900C3B-EB44-40F9-AEEF-2831643715F2}" srcOrd="0" destOrd="0" presId="urn:microsoft.com/office/officeart/2016/7/layout/RepeatingBendingProcessNew"/>
    <dgm:cxn modelId="{C8696532-E0E8-473C-847C-07D2E2AA91ED}" type="presOf" srcId="{62826A77-C9DA-4BEE-9BF5-F9E649E6CEE7}" destId="{38F7566B-FC7F-4639-AC47-DEB64B0412F5}" srcOrd="0" destOrd="0" presId="urn:microsoft.com/office/officeart/2016/7/layout/RepeatingBendingProcessNew"/>
    <dgm:cxn modelId="{05E2213E-EE7E-4706-A471-D3FF202BFDC2}" type="presOf" srcId="{721D02CB-0C51-4D8B-A5AE-E113A30FD84D}" destId="{914B116F-B878-4B35-928F-796CE168C2C5}" srcOrd="0" destOrd="0" presId="urn:microsoft.com/office/officeart/2016/7/layout/RepeatingBendingProcessNew"/>
    <dgm:cxn modelId="{8AAAB43F-7788-48DA-ACF1-93D9C47884C5}" srcId="{27693D01-F2F9-4D62-B64D-468FA9FAC118}" destId="{1B6E54A8-1068-4724-A6D3-D6B02B07ED3F}" srcOrd="0" destOrd="0" parTransId="{B2BB60A3-9030-4CFB-8F77-FB8DA71C46FA}" sibTransId="{ACFE5EAA-2259-4CD2-9DF0-F9C92A19E64B}"/>
    <dgm:cxn modelId="{5BEC395B-FCAD-429B-80CA-CA6A541DBC79}" type="presOf" srcId="{CF7999A9-1934-4E02-B40E-99ED904D32A5}" destId="{1873639E-E1F7-4054-9BAB-24613B51951A}" srcOrd="1" destOrd="0" presId="urn:microsoft.com/office/officeart/2016/7/layout/RepeatingBendingProcessNew"/>
    <dgm:cxn modelId="{4118775B-FF7F-4628-858F-9B38D10675F2}" type="presOf" srcId="{085A28F7-8FBF-49F4-B9D1-16408FFEC778}" destId="{002A4009-D669-41BF-BB7B-E85CEE8AA1B6}" srcOrd="1" destOrd="0" presId="urn:microsoft.com/office/officeart/2016/7/layout/RepeatingBendingProcessNew"/>
    <dgm:cxn modelId="{9A160745-5778-46F8-8688-13F1AC8FC8E7}" srcId="{27693D01-F2F9-4D62-B64D-468FA9FAC118}" destId="{C9955065-9BE9-4654-8645-35BA445FD207}" srcOrd="3" destOrd="0" parTransId="{D2A422A9-2978-4CCC-AD4C-5BA228499062}" sibTransId="{CF7999A9-1934-4E02-B40E-99ED904D32A5}"/>
    <dgm:cxn modelId="{36FA3D6A-0972-4B49-AFFB-95549FC01BAF}" srcId="{27693D01-F2F9-4D62-B64D-468FA9FAC118}" destId="{19383D1E-BF83-49DD-8CEB-03AA9648CCD8}" srcOrd="5" destOrd="0" parTransId="{F8B81773-FC8C-42A2-8432-59CC9574197E}" sibTransId="{A2B4EC41-8198-4D0B-9E26-0435497AA2C8}"/>
    <dgm:cxn modelId="{3C1E796C-1DAD-45CB-A7E4-4C93C5AAF7E3}" type="presOf" srcId="{27693D01-F2F9-4D62-B64D-468FA9FAC118}" destId="{F11C7C60-84F3-4008-A06E-3A628AFC5391}" srcOrd="0" destOrd="0" presId="urn:microsoft.com/office/officeart/2016/7/layout/RepeatingBendingProcessNew"/>
    <dgm:cxn modelId="{ADE6D757-A1FC-48A4-B191-E51DE3FA3E27}" type="presOf" srcId="{ACFE5EAA-2259-4CD2-9DF0-F9C92A19E64B}" destId="{29CAED11-10A2-4BC8-BD9A-19E7A76F7B98}" srcOrd="0" destOrd="0" presId="urn:microsoft.com/office/officeart/2016/7/layout/RepeatingBendingProcessNew"/>
    <dgm:cxn modelId="{74B2E58B-C2B5-4949-8E0B-DAC01F96CB2C}" srcId="{27693D01-F2F9-4D62-B64D-468FA9FAC118}" destId="{46BF6BF1-13C2-43D9-8F9E-77598764CEA6}" srcOrd="1" destOrd="0" parTransId="{CD025414-504B-4DA7-A0F9-27F4F80EDDB4}" sibTransId="{C0D5E4EC-0795-4691-AB60-F79571253A8C}"/>
    <dgm:cxn modelId="{C75FA892-652C-48CF-B758-68741CAF8E6F}" type="presOf" srcId="{C9955065-9BE9-4654-8645-35BA445FD207}" destId="{6486CA03-A523-4918-B2E4-51B27140DE56}" srcOrd="0" destOrd="0" presId="urn:microsoft.com/office/officeart/2016/7/layout/RepeatingBendingProcessNew"/>
    <dgm:cxn modelId="{3C2FF193-4643-463E-8110-10462C6436B0}" type="presOf" srcId="{5A265974-F24A-49CB-90AC-BBCE0F34142E}" destId="{E82D2CDF-1620-49EB-ACA6-DC0C1B0AA125}" srcOrd="1" destOrd="0" presId="urn:microsoft.com/office/officeart/2016/7/layout/RepeatingBendingProcessNew"/>
    <dgm:cxn modelId="{D85F3399-A1D8-4F5C-9B54-B575A54F5164}" type="presOf" srcId="{19383D1E-BF83-49DD-8CEB-03AA9648CCD8}" destId="{45B2259A-906A-4E4C-BC7B-CBEB283B3770}" srcOrd="0" destOrd="0" presId="urn:microsoft.com/office/officeart/2016/7/layout/RepeatingBendingProcessNew"/>
    <dgm:cxn modelId="{27AF9C9A-9AC4-4E69-AF0B-4F9A9BE4A140}" type="presOf" srcId="{5A265974-F24A-49CB-90AC-BBCE0F34142E}" destId="{9F7779CB-F2AE-4960-B1BE-CE10E694D104}" srcOrd="0" destOrd="0" presId="urn:microsoft.com/office/officeart/2016/7/layout/RepeatingBendingProcessNew"/>
    <dgm:cxn modelId="{4344C89C-0AB1-442D-90EE-C52DDDACE601}" type="presOf" srcId="{ACFE5EAA-2259-4CD2-9DF0-F9C92A19E64B}" destId="{E8175D1B-62E9-48B8-8F60-71CF8C4E198D}" srcOrd="1" destOrd="0" presId="urn:microsoft.com/office/officeart/2016/7/layout/RepeatingBendingProcessNew"/>
    <dgm:cxn modelId="{2B4239AE-63A3-4B06-8D8F-F9E492C9B41B}" type="presOf" srcId="{1B6E54A8-1068-4724-A6D3-D6B02B07ED3F}" destId="{24801A54-5132-43BF-85F1-4DB4329A5276}" srcOrd="0" destOrd="0" presId="urn:microsoft.com/office/officeart/2016/7/layout/RepeatingBendingProcessNew"/>
    <dgm:cxn modelId="{6908C4CA-B3A0-4B2F-80B8-0C321CC11DD6}" type="presOf" srcId="{CF7999A9-1934-4E02-B40E-99ED904D32A5}" destId="{9A4FCB50-7527-4E16-963D-1F53406A1EDD}" srcOrd="0" destOrd="0" presId="urn:microsoft.com/office/officeart/2016/7/layout/RepeatingBendingProcessNew"/>
    <dgm:cxn modelId="{08357ADD-568E-4932-B846-6B95AD1C81FB}" type="presOf" srcId="{C0D5E4EC-0795-4691-AB60-F79571253A8C}" destId="{77DD80E6-C71E-4CED-BAFA-E42FF3573992}" srcOrd="1" destOrd="0" presId="urn:microsoft.com/office/officeart/2016/7/layout/RepeatingBendingProcessNew"/>
    <dgm:cxn modelId="{74FE2DF4-2B88-4F6A-B1A5-8317638AF05E}" srcId="{27693D01-F2F9-4D62-B64D-468FA9FAC118}" destId="{721D02CB-0C51-4D8B-A5AE-E113A30FD84D}" srcOrd="4" destOrd="0" parTransId="{227C8851-69F3-4814-AAFC-097AD246A168}" sibTransId="{5A265974-F24A-49CB-90AC-BBCE0F34142E}"/>
    <dgm:cxn modelId="{5D7B46FA-815B-4BBC-B8ED-2D94E03E1F86}" type="presOf" srcId="{085A28F7-8FBF-49F4-B9D1-16408FFEC778}" destId="{55AA6D7B-15F7-461E-B84D-AC956F7E3204}" srcOrd="0" destOrd="0" presId="urn:microsoft.com/office/officeart/2016/7/layout/RepeatingBendingProcessNew"/>
    <dgm:cxn modelId="{5C0FC35E-0382-4B2D-B409-F659A5DDE347}" type="presParOf" srcId="{F11C7C60-84F3-4008-A06E-3A628AFC5391}" destId="{24801A54-5132-43BF-85F1-4DB4329A5276}" srcOrd="0" destOrd="0" presId="urn:microsoft.com/office/officeart/2016/7/layout/RepeatingBendingProcessNew"/>
    <dgm:cxn modelId="{2D8254FF-7C68-43B0-9EF8-DF4BD2B96902}" type="presParOf" srcId="{F11C7C60-84F3-4008-A06E-3A628AFC5391}" destId="{29CAED11-10A2-4BC8-BD9A-19E7A76F7B98}" srcOrd="1" destOrd="0" presId="urn:microsoft.com/office/officeart/2016/7/layout/RepeatingBendingProcessNew"/>
    <dgm:cxn modelId="{6057D09B-F4A8-405D-8F79-D5EFFEF82F92}" type="presParOf" srcId="{29CAED11-10A2-4BC8-BD9A-19E7A76F7B98}" destId="{E8175D1B-62E9-48B8-8F60-71CF8C4E198D}" srcOrd="0" destOrd="0" presId="urn:microsoft.com/office/officeart/2016/7/layout/RepeatingBendingProcessNew"/>
    <dgm:cxn modelId="{DA14F057-A5ED-4C62-812B-924D3702A879}" type="presParOf" srcId="{F11C7C60-84F3-4008-A06E-3A628AFC5391}" destId="{9DA74BED-42AD-4553-9ABC-C874E481486F}" srcOrd="2" destOrd="0" presId="urn:microsoft.com/office/officeart/2016/7/layout/RepeatingBendingProcessNew"/>
    <dgm:cxn modelId="{5394D3E4-DA3F-4DB6-928A-2206B8C062BA}" type="presParOf" srcId="{F11C7C60-84F3-4008-A06E-3A628AFC5391}" destId="{4F900C3B-EB44-40F9-AEEF-2831643715F2}" srcOrd="3" destOrd="0" presId="urn:microsoft.com/office/officeart/2016/7/layout/RepeatingBendingProcessNew"/>
    <dgm:cxn modelId="{38F3210E-4D82-47D9-8D7D-19D48CF201F7}" type="presParOf" srcId="{4F900C3B-EB44-40F9-AEEF-2831643715F2}" destId="{77DD80E6-C71E-4CED-BAFA-E42FF3573992}" srcOrd="0" destOrd="0" presId="urn:microsoft.com/office/officeart/2016/7/layout/RepeatingBendingProcessNew"/>
    <dgm:cxn modelId="{614B81D6-68B3-4BFD-B0AD-ADD56275E621}" type="presParOf" srcId="{F11C7C60-84F3-4008-A06E-3A628AFC5391}" destId="{38F7566B-FC7F-4639-AC47-DEB64B0412F5}" srcOrd="4" destOrd="0" presId="urn:microsoft.com/office/officeart/2016/7/layout/RepeatingBendingProcessNew"/>
    <dgm:cxn modelId="{A2E7AEC6-1425-4DD5-99DF-4006CDEE0557}" type="presParOf" srcId="{F11C7C60-84F3-4008-A06E-3A628AFC5391}" destId="{55AA6D7B-15F7-461E-B84D-AC956F7E3204}" srcOrd="5" destOrd="0" presId="urn:microsoft.com/office/officeart/2016/7/layout/RepeatingBendingProcessNew"/>
    <dgm:cxn modelId="{A5202390-B525-4A41-A6F5-0D11DE96A12B}" type="presParOf" srcId="{55AA6D7B-15F7-461E-B84D-AC956F7E3204}" destId="{002A4009-D669-41BF-BB7B-E85CEE8AA1B6}" srcOrd="0" destOrd="0" presId="urn:microsoft.com/office/officeart/2016/7/layout/RepeatingBendingProcessNew"/>
    <dgm:cxn modelId="{0F9B3576-7A02-4850-9451-1711AF5227D0}" type="presParOf" srcId="{F11C7C60-84F3-4008-A06E-3A628AFC5391}" destId="{6486CA03-A523-4918-B2E4-51B27140DE56}" srcOrd="6" destOrd="0" presId="urn:microsoft.com/office/officeart/2016/7/layout/RepeatingBendingProcessNew"/>
    <dgm:cxn modelId="{F608A786-4E0A-4D9E-AB35-B70D51696644}" type="presParOf" srcId="{F11C7C60-84F3-4008-A06E-3A628AFC5391}" destId="{9A4FCB50-7527-4E16-963D-1F53406A1EDD}" srcOrd="7" destOrd="0" presId="urn:microsoft.com/office/officeart/2016/7/layout/RepeatingBendingProcessNew"/>
    <dgm:cxn modelId="{FA1F971C-1B76-4DCB-AE35-8BF8CC7A08B6}" type="presParOf" srcId="{9A4FCB50-7527-4E16-963D-1F53406A1EDD}" destId="{1873639E-E1F7-4054-9BAB-24613B51951A}" srcOrd="0" destOrd="0" presId="urn:microsoft.com/office/officeart/2016/7/layout/RepeatingBendingProcessNew"/>
    <dgm:cxn modelId="{31B8CEF7-89DF-44DA-BB09-BE22CA3ED403}" type="presParOf" srcId="{F11C7C60-84F3-4008-A06E-3A628AFC5391}" destId="{914B116F-B878-4B35-928F-796CE168C2C5}" srcOrd="8" destOrd="0" presId="urn:microsoft.com/office/officeart/2016/7/layout/RepeatingBendingProcessNew"/>
    <dgm:cxn modelId="{4C643641-CD38-44F8-BF63-A7399FBBC40F}" type="presParOf" srcId="{F11C7C60-84F3-4008-A06E-3A628AFC5391}" destId="{9F7779CB-F2AE-4960-B1BE-CE10E694D104}" srcOrd="9" destOrd="0" presId="urn:microsoft.com/office/officeart/2016/7/layout/RepeatingBendingProcessNew"/>
    <dgm:cxn modelId="{B92C249D-16EA-4E41-8118-C41A3728D622}" type="presParOf" srcId="{9F7779CB-F2AE-4960-B1BE-CE10E694D104}" destId="{E82D2CDF-1620-49EB-ACA6-DC0C1B0AA125}" srcOrd="0" destOrd="0" presId="urn:microsoft.com/office/officeart/2016/7/layout/RepeatingBendingProcessNew"/>
    <dgm:cxn modelId="{57B1F3C6-6948-4708-9E2A-E23EBB3F6A2A}" type="presParOf" srcId="{F11C7C60-84F3-4008-A06E-3A628AFC5391}" destId="{45B2259A-906A-4E4C-BC7B-CBEB283B377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C90F5-987B-482B-88EE-522A2324E79A}">
      <dsp:nvSpPr>
        <dsp:cNvPr id="0" name=""/>
        <dsp:cNvSpPr/>
      </dsp:nvSpPr>
      <dsp:spPr>
        <a:xfrm>
          <a:off x="665196" y="286014"/>
          <a:ext cx="4020955" cy="4020955"/>
        </a:xfrm>
        <a:prstGeom prst="pie">
          <a:avLst>
            <a:gd name="adj1" fmla="val 16200000"/>
            <a:gd name="adj2" fmla="val 2052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Bembo"/>
            </a:rPr>
            <a:t>Processing Speed &amp; Result</a:t>
          </a:r>
          <a:endParaRPr lang="en-US" sz="2100" kern="1200"/>
        </a:p>
      </dsp:txBody>
      <dsp:txXfrm>
        <a:off x="2726415" y="886764"/>
        <a:ext cx="1364252" cy="933436"/>
      </dsp:txXfrm>
    </dsp:sp>
    <dsp:sp modelId="{B6F9AB74-0D08-4547-8A25-73FD4ED90FB8}">
      <dsp:nvSpPr>
        <dsp:cNvPr id="0" name=""/>
        <dsp:cNvSpPr/>
      </dsp:nvSpPr>
      <dsp:spPr>
        <a:xfrm>
          <a:off x="524463" y="479881"/>
          <a:ext cx="4020955" cy="4020955"/>
        </a:xfrm>
        <a:prstGeom prst="pie">
          <a:avLst>
            <a:gd name="adj1" fmla="val 20520000"/>
            <a:gd name="adj2" fmla="val 324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Bembo"/>
            </a:rPr>
            <a:t>Reduction in errors</a:t>
          </a:r>
          <a:endParaRPr lang="en-US" sz="2100" kern="1200"/>
        </a:p>
      </dsp:txBody>
      <dsp:txXfrm>
        <a:off x="3152445" y="2298885"/>
        <a:ext cx="1196713" cy="1010025"/>
      </dsp:txXfrm>
    </dsp:sp>
    <dsp:sp modelId="{05E1002D-1496-4F5D-8331-96DC56F14A80}">
      <dsp:nvSpPr>
        <dsp:cNvPr id="0" name=""/>
        <dsp:cNvSpPr/>
      </dsp:nvSpPr>
      <dsp:spPr>
        <a:xfrm>
          <a:off x="524463" y="479881"/>
          <a:ext cx="4020955" cy="4020955"/>
        </a:xfrm>
        <a:prstGeom prst="pie">
          <a:avLst>
            <a:gd name="adj1" fmla="val 3240000"/>
            <a:gd name="adj2" fmla="val 756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Bembo"/>
            </a:rPr>
            <a:t>Data Security</a:t>
          </a:r>
          <a:endParaRPr lang="en-US" sz="2100" kern="1200"/>
        </a:p>
      </dsp:txBody>
      <dsp:txXfrm>
        <a:off x="1816913" y="3495598"/>
        <a:ext cx="1436055" cy="861633"/>
      </dsp:txXfrm>
    </dsp:sp>
    <dsp:sp modelId="{4BAEB500-8F27-4D10-A793-642A67B2AE72}">
      <dsp:nvSpPr>
        <dsp:cNvPr id="0" name=""/>
        <dsp:cNvSpPr/>
      </dsp:nvSpPr>
      <dsp:spPr>
        <a:xfrm>
          <a:off x="524463" y="479881"/>
          <a:ext cx="4020955" cy="4020955"/>
        </a:xfrm>
        <a:prstGeom prst="pie">
          <a:avLst>
            <a:gd name="adj1" fmla="val 7560000"/>
            <a:gd name="adj2" fmla="val 1188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Bembo"/>
            </a:rPr>
            <a:t>Retrieving</a:t>
          </a:r>
          <a:r>
            <a:rPr lang="en-US" sz="2100" kern="1200"/>
            <a:t> ability</a:t>
          </a:r>
        </a:p>
      </dsp:txBody>
      <dsp:txXfrm>
        <a:off x="715937" y="2298885"/>
        <a:ext cx="1196713" cy="1010025"/>
      </dsp:txXfrm>
    </dsp:sp>
    <dsp:sp modelId="{90D70ABF-BE8A-47E3-A6D0-44156F175DEB}">
      <dsp:nvSpPr>
        <dsp:cNvPr id="0" name=""/>
        <dsp:cNvSpPr/>
      </dsp:nvSpPr>
      <dsp:spPr>
        <a:xfrm>
          <a:off x="524463" y="479881"/>
          <a:ext cx="4020955" cy="4020955"/>
        </a:xfrm>
        <a:prstGeom prst="pie">
          <a:avLst>
            <a:gd name="adj1" fmla="val 11880000"/>
            <a:gd name="adj2" fmla="val 162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Bembo"/>
            </a:rPr>
            <a:t>Improved Patient care</a:t>
          </a:r>
          <a:endParaRPr lang="en-US" sz="2100" kern="1200"/>
        </a:p>
      </dsp:txBody>
      <dsp:txXfrm>
        <a:off x="1110852" y="1092598"/>
        <a:ext cx="1364252" cy="933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D9C16-B418-49BA-9CB7-55A32ACB72BD}">
      <dsp:nvSpPr>
        <dsp:cNvPr id="0" name=""/>
        <dsp:cNvSpPr/>
      </dsp:nvSpPr>
      <dsp:spPr>
        <a:xfrm>
          <a:off x="2969" y="138006"/>
          <a:ext cx="2355502" cy="14133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*Enter patient Details</a:t>
          </a:r>
        </a:p>
      </dsp:txBody>
      <dsp:txXfrm>
        <a:off x="2969" y="138006"/>
        <a:ext cx="2355502" cy="1413301"/>
      </dsp:txXfrm>
    </dsp:sp>
    <dsp:sp modelId="{E3F558A1-9158-4DB8-8318-F14919F1CF73}">
      <dsp:nvSpPr>
        <dsp:cNvPr id="0" name=""/>
        <dsp:cNvSpPr/>
      </dsp:nvSpPr>
      <dsp:spPr>
        <a:xfrm>
          <a:off x="2594022" y="138006"/>
          <a:ext cx="2355502" cy="1413301"/>
        </a:xfrm>
        <a:prstGeom prst="rect">
          <a:avLst/>
        </a:prstGeom>
        <a:solidFill>
          <a:schemeClr val="accent5">
            <a:hueOff val="-143169"/>
            <a:satOff val="-620"/>
            <a:lumOff val="-16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Name </a:t>
          </a:r>
        </a:p>
      </dsp:txBody>
      <dsp:txXfrm>
        <a:off x="2594022" y="138006"/>
        <a:ext cx="2355502" cy="1413301"/>
      </dsp:txXfrm>
    </dsp:sp>
    <dsp:sp modelId="{22704F2C-E7F2-40C3-A913-7A8036976DCB}">
      <dsp:nvSpPr>
        <dsp:cNvPr id="0" name=""/>
        <dsp:cNvSpPr/>
      </dsp:nvSpPr>
      <dsp:spPr>
        <a:xfrm>
          <a:off x="5185075" y="138006"/>
          <a:ext cx="2355502" cy="1413301"/>
        </a:xfrm>
        <a:prstGeom prst="rect">
          <a:avLst/>
        </a:prstGeom>
        <a:solidFill>
          <a:schemeClr val="accent5">
            <a:hueOff val="-286338"/>
            <a:satOff val="-1241"/>
            <a:lumOff val="-33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Adress</a:t>
          </a:r>
        </a:p>
      </dsp:txBody>
      <dsp:txXfrm>
        <a:off x="5185075" y="138006"/>
        <a:ext cx="2355502" cy="1413301"/>
      </dsp:txXfrm>
    </dsp:sp>
    <dsp:sp modelId="{9D83C57D-C539-47C1-AF3C-52A7891E72D7}">
      <dsp:nvSpPr>
        <dsp:cNvPr id="0" name=""/>
        <dsp:cNvSpPr/>
      </dsp:nvSpPr>
      <dsp:spPr>
        <a:xfrm>
          <a:off x="7776128" y="138006"/>
          <a:ext cx="2355502" cy="1413301"/>
        </a:xfrm>
        <a:prstGeom prst="rect">
          <a:avLst/>
        </a:prstGeom>
        <a:solidFill>
          <a:schemeClr val="accent5">
            <a:hueOff val="-429508"/>
            <a:satOff val="-1861"/>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Disease</a:t>
          </a:r>
        </a:p>
      </dsp:txBody>
      <dsp:txXfrm>
        <a:off x="7776128" y="138006"/>
        <a:ext cx="2355502" cy="1413301"/>
      </dsp:txXfrm>
    </dsp:sp>
    <dsp:sp modelId="{DE05C1D9-0FEA-4FDB-AF3F-3917E75FC26A}">
      <dsp:nvSpPr>
        <dsp:cNvPr id="0" name=""/>
        <dsp:cNvSpPr/>
      </dsp:nvSpPr>
      <dsp:spPr>
        <a:xfrm>
          <a:off x="1298495" y="1786858"/>
          <a:ext cx="2355502" cy="1413301"/>
        </a:xfrm>
        <a:prstGeom prst="rect">
          <a:avLst/>
        </a:prstGeom>
        <a:solidFill>
          <a:schemeClr val="accent5">
            <a:hueOff val="-572677"/>
            <a:satOff val="-2481"/>
            <a:lumOff val="-67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Gender</a:t>
          </a:r>
        </a:p>
      </dsp:txBody>
      <dsp:txXfrm>
        <a:off x="1298495" y="1786858"/>
        <a:ext cx="2355502" cy="1413301"/>
      </dsp:txXfrm>
    </dsp:sp>
    <dsp:sp modelId="{86DC6A0A-E0E1-4153-BF64-B1FE64969829}">
      <dsp:nvSpPr>
        <dsp:cNvPr id="0" name=""/>
        <dsp:cNvSpPr/>
      </dsp:nvSpPr>
      <dsp:spPr>
        <a:xfrm>
          <a:off x="3889548" y="1786858"/>
          <a:ext cx="2355502" cy="1413301"/>
        </a:xfrm>
        <a:prstGeom prst="rect">
          <a:avLst/>
        </a:prstGeom>
        <a:solidFill>
          <a:schemeClr val="accent5">
            <a:hueOff val="-715846"/>
            <a:satOff val="-3102"/>
            <a:lumOff val="-84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Patient </a:t>
          </a:r>
          <a:r>
            <a:rPr lang="en-US" sz="3000" kern="1200">
              <a:latin typeface="Bembo"/>
            </a:rPr>
            <a:t>Describtion</a:t>
          </a:r>
          <a:endParaRPr lang="en-US" sz="3000" kern="1200"/>
        </a:p>
      </dsp:txBody>
      <dsp:txXfrm>
        <a:off x="3889548" y="1786858"/>
        <a:ext cx="2355502" cy="1413301"/>
      </dsp:txXfrm>
    </dsp:sp>
    <dsp:sp modelId="{4EB30EBF-4101-4B09-90BD-024308F905B4}">
      <dsp:nvSpPr>
        <dsp:cNvPr id="0" name=""/>
        <dsp:cNvSpPr/>
      </dsp:nvSpPr>
      <dsp:spPr>
        <a:xfrm>
          <a:off x="6480601" y="1786858"/>
          <a:ext cx="2355502" cy="1413301"/>
        </a:xfrm>
        <a:prstGeom prst="rect">
          <a:avLst/>
        </a:prstGeom>
        <a:solidFill>
          <a:schemeClr val="accent5">
            <a:hueOff val="-859015"/>
            <a:satOff val="-3722"/>
            <a:lumOff val="-1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Patient room</a:t>
          </a:r>
        </a:p>
      </dsp:txBody>
      <dsp:txXfrm>
        <a:off x="6480601" y="1786858"/>
        <a:ext cx="2355502" cy="14133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198DF-074E-4336-AF5A-D0147AACD518}">
      <dsp:nvSpPr>
        <dsp:cNvPr id="0" name=""/>
        <dsp:cNvSpPr/>
      </dsp:nvSpPr>
      <dsp:spPr>
        <a:xfrm>
          <a:off x="3226272" y="826163"/>
          <a:ext cx="635253" cy="91440"/>
        </a:xfrm>
        <a:custGeom>
          <a:avLst/>
          <a:gdLst/>
          <a:ahLst/>
          <a:cxnLst/>
          <a:rect l="0" t="0" r="0" b="0"/>
          <a:pathLst>
            <a:path>
              <a:moveTo>
                <a:pt x="0" y="45720"/>
              </a:moveTo>
              <a:lnTo>
                <a:pt x="238036" y="45720"/>
              </a:lnTo>
            </a:path>
            <a:path>
              <a:moveTo>
                <a:pt x="397217" y="45720"/>
              </a:moveTo>
              <a:lnTo>
                <a:pt x="63525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r>
            <a:rPr lang="en-US" sz="2000" kern="1200"/>
            <a:t>1</a:t>
          </a:r>
        </a:p>
      </dsp:txBody>
      <dsp:txXfrm>
        <a:off x="3464309" y="739648"/>
        <a:ext cx="159180" cy="264468"/>
      </dsp:txXfrm>
    </dsp:sp>
    <dsp:sp modelId="{4E4F8C70-DBF6-49DC-94F7-9738404E6647}">
      <dsp:nvSpPr>
        <dsp:cNvPr id="0" name=""/>
        <dsp:cNvSpPr/>
      </dsp:nvSpPr>
      <dsp:spPr>
        <a:xfrm>
          <a:off x="333057" y="3378"/>
          <a:ext cx="2895015" cy="173700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58" tIns="148905" rIns="141858" bIns="148905" numCol="1" spcCol="1270" anchor="ctr" anchorCtr="0">
          <a:noAutofit/>
        </a:bodyPr>
        <a:lstStyle/>
        <a:p>
          <a:pPr marL="0" lvl="0" indent="0" algn="ctr" defTabSz="1066800" rtl="0">
            <a:lnSpc>
              <a:spcPct val="90000"/>
            </a:lnSpc>
            <a:spcBef>
              <a:spcPct val="0"/>
            </a:spcBef>
            <a:spcAft>
              <a:spcPct val="35000"/>
            </a:spcAft>
            <a:buNone/>
          </a:pPr>
          <a:r>
            <a:rPr lang="en-US" sz="2400" kern="1200"/>
            <a:t>Step </a:t>
          </a:r>
          <a:r>
            <a:rPr lang="en-US" sz="2400" kern="1200">
              <a:latin typeface="Bembo"/>
            </a:rPr>
            <a:t>1 : start </a:t>
          </a:r>
        </a:p>
      </dsp:txBody>
      <dsp:txXfrm>
        <a:off x="333057" y="3378"/>
        <a:ext cx="2895015" cy="1737009"/>
      </dsp:txXfrm>
    </dsp:sp>
    <dsp:sp modelId="{62E3EA17-E0CE-4051-BE8C-E0ECEB59437E}">
      <dsp:nvSpPr>
        <dsp:cNvPr id="0" name=""/>
        <dsp:cNvSpPr/>
      </dsp:nvSpPr>
      <dsp:spPr>
        <a:xfrm>
          <a:off x="6787141" y="826163"/>
          <a:ext cx="635253" cy="91440"/>
        </a:xfrm>
        <a:custGeom>
          <a:avLst/>
          <a:gdLst/>
          <a:ahLst/>
          <a:cxnLst/>
          <a:rect l="0" t="0" r="0" b="0"/>
          <a:pathLst>
            <a:path>
              <a:moveTo>
                <a:pt x="0" y="45720"/>
              </a:moveTo>
              <a:lnTo>
                <a:pt x="635253" y="45720"/>
              </a:lnTo>
            </a:path>
          </a:pathLst>
        </a:custGeom>
        <a:noFill/>
        <a:ln w="6350" cap="flat" cmpd="sng" algn="ctr">
          <a:solidFill>
            <a:schemeClr val="accent2">
              <a:hueOff val="-6838867"/>
              <a:satOff val="5085"/>
              <a:lumOff val="65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8122" y="868553"/>
        <a:ext cx="33292" cy="6658"/>
      </dsp:txXfrm>
    </dsp:sp>
    <dsp:sp modelId="{3070648D-AA67-4719-9C09-AED0819F02B9}">
      <dsp:nvSpPr>
        <dsp:cNvPr id="0" name=""/>
        <dsp:cNvSpPr/>
      </dsp:nvSpPr>
      <dsp:spPr>
        <a:xfrm>
          <a:off x="3893926" y="3378"/>
          <a:ext cx="2895015" cy="1737009"/>
        </a:xfrm>
        <a:prstGeom prst="rect">
          <a:avLst/>
        </a:prstGeom>
        <a:solidFill>
          <a:schemeClr val="accent2">
            <a:hueOff val="-5129150"/>
            <a:satOff val="3814"/>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58" tIns="148905" rIns="141858" bIns="148905"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Bembo"/>
            </a:rPr>
            <a:t>Step</a:t>
          </a:r>
          <a:r>
            <a:rPr lang="en-US" sz="2400" kern="1200"/>
            <a:t> </a:t>
          </a:r>
          <a:r>
            <a:rPr lang="en-US" sz="2400" kern="1200">
              <a:latin typeface="Bembo"/>
            </a:rPr>
            <a:t>2 : declaring</a:t>
          </a:r>
          <a:r>
            <a:rPr lang="en-US" sz="2400" kern="1200"/>
            <a:t> Data from type of struct </a:t>
          </a:r>
        </a:p>
      </dsp:txBody>
      <dsp:txXfrm>
        <a:off x="3893926" y="3378"/>
        <a:ext cx="2895015" cy="1737009"/>
      </dsp:txXfrm>
    </dsp:sp>
    <dsp:sp modelId="{A8289982-9920-41D8-89F4-451A2C493E61}">
      <dsp:nvSpPr>
        <dsp:cNvPr id="0" name=""/>
        <dsp:cNvSpPr/>
      </dsp:nvSpPr>
      <dsp:spPr>
        <a:xfrm>
          <a:off x="1780564" y="1738587"/>
          <a:ext cx="7121738" cy="635253"/>
        </a:xfrm>
        <a:custGeom>
          <a:avLst/>
          <a:gdLst/>
          <a:ahLst/>
          <a:cxnLst/>
          <a:rect l="0" t="0" r="0" b="0"/>
          <a:pathLst>
            <a:path>
              <a:moveTo>
                <a:pt x="7121738" y="0"/>
              </a:moveTo>
              <a:lnTo>
                <a:pt x="7121738" y="334726"/>
              </a:lnTo>
              <a:lnTo>
                <a:pt x="0" y="334726"/>
              </a:lnTo>
              <a:lnTo>
                <a:pt x="0" y="635253"/>
              </a:lnTo>
            </a:path>
          </a:pathLst>
        </a:custGeom>
        <a:noFill/>
        <a:ln w="6350" cap="flat" cmpd="sng" algn="ctr">
          <a:solidFill>
            <a:schemeClr val="accent2">
              <a:hueOff val="-13677733"/>
              <a:satOff val="10170"/>
              <a:lumOff val="13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r>
            <a:rPr lang="en-US" sz="2000" kern="1200"/>
            <a:t>3</a:t>
          </a:r>
        </a:p>
      </dsp:txBody>
      <dsp:txXfrm>
        <a:off x="5162614" y="1923980"/>
        <a:ext cx="357639" cy="264468"/>
      </dsp:txXfrm>
    </dsp:sp>
    <dsp:sp modelId="{45E653AC-F59D-4260-9B42-DD0D2848BB9C}">
      <dsp:nvSpPr>
        <dsp:cNvPr id="0" name=""/>
        <dsp:cNvSpPr/>
      </dsp:nvSpPr>
      <dsp:spPr>
        <a:xfrm>
          <a:off x="7454795" y="3378"/>
          <a:ext cx="2895015" cy="1737009"/>
        </a:xfrm>
        <a:prstGeom prst="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58" tIns="148905" rIns="141858" bIns="148905" numCol="1" spcCol="1270" anchor="ctr" anchorCtr="0">
          <a:noAutofit/>
        </a:bodyPr>
        <a:lstStyle/>
        <a:p>
          <a:pPr marL="0" lvl="0" indent="0" algn="ctr" defTabSz="1066800" rtl="0">
            <a:lnSpc>
              <a:spcPct val="90000"/>
            </a:lnSpc>
            <a:spcBef>
              <a:spcPct val="0"/>
            </a:spcBef>
            <a:spcAft>
              <a:spcPct val="35000"/>
            </a:spcAft>
            <a:buNone/>
          </a:pPr>
          <a:r>
            <a:rPr lang="en-US" sz="2400" kern="1200"/>
            <a:t>Step </a:t>
          </a:r>
          <a:r>
            <a:rPr lang="en-US" sz="2400" kern="1200">
              <a:latin typeface="Bembo"/>
            </a:rPr>
            <a:t>3 : declaring</a:t>
          </a:r>
          <a:r>
            <a:rPr lang="en-US" sz="2400" kern="1200"/>
            <a:t> a node from type of struct </a:t>
          </a:r>
        </a:p>
      </dsp:txBody>
      <dsp:txXfrm>
        <a:off x="7454795" y="3378"/>
        <a:ext cx="2895015" cy="1737009"/>
      </dsp:txXfrm>
    </dsp:sp>
    <dsp:sp modelId="{55F4D835-A488-452D-915C-26F88EC45D40}">
      <dsp:nvSpPr>
        <dsp:cNvPr id="0" name=""/>
        <dsp:cNvSpPr/>
      </dsp:nvSpPr>
      <dsp:spPr>
        <a:xfrm>
          <a:off x="3226272" y="3229025"/>
          <a:ext cx="635253" cy="91440"/>
        </a:xfrm>
        <a:custGeom>
          <a:avLst/>
          <a:gdLst/>
          <a:ahLst/>
          <a:cxnLst/>
          <a:rect l="0" t="0" r="0" b="0"/>
          <a:pathLst>
            <a:path>
              <a:moveTo>
                <a:pt x="0" y="45720"/>
              </a:moveTo>
              <a:lnTo>
                <a:pt x="238036" y="45719"/>
              </a:lnTo>
            </a:path>
            <a:path>
              <a:moveTo>
                <a:pt x="397217" y="45719"/>
              </a:moveTo>
              <a:lnTo>
                <a:pt x="635253" y="45720"/>
              </a:lnTo>
            </a:path>
          </a:pathLst>
        </a:custGeom>
        <a:noFill/>
        <a:ln w="6350" cap="flat" cmpd="sng" algn="ctr">
          <a:solidFill>
            <a:schemeClr val="accent2">
              <a:hueOff val="-20516600"/>
              <a:satOff val="15255"/>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r>
            <a:rPr lang="en-US" sz="2000" kern="1200"/>
            <a:t>4</a:t>
          </a:r>
        </a:p>
      </dsp:txBody>
      <dsp:txXfrm>
        <a:off x="3464309" y="3142511"/>
        <a:ext cx="159180" cy="264468"/>
      </dsp:txXfrm>
    </dsp:sp>
    <dsp:sp modelId="{9BFEE6B1-EC9C-4D2E-8515-3CECBAD269D2}">
      <dsp:nvSpPr>
        <dsp:cNvPr id="0" name=""/>
        <dsp:cNvSpPr/>
      </dsp:nvSpPr>
      <dsp:spPr>
        <a:xfrm>
          <a:off x="333057" y="2406241"/>
          <a:ext cx="2895015" cy="1737009"/>
        </a:xfrm>
        <a:prstGeom prst="rect">
          <a:avLst/>
        </a:prstGeom>
        <a:solidFill>
          <a:schemeClr val="accent2">
            <a:hueOff val="-15387449"/>
            <a:satOff val="11441"/>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58" tIns="148905" rIns="141858" bIns="148905" numCol="1" spcCol="1270" anchor="ctr" anchorCtr="0">
          <a:noAutofit/>
        </a:bodyPr>
        <a:lstStyle/>
        <a:p>
          <a:pPr marL="0" lvl="0" indent="0" algn="ctr" defTabSz="1066800" rtl="0">
            <a:lnSpc>
              <a:spcPct val="90000"/>
            </a:lnSpc>
            <a:spcBef>
              <a:spcPct val="0"/>
            </a:spcBef>
            <a:spcAft>
              <a:spcPct val="35000"/>
            </a:spcAft>
            <a:buNone/>
          </a:pPr>
          <a:r>
            <a:rPr lang="en-US" sz="2400" kern="1200"/>
            <a:t>Step </a:t>
          </a:r>
          <a:r>
            <a:rPr lang="en-US" sz="2400" kern="1200">
              <a:latin typeface="Bembo"/>
            </a:rPr>
            <a:t>4 : Define</a:t>
          </a:r>
          <a:r>
            <a:rPr lang="en-US" sz="2400" kern="1200"/>
            <a:t> function type of data ( input patients ) to insert patients data</a:t>
          </a:r>
        </a:p>
      </dsp:txBody>
      <dsp:txXfrm>
        <a:off x="333057" y="2406241"/>
        <a:ext cx="2895015" cy="1737009"/>
      </dsp:txXfrm>
    </dsp:sp>
    <dsp:sp modelId="{3513E3E1-B39A-4C8B-80E4-0E3734652FA1}">
      <dsp:nvSpPr>
        <dsp:cNvPr id="0" name=""/>
        <dsp:cNvSpPr/>
      </dsp:nvSpPr>
      <dsp:spPr>
        <a:xfrm>
          <a:off x="3893926" y="2406241"/>
          <a:ext cx="2895015" cy="1737009"/>
        </a:xfrm>
        <a:prstGeom prst="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858" tIns="148905" rIns="141858" bIns="148905" numCol="1" spcCol="1270" anchor="t" anchorCtr="0">
          <a:noAutofit/>
        </a:bodyPr>
        <a:lstStyle/>
        <a:p>
          <a:pPr marL="0" lvl="0" indent="0" algn="l" defTabSz="1066800" rtl="0">
            <a:lnSpc>
              <a:spcPct val="90000"/>
            </a:lnSpc>
            <a:spcBef>
              <a:spcPct val="0"/>
            </a:spcBef>
            <a:spcAft>
              <a:spcPct val="35000"/>
            </a:spcAft>
            <a:buNone/>
          </a:pPr>
          <a:r>
            <a:rPr lang="en-US" sz="2400" kern="1200"/>
            <a:t>Step </a:t>
          </a:r>
          <a:r>
            <a:rPr lang="en-US" sz="2400" kern="1200">
              <a:latin typeface="Bembo"/>
            </a:rPr>
            <a:t>5 : void</a:t>
          </a:r>
          <a:r>
            <a:rPr lang="en-US" sz="2400" kern="1200"/>
            <a:t> function to delete patients by name</a:t>
          </a:r>
        </a:p>
        <a:p>
          <a:pPr marL="171450" lvl="1" indent="-171450" algn="l" defTabSz="844550" rtl="0">
            <a:lnSpc>
              <a:spcPct val="90000"/>
            </a:lnSpc>
            <a:spcBef>
              <a:spcPct val="0"/>
            </a:spcBef>
            <a:spcAft>
              <a:spcPct val="15000"/>
            </a:spcAft>
            <a:buChar char="•"/>
          </a:pPr>
          <a:endParaRPr lang="en-US" sz="1900" kern="1200"/>
        </a:p>
      </dsp:txBody>
      <dsp:txXfrm>
        <a:off x="3893926" y="2406241"/>
        <a:ext cx="2895015" cy="17370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AED11-10A2-4BC8-BD9A-19E7A76F7B98}">
      <dsp:nvSpPr>
        <dsp:cNvPr id="0" name=""/>
        <dsp:cNvSpPr/>
      </dsp:nvSpPr>
      <dsp:spPr>
        <a:xfrm>
          <a:off x="3143686" y="744805"/>
          <a:ext cx="574902" cy="91440"/>
        </a:xfrm>
        <a:custGeom>
          <a:avLst/>
          <a:gdLst/>
          <a:ahLst/>
          <a:cxnLst/>
          <a:rect l="0" t="0" r="0" b="0"/>
          <a:pathLst>
            <a:path>
              <a:moveTo>
                <a:pt x="0" y="45720"/>
              </a:moveTo>
              <a:lnTo>
                <a:pt x="230685" y="45719"/>
              </a:lnTo>
            </a:path>
            <a:path>
              <a:moveTo>
                <a:pt x="344217" y="45719"/>
              </a:moveTo>
              <a:lnTo>
                <a:pt x="57490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a:t>1</a:t>
          </a:r>
        </a:p>
      </dsp:txBody>
      <dsp:txXfrm>
        <a:off x="3374372" y="698186"/>
        <a:ext cx="113531" cy="184678"/>
      </dsp:txXfrm>
    </dsp:sp>
    <dsp:sp modelId="{24801A54-5132-43BF-85F1-4DB4329A5276}">
      <dsp:nvSpPr>
        <dsp:cNvPr id="0" name=""/>
        <dsp:cNvSpPr/>
      </dsp:nvSpPr>
      <dsp:spPr>
        <a:xfrm>
          <a:off x="512866" y="739"/>
          <a:ext cx="2632620" cy="15795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001" tIns="135409" rIns="129001" bIns="135409" numCol="1" spcCol="1270" anchor="ctr" anchorCtr="0">
          <a:noAutofit/>
        </a:bodyPr>
        <a:lstStyle/>
        <a:p>
          <a:pPr marL="0" lvl="0" indent="0" algn="ctr" defTabSz="800100" rtl="0">
            <a:lnSpc>
              <a:spcPct val="90000"/>
            </a:lnSpc>
            <a:spcBef>
              <a:spcPct val="0"/>
            </a:spcBef>
            <a:spcAft>
              <a:spcPct val="35000"/>
            </a:spcAft>
            <a:buNone/>
          </a:pPr>
          <a:r>
            <a:rPr lang="en-US" sz="1800" kern="1200"/>
            <a:t>Step 6</a:t>
          </a:r>
          <a:r>
            <a:rPr lang="en-US" sz="1800" kern="1200">
              <a:latin typeface="Bembo"/>
            </a:rPr>
            <a:t> </a:t>
          </a:r>
          <a:r>
            <a:rPr lang="en-US" sz="1800" kern="1200"/>
            <a:t>:</a:t>
          </a:r>
          <a:r>
            <a:rPr lang="en-US" sz="1800" kern="1200">
              <a:latin typeface="Bembo"/>
            </a:rPr>
            <a:t> </a:t>
          </a:r>
          <a:r>
            <a:rPr lang="en-US" sz="1800" kern="1200"/>
            <a:t>2 functions pointed by node ( Search list ) to search for patients by name then give us his location</a:t>
          </a:r>
          <a:endParaRPr lang="en-US" sz="1800" kern="1200">
            <a:latin typeface="Bembo"/>
          </a:endParaRPr>
        </a:p>
      </dsp:txBody>
      <dsp:txXfrm>
        <a:off x="512866" y="739"/>
        <a:ext cx="2632620" cy="1579572"/>
      </dsp:txXfrm>
    </dsp:sp>
    <dsp:sp modelId="{4F900C3B-EB44-40F9-AEEF-2831643715F2}">
      <dsp:nvSpPr>
        <dsp:cNvPr id="0" name=""/>
        <dsp:cNvSpPr/>
      </dsp:nvSpPr>
      <dsp:spPr>
        <a:xfrm>
          <a:off x="6381810" y="744805"/>
          <a:ext cx="574902" cy="91440"/>
        </a:xfrm>
        <a:custGeom>
          <a:avLst/>
          <a:gdLst/>
          <a:ahLst/>
          <a:cxnLst/>
          <a:rect l="0" t="0" r="0" b="0"/>
          <a:pathLst>
            <a:path>
              <a:moveTo>
                <a:pt x="0" y="45720"/>
              </a:moveTo>
              <a:lnTo>
                <a:pt x="230685" y="45719"/>
              </a:lnTo>
            </a:path>
            <a:path>
              <a:moveTo>
                <a:pt x="344217" y="45719"/>
              </a:moveTo>
              <a:lnTo>
                <a:pt x="57490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a:t>2</a:t>
          </a:r>
        </a:p>
      </dsp:txBody>
      <dsp:txXfrm>
        <a:off x="6612495" y="698186"/>
        <a:ext cx="113531" cy="184678"/>
      </dsp:txXfrm>
    </dsp:sp>
    <dsp:sp modelId="{9DA74BED-42AD-4553-9ABC-C874E481486F}">
      <dsp:nvSpPr>
        <dsp:cNvPr id="0" name=""/>
        <dsp:cNvSpPr/>
      </dsp:nvSpPr>
      <dsp:spPr>
        <a:xfrm>
          <a:off x="3750989" y="739"/>
          <a:ext cx="2632620" cy="15795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001" tIns="135409" rIns="129001" bIns="135409" numCol="1" spcCol="1270" anchor="ctr" anchorCtr="0">
          <a:noAutofit/>
        </a:bodyPr>
        <a:lstStyle/>
        <a:p>
          <a:pPr marL="0" lvl="0" indent="0" algn="ctr" defTabSz="800100">
            <a:lnSpc>
              <a:spcPct val="90000"/>
            </a:lnSpc>
            <a:spcBef>
              <a:spcPct val="0"/>
            </a:spcBef>
            <a:spcAft>
              <a:spcPct val="35000"/>
            </a:spcAft>
            <a:buNone/>
          </a:pPr>
          <a:r>
            <a:rPr lang="en-US" sz="1800" kern="1200"/>
            <a:t>Step 7 : integer function  ( List length ) to count number of patients in our system and give us numbers of patients </a:t>
          </a:r>
        </a:p>
      </dsp:txBody>
      <dsp:txXfrm>
        <a:off x="3750989" y="739"/>
        <a:ext cx="2632620" cy="1579572"/>
      </dsp:txXfrm>
    </dsp:sp>
    <dsp:sp modelId="{55AA6D7B-15F7-461E-B84D-AC956F7E3204}">
      <dsp:nvSpPr>
        <dsp:cNvPr id="0" name=""/>
        <dsp:cNvSpPr/>
      </dsp:nvSpPr>
      <dsp:spPr>
        <a:xfrm>
          <a:off x="1829176" y="1578512"/>
          <a:ext cx="6476246" cy="574902"/>
        </a:xfrm>
        <a:custGeom>
          <a:avLst/>
          <a:gdLst/>
          <a:ahLst/>
          <a:cxnLst/>
          <a:rect l="0" t="0" r="0" b="0"/>
          <a:pathLst>
            <a:path>
              <a:moveTo>
                <a:pt x="6476246" y="0"/>
              </a:moveTo>
              <a:lnTo>
                <a:pt x="6476246" y="304551"/>
              </a:lnTo>
              <a:lnTo>
                <a:pt x="0" y="304551"/>
              </a:lnTo>
              <a:lnTo>
                <a:pt x="0" y="574902"/>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a:t>3</a:t>
          </a:r>
        </a:p>
      </dsp:txBody>
      <dsp:txXfrm>
        <a:off x="4904687" y="1773624"/>
        <a:ext cx="325224" cy="184678"/>
      </dsp:txXfrm>
    </dsp:sp>
    <dsp:sp modelId="{38F7566B-FC7F-4639-AC47-DEB64B0412F5}">
      <dsp:nvSpPr>
        <dsp:cNvPr id="0" name=""/>
        <dsp:cNvSpPr/>
      </dsp:nvSpPr>
      <dsp:spPr>
        <a:xfrm>
          <a:off x="6989113" y="739"/>
          <a:ext cx="2632620" cy="15795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001" tIns="135409" rIns="129001" bIns="135409" numCol="1" spcCol="1270" anchor="ctr" anchorCtr="0">
          <a:noAutofit/>
        </a:bodyPr>
        <a:lstStyle/>
        <a:p>
          <a:pPr marL="0" lvl="0" indent="0" algn="ctr" defTabSz="800100">
            <a:lnSpc>
              <a:spcPct val="90000"/>
            </a:lnSpc>
            <a:spcBef>
              <a:spcPct val="0"/>
            </a:spcBef>
            <a:spcAft>
              <a:spcPct val="35000"/>
            </a:spcAft>
            <a:buNone/>
          </a:pPr>
          <a:r>
            <a:rPr lang="en-US" sz="1800" kern="1200"/>
            <a:t>Step 8 : void function ( Print linked list ) to return patients data </a:t>
          </a:r>
        </a:p>
      </dsp:txBody>
      <dsp:txXfrm>
        <a:off x="6989113" y="739"/>
        <a:ext cx="2632620" cy="1579572"/>
      </dsp:txXfrm>
    </dsp:sp>
    <dsp:sp modelId="{9A4FCB50-7527-4E16-963D-1F53406A1EDD}">
      <dsp:nvSpPr>
        <dsp:cNvPr id="0" name=""/>
        <dsp:cNvSpPr/>
      </dsp:nvSpPr>
      <dsp:spPr>
        <a:xfrm>
          <a:off x="3143686" y="2929881"/>
          <a:ext cx="574902" cy="91440"/>
        </a:xfrm>
        <a:custGeom>
          <a:avLst/>
          <a:gdLst/>
          <a:ahLst/>
          <a:cxnLst/>
          <a:rect l="0" t="0" r="0" b="0"/>
          <a:pathLst>
            <a:path>
              <a:moveTo>
                <a:pt x="0" y="45720"/>
              </a:moveTo>
              <a:lnTo>
                <a:pt x="230685" y="45719"/>
              </a:lnTo>
            </a:path>
            <a:path>
              <a:moveTo>
                <a:pt x="344217" y="45719"/>
              </a:moveTo>
              <a:lnTo>
                <a:pt x="57490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a:t>4</a:t>
          </a:r>
        </a:p>
      </dsp:txBody>
      <dsp:txXfrm>
        <a:off x="3374372" y="2883261"/>
        <a:ext cx="113531" cy="184678"/>
      </dsp:txXfrm>
    </dsp:sp>
    <dsp:sp modelId="{6486CA03-A523-4918-B2E4-51B27140DE56}">
      <dsp:nvSpPr>
        <dsp:cNvPr id="0" name=""/>
        <dsp:cNvSpPr/>
      </dsp:nvSpPr>
      <dsp:spPr>
        <a:xfrm>
          <a:off x="512866" y="2185814"/>
          <a:ext cx="2632620" cy="15795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001" tIns="135409" rIns="129001" bIns="135409" numCol="1" spcCol="1270" anchor="ctr" anchorCtr="0">
          <a:noAutofit/>
        </a:bodyPr>
        <a:lstStyle/>
        <a:p>
          <a:pPr marL="0" lvl="0" indent="0" algn="ctr" defTabSz="800100">
            <a:lnSpc>
              <a:spcPct val="90000"/>
            </a:lnSpc>
            <a:spcBef>
              <a:spcPct val="0"/>
            </a:spcBef>
            <a:spcAft>
              <a:spcPct val="35000"/>
            </a:spcAft>
            <a:buNone/>
          </a:pPr>
          <a:r>
            <a:rPr lang="en-US" sz="1800" kern="1200"/>
            <a:t>Step 9 : 2 void functions ( change node ) to change name of patients </a:t>
          </a:r>
        </a:p>
      </dsp:txBody>
      <dsp:txXfrm>
        <a:off x="512866" y="2185814"/>
        <a:ext cx="2632620" cy="1579572"/>
      </dsp:txXfrm>
    </dsp:sp>
    <dsp:sp modelId="{9F7779CB-F2AE-4960-B1BE-CE10E694D104}">
      <dsp:nvSpPr>
        <dsp:cNvPr id="0" name=""/>
        <dsp:cNvSpPr/>
      </dsp:nvSpPr>
      <dsp:spPr>
        <a:xfrm>
          <a:off x="6381810" y="2929881"/>
          <a:ext cx="574902" cy="91440"/>
        </a:xfrm>
        <a:custGeom>
          <a:avLst/>
          <a:gdLst/>
          <a:ahLst/>
          <a:cxnLst/>
          <a:rect l="0" t="0" r="0" b="0"/>
          <a:pathLst>
            <a:path>
              <a:moveTo>
                <a:pt x="0" y="45720"/>
              </a:moveTo>
              <a:lnTo>
                <a:pt x="57490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54124" y="2972573"/>
        <a:ext cx="30275" cy="6055"/>
      </dsp:txXfrm>
    </dsp:sp>
    <dsp:sp modelId="{914B116F-B878-4B35-928F-796CE168C2C5}">
      <dsp:nvSpPr>
        <dsp:cNvPr id="0" name=""/>
        <dsp:cNvSpPr/>
      </dsp:nvSpPr>
      <dsp:spPr>
        <a:xfrm>
          <a:off x="3750989" y="2185814"/>
          <a:ext cx="2632620" cy="15795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001" tIns="135409" rIns="129001" bIns="135409" numCol="1" spcCol="1270" anchor="ctr" anchorCtr="0">
          <a:noAutofit/>
        </a:bodyPr>
        <a:lstStyle/>
        <a:p>
          <a:pPr marL="0" lvl="0" indent="0" algn="ctr" defTabSz="800100">
            <a:lnSpc>
              <a:spcPct val="90000"/>
            </a:lnSpc>
            <a:spcBef>
              <a:spcPct val="0"/>
            </a:spcBef>
            <a:spcAft>
              <a:spcPct val="35000"/>
            </a:spcAft>
            <a:buNone/>
          </a:pPr>
          <a:r>
            <a:rPr lang="en-US" sz="1800" kern="1200"/>
            <a:t>Step 10 : function pointed by node ( insert front ) to add patients data at the first of the list</a:t>
          </a:r>
        </a:p>
      </dsp:txBody>
      <dsp:txXfrm>
        <a:off x="3750989" y="2185814"/>
        <a:ext cx="2632620" cy="1579572"/>
      </dsp:txXfrm>
    </dsp:sp>
    <dsp:sp modelId="{45B2259A-906A-4E4C-BC7B-CBEB283B3770}">
      <dsp:nvSpPr>
        <dsp:cNvPr id="0" name=""/>
        <dsp:cNvSpPr/>
      </dsp:nvSpPr>
      <dsp:spPr>
        <a:xfrm>
          <a:off x="6989113" y="2185814"/>
          <a:ext cx="2632620" cy="15795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001" tIns="135409" rIns="129001" bIns="135409" numCol="1" spcCol="1270" anchor="ctr" anchorCtr="0">
          <a:noAutofit/>
        </a:bodyPr>
        <a:lstStyle/>
        <a:p>
          <a:pPr marL="0" lvl="0" indent="0" algn="ctr" defTabSz="800100" rtl="0">
            <a:lnSpc>
              <a:spcPct val="90000"/>
            </a:lnSpc>
            <a:spcBef>
              <a:spcPct val="0"/>
            </a:spcBef>
            <a:spcAft>
              <a:spcPct val="35000"/>
            </a:spcAft>
            <a:buNone/>
          </a:pPr>
          <a:r>
            <a:rPr lang="en-US" sz="1800" kern="1200">
              <a:latin typeface="Bembo"/>
            </a:rPr>
            <a:t>Step 11 :  Stop</a:t>
          </a:r>
        </a:p>
      </dsp:txBody>
      <dsp:txXfrm>
        <a:off x="6989113" y="2185814"/>
        <a:ext cx="2632620" cy="1579572"/>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147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5715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0592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0515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358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6946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306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983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7761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8961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1/16/2022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4541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1/16/2022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68915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42270" y="1188720"/>
            <a:ext cx="7512147" cy="1955405"/>
          </a:xfrm>
        </p:spPr>
        <p:txBody>
          <a:bodyPr>
            <a:normAutofit/>
          </a:bodyPr>
          <a:lstStyle/>
          <a:p>
            <a:r>
              <a:rPr lang="en-US" b="1" cap="all">
                <a:ea typeface="+mj-lt"/>
                <a:cs typeface="+mj-lt"/>
              </a:rPr>
              <a:t>Hospital management system</a:t>
            </a:r>
            <a:endParaRPr lang="en-US">
              <a:ea typeface="+mj-lt"/>
              <a:cs typeface="+mj-lt"/>
            </a:endParaRPr>
          </a:p>
          <a:p>
            <a:endParaRPr lang="en-US">
              <a:cs typeface="Calibri Light"/>
            </a:endParaRPr>
          </a:p>
        </p:txBody>
      </p:sp>
      <p:sp>
        <p:nvSpPr>
          <p:cNvPr id="3" name="Subtitle 2"/>
          <p:cNvSpPr>
            <a:spLocks noGrp="1"/>
          </p:cNvSpPr>
          <p:nvPr>
            <p:ph type="subTitle" idx="1"/>
          </p:nvPr>
        </p:nvSpPr>
        <p:spPr>
          <a:xfrm>
            <a:off x="1044173" y="4415125"/>
            <a:ext cx="10151316" cy="2616232"/>
          </a:xfrm>
        </p:spPr>
        <p:txBody>
          <a:bodyPr anchor="t">
            <a:normAutofit/>
          </a:bodyPr>
          <a:lstStyle/>
          <a:p>
            <a:pPr>
              <a:lnSpc>
                <a:spcPct val="90000"/>
              </a:lnSpc>
            </a:pPr>
            <a:r>
              <a:rPr lang="en-US" sz="2400"/>
              <a:t>Mostafa Mohamed </a:t>
            </a:r>
          </a:p>
          <a:p>
            <a:pPr>
              <a:lnSpc>
                <a:spcPct val="90000"/>
              </a:lnSpc>
            </a:pPr>
            <a:r>
              <a:rPr lang="en-US" sz="2400"/>
              <a:t>Mohamed EL-</a:t>
            </a:r>
            <a:r>
              <a:rPr lang="en-US" sz="2400" err="1"/>
              <a:t>Nakshbandy</a:t>
            </a:r>
            <a:endParaRPr lang="en-US" sz="2400"/>
          </a:p>
          <a:p>
            <a:pPr>
              <a:lnSpc>
                <a:spcPct val="90000"/>
              </a:lnSpc>
            </a:pPr>
            <a:r>
              <a:rPr lang="en-US" sz="2400"/>
              <a:t>Mohamed Yasser</a:t>
            </a:r>
          </a:p>
        </p:txBody>
      </p:sp>
      <p:grpSp>
        <p:nvGrpSpPr>
          <p:cNvPr id="45" name="Group 4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46" name="Rectangle 4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7" name="Straight Connector 4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7FF13B9-18C6-4817-A380-BC6A344DDCD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EEA10-71C5-43BC-AA1F-54E5CD06C1C1}"/>
              </a:ext>
            </a:extLst>
          </p:cNvPr>
          <p:cNvSpPr>
            <a:spLocks noGrp="1"/>
          </p:cNvSpPr>
          <p:nvPr>
            <p:ph type="title"/>
          </p:nvPr>
        </p:nvSpPr>
        <p:spPr>
          <a:xfrm>
            <a:off x="656994" y="695476"/>
            <a:ext cx="10134600" cy="617670"/>
          </a:xfrm>
        </p:spPr>
        <p:txBody>
          <a:bodyPr anchor="b">
            <a:normAutofit/>
          </a:bodyPr>
          <a:lstStyle/>
          <a:p>
            <a:pPr algn="ctr"/>
            <a:endParaRPr lang="en-US"/>
          </a:p>
        </p:txBody>
      </p:sp>
      <p:grpSp>
        <p:nvGrpSpPr>
          <p:cNvPr id="10"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54127"/>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2" name="Content Placeholder 2">
            <a:extLst>
              <a:ext uri="{FF2B5EF4-FFF2-40B4-BE49-F238E27FC236}">
                <a16:creationId xmlns:a16="http://schemas.microsoft.com/office/drawing/2014/main" id="{A6DD28DA-C7F2-4370-9941-0CCADC3D7ADE}"/>
              </a:ext>
            </a:extLst>
          </p:cNvPr>
          <p:cNvGraphicFramePr>
            <a:graphicFrameLocks noGrp="1"/>
          </p:cNvGraphicFramePr>
          <p:nvPr>
            <p:ph idx="1"/>
            <p:extLst>
              <p:ext uri="{D42A27DB-BD31-4B8C-83A1-F6EECF244321}">
                <p14:modId xmlns:p14="http://schemas.microsoft.com/office/powerpoint/2010/main" val="2850983197"/>
              </p:ext>
            </p:extLst>
          </p:nvPr>
        </p:nvGraphicFramePr>
        <p:xfrm>
          <a:off x="945066" y="1818579"/>
          <a:ext cx="10134600" cy="3766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24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3CA26-19E4-4F4E-BCAD-8C061BC748D2}"/>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r>
              <a:rPr lang="en-US" sz="4000" cap="all" spc="390"/>
              <a:t>Thanks</a:t>
            </a:r>
            <a:br>
              <a:rPr lang="en-US" sz="4000" cap="all" spc="390"/>
            </a:br>
            <a:r>
              <a:rPr lang="en-US" sz="4000" cap="all" spc="390"/>
              <a:t>for Your attention</a:t>
            </a:r>
            <a:endParaRPr lang="en-US" sz="4000" kern="1200" cap="all" spc="390" baseline="0">
              <a:latin typeface="+mj-lt"/>
            </a:endParaRP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9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3">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5">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7" name="Rectangle 36">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8" name="Straight Connector 37">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3" name="Rectangle 4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4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B7FD9-52A4-416C-AB84-491B5FD6E50D}"/>
              </a:ext>
            </a:extLst>
          </p:cNvPr>
          <p:cNvSpPr>
            <a:spLocks noGrp="1"/>
          </p:cNvSpPr>
          <p:nvPr>
            <p:ph type="title"/>
          </p:nvPr>
        </p:nvSpPr>
        <p:spPr>
          <a:xfrm>
            <a:off x="325758" y="324501"/>
            <a:ext cx="6350562" cy="923918"/>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Table of content </a:t>
            </a:r>
          </a:p>
        </p:txBody>
      </p:sp>
      <p:grpSp>
        <p:nvGrpSpPr>
          <p:cNvPr id="40" name="Group 4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46" name="Rectangle 4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7" name="Straight Connector 4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253AC2A6-A5F9-4AC5-9827-C1CC128739C0}"/>
              </a:ext>
            </a:extLst>
          </p:cNvPr>
          <p:cNvSpPr txBox="1"/>
          <p:nvPr/>
        </p:nvSpPr>
        <p:spPr>
          <a:xfrm>
            <a:off x="1109546" y="1564888"/>
            <a:ext cx="27432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Introduction</a:t>
            </a:r>
          </a:p>
          <a:p>
            <a:pPr marL="285750" indent="-285750">
              <a:buFont typeface="Arial"/>
              <a:buChar char="•"/>
            </a:pPr>
            <a:endParaRPr lang="en-US"/>
          </a:p>
          <a:p>
            <a:pPr marL="285750" indent="-285750">
              <a:buFont typeface="Arial"/>
              <a:buChar char="•"/>
            </a:pPr>
            <a:r>
              <a:rPr lang="en">
                <a:ea typeface="+mn-lt"/>
                <a:cs typeface="+mn-lt"/>
              </a:rPr>
              <a:t>Brief</a:t>
            </a:r>
            <a:r>
              <a:rPr lang="en"/>
              <a:t> </a:t>
            </a:r>
            <a:r>
              <a:rPr lang="en-US"/>
              <a:t>about linked list</a:t>
            </a:r>
          </a:p>
          <a:p>
            <a:pPr marL="285750" indent="-285750">
              <a:buFont typeface="Arial"/>
              <a:buChar char="•"/>
            </a:pPr>
            <a:endParaRPr lang="en-US"/>
          </a:p>
          <a:p>
            <a:pPr marL="285750" indent="-285750">
              <a:buFont typeface="Arial"/>
              <a:buChar char="•"/>
            </a:pPr>
            <a:r>
              <a:rPr lang="en-US"/>
              <a:t>Aim</a:t>
            </a:r>
          </a:p>
          <a:p>
            <a:pPr marL="285750" indent="-285750">
              <a:buFont typeface="Arial"/>
              <a:buChar char="•"/>
            </a:pPr>
            <a:endParaRPr lang="en-US"/>
          </a:p>
          <a:p>
            <a:pPr marL="285750" indent="-285750">
              <a:buFont typeface="Arial"/>
              <a:buChar char="•"/>
            </a:pPr>
            <a:r>
              <a:rPr lang="en-US"/>
              <a:t>Technology used</a:t>
            </a:r>
          </a:p>
          <a:p>
            <a:pPr marL="285750" indent="-285750">
              <a:buFont typeface="Arial"/>
              <a:buChar char="•"/>
            </a:pPr>
            <a:endParaRPr lang="en-US"/>
          </a:p>
          <a:p>
            <a:pPr marL="285750" indent="-285750">
              <a:buFont typeface="Arial"/>
              <a:buChar char="•"/>
            </a:pPr>
            <a:r>
              <a:rPr lang="en-US"/>
              <a:t>Modules</a:t>
            </a:r>
          </a:p>
          <a:p>
            <a:pPr marL="285750" indent="-285750">
              <a:buFont typeface="Arial"/>
              <a:buChar char="•"/>
            </a:pPr>
            <a:endParaRPr lang="en-US"/>
          </a:p>
          <a:p>
            <a:pPr marL="285750" indent="-285750">
              <a:buFont typeface="Arial"/>
              <a:buChar char="•"/>
            </a:pPr>
            <a:r>
              <a:rPr lang="en-US"/>
              <a:t>Algorithm</a:t>
            </a:r>
          </a:p>
          <a:p>
            <a:pPr marL="285750" indent="-285750">
              <a:buFont typeface="Arial"/>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170977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1"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3B12AC-8D0B-49A2-AA98-C872E7A4E7CE}"/>
              </a:ext>
            </a:extLst>
          </p:cNvPr>
          <p:cNvSpPr>
            <a:spLocks noGrp="1"/>
          </p:cNvSpPr>
          <p:nvPr>
            <p:ph type="title"/>
          </p:nvPr>
        </p:nvSpPr>
        <p:spPr>
          <a:xfrm>
            <a:off x="1411357" y="1351429"/>
            <a:ext cx="3369365" cy="2871320"/>
          </a:xfrm>
        </p:spPr>
        <p:txBody>
          <a:bodyPr anchor="ctr">
            <a:normAutofit/>
          </a:bodyPr>
          <a:lstStyle/>
          <a:p>
            <a:pPr algn="ctr"/>
            <a:r>
              <a:rPr lang="en-US"/>
              <a:t>Linked list</a:t>
            </a:r>
          </a:p>
        </p:txBody>
      </p:sp>
      <p:sp>
        <p:nvSpPr>
          <p:cNvPr id="3" name="Content Placeholder 2">
            <a:extLst>
              <a:ext uri="{FF2B5EF4-FFF2-40B4-BE49-F238E27FC236}">
                <a16:creationId xmlns:a16="http://schemas.microsoft.com/office/drawing/2014/main" id="{7EBA4423-0F6B-474F-9227-8C25323106AC}"/>
              </a:ext>
            </a:extLst>
          </p:cNvPr>
          <p:cNvSpPr>
            <a:spLocks noGrp="1"/>
          </p:cNvSpPr>
          <p:nvPr>
            <p:ph idx="1"/>
          </p:nvPr>
        </p:nvSpPr>
        <p:spPr>
          <a:xfrm>
            <a:off x="6389825" y="723900"/>
            <a:ext cx="4735375" cy="5410200"/>
          </a:xfrm>
        </p:spPr>
        <p:txBody>
          <a:bodyPr vert="horz" lIns="91440" tIns="45720" rIns="91440" bIns="45720" rtlCol="0" anchor="ctr">
            <a:normAutofit/>
          </a:bodyPr>
          <a:lstStyle/>
          <a:p>
            <a:pPr marL="285750" indent="-285750" algn="ctr">
              <a:lnSpc>
                <a:spcPct val="100000"/>
              </a:lnSpc>
              <a:buFont typeface="Arial"/>
              <a:buChar char="•"/>
            </a:pPr>
            <a:r>
              <a:rPr lang="en-US" sz="1700" b="1">
                <a:ea typeface="+mn-lt"/>
                <a:cs typeface="+mn-lt"/>
              </a:rPr>
              <a:t>Dynamic data structure:</a:t>
            </a:r>
            <a:r>
              <a:rPr lang="en-US" sz="1700">
                <a:ea typeface="+mn-lt"/>
                <a:cs typeface="+mn-lt"/>
              </a:rPr>
              <a:t> A linked list is a dynamic arrangement so it can grow and shrink at runtime by allocating and deallocation memory. So there is no need to give the initial size of the linked list.</a:t>
            </a:r>
            <a:endParaRPr lang="en-US" sz="1700"/>
          </a:p>
          <a:p>
            <a:pPr marL="285750" indent="-285750" algn="ctr">
              <a:lnSpc>
                <a:spcPct val="100000"/>
              </a:lnSpc>
              <a:buFont typeface="Arial"/>
              <a:buChar char="•"/>
            </a:pPr>
            <a:r>
              <a:rPr lang="en-US" sz="1700" b="1">
                <a:ea typeface="+mn-lt"/>
                <a:cs typeface="+mn-lt"/>
              </a:rPr>
              <a:t>No memory wastage:</a:t>
            </a:r>
            <a:r>
              <a:rPr lang="en-US" sz="1700">
                <a:ea typeface="+mn-lt"/>
                <a:cs typeface="+mn-lt"/>
              </a:rPr>
              <a:t> In the Linked list, efficient memory utilization can be achieved since the size of the linked list increase or decrease at run time so there is no memory wastage and there is no need to pre-allocate the memory.</a:t>
            </a:r>
            <a:endParaRPr lang="en-US" sz="1700"/>
          </a:p>
          <a:p>
            <a:pPr marL="285750" indent="-285750" algn="ctr">
              <a:lnSpc>
                <a:spcPct val="100000"/>
              </a:lnSpc>
              <a:buFont typeface="Arial"/>
              <a:buChar char="•"/>
            </a:pPr>
            <a:r>
              <a:rPr lang="en-US" sz="1700" b="1">
                <a:ea typeface="+mn-lt"/>
                <a:cs typeface="+mn-lt"/>
              </a:rPr>
              <a:t>Implementation:</a:t>
            </a:r>
            <a:r>
              <a:rPr lang="en-US" sz="1700">
                <a:ea typeface="+mn-lt"/>
                <a:cs typeface="+mn-lt"/>
              </a:rPr>
              <a:t> Linear data structures like stack and queues are often easily implemented using a linked list.</a:t>
            </a:r>
            <a:endParaRPr lang="en-US" sz="1700"/>
          </a:p>
          <a:p>
            <a:pPr marL="285750" indent="-285750" algn="ctr">
              <a:lnSpc>
                <a:spcPct val="100000"/>
              </a:lnSpc>
              <a:buFont typeface="Arial"/>
              <a:buChar char="•"/>
            </a:pPr>
            <a:r>
              <a:rPr lang="en-US" sz="1700" b="1">
                <a:ea typeface="+mn-lt"/>
                <a:cs typeface="+mn-lt"/>
              </a:rPr>
              <a:t>Insertion and Deletion Operations:</a:t>
            </a:r>
            <a:r>
              <a:rPr lang="en-US" sz="1700">
                <a:ea typeface="+mn-lt"/>
                <a:cs typeface="+mn-lt"/>
              </a:rPr>
              <a:t> Insertion and deletion operations are quite easier in the linked list. There is no need to shift elements after the insertion or deletion of an element only the address present in the next pointer needs to be updated.</a:t>
            </a:r>
            <a:endParaRPr lang="en-US" sz="1700"/>
          </a:p>
          <a:p>
            <a:pPr algn="ctr">
              <a:lnSpc>
                <a:spcPct val="100000"/>
              </a:lnSpc>
            </a:pPr>
            <a:endParaRPr lang="en-US" sz="1700"/>
          </a:p>
        </p:txBody>
      </p:sp>
    </p:spTree>
    <p:extLst>
      <p:ext uri="{BB962C8B-B14F-4D97-AF65-F5344CB8AC3E}">
        <p14:creationId xmlns:p14="http://schemas.microsoft.com/office/powerpoint/2010/main" val="250397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43D43-3A7E-4E5B-92D5-DBBB9F90DE4E}"/>
              </a:ext>
            </a:extLst>
          </p:cNvPr>
          <p:cNvSpPr>
            <a:spLocks noGrp="1"/>
          </p:cNvSpPr>
          <p:nvPr>
            <p:ph type="title"/>
          </p:nvPr>
        </p:nvSpPr>
        <p:spPr>
          <a:xfrm>
            <a:off x="1824111" y="723900"/>
            <a:ext cx="8543779" cy="1287784"/>
          </a:xfrm>
        </p:spPr>
        <p:txBody>
          <a:bodyPr vert="horz" lIns="91440" tIns="45720" rIns="91440" bIns="45720" rtlCol="0" anchor="b">
            <a:normAutofit/>
          </a:bodyPr>
          <a:lstStyle/>
          <a:p>
            <a:pPr algn="ctr"/>
            <a:r>
              <a:rPr lang="en-US" spc="390"/>
              <a:t>Introduction</a:t>
            </a:r>
          </a:p>
        </p:txBody>
      </p:sp>
      <p:sp>
        <p:nvSpPr>
          <p:cNvPr id="4" name="TextBox 3">
            <a:extLst>
              <a:ext uri="{FF2B5EF4-FFF2-40B4-BE49-F238E27FC236}">
                <a16:creationId xmlns:a16="http://schemas.microsoft.com/office/drawing/2014/main" id="{289B25FA-9D0F-4944-9AE4-808A3AC98F76}"/>
              </a:ext>
            </a:extLst>
          </p:cNvPr>
          <p:cNvSpPr txBox="1"/>
          <p:nvPr/>
        </p:nvSpPr>
        <p:spPr>
          <a:xfrm>
            <a:off x="2985078" y="2416630"/>
            <a:ext cx="6221845" cy="3082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110000"/>
              </a:lnSpc>
              <a:spcAft>
                <a:spcPts val="600"/>
              </a:spcAft>
            </a:pPr>
            <a:r>
              <a:rPr lang="en-US">
                <a:solidFill>
                  <a:schemeClr val="tx2"/>
                </a:solidFill>
              </a:rPr>
              <a:t>Well-tuned hospital management workflow involves lots of important decisions that should be made in the most efficient and quick way. Nowadays it is hard to implement it without the distinct hospital management system. In this article, we’ll explore what is HMS software,  .</a:t>
            </a:r>
          </a:p>
        </p:txBody>
      </p:sp>
      <p:grpSp>
        <p:nvGrpSpPr>
          <p:cNvPr id="54" name="Group 53">
            <a:extLst>
              <a:ext uri="{FF2B5EF4-FFF2-40B4-BE49-F238E27FC236}">
                <a16:creationId xmlns:a16="http://schemas.microsoft.com/office/drawing/2014/main" id="{36996A92-4C38-41D1-AD08-0008BD7F8B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55" name="Rectangle 54">
              <a:extLst>
                <a:ext uri="{FF2B5EF4-FFF2-40B4-BE49-F238E27FC236}">
                  <a16:creationId xmlns:a16="http://schemas.microsoft.com/office/drawing/2014/main" id="{5AD7C091-483D-4EDB-A080-485373410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6" name="Straight Connector 55">
              <a:extLst>
                <a:ext uri="{FF2B5EF4-FFF2-40B4-BE49-F238E27FC236}">
                  <a16:creationId xmlns:a16="http://schemas.microsoft.com/office/drawing/2014/main" id="{0FDA491D-22E6-4239-BC5F-3CB07CB558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2B1C725-5027-440D-9130-AE6A287B9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523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AAF622D-FF98-412E-869C-8A0AE6F33690}"/>
              </a:ext>
            </a:extLst>
          </p:cNvPr>
          <p:cNvSpPr>
            <a:spLocks noGrp="1"/>
          </p:cNvSpPr>
          <p:nvPr>
            <p:ph type="title"/>
          </p:nvPr>
        </p:nvSpPr>
        <p:spPr>
          <a:xfrm>
            <a:off x="1424940" y="1653540"/>
            <a:ext cx="3246119" cy="2608006"/>
          </a:xfrm>
        </p:spPr>
        <p:txBody>
          <a:bodyPr anchor="ctr">
            <a:normAutofit/>
          </a:bodyPr>
          <a:lstStyle/>
          <a:p>
            <a:pPr algn="ctr"/>
            <a:r>
              <a:rPr lang="en-US"/>
              <a:t>Why You Need a Hospital Management System </a:t>
            </a:r>
          </a:p>
          <a:p>
            <a:pPr algn="ctr"/>
            <a:endParaRPr lang="en-US"/>
          </a:p>
        </p:txBody>
      </p:sp>
      <p:grpSp>
        <p:nvGrpSpPr>
          <p:cNvPr id="49" name="Group 53">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55" name="Rectangle 54">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6" name="Straight Connector 55">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5" name="Diagram 25">
            <a:extLst>
              <a:ext uri="{FF2B5EF4-FFF2-40B4-BE49-F238E27FC236}">
                <a16:creationId xmlns:a16="http://schemas.microsoft.com/office/drawing/2014/main" id="{43385772-84C8-45B6-8BDC-3301801278A0}"/>
              </a:ext>
            </a:extLst>
          </p:cNvPr>
          <p:cNvGraphicFramePr>
            <a:graphicFrameLocks noGrp="1"/>
          </p:cNvGraphicFramePr>
          <p:nvPr>
            <p:ph idx="1"/>
            <p:extLst>
              <p:ext uri="{D42A27DB-BD31-4B8C-83A1-F6EECF244321}">
                <p14:modId xmlns:p14="http://schemas.microsoft.com/office/powerpoint/2010/main" val="3920006655"/>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263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6FD5C0-E257-4B9E-9413-27A374F07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7081"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24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24798" y="4550150"/>
            <a:ext cx="867485" cy="115439"/>
            <a:chOff x="8910933" y="1861308"/>
            <a:chExt cx="867485" cy="115439"/>
          </a:xfrm>
        </p:grpSpPr>
        <p:sp>
          <p:nvSpPr>
            <p:cNvPr id="15" name="Rectangle 14">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409FDB-7650-4FD8-AB47-C1DCAFE7AB6C}"/>
              </a:ext>
            </a:extLst>
          </p:cNvPr>
          <p:cNvSpPr>
            <a:spLocks noGrp="1"/>
          </p:cNvSpPr>
          <p:nvPr>
            <p:ph type="title"/>
          </p:nvPr>
        </p:nvSpPr>
        <p:spPr>
          <a:xfrm>
            <a:off x="1373858" y="1351429"/>
            <a:ext cx="3369365" cy="2871320"/>
          </a:xfrm>
        </p:spPr>
        <p:txBody>
          <a:bodyPr anchor="ctr">
            <a:normAutofit/>
          </a:bodyPr>
          <a:lstStyle/>
          <a:p>
            <a:pPr algn="ctr"/>
            <a:r>
              <a:rPr lang="en-US" sz="3000">
                <a:ea typeface="+mj-lt"/>
                <a:cs typeface="+mj-lt"/>
              </a:rPr>
              <a:t>TECHNOLOGIES USED</a:t>
            </a:r>
            <a:endParaRPr lang="en-US" sz="3000"/>
          </a:p>
          <a:p>
            <a:pPr algn="ctr"/>
            <a:endParaRPr lang="en-US" sz="3000"/>
          </a:p>
        </p:txBody>
      </p:sp>
      <p:sp>
        <p:nvSpPr>
          <p:cNvPr id="3" name="Content Placeholder 2">
            <a:extLst>
              <a:ext uri="{FF2B5EF4-FFF2-40B4-BE49-F238E27FC236}">
                <a16:creationId xmlns:a16="http://schemas.microsoft.com/office/drawing/2014/main" id="{1A0B59FA-1CD4-4BDC-93DA-D57A5909C02F}"/>
              </a:ext>
            </a:extLst>
          </p:cNvPr>
          <p:cNvSpPr>
            <a:spLocks noGrp="1"/>
          </p:cNvSpPr>
          <p:nvPr>
            <p:ph idx="1"/>
          </p:nvPr>
        </p:nvSpPr>
        <p:spPr>
          <a:xfrm>
            <a:off x="6233696" y="865954"/>
            <a:ext cx="5905268" cy="5131235"/>
          </a:xfrm>
        </p:spPr>
        <p:txBody>
          <a:bodyPr vert="horz" lIns="91440" tIns="45720" rIns="91440" bIns="45720" rtlCol="0" anchor="ctr">
            <a:normAutofit/>
          </a:bodyPr>
          <a:lstStyle/>
          <a:p>
            <a:pPr algn="ctr"/>
            <a:r>
              <a:rPr lang="en-US" sz="2800">
                <a:ea typeface="+mn-lt"/>
                <a:cs typeface="+mn-lt"/>
              </a:rPr>
              <a:t>This project uses the following </a:t>
            </a:r>
            <a:endParaRPr lang="en-US" sz="2800"/>
          </a:p>
          <a:p>
            <a:pPr algn="ctr"/>
            <a:r>
              <a:rPr lang="en-US" sz="2800">
                <a:ea typeface="+mn-lt"/>
                <a:cs typeface="+mn-lt"/>
              </a:rPr>
              <a:t>technologies to produce the effective </a:t>
            </a:r>
            <a:endParaRPr lang="en-US" sz="2800"/>
          </a:p>
          <a:p>
            <a:pPr algn="ctr"/>
            <a:r>
              <a:rPr lang="en-US" sz="2800">
                <a:ea typeface="+mn-lt"/>
                <a:cs typeface="+mn-lt"/>
              </a:rPr>
              <a:t>Product</a:t>
            </a:r>
          </a:p>
          <a:p>
            <a:pPr algn="ctr"/>
            <a:endParaRPr lang="en-US" sz="2800"/>
          </a:p>
          <a:p>
            <a:pPr algn="ctr"/>
            <a:r>
              <a:rPr lang="en-US" sz="2800"/>
              <a:t> * Microsoft visual studio</a:t>
            </a:r>
          </a:p>
          <a:p>
            <a:pPr algn="ctr"/>
            <a:r>
              <a:rPr lang="en-US" sz="2800"/>
              <a:t>*  C++ </a:t>
            </a:r>
          </a:p>
          <a:p>
            <a:pPr algn="ctr"/>
            <a:r>
              <a:rPr lang="en-US" sz="2800"/>
              <a:t>* Data Structure &amp; Algorithm  </a:t>
            </a:r>
            <a:endParaRPr lang="en-US"/>
          </a:p>
          <a:p>
            <a:pPr algn="ctr"/>
            <a:endParaRPr lang="en-US" sz="2800"/>
          </a:p>
        </p:txBody>
      </p:sp>
    </p:spTree>
    <p:extLst>
      <p:ext uri="{BB962C8B-B14F-4D97-AF65-F5344CB8AC3E}">
        <p14:creationId xmlns:p14="http://schemas.microsoft.com/office/powerpoint/2010/main" val="369508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316DD-5C5F-496C-B4D0-34F73385ABF4}"/>
              </a:ext>
            </a:extLst>
          </p:cNvPr>
          <p:cNvSpPr>
            <a:spLocks noGrp="1"/>
          </p:cNvSpPr>
          <p:nvPr>
            <p:ph type="title"/>
          </p:nvPr>
        </p:nvSpPr>
        <p:spPr>
          <a:xfrm>
            <a:off x="1028701" y="963919"/>
            <a:ext cx="10134600" cy="1036994"/>
          </a:xfrm>
        </p:spPr>
        <p:txBody>
          <a:bodyPr anchor="b">
            <a:normAutofit fontScale="90000"/>
          </a:bodyPr>
          <a:lstStyle/>
          <a:p>
            <a:pPr algn="ctr"/>
            <a:r>
              <a:rPr lang="en-US">
                <a:ea typeface="+mj-lt"/>
                <a:cs typeface="+mj-lt"/>
              </a:rPr>
              <a:t>Module Information</a:t>
            </a:r>
          </a:p>
          <a:p>
            <a:pPr algn="ctr"/>
            <a:br>
              <a:rPr lang="en-US"/>
            </a:br>
            <a:r>
              <a:rPr lang="en-US"/>
              <a:t>Add patient</a:t>
            </a:r>
          </a:p>
        </p:txBody>
      </p:sp>
      <p:grpSp>
        <p:nvGrpSpPr>
          <p:cNvPr id="27" name="Group 26">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28" name="Rectangle 27">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9" name="Straight Connector 28">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7" name="Content Placeholder 2">
            <a:extLst>
              <a:ext uri="{FF2B5EF4-FFF2-40B4-BE49-F238E27FC236}">
                <a16:creationId xmlns:a16="http://schemas.microsoft.com/office/drawing/2014/main" id="{636E8F27-3112-421A-ABE2-3F7BD2EB366E}"/>
              </a:ext>
            </a:extLst>
          </p:cNvPr>
          <p:cNvGraphicFramePr>
            <a:graphicFrameLocks noGrp="1"/>
          </p:cNvGraphicFramePr>
          <p:nvPr>
            <p:ph idx="1"/>
            <p:extLst>
              <p:ext uri="{D42A27DB-BD31-4B8C-83A1-F6EECF244321}">
                <p14:modId xmlns:p14="http://schemas.microsoft.com/office/powerpoint/2010/main" val="1991099917"/>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13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E5037-37BC-4550-9FBB-0A620B911857}"/>
              </a:ext>
            </a:extLst>
          </p:cNvPr>
          <p:cNvSpPr>
            <a:spLocks noGrp="1"/>
          </p:cNvSpPr>
          <p:nvPr>
            <p:ph type="title"/>
          </p:nvPr>
        </p:nvSpPr>
        <p:spPr>
          <a:xfrm>
            <a:off x="1077426" y="723901"/>
            <a:ext cx="5465148" cy="1288884"/>
          </a:xfrm>
        </p:spPr>
        <p:txBody>
          <a:bodyPr anchor="b">
            <a:normAutofit/>
          </a:bodyPr>
          <a:lstStyle/>
          <a:p>
            <a:pPr algn="ctr"/>
            <a:r>
              <a:rPr lang="en-US"/>
              <a:t>Snap shots for add patient module </a:t>
            </a:r>
          </a:p>
        </p:txBody>
      </p:sp>
      <p:pic>
        <p:nvPicPr>
          <p:cNvPr id="5" name="Picture 5">
            <a:extLst>
              <a:ext uri="{FF2B5EF4-FFF2-40B4-BE49-F238E27FC236}">
                <a16:creationId xmlns:a16="http://schemas.microsoft.com/office/drawing/2014/main" id="{F169C565-B268-426F-ABBB-EBBF4226889F}"/>
              </a:ext>
            </a:extLst>
          </p:cNvPr>
          <p:cNvPicPr>
            <a:picLocks noGrp="1" noChangeAspect="1"/>
          </p:cNvPicPr>
          <p:nvPr>
            <p:ph idx="1"/>
          </p:nvPr>
        </p:nvPicPr>
        <p:blipFill>
          <a:blip r:embed="rId2"/>
          <a:stretch>
            <a:fillRect/>
          </a:stretch>
        </p:blipFill>
        <p:spPr>
          <a:xfrm>
            <a:off x="1077426" y="2912157"/>
            <a:ext cx="5465149" cy="2659871"/>
          </a:xfrm>
        </p:spPr>
      </p:pic>
      <p:pic>
        <p:nvPicPr>
          <p:cNvPr id="4" name="Picture 4" descr="Text&#10;&#10;Description automatically generated">
            <a:extLst>
              <a:ext uri="{FF2B5EF4-FFF2-40B4-BE49-F238E27FC236}">
                <a16:creationId xmlns:a16="http://schemas.microsoft.com/office/drawing/2014/main" id="{41DD113A-8E23-47D2-9B23-69348995DA1A}"/>
              </a:ext>
            </a:extLst>
          </p:cNvPr>
          <p:cNvPicPr>
            <a:picLocks noChangeAspect="1"/>
          </p:cNvPicPr>
          <p:nvPr/>
        </p:nvPicPr>
        <p:blipFill rotWithShape="1">
          <a:blip r:embed="rId3">
            <a:alphaModFix/>
          </a:blip>
          <a:srcRect r="6103"/>
          <a:stretch/>
        </p:blipFill>
        <p:spPr>
          <a:xfrm>
            <a:off x="7620000" y="10"/>
            <a:ext cx="4572000" cy="6857990"/>
          </a:xfrm>
          <a:prstGeom prst="rect">
            <a:avLst/>
          </a:prstGeom>
        </p:spPr>
      </p:pic>
      <p:grpSp>
        <p:nvGrpSpPr>
          <p:cNvPr id="17" name="Group 16">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8" name="Rectangle 17">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9" name="Straight Connector 18">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754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F067D-8F3E-48E9-98EB-35246D7027BB}"/>
              </a:ext>
            </a:extLst>
          </p:cNvPr>
          <p:cNvSpPr>
            <a:spLocks noGrp="1"/>
          </p:cNvSpPr>
          <p:nvPr>
            <p:ph type="title"/>
          </p:nvPr>
        </p:nvSpPr>
        <p:spPr>
          <a:xfrm>
            <a:off x="762460" y="156015"/>
            <a:ext cx="10134600" cy="908464"/>
          </a:xfrm>
        </p:spPr>
        <p:txBody>
          <a:bodyPr anchor="b">
            <a:normAutofit/>
          </a:bodyPr>
          <a:lstStyle/>
          <a:p>
            <a:pPr algn="ctr"/>
            <a:r>
              <a:rPr lang="en-US"/>
              <a:t>Algorithm</a:t>
            </a:r>
          </a:p>
        </p:txBody>
      </p:sp>
      <p:grpSp>
        <p:nvGrpSpPr>
          <p:cNvPr id="39" name="Group 3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40" name="Rectangle 3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1" name="Straight Connector 4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9" name="Content Placeholder 2">
            <a:extLst>
              <a:ext uri="{FF2B5EF4-FFF2-40B4-BE49-F238E27FC236}">
                <a16:creationId xmlns:a16="http://schemas.microsoft.com/office/drawing/2014/main" id="{2758D19D-A52D-4BD2-B991-97DF906AF561}"/>
              </a:ext>
            </a:extLst>
          </p:cNvPr>
          <p:cNvGraphicFramePr/>
          <p:nvPr>
            <p:extLst>
              <p:ext uri="{D42A27DB-BD31-4B8C-83A1-F6EECF244321}">
                <p14:modId xmlns:p14="http://schemas.microsoft.com/office/powerpoint/2010/main" val="2816288965"/>
              </p:ext>
            </p:extLst>
          </p:nvPr>
        </p:nvGraphicFramePr>
        <p:xfrm>
          <a:off x="845086" y="1686870"/>
          <a:ext cx="10682868" cy="414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51906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AdornVTI</vt:lpstr>
      <vt:lpstr>Hospital management system </vt:lpstr>
      <vt:lpstr>Table of content </vt:lpstr>
      <vt:lpstr>Linked list</vt:lpstr>
      <vt:lpstr>Introduction</vt:lpstr>
      <vt:lpstr>Why You Need a Hospital Management System  </vt:lpstr>
      <vt:lpstr>TECHNOLOGIES USED </vt:lpstr>
      <vt:lpstr>Module Information  Add patient</vt:lpstr>
      <vt:lpstr>Snap shots for add patient module </vt:lpstr>
      <vt:lpstr>Algorithm</vt:lpstr>
      <vt:lpstr>PowerPoint Presentation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2022-01-15T18:24:55Z</dcterms:created>
  <dcterms:modified xsi:type="dcterms:W3CDTF">2022-01-16T20:52:31Z</dcterms:modified>
</cp:coreProperties>
</file>