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9270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9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0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4CD2-4EB5-4D8A-9C1D-1F20EA260C0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7CDF-8703-4839-996B-94F6FABC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808039"/>
            <a:ext cx="9144000" cy="2387600"/>
          </a:xfrm>
        </p:spPr>
        <p:txBody>
          <a:bodyPr/>
          <a:lstStyle/>
          <a:p>
            <a:r>
              <a:rPr lang="en-US" dirty="0"/>
              <a:t>Addressing Deafness with Innovative Solutions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AI for Enhanced Accessibility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8011" y="6027003"/>
            <a:ext cx="5259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Under Supervised by:</a:t>
            </a:r>
          </a:p>
          <a:p>
            <a:pPr algn="ctr"/>
            <a:r>
              <a:rPr lang="en-US" sz="2400" dirty="0" smtClean="0"/>
              <a:t>Dr. Mai Ramadan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103673"/>
            <a:ext cx="427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By :Mohamed </a:t>
            </a:r>
            <a:r>
              <a:rPr lang="en-US" b="1" dirty="0" err="1" smtClean="0"/>
              <a:t>Elnakshbandy</a:t>
            </a:r>
            <a:endParaRPr lang="en-US" b="1" dirty="0" smtClean="0"/>
          </a:p>
          <a:p>
            <a:pPr algn="ctr"/>
            <a:r>
              <a:rPr lang="en-US" b="1" dirty="0" smtClean="0"/>
              <a:t>ID: A20000755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769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Snapshots: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64" y="950567"/>
            <a:ext cx="6072729" cy="577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0567"/>
            <a:ext cx="5390142" cy="20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9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Snapshots: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88" y="781455"/>
            <a:ext cx="8145012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44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Snapshots: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11" y="712461"/>
            <a:ext cx="825932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14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Snapshots: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1990996"/>
            <a:ext cx="826885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47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4" name="Rectangle 3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sz="1733"/>
          </a:p>
        </p:txBody>
      </p:sp>
      <p:sp>
        <p:nvSpPr>
          <p:cNvPr id="5" name="Rectangle 4"/>
          <p:cNvSpPr/>
          <p:nvPr/>
        </p:nvSpPr>
        <p:spPr>
          <a:xfrm>
            <a:off x="304800" y="2011560"/>
            <a:ext cx="11582400" cy="345062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1" y="2011560"/>
            <a:ext cx="5587999" cy="345062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04801" y="2011560"/>
            <a:ext cx="5587999" cy="3207994"/>
          </a:xfrm>
          <a:prstGeom prst="rect">
            <a:avLst/>
          </a:prstGeom>
          <a:noFill/>
          <a:ln>
            <a:noFill/>
          </a:ln>
        </p:spPr>
        <p:txBody>
          <a:bodyPr wrap="square" lIns="254000" tIns="0" rIns="0" bIns="254000" anchor="t">
            <a:spAutoFit/>
          </a:bodyPr>
          <a:lstStyle/>
          <a:p>
            <a:pPr marL="304792" indent="-121917">
              <a:spcAft>
                <a:spcPts val="1067"/>
              </a:spcAft>
              <a:buSzPct val="100000"/>
              <a:buFont typeface="Arial"/>
              <a:buChar char="•"/>
            </a:pPr>
            <a:r>
              <a:rPr sz="1733" b="1" dirty="0">
                <a:solidFill>
                  <a:srgbClr val="616161"/>
                </a:solidFill>
                <a:latin typeface="Proxima Nova"/>
              </a:rPr>
              <a:t>Summary:</a:t>
            </a:r>
            <a:r>
              <a:rPr sz="1733" dirty="0">
                <a:solidFill>
                  <a:srgbClr val="616161"/>
                </a:solidFill>
                <a:latin typeface="Proxima Nova"/>
              </a:rPr>
              <a:t> The project successfully integrated AI technologies to create a tool that enhances accessibility for the hearing impaired.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dirty="0">
                <a:solidFill>
                  <a:srgbClr val="616161"/>
                </a:solidFill>
                <a:latin typeface="Proxima Nova"/>
              </a:rPr>
              <a:t>Future Work:</a:t>
            </a:r>
            <a:r>
              <a:rPr sz="1733" dirty="0">
                <a:solidFill>
                  <a:srgbClr val="616161"/>
                </a:solidFill>
                <a:latin typeface="Proxima Nova"/>
              </a:rPr>
              <a:t> Further improvements include refining transcription accuracy and expanding the summarization capabilities.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dirty="0">
                <a:solidFill>
                  <a:srgbClr val="616161"/>
                </a:solidFill>
                <a:latin typeface="Proxima Nova"/>
              </a:rPr>
              <a:t>Impact:</a:t>
            </a:r>
            <a:r>
              <a:rPr sz="1733" dirty="0">
                <a:solidFill>
                  <a:srgbClr val="616161"/>
                </a:solidFill>
                <a:latin typeface="Proxima Nova"/>
              </a:rPr>
              <a:t> This project demonstrates the potential of AI in creating inclusive and accessible solutions for diverse user needs.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9201" y="2011560"/>
            <a:ext cx="5587999" cy="345062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6299201" y="2011560"/>
            <a:ext cx="5587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sz="2400"/>
          </a:p>
        </p:txBody>
      </p:sp>
      <p:pic>
        <p:nvPicPr>
          <p:cNvPr id="10" name="Picture 9" descr="tmpmay48v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2011560"/>
            <a:ext cx="5587999" cy="31458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99201" y="5258989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798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Deafness and Hearing Loss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4" name="Rectangle 3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sz="1733"/>
          </a:p>
        </p:txBody>
      </p:sp>
      <p:sp>
        <p:nvSpPr>
          <p:cNvPr id="5" name="Rectangle 4"/>
          <p:cNvSpPr/>
          <p:nvPr/>
        </p:nvSpPr>
        <p:spPr>
          <a:xfrm>
            <a:off x="304800" y="2011560"/>
            <a:ext cx="11582400" cy="345062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1" y="2011560"/>
            <a:ext cx="5587999" cy="345062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04801" y="2011561"/>
            <a:ext cx="5587999" cy="3207994"/>
          </a:xfrm>
          <a:prstGeom prst="rect">
            <a:avLst/>
          </a:prstGeom>
          <a:noFill/>
          <a:ln>
            <a:noFill/>
          </a:ln>
        </p:spPr>
        <p:txBody>
          <a:bodyPr wrap="square" lIns="254000" tIns="0" rIns="0" bIns="254000" anchor="t">
            <a:spAutoFit/>
          </a:bodyPr>
          <a:lstStyle/>
          <a:p>
            <a:pPr marL="304792" indent="-121917">
              <a:spcAft>
                <a:spcPts val="1067"/>
              </a:spcAft>
              <a:buSzPct val="100000"/>
              <a:buFont typeface="Arial"/>
              <a:buChar char="•"/>
            </a:pPr>
            <a:r>
              <a:rPr sz="1733" b="1" dirty="0">
                <a:solidFill>
                  <a:srgbClr val="616161"/>
                </a:solidFill>
                <a:latin typeface="Proxima Nova"/>
              </a:rPr>
              <a:t>Introduction to Deafness:</a:t>
            </a:r>
            <a:r>
              <a:rPr sz="1733" dirty="0">
                <a:solidFill>
                  <a:srgbClr val="616161"/>
                </a:solidFill>
                <a:latin typeface="Proxima Nova"/>
              </a:rPr>
              <a:t> Understanding the causes, types, and prevalence of deafness and hearing loss globally.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dirty="0">
                <a:solidFill>
                  <a:srgbClr val="616161"/>
                </a:solidFill>
                <a:latin typeface="Proxima Nova"/>
              </a:rPr>
              <a:t>Project Goals:</a:t>
            </a:r>
            <a:r>
              <a:rPr sz="1733" dirty="0">
                <a:solidFill>
                  <a:srgbClr val="616161"/>
                </a:solidFill>
                <a:latin typeface="Proxima Nova"/>
              </a:rPr>
              <a:t> Develop a tool to summarize YouTube video transcripts for the hearing impaired.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 dirty="0">
                <a:solidFill>
                  <a:srgbClr val="616161"/>
                </a:solidFill>
                <a:latin typeface="Proxima Nova"/>
              </a:rPr>
              <a:t>Technologies Used:</a:t>
            </a:r>
            <a:r>
              <a:rPr sz="1733" dirty="0">
                <a:solidFill>
                  <a:srgbClr val="616161"/>
                </a:solidFill>
                <a:latin typeface="Proxima Nova"/>
              </a:rPr>
              <a:t> Utilized </a:t>
            </a:r>
            <a:r>
              <a:rPr sz="1733" dirty="0" err="1">
                <a:solidFill>
                  <a:srgbClr val="616161"/>
                </a:solidFill>
                <a:latin typeface="Proxima Nova"/>
              </a:rPr>
              <a:t>YouTubeTranscriptApi</a:t>
            </a:r>
            <a:r>
              <a:rPr sz="1733" dirty="0">
                <a:solidFill>
                  <a:srgbClr val="616161"/>
                </a:solidFill>
                <a:latin typeface="Proxima Nova"/>
              </a:rPr>
              <a:t>, Hugging Face Transformers, Google Generative AI, and LSTM models.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9201" y="2011560"/>
            <a:ext cx="5587999" cy="345062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6299201" y="2011560"/>
            <a:ext cx="5587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sz="2400"/>
          </a:p>
        </p:txBody>
      </p:sp>
      <p:pic>
        <p:nvPicPr>
          <p:cNvPr id="10" name="Picture 9" descr="tmpjgmgefu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2011560"/>
            <a:ext cx="5587999" cy="31458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99201" y="5258989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83228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Integration Points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4" name="Rectangle 3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sz="1733"/>
          </a:p>
        </p:txBody>
      </p:sp>
      <p:sp>
        <p:nvSpPr>
          <p:cNvPr id="5" name="Rectangle 4"/>
          <p:cNvSpPr/>
          <p:nvPr/>
        </p:nvSpPr>
        <p:spPr>
          <a:xfrm>
            <a:off x="304800" y="2011561"/>
            <a:ext cx="11582400" cy="388024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1" y="2011561"/>
            <a:ext cx="5587999" cy="388024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04801" y="2011560"/>
            <a:ext cx="5587999" cy="3946530"/>
          </a:xfrm>
          <a:prstGeom prst="rect">
            <a:avLst/>
          </a:prstGeom>
          <a:noFill/>
          <a:ln>
            <a:noFill/>
          </a:ln>
        </p:spPr>
        <p:txBody>
          <a:bodyPr wrap="square" lIns="254000" tIns="0" rIns="0" bIns="254000" anchor="t">
            <a:spAutoFit/>
          </a:bodyPr>
          <a:lstStyle/>
          <a:p>
            <a:pPr marL="304792" indent="-121917">
              <a:spcAft>
                <a:spcPts val="1067"/>
              </a:spcAft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YouTube Transcript Extraction:</a:t>
            </a:r>
            <a:r>
              <a:rPr sz="1733">
                <a:solidFill>
                  <a:srgbClr val="616161"/>
                </a:solidFill>
                <a:latin typeface="Proxima Nova"/>
              </a:rPr>
              <a:t> Utilized YouTubeTranscriptApi to extract detailed transcripts from YouTube videos.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Summarization Models:</a:t>
            </a:r>
            <a:r>
              <a:rPr sz="1733">
                <a:solidFill>
                  <a:srgbClr val="616161"/>
                </a:solidFill>
                <a:latin typeface="Proxima Nova"/>
              </a:rPr>
              <a:t> Integrated multiple summarization models including Hugging Face Transformers and LSTM.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Google Generative AI:</a:t>
            </a:r>
            <a:r>
              <a:rPr sz="1733">
                <a:solidFill>
                  <a:srgbClr val="616161"/>
                </a:solidFill>
                <a:latin typeface="Proxima Nova"/>
              </a:rPr>
              <a:t> Used Google Gemini model for generating comprehensive summaries.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Streamlit App:</a:t>
            </a:r>
            <a:r>
              <a:rPr sz="1733">
                <a:solidFill>
                  <a:srgbClr val="616161"/>
                </a:solidFill>
                <a:latin typeface="Proxima Nova"/>
              </a:rPr>
              <a:t> Developed a Streamlit application to provide a user-friendly interface for video summarization.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9201" y="2011561"/>
            <a:ext cx="5587999" cy="388024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6299201" y="2011560"/>
            <a:ext cx="5587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sz="2400"/>
          </a:p>
        </p:txBody>
      </p:sp>
      <p:pic>
        <p:nvPicPr>
          <p:cNvPr id="10" name="Picture 9" descr="tmpx4w9w6w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2011560"/>
            <a:ext cx="5587999" cy="31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4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Benefits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4" name="Rectangle 3"/>
          <p:cNvSpPr/>
          <p:nvPr/>
        </p:nvSpPr>
        <p:spPr>
          <a:xfrm>
            <a:off x="304800" y="2011560"/>
            <a:ext cx="11582400" cy="426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sz="1733"/>
          </a:p>
        </p:txBody>
      </p:sp>
      <p:sp>
        <p:nvSpPr>
          <p:cNvPr id="5" name="Rectangle 4"/>
          <p:cNvSpPr/>
          <p:nvPr/>
        </p:nvSpPr>
        <p:spPr>
          <a:xfrm>
            <a:off x="304800" y="2011561"/>
            <a:ext cx="11582400" cy="388024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1" y="2011561"/>
            <a:ext cx="5587999" cy="388024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04801" y="2011561"/>
            <a:ext cx="5587999" cy="3946530"/>
          </a:xfrm>
          <a:prstGeom prst="rect">
            <a:avLst/>
          </a:prstGeom>
          <a:noFill/>
          <a:ln>
            <a:noFill/>
          </a:ln>
        </p:spPr>
        <p:txBody>
          <a:bodyPr wrap="square" lIns="254000" tIns="0" rIns="0" bIns="254000" anchor="t">
            <a:spAutoFit/>
          </a:bodyPr>
          <a:lstStyle/>
          <a:p>
            <a:pPr marL="304792" indent="-121917">
              <a:spcAft>
                <a:spcPts val="1067"/>
              </a:spcAft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Accessibility:</a:t>
            </a:r>
            <a:r>
              <a:rPr sz="1733">
                <a:solidFill>
                  <a:srgbClr val="616161"/>
                </a:solidFill>
                <a:latin typeface="Proxima Nova"/>
              </a:rPr>
              <a:t> Improves accessibility for the hearing impaired by providing text summaries of video content.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Efficiency:</a:t>
            </a:r>
            <a:r>
              <a:rPr sz="1733">
                <a:solidFill>
                  <a:srgbClr val="616161"/>
                </a:solidFill>
                <a:latin typeface="Proxima Nova"/>
              </a:rPr>
              <a:t> Reduces time spent on video content by summarizing key points quickly.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Technology Integration:</a:t>
            </a:r>
            <a:r>
              <a:rPr sz="1733">
                <a:solidFill>
                  <a:srgbClr val="616161"/>
                </a:solidFill>
                <a:latin typeface="Proxima Nova"/>
              </a:rPr>
              <a:t> Showcases the integration of advanced AI models for practical applications.</a:t>
            </a:r>
          </a:p>
          <a:p>
            <a:pPr marL="304792" lvl="1" indent="-121917">
              <a:spcBef>
                <a:spcPts val="1600"/>
              </a:spcBef>
              <a:buSzPct val="100000"/>
              <a:buFont typeface="Arial"/>
              <a:buChar char="•"/>
            </a:pPr>
            <a:r>
              <a:rPr sz="1733" b="1">
                <a:solidFill>
                  <a:srgbClr val="616161"/>
                </a:solidFill>
                <a:latin typeface="Proxima Nova"/>
              </a:rPr>
              <a:t>User-Friendly Interface:</a:t>
            </a:r>
            <a:r>
              <a:rPr sz="1733">
                <a:solidFill>
                  <a:srgbClr val="616161"/>
                </a:solidFill>
                <a:latin typeface="Proxima Nova"/>
              </a:rPr>
              <a:t> Offers a simple and intuitive interface for users through the Streamlit app.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9201" y="2011561"/>
            <a:ext cx="5587999" cy="388024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6299201" y="2011560"/>
            <a:ext cx="5587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sz="2400"/>
          </a:p>
        </p:txBody>
      </p:sp>
      <p:pic>
        <p:nvPicPr>
          <p:cNvPr id="10" name="Picture 9" descr="tmpl3o1n1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2011560"/>
            <a:ext cx="5587999" cy="31458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99201" y="5258989"/>
            <a:ext cx="5587999" cy="203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0402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Snapshots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21" y="1896583"/>
            <a:ext cx="5060379" cy="2684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600" y="1187600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Importing Required </a:t>
            </a:r>
            <a:r>
              <a:rPr lang="en-US" b="1" dirty="0" smtClean="0"/>
              <a:t>Libraries: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564" y="1570929"/>
            <a:ext cx="72747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Imports </a:t>
            </a:r>
            <a:r>
              <a:rPr lang="en-US" dirty="0"/>
              <a:t>the </a:t>
            </a:r>
            <a:r>
              <a:rPr lang="en-US" dirty="0" err="1"/>
              <a:t>Streamlit</a:t>
            </a:r>
            <a:r>
              <a:rPr lang="en-US" dirty="0"/>
              <a:t> library for building web applications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 the function to load environment variable from a ‘.</a:t>
            </a:r>
            <a:r>
              <a:rPr lang="en-US" dirty="0" err="1" smtClean="0"/>
              <a:t>env’file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Imports </a:t>
            </a:r>
            <a:r>
              <a:rPr lang="en-US" dirty="0" smtClean="0"/>
              <a:t>the ‘</a:t>
            </a:r>
            <a:r>
              <a:rPr lang="en-US" dirty="0" err="1" smtClean="0"/>
              <a:t>os</a:t>
            </a:r>
            <a:r>
              <a:rPr lang="en-US" dirty="0" smtClean="0"/>
              <a:t>’ </a:t>
            </a:r>
            <a:r>
              <a:rPr lang="en-US" dirty="0"/>
              <a:t>module for interacting with the operating system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Imports the YouTube Transcript API for extracting video transcripts.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Imports </a:t>
            </a:r>
            <a:r>
              <a:rPr lang="en-US" dirty="0"/>
              <a:t>the pipeline function from the Hugging Face transformers library for creating NLP pipelines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Imports the Google Generative AI library.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Imports </a:t>
            </a:r>
            <a:r>
              <a:rPr lang="en-US" dirty="0"/>
              <a:t>the </a:t>
            </a:r>
            <a:r>
              <a:rPr lang="en-US" dirty="0" err="1"/>
              <a:t>NumPy</a:t>
            </a:r>
            <a:r>
              <a:rPr lang="en-US" dirty="0"/>
              <a:t> library for numerical operations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Imports the </a:t>
            </a:r>
            <a:r>
              <a:rPr lang="en-US" dirty="0" err="1"/>
              <a:t>TensorFlow</a:t>
            </a:r>
            <a:r>
              <a:rPr lang="en-US" dirty="0"/>
              <a:t> library for building and training machine learning models.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Imports the Sequential model class from </a:t>
            </a:r>
            <a:r>
              <a:rPr lang="en-US" dirty="0" err="1"/>
              <a:t>Keras</a:t>
            </a:r>
            <a:r>
              <a:rPr lang="en-US" dirty="0"/>
              <a:t> (a high-level API for </a:t>
            </a:r>
            <a:r>
              <a:rPr lang="en-US" dirty="0" err="1"/>
              <a:t>TensorFlow</a:t>
            </a:r>
            <a:r>
              <a:rPr lang="en-US" dirty="0"/>
              <a:t>).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Imports specific layers from </a:t>
            </a:r>
            <a:r>
              <a:rPr lang="en-US" dirty="0" err="1"/>
              <a:t>Keras</a:t>
            </a:r>
            <a:r>
              <a:rPr lang="en-US" dirty="0"/>
              <a:t>: LSTM, Dense, Embedding, and SpatialDropout1D.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Imports the Tokenizer class for text </a:t>
            </a:r>
            <a:r>
              <a:rPr lang="en-US" dirty="0" smtClean="0"/>
              <a:t>preprocessing.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Imports </a:t>
            </a:r>
            <a:r>
              <a:rPr lang="en-US" dirty="0"/>
              <a:t>the </a:t>
            </a:r>
            <a:r>
              <a:rPr lang="en-US" dirty="0" err="1"/>
              <a:t>pad_sequences</a:t>
            </a:r>
            <a:r>
              <a:rPr lang="en-US" dirty="0"/>
              <a:t> function for sequence padding.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97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Snapshots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600" y="1158240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Configuring </a:t>
            </a:r>
            <a:r>
              <a:rPr lang="en-US" b="1" dirty="0"/>
              <a:t>Google Generative AI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735245"/>
            <a:ext cx="5425910" cy="541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601" y="2420983"/>
            <a:ext cx="542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Initializing </a:t>
            </a:r>
            <a:r>
              <a:rPr lang="en-US" b="1" dirty="0"/>
              <a:t>Summarization </a:t>
            </a:r>
            <a:r>
              <a:rPr lang="en-US" b="1" dirty="0" smtClean="0"/>
              <a:t>Pipeline using model from Hugging Face.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3060990"/>
            <a:ext cx="5425910" cy="502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600" y="3840480"/>
            <a:ext cx="50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Defines </a:t>
            </a:r>
            <a:r>
              <a:rPr lang="en-US" b="1" dirty="0"/>
              <a:t>a prompt to instruct </a:t>
            </a:r>
            <a:r>
              <a:rPr lang="en-US" b="1" dirty="0" smtClean="0"/>
              <a:t>the </a:t>
            </a:r>
            <a:r>
              <a:rPr lang="en-US" b="1" dirty="0"/>
              <a:t>model to summarize transcript </a:t>
            </a:r>
            <a:r>
              <a:rPr lang="en-US" b="1" dirty="0" smtClean="0"/>
              <a:t>text.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0" y="4537730"/>
            <a:ext cx="5425909" cy="480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83086" y="1158240"/>
            <a:ext cx="600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4. Defines </a:t>
            </a:r>
            <a:r>
              <a:rPr lang="en-US" b="1" dirty="0"/>
              <a:t>a function to extract transcript details from a YouTube video URL. It retrieves the video ID, gets the transcript, and joins the text.</a:t>
            </a:r>
          </a:p>
          <a:p>
            <a:pPr algn="just"/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086" y="2149317"/>
            <a:ext cx="5311600" cy="15317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83086" y="3840480"/>
            <a:ext cx="600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5. Defines </a:t>
            </a:r>
            <a:r>
              <a:rPr lang="en-US" b="1" dirty="0"/>
              <a:t>a function to generate a summary using Google Gemini by concatenating the prompt with the transcript text and returning the response text.</a:t>
            </a:r>
          </a:p>
          <a:p>
            <a:pPr algn="just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086" y="4930642"/>
            <a:ext cx="440474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07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Snapshots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600" y="950567"/>
            <a:ext cx="463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6. </a:t>
            </a:r>
            <a:r>
              <a:rPr lang="en-US" b="1" dirty="0"/>
              <a:t>Defines a function to split text into chunks of a specified maximum length. This helps in processing long texts in smaller parts.</a:t>
            </a:r>
          </a:p>
          <a:p>
            <a:pPr algn="just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057806"/>
            <a:ext cx="5035966" cy="3177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5932" y="950567"/>
            <a:ext cx="5340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7. Defines </a:t>
            </a:r>
            <a:r>
              <a:rPr lang="en-US" b="1" dirty="0"/>
              <a:t>a function to generate a summary using the Hugging Face transformer model. It splits the transcript into chunks, generates summaries for each chunk, and joins them.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32" y="2580931"/>
            <a:ext cx="546326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5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Snapshots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3" y="950567"/>
            <a:ext cx="770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8. Defines </a:t>
            </a:r>
            <a:r>
              <a:rPr lang="en-US" b="1" dirty="0"/>
              <a:t>a function to generate a summary using an LSTM model. It tokenizes the transcript, pads the sequence, creates and trains an LSTM model, and generates a summary.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2150896"/>
            <a:ext cx="6911939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10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Snapshots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1531" y="1227909"/>
            <a:ext cx="8368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9.Creates </a:t>
            </a:r>
            <a:r>
              <a:rPr lang="en-US" b="1" dirty="0"/>
              <a:t>a </a:t>
            </a:r>
            <a:r>
              <a:rPr lang="en-US" b="1" dirty="0" err="1"/>
              <a:t>Streamlit</a:t>
            </a:r>
            <a:r>
              <a:rPr lang="en-US" b="1" dirty="0"/>
              <a:t> app with a title and a text input field for entering a YouTube video link. If a link is provided, it displays the video's thumbnail and provides buttons to generate and display detailed notes using different summarization models.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92" y="2428238"/>
            <a:ext cx="5464013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05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646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Office Theme</vt:lpstr>
      <vt:lpstr>Addressing Deafness with Innovative Solutions</vt:lpstr>
      <vt:lpstr>Deafness and Hearing Loss</vt:lpstr>
      <vt:lpstr>Integration Points</vt:lpstr>
      <vt:lpstr>Project Benefits</vt:lpstr>
      <vt:lpstr>Code Snapshots :</vt:lpstr>
      <vt:lpstr>Code Snapshots :</vt:lpstr>
      <vt:lpstr>Code Snapshots :</vt:lpstr>
      <vt:lpstr>Code Snapshots :</vt:lpstr>
      <vt:lpstr>Code Snapshots :</vt:lpstr>
      <vt:lpstr>Outputs Snapshots:</vt:lpstr>
      <vt:lpstr>Outputs Snapshots:</vt:lpstr>
      <vt:lpstr>Outputs Snapshots:</vt:lpstr>
      <vt:lpstr>Outputs Snapshots: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Deafness with Innovative Solutions</dc:title>
  <dc:creator>Microsoft account</dc:creator>
  <cp:lastModifiedBy>Microsoft account</cp:lastModifiedBy>
  <cp:revision>10</cp:revision>
  <dcterms:created xsi:type="dcterms:W3CDTF">2024-05-24T14:08:18Z</dcterms:created>
  <dcterms:modified xsi:type="dcterms:W3CDTF">2024-05-24T23:00:42Z</dcterms:modified>
</cp:coreProperties>
</file>