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May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6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4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O894IfWV7I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4A9CE-229A-EF9B-DCDC-8F127A824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 dirty="0"/>
              <a:t>Maze Generator</a:t>
            </a:r>
            <a:br>
              <a:rPr lang="en-GB" sz="4100" dirty="0"/>
            </a:br>
            <a:r>
              <a:rPr lang="en-GB" sz="4100" dirty="0"/>
              <a:t>and</a:t>
            </a:r>
            <a:br>
              <a:rPr lang="en-GB" sz="4100" dirty="0"/>
            </a:br>
            <a:r>
              <a:rPr lang="en-GB" sz="4100" dirty="0"/>
              <a:t>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390B3-21E3-4952-77A6-BE52F2B9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Ahmed Magdy (221001359)</a:t>
            </a:r>
          </a:p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Amr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Hamouda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(221001776)</a:t>
            </a:r>
          </a:p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Mohamed Goma (221001823)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op view of a circular maze">
            <a:extLst>
              <a:ext uri="{FF2B5EF4-FFF2-40B4-BE49-F238E27FC236}">
                <a16:creationId xmlns:a16="http://schemas.microsoft.com/office/drawing/2014/main" id="{73D64E4E-2F7B-8CA3-BB57-8F7ADED97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6" r="993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6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bstract image of large maze">
            <a:extLst>
              <a:ext uri="{FF2B5EF4-FFF2-40B4-BE49-F238E27FC236}">
                <a16:creationId xmlns:a16="http://schemas.microsoft.com/office/drawing/2014/main" id="{295BA093-A0DD-E169-F8D6-E530BA115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66C3-3A0F-0EDD-1AFB-6A5C7E58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 for Maze Solved by (BFS):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C7E-6F9E-BEBC-F6F3-45D95E96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20EEACD-A5BC-34D3-4E88-1CB49EDAE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04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09F9-6CD1-1A4E-E58F-DED5F614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Generation Algorithm(A*):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38DC-E005-C934-1EFA-9772C574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It combines features of uniform-cost search and pure heuristic search to find the lowest cost path. </a:t>
            </a:r>
          </a:p>
          <a:p>
            <a:r>
              <a:rPr lang="en-GB" dirty="0"/>
              <a:t>Uses the Manhattan distance as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99233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68820-CF6D-532F-B569-231BD7E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dirty="0"/>
              <a:t>Snapshot for Solving Maze by (A*):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FC277E-1B1C-9D71-AFFC-EF02B0BB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467596"/>
            <a:ext cx="6973882" cy="3922809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E58B7D-9E5C-C2AF-EED1-4C30C5D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Snapshot for Maze Solved by (A*):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363011CA-9930-8379-73D7-C14DF87D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363910"/>
            <a:ext cx="7345363" cy="41317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2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0173FC-FC00-1D47-0281-8AB0F060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Video for our Program: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Online Media 3" title="Maze Generator And Solver">
            <a:hlinkClick r:id="" action="ppaction://media"/>
            <a:extLst>
              <a:ext uri="{FF2B5EF4-FFF2-40B4-BE49-F238E27FC236}">
                <a16:creationId xmlns:a16="http://schemas.microsoft.com/office/drawing/2014/main" id="{FC633B1C-D002-BC43-96C4-72CCE1F481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95776" y="1354728"/>
            <a:ext cx="7345363" cy="415013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58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D593933-3070-175C-9E26-379202CF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998" y="-4"/>
            <a:ext cx="6858003" cy="68580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B2847-6FBA-12D3-1B08-F822D7C6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4FC4-71DF-1DEB-1DC0-5C3F96ED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23-0CE9-A3BC-7132-AFF0BFCF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generate and solve mazes using python and </a:t>
            </a:r>
            <a:r>
              <a:rPr lang="en-GB" dirty="0" err="1"/>
              <a:t>pygame</a:t>
            </a:r>
            <a:r>
              <a:rPr lang="en-GB" dirty="0"/>
              <a:t>.</a:t>
            </a:r>
          </a:p>
          <a:p>
            <a:r>
              <a:rPr lang="en-GB" dirty="0"/>
              <a:t>Maze generation is performed using Depth-first search(DFS).</a:t>
            </a:r>
          </a:p>
          <a:p>
            <a:r>
              <a:rPr lang="en-GB" dirty="0"/>
              <a:t>Maze solving is achieved using Breadth-first search(BFS) and A* algorithm.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88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5B45-21EA-C65D-218A-F7B3F6AE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F05-8380-E422-1265-AF9E5834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Maze Generation: Uses the Depth-First Search (DFS) algorithm.</a:t>
            </a:r>
          </a:p>
          <a:p>
            <a:r>
              <a:rPr lang="en-GB" dirty="0"/>
              <a:t>Maze Solving: Utilizes Breadth-First Search (BFS) and A* algorithms.</a:t>
            </a:r>
          </a:p>
          <a:p>
            <a:r>
              <a:rPr lang="en-GB" dirty="0"/>
              <a:t>Visualization: Implements </a:t>
            </a:r>
            <a:r>
              <a:rPr lang="en-GB" dirty="0" err="1"/>
              <a:t>Pygame</a:t>
            </a:r>
            <a:r>
              <a:rPr lang="en-GB" dirty="0"/>
              <a:t> to visualize the maze generation and solving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1549659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B9D0-F7C7-CD86-8F56-DD1A08B9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Generation Algorithm (DFS):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CD73-9AD9-D05B-D8B6-F950493B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up a grid of cells where each cell starts as a wall.</a:t>
            </a:r>
          </a:p>
          <a:p>
            <a:r>
              <a:rPr lang="en-GB" dirty="0"/>
              <a:t>Begin at a starting cell, mark it as visited, and use a stack to keep track of the path.</a:t>
            </a:r>
          </a:p>
          <a:p>
            <a:r>
              <a:rPr lang="en-GB" dirty="0"/>
              <a:t>Randomly choose unvisited </a:t>
            </a:r>
            <a:r>
              <a:rPr lang="en-GB" dirty="0" err="1"/>
              <a:t>neighboring</a:t>
            </a:r>
            <a:r>
              <a:rPr lang="en-GB" dirty="0"/>
              <a:t> cells, remove walls, and mark cells as visited.</a:t>
            </a:r>
          </a:p>
          <a:p>
            <a:r>
              <a:rPr lang="en-GB" dirty="0"/>
              <a:t>Backtrack using the stack when no unvisited </a:t>
            </a:r>
            <a:r>
              <a:rPr lang="en-GB" dirty="0" err="1"/>
              <a:t>neighbors</a:t>
            </a:r>
            <a:r>
              <a:rPr lang="en-GB" dirty="0"/>
              <a:t> remain.</a:t>
            </a:r>
          </a:p>
          <a:p>
            <a:r>
              <a:rPr lang="en-GB" dirty="0"/>
              <a:t>Continue until all possible paths are explored.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4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A1179-4345-6737-2558-930B9CC0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Snapshot for Generating the maze: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5FD18F-67B3-C011-845A-4F5FF5987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r="28318" b="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058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5F6E2-6CEE-8E98-C57E-9127155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GB"/>
              <a:t>Breadth-First Search (BFS):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D059-B67C-BAA1-9D93-975A54B9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/>
              <a:t>It Explores all </a:t>
            </a:r>
            <a:r>
              <a:rPr lang="en-GB" sz="2000" err="1"/>
              <a:t>neighbors</a:t>
            </a:r>
            <a:r>
              <a:rPr lang="en-GB" sz="2000"/>
              <a:t> at the present depth level before moving on to nodes at the next depth level. </a:t>
            </a:r>
          </a:p>
          <a:p>
            <a:pPr>
              <a:lnSpc>
                <a:spcPct val="100000"/>
              </a:lnSpc>
            </a:pPr>
            <a:r>
              <a:rPr lang="en-GB" sz="2000"/>
              <a:t> It initializes a deque (double-ended queue) with the start cell and a dictionary ‘</a:t>
            </a:r>
            <a:r>
              <a:rPr lang="en-GB" sz="2000" err="1"/>
              <a:t>came_from</a:t>
            </a:r>
            <a:r>
              <a:rPr lang="en-GB" sz="2000"/>
              <a:t>’ to keep track of the path.</a:t>
            </a:r>
          </a:p>
          <a:p>
            <a:pPr>
              <a:lnSpc>
                <a:spcPct val="100000"/>
              </a:lnSpc>
            </a:pPr>
            <a:r>
              <a:rPr lang="en-GB" sz="2000"/>
              <a:t> Highlights the path from the start cell to the end cell.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/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/>
              <a:t>   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CD5060-384C-08B3-D03D-D3489299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7200"/>
                    </a14:imgEffect>
                    <a14:imgEffect>
                      <a14:brightnessContrast bright="100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4" y="2108988"/>
            <a:ext cx="3711965" cy="309330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B52EF989-D4DD-57A0-E4CE-49B547017092}"/>
              </a:ext>
            </a:extLst>
          </p:cNvPr>
          <p:cNvSpPr/>
          <p:nvPr/>
        </p:nvSpPr>
        <p:spPr>
          <a:xfrm rot="16200000">
            <a:off x="2711874" y="5114248"/>
            <a:ext cx="469870" cy="7830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94A1312-B244-44FD-CB61-BA872F70B0BE}"/>
              </a:ext>
            </a:extLst>
          </p:cNvPr>
          <p:cNvSpPr/>
          <p:nvPr/>
        </p:nvSpPr>
        <p:spPr>
          <a:xfrm>
            <a:off x="2555309" y="2178323"/>
            <a:ext cx="457200" cy="46923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0347 L -0.07605 0.08449 L 0.07526 0.09329 L -0.07969 0.09537 L -0.12917 0.23727 L -0.02396 0.23727 L 0.12851 0.23519 L -0.02761 0.23079 L -0.06875 0.36852 L 0.01471 0.36852 " pathEditMode="relative" ptsTypes="AAAAAAAAAA">
                                      <p:cBhvr>
                                        <p:cTn id="6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Wooden brown maze">
            <a:extLst>
              <a:ext uri="{FF2B5EF4-FFF2-40B4-BE49-F238E27FC236}">
                <a16:creationId xmlns:a16="http://schemas.microsoft.com/office/drawing/2014/main" id="{D2676F95-7FE8-9457-1E32-038D16367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9" b="8542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47D1E-711B-F378-D42D-E74B44B0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Snapshots for Solving Maze by (BFS):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150-4359-7FD6-BF67-14FC3EDE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50243-FC88-6788-CB89-5B176A8E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7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022C-0B68-B0EF-BC3D-548B807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7B721A-02E6-F8F4-D1A1-EE14F2D7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5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B2136"/>
      </a:dk2>
      <a:lt2>
        <a:srgbClr val="E2E3E8"/>
      </a:lt2>
      <a:accent1>
        <a:srgbClr val="A6A27D"/>
      </a:accent1>
      <a:accent2>
        <a:srgbClr val="BA9C7F"/>
      </a:accent2>
      <a:accent3>
        <a:srgbClr val="C39490"/>
      </a:accent3>
      <a:accent4>
        <a:srgbClr val="BA7F93"/>
      </a:accent4>
      <a:accent5>
        <a:srgbClr val="C390B7"/>
      </a:accent5>
      <a:accent6>
        <a:srgbClr val="AF7FBA"/>
      </a:accent6>
      <a:hlink>
        <a:srgbClr val="6970A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322</Words>
  <Application>Microsoft Office PowerPoint</Application>
  <PresentationFormat>Widescreen</PresentationFormat>
  <Paragraphs>34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Avenir Next LT Pro</vt:lpstr>
      <vt:lpstr>3DFloatVTI</vt:lpstr>
      <vt:lpstr>Maze Generator and Solver</vt:lpstr>
      <vt:lpstr>Introduction</vt:lpstr>
      <vt:lpstr>Project Components</vt:lpstr>
      <vt:lpstr>Maze Generation Algorithm (DFS):</vt:lpstr>
      <vt:lpstr>Snapshot for Generating the maze:</vt:lpstr>
      <vt:lpstr>Breadth-First Search (BFS):</vt:lpstr>
      <vt:lpstr>Snapshots for Solving Maze by (BFS):</vt:lpstr>
      <vt:lpstr>PowerPoint Presentation</vt:lpstr>
      <vt:lpstr>PowerPoint Presentation</vt:lpstr>
      <vt:lpstr>Snapshot for Maze Solved by (BFS):</vt:lpstr>
      <vt:lpstr>PowerPoint Presentation</vt:lpstr>
      <vt:lpstr>Maze Generation Algorithm(A*):</vt:lpstr>
      <vt:lpstr>Snapshot for Solving Maze by (A*):</vt:lpstr>
      <vt:lpstr>Snapshot for Maze Solved by (A*):</vt:lpstr>
      <vt:lpstr>Video for our Program: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Generator and Solver</dc:title>
  <dc:creator>ahmed magdy</dc:creator>
  <cp:lastModifiedBy>Mohamed yasser goma</cp:lastModifiedBy>
  <cp:revision>7</cp:revision>
  <dcterms:created xsi:type="dcterms:W3CDTF">2024-05-24T08:40:09Z</dcterms:created>
  <dcterms:modified xsi:type="dcterms:W3CDTF">2024-05-24T18:34:39Z</dcterms:modified>
</cp:coreProperties>
</file>