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7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98" r:id="rId10"/>
    <p:sldId id="282" r:id="rId11"/>
    <p:sldId id="283" r:id="rId12"/>
    <p:sldId id="299" r:id="rId13"/>
    <p:sldId id="300" r:id="rId14"/>
    <p:sldId id="290" r:id="rId15"/>
    <p:sldId id="284" r:id="rId16"/>
    <p:sldId id="30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861"/>
  </p:normalViewPr>
  <p:slideViewPr>
    <p:cSldViewPr snapToGrid="0" snapToObjects="1">
      <p:cViewPr>
        <p:scale>
          <a:sx n="110" d="100"/>
          <a:sy n="110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27E07-BC08-034A-9E6D-9324644202E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CD273-E4CA-C04A-8EED-7E45CBB2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1: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same page, add the below intro: -&gt; (Done)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Vodafone provides a handset allowance, every 18 months from the hiring date, upon the approval of your request, you can visit one of our retail desks across our main premises (Smart Village,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Zahraa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Horizon) and receive your handset. 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based in none of the above locations, you can order your handset through Vodafone Egypt website E-shop.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2: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pop up appears before this page: Is this your first time requesting a phone program? 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Yes/No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yes: another pop up appears with this message: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Vodafone provides a handset allowance, every 18 months from the hiring date, upon the approval of your request, you can visit one of our retail desks across our main premises (Smart Village,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Zahraa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Horizon) and receive your handset.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based in none of the above locations, you can order your handset through Vodafone Egypt website E-shop.</a:t>
            </a:r>
          </a:p>
          <a:p>
            <a:pPr marL="1543050" lvl="3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no: he will reach Figure 1.1 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+++ change ‘Add a new request’ to ‘Submit a new request’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scenario of mobile program request -&gt;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5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intro scenario -&gt;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(Done)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Vodafone Egypt employees and VSSE employees are eligible for purchasing any product from Vodafone Egypt retail stores with instalments up to 12 months. -&gt;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7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as phone program -&gt;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submit an installment request starting the 8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day of each month ….. -&gt;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5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Pension not loan against pension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have any pension requests – same intro scenario -&gt; (Done)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0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 ID ????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(typo) -&gt;  (Still Exists)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Hiring Date instead of hire date 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pension amount taken instead of previous loan taken 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year’s contribution instead of current year contribution  -&gt; (Done)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present value?? -&gt; (Clarify more)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pension amount instead of maximum lean amount -&gt; (Done)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0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exit scenario (back to) -&gt; (Not Done)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6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 Comments: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Status not approval -&gt; (Not Done)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Typo: Request NOT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‘See all’ refers to? We want to see its page -&gt; (Done)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‘Employee Profile and add its data in ‘Request Details’ -&gt; (Done)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Request Details tab as the page directly refers to this tab already 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HR: -&gt; (This screen is removed)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NOT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Reqest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‘Request type’: Add Employee Profile with a drop down info arrow – add sentence ‘if any of your profile information is incorrect, kindly refer back to AskHR’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NOT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above disclaimer to : Oops! It seems that you cannot submit a new request before (date)  -&gt; (Done)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5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successfully submitted your request. 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:” Back to my requests” instead of “back” -&gt; (Done)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scenario of mobile program intro -&gt; (Done)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insurance is one of Vodafone's benefits designed to cover your health needs. This service is covered by Vodafone for the employees for free. Dependents can be included with a 25% contribution from the cost paid by Vodafone. -&gt; (Done)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details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Maha’s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card request and remove the employee’s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Vendor: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the details of that card request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CD273-E4CA-C04A-8EED-7E45CBB2A3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2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A2F1-2F18-4648-B3CE-910863187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A405-5040-3A4B-B6A0-8BAA6AEBD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4453-0E4F-6042-82A7-38278231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6E1C-160E-9B42-A536-5AA5C11C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E1AC-E40D-1F48-B180-55269D86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CF75-389F-E049-9D26-70A8D90A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DD74D-D7E4-8542-9956-AE528C22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738E-F2F1-F04D-937A-9977B802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85CD-3DFF-3341-B457-60ED22B4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6DE2-598F-8C4F-8918-3616260C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EE7E4-B6B1-3547-A4DC-D2FD31FA3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87804-ED6F-1E48-85DA-B5BE6EE9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F8A5-1259-3845-8A6C-A4ABD6E3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6F67-9E07-8246-87DC-7AC28BC1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C12E-4E19-8541-AB4D-CD3939D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F756-9544-1C4C-B772-192B1F75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CEDC-98C5-5B4C-AEF8-2E5ED3CB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38AB-D34F-7242-A3EC-55257DE2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69797-1EC2-9348-81CA-39213433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A02B-4660-864F-9CE4-98CC63C6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2475-0E28-F74D-B24B-EDF4CA66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03CF-553D-A346-B160-59E41171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3F77F-26ED-AA4C-AE6A-E11AA384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1185-02B4-B847-A68C-E2BDDB87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89B8-3889-104B-B273-2CAFA56A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D4F5-7BD0-6F4F-9367-E2B54361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AA28-A8ED-7A48-8485-E93607F93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9BF79-2125-8F49-B811-5B068F78C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5BD90-2501-C54F-AD9B-52C84108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B6DB2-4E8F-844F-AB11-41143670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FC73-14B1-EC4F-8631-B70B11AE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C52D-5275-A249-9EB6-5AF927DB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4308-677F-7843-B509-17376AF68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DA4A0-F367-264A-9BA4-2ABF48673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1F017-E72F-BB4D-AFC7-64D27776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45D4-ED2C-2344-AB5B-F6B02A8D6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B040D-5E11-2C4B-BC57-7C8E6A78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FD37E-F5F8-0148-A865-00B32AB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01ECD-E319-5443-A6D4-8B02AFBD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E98B-7836-6B48-BDE9-FF8FC8A9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CE600-B942-D744-9080-B188562A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399A6-5282-8E45-8FAF-A542E751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B290E-EFB9-FF43-B635-200969F2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062CC-3845-F84E-B59D-B2CAA4E0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FE436-A926-B94E-89D9-1916AD7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7696-8488-E848-A7A1-D0B96C54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D491-8B26-7046-9BA5-F9ED72C7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A373-AFFA-0D4D-8D0C-F4C587BBB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03B45-03DB-CC48-90C7-11E09A0A1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7186-1CDE-1D49-A0A1-D5CF933C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132A-AEED-6B46-ABF7-8D28CF82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C874C-47B3-8C41-AC1F-D75A8D2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CD9F-5ED7-2545-A13F-9A8786AF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F208-4A3F-504A-A774-35D47F311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09FDD-A4CB-7A40-AA20-CA99E13AC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A1719-848B-D044-AB56-AFEC1A73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8894-7BD1-1141-9A76-831ACFE2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08D64-A836-5B45-828B-98A9DD9B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5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EF2D5-A5BF-7A49-B2D3-85F2F3A6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D899-4E32-9941-9330-FDB1A203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9DB3-AE07-7045-ABFF-FAB6DD4A2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2F17-862B-D048-9435-59F166D8487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23A0-8CBF-8F43-9555-23CFBA640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3698-95F6-F947-8502-5D2CCD49E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3FE6-33F4-7848-BF24-BC11AF21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FBA954-22D2-1649-A7F8-1635B9338B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355" y="413385"/>
            <a:ext cx="3463290" cy="6031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54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1D4A0-A98F-F04B-B6DA-D026FB3B48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5" y="511175"/>
            <a:ext cx="3280410" cy="5835650"/>
          </a:xfrm>
          <a:prstGeom prst="rect">
            <a:avLst/>
          </a:prstGeom>
          <a:effectLst>
            <a:glow rad="76200">
              <a:schemeClr val="bg2">
                <a:lumMod val="90000"/>
                <a:alpha val="2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8411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FBE77C-97BA-DF48-8BC4-238C0764EF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35" y="363765"/>
            <a:ext cx="3414532" cy="6222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04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BE69D-0383-7449-B3A8-E40236B509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43" y="195943"/>
            <a:ext cx="2322149" cy="6498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91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04EA68-525D-564C-8367-7E50230BD5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443865"/>
            <a:ext cx="3429000" cy="5970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53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3F0BD-4C53-C649-AF53-0DDED79FE8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91440"/>
            <a:ext cx="3749040" cy="6675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85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2AD6AE-8CC9-6E4C-A027-B6CF9AA87C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20" y="94932"/>
            <a:ext cx="3743960" cy="666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1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787EC-E193-FE44-8E34-9B46F69D57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20" y="94932"/>
            <a:ext cx="3743960" cy="666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97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A6A1F-DE61-3A47-AF5B-8342CC5440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20" y="94932"/>
            <a:ext cx="3743960" cy="666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24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83FCF-CFD8-594D-BFC0-31754E0AD3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20" y="254642"/>
            <a:ext cx="3566160" cy="65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79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8B2ECB-C11F-5A49-998D-48263359FC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5" y="418147"/>
            <a:ext cx="3404870" cy="6021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42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089C0-FA49-CE43-B6A6-74223F75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507" y="258762"/>
            <a:ext cx="3562985" cy="634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612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06E366-B16E-E74C-AEFA-F1A65D3244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5" y="511175"/>
            <a:ext cx="3280410" cy="5835650"/>
          </a:xfrm>
          <a:prstGeom prst="rect">
            <a:avLst/>
          </a:prstGeom>
          <a:effectLst>
            <a:glow rad="76200">
              <a:schemeClr val="bg2">
                <a:lumMod val="90000"/>
                <a:alpha val="2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8462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8C939-F30B-8F48-B0A6-9E9DC2E094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20" y="94932"/>
            <a:ext cx="3743960" cy="666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5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520B5-D33E-2C49-8CE0-65D351F044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0" y="0"/>
            <a:ext cx="28346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56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A34D1C-E19A-AA4D-AB06-2F67BA0F81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5" y="511175"/>
            <a:ext cx="3280410" cy="5835650"/>
          </a:xfrm>
          <a:prstGeom prst="rect">
            <a:avLst/>
          </a:prstGeom>
          <a:effectLst>
            <a:glow rad="76200">
              <a:schemeClr val="bg2">
                <a:lumMod val="90000"/>
                <a:alpha val="26000"/>
              </a:schemeClr>
            </a:glo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611F83-4353-2046-971B-D784463B49B0}"/>
              </a:ext>
            </a:extLst>
          </p:cNvPr>
          <p:cNvCxnSpPr/>
          <p:nvPr/>
        </p:nvCxnSpPr>
        <p:spPr>
          <a:xfrm>
            <a:off x="3437681" y="358815"/>
            <a:ext cx="5254906" cy="60767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DF2E47-02AD-8643-BB73-F4568A2FD4A3}"/>
              </a:ext>
            </a:extLst>
          </p:cNvPr>
          <p:cNvCxnSpPr/>
          <p:nvPr/>
        </p:nvCxnSpPr>
        <p:spPr>
          <a:xfrm flipH="1">
            <a:off x="3298785" y="511175"/>
            <a:ext cx="5173883" cy="5835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1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E9012-4F88-0044-A348-A9E26677F9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65" y="94932"/>
            <a:ext cx="3735070" cy="666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6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518F1-D708-A84A-94C2-D0B738F756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507" y="258762"/>
            <a:ext cx="3562985" cy="634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57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475A7-8063-CB43-B921-4C4F73EB51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65" y="94932"/>
            <a:ext cx="3735070" cy="666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74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FCC604-7951-9F44-BD3D-C8468B994F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5" y="511175"/>
            <a:ext cx="3280410" cy="5835650"/>
          </a:xfrm>
          <a:prstGeom prst="rect">
            <a:avLst/>
          </a:prstGeom>
          <a:effectLst>
            <a:glow rad="76200">
              <a:schemeClr val="bg2">
                <a:lumMod val="90000"/>
                <a:alpha val="2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54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13063</TotalTime>
  <Words>697</Words>
  <Application>Microsoft Macintosh PowerPoint</Application>
  <PresentationFormat>Widescreen</PresentationFormat>
  <Paragraphs>79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2019-10-27T13:35:46Z</dcterms:created>
  <dcterms:modified xsi:type="dcterms:W3CDTF">2019-11-21T13:50:42Z</dcterms:modified>
</cp:coreProperties>
</file>