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2"/>
  </p:notesMasterIdLst>
  <p:sldIdLst>
    <p:sldId id="306" r:id="rId5"/>
    <p:sldId id="307" r:id="rId6"/>
    <p:sldId id="308" r:id="rId7"/>
    <p:sldId id="303" r:id="rId8"/>
    <p:sldId id="316" r:id="rId9"/>
    <p:sldId id="319" r:id="rId10"/>
    <p:sldId id="31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84967" autoAdjust="0"/>
  </p:normalViewPr>
  <p:slideViewPr>
    <p:cSldViewPr snapToGrid="0">
      <p:cViewPr varScale="1">
        <p:scale>
          <a:sx n="80" d="100"/>
          <a:sy n="80" d="100"/>
        </p:scale>
        <p:origin x="82" y="134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ACEAFD5-63CF-4AFC-B46F-BE086C5D447C}">
      <dgm:prSet phldrT="[Text]"/>
      <dgm:spPr/>
      <dgm:t>
        <a:bodyPr/>
        <a:lstStyle/>
        <a:p>
          <a:r>
            <a:rPr lang="en-US" dirty="0"/>
            <a:t>Sensors Readings</a:t>
          </a:r>
        </a:p>
      </dgm:t>
    </dgm:pt>
    <dgm:pt modelId="{7A0BD8EC-BB4A-4912-A54E-6F39B681264E}" type="parTrans" cxnId="{AE101ABC-7EA3-4444-A576-8AB15A371C84}">
      <dgm:prSet/>
      <dgm:spPr/>
      <dgm:t>
        <a:bodyPr/>
        <a:lstStyle/>
        <a:p>
          <a:endParaRPr lang="en-US"/>
        </a:p>
      </dgm:t>
    </dgm:pt>
    <dgm:pt modelId="{7A8D4B4D-06E9-4958-810D-A6226B6AC588}" type="sibTrans" cxnId="{AE101ABC-7EA3-4444-A576-8AB15A371C84}">
      <dgm:prSet/>
      <dgm:spPr/>
      <dgm:t>
        <a:bodyPr/>
        <a:lstStyle/>
        <a:p>
          <a:endParaRPr lang="en-US"/>
        </a:p>
      </dgm:t>
    </dgm:pt>
    <dgm:pt modelId="{349299C9-846E-4827-813A-349CCCE20782}">
      <dgm:prSet phldrT="[Text]"/>
      <dgm:spPr/>
      <dgm:t>
        <a:bodyPr/>
        <a:lstStyle/>
        <a:p>
          <a:r>
            <a:rPr lang="en-US" b="0" i="0" u="none" dirty="0"/>
            <a:t>Getting temperature, voltage, and current sensors readings using STM32-microcontroller.</a:t>
          </a:r>
          <a:endParaRPr lang="en-US" dirty="0"/>
        </a:p>
      </dgm:t>
    </dgm:pt>
    <dgm:pt modelId="{AEA27547-B9ED-4994-BD27-04EC297EF367}" type="parTrans" cxnId="{0EFA3039-6828-403C-9445-4359BA6645E6}">
      <dgm:prSet/>
      <dgm:spPr/>
      <dgm:t>
        <a:bodyPr/>
        <a:lstStyle/>
        <a:p>
          <a:endParaRPr lang="en-US"/>
        </a:p>
      </dgm:t>
    </dgm:pt>
    <dgm:pt modelId="{9D819F52-ACA0-4B08-8256-DF6BD8FA3A0B}" type="sibTrans" cxnId="{0EFA3039-6828-403C-9445-4359BA6645E6}">
      <dgm:prSet/>
      <dgm:spPr/>
      <dgm:t>
        <a:bodyPr/>
        <a:lstStyle/>
        <a:p>
          <a:endParaRPr lang="en-US"/>
        </a:p>
      </dgm:t>
    </dgm:pt>
    <dgm:pt modelId="{D07AD3FD-84FF-467E-9693-752776549C61}">
      <dgm:prSet phldrT="[Text]" custT="1"/>
      <dgm:spPr/>
      <dgm:t>
        <a:bodyPr/>
        <a:lstStyle/>
        <a:p>
          <a:r>
            <a:rPr lang="en-US" sz="1100" noProof="0" dirty="0"/>
            <a:t>Transmitting the read values to ESP32</a:t>
          </a:r>
        </a:p>
      </dgm:t>
    </dgm:pt>
    <dgm:pt modelId="{7B691773-F524-4FAD-A272-BDF0B0C4370A}" type="parTrans" cxnId="{55492768-9A5E-4F74-AC7C-959C5C24EFD3}">
      <dgm:prSet/>
      <dgm:spPr/>
      <dgm:t>
        <a:bodyPr/>
        <a:lstStyle/>
        <a:p>
          <a:endParaRPr lang="en-US"/>
        </a:p>
      </dgm:t>
    </dgm:pt>
    <dgm:pt modelId="{A8C9B7A9-BC2A-4753-B7F0-F2E361D95520}" type="sibTrans" cxnId="{55492768-9A5E-4F74-AC7C-959C5C24EFD3}">
      <dgm:prSet/>
      <dgm:spPr/>
      <dgm:t>
        <a:bodyPr/>
        <a:lstStyle/>
        <a:p>
          <a:endParaRPr lang="en-US"/>
        </a:p>
      </dgm:t>
    </dgm:pt>
    <dgm:pt modelId="{5D70EFF5-8B31-4A1F-AE44-51E4CF0013EB}">
      <dgm:prSet phldrT="[Text]"/>
      <dgm:spPr/>
      <dgm:t>
        <a:bodyPr/>
        <a:lstStyle/>
        <a:p>
          <a:r>
            <a:rPr lang="en-US" b="0" i="0" u="none" dirty="0"/>
            <a:t>Transmit the sensor reading values from STM32 to ESP32 using UART protocol. </a:t>
          </a:r>
          <a:endParaRPr lang="en-US" dirty="0"/>
        </a:p>
      </dgm:t>
    </dgm:pt>
    <dgm:pt modelId="{96C720A0-FEEF-48D1-8DF6-ABA03C304822}" type="parTrans" cxnId="{E97FF64F-8020-497E-AE7D-2395DDA4560D}">
      <dgm:prSet/>
      <dgm:spPr/>
      <dgm:t>
        <a:bodyPr/>
        <a:lstStyle/>
        <a:p>
          <a:endParaRPr lang="en-US"/>
        </a:p>
      </dgm:t>
    </dgm:pt>
    <dgm:pt modelId="{B6A59CDE-18AD-4553-B6C5-FF001A8E8510}" type="sibTrans" cxnId="{E97FF64F-8020-497E-AE7D-2395DDA4560D}">
      <dgm:prSet/>
      <dgm:spPr/>
      <dgm:t>
        <a:bodyPr/>
        <a:lstStyle/>
        <a:p>
          <a:endParaRPr lang="en-US"/>
        </a:p>
      </dgm:t>
    </dgm:pt>
    <dgm:pt modelId="{D71FC021-6A65-44D1-95B9-0E6C89079866}">
      <dgm:prSet phldrT="[Text]"/>
      <dgm:spPr/>
      <dgm:t>
        <a:bodyPr/>
        <a:lstStyle/>
        <a:p>
          <a:r>
            <a:rPr lang="en-US" dirty="0"/>
            <a:t>Cloud python code</a:t>
          </a:r>
        </a:p>
      </dgm:t>
    </dgm:pt>
    <dgm:pt modelId="{862AAE39-3AAD-40E3-BA20-90187BD73242}" type="parTrans" cxnId="{53239C96-427C-420B-95DC-546F3B30ED65}">
      <dgm:prSet/>
      <dgm:spPr/>
      <dgm:t>
        <a:bodyPr/>
        <a:lstStyle/>
        <a:p>
          <a:endParaRPr lang="en-US"/>
        </a:p>
      </dgm:t>
    </dgm:pt>
    <dgm:pt modelId="{9B090D9D-470E-46E2-AABB-0368A52481AA}" type="sibTrans" cxnId="{53239C96-427C-420B-95DC-546F3B30ED65}">
      <dgm:prSet/>
      <dgm:spPr/>
      <dgm:t>
        <a:bodyPr/>
        <a:lstStyle/>
        <a:p>
          <a:endParaRPr lang="en-US"/>
        </a:p>
      </dgm:t>
    </dgm:pt>
    <dgm:pt modelId="{4A6BB192-9983-4F48-BBC5-6E384EED7EC5}">
      <dgm:prSet phldrT="[Text]"/>
      <dgm:spPr/>
      <dgm:t>
        <a:bodyPr/>
        <a:lstStyle/>
        <a:p>
          <a:r>
            <a:rPr lang="en-US" b="0" i="0" u="none" dirty="0"/>
            <a:t>Create the cloud code using PAHO library. </a:t>
          </a:r>
          <a:endParaRPr lang="en-US" dirty="0"/>
        </a:p>
      </dgm:t>
    </dgm:pt>
    <dgm:pt modelId="{230A6E4A-6CED-4DC0-AEFE-6859FE07B658}" type="parTrans" cxnId="{E3115EEA-DE9C-4F06-B8B3-BEB263D5F2B1}">
      <dgm:prSet/>
      <dgm:spPr/>
      <dgm:t>
        <a:bodyPr/>
        <a:lstStyle/>
        <a:p>
          <a:endParaRPr lang="en-US"/>
        </a:p>
      </dgm:t>
    </dgm:pt>
    <dgm:pt modelId="{0B568EC2-5D2A-4B00-8047-B7832F245B44}" type="sibTrans" cxnId="{E3115EEA-DE9C-4F06-B8B3-BEB263D5F2B1}">
      <dgm:prSet/>
      <dgm:spPr/>
      <dgm:t>
        <a:bodyPr/>
        <a:lstStyle/>
        <a:p>
          <a:endParaRPr lang="en-US"/>
        </a:p>
      </dgm:t>
    </dgm:pt>
    <dgm:pt modelId="{7B2FF309-5120-45E2-ACC8-F8FAA9DBDA55}">
      <dgm:prSet phldrT="[Text]" custT="1"/>
      <dgm:spPr/>
      <dgm:t>
        <a:bodyPr/>
        <a:lstStyle/>
        <a:p>
          <a:r>
            <a:rPr lang="de-DE" sz="1050" dirty="0"/>
            <a:t>Connect, </a:t>
          </a:r>
          <a:r>
            <a:rPr lang="en-US" sz="1050" noProof="0" dirty="0"/>
            <a:t>subscribe</a:t>
          </a:r>
          <a:r>
            <a:rPr lang="de-DE" sz="1050" dirty="0"/>
            <a:t>, and </a:t>
          </a:r>
          <a:r>
            <a:rPr lang="en-US" sz="1050" noProof="0" dirty="0"/>
            <a:t>get</a:t>
          </a:r>
          <a:r>
            <a:rPr lang="de-DE" sz="1050" dirty="0"/>
            <a:t> </a:t>
          </a:r>
          <a:r>
            <a:rPr lang="en-US" sz="1050" noProof="0" dirty="0"/>
            <a:t>messages</a:t>
          </a:r>
        </a:p>
      </dgm:t>
    </dgm:pt>
    <dgm:pt modelId="{2CF5AF8A-5687-489A-9838-EDDBB760D421}" type="parTrans" cxnId="{D35DB9DA-961B-46CD-BB14-44CD766D8CB7}">
      <dgm:prSet/>
      <dgm:spPr/>
      <dgm:t>
        <a:bodyPr/>
        <a:lstStyle/>
        <a:p>
          <a:endParaRPr lang="en-US"/>
        </a:p>
      </dgm:t>
    </dgm:pt>
    <dgm:pt modelId="{D5CAA101-B828-45D7-965B-F77CD6FBA109}" type="sibTrans" cxnId="{D35DB9DA-961B-46CD-BB14-44CD766D8CB7}">
      <dgm:prSet/>
      <dgm:spPr/>
      <dgm:t>
        <a:bodyPr/>
        <a:lstStyle/>
        <a:p>
          <a:endParaRPr lang="en-US"/>
        </a:p>
      </dgm:t>
    </dgm:pt>
    <dgm:pt modelId="{EE155DB2-6788-4019-961C-F8B89C275CE8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u="none" dirty="0"/>
            <a:t>- Connect to the broker.</a:t>
          </a:r>
        </a:p>
        <a:p>
          <a:pPr>
            <a:buFont typeface="Arial" panose="020B0604020202020204" pitchFamily="34" charset="0"/>
            <a:buChar char="•"/>
          </a:pPr>
          <a:r>
            <a:rPr lang="en-US" b="0" i="0" u="none" dirty="0"/>
            <a:t>- subscribe to the required topics.</a:t>
          </a:r>
        </a:p>
        <a:p>
          <a:pPr>
            <a:buFont typeface="Arial" panose="020B0604020202020204" pitchFamily="34" charset="0"/>
            <a:buChar char="•"/>
          </a:pPr>
          <a:r>
            <a:rPr lang="en-US" b="0" i="0" u="none" dirty="0"/>
            <a:t>- Receiving sensor measurements.</a:t>
          </a:r>
        </a:p>
        <a:p>
          <a:pPr>
            <a:buFont typeface="Arial" panose="020B0604020202020204" pitchFamily="34" charset="0"/>
            <a:buChar char="•"/>
          </a:pPr>
          <a:endParaRPr lang="en-US" b="0" i="0" u="none" dirty="0"/>
        </a:p>
        <a:p>
          <a:pPr>
            <a:buFont typeface="+mj-lt"/>
            <a:buNone/>
          </a:pPr>
          <a:endParaRPr lang="en-US" dirty="0"/>
        </a:p>
      </dgm:t>
    </dgm:pt>
    <dgm:pt modelId="{8395B9D5-FF39-4045-8569-9C13F11FB1E5}" type="parTrans" cxnId="{E3D274C7-DB39-45B8-B18F-742495FE5026}">
      <dgm:prSet/>
      <dgm:spPr/>
      <dgm:t>
        <a:bodyPr/>
        <a:lstStyle/>
        <a:p>
          <a:endParaRPr lang="en-US"/>
        </a:p>
      </dgm:t>
    </dgm:pt>
    <dgm:pt modelId="{F94C628D-62C1-4AF5-B102-2A2AA7FD22DE}" type="sibTrans" cxnId="{E3D274C7-DB39-45B8-B18F-742495FE5026}">
      <dgm:prSet/>
      <dgm:spPr/>
      <dgm:t>
        <a:bodyPr/>
        <a:lstStyle/>
        <a:p>
          <a:endParaRPr lang="en-US"/>
        </a:p>
      </dgm:t>
    </dgm:pt>
    <dgm:pt modelId="{1CD27620-A0EF-4D5D-B38D-902C0F127879}">
      <dgm:prSet phldrT="[Text]"/>
      <dgm:spPr/>
      <dgm:t>
        <a:bodyPr/>
        <a:lstStyle/>
        <a:p>
          <a:r>
            <a:rPr lang="de-DE" dirty="0"/>
            <a:t>SOC </a:t>
          </a:r>
          <a:r>
            <a:rPr lang="en-US" noProof="0" dirty="0"/>
            <a:t>Estimation</a:t>
          </a:r>
          <a:endParaRPr lang="en-US" b="0" i="0" u="none" noProof="0" dirty="0"/>
        </a:p>
      </dgm:t>
    </dgm:pt>
    <dgm:pt modelId="{4A4C85D9-BD06-4044-BF04-93A63ADF5EB7}" type="parTrans" cxnId="{552B2F60-DE85-477A-9B6C-EDFFF9D8ED98}">
      <dgm:prSet/>
      <dgm:spPr/>
      <dgm:t>
        <a:bodyPr/>
        <a:lstStyle/>
        <a:p>
          <a:endParaRPr lang="en-US"/>
        </a:p>
      </dgm:t>
    </dgm:pt>
    <dgm:pt modelId="{E0E2AFE1-1991-4311-9F7D-659CCE46FE31}" type="sibTrans" cxnId="{552B2F60-DE85-477A-9B6C-EDFFF9D8ED98}">
      <dgm:prSet/>
      <dgm:spPr/>
      <dgm:t>
        <a:bodyPr/>
        <a:lstStyle/>
        <a:p>
          <a:endParaRPr lang="en-US"/>
        </a:p>
      </dgm:t>
    </dgm:pt>
    <dgm:pt modelId="{CB316ADA-F76E-4CFE-AE2C-432568579F49}">
      <dgm:prSet phldrT="[Text]"/>
      <dgm:spPr/>
      <dgm:t>
        <a:bodyPr/>
        <a:lstStyle/>
        <a:p>
          <a:r>
            <a:rPr lang="de-DE" dirty="0"/>
            <a:t>SOH </a:t>
          </a:r>
          <a:r>
            <a:rPr lang="en-US" noProof="0" dirty="0"/>
            <a:t>Estimation</a:t>
          </a:r>
        </a:p>
      </dgm:t>
    </dgm:pt>
    <dgm:pt modelId="{8CC27046-9EE3-4475-89C0-6A5779005D07}" type="sibTrans" cxnId="{EF0798F4-198C-4156-86FC-E17B21ACA0FD}">
      <dgm:prSet/>
      <dgm:spPr/>
      <dgm:t>
        <a:bodyPr/>
        <a:lstStyle/>
        <a:p>
          <a:endParaRPr lang="en-US"/>
        </a:p>
      </dgm:t>
    </dgm:pt>
    <dgm:pt modelId="{EF623B1D-3728-4317-8E46-C6A9D1D590C0}" type="parTrans" cxnId="{EF0798F4-198C-4156-86FC-E17B21ACA0FD}">
      <dgm:prSet/>
      <dgm:spPr/>
      <dgm:t>
        <a:bodyPr/>
        <a:lstStyle/>
        <a:p>
          <a:endParaRPr lang="en-US"/>
        </a:p>
      </dgm:t>
    </dgm:pt>
    <dgm:pt modelId="{26CBDF76-770E-439F-87E7-5020943F1753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b="0" i="0" u="none" dirty="0"/>
            <a:t>- Compute the </a:t>
          </a:r>
          <a:r>
            <a:rPr lang="en-US" b="0" dirty="0"/>
            <a:t>SOH of self-discharge.</a:t>
          </a:r>
        </a:p>
        <a:p>
          <a:pPr>
            <a:buFont typeface="+mj-lt"/>
            <a:buAutoNum type="arabicPeriod"/>
          </a:pPr>
          <a:r>
            <a:rPr lang="en-US" b="0" i="0" u="none" dirty="0"/>
            <a:t>- Compute the </a:t>
          </a:r>
          <a:r>
            <a:rPr lang="en-US" b="0" dirty="0"/>
            <a:t>SOH of number of cycles.</a:t>
          </a:r>
          <a:endParaRPr lang="en-US" b="0" i="0" u="none" dirty="0"/>
        </a:p>
      </dgm:t>
    </dgm:pt>
    <dgm:pt modelId="{87AAB9EF-2235-47BD-BEEB-99F50508AE9E}" type="sibTrans" cxnId="{56893A46-2A06-4834-BB1E-E512A59E5EFE}">
      <dgm:prSet/>
      <dgm:spPr/>
      <dgm:t>
        <a:bodyPr/>
        <a:lstStyle/>
        <a:p>
          <a:endParaRPr lang="en-US"/>
        </a:p>
      </dgm:t>
    </dgm:pt>
    <dgm:pt modelId="{762AE6D4-C520-4A77-8594-460504D0B92E}" type="parTrans" cxnId="{56893A46-2A06-4834-BB1E-E512A59E5EFE}">
      <dgm:prSet/>
      <dgm:spPr/>
      <dgm:t>
        <a:bodyPr/>
        <a:lstStyle/>
        <a:p>
          <a:endParaRPr lang="en-US"/>
        </a:p>
      </dgm:t>
    </dgm:pt>
    <dgm:pt modelId="{409E7A8E-75E6-4087-A790-45505856CC0A}">
      <dgm:prSet phldrT="[Text]"/>
      <dgm:spPr/>
      <dgm:t>
        <a:bodyPr/>
        <a:lstStyle/>
        <a:p>
          <a:r>
            <a:rPr lang="en-US" b="0" i="0" u="none" dirty="0"/>
            <a:t>Cycle Life Prediction</a:t>
          </a:r>
          <a:endParaRPr lang="en-US" dirty="0"/>
        </a:p>
      </dgm:t>
    </dgm:pt>
    <dgm:pt modelId="{74AEFCB8-D201-4C03-B8E8-2898012985F4}" type="parTrans" cxnId="{DBBE43BC-FB75-4325-A645-4425D34080DB}">
      <dgm:prSet/>
      <dgm:spPr/>
      <dgm:t>
        <a:bodyPr/>
        <a:lstStyle/>
        <a:p>
          <a:endParaRPr lang="en-US"/>
        </a:p>
      </dgm:t>
    </dgm:pt>
    <dgm:pt modelId="{5855121B-12A4-4433-B209-8F4430196FCE}" type="sibTrans" cxnId="{DBBE43BC-FB75-4325-A645-4425D34080DB}">
      <dgm:prSet/>
      <dgm:spPr/>
      <dgm:t>
        <a:bodyPr/>
        <a:lstStyle/>
        <a:p>
          <a:endParaRPr lang="en-US"/>
        </a:p>
      </dgm:t>
    </dgm:pt>
    <dgm:pt modelId="{EFF9812E-058A-4A31-85D8-96BE0FD4FB7C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050" b="0" i="0" u="none" dirty="0"/>
            <a:t>- estimate the total life cycles: number of charge and  discharge</a:t>
          </a:r>
        </a:p>
        <a:p>
          <a:pPr>
            <a:buFont typeface="+mj-lt"/>
            <a:buAutoNum type="arabicPeriod"/>
          </a:pPr>
          <a:r>
            <a:rPr lang="en-US" sz="1050" b="0" i="0" u="none" dirty="0"/>
            <a:t>Cycles that battery may live , according to the battery behavior.</a:t>
          </a:r>
        </a:p>
      </dgm:t>
    </dgm:pt>
    <dgm:pt modelId="{A3CFCAD6-EE5D-4520-BD3C-5B5117D5DC9B}" type="parTrans" cxnId="{331A40C8-0C44-4A22-98C1-33E388664BC7}">
      <dgm:prSet/>
      <dgm:spPr/>
      <dgm:t>
        <a:bodyPr/>
        <a:lstStyle/>
        <a:p>
          <a:endParaRPr lang="en-US"/>
        </a:p>
      </dgm:t>
    </dgm:pt>
    <dgm:pt modelId="{00507611-A934-48F3-A3F1-FB460C568F27}" type="sibTrans" cxnId="{331A40C8-0C44-4A22-98C1-33E388664BC7}">
      <dgm:prSet/>
      <dgm:spPr/>
      <dgm:t>
        <a:bodyPr/>
        <a:lstStyle/>
        <a:p>
          <a:endParaRPr lang="en-US"/>
        </a:p>
      </dgm:t>
    </dgm:pt>
    <dgm:pt modelId="{85070E43-D35A-403D-9000-031ACA9FDA02}">
      <dgm:prSet phldrT="[Text]"/>
      <dgm:spPr/>
      <dgm:t>
        <a:bodyPr/>
        <a:lstStyle/>
        <a:p>
          <a:r>
            <a:rPr lang="en-US" dirty="0"/>
            <a:t>Next:………</a:t>
          </a:r>
        </a:p>
      </dgm:t>
    </dgm:pt>
    <dgm:pt modelId="{08917169-A618-4457-A400-B9F248475E03}" type="parTrans" cxnId="{03A84AD5-03B1-4C64-B33F-06B3F49A2FF5}">
      <dgm:prSet/>
      <dgm:spPr/>
      <dgm:t>
        <a:bodyPr/>
        <a:lstStyle/>
        <a:p>
          <a:endParaRPr lang="en-US"/>
        </a:p>
      </dgm:t>
    </dgm:pt>
    <dgm:pt modelId="{5ACBDE6F-3D98-45A1-822D-8FEE20037214}" type="sibTrans" cxnId="{03A84AD5-03B1-4C64-B33F-06B3F49A2FF5}">
      <dgm:prSet/>
      <dgm:spPr/>
      <dgm:t>
        <a:bodyPr/>
        <a:lstStyle/>
        <a:p>
          <a:endParaRPr lang="en-US"/>
        </a:p>
      </dgm:t>
    </dgm:pt>
    <dgm:pt modelId="{FDC821C7-C30C-4E6C-AC99-F24079C6B432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37CB0C57-C145-453D-80EE-2356A35B8CD8}" type="pres">
      <dgm:prSet presAssocID="{AACEAFD5-63CF-4AFC-B46F-BE086C5D447C}" presName="composite" presStyleCnt="0"/>
      <dgm:spPr/>
    </dgm:pt>
    <dgm:pt modelId="{D90623DB-FC7B-49A3-9626-EF9E915DACA7}" type="pres">
      <dgm:prSet presAssocID="{AACEAFD5-63CF-4AFC-B46F-BE086C5D447C}" presName="L" presStyleLbl="solidFgAcc1" presStyleIdx="0" presStyleCnt="8">
        <dgm:presLayoutVars>
          <dgm:chMax val="0"/>
          <dgm:chPref val="0"/>
        </dgm:presLayoutVars>
      </dgm:prSet>
      <dgm:spPr/>
    </dgm:pt>
    <dgm:pt modelId="{119AA5D4-270A-4DEB-BA11-5542C8E5F223}" type="pres">
      <dgm:prSet presAssocID="{AACEAFD5-63CF-4AFC-B46F-BE086C5D447C}" presName="parTx" presStyleLbl="alignNode1" presStyleIdx="0" presStyleCnt="8" custLinFactNeighborX="-9522" custLinFactNeighborY="-5630">
        <dgm:presLayoutVars>
          <dgm:chMax val="0"/>
          <dgm:chPref val="0"/>
          <dgm:bulletEnabled val="1"/>
        </dgm:presLayoutVars>
      </dgm:prSet>
      <dgm:spPr/>
    </dgm:pt>
    <dgm:pt modelId="{93BC77B2-9AF9-4E52-9145-0CAF7444A4A2}" type="pres">
      <dgm:prSet presAssocID="{AACEAFD5-63CF-4AFC-B46F-BE086C5D447C}" presName="desTx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4CB9250A-A458-4578-8C47-9424D3B6A274}" type="pres">
      <dgm:prSet presAssocID="{AACEAFD5-63CF-4AFC-B46F-BE086C5D447C}" presName="EmptyPlaceHolder" presStyleCnt="0"/>
      <dgm:spPr/>
    </dgm:pt>
    <dgm:pt modelId="{378D14A8-6D13-4EE2-AA30-9BBACA2B7918}" type="pres">
      <dgm:prSet presAssocID="{7A8D4B4D-06E9-4958-810D-A6226B6AC588}" presName="space" presStyleCnt="0"/>
      <dgm:spPr/>
    </dgm:pt>
    <dgm:pt modelId="{6C0ADE89-566A-45C2-A0F0-33BED6CD96C5}" type="pres">
      <dgm:prSet presAssocID="{D07AD3FD-84FF-467E-9693-752776549C61}" presName="composite" presStyleCnt="0"/>
      <dgm:spPr/>
    </dgm:pt>
    <dgm:pt modelId="{25C4F985-827E-4C72-BDEE-B5667970E16E}" type="pres">
      <dgm:prSet presAssocID="{D07AD3FD-84FF-467E-9693-752776549C61}" presName="L" presStyleLbl="solidFgAcc1" presStyleIdx="1" presStyleCnt="8">
        <dgm:presLayoutVars>
          <dgm:chMax val="0"/>
          <dgm:chPref val="0"/>
        </dgm:presLayoutVars>
      </dgm:prSet>
      <dgm:spPr/>
    </dgm:pt>
    <dgm:pt modelId="{5196E10E-0361-47A1-A5F0-E86C30AF9CB7}" type="pres">
      <dgm:prSet presAssocID="{D07AD3FD-84FF-467E-9693-752776549C61}" presName="parTx" presStyleLbl="alignNode1" presStyleIdx="1" presStyleCnt="8" custLinFactNeighborX="-14077" custLinFactNeighborY="-5630">
        <dgm:presLayoutVars>
          <dgm:chMax val="0"/>
          <dgm:chPref val="0"/>
          <dgm:bulletEnabled val="1"/>
        </dgm:presLayoutVars>
      </dgm:prSet>
      <dgm:spPr/>
    </dgm:pt>
    <dgm:pt modelId="{C43F9D84-1979-47C4-B372-A3351CB81D21}" type="pres">
      <dgm:prSet presAssocID="{D07AD3FD-84FF-467E-9693-752776549C61}" presName="desTx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9668B5C3-A882-460A-B212-CB05093B7375}" type="pres">
      <dgm:prSet presAssocID="{D07AD3FD-84FF-467E-9693-752776549C61}" presName="EmptyPlaceHolder" presStyleCnt="0"/>
      <dgm:spPr/>
    </dgm:pt>
    <dgm:pt modelId="{0F473E25-107B-4DE3-B9C6-2243E6C84A76}" type="pres">
      <dgm:prSet presAssocID="{A8C9B7A9-BC2A-4753-B7F0-F2E361D95520}" presName="space" presStyleCnt="0"/>
      <dgm:spPr/>
    </dgm:pt>
    <dgm:pt modelId="{8DDC7BB6-29ED-4BD6-B3C0-758FCFA73252}" type="pres">
      <dgm:prSet presAssocID="{D71FC021-6A65-44D1-95B9-0E6C89079866}" presName="composite" presStyleCnt="0"/>
      <dgm:spPr/>
    </dgm:pt>
    <dgm:pt modelId="{5946C2A3-B43A-4234-BDA4-F15FBD581A24}" type="pres">
      <dgm:prSet presAssocID="{D71FC021-6A65-44D1-95B9-0E6C89079866}" presName="L" presStyleLbl="solidFgAcc1" presStyleIdx="2" presStyleCnt="8">
        <dgm:presLayoutVars>
          <dgm:chMax val="0"/>
          <dgm:chPref val="0"/>
        </dgm:presLayoutVars>
      </dgm:prSet>
      <dgm:spPr/>
    </dgm:pt>
    <dgm:pt modelId="{B2FDFA44-C2B3-4729-AF03-02FF695FB2E4}" type="pres">
      <dgm:prSet presAssocID="{D71FC021-6A65-44D1-95B9-0E6C89079866}" presName="parTx" presStyleLbl="alignNode1" presStyleIdx="2" presStyleCnt="8" custLinFactNeighborX="-18038" custLinFactNeighborY="-2696">
        <dgm:presLayoutVars>
          <dgm:chMax val="0"/>
          <dgm:chPref val="0"/>
          <dgm:bulletEnabled val="1"/>
        </dgm:presLayoutVars>
      </dgm:prSet>
      <dgm:spPr/>
    </dgm:pt>
    <dgm:pt modelId="{4F81DF8A-A800-495F-A589-E29D9417AF27}" type="pres">
      <dgm:prSet presAssocID="{D71FC021-6A65-44D1-95B9-0E6C89079866}" presName="desTx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772361EB-2795-4E9F-80E2-90ABF5C56A0D}" type="pres">
      <dgm:prSet presAssocID="{D71FC021-6A65-44D1-95B9-0E6C89079866}" presName="EmptyPlaceHolder" presStyleCnt="0"/>
      <dgm:spPr/>
    </dgm:pt>
    <dgm:pt modelId="{AE2DB751-AAE8-4B68-B33E-9ECE81F1C37E}" type="pres">
      <dgm:prSet presAssocID="{9B090D9D-470E-46E2-AABB-0368A52481AA}" presName="space" presStyleCnt="0"/>
      <dgm:spPr/>
    </dgm:pt>
    <dgm:pt modelId="{1681A750-CD19-4A14-9ADA-5E52F33DF316}" type="pres">
      <dgm:prSet presAssocID="{7B2FF309-5120-45E2-ACC8-F8FAA9DBDA55}" presName="composite" presStyleCnt="0"/>
      <dgm:spPr/>
    </dgm:pt>
    <dgm:pt modelId="{2C089461-6708-40EB-A141-AC28C4D4B195}" type="pres">
      <dgm:prSet presAssocID="{7B2FF309-5120-45E2-ACC8-F8FAA9DBDA55}" presName="L" presStyleLbl="solidFgAcc1" presStyleIdx="3" presStyleCnt="8">
        <dgm:presLayoutVars>
          <dgm:chMax val="0"/>
          <dgm:chPref val="0"/>
        </dgm:presLayoutVars>
      </dgm:prSet>
      <dgm:spPr/>
    </dgm:pt>
    <dgm:pt modelId="{B1ADEFD4-26E9-4CA9-9C8F-21CA6E958406}" type="pres">
      <dgm:prSet presAssocID="{7B2FF309-5120-45E2-ACC8-F8FAA9DBDA55}" presName="parTx" presStyleLbl="alignNode1" presStyleIdx="3" presStyleCnt="8">
        <dgm:presLayoutVars>
          <dgm:chMax val="0"/>
          <dgm:chPref val="0"/>
          <dgm:bulletEnabled val="1"/>
        </dgm:presLayoutVars>
      </dgm:prSet>
      <dgm:spPr/>
    </dgm:pt>
    <dgm:pt modelId="{ACA1663B-26AD-4C88-894A-F36997CE5E65}" type="pres">
      <dgm:prSet presAssocID="{7B2FF309-5120-45E2-ACC8-F8FAA9DBDA55}" presName="desTx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CAADC4FF-17F5-4C67-B7C1-8534DE59794B}" type="pres">
      <dgm:prSet presAssocID="{7B2FF309-5120-45E2-ACC8-F8FAA9DBDA55}" presName="EmptyPlaceHolder" presStyleCnt="0"/>
      <dgm:spPr/>
    </dgm:pt>
    <dgm:pt modelId="{61005742-CA26-4436-8BD5-CC5E1067757E}" type="pres">
      <dgm:prSet presAssocID="{D5CAA101-B828-45D7-965B-F77CD6FBA109}" presName="space" presStyleCnt="0"/>
      <dgm:spPr/>
    </dgm:pt>
    <dgm:pt modelId="{EF82071E-C503-405B-9B71-AA95948398B2}" type="pres">
      <dgm:prSet presAssocID="{CB316ADA-F76E-4CFE-AE2C-432568579F49}" presName="composite" presStyleCnt="0"/>
      <dgm:spPr/>
    </dgm:pt>
    <dgm:pt modelId="{EAC932FA-4430-4AFA-A316-5B414C800F1D}" type="pres">
      <dgm:prSet presAssocID="{CB316ADA-F76E-4CFE-AE2C-432568579F49}" presName="L" presStyleLbl="solidFgAcc1" presStyleIdx="4" presStyleCnt="8">
        <dgm:presLayoutVars>
          <dgm:chMax val="0"/>
          <dgm:chPref val="0"/>
        </dgm:presLayoutVars>
      </dgm:prSet>
      <dgm:spPr/>
    </dgm:pt>
    <dgm:pt modelId="{6C9CE6AD-F294-4F14-B9B9-58DD6D44FEA4}" type="pres">
      <dgm:prSet presAssocID="{CB316ADA-F76E-4CFE-AE2C-432568579F49}" presName="parTx" presStyleLbl="alignNode1" presStyleIdx="4" presStyleCnt="8">
        <dgm:presLayoutVars>
          <dgm:chMax val="0"/>
          <dgm:chPref val="0"/>
          <dgm:bulletEnabled val="1"/>
        </dgm:presLayoutVars>
      </dgm:prSet>
      <dgm:spPr/>
    </dgm:pt>
    <dgm:pt modelId="{0B9BAA14-1D6E-4E04-A5CF-62B5F198628A}" type="pres">
      <dgm:prSet presAssocID="{CB316ADA-F76E-4CFE-AE2C-432568579F49}" presName="desTx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0BD2813C-5064-4204-A3F1-9CC83F4BA507}" type="pres">
      <dgm:prSet presAssocID="{CB316ADA-F76E-4CFE-AE2C-432568579F49}" presName="EmptyPlaceHolder" presStyleCnt="0"/>
      <dgm:spPr/>
    </dgm:pt>
    <dgm:pt modelId="{EFFE521E-BA7E-4803-BA21-9BBF4FBADB6B}" type="pres">
      <dgm:prSet presAssocID="{8CC27046-9EE3-4475-89C0-6A5779005D07}" presName="space" presStyleCnt="0"/>
      <dgm:spPr/>
    </dgm:pt>
    <dgm:pt modelId="{64653DC8-FBA6-4AAD-9DF8-127EA677573E}" type="pres">
      <dgm:prSet presAssocID="{1CD27620-A0EF-4D5D-B38D-902C0F127879}" presName="composite" presStyleCnt="0"/>
      <dgm:spPr/>
    </dgm:pt>
    <dgm:pt modelId="{0B2412B0-D86D-426D-A5E6-22044B8488D3}" type="pres">
      <dgm:prSet presAssocID="{1CD27620-A0EF-4D5D-B38D-902C0F127879}" presName="L" presStyleLbl="solidFgAcc1" presStyleIdx="5" presStyleCnt="8">
        <dgm:presLayoutVars>
          <dgm:chMax val="0"/>
          <dgm:chPref val="0"/>
        </dgm:presLayoutVars>
      </dgm:prSet>
      <dgm:spPr/>
    </dgm:pt>
    <dgm:pt modelId="{C47F9BD1-7183-44AE-A71D-F729E79BF9E7}" type="pres">
      <dgm:prSet presAssocID="{1CD27620-A0EF-4D5D-B38D-902C0F127879}" presName="parTx" presStyleLbl="alignNode1" presStyleIdx="5" presStyleCnt="8">
        <dgm:presLayoutVars>
          <dgm:chMax val="0"/>
          <dgm:chPref val="0"/>
          <dgm:bulletEnabled val="1"/>
        </dgm:presLayoutVars>
      </dgm:prSet>
      <dgm:spPr/>
    </dgm:pt>
    <dgm:pt modelId="{4F7667B4-920D-47C4-8B04-B766477BC8AD}" type="pres">
      <dgm:prSet presAssocID="{1CD27620-A0EF-4D5D-B38D-902C0F127879}" presName="desTx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475F5489-A14E-4A83-9C66-907B7F0E5E3C}" type="pres">
      <dgm:prSet presAssocID="{1CD27620-A0EF-4D5D-B38D-902C0F127879}" presName="EmptyPlaceHolder" presStyleCnt="0"/>
      <dgm:spPr/>
    </dgm:pt>
    <dgm:pt modelId="{BA58ECB3-5161-4472-8974-7EC57ACFFA10}" type="pres">
      <dgm:prSet presAssocID="{E0E2AFE1-1991-4311-9F7D-659CCE46FE31}" presName="space" presStyleCnt="0"/>
      <dgm:spPr/>
    </dgm:pt>
    <dgm:pt modelId="{0EBD167A-5865-4C19-8D1F-9AE251DAB6E6}" type="pres">
      <dgm:prSet presAssocID="{409E7A8E-75E6-4087-A790-45505856CC0A}" presName="composite" presStyleCnt="0"/>
      <dgm:spPr/>
    </dgm:pt>
    <dgm:pt modelId="{A8BC4BF2-F9AD-428A-B858-C1C2EBB9DE0E}" type="pres">
      <dgm:prSet presAssocID="{409E7A8E-75E6-4087-A790-45505856CC0A}" presName="L" presStyleLbl="solidFgAcc1" presStyleIdx="6" presStyleCnt="8">
        <dgm:presLayoutVars>
          <dgm:chMax val="0"/>
          <dgm:chPref val="0"/>
        </dgm:presLayoutVars>
      </dgm:prSet>
      <dgm:spPr/>
    </dgm:pt>
    <dgm:pt modelId="{06A7B9B5-3ADE-4976-916E-6FD8BD5B39E6}" type="pres">
      <dgm:prSet presAssocID="{409E7A8E-75E6-4087-A790-45505856CC0A}" presName="parTx" presStyleLbl="alignNode1" presStyleIdx="6" presStyleCnt="8">
        <dgm:presLayoutVars>
          <dgm:chMax val="0"/>
          <dgm:chPref val="0"/>
          <dgm:bulletEnabled val="1"/>
        </dgm:presLayoutVars>
      </dgm:prSet>
      <dgm:spPr/>
    </dgm:pt>
    <dgm:pt modelId="{C684A0CB-420F-4BF7-B834-30CF82FE5528}" type="pres">
      <dgm:prSet presAssocID="{409E7A8E-75E6-4087-A790-45505856CC0A}" presName="desTx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2374F8DF-FAE6-47EF-B229-2891DE01277B}" type="pres">
      <dgm:prSet presAssocID="{409E7A8E-75E6-4087-A790-45505856CC0A}" presName="EmptyPlaceHolder" presStyleCnt="0"/>
      <dgm:spPr/>
    </dgm:pt>
    <dgm:pt modelId="{BDABB216-3D95-42E5-955D-32B924BCFE57}" type="pres">
      <dgm:prSet presAssocID="{5855121B-12A4-4433-B209-8F4430196FCE}" presName="space" presStyleCnt="0"/>
      <dgm:spPr/>
    </dgm:pt>
    <dgm:pt modelId="{4D71B150-755F-4BAA-8016-944AC3E955A9}" type="pres">
      <dgm:prSet presAssocID="{85070E43-D35A-403D-9000-031ACA9FDA02}" presName="composite" presStyleCnt="0"/>
      <dgm:spPr/>
    </dgm:pt>
    <dgm:pt modelId="{70F6C397-F392-4FFB-93E7-33E568529219}" type="pres">
      <dgm:prSet presAssocID="{85070E43-D35A-403D-9000-031ACA9FDA02}" presName="L" presStyleLbl="solidFgAcc1" presStyleIdx="7" presStyleCnt="8">
        <dgm:presLayoutVars>
          <dgm:chMax val="0"/>
          <dgm:chPref val="0"/>
        </dgm:presLayoutVars>
      </dgm:prSet>
      <dgm:spPr/>
    </dgm:pt>
    <dgm:pt modelId="{8965ABA3-80ED-49AC-9368-A07270FF0E6A}" type="pres">
      <dgm:prSet presAssocID="{85070E43-D35A-403D-9000-031ACA9FDA02}" presName="parTx" presStyleLbl="alignNode1" presStyleIdx="7" presStyleCnt="8" custScaleY="102799" custLinFactNeighborX="3580" custLinFactNeighborY="0">
        <dgm:presLayoutVars>
          <dgm:chMax val="0"/>
          <dgm:chPref val="0"/>
          <dgm:bulletEnabled val="1"/>
        </dgm:presLayoutVars>
      </dgm:prSet>
      <dgm:spPr/>
    </dgm:pt>
    <dgm:pt modelId="{8436F262-3D34-446F-9A28-83AD1428E9E3}" type="pres">
      <dgm:prSet presAssocID="{85070E43-D35A-403D-9000-031ACA9FDA02}" presName="desTx" presStyleLbl="revTx" presStyleIdx="7" presStyleCnt="8">
        <dgm:presLayoutVars>
          <dgm:chMax val="0"/>
          <dgm:chPref val="0"/>
          <dgm:bulletEnabled val="1"/>
        </dgm:presLayoutVars>
      </dgm:prSet>
      <dgm:spPr/>
    </dgm:pt>
    <dgm:pt modelId="{F9079799-A20A-45DE-B4AF-5AB09A1D29C7}" type="pres">
      <dgm:prSet presAssocID="{85070E43-D35A-403D-9000-031ACA9FDA02}" presName="EmptyPlaceHolder" presStyleCnt="0"/>
      <dgm:spPr/>
    </dgm:pt>
  </dgm:ptLst>
  <dgm:cxnLst>
    <dgm:cxn modelId="{41E0E401-0CEC-4C59-917B-D8F392429A5F}" type="presOf" srcId="{EE155DB2-6788-4019-961C-F8B89C275CE8}" destId="{ACA1663B-26AD-4C88-894A-F36997CE5E65}" srcOrd="0" destOrd="0" presId="urn:microsoft.com/office/officeart/2016/7/layout/AccentHomeChevronProcess"/>
    <dgm:cxn modelId="{01A70927-33BB-4C98-AF50-A7417A073346}" type="presOf" srcId="{CB316ADA-F76E-4CFE-AE2C-432568579F49}" destId="{6C9CE6AD-F294-4F14-B9B9-58DD6D44FEA4}" srcOrd="0" destOrd="0" presId="urn:microsoft.com/office/officeart/2016/7/layout/AccentHomeChevronProcess"/>
    <dgm:cxn modelId="{85CBC12D-783C-4692-AA2B-A99257589E7C}" type="presOf" srcId="{1CD27620-A0EF-4D5D-B38D-902C0F127879}" destId="{C47F9BD1-7183-44AE-A71D-F729E79BF9E7}" srcOrd="0" destOrd="0" presId="urn:microsoft.com/office/officeart/2016/7/layout/AccentHomeChevronProcess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552B2F60-DE85-477A-9B6C-EDFFF9D8ED98}" srcId="{55C0B14E-AEA6-48D3-A387-ED4A3A3BF840}" destId="{1CD27620-A0EF-4D5D-B38D-902C0F127879}" srcOrd="5" destOrd="0" parTransId="{4A4C85D9-BD06-4044-BF04-93A63ADF5EB7}" sibTransId="{E0E2AFE1-1991-4311-9F7D-659CCE46FE31}"/>
    <dgm:cxn modelId="{90014563-7B72-4008-BA7E-0A08D309CFF9}" type="presOf" srcId="{85070E43-D35A-403D-9000-031ACA9FDA02}" destId="{8965ABA3-80ED-49AC-9368-A07270FF0E6A}" srcOrd="0" destOrd="0" presId="urn:microsoft.com/office/officeart/2016/7/layout/AccentHomeChevronProcess"/>
    <dgm:cxn modelId="{56893A46-2A06-4834-BB1E-E512A59E5EFE}" srcId="{CB316ADA-F76E-4CFE-AE2C-432568579F49}" destId="{26CBDF76-770E-439F-87E7-5020943F1753}" srcOrd="0" destOrd="0" parTransId="{762AE6D4-C520-4A77-8594-460504D0B92E}" sibTransId="{87AAB9EF-2235-47BD-BEEB-99F50508AE9E}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E3C86F4E-C7B8-41E7-9008-EAD27874E005}" type="presOf" srcId="{7B2FF309-5120-45E2-ACC8-F8FAA9DBDA55}" destId="{B1ADEFD4-26E9-4CA9-9C8F-21CA6E958406}" srcOrd="0" destOrd="0" presId="urn:microsoft.com/office/officeart/2016/7/layout/AccentHomeChevronProcess"/>
    <dgm:cxn modelId="{C2F2814E-5E21-4114-8FB7-A839CC8FF8DE}" type="presOf" srcId="{4A6BB192-9983-4F48-BBC5-6E384EED7EC5}" destId="{4F81DF8A-A800-495F-A589-E29D9417AF27}" srcOrd="0" destOrd="0" presId="urn:microsoft.com/office/officeart/2016/7/layout/AccentHomeChevronProcess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8B408F77-90B6-4323-9D72-32C1B2B2AC6E}" type="presOf" srcId="{26CBDF76-770E-439F-87E7-5020943F1753}" destId="{0B9BAA14-1D6E-4E04-A5CF-62B5F198628A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7A2A309B-DD73-4144-B683-611E2A6E5922}" type="presOf" srcId="{5D70EFF5-8B31-4A1F-AE44-51E4CF0013EB}" destId="{C43F9D84-1979-47C4-B372-A3351CB81D21}" srcOrd="0" destOrd="0" presId="urn:microsoft.com/office/officeart/2016/7/layout/AccentHomeChevronProcess"/>
    <dgm:cxn modelId="{8F4226A0-546D-43CD-B406-6632EF1A10C9}" type="presOf" srcId="{409E7A8E-75E6-4087-A790-45505856CC0A}" destId="{06A7B9B5-3ADE-4976-916E-6FD8BD5B39E6}" srcOrd="0" destOrd="0" presId="urn:microsoft.com/office/officeart/2016/7/layout/AccentHomeChevronProcess"/>
    <dgm:cxn modelId="{DE1E8BA1-2853-4D4E-AB23-906EAAAAFDEA}" type="presOf" srcId="{D07AD3FD-84FF-467E-9693-752776549C61}" destId="{5196E10E-0361-47A1-A5F0-E86C30AF9CB7}" srcOrd="0" destOrd="0" presId="urn:microsoft.com/office/officeart/2016/7/layout/AccentHomeChevronProcess"/>
    <dgm:cxn modelId="{75F8B8A7-8258-447A-B145-328419F1193C}" type="presOf" srcId="{EFF9812E-058A-4A31-85D8-96BE0FD4FB7C}" destId="{C684A0CB-420F-4BF7-B834-30CF82FE5528}" srcOrd="0" destOrd="0" presId="urn:microsoft.com/office/officeart/2016/7/layout/AccentHomeChevronProcess"/>
    <dgm:cxn modelId="{D5AAB1B3-AD81-4B9C-BCBA-B4F3015447E7}" type="presOf" srcId="{55C0B14E-AEA6-48D3-A387-ED4A3A3BF840}" destId="{FDC821C7-C30C-4E6C-AC99-F24079C6B432}" srcOrd="0" destOrd="0" presId="urn:microsoft.com/office/officeart/2016/7/layout/AccentHomeChevronProcess"/>
    <dgm:cxn modelId="{C90F5DB8-84C9-46B1-8B07-722A6B526F55}" type="presOf" srcId="{349299C9-846E-4827-813A-349CCCE20782}" destId="{93BC77B2-9AF9-4E52-9145-0CAF7444A4A2}" srcOrd="0" destOrd="0" presId="urn:microsoft.com/office/officeart/2016/7/layout/AccentHomeChevronProcess"/>
    <dgm:cxn modelId="{963D90B8-BB55-4245-AEFD-0085F9DE78ED}" type="presOf" srcId="{AACEAFD5-63CF-4AFC-B46F-BE086C5D447C}" destId="{119AA5D4-270A-4DEB-BA11-5542C8E5F223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DBBE43BC-FB75-4325-A645-4425D34080DB}" srcId="{55C0B14E-AEA6-48D3-A387-ED4A3A3BF840}" destId="{409E7A8E-75E6-4087-A790-45505856CC0A}" srcOrd="6" destOrd="0" parTransId="{74AEFCB8-D201-4C03-B8E8-2898012985F4}" sibTransId="{5855121B-12A4-4433-B209-8F4430196FCE}"/>
    <dgm:cxn modelId="{E3D274C7-DB39-45B8-B18F-742495FE5026}" srcId="{7B2FF309-5120-45E2-ACC8-F8FAA9DBDA55}" destId="{EE155DB2-6788-4019-961C-F8B89C275CE8}" srcOrd="0" destOrd="0" parTransId="{8395B9D5-FF39-4045-8569-9C13F11FB1E5}" sibTransId="{F94C628D-62C1-4AF5-B102-2A2AA7FD22DE}"/>
    <dgm:cxn modelId="{331A40C8-0C44-4A22-98C1-33E388664BC7}" srcId="{409E7A8E-75E6-4087-A790-45505856CC0A}" destId="{EFF9812E-058A-4A31-85D8-96BE0FD4FB7C}" srcOrd="0" destOrd="0" parTransId="{A3CFCAD6-EE5D-4520-BD3C-5B5117D5DC9B}" sibTransId="{00507611-A934-48F3-A3F1-FB460C568F27}"/>
    <dgm:cxn modelId="{93A036CA-57B2-41BE-9727-9D9821EBE961}" type="presOf" srcId="{D71FC021-6A65-44D1-95B9-0E6C89079866}" destId="{B2FDFA44-C2B3-4729-AF03-02FF695FB2E4}" srcOrd="0" destOrd="0" presId="urn:microsoft.com/office/officeart/2016/7/layout/AccentHomeChevronProcess"/>
    <dgm:cxn modelId="{03A84AD5-03B1-4C64-B33F-06B3F49A2FF5}" srcId="{55C0B14E-AEA6-48D3-A387-ED4A3A3BF840}" destId="{85070E43-D35A-403D-9000-031ACA9FDA02}" srcOrd="7" destOrd="0" parTransId="{08917169-A618-4457-A400-B9F248475E03}" sibTransId="{5ACBDE6F-3D98-45A1-822D-8FEE20037214}"/>
    <dgm:cxn modelId="{D35DB9DA-961B-46CD-BB14-44CD766D8CB7}" srcId="{55C0B14E-AEA6-48D3-A387-ED4A3A3BF840}" destId="{7B2FF309-5120-45E2-ACC8-F8FAA9DBDA55}" srcOrd="3" destOrd="0" parTransId="{2CF5AF8A-5687-489A-9838-EDDBB760D421}" sibTransId="{D5CAA101-B828-45D7-965B-F77CD6FBA109}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EF0798F4-198C-4156-86FC-E17B21ACA0FD}" srcId="{55C0B14E-AEA6-48D3-A387-ED4A3A3BF840}" destId="{CB316ADA-F76E-4CFE-AE2C-432568579F49}" srcOrd="4" destOrd="0" parTransId="{EF623B1D-3728-4317-8E46-C6A9D1D590C0}" sibTransId="{8CC27046-9EE3-4475-89C0-6A5779005D07}"/>
    <dgm:cxn modelId="{86B5AB83-DDA3-4428-9FB1-69D028E01141}" type="presParOf" srcId="{FDC821C7-C30C-4E6C-AC99-F24079C6B432}" destId="{37CB0C57-C145-453D-80EE-2356A35B8CD8}" srcOrd="0" destOrd="0" presId="urn:microsoft.com/office/officeart/2016/7/layout/AccentHomeChevronProcess"/>
    <dgm:cxn modelId="{8197CC22-6267-4059-AE95-904841A45DA3}" type="presParOf" srcId="{37CB0C57-C145-453D-80EE-2356A35B8CD8}" destId="{D90623DB-FC7B-49A3-9626-EF9E915DACA7}" srcOrd="0" destOrd="0" presId="urn:microsoft.com/office/officeart/2016/7/layout/AccentHomeChevronProcess"/>
    <dgm:cxn modelId="{CC9B8D53-C3FA-4C9E-AF0A-6A6AFB82FDDE}" type="presParOf" srcId="{37CB0C57-C145-453D-80EE-2356A35B8CD8}" destId="{119AA5D4-270A-4DEB-BA11-5542C8E5F223}" srcOrd="1" destOrd="0" presId="urn:microsoft.com/office/officeart/2016/7/layout/AccentHomeChevronProcess"/>
    <dgm:cxn modelId="{E7DBF667-B7B6-4E43-9D5E-277539FDD360}" type="presParOf" srcId="{37CB0C57-C145-453D-80EE-2356A35B8CD8}" destId="{93BC77B2-9AF9-4E52-9145-0CAF7444A4A2}" srcOrd="2" destOrd="0" presId="urn:microsoft.com/office/officeart/2016/7/layout/AccentHomeChevronProcess"/>
    <dgm:cxn modelId="{0E16EB47-E43E-4BF2-B55B-41EE24EFFF4C}" type="presParOf" srcId="{37CB0C57-C145-453D-80EE-2356A35B8CD8}" destId="{4CB9250A-A458-4578-8C47-9424D3B6A274}" srcOrd="3" destOrd="0" presId="urn:microsoft.com/office/officeart/2016/7/layout/AccentHomeChevronProcess"/>
    <dgm:cxn modelId="{376A2C95-BD38-48E1-A22E-7802142029B7}" type="presParOf" srcId="{FDC821C7-C30C-4E6C-AC99-F24079C6B432}" destId="{378D14A8-6D13-4EE2-AA30-9BBACA2B7918}" srcOrd="1" destOrd="0" presId="urn:microsoft.com/office/officeart/2016/7/layout/AccentHomeChevronProcess"/>
    <dgm:cxn modelId="{94E2755D-EDEC-480C-9841-42684683B020}" type="presParOf" srcId="{FDC821C7-C30C-4E6C-AC99-F24079C6B432}" destId="{6C0ADE89-566A-45C2-A0F0-33BED6CD96C5}" srcOrd="2" destOrd="0" presId="urn:microsoft.com/office/officeart/2016/7/layout/AccentHomeChevronProcess"/>
    <dgm:cxn modelId="{144FB88B-5896-402D-B91E-563AB8AA23FD}" type="presParOf" srcId="{6C0ADE89-566A-45C2-A0F0-33BED6CD96C5}" destId="{25C4F985-827E-4C72-BDEE-B5667970E16E}" srcOrd="0" destOrd="0" presId="urn:microsoft.com/office/officeart/2016/7/layout/AccentHomeChevronProcess"/>
    <dgm:cxn modelId="{E212AF1E-429A-48B0-8838-65DE27FF4E4C}" type="presParOf" srcId="{6C0ADE89-566A-45C2-A0F0-33BED6CD96C5}" destId="{5196E10E-0361-47A1-A5F0-E86C30AF9CB7}" srcOrd="1" destOrd="0" presId="urn:microsoft.com/office/officeart/2016/7/layout/AccentHomeChevronProcess"/>
    <dgm:cxn modelId="{0C2126A9-4823-4529-9159-2D3DF1845A4F}" type="presParOf" srcId="{6C0ADE89-566A-45C2-A0F0-33BED6CD96C5}" destId="{C43F9D84-1979-47C4-B372-A3351CB81D21}" srcOrd="2" destOrd="0" presId="urn:microsoft.com/office/officeart/2016/7/layout/AccentHomeChevronProcess"/>
    <dgm:cxn modelId="{C8205541-5922-4B26-B022-26846E3F48CB}" type="presParOf" srcId="{6C0ADE89-566A-45C2-A0F0-33BED6CD96C5}" destId="{9668B5C3-A882-460A-B212-CB05093B7375}" srcOrd="3" destOrd="0" presId="urn:microsoft.com/office/officeart/2016/7/layout/AccentHomeChevronProcess"/>
    <dgm:cxn modelId="{F85972E1-465A-4F49-8094-1E1E38EC7D67}" type="presParOf" srcId="{FDC821C7-C30C-4E6C-AC99-F24079C6B432}" destId="{0F473E25-107B-4DE3-B9C6-2243E6C84A76}" srcOrd="3" destOrd="0" presId="urn:microsoft.com/office/officeart/2016/7/layout/AccentHomeChevronProcess"/>
    <dgm:cxn modelId="{44226C05-970D-4D2A-BA5D-D59F8B13B3DB}" type="presParOf" srcId="{FDC821C7-C30C-4E6C-AC99-F24079C6B432}" destId="{8DDC7BB6-29ED-4BD6-B3C0-758FCFA73252}" srcOrd="4" destOrd="0" presId="urn:microsoft.com/office/officeart/2016/7/layout/AccentHomeChevronProcess"/>
    <dgm:cxn modelId="{6F26825D-8099-47F0-BADF-6B845CCFDE12}" type="presParOf" srcId="{8DDC7BB6-29ED-4BD6-B3C0-758FCFA73252}" destId="{5946C2A3-B43A-4234-BDA4-F15FBD581A24}" srcOrd="0" destOrd="0" presId="urn:microsoft.com/office/officeart/2016/7/layout/AccentHomeChevronProcess"/>
    <dgm:cxn modelId="{DB4E0909-1BD0-4946-9110-12E2CB78F4F9}" type="presParOf" srcId="{8DDC7BB6-29ED-4BD6-B3C0-758FCFA73252}" destId="{B2FDFA44-C2B3-4729-AF03-02FF695FB2E4}" srcOrd="1" destOrd="0" presId="urn:microsoft.com/office/officeart/2016/7/layout/AccentHomeChevronProcess"/>
    <dgm:cxn modelId="{1FC9760E-556C-4744-B13F-F1E9BDDEAB5F}" type="presParOf" srcId="{8DDC7BB6-29ED-4BD6-B3C0-758FCFA73252}" destId="{4F81DF8A-A800-495F-A589-E29D9417AF27}" srcOrd="2" destOrd="0" presId="urn:microsoft.com/office/officeart/2016/7/layout/AccentHomeChevronProcess"/>
    <dgm:cxn modelId="{AD3B69B5-F9D0-407F-9A16-55480066A0E5}" type="presParOf" srcId="{8DDC7BB6-29ED-4BD6-B3C0-758FCFA73252}" destId="{772361EB-2795-4E9F-80E2-90ABF5C56A0D}" srcOrd="3" destOrd="0" presId="urn:microsoft.com/office/officeart/2016/7/layout/AccentHomeChevronProcess"/>
    <dgm:cxn modelId="{4ECD348F-FCAE-4412-BC0F-F6128B24365A}" type="presParOf" srcId="{FDC821C7-C30C-4E6C-AC99-F24079C6B432}" destId="{AE2DB751-AAE8-4B68-B33E-9ECE81F1C37E}" srcOrd="5" destOrd="0" presId="urn:microsoft.com/office/officeart/2016/7/layout/AccentHomeChevronProcess"/>
    <dgm:cxn modelId="{CD8DEF40-CB6A-475B-B27F-A1C8724619D7}" type="presParOf" srcId="{FDC821C7-C30C-4E6C-AC99-F24079C6B432}" destId="{1681A750-CD19-4A14-9ADA-5E52F33DF316}" srcOrd="6" destOrd="0" presId="urn:microsoft.com/office/officeart/2016/7/layout/AccentHomeChevronProcess"/>
    <dgm:cxn modelId="{CE0FECAD-D437-4463-9B5B-5B98D645ACDB}" type="presParOf" srcId="{1681A750-CD19-4A14-9ADA-5E52F33DF316}" destId="{2C089461-6708-40EB-A141-AC28C4D4B195}" srcOrd="0" destOrd="0" presId="urn:microsoft.com/office/officeart/2016/7/layout/AccentHomeChevronProcess"/>
    <dgm:cxn modelId="{A093EBFC-450E-4DD8-9611-88718956DA8E}" type="presParOf" srcId="{1681A750-CD19-4A14-9ADA-5E52F33DF316}" destId="{B1ADEFD4-26E9-4CA9-9C8F-21CA6E958406}" srcOrd="1" destOrd="0" presId="urn:microsoft.com/office/officeart/2016/7/layout/AccentHomeChevronProcess"/>
    <dgm:cxn modelId="{BCA96980-1FFF-4881-AD60-8C19EF99E76C}" type="presParOf" srcId="{1681A750-CD19-4A14-9ADA-5E52F33DF316}" destId="{ACA1663B-26AD-4C88-894A-F36997CE5E65}" srcOrd="2" destOrd="0" presId="urn:microsoft.com/office/officeart/2016/7/layout/AccentHomeChevronProcess"/>
    <dgm:cxn modelId="{F36C633A-836A-4C19-B679-650FEDB26C16}" type="presParOf" srcId="{1681A750-CD19-4A14-9ADA-5E52F33DF316}" destId="{CAADC4FF-17F5-4C67-B7C1-8534DE59794B}" srcOrd="3" destOrd="0" presId="urn:microsoft.com/office/officeart/2016/7/layout/AccentHomeChevronProcess"/>
    <dgm:cxn modelId="{4689CDB2-2F1F-474E-8716-CD1EF177315C}" type="presParOf" srcId="{FDC821C7-C30C-4E6C-AC99-F24079C6B432}" destId="{61005742-CA26-4436-8BD5-CC5E1067757E}" srcOrd="7" destOrd="0" presId="urn:microsoft.com/office/officeart/2016/7/layout/AccentHomeChevronProcess"/>
    <dgm:cxn modelId="{89BC5DD0-9C7E-4418-9E66-C7162F30794C}" type="presParOf" srcId="{FDC821C7-C30C-4E6C-AC99-F24079C6B432}" destId="{EF82071E-C503-405B-9B71-AA95948398B2}" srcOrd="8" destOrd="0" presId="urn:microsoft.com/office/officeart/2016/7/layout/AccentHomeChevronProcess"/>
    <dgm:cxn modelId="{E57A1F14-4FBC-4B29-93DF-13C1C0C12C31}" type="presParOf" srcId="{EF82071E-C503-405B-9B71-AA95948398B2}" destId="{EAC932FA-4430-4AFA-A316-5B414C800F1D}" srcOrd="0" destOrd="0" presId="urn:microsoft.com/office/officeart/2016/7/layout/AccentHomeChevronProcess"/>
    <dgm:cxn modelId="{CBEC7158-8369-4636-8A40-7DDDF858BCDB}" type="presParOf" srcId="{EF82071E-C503-405B-9B71-AA95948398B2}" destId="{6C9CE6AD-F294-4F14-B9B9-58DD6D44FEA4}" srcOrd="1" destOrd="0" presId="urn:microsoft.com/office/officeart/2016/7/layout/AccentHomeChevronProcess"/>
    <dgm:cxn modelId="{0B8004CC-77A4-4FDB-B6AB-E6ED008BDFD4}" type="presParOf" srcId="{EF82071E-C503-405B-9B71-AA95948398B2}" destId="{0B9BAA14-1D6E-4E04-A5CF-62B5F198628A}" srcOrd="2" destOrd="0" presId="urn:microsoft.com/office/officeart/2016/7/layout/AccentHomeChevronProcess"/>
    <dgm:cxn modelId="{A5D28467-D81D-4C02-9C5B-CFC9AD0706FD}" type="presParOf" srcId="{EF82071E-C503-405B-9B71-AA95948398B2}" destId="{0BD2813C-5064-4204-A3F1-9CC83F4BA507}" srcOrd="3" destOrd="0" presId="urn:microsoft.com/office/officeart/2016/7/layout/AccentHomeChevronProcess"/>
    <dgm:cxn modelId="{5AC11CDC-6947-425D-9853-1B9682ED8CFF}" type="presParOf" srcId="{FDC821C7-C30C-4E6C-AC99-F24079C6B432}" destId="{EFFE521E-BA7E-4803-BA21-9BBF4FBADB6B}" srcOrd="9" destOrd="0" presId="urn:microsoft.com/office/officeart/2016/7/layout/AccentHomeChevronProcess"/>
    <dgm:cxn modelId="{1F11B432-512B-43A7-8688-EA3CF8E7DEEF}" type="presParOf" srcId="{FDC821C7-C30C-4E6C-AC99-F24079C6B432}" destId="{64653DC8-FBA6-4AAD-9DF8-127EA677573E}" srcOrd="10" destOrd="0" presId="urn:microsoft.com/office/officeart/2016/7/layout/AccentHomeChevronProcess"/>
    <dgm:cxn modelId="{E226CE9F-F3AC-4C30-B858-4DE195A0A52B}" type="presParOf" srcId="{64653DC8-FBA6-4AAD-9DF8-127EA677573E}" destId="{0B2412B0-D86D-426D-A5E6-22044B8488D3}" srcOrd="0" destOrd="0" presId="urn:microsoft.com/office/officeart/2016/7/layout/AccentHomeChevronProcess"/>
    <dgm:cxn modelId="{798B564F-D10A-4E87-A2F7-0E0A444BBFA4}" type="presParOf" srcId="{64653DC8-FBA6-4AAD-9DF8-127EA677573E}" destId="{C47F9BD1-7183-44AE-A71D-F729E79BF9E7}" srcOrd="1" destOrd="0" presId="urn:microsoft.com/office/officeart/2016/7/layout/AccentHomeChevronProcess"/>
    <dgm:cxn modelId="{2D962F76-D580-479F-9BD3-141411DBBA24}" type="presParOf" srcId="{64653DC8-FBA6-4AAD-9DF8-127EA677573E}" destId="{4F7667B4-920D-47C4-8B04-B766477BC8AD}" srcOrd="2" destOrd="0" presId="urn:microsoft.com/office/officeart/2016/7/layout/AccentHomeChevronProcess"/>
    <dgm:cxn modelId="{B736DCCE-12D2-4B42-BFF0-630264A665B2}" type="presParOf" srcId="{64653DC8-FBA6-4AAD-9DF8-127EA677573E}" destId="{475F5489-A14E-4A83-9C66-907B7F0E5E3C}" srcOrd="3" destOrd="0" presId="urn:microsoft.com/office/officeart/2016/7/layout/AccentHomeChevronProcess"/>
    <dgm:cxn modelId="{CAC37733-60DA-4DD4-A6F1-FF80233F0FC9}" type="presParOf" srcId="{FDC821C7-C30C-4E6C-AC99-F24079C6B432}" destId="{BA58ECB3-5161-4472-8974-7EC57ACFFA10}" srcOrd="11" destOrd="0" presId="urn:microsoft.com/office/officeart/2016/7/layout/AccentHomeChevronProcess"/>
    <dgm:cxn modelId="{BCE04139-C3C8-42E9-BBF5-3F582C1D1EB8}" type="presParOf" srcId="{FDC821C7-C30C-4E6C-AC99-F24079C6B432}" destId="{0EBD167A-5865-4C19-8D1F-9AE251DAB6E6}" srcOrd="12" destOrd="0" presId="urn:microsoft.com/office/officeart/2016/7/layout/AccentHomeChevronProcess"/>
    <dgm:cxn modelId="{12E51554-3A5E-4802-9FB4-A0FAFA9BCC80}" type="presParOf" srcId="{0EBD167A-5865-4C19-8D1F-9AE251DAB6E6}" destId="{A8BC4BF2-F9AD-428A-B858-C1C2EBB9DE0E}" srcOrd="0" destOrd="0" presId="urn:microsoft.com/office/officeart/2016/7/layout/AccentHomeChevronProcess"/>
    <dgm:cxn modelId="{99556F20-20E0-4EC0-AA08-B589C9B35A25}" type="presParOf" srcId="{0EBD167A-5865-4C19-8D1F-9AE251DAB6E6}" destId="{06A7B9B5-3ADE-4976-916E-6FD8BD5B39E6}" srcOrd="1" destOrd="0" presId="urn:microsoft.com/office/officeart/2016/7/layout/AccentHomeChevronProcess"/>
    <dgm:cxn modelId="{1489E9AA-ED90-4738-8524-30EF333B30FE}" type="presParOf" srcId="{0EBD167A-5865-4C19-8D1F-9AE251DAB6E6}" destId="{C684A0CB-420F-4BF7-B834-30CF82FE5528}" srcOrd="2" destOrd="0" presId="urn:microsoft.com/office/officeart/2016/7/layout/AccentHomeChevronProcess"/>
    <dgm:cxn modelId="{37E99CD9-38D2-4FE8-96F9-5A4B46DFE498}" type="presParOf" srcId="{0EBD167A-5865-4C19-8D1F-9AE251DAB6E6}" destId="{2374F8DF-FAE6-47EF-B229-2891DE01277B}" srcOrd="3" destOrd="0" presId="urn:microsoft.com/office/officeart/2016/7/layout/AccentHomeChevronProcess"/>
    <dgm:cxn modelId="{EB01FCD0-98FB-4900-BCFE-46F82CCBF270}" type="presParOf" srcId="{FDC821C7-C30C-4E6C-AC99-F24079C6B432}" destId="{BDABB216-3D95-42E5-955D-32B924BCFE57}" srcOrd="13" destOrd="0" presId="urn:microsoft.com/office/officeart/2016/7/layout/AccentHomeChevronProcess"/>
    <dgm:cxn modelId="{294B05EC-322F-4C41-AC10-01AF5DE163AE}" type="presParOf" srcId="{FDC821C7-C30C-4E6C-AC99-F24079C6B432}" destId="{4D71B150-755F-4BAA-8016-944AC3E955A9}" srcOrd="14" destOrd="0" presId="urn:microsoft.com/office/officeart/2016/7/layout/AccentHomeChevronProcess"/>
    <dgm:cxn modelId="{FDA0D1BC-8146-4B62-BDE2-8C5AFF53A891}" type="presParOf" srcId="{4D71B150-755F-4BAA-8016-944AC3E955A9}" destId="{70F6C397-F392-4FFB-93E7-33E568529219}" srcOrd="0" destOrd="0" presId="urn:microsoft.com/office/officeart/2016/7/layout/AccentHomeChevronProcess"/>
    <dgm:cxn modelId="{586CEFA7-5E90-43AC-8206-081EC3B73904}" type="presParOf" srcId="{4D71B150-755F-4BAA-8016-944AC3E955A9}" destId="{8965ABA3-80ED-49AC-9368-A07270FF0E6A}" srcOrd="1" destOrd="0" presId="urn:microsoft.com/office/officeart/2016/7/layout/AccentHomeChevronProcess"/>
    <dgm:cxn modelId="{33D65C30-EB18-4DAC-8778-76527574BE1C}" type="presParOf" srcId="{4D71B150-755F-4BAA-8016-944AC3E955A9}" destId="{8436F262-3D34-446F-9A28-83AD1428E9E3}" srcOrd="2" destOrd="0" presId="urn:microsoft.com/office/officeart/2016/7/layout/AccentHomeChevronProcess"/>
    <dgm:cxn modelId="{0C55AE1F-B3D0-45BA-B793-2DDE2B26BE81}" type="presParOf" srcId="{4D71B150-755F-4BAA-8016-944AC3E955A9}" destId="{F9079799-A20A-45DE-B4AF-5AB09A1D29C7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0623DB-FC7B-49A3-9626-EF9E915DACA7}">
      <dsp:nvSpPr>
        <dsp:cNvPr id="0" name=""/>
        <dsp:cNvSpPr/>
      </dsp:nvSpPr>
      <dsp:spPr>
        <a:xfrm rot="5400000">
          <a:off x="-652333" y="1255348"/>
          <a:ext cx="1416600" cy="111933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9AA5D4-270A-4DEB-BA11-5542C8E5F223}">
      <dsp:nvSpPr>
        <dsp:cNvPr id="0" name=""/>
        <dsp:cNvSpPr/>
      </dsp:nvSpPr>
      <dsp:spPr>
        <a:xfrm>
          <a:off x="0" y="2019615"/>
          <a:ext cx="1399170" cy="472200"/>
        </a:xfrm>
        <a:prstGeom prst="homePlate">
          <a:avLst>
            <a:gd name="adj" fmla="val 2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Sensors Readings</a:t>
          </a:r>
        </a:p>
      </dsp:txBody>
      <dsp:txXfrm>
        <a:off x="0" y="2019615"/>
        <a:ext cx="1340145" cy="472200"/>
      </dsp:txXfrm>
    </dsp:sp>
    <dsp:sp modelId="{93BC77B2-9AF9-4E52-9145-0CAF7444A4A2}">
      <dsp:nvSpPr>
        <dsp:cNvPr id="0" name=""/>
        <dsp:cNvSpPr/>
      </dsp:nvSpPr>
      <dsp:spPr>
        <a:xfrm>
          <a:off x="111933" y="670175"/>
          <a:ext cx="1136126" cy="844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u="none" kern="1200" dirty="0"/>
            <a:t>Getting temperature, voltage, and current sensors readings using STM32-microcontroller.</a:t>
          </a:r>
          <a:endParaRPr lang="en-US" sz="1100" kern="1200" dirty="0"/>
        </a:p>
      </dsp:txBody>
      <dsp:txXfrm>
        <a:off x="111933" y="670175"/>
        <a:ext cx="1136126" cy="844691"/>
      </dsp:txXfrm>
    </dsp:sp>
    <dsp:sp modelId="{25C4F985-827E-4C72-BDEE-B5667970E16E}">
      <dsp:nvSpPr>
        <dsp:cNvPr id="0" name=""/>
        <dsp:cNvSpPr/>
      </dsp:nvSpPr>
      <dsp:spPr>
        <a:xfrm rot="5400000">
          <a:off x="455848" y="1255348"/>
          <a:ext cx="1416600" cy="111933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96E10E-0361-47A1-A5F0-E86C30AF9CB7}">
      <dsp:nvSpPr>
        <dsp:cNvPr id="0" name=""/>
        <dsp:cNvSpPr/>
      </dsp:nvSpPr>
      <dsp:spPr>
        <a:xfrm>
          <a:off x="1108182" y="2019615"/>
          <a:ext cx="1399170" cy="472200"/>
        </a:xfrm>
        <a:prstGeom prst="chevron">
          <a:avLst>
            <a:gd name="adj" fmla="val 2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139700" rIns="69850" bIns="13970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noProof="0" dirty="0"/>
            <a:t>Transmitting the read values to ESP32</a:t>
          </a:r>
        </a:p>
      </dsp:txBody>
      <dsp:txXfrm>
        <a:off x="1226232" y="2019615"/>
        <a:ext cx="1163070" cy="472200"/>
      </dsp:txXfrm>
    </dsp:sp>
    <dsp:sp modelId="{C43F9D84-1979-47C4-B372-A3351CB81D21}">
      <dsp:nvSpPr>
        <dsp:cNvPr id="0" name=""/>
        <dsp:cNvSpPr/>
      </dsp:nvSpPr>
      <dsp:spPr>
        <a:xfrm>
          <a:off x="1220116" y="670175"/>
          <a:ext cx="1136126" cy="844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u="none" kern="1200" dirty="0"/>
            <a:t>Transmit the sensor reading values from STM32 to ESP32 using UART protocol. </a:t>
          </a:r>
          <a:endParaRPr lang="en-US" sz="1100" kern="1200" dirty="0"/>
        </a:p>
      </dsp:txBody>
      <dsp:txXfrm>
        <a:off x="1220116" y="670175"/>
        <a:ext cx="1136126" cy="844691"/>
      </dsp:txXfrm>
    </dsp:sp>
    <dsp:sp modelId="{5946C2A3-B43A-4234-BDA4-F15FBD581A24}">
      <dsp:nvSpPr>
        <dsp:cNvPr id="0" name=""/>
        <dsp:cNvSpPr/>
      </dsp:nvSpPr>
      <dsp:spPr>
        <a:xfrm rot="5400000">
          <a:off x="1701656" y="1269203"/>
          <a:ext cx="1416600" cy="111933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FDFA44-C2B3-4729-AF03-02FF695FB2E4}">
      <dsp:nvSpPr>
        <dsp:cNvPr id="0" name=""/>
        <dsp:cNvSpPr/>
      </dsp:nvSpPr>
      <dsp:spPr>
        <a:xfrm>
          <a:off x="2353989" y="2033470"/>
          <a:ext cx="1399170" cy="472200"/>
        </a:xfrm>
        <a:prstGeom prst="chevron">
          <a:avLst>
            <a:gd name="adj" fmla="val 2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Cloud python code</a:t>
          </a:r>
        </a:p>
      </dsp:txBody>
      <dsp:txXfrm>
        <a:off x="2472039" y="2033470"/>
        <a:ext cx="1163070" cy="472200"/>
      </dsp:txXfrm>
    </dsp:sp>
    <dsp:sp modelId="{4F81DF8A-A800-495F-A589-E29D9417AF27}">
      <dsp:nvSpPr>
        <dsp:cNvPr id="0" name=""/>
        <dsp:cNvSpPr/>
      </dsp:nvSpPr>
      <dsp:spPr>
        <a:xfrm>
          <a:off x="2465923" y="684029"/>
          <a:ext cx="1136126" cy="844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u="none" kern="1200" dirty="0"/>
            <a:t>Create the cloud code using PAHO library. </a:t>
          </a:r>
          <a:endParaRPr lang="en-US" sz="1100" kern="1200" dirty="0"/>
        </a:p>
      </dsp:txBody>
      <dsp:txXfrm>
        <a:off x="2465923" y="684029"/>
        <a:ext cx="1136126" cy="844691"/>
      </dsp:txXfrm>
    </dsp:sp>
    <dsp:sp modelId="{2C089461-6708-40EB-A141-AC28C4D4B195}">
      <dsp:nvSpPr>
        <dsp:cNvPr id="0" name=""/>
        <dsp:cNvSpPr/>
      </dsp:nvSpPr>
      <dsp:spPr>
        <a:xfrm rot="5400000">
          <a:off x="3255267" y="1281933"/>
          <a:ext cx="1416600" cy="111933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ADEFD4-26E9-4CA9-9C8F-21CA6E958406}">
      <dsp:nvSpPr>
        <dsp:cNvPr id="0" name=""/>
        <dsp:cNvSpPr/>
      </dsp:nvSpPr>
      <dsp:spPr>
        <a:xfrm>
          <a:off x="3907600" y="2046200"/>
          <a:ext cx="1399170" cy="472200"/>
        </a:xfrm>
        <a:prstGeom prst="chevron">
          <a:avLst>
            <a:gd name="adj" fmla="val 2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139700" rIns="69850" bIns="13970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50" kern="1200" dirty="0"/>
            <a:t>Connect, </a:t>
          </a:r>
          <a:r>
            <a:rPr lang="en-US" sz="1050" kern="1200" noProof="0" dirty="0"/>
            <a:t>subscribe</a:t>
          </a:r>
          <a:r>
            <a:rPr lang="de-DE" sz="1050" kern="1200" dirty="0"/>
            <a:t>, and </a:t>
          </a:r>
          <a:r>
            <a:rPr lang="en-US" sz="1050" kern="1200" noProof="0" dirty="0"/>
            <a:t>get</a:t>
          </a:r>
          <a:r>
            <a:rPr lang="de-DE" sz="1050" kern="1200" dirty="0"/>
            <a:t> </a:t>
          </a:r>
          <a:r>
            <a:rPr lang="en-US" sz="1050" kern="1200" noProof="0" dirty="0"/>
            <a:t>messages</a:t>
          </a:r>
        </a:p>
      </dsp:txBody>
      <dsp:txXfrm>
        <a:off x="4025650" y="2046200"/>
        <a:ext cx="1163070" cy="472200"/>
      </dsp:txXfrm>
    </dsp:sp>
    <dsp:sp modelId="{ACA1663B-26AD-4C88-894A-F36997CE5E65}">
      <dsp:nvSpPr>
        <dsp:cNvPr id="0" name=""/>
        <dsp:cNvSpPr/>
      </dsp:nvSpPr>
      <dsp:spPr>
        <a:xfrm>
          <a:off x="4019534" y="696760"/>
          <a:ext cx="1136126" cy="844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b="0" i="0" u="none" kern="1200" dirty="0"/>
            <a:t>- Connect to the broker.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b="0" i="0" u="none" kern="1200" dirty="0"/>
            <a:t>- subscribe to the required topics.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b="0" i="0" u="none" kern="1200" dirty="0"/>
            <a:t>- Receiving sensor measurements.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1100" b="0" i="0" u="none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endParaRPr lang="en-US" sz="1100" kern="1200" dirty="0"/>
        </a:p>
      </dsp:txBody>
      <dsp:txXfrm>
        <a:off x="4019534" y="696760"/>
        <a:ext cx="1136126" cy="844691"/>
      </dsp:txXfrm>
    </dsp:sp>
    <dsp:sp modelId="{EAC932FA-4430-4AFA-A316-5B414C800F1D}">
      <dsp:nvSpPr>
        <dsp:cNvPr id="0" name=""/>
        <dsp:cNvSpPr/>
      </dsp:nvSpPr>
      <dsp:spPr>
        <a:xfrm rot="5400000">
          <a:off x="4556495" y="1281933"/>
          <a:ext cx="1416600" cy="111933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9CE6AD-F294-4F14-B9B9-58DD6D44FEA4}">
      <dsp:nvSpPr>
        <dsp:cNvPr id="0" name=""/>
        <dsp:cNvSpPr/>
      </dsp:nvSpPr>
      <dsp:spPr>
        <a:xfrm>
          <a:off x="5208829" y="2046200"/>
          <a:ext cx="1399170" cy="472200"/>
        </a:xfrm>
        <a:prstGeom prst="chevron">
          <a:avLst>
            <a:gd name="adj" fmla="val 2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SOH </a:t>
          </a:r>
          <a:r>
            <a:rPr lang="en-US" sz="1300" kern="1200" noProof="0" dirty="0"/>
            <a:t>Estimation</a:t>
          </a:r>
        </a:p>
      </dsp:txBody>
      <dsp:txXfrm>
        <a:off x="5326879" y="2046200"/>
        <a:ext cx="1163070" cy="472200"/>
      </dsp:txXfrm>
    </dsp:sp>
    <dsp:sp modelId="{0B9BAA14-1D6E-4E04-A5CF-62B5F198628A}">
      <dsp:nvSpPr>
        <dsp:cNvPr id="0" name=""/>
        <dsp:cNvSpPr/>
      </dsp:nvSpPr>
      <dsp:spPr>
        <a:xfrm>
          <a:off x="5320762" y="696760"/>
          <a:ext cx="1136126" cy="844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100" b="0" i="0" u="none" kern="1200" dirty="0"/>
            <a:t>- Compute the </a:t>
          </a:r>
          <a:r>
            <a:rPr lang="en-US" sz="1100" b="0" kern="1200" dirty="0"/>
            <a:t>SOH of self-discharge.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100" b="0" i="0" u="none" kern="1200" dirty="0"/>
            <a:t>- Compute the </a:t>
          </a:r>
          <a:r>
            <a:rPr lang="en-US" sz="1100" b="0" kern="1200" dirty="0"/>
            <a:t>SOH of number of cycles.</a:t>
          </a:r>
          <a:endParaRPr lang="en-US" sz="1100" b="0" i="0" u="none" kern="1200" dirty="0"/>
        </a:p>
      </dsp:txBody>
      <dsp:txXfrm>
        <a:off x="5320762" y="696760"/>
        <a:ext cx="1136126" cy="844691"/>
      </dsp:txXfrm>
    </dsp:sp>
    <dsp:sp modelId="{0B2412B0-D86D-426D-A5E6-22044B8488D3}">
      <dsp:nvSpPr>
        <dsp:cNvPr id="0" name=""/>
        <dsp:cNvSpPr/>
      </dsp:nvSpPr>
      <dsp:spPr>
        <a:xfrm rot="5400000">
          <a:off x="5857724" y="1281933"/>
          <a:ext cx="1416600" cy="111933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7F9BD1-7183-44AE-A71D-F729E79BF9E7}">
      <dsp:nvSpPr>
        <dsp:cNvPr id="0" name=""/>
        <dsp:cNvSpPr/>
      </dsp:nvSpPr>
      <dsp:spPr>
        <a:xfrm>
          <a:off x="6510057" y="2046200"/>
          <a:ext cx="1399170" cy="472200"/>
        </a:xfrm>
        <a:prstGeom prst="chevron">
          <a:avLst>
            <a:gd name="adj" fmla="val 2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SOC </a:t>
          </a:r>
          <a:r>
            <a:rPr lang="en-US" sz="1300" kern="1200" noProof="0" dirty="0"/>
            <a:t>Estimation</a:t>
          </a:r>
          <a:endParaRPr lang="en-US" sz="1300" b="0" i="0" u="none" kern="1200" noProof="0" dirty="0"/>
        </a:p>
      </dsp:txBody>
      <dsp:txXfrm>
        <a:off x="6628107" y="2046200"/>
        <a:ext cx="1163070" cy="472200"/>
      </dsp:txXfrm>
    </dsp:sp>
    <dsp:sp modelId="{4F7667B4-920D-47C4-8B04-B766477BC8AD}">
      <dsp:nvSpPr>
        <dsp:cNvPr id="0" name=""/>
        <dsp:cNvSpPr/>
      </dsp:nvSpPr>
      <dsp:spPr>
        <a:xfrm>
          <a:off x="6621991" y="696760"/>
          <a:ext cx="1136126" cy="844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BC4BF2-F9AD-428A-B858-C1C2EBB9DE0E}">
      <dsp:nvSpPr>
        <dsp:cNvPr id="0" name=""/>
        <dsp:cNvSpPr/>
      </dsp:nvSpPr>
      <dsp:spPr>
        <a:xfrm rot="5400000">
          <a:off x="7158952" y="1281933"/>
          <a:ext cx="1416600" cy="111933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A7B9B5-3ADE-4976-916E-6FD8BD5B39E6}">
      <dsp:nvSpPr>
        <dsp:cNvPr id="0" name=""/>
        <dsp:cNvSpPr/>
      </dsp:nvSpPr>
      <dsp:spPr>
        <a:xfrm>
          <a:off x="7811285" y="2046200"/>
          <a:ext cx="1399170" cy="472200"/>
        </a:xfrm>
        <a:prstGeom prst="chevron">
          <a:avLst>
            <a:gd name="adj" fmla="val 2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u="none" kern="1200" dirty="0"/>
            <a:t>Cycle Life Prediction</a:t>
          </a:r>
          <a:endParaRPr lang="en-US" sz="1300" kern="1200" dirty="0"/>
        </a:p>
      </dsp:txBody>
      <dsp:txXfrm>
        <a:off x="7929335" y="2046200"/>
        <a:ext cx="1163070" cy="472200"/>
      </dsp:txXfrm>
    </dsp:sp>
    <dsp:sp modelId="{C684A0CB-420F-4BF7-B834-30CF82FE5528}">
      <dsp:nvSpPr>
        <dsp:cNvPr id="0" name=""/>
        <dsp:cNvSpPr/>
      </dsp:nvSpPr>
      <dsp:spPr>
        <a:xfrm>
          <a:off x="7923219" y="696760"/>
          <a:ext cx="1136126" cy="844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050" b="0" i="0" u="none" kern="1200" dirty="0"/>
            <a:t>- estimate the total life cycles: number of charge and  discharge</a:t>
          </a:r>
        </a:p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050" b="0" i="0" u="none" kern="1200" dirty="0"/>
            <a:t>Cycles that battery may live , according to the battery behavior.</a:t>
          </a:r>
        </a:p>
      </dsp:txBody>
      <dsp:txXfrm>
        <a:off x="7923219" y="696760"/>
        <a:ext cx="1136126" cy="844691"/>
      </dsp:txXfrm>
    </dsp:sp>
    <dsp:sp modelId="{70F6C397-F392-4FFB-93E7-33E568529219}">
      <dsp:nvSpPr>
        <dsp:cNvPr id="0" name=""/>
        <dsp:cNvSpPr/>
      </dsp:nvSpPr>
      <dsp:spPr>
        <a:xfrm rot="5400000">
          <a:off x="8444270" y="1288542"/>
          <a:ext cx="1456251" cy="111933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65ABA3-80ED-49AC-9368-A07270FF0E6A}">
      <dsp:nvSpPr>
        <dsp:cNvPr id="0" name=""/>
        <dsp:cNvSpPr/>
      </dsp:nvSpPr>
      <dsp:spPr>
        <a:xfrm>
          <a:off x="9116429" y="2046200"/>
          <a:ext cx="1399170" cy="485417"/>
        </a:xfrm>
        <a:prstGeom prst="chevron">
          <a:avLst>
            <a:gd name="adj" fmla="val 2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Next:………</a:t>
          </a:r>
        </a:p>
      </dsp:txBody>
      <dsp:txXfrm>
        <a:off x="9237783" y="2046200"/>
        <a:ext cx="1156462" cy="485417"/>
      </dsp:txXfrm>
    </dsp:sp>
    <dsp:sp modelId="{8436F262-3D34-446F-9A28-83AD1428E9E3}">
      <dsp:nvSpPr>
        <dsp:cNvPr id="0" name=""/>
        <dsp:cNvSpPr/>
      </dsp:nvSpPr>
      <dsp:spPr>
        <a:xfrm>
          <a:off x="9228363" y="691547"/>
          <a:ext cx="1136126" cy="868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, or workflow; or to emphasiz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11/21/2022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1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slide" Target="slide5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7" y="594360"/>
            <a:ext cx="10385553" cy="1563624"/>
          </a:xfrm>
        </p:spPr>
        <p:txBody>
          <a:bodyPr>
            <a:noAutofit/>
          </a:bodyPr>
          <a:lstStyle/>
          <a:p>
            <a:r>
              <a:rPr lang="en-US" sz="4000" spc="400" dirty="0">
                <a:solidFill>
                  <a:schemeClr val="tx1"/>
                </a:solidFill>
              </a:rPr>
              <a:t>Battery Management System based on Cloud Computing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Mohamed Elsyed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cap="all" spc="400" dirty="0">
                <a:solidFill>
                  <a:schemeClr val="tx1"/>
                </a:solidFill>
                <a:latin typeface="+mn-lt"/>
              </a:rPr>
              <a:t>Agenda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Achieved work.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Next task.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5/10/2022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Battery Management System based on Cloud Computing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760FB40-78E7-4C2E-6342-AEED51D9ABD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21875" r="218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071" y="958197"/>
            <a:ext cx="8875037" cy="790275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Could battery management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5/10/2022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Battery Management System based on Cloud Computing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FE9B5F7-644D-02C2-1489-48BA61B9D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767" y="1748472"/>
            <a:ext cx="7683179" cy="223697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2ED61C0-6FEF-0547-80C6-ED46BF0A6B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183" b="8568"/>
          <a:stretch/>
        </p:blipFill>
        <p:spPr>
          <a:xfrm>
            <a:off x="9546836" y="4550704"/>
            <a:ext cx="1591471" cy="134959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91EE601-BCEB-D0DF-07B5-59CA6EAECF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0323" y="4161191"/>
            <a:ext cx="1355635" cy="187886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D1D7A22-9C7A-47CA-4D63-3F7E692DE6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5598" y="4161191"/>
            <a:ext cx="1071603" cy="61428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2AB6AC4-1780-2548-00C7-38D7D44020A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-1" b="15280"/>
          <a:stretch/>
        </p:blipFill>
        <p:spPr>
          <a:xfrm>
            <a:off x="3198128" y="4910684"/>
            <a:ext cx="1071604" cy="52042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DE161FD-E4BE-0E04-32C3-EEB7E4B11F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7240" y="4183410"/>
            <a:ext cx="1149860" cy="170658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D1F9B0A-7781-759E-AE08-FE5FAFC05B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0625" y="5561037"/>
            <a:ext cx="886576" cy="520426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55A51E0-F860-995C-3EF0-D48340218D9D}"/>
              </a:ext>
            </a:extLst>
          </p:cNvPr>
          <p:cNvCxnSpPr/>
          <p:nvPr/>
        </p:nvCxnSpPr>
        <p:spPr>
          <a:xfrm>
            <a:off x="2567100" y="4497244"/>
            <a:ext cx="4784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A1E5F97-0834-4F82-3F0B-30DEC093D7EE}"/>
              </a:ext>
            </a:extLst>
          </p:cNvPr>
          <p:cNvCxnSpPr/>
          <p:nvPr/>
        </p:nvCxnSpPr>
        <p:spPr>
          <a:xfrm>
            <a:off x="2567100" y="5225502"/>
            <a:ext cx="4784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8DB9B9F-92BF-1C2A-AC9B-94A1BCF5A93A}"/>
              </a:ext>
            </a:extLst>
          </p:cNvPr>
          <p:cNvCxnSpPr/>
          <p:nvPr/>
        </p:nvCxnSpPr>
        <p:spPr>
          <a:xfrm>
            <a:off x="2569289" y="5814352"/>
            <a:ext cx="4784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4FC9768-AB80-D8D7-8D25-52B3217F2771}"/>
              </a:ext>
            </a:extLst>
          </p:cNvPr>
          <p:cNvCxnSpPr/>
          <p:nvPr/>
        </p:nvCxnSpPr>
        <p:spPr>
          <a:xfrm>
            <a:off x="4172380" y="4509222"/>
            <a:ext cx="4784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980CD2D-FCAA-F2CF-B631-E4A2F20E8711}"/>
              </a:ext>
            </a:extLst>
          </p:cNvPr>
          <p:cNvCxnSpPr/>
          <p:nvPr/>
        </p:nvCxnSpPr>
        <p:spPr>
          <a:xfrm>
            <a:off x="4172380" y="5271222"/>
            <a:ext cx="4784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CBA5D77-BC11-B671-947B-409348F260E9}"/>
              </a:ext>
            </a:extLst>
          </p:cNvPr>
          <p:cNvCxnSpPr/>
          <p:nvPr/>
        </p:nvCxnSpPr>
        <p:spPr>
          <a:xfrm>
            <a:off x="4172380" y="5814352"/>
            <a:ext cx="4784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BC61DBE-826D-B297-112E-20E0CB9E3DF4}"/>
              </a:ext>
            </a:extLst>
          </p:cNvPr>
          <p:cNvCxnSpPr>
            <a:cxnSpLocks/>
          </p:cNvCxnSpPr>
          <p:nvPr/>
        </p:nvCxnSpPr>
        <p:spPr>
          <a:xfrm flipV="1">
            <a:off x="6221061" y="5165924"/>
            <a:ext cx="1160179" cy="9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399E2CA-6820-5BC1-E1CD-9CD717C88E49}"/>
              </a:ext>
            </a:extLst>
          </p:cNvPr>
          <p:cNvCxnSpPr>
            <a:cxnSpLocks/>
          </p:cNvCxnSpPr>
          <p:nvPr/>
        </p:nvCxnSpPr>
        <p:spPr>
          <a:xfrm flipH="1">
            <a:off x="6269619" y="5333349"/>
            <a:ext cx="10630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C71E032-90E6-F747-13A6-A2574C4408F4}"/>
              </a:ext>
            </a:extLst>
          </p:cNvPr>
          <p:cNvCxnSpPr>
            <a:cxnSpLocks/>
          </p:cNvCxnSpPr>
          <p:nvPr/>
        </p:nvCxnSpPr>
        <p:spPr>
          <a:xfrm flipV="1">
            <a:off x="8191201" y="5103797"/>
            <a:ext cx="1160179" cy="9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00B8311-29F4-2B35-F49C-A597363E595D}"/>
              </a:ext>
            </a:extLst>
          </p:cNvPr>
          <p:cNvCxnSpPr>
            <a:cxnSpLocks/>
          </p:cNvCxnSpPr>
          <p:nvPr/>
        </p:nvCxnSpPr>
        <p:spPr>
          <a:xfrm flipH="1">
            <a:off x="8239759" y="5271222"/>
            <a:ext cx="10630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41F28D8-34D1-CAB3-E199-7DB06FB2B7D9}"/>
              </a:ext>
            </a:extLst>
          </p:cNvPr>
          <p:cNvSpPr txBox="1"/>
          <p:nvPr/>
        </p:nvSpPr>
        <p:spPr>
          <a:xfrm>
            <a:off x="8042456" y="4868098"/>
            <a:ext cx="15456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 </a:t>
            </a:r>
            <a:r>
              <a:rPr lang="en-US" sz="900" dirty="0"/>
              <a:t>communication protocol</a:t>
            </a:r>
            <a:endParaRPr lang="en-US" sz="600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AD464169-4916-DAD1-4FB8-954EB893B8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78917" y="5330324"/>
            <a:ext cx="539070" cy="46142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4DA336E-31BF-C446-E7D3-43C1DB838F4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73461" y="4746999"/>
            <a:ext cx="771057" cy="40317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A810242-2D60-1469-76E2-A97D2F8063F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21892" y="4112827"/>
            <a:ext cx="4336731" cy="243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8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755" y="365125"/>
            <a:ext cx="716124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Timeline</a:t>
            </a:r>
          </a:p>
        </p:txBody>
      </p:sp>
      <p:sp>
        <p:nvSpPr>
          <p:cNvPr id="30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2" name="Straight Connector 24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440" y="1027906"/>
            <a:ext cx="3408787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5FF1C-3CBD-419A-9DE4-7A8AA63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graphicFrame>
        <p:nvGraphicFramePr>
          <p:cNvPr id="14" name="Content Placeholder 6" descr="timeline SmartArt Graphic">
            <a:extLst>
              <a:ext uri="{FF2B5EF4-FFF2-40B4-BE49-F238E27FC236}">
                <a16:creationId xmlns:a16="http://schemas.microsoft.com/office/drawing/2014/main" id="{CEC6DA80-0404-4CED-A682-9D41A16B34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6413040"/>
              </p:ext>
            </p:extLst>
          </p:nvPr>
        </p:nvGraphicFramePr>
        <p:xfrm>
          <a:off x="626989" y="2336165"/>
          <a:ext cx="10515600" cy="314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5357A550-1C17-DC1D-0885-E675C3F5164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01983460"/>
                  </p:ext>
                </p:extLst>
              </p:nvPr>
            </p:nvGraphicFramePr>
            <p:xfrm>
              <a:off x="9867437" y="3324232"/>
              <a:ext cx="1395225" cy="784814"/>
            </p:xfrm>
            <a:graphic>
              <a:graphicData uri="http://schemas.microsoft.com/office/powerpoint/2016/slidezoom">
                <pslz:sldZm>
                  <pslz:sldZmObj sldId="319" cId="150433086">
                    <pslz:zmPr id="{56EBBCD4-5523-4224-86E9-129DF40D7ECD}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395225" cy="78481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5357A550-1C17-DC1D-0885-E675C3F5164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67437" y="3324232"/>
                <a:ext cx="1395225" cy="784814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814DED23-BD34-218D-8FB3-D19D06C0ECF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57576460"/>
                  </p:ext>
                </p:extLst>
              </p:nvPr>
            </p:nvGraphicFramePr>
            <p:xfrm>
              <a:off x="7157312" y="3324232"/>
              <a:ext cx="1115655" cy="627556"/>
            </p:xfrm>
            <a:graphic>
              <a:graphicData uri="http://schemas.microsoft.com/office/powerpoint/2016/slidezoom">
                <pslz:sldZm>
                  <pslz:sldZmObj sldId="316" cId="2469434354">
                    <pslz:zmPr id="{894140CD-EC7B-4BE2-A7D0-5EB327FBEFF6}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15655" cy="62755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9" name="Slide Zoom 8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814DED23-BD34-218D-8FB3-D19D06C0ECF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57312" y="3324232"/>
                <a:ext cx="1115655" cy="62755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9288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 of Charge Estimation</a:t>
            </a:r>
            <a:r>
              <a:rPr lang="en-US" sz="5400" dirty="0"/>
              <a:t>: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5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5FAA5FBB-9B22-8B2B-B0C4-34EC66FB02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73371" y="3429000"/>
                <a:ext cx="9254847" cy="1935307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000" b="1"/>
                        </m:ctrlPr>
                      </m:sSubPr>
                      <m:e>
                        <m:r>
                          <a:rPr lang="de-DE" sz="2000" b="1" i="0" smtClean="0"/>
                          <m:t>𝐂</m:t>
                        </m:r>
                      </m:e>
                      <m:sub>
                        <m:r>
                          <a:rPr lang="de-DE" sz="2000" b="1" i="0" smtClean="0"/>
                          <m:t>𝐍</m:t>
                        </m:r>
                      </m:sub>
                    </m:sSub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be the rated capacity of a battery, from battery datasheet. </a:t>
                </a:r>
              </a:p>
              <a:p>
                <a:r>
                  <a:rPr lang="en-US" sz="2000" dirty="0"/>
                  <a:t>SOC(t0) be the SOC at the initial time t0.</a:t>
                </a:r>
              </a:p>
              <a:p>
                <a:r>
                  <a:rPr lang="en-US" sz="2000" dirty="0"/>
                  <a:t>η be the coulombic efficiency.</a:t>
                </a:r>
              </a:p>
              <a:p>
                <a:r>
                  <a:rPr lang="en-US" sz="2000" dirty="0"/>
                  <a:t>I(t) be the current which is positive at discharge and negative at charge.</a:t>
                </a:r>
              </a:p>
            </p:txBody>
          </p:sp>
        </mc:Choice>
        <mc:Fallback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5FAA5FBB-9B22-8B2B-B0C4-34EC66FB0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371" y="3429000"/>
                <a:ext cx="9254847" cy="1935307"/>
              </a:xfrm>
              <a:prstGeom prst="rect">
                <a:avLst/>
              </a:prstGeom>
              <a:blipFill>
                <a:blip r:embed="rId2"/>
                <a:stretch>
                  <a:fillRect l="-593" t="-34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 descr="cxxxxxxxxxxxxxxxcxcxcxcText, letter">
            <a:extLst>
              <a:ext uri="{FF2B5EF4-FFF2-40B4-BE49-F238E27FC236}">
                <a16:creationId xmlns:a16="http://schemas.microsoft.com/office/drawing/2014/main" id="{8087A0E3-EB98-635A-DD40-52CA44BC1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556" y="1690688"/>
            <a:ext cx="5627790" cy="153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43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Tasks</a:t>
            </a:r>
            <a:r>
              <a:rPr lang="en-US" sz="5400" dirty="0"/>
              <a:t>: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6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5FAA5FBB-9B22-8B2B-B0C4-34EC66FB02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68576" y="2088210"/>
                <a:ext cx="9254847" cy="344437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/>
                      <m:t>Compute</m:t>
                    </m:r>
                    <m:r>
                      <a:rPr lang="en-US" sz="2000" b="0" i="0"/>
                      <m:t> </m:t>
                    </m:r>
                    <m:r>
                      <m:rPr>
                        <m:sty m:val="p"/>
                      </m:rPr>
                      <a:rPr lang="en-US" sz="2000" b="0" i="0"/>
                      <m:t>the</m:t>
                    </m:r>
                    <m:r>
                      <a:rPr lang="en-US" sz="2000" b="0" i="0"/>
                      <m:t> </m:t>
                    </m:r>
                    <m:r>
                      <m:rPr>
                        <m:sty m:val="p"/>
                      </m:rPr>
                      <a:rPr lang="en-US" sz="2000" b="0" i="0"/>
                      <m:t>actual</m:t>
                    </m:r>
                    <m:r>
                      <a:rPr lang="en-US" sz="2000" b="0" i="0"/>
                      <m:t> </m:t>
                    </m:r>
                    <m:r>
                      <m:rPr>
                        <m:sty m:val="p"/>
                      </m:rPr>
                      <a:rPr lang="en-US" sz="2000" b="0" i="0"/>
                      <m:t>number</m:t>
                    </m:r>
                    <m:r>
                      <a:rPr lang="en-US" sz="2000" b="0" i="0"/>
                      <m:t> </m:t>
                    </m:r>
                    <m:r>
                      <m:rPr>
                        <m:sty m:val="p"/>
                      </m:rPr>
                      <a:rPr lang="en-US" sz="2000" b="0" i="0"/>
                      <m:t>of</m:t>
                    </m:r>
                    <m:r>
                      <a:rPr lang="en-US" sz="2000" b="0" i="0"/>
                      <m:t> </m:t>
                    </m:r>
                    <m:r>
                      <m:rPr>
                        <m:sty m:val="p"/>
                      </m:rPr>
                      <a:rPr lang="en-US" sz="2000" b="0" i="0"/>
                      <m:t>charge</m:t>
                    </m:r>
                    <m:r>
                      <a:rPr lang="en-US" sz="2000" b="0" i="0"/>
                      <m:t> </m:t>
                    </m:r>
                    <m:r>
                      <m:rPr>
                        <m:sty m:val="p"/>
                      </m:rPr>
                      <a:rPr lang="en-US" sz="2000" b="0" i="0"/>
                      <m:t>and</m:t>
                    </m:r>
                    <m:r>
                      <a:rPr lang="en-US" sz="2000" b="0" i="0"/>
                      <m:t> </m:t>
                    </m:r>
                    <m:r>
                      <m:rPr>
                        <m:sty m:val="p"/>
                      </m:rPr>
                      <a:rPr lang="en-US" sz="2000" b="0" i="0"/>
                      <m:t>discharge</m:t>
                    </m:r>
                    <m:r>
                      <a:rPr lang="en-US" sz="2000" b="0" i="0"/>
                      <m:t> </m:t>
                    </m:r>
                    <m:r>
                      <m:rPr>
                        <m:sty m:val="p"/>
                      </m:rPr>
                      <a:rPr lang="en-US" sz="2000" b="0" i="0"/>
                      <m:t>cycles</m:t>
                    </m:r>
                    <m:r>
                      <a:rPr lang="en-US" sz="2000" b="0" i="0"/>
                      <m:t> </m:t>
                    </m:r>
                    <m:r>
                      <m:rPr>
                        <m:sty m:val="p"/>
                      </m:rPr>
                      <a:rPr lang="en-US" sz="2000" b="0" i="0"/>
                      <m:t>that</m:t>
                    </m:r>
                    <m:r>
                      <a:rPr lang="en-US" sz="2000" b="0" i="0"/>
                      <m:t> </m:t>
                    </m:r>
                    <m:r>
                      <m:rPr>
                        <m:sty m:val="p"/>
                      </m:rPr>
                      <a:rPr lang="en-US" sz="2000" b="0" i="0"/>
                      <m:t>already</m:t>
                    </m:r>
                    <m:r>
                      <a:rPr lang="en-US" sz="2000" b="0" i="0"/>
                      <m:t> </m:t>
                    </m:r>
                    <m:r>
                      <m:rPr>
                        <m:sty m:val="p"/>
                      </m:rPr>
                      <a:rPr lang="en-US" sz="2000" b="0" i="0"/>
                      <m:t>occurred</m:t>
                    </m:r>
                    <m:r>
                      <a:rPr lang="en-US" sz="2000" b="0" i="0"/>
                      <m:t>. 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Cell balancing.</a:t>
                </a:r>
              </a:p>
              <a:p>
                <a:r>
                  <a:rPr lang="en-US" sz="2000" dirty="0"/>
                  <a:t>Thermal management.</a:t>
                </a:r>
              </a:p>
              <a:p>
                <a:r>
                  <a:rPr lang="en-US" sz="2000" dirty="0"/>
                  <a:t>Fault diagnosis.</a:t>
                </a:r>
              </a:p>
              <a:p>
                <a:r>
                  <a:rPr lang="en-US" sz="2000" dirty="0"/>
                  <a:t>Uploading the python code on the cloud.</a:t>
                </a:r>
              </a:p>
              <a:p>
                <a:r>
                  <a:rPr lang="en-US" sz="2000" dirty="0"/>
                  <a:t>Testing the whole system.</a:t>
                </a:r>
              </a:p>
              <a:p>
                <a:r>
                  <a:rPr lang="en-US" sz="2000" dirty="0"/>
                  <a:t>Remodel the whole hardware system from breadboard to PCB.</a:t>
                </a:r>
              </a:p>
              <a:p>
                <a:r>
                  <a:rPr lang="en-US" sz="2000" dirty="0"/>
                  <a:t>Testing the final system.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5FAA5FBB-9B22-8B2B-B0C4-34EC66FB0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576" y="2088210"/>
                <a:ext cx="9254847" cy="3444371"/>
              </a:xfrm>
              <a:prstGeom prst="rect">
                <a:avLst/>
              </a:prstGeom>
              <a:blipFill>
                <a:blip r:embed="rId2"/>
                <a:stretch>
                  <a:fillRect l="-593" t="-1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43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5/10/2022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pic>
        <p:nvPicPr>
          <p:cNvPr id="9" name="Picture Placeholder 8" descr="mountains at sunset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41" b="41"/>
          <a:stretch/>
        </p:blipFill>
        <p:spPr/>
      </p:pic>
      <p:pic>
        <p:nvPicPr>
          <p:cNvPr id="11" name="Picture Placeholder 10" descr="mountains at sunset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347" b="347"/>
          <a:stretch/>
        </p:blipFill>
        <p:spPr>
          <a:xfrm>
            <a:off x="3470655" y="1990497"/>
            <a:ext cx="2290065" cy="2273502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5" name="Picture Placeholder 14" descr="mountains under near dusk sky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/>
          <a:srcRect l="16" r="16"/>
          <a:stretch/>
        </p:blipFill>
        <p:spPr/>
      </p:pic>
      <p:pic>
        <p:nvPicPr>
          <p:cNvPr id="13" name="Picture Placeholder 12" descr="mountains under the night sky just before dawn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{F43284AE-0FF1-4148-8345-91F0D6E17AAC}tf89338750_win32</Template>
  <TotalTime>0</TotalTime>
  <Words>275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Univers</vt:lpstr>
      <vt:lpstr>Wingdings</vt:lpstr>
      <vt:lpstr>GradientUnivers</vt:lpstr>
      <vt:lpstr>Battery Management System based on Cloud Computing</vt:lpstr>
      <vt:lpstr>Agenda</vt:lpstr>
      <vt:lpstr>Could battery management</vt:lpstr>
      <vt:lpstr>Timeline</vt:lpstr>
      <vt:lpstr>State of Charge Estimation:</vt:lpstr>
      <vt:lpstr>Next Tasks: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Galaxy</dc:title>
  <dc:creator>Mohamed Elsyed</dc:creator>
  <cp:lastModifiedBy>Mohamed Elsyed</cp:lastModifiedBy>
  <cp:revision>78</cp:revision>
  <dcterms:created xsi:type="dcterms:W3CDTF">2022-10-03T21:04:51Z</dcterms:created>
  <dcterms:modified xsi:type="dcterms:W3CDTF">2022-11-21T11:41:29Z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