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sldIdLst>
    <p:sldId id="306" r:id="rId5"/>
    <p:sldId id="307" r:id="rId6"/>
    <p:sldId id="308" r:id="rId7"/>
    <p:sldId id="303" r:id="rId8"/>
    <p:sldId id="309" r:id="rId9"/>
    <p:sldId id="294" r:id="rId10"/>
    <p:sldId id="316" r:id="rId11"/>
    <p:sldId id="317" r:id="rId12"/>
    <p:sldId id="318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523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/>
      <dgm:t>
        <a:bodyPr/>
        <a:lstStyle/>
        <a:p>
          <a:r>
            <a:rPr lang="en-US" dirty="0"/>
            <a:t>Sensors Readings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Getting temperature, voltage, and current sensors readings using STM32-microcontroller.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 custT="1"/>
      <dgm:spPr/>
      <dgm:t>
        <a:bodyPr/>
        <a:lstStyle/>
        <a:p>
          <a:r>
            <a:rPr lang="en-US" sz="1100" noProof="0" dirty="0"/>
            <a:t>Transmitting the read values to ESP32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Transmit the sensor reading values from STM32 to ESP32 using UART protocol. 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/>
      <dgm:t>
        <a:bodyPr/>
        <a:lstStyle/>
        <a:p>
          <a:r>
            <a:rPr lang="en-US" dirty="0"/>
            <a:t>Cloud python code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Create the cloud code using PAHO library. 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 custT="1"/>
      <dgm:spPr/>
      <dgm:t>
        <a:bodyPr/>
        <a:lstStyle/>
        <a:p>
          <a:r>
            <a:rPr lang="de-DE" sz="1050" dirty="0"/>
            <a:t>Connect, </a:t>
          </a:r>
          <a:r>
            <a:rPr lang="en-US" sz="1050" noProof="0" dirty="0"/>
            <a:t>subscribe</a:t>
          </a:r>
          <a:r>
            <a:rPr lang="de-DE" sz="1050" dirty="0"/>
            <a:t>, and </a:t>
          </a:r>
          <a:r>
            <a:rPr lang="en-US" sz="1050" noProof="0" dirty="0"/>
            <a:t>get</a:t>
          </a:r>
          <a:r>
            <a:rPr lang="de-DE" sz="1050" dirty="0"/>
            <a:t> </a:t>
          </a:r>
          <a:r>
            <a:rPr lang="en-US" sz="1050" noProof="0" dirty="0"/>
            <a:t>messages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Connect to the broker.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subscribe to the required topics.</a:t>
          </a:r>
        </a:p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- Receiving sensor measurements.</a:t>
          </a:r>
        </a:p>
        <a:p>
          <a:pPr>
            <a:buFont typeface="Arial" panose="020B0604020202020204" pitchFamily="34" charset="0"/>
            <a:buChar char="•"/>
          </a:pPr>
          <a:endParaRPr lang="en-US" b="0" i="0" u="none" dirty="0"/>
        </a:p>
        <a:p>
          <a:pPr>
            <a:buFont typeface="+mj-lt"/>
            <a:buNone/>
          </a:pP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1CD27620-A0EF-4D5D-B38D-902C0F127879}">
      <dgm:prSet phldrT="[Text]"/>
      <dgm:spPr/>
      <dgm:t>
        <a:bodyPr/>
        <a:lstStyle/>
        <a:p>
          <a:r>
            <a:rPr lang="de-DE" dirty="0"/>
            <a:t>Next :………</a:t>
          </a:r>
          <a:endParaRPr lang="en-US" b="0" i="0" u="none" dirty="0"/>
        </a:p>
      </dgm:t>
    </dgm:pt>
    <dgm:pt modelId="{4A4C85D9-BD06-4044-BF04-93A63ADF5EB7}" type="parTrans" cxnId="{552B2F60-DE85-477A-9B6C-EDFFF9D8ED98}">
      <dgm:prSet/>
      <dgm:spPr/>
      <dgm:t>
        <a:bodyPr/>
        <a:lstStyle/>
        <a:p>
          <a:endParaRPr lang="en-US"/>
        </a:p>
      </dgm:t>
    </dgm:pt>
    <dgm:pt modelId="{E0E2AFE1-1991-4311-9F7D-659CCE46FE31}" type="sibTrans" cxnId="{552B2F60-DE85-477A-9B6C-EDFFF9D8ED98}">
      <dgm:prSet/>
      <dgm:spPr/>
      <dgm:t>
        <a:bodyPr/>
        <a:lstStyle/>
        <a:p>
          <a:endParaRPr lang="en-US"/>
        </a:p>
      </dgm:t>
    </dgm:pt>
    <dgm:pt modelId="{3B3E2A68-153F-4BA5-9E73-2E7FB14473F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u="none" dirty="0"/>
            <a:t>Publish the voltage current and temperature sensors reading. Subscribe to another topics.</a:t>
          </a:r>
        </a:p>
      </dgm:t>
    </dgm:pt>
    <dgm:pt modelId="{E450F7EE-0B1F-4EB1-B2A6-E3B1AD01CEE4}" type="parTrans" cxnId="{82E86E6C-7D58-4BAB-9203-4C5EC0400242}">
      <dgm:prSet/>
      <dgm:spPr/>
      <dgm:t>
        <a:bodyPr/>
        <a:lstStyle/>
        <a:p>
          <a:endParaRPr lang="en-US"/>
        </a:p>
      </dgm:t>
    </dgm:pt>
    <dgm:pt modelId="{461FAD23-5917-47B8-B8F3-4179F0C54381}" type="sibTrans" cxnId="{82E86E6C-7D58-4BAB-9203-4C5EC0400242}">
      <dgm:prSet/>
      <dgm:spPr/>
      <dgm:t>
        <a:bodyPr/>
        <a:lstStyle/>
        <a:p>
          <a:endParaRPr lang="en-US"/>
        </a:p>
      </dgm:t>
    </dgm:pt>
    <dgm:pt modelId="{725DBD89-374E-4CFE-9DE9-4996B78D9A7C}">
      <dgm:prSet phldrT="[Text]"/>
      <dgm:spPr/>
      <dgm:t>
        <a:bodyPr/>
        <a:lstStyle/>
        <a:p>
          <a:r>
            <a:rPr lang="de-DE"/>
            <a:t>Next :………</a:t>
          </a:r>
          <a:endParaRPr lang="en-US" b="0" i="0" u="none" dirty="0"/>
        </a:p>
      </dgm:t>
    </dgm:pt>
    <dgm:pt modelId="{A320261B-9042-4FA9-A9E9-E609FA5ACF55}" type="parTrans" cxnId="{49BF0E0C-9420-41FE-9158-0DFEC96A720C}">
      <dgm:prSet/>
      <dgm:spPr/>
      <dgm:t>
        <a:bodyPr/>
        <a:lstStyle/>
        <a:p>
          <a:endParaRPr lang="en-US"/>
        </a:p>
      </dgm:t>
    </dgm:pt>
    <dgm:pt modelId="{6392E126-31EE-4109-8D33-A46AD3B0ED0E}" type="sibTrans" cxnId="{49BF0E0C-9420-41FE-9158-0DFEC96A720C}">
      <dgm:prSet/>
      <dgm:spPr/>
      <dgm:t>
        <a:bodyPr/>
        <a:lstStyle/>
        <a:p>
          <a:endParaRPr lang="en-US"/>
        </a:p>
      </dgm:t>
    </dgm:pt>
    <dgm:pt modelId="{555433BB-4CCF-4519-8B03-BFF9D553A8B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u="none" dirty="0"/>
            <a:t>Publish the voltage current and temperature sensors reading. Subscribe to another topics.</a:t>
          </a:r>
        </a:p>
      </dgm:t>
    </dgm:pt>
    <dgm:pt modelId="{6F56BAFD-8EA1-4719-8B34-BFC644489C33}" type="parTrans" cxnId="{977582B9-1FCE-4FAD-BB45-06B2B7458FBC}">
      <dgm:prSet/>
      <dgm:spPr/>
      <dgm:t>
        <a:bodyPr/>
        <a:lstStyle/>
        <a:p>
          <a:endParaRPr lang="en-US"/>
        </a:p>
      </dgm:t>
    </dgm:pt>
    <dgm:pt modelId="{A91BC135-C0C7-46FF-AAE0-47E50DE0E5BA}" type="sibTrans" cxnId="{977582B9-1FCE-4FAD-BB45-06B2B7458FBC}">
      <dgm:prSet/>
      <dgm:spPr/>
      <dgm:t>
        <a:bodyPr/>
        <a:lstStyle/>
        <a:p>
          <a:endParaRPr lang="en-US"/>
        </a:p>
      </dgm:t>
    </dgm:pt>
    <dgm:pt modelId="{CB316ADA-F76E-4CFE-AE2C-432568579F49}">
      <dgm:prSet phldrT="[Text]"/>
      <dgm:spPr/>
      <dgm:t>
        <a:bodyPr/>
        <a:lstStyle/>
        <a:p>
          <a:r>
            <a:rPr lang="de-DE" dirty="0"/>
            <a:t>SOH </a:t>
          </a:r>
          <a:r>
            <a:rPr lang="en-US" noProof="0" dirty="0"/>
            <a:t>computing</a:t>
          </a:r>
        </a:p>
      </dgm:t>
    </dgm:pt>
    <dgm:pt modelId="{8CC27046-9EE3-4475-89C0-6A5779005D07}" type="sibTrans" cxnId="{EF0798F4-198C-4156-86FC-E17B21ACA0FD}">
      <dgm:prSet/>
      <dgm:spPr/>
      <dgm:t>
        <a:bodyPr/>
        <a:lstStyle/>
        <a:p>
          <a:endParaRPr lang="en-US"/>
        </a:p>
      </dgm:t>
    </dgm:pt>
    <dgm:pt modelId="{EF623B1D-3728-4317-8E46-C6A9D1D590C0}" type="parTrans" cxnId="{EF0798F4-198C-4156-86FC-E17B21ACA0FD}">
      <dgm:prSet/>
      <dgm:spPr/>
      <dgm:t>
        <a:bodyPr/>
        <a:lstStyle/>
        <a:p>
          <a:endParaRPr lang="en-US"/>
        </a:p>
      </dgm:t>
    </dgm:pt>
    <dgm:pt modelId="{26CBDF76-770E-439F-87E7-5020943F175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u="none"/>
            <a:t>- Compute the  </a:t>
          </a:r>
          <a:endParaRPr lang="en-US" b="0" i="0" u="none" dirty="0"/>
        </a:p>
      </dgm:t>
    </dgm:pt>
    <dgm:pt modelId="{87AAB9EF-2235-47BD-BEEB-99F50508AE9E}" type="sibTrans" cxnId="{56893A46-2A06-4834-BB1E-E512A59E5EFE}">
      <dgm:prSet/>
      <dgm:spPr/>
      <dgm:t>
        <a:bodyPr/>
        <a:lstStyle/>
        <a:p>
          <a:endParaRPr lang="en-US"/>
        </a:p>
      </dgm:t>
    </dgm:pt>
    <dgm:pt modelId="{762AE6D4-C520-4A77-8594-460504D0B92E}" type="parTrans" cxnId="{56893A46-2A06-4834-BB1E-E512A59E5EFE}">
      <dgm:prSet/>
      <dgm:spPr/>
      <dgm:t>
        <a:bodyPr/>
        <a:lstStyle/>
        <a:p>
          <a:endParaRPr lang="en-US"/>
        </a:p>
      </dgm:t>
    </dgm:pt>
    <dgm:pt modelId="{FDC821C7-C30C-4E6C-AC99-F24079C6B432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37CB0C57-C145-453D-80EE-2356A35B8CD8}" type="pres">
      <dgm:prSet presAssocID="{AACEAFD5-63CF-4AFC-B46F-BE086C5D447C}" presName="composite" presStyleCnt="0"/>
      <dgm:spPr/>
    </dgm:pt>
    <dgm:pt modelId="{D90623DB-FC7B-49A3-9626-EF9E915DACA7}" type="pres">
      <dgm:prSet presAssocID="{AACEAFD5-63CF-4AFC-B46F-BE086C5D447C}" presName="L" presStyleLbl="solidFgAcc1" presStyleIdx="0" presStyleCnt="7">
        <dgm:presLayoutVars>
          <dgm:chMax val="0"/>
          <dgm:chPref val="0"/>
        </dgm:presLayoutVars>
      </dgm:prSet>
      <dgm:spPr/>
    </dgm:pt>
    <dgm:pt modelId="{119AA5D4-270A-4DEB-BA11-5542C8E5F223}" type="pres">
      <dgm:prSet presAssocID="{AACEAFD5-63CF-4AFC-B46F-BE086C5D447C}" presName="parTx" presStyleLbl="alignNode1" presStyleIdx="0" presStyleCnt="7" custLinFactNeighborX="1766" custLinFactNeighborY="3912">
        <dgm:presLayoutVars>
          <dgm:chMax val="0"/>
          <dgm:chPref val="0"/>
          <dgm:bulletEnabled val="1"/>
        </dgm:presLayoutVars>
      </dgm:prSet>
      <dgm:spPr/>
    </dgm:pt>
    <dgm:pt modelId="{93BC77B2-9AF9-4E52-9145-0CAF7444A4A2}" type="pres">
      <dgm:prSet presAssocID="{AACEAFD5-63CF-4AFC-B46F-BE086C5D447C}" presName="desTx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4CB9250A-A458-4578-8C47-9424D3B6A274}" type="pres">
      <dgm:prSet presAssocID="{AACEAFD5-63CF-4AFC-B46F-BE086C5D447C}" presName="EmptyPlaceHolder" presStyleCnt="0"/>
      <dgm:spPr/>
    </dgm:pt>
    <dgm:pt modelId="{378D14A8-6D13-4EE2-AA30-9BBACA2B7918}" type="pres">
      <dgm:prSet presAssocID="{7A8D4B4D-06E9-4958-810D-A6226B6AC588}" presName="space" presStyleCnt="0"/>
      <dgm:spPr/>
    </dgm:pt>
    <dgm:pt modelId="{6C0ADE89-566A-45C2-A0F0-33BED6CD96C5}" type="pres">
      <dgm:prSet presAssocID="{D07AD3FD-84FF-467E-9693-752776549C61}" presName="composite" presStyleCnt="0"/>
      <dgm:spPr/>
    </dgm:pt>
    <dgm:pt modelId="{25C4F985-827E-4C72-BDEE-B5667970E16E}" type="pres">
      <dgm:prSet presAssocID="{D07AD3FD-84FF-467E-9693-752776549C61}" presName="L" presStyleLbl="solidFgAcc1" presStyleIdx="1" presStyleCnt="7">
        <dgm:presLayoutVars>
          <dgm:chMax val="0"/>
          <dgm:chPref val="0"/>
        </dgm:presLayoutVars>
      </dgm:prSet>
      <dgm:spPr/>
    </dgm:pt>
    <dgm:pt modelId="{5196E10E-0361-47A1-A5F0-E86C30AF9CB7}" type="pres">
      <dgm:prSet presAssocID="{D07AD3FD-84FF-467E-9693-752776549C61}" presName="parTx" presStyleLbl="alignNode1" presStyleIdx="1" presStyleCnt="7" custLinFactNeighborX="1766" custLinFactNeighborY="3912">
        <dgm:presLayoutVars>
          <dgm:chMax val="0"/>
          <dgm:chPref val="0"/>
          <dgm:bulletEnabled val="1"/>
        </dgm:presLayoutVars>
      </dgm:prSet>
      <dgm:spPr/>
    </dgm:pt>
    <dgm:pt modelId="{C43F9D84-1979-47C4-B372-A3351CB81D21}" type="pres">
      <dgm:prSet presAssocID="{D07AD3FD-84FF-467E-9693-752776549C61}" presName="desTx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9668B5C3-A882-460A-B212-CB05093B7375}" type="pres">
      <dgm:prSet presAssocID="{D07AD3FD-84FF-467E-9693-752776549C61}" presName="EmptyPlaceHolder" presStyleCnt="0"/>
      <dgm:spPr/>
    </dgm:pt>
    <dgm:pt modelId="{0F473E25-107B-4DE3-B9C6-2243E6C84A76}" type="pres">
      <dgm:prSet presAssocID="{A8C9B7A9-BC2A-4753-B7F0-F2E361D95520}" presName="space" presStyleCnt="0"/>
      <dgm:spPr/>
    </dgm:pt>
    <dgm:pt modelId="{8DDC7BB6-29ED-4BD6-B3C0-758FCFA73252}" type="pres">
      <dgm:prSet presAssocID="{D71FC021-6A65-44D1-95B9-0E6C89079866}" presName="composite" presStyleCnt="0"/>
      <dgm:spPr/>
    </dgm:pt>
    <dgm:pt modelId="{5946C2A3-B43A-4234-BDA4-F15FBD581A24}" type="pres">
      <dgm:prSet presAssocID="{D71FC021-6A65-44D1-95B9-0E6C89079866}" presName="L" presStyleLbl="solidFgAcc1" presStyleIdx="2" presStyleCnt="7">
        <dgm:presLayoutVars>
          <dgm:chMax val="0"/>
          <dgm:chPref val="0"/>
        </dgm:presLayoutVars>
      </dgm:prSet>
      <dgm:spPr/>
    </dgm:pt>
    <dgm:pt modelId="{B2FDFA44-C2B3-4729-AF03-02FF695FB2E4}" type="pres">
      <dgm:prSet presAssocID="{D71FC021-6A65-44D1-95B9-0E6C89079866}" presName="parTx" presStyleLbl="alignNode1" presStyleIdx="2" presStyleCnt="7" custLinFactNeighborX="1766" custLinFactNeighborY="3912">
        <dgm:presLayoutVars>
          <dgm:chMax val="0"/>
          <dgm:chPref val="0"/>
          <dgm:bulletEnabled val="1"/>
        </dgm:presLayoutVars>
      </dgm:prSet>
      <dgm:spPr/>
    </dgm:pt>
    <dgm:pt modelId="{4F81DF8A-A800-495F-A589-E29D9417AF27}" type="pres">
      <dgm:prSet presAssocID="{D71FC021-6A65-44D1-95B9-0E6C89079866}" presName="desTx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772361EB-2795-4E9F-80E2-90ABF5C56A0D}" type="pres">
      <dgm:prSet presAssocID="{D71FC021-6A65-44D1-95B9-0E6C89079866}" presName="EmptyPlaceHolder" presStyleCnt="0"/>
      <dgm:spPr/>
    </dgm:pt>
    <dgm:pt modelId="{AE2DB751-AAE8-4B68-B33E-9ECE81F1C37E}" type="pres">
      <dgm:prSet presAssocID="{9B090D9D-470E-46E2-AABB-0368A52481AA}" presName="space" presStyleCnt="0"/>
      <dgm:spPr/>
    </dgm:pt>
    <dgm:pt modelId="{1681A750-CD19-4A14-9ADA-5E52F33DF316}" type="pres">
      <dgm:prSet presAssocID="{7B2FF309-5120-45E2-ACC8-F8FAA9DBDA55}" presName="composite" presStyleCnt="0"/>
      <dgm:spPr/>
    </dgm:pt>
    <dgm:pt modelId="{2C089461-6708-40EB-A141-AC28C4D4B195}" type="pres">
      <dgm:prSet presAssocID="{7B2FF309-5120-45E2-ACC8-F8FAA9DBDA55}" presName="L" presStyleLbl="solidFgAcc1" presStyleIdx="3" presStyleCnt="7">
        <dgm:presLayoutVars>
          <dgm:chMax val="0"/>
          <dgm:chPref val="0"/>
        </dgm:presLayoutVars>
      </dgm:prSet>
      <dgm:spPr/>
    </dgm:pt>
    <dgm:pt modelId="{B1ADEFD4-26E9-4CA9-9C8F-21CA6E958406}" type="pres">
      <dgm:prSet presAssocID="{7B2FF309-5120-45E2-ACC8-F8FAA9DBDA55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CA1663B-26AD-4C88-894A-F36997CE5E65}" type="pres">
      <dgm:prSet presAssocID="{7B2FF309-5120-45E2-ACC8-F8FAA9DBDA55}" presName="desTx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CAADC4FF-17F5-4C67-B7C1-8534DE59794B}" type="pres">
      <dgm:prSet presAssocID="{7B2FF309-5120-45E2-ACC8-F8FAA9DBDA55}" presName="EmptyPlaceHolder" presStyleCnt="0"/>
      <dgm:spPr/>
    </dgm:pt>
    <dgm:pt modelId="{61005742-CA26-4436-8BD5-CC5E1067757E}" type="pres">
      <dgm:prSet presAssocID="{D5CAA101-B828-45D7-965B-F77CD6FBA109}" presName="space" presStyleCnt="0"/>
      <dgm:spPr/>
    </dgm:pt>
    <dgm:pt modelId="{EF82071E-C503-405B-9B71-AA95948398B2}" type="pres">
      <dgm:prSet presAssocID="{CB316ADA-F76E-4CFE-AE2C-432568579F49}" presName="composite" presStyleCnt="0"/>
      <dgm:spPr/>
    </dgm:pt>
    <dgm:pt modelId="{EAC932FA-4430-4AFA-A316-5B414C800F1D}" type="pres">
      <dgm:prSet presAssocID="{CB316ADA-F76E-4CFE-AE2C-432568579F49}" presName="L" presStyleLbl="solidFgAcc1" presStyleIdx="4" presStyleCnt="7">
        <dgm:presLayoutVars>
          <dgm:chMax val="0"/>
          <dgm:chPref val="0"/>
        </dgm:presLayoutVars>
      </dgm:prSet>
      <dgm:spPr/>
    </dgm:pt>
    <dgm:pt modelId="{6C9CE6AD-F294-4F14-B9B9-58DD6D44FEA4}" type="pres">
      <dgm:prSet presAssocID="{CB316ADA-F76E-4CFE-AE2C-432568579F49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0B9BAA14-1D6E-4E04-A5CF-62B5F198628A}" type="pres">
      <dgm:prSet presAssocID="{CB316ADA-F76E-4CFE-AE2C-432568579F49}" presName="desTx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0BD2813C-5064-4204-A3F1-9CC83F4BA507}" type="pres">
      <dgm:prSet presAssocID="{CB316ADA-F76E-4CFE-AE2C-432568579F49}" presName="EmptyPlaceHolder" presStyleCnt="0"/>
      <dgm:spPr/>
    </dgm:pt>
    <dgm:pt modelId="{EFFE521E-BA7E-4803-BA21-9BBF4FBADB6B}" type="pres">
      <dgm:prSet presAssocID="{8CC27046-9EE3-4475-89C0-6A5779005D07}" presName="space" presStyleCnt="0"/>
      <dgm:spPr/>
    </dgm:pt>
    <dgm:pt modelId="{64653DC8-FBA6-4AAD-9DF8-127EA677573E}" type="pres">
      <dgm:prSet presAssocID="{1CD27620-A0EF-4D5D-B38D-902C0F127879}" presName="composite" presStyleCnt="0"/>
      <dgm:spPr/>
    </dgm:pt>
    <dgm:pt modelId="{0B2412B0-D86D-426D-A5E6-22044B8488D3}" type="pres">
      <dgm:prSet presAssocID="{1CD27620-A0EF-4D5D-B38D-902C0F127879}" presName="L" presStyleLbl="solidFgAcc1" presStyleIdx="5" presStyleCnt="7">
        <dgm:presLayoutVars>
          <dgm:chMax val="0"/>
          <dgm:chPref val="0"/>
        </dgm:presLayoutVars>
      </dgm:prSet>
      <dgm:spPr/>
    </dgm:pt>
    <dgm:pt modelId="{C47F9BD1-7183-44AE-A71D-F729E79BF9E7}" type="pres">
      <dgm:prSet presAssocID="{1CD27620-A0EF-4D5D-B38D-902C0F12787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4F7667B4-920D-47C4-8B04-B766477BC8AD}" type="pres">
      <dgm:prSet presAssocID="{1CD27620-A0EF-4D5D-B38D-902C0F127879}" presName="desTx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475F5489-A14E-4A83-9C66-907B7F0E5E3C}" type="pres">
      <dgm:prSet presAssocID="{1CD27620-A0EF-4D5D-B38D-902C0F127879}" presName="EmptyPlaceHolder" presStyleCnt="0"/>
      <dgm:spPr/>
    </dgm:pt>
    <dgm:pt modelId="{E5FB781D-CC43-44D7-B6FF-EFC539C501F4}" type="pres">
      <dgm:prSet presAssocID="{E0E2AFE1-1991-4311-9F7D-659CCE46FE31}" presName="space" presStyleCnt="0"/>
      <dgm:spPr/>
    </dgm:pt>
    <dgm:pt modelId="{4F44B6C0-2E7C-41BE-9387-45C8066D955A}" type="pres">
      <dgm:prSet presAssocID="{725DBD89-374E-4CFE-9DE9-4996B78D9A7C}" presName="composite" presStyleCnt="0"/>
      <dgm:spPr/>
    </dgm:pt>
    <dgm:pt modelId="{82ADDEAF-4061-4690-A7CE-B2BD071F6B75}" type="pres">
      <dgm:prSet presAssocID="{725DBD89-374E-4CFE-9DE9-4996B78D9A7C}" presName="L" presStyleLbl="solidFgAcc1" presStyleIdx="6" presStyleCnt="7">
        <dgm:presLayoutVars>
          <dgm:chMax val="0"/>
          <dgm:chPref val="0"/>
        </dgm:presLayoutVars>
      </dgm:prSet>
      <dgm:spPr/>
    </dgm:pt>
    <dgm:pt modelId="{A88A1E76-26D3-4F87-9DD9-A56B2CDE9EC3}" type="pres">
      <dgm:prSet presAssocID="{725DBD89-374E-4CFE-9DE9-4996B78D9A7C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EB25924-1A43-4001-BF01-88B228262E1A}" type="pres">
      <dgm:prSet presAssocID="{725DBD89-374E-4CFE-9DE9-4996B78D9A7C}" presName="desTx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C545D186-503B-4DF0-99C2-048CE1F4BD7E}" type="pres">
      <dgm:prSet presAssocID="{725DBD89-374E-4CFE-9DE9-4996B78D9A7C}" presName="EmptyPlaceHolder" presStyleCnt="0"/>
      <dgm:spPr/>
    </dgm:pt>
  </dgm:ptLst>
  <dgm:cxnLst>
    <dgm:cxn modelId="{41E0E401-0CEC-4C59-917B-D8F392429A5F}" type="presOf" srcId="{EE155DB2-6788-4019-961C-F8B89C275CE8}" destId="{ACA1663B-26AD-4C88-894A-F36997CE5E65}" srcOrd="0" destOrd="0" presId="urn:microsoft.com/office/officeart/2016/7/layout/AccentHomeChevronProcess"/>
    <dgm:cxn modelId="{49BF0E0C-9420-41FE-9158-0DFEC96A720C}" srcId="{55C0B14E-AEA6-48D3-A387-ED4A3A3BF840}" destId="{725DBD89-374E-4CFE-9DE9-4996B78D9A7C}" srcOrd="6" destOrd="0" parTransId="{A320261B-9042-4FA9-A9E9-E609FA5ACF55}" sibTransId="{6392E126-31EE-4109-8D33-A46AD3B0ED0E}"/>
    <dgm:cxn modelId="{01A70927-33BB-4C98-AF50-A7417A073346}" type="presOf" srcId="{CB316ADA-F76E-4CFE-AE2C-432568579F49}" destId="{6C9CE6AD-F294-4F14-B9B9-58DD6D44FEA4}" srcOrd="0" destOrd="0" presId="urn:microsoft.com/office/officeart/2016/7/layout/AccentHomeChevronProcess"/>
    <dgm:cxn modelId="{85CBC12D-783C-4692-AA2B-A99257589E7C}" type="presOf" srcId="{1CD27620-A0EF-4D5D-B38D-902C0F127879}" destId="{C47F9BD1-7183-44AE-A71D-F729E79BF9E7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552B2F60-DE85-477A-9B6C-EDFFF9D8ED98}" srcId="{55C0B14E-AEA6-48D3-A387-ED4A3A3BF840}" destId="{1CD27620-A0EF-4D5D-B38D-902C0F127879}" srcOrd="5" destOrd="0" parTransId="{4A4C85D9-BD06-4044-BF04-93A63ADF5EB7}" sibTransId="{E0E2AFE1-1991-4311-9F7D-659CCE46FE31}"/>
    <dgm:cxn modelId="{56893A46-2A06-4834-BB1E-E512A59E5EFE}" srcId="{CB316ADA-F76E-4CFE-AE2C-432568579F49}" destId="{26CBDF76-770E-439F-87E7-5020943F1753}" srcOrd="0" destOrd="0" parTransId="{762AE6D4-C520-4A77-8594-460504D0B92E}" sibTransId="{87AAB9EF-2235-47BD-BEEB-99F50508AE9E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BEF01F6A-7766-43F7-9C67-D7DDCF72B29D}" type="presOf" srcId="{3B3E2A68-153F-4BA5-9E73-2E7FB14473F2}" destId="{4F7667B4-920D-47C4-8B04-B766477BC8AD}" srcOrd="0" destOrd="0" presId="urn:microsoft.com/office/officeart/2016/7/layout/AccentHomeChevronProcess"/>
    <dgm:cxn modelId="{82E86E6C-7D58-4BAB-9203-4C5EC0400242}" srcId="{1CD27620-A0EF-4D5D-B38D-902C0F127879}" destId="{3B3E2A68-153F-4BA5-9E73-2E7FB14473F2}" srcOrd="0" destOrd="0" parTransId="{E450F7EE-0B1F-4EB1-B2A6-E3B1AD01CEE4}" sibTransId="{461FAD23-5917-47B8-B8F3-4179F0C54381}"/>
    <dgm:cxn modelId="{E3C86F4E-C7B8-41E7-9008-EAD27874E005}" type="presOf" srcId="{7B2FF309-5120-45E2-ACC8-F8FAA9DBDA55}" destId="{B1ADEFD4-26E9-4CA9-9C8F-21CA6E958406}" srcOrd="0" destOrd="0" presId="urn:microsoft.com/office/officeart/2016/7/layout/AccentHomeChevronProcess"/>
    <dgm:cxn modelId="{C2F2814E-5E21-4114-8FB7-A839CC8FF8DE}" type="presOf" srcId="{4A6BB192-9983-4F48-BBC5-6E384EED7EC5}" destId="{4F81DF8A-A800-495F-A589-E29D9417AF27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B408F77-90B6-4323-9D72-32C1B2B2AC6E}" type="presOf" srcId="{26CBDF76-770E-439F-87E7-5020943F1753}" destId="{0B9BAA14-1D6E-4E04-A5CF-62B5F198628A}" srcOrd="0" destOrd="0" presId="urn:microsoft.com/office/officeart/2016/7/layout/AccentHomeChevronProcess"/>
    <dgm:cxn modelId="{D62BB67B-5EBB-44A9-9037-59D86B30160C}" type="presOf" srcId="{725DBD89-374E-4CFE-9DE9-4996B78D9A7C}" destId="{A88A1E76-26D3-4F87-9DD9-A56B2CDE9EC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7A2A309B-DD73-4144-B683-611E2A6E5922}" type="presOf" srcId="{5D70EFF5-8B31-4A1F-AE44-51E4CF0013EB}" destId="{C43F9D84-1979-47C4-B372-A3351CB81D21}" srcOrd="0" destOrd="0" presId="urn:microsoft.com/office/officeart/2016/7/layout/AccentHomeChevronProcess"/>
    <dgm:cxn modelId="{DE1E8BA1-2853-4D4E-AB23-906EAAAAFDEA}" type="presOf" srcId="{D07AD3FD-84FF-467E-9693-752776549C61}" destId="{5196E10E-0361-47A1-A5F0-E86C30AF9CB7}" srcOrd="0" destOrd="0" presId="urn:microsoft.com/office/officeart/2016/7/layout/AccentHomeChevronProcess"/>
    <dgm:cxn modelId="{D5AAB1B3-AD81-4B9C-BCBA-B4F3015447E7}" type="presOf" srcId="{55C0B14E-AEA6-48D3-A387-ED4A3A3BF840}" destId="{FDC821C7-C30C-4E6C-AC99-F24079C6B432}" srcOrd="0" destOrd="0" presId="urn:microsoft.com/office/officeart/2016/7/layout/AccentHomeChevronProcess"/>
    <dgm:cxn modelId="{C90F5DB8-84C9-46B1-8B07-722A6B526F55}" type="presOf" srcId="{349299C9-846E-4827-813A-349CCCE20782}" destId="{93BC77B2-9AF9-4E52-9145-0CAF7444A4A2}" srcOrd="0" destOrd="0" presId="urn:microsoft.com/office/officeart/2016/7/layout/AccentHomeChevronProcess"/>
    <dgm:cxn modelId="{963D90B8-BB55-4245-AEFD-0085F9DE78ED}" type="presOf" srcId="{AACEAFD5-63CF-4AFC-B46F-BE086C5D447C}" destId="{119AA5D4-270A-4DEB-BA11-5542C8E5F223}" srcOrd="0" destOrd="0" presId="urn:microsoft.com/office/officeart/2016/7/layout/AccentHomeChevronProcess"/>
    <dgm:cxn modelId="{977582B9-1FCE-4FAD-BB45-06B2B7458FBC}" srcId="{725DBD89-374E-4CFE-9DE9-4996B78D9A7C}" destId="{555433BB-4CCF-4519-8B03-BFF9D553A8BF}" srcOrd="0" destOrd="0" parTransId="{6F56BAFD-8EA1-4719-8B34-BFC644489C33}" sibTransId="{A91BC135-C0C7-46FF-AAE0-47E50DE0E5B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93A036CA-57B2-41BE-9727-9D9821EBE961}" type="presOf" srcId="{D71FC021-6A65-44D1-95B9-0E6C89079866}" destId="{B2FDFA44-C2B3-4729-AF03-02FF695FB2E4}" srcOrd="0" destOrd="0" presId="urn:microsoft.com/office/officeart/2016/7/layout/AccentHomeChevronProcess"/>
    <dgm:cxn modelId="{D35DB9DA-961B-46CD-BB14-44CD766D8CB7}" srcId="{55C0B14E-AEA6-48D3-A387-ED4A3A3BF840}" destId="{7B2FF309-5120-45E2-ACC8-F8FAA9DBDA55}" srcOrd="3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A403DDEC-6B42-41C5-AD10-9898A557F52E}" type="presOf" srcId="{555433BB-4CCF-4519-8B03-BFF9D553A8BF}" destId="{7EB25924-1A43-4001-BF01-88B228262E1A}" srcOrd="0" destOrd="0" presId="urn:microsoft.com/office/officeart/2016/7/layout/AccentHomeChevronProcess"/>
    <dgm:cxn modelId="{EF0798F4-198C-4156-86FC-E17B21ACA0FD}" srcId="{55C0B14E-AEA6-48D3-A387-ED4A3A3BF840}" destId="{CB316ADA-F76E-4CFE-AE2C-432568579F49}" srcOrd="4" destOrd="0" parTransId="{EF623B1D-3728-4317-8E46-C6A9D1D590C0}" sibTransId="{8CC27046-9EE3-4475-89C0-6A5779005D07}"/>
    <dgm:cxn modelId="{86B5AB83-DDA3-4428-9FB1-69D028E01141}" type="presParOf" srcId="{FDC821C7-C30C-4E6C-AC99-F24079C6B432}" destId="{37CB0C57-C145-453D-80EE-2356A35B8CD8}" srcOrd="0" destOrd="0" presId="urn:microsoft.com/office/officeart/2016/7/layout/AccentHomeChevronProcess"/>
    <dgm:cxn modelId="{8197CC22-6267-4059-AE95-904841A45DA3}" type="presParOf" srcId="{37CB0C57-C145-453D-80EE-2356A35B8CD8}" destId="{D90623DB-FC7B-49A3-9626-EF9E915DACA7}" srcOrd="0" destOrd="0" presId="urn:microsoft.com/office/officeart/2016/7/layout/AccentHomeChevronProcess"/>
    <dgm:cxn modelId="{CC9B8D53-C3FA-4C9E-AF0A-6A6AFB82FDDE}" type="presParOf" srcId="{37CB0C57-C145-453D-80EE-2356A35B8CD8}" destId="{119AA5D4-270A-4DEB-BA11-5542C8E5F223}" srcOrd="1" destOrd="0" presId="urn:microsoft.com/office/officeart/2016/7/layout/AccentHomeChevronProcess"/>
    <dgm:cxn modelId="{E7DBF667-B7B6-4E43-9D5E-277539FDD360}" type="presParOf" srcId="{37CB0C57-C145-453D-80EE-2356A35B8CD8}" destId="{93BC77B2-9AF9-4E52-9145-0CAF7444A4A2}" srcOrd="2" destOrd="0" presId="urn:microsoft.com/office/officeart/2016/7/layout/AccentHomeChevronProcess"/>
    <dgm:cxn modelId="{0E16EB47-E43E-4BF2-B55B-41EE24EFFF4C}" type="presParOf" srcId="{37CB0C57-C145-453D-80EE-2356A35B8CD8}" destId="{4CB9250A-A458-4578-8C47-9424D3B6A274}" srcOrd="3" destOrd="0" presId="urn:microsoft.com/office/officeart/2016/7/layout/AccentHomeChevronProcess"/>
    <dgm:cxn modelId="{376A2C95-BD38-48E1-A22E-7802142029B7}" type="presParOf" srcId="{FDC821C7-C30C-4E6C-AC99-F24079C6B432}" destId="{378D14A8-6D13-4EE2-AA30-9BBACA2B7918}" srcOrd="1" destOrd="0" presId="urn:microsoft.com/office/officeart/2016/7/layout/AccentHomeChevronProcess"/>
    <dgm:cxn modelId="{94E2755D-EDEC-480C-9841-42684683B020}" type="presParOf" srcId="{FDC821C7-C30C-4E6C-AC99-F24079C6B432}" destId="{6C0ADE89-566A-45C2-A0F0-33BED6CD96C5}" srcOrd="2" destOrd="0" presId="urn:microsoft.com/office/officeart/2016/7/layout/AccentHomeChevronProcess"/>
    <dgm:cxn modelId="{144FB88B-5896-402D-B91E-563AB8AA23FD}" type="presParOf" srcId="{6C0ADE89-566A-45C2-A0F0-33BED6CD96C5}" destId="{25C4F985-827E-4C72-BDEE-B5667970E16E}" srcOrd="0" destOrd="0" presId="urn:microsoft.com/office/officeart/2016/7/layout/AccentHomeChevronProcess"/>
    <dgm:cxn modelId="{E212AF1E-429A-48B0-8838-65DE27FF4E4C}" type="presParOf" srcId="{6C0ADE89-566A-45C2-A0F0-33BED6CD96C5}" destId="{5196E10E-0361-47A1-A5F0-E86C30AF9CB7}" srcOrd="1" destOrd="0" presId="urn:microsoft.com/office/officeart/2016/7/layout/AccentHomeChevronProcess"/>
    <dgm:cxn modelId="{0C2126A9-4823-4529-9159-2D3DF1845A4F}" type="presParOf" srcId="{6C0ADE89-566A-45C2-A0F0-33BED6CD96C5}" destId="{C43F9D84-1979-47C4-B372-A3351CB81D21}" srcOrd="2" destOrd="0" presId="urn:microsoft.com/office/officeart/2016/7/layout/AccentHomeChevronProcess"/>
    <dgm:cxn modelId="{C8205541-5922-4B26-B022-26846E3F48CB}" type="presParOf" srcId="{6C0ADE89-566A-45C2-A0F0-33BED6CD96C5}" destId="{9668B5C3-A882-460A-B212-CB05093B7375}" srcOrd="3" destOrd="0" presId="urn:microsoft.com/office/officeart/2016/7/layout/AccentHomeChevronProcess"/>
    <dgm:cxn modelId="{F85972E1-465A-4F49-8094-1E1E38EC7D67}" type="presParOf" srcId="{FDC821C7-C30C-4E6C-AC99-F24079C6B432}" destId="{0F473E25-107B-4DE3-B9C6-2243E6C84A76}" srcOrd="3" destOrd="0" presId="urn:microsoft.com/office/officeart/2016/7/layout/AccentHomeChevronProcess"/>
    <dgm:cxn modelId="{44226C05-970D-4D2A-BA5D-D59F8B13B3DB}" type="presParOf" srcId="{FDC821C7-C30C-4E6C-AC99-F24079C6B432}" destId="{8DDC7BB6-29ED-4BD6-B3C0-758FCFA73252}" srcOrd="4" destOrd="0" presId="urn:microsoft.com/office/officeart/2016/7/layout/AccentHomeChevronProcess"/>
    <dgm:cxn modelId="{6F26825D-8099-47F0-BADF-6B845CCFDE12}" type="presParOf" srcId="{8DDC7BB6-29ED-4BD6-B3C0-758FCFA73252}" destId="{5946C2A3-B43A-4234-BDA4-F15FBD581A24}" srcOrd="0" destOrd="0" presId="urn:microsoft.com/office/officeart/2016/7/layout/AccentHomeChevronProcess"/>
    <dgm:cxn modelId="{DB4E0909-1BD0-4946-9110-12E2CB78F4F9}" type="presParOf" srcId="{8DDC7BB6-29ED-4BD6-B3C0-758FCFA73252}" destId="{B2FDFA44-C2B3-4729-AF03-02FF695FB2E4}" srcOrd="1" destOrd="0" presId="urn:microsoft.com/office/officeart/2016/7/layout/AccentHomeChevronProcess"/>
    <dgm:cxn modelId="{1FC9760E-556C-4744-B13F-F1E9BDDEAB5F}" type="presParOf" srcId="{8DDC7BB6-29ED-4BD6-B3C0-758FCFA73252}" destId="{4F81DF8A-A800-495F-A589-E29D9417AF27}" srcOrd="2" destOrd="0" presId="urn:microsoft.com/office/officeart/2016/7/layout/AccentHomeChevronProcess"/>
    <dgm:cxn modelId="{AD3B69B5-F9D0-407F-9A16-55480066A0E5}" type="presParOf" srcId="{8DDC7BB6-29ED-4BD6-B3C0-758FCFA73252}" destId="{772361EB-2795-4E9F-80E2-90ABF5C56A0D}" srcOrd="3" destOrd="0" presId="urn:microsoft.com/office/officeart/2016/7/layout/AccentHomeChevronProcess"/>
    <dgm:cxn modelId="{4ECD348F-FCAE-4412-BC0F-F6128B24365A}" type="presParOf" srcId="{FDC821C7-C30C-4E6C-AC99-F24079C6B432}" destId="{AE2DB751-AAE8-4B68-B33E-9ECE81F1C37E}" srcOrd="5" destOrd="0" presId="urn:microsoft.com/office/officeart/2016/7/layout/AccentHomeChevronProcess"/>
    <dgm:cxn modelId="{CD8DEF40-CB6A-475B-B27F-A1C8724619D7}" type="presParOf" srcId="{FDC821C7-C30C-4E6C-AC99-F24079C6B432}" destId="{1681A750-CD19-4A14-9ADA-5E52F33DF316}" srcOrd="6" destOrd="0" presId="urn:microsoft.com/office/officeart/2016/7/layout/AccentHomeChevronProcess"/>
    <dgm:cxn modelId="{CE0FECAD-D437-4463-9B5B-5B98D645ACDB}" type="presParOf" srcId="{1681A750-CD19-4A14-9ADA-5E52F33DF316}" destId="{2C089461-6708-40EB-A141-AC28C4D4B195}" srcOrd="0" destOrd="0" presId="urn:microsoft.com/office/officeart/2016/7/layout/AccentHomeChevronProcess"/>
    <dgm:cxn modelId="{A093EBFC-450E-4DD8-9611-88718956DA8E}" type="presParOf" srcId="{1681A750-CD19-4A14-9ADA-5E52F33DF316}" destId="{B1ADEFD4-26E9-4CA9-9C8F-21CA6E958406}" srcOrd="1" destOrd="0" presId="urn:microsoft.com/office/officeart/2016/7/layout/AccentHomeChevronProcess"/>
    <dgm:cxn modelId="{BCA96980-1FFF-4881-AD60-8C19EF99E76C}" type="presParOf" srcId="{1681A750-CD19-4A14-9ADA-5E52F33DF316}" destId="{ACA1663B-26AD-4C88-894A-F36997CE5E65}" srcOrd="2" destOrd="0" presId="urn:microsoft.com/office/officeart/2016/7/layout/AccentHomeChevronProcess"/>
    <dgm:cxn modelId="{F36C633A-836A-4C19-B679-650FEDB26C16}" type="presParOf" srcId="{1681A750-CD19-4A14-9ADA-5E52F33DF316}" destId="{CAADC4FF-17F5-4C67-B7C1-8534DE59794B}" srcOrd="3" destOrd="0" presId="urn:microsoft.com/office/officeart/2016/7/layout/AccentHomeChevronProcess"/>
    <dgm:cxn modelId="{4689CDB2-2F1F-474E-8716-CD1EF177315C}" type="presParOf" srcId="{FDC821C7-C30C-4E6C-AC99-F24079C6B432}" destId="{61005742-CA26-4436-8BD5-CC5E1067757E}" srcOrd="7" destOrd="0" presId="urn:microsoft.com/office/officeart/2016/7/layout/AccentHomeChevronProcess"/>
    <dgm:cxn modelId="{89BC5DD0-9C7E-4418-9E66-C7162F30794C}" type="presParOf" srcId="{FDC821C7-C30C-4E6C-AC99-F24079C6B432}" destId="{EF82071E-C503-405B-9B71-AA95948398B2}" srcOrd="8" destOrd="0" presId="urn:microsoft.com/office/officeart/2016/7/layout/AccentHomeChevronProcess"/>
    <dgm:cxn modelId="{E57A1F14-4FBC-4B29-93DF-13C1C0C12C31}" type="presParOf" srcId="{EF82071E-C503-405B-9B71-AA95948398B2}" destId="{EAC932FA-4430-4AFA-A316-5B414C800F1D}" srcOrd="0" destOrd="0" presId="urn:microsoft.com/office/officeart/2016/7/layout/AccentHomeChevronProcess"/>
    <dgm:cxn modelId="{CBEC7158-8369-4636-8A40-7DDDF858BCDB}" type="presParOf" srcId="{EF82071E-C503-405B-9B71-AA95948398B2}" destId="{6C9CE6AD-F294-4F14-B9B9-58DD6D44FEA4}" srcOrd="1" destOrd="0" presId="urn:microsoft.com/office/officeart/2016/7/layout/AccentHomeChevronProcess"/>
    <dgm:cxn modelId="{0B8004CC-77A4-4FDB-B6AB-E6ED008BDFD4}" type="presParOf" srcId="{EF82071E-C503-405B-9B71-AA95948398B2}" destId="{0B9BAA14-1D6E-4E04-A5CF-62B5F198628A}" srcOrd="2" destOrd="0" presId="urn:microsoft.com/office/officeart/2016/7/layout/AccentHomeChevronProcess"/>
    <dgm:cxn modelId="{A5D28467-D81D-4C02-9C5B-CFC9AD0706FD}" type="presParOf" srcId="{EF82071E-C503-405B-9B71-AA95948398B2}" destId="{0BD2813C-5064-4204-A3F1-9CC83F4BA507}" srcOrd="3" destOrd="0" presId="urn:microsoft.com/office/officeart/2016/7/layout/AccentHomeChevronProcess"/>
    <dgm:cxn modelId="{5AC11CDC-6947-425D-9853-1B9682ED8CFF}" type="presParOf" srcId="{FDC821C7-C30C-4E6C-AC99-F24079C6B432}" destId="{EFFE521E-BA7E-4803-BA21-9BBF4FBADB6B}" srcOrd="9" destOrd="0" presId="urn:microsoft.com/office/officeart/2016/7/layout/AccentHomeChevronProcess"/>
    <dgm:cxn modelId="{1F11B432-512B-43A7-8688-EA3CF8E7DEEF}" type="presParOf" srcId="{FDC821C7-C30C-4E6C-AC99-F24079C6B432}" destId="{64653DC8-FBA6-4AAD-9DF8-127EA677573E}" srcOrd="10" destOrd="0" presId="urn:microsoft.com/office/officeart/2016/7/layout/AccentHomeChevronProcess"/>
    <dgm:cxn modelId="{E226CE9F-F3AC-4C30-B858-4DE195A0A52B}" type="presParOf" srcId="{64653DC8-FBA6-4AAD-9DF8-127EA677573E}" destId="{0B2412B0-D86D-426D-A5E6-22044B8488D3}" srcOrd="0" destOrd="0" presId="urn:microsoft.com/office/officeart/2016/7/layout/AccentHomeChevronProcess"/>
    <dgm:cxn modelId="{798B564F-D10A-4E87-A2F7-0E0A444BBFA4}" type="presParOf" srcId="{64653DC8-FBA6-4AAD-9DF8-127EA677573E}" destId="{C47F9BD1-7183-44AE-A71D-F729E79BF9E7}" srcOrd="1" destOrd="0" presId="urn:microsoft.com/office/officeart/2016/7/layout/AccentHomeChevronProcess"/>
    <dgm:cxn modelId="{2D962F76-D580-479F-9BD3-141411DBBA24}" type="presParOf" srcId="{64653DC8-FBA6-4AAD-9DF8-127EA677573E}" destId="{4F7667B4-920D-47C4-8B04-B766477BC8AD}" srcOrd="2" destOrd="0" presId="urn:microsoft.com/office/officeart/2016/7/layout/AccentHomeChevronProcess"/>
    <dgm:cxn modelId="{B736DCCE-12D2-4B42-BFF0-630264A665B2}" type="presParOf" srcId="{64653DC8-FBA6-4AAD-9DF8-127EA677573E}" destId="{475F5489-A14E-4A83-9C66-907B7F0E5E3C}" srcOrd="3" destOrd="0" presId="urn:microsoft.com/office/officeart/2016/7/layout/AccentHomeChevronProcess"/>
    <dgm:cxn modelId="{02C603D3-3EEC-439D-84EE-56270D0EC93D}" type="presParOf" srcId="{FDC821C7-C30C-4E6C-AC99-F24079C6B432}" destId="{E5FB781D-CC43-44D7-B6FF-EFC539C501F4}" srcOrd="11" destOrd="0" presId="urn:microsoft.com/office/officeart/2016/7/layout/AccentHomeChevronProcess"/>
    <dgm:cxn modelId="{25127ED4-3141-44B9-9628-D21FE02BF87A}" type="presParOf" srcId="{FDC821C7-C30C-4E6C-AC99-F24079C6B432}" destId="{4F44B6C0-2E7C-41BE-9387-45C8066D955A}" srcOrd="12" destOrd="0" presId="urn:microsoft.com/office/officeart/2016/7/layout/AccentHomeChevronProcess"/>
    <dgm:cxn modelId="{07373556-A7E4-48AE-BE8D-2B2F6AAE7575}" type="presParOf" srcId="{4F44B6C0-2E7C-41BE-9387-45C8066D955A}" destId="{82ADDEAF-4061-4690-A7CE-B2BD071F6B75}" srcOrd="0" destOrd="0" presId="urn:microsoft.com/office/officeart/2016/7/layout/AccentHomeChevronProcess"/>
    <dgm:cxn modelId="{8C72BE3B-1A39-4BC4-9E85-5976D4607A82}" type="presParOf" srcId="{4F44B6C0-2E7C-41BE-9387-45C8066D955A}" destId="{A88A1E76-26D3-4F87-9DD9-A56B2CDE9EC3}" srcOrd="1" destOrd="0" presId="urn:microsoft.com/office/officeart/2016/7/layout/AccentHomeChevronProcess"/>
    <dgm:cxn modelId="{F873C36B-1B18-4305-935A-9FA748ADAD55}" type="presParOf" srcId="{4F44B6C0-2E7C-41BE-9387-45C8066D955A}" destId="{7EB25924-1A43-4001-BF01-88B228262E1A}" srcOrd="2" destOrd="0" presId="urn:microsoft.com/office/officeart/2016/7/layout/AccentHomeChevronProcess"/>
    <dgm:cxn modelId="{6CB79E4F-676D-4E34-B2AA-8595751D7717}" type="presParOf" srcId="{4F44B6C0-2E7C-41BE-9387-45C8066D955A}" destId="{C545D186-503B-4DF0-99C2-048CE1F4BD7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623DB-FC7B-49A3-9626-EF9E915DACA7}">
      <dsp:nvSpPr>
        <dsp:cNvPr id="0" name=""/>
        <dsp:cNvSpPr/>
      </dsp:nvSpPr>
      <dsp:spPr>
        <a:xfrm rot="5400000">
          <a:off x="-614901" y="1293628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A5D4-270A-4DEB-BA11-5542C8E5F223}">
      <dsp:nvSpPr>
        <dsp:cNvPr id="0" name=""/>
        <dsp:cNvSpPr/>
      </dsp:nvSpPr>
      <dsp:spPr>
        <a:xfrm>
          <a:off x="30654" y="2064673"/>
          <a:ext cx="1568611" cy="4722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Sensors Readings</a:t>
          </a:r>
        </a:p>
      </dsp:txBody>
      <dsp:txXfrm>
        <a:off x="30654" y="2064673"/>
        <a:ext cx="1509586" cy="472200"/>
      </dsp:txXfrm>
    </dsp:sp>
    <dsp:sp modelId="{93BC77B2-9AF9-4E52-9145-0CAF7444A4A2}">
      <dsp:nvSpPr>
        <dsp:cNvPr id="0" name=""/>
        <dsp:cNvSpPr/>
      </dsp:nvSpPr>
      <dsp:spPr>
        <a:xfrm>
          <a:off x="156142" y="723366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Getting temperature, voltage, and current sensors readings using STM32-microcontroller.</a:t>
          </a:r>
          <a:endParaRPr lang="en-US" sz="1100" kern="1200" dirty="0"/>
        </a:p>
      </dsp:txBody>
      <dsp:txXfrm>
        <a:off x="156142" y="723366"/>
        <a:ext cx="1273712" cy="836558"/>
      </dsp:txXfrm>
    </dsp:sp>
    <dsp:sp modelId="{25C4F985-827E-4C72-BDEE-B5667970E16E}">
      <dsp:nvSpPr>
        <dsp:cNvPr id="0" name=""/>
        <dsp:cNvSpPr/>
      </dsp:nvSpPr>
      <dsp:spPr>
        <a:xfrm rot="5400000">
          <a:off x="875278" y="1293628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6E10E-0361-47A1-A5F0-E86C30AF9CB7}">
      <dsp:nvSpPr>
        <dsp:cNvPr id="0" name=""/>
        <dsp:cNvSpPr/>
      </dsp:nvSpPr>
      <dsp:spPr>
        <a:xfrm>
          <a:off x="1520834" y="2064673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139700" rIns="69850" bIns="1397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Transmitting the read values to ESP32</a:t>
          </a:r>
        </a:p>
      </dsp:txBody>
      <dsp:txXfrm>
        <a:off x="1638884" y="2064673"/>
        <a:ext cx="1332511" cy="472200"/>
      </dsp:txXfrm>
    </dsp:sp>
    <dsp:sp modelId="{C43F9D84-1979-47C4-B372-A3351CB81D21}">
      <dsp:nvSpPr>
        <dsp:cNvPr id="0" name=""/>
        <dsp:cNvSpPr/>
      </dsp:nvSpPr>
      <dsp:spPr>
        <a:xfrm>
          <a:off x="1646323" y="723366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Transmit the sensor reading values from STM32 to ESP32 using UART protocol. </a:t>
          </a:r>
          <a:endParaRPr lang="en-US" sz="1100" kern="1200" dirty="0"/>
        </a:p>
      </dsp:txBody>
      <dsp:txXfrm>
        <a:off x="1646323" y="723366"/>
        <a:ext cx="1273712" cy="836558"/>
      </dsp:txXfrm>
    </dsp:sp>
    <dsp:sp modelId="{5946C2A3-B43A-4234-BDA4-F15FBD581A24}">
      <dsp:nvSpPr>
        <dsp:cNvPr id="0" name=""/>
        <dsp:cNvSpPr/>
      </dsp:nvSpPr>
      <dsp:spPr>
        <a:xfrm rot="5400000">
          <a:off x="2365459" y="1293628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DFA44-C2B3-4729-AF03-02FF695FB2E4}">
      <dsp:nvSpPr>
        <dsp:cNvPr id="0" name=""/>
        <dsp:cNvSpPr/>
      </dsp:nvSpPr>
      <dsp:spPr>
        <a:xfrm>
          <a:off x="3011015" y="2064673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python code</a:t>
          </a:r>
        </a:p>
      </dsp:txBody>
      <dsp:txXfrm>
        <a:off x="3129065" y="2064673"/>
        <a:ext cx="1332511" cy="472200"/>
      </dsp:txXfrm>
    </dsp:sp>
    <dsp:sp modelId="{4F81DF8A-A800-495F-A589-E29D9417AF27}">
      <dsp:nvSpPr>
        <dsp:cNvPr id="0" name=""/>
        <dsp:cNvSpPr/>
      </dsp:nvSpPr>
      <dsp:spPr>
        <a:xfrm>
          <a:off x="3136504" y="723366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 the cloud code using PAHO library. </a:t>
          </a:r>
          <a:endParaRPr lang="en-US" sz="1100" kern="1200" dirty="0"/>
        </a:p>
      </dsp:txBody>
      <dsp:txXfrm>
        <a:off x="3136504" y="723366"/>
        <a:ext cx="1273712" cy="836558"/>
      </dsp:txXfrm>
    </dsp:sp>
    <dsp:sp modelId="{2C089461-6708-40EB-A141-AC28C4D4B195}">
      <dsp:nvSpPr>
        <dsp:cNvPr id="0" name=""/>
        <dsp:cNvSpPr/>
      </dsp:nvSpPr>
      <dsp:spPr>
        <a:xfrm rot="5400000">
          <a:off x="3827938" y="1275155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DEFD4-26E9-4CA9-9C8F-21CA6E958406}">
      <dsp:nvSpPr>
        <dsp:cNvPr id="0" name=""/>
        <dsp:cNvSpPr/>
      </dsp:nvSpPr>
      <dsp:spPr>
        <a:xfrm>
          <a:off x="4473494" y="2046200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139700" rIns="69850" bIns="13970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Connect, </a:t>
          </a:r>
          <a:r>
            <a:rPr lang="en-US" sz="1050" kern="1200" noProof="0" dirty="0"/>
            <a:t>subscribe</a:t>
          </a:r>
          <a:r>
            <a:rPr lang="de-DE" sz="1050" kern="1200" dirty="0"/>
            <a:t>, and </a:t>
          </a:r>
          <a:r>
            <a:rPr lang="en-US" sz="1050" kern="1200" noProof="0" dirty="0"/>
            <a:t>get</a:t>
          </a:r>
          <a:r>
            <a:rPr lang="de-DE" sz="1050" kern="1200" dirty="0"/>
            <a:t> </a:t>
          </a:r>
          <a:r>
            <a:rPr lang="en-US" sz="1050" kern="1200" noProof="0" dirty="0"/>
            <a:t>messages</a:t>
          </a:r>
        </a:p>
      </dsp:txBody>
      <dsp:txXfrm>
        <a:off x="4591544" y="2046200"/>
        <a:ext cx="1332511" cy="472200"/>
      </dsp:txXfrm>
    </dsp:sp>
    <dsp:sp modelId="{ACA1663B-26AD-4C88-894A-F36997CE5E65}">
      <dsp:nvSpPr>
        <dsp:cNvPr id="0" name=""/>
        <dsp:cNvSpPr/>
      </dsp:nvSpPr>
      <dsp:spPr>
        <a:xfrm>
          <a:off x="4598983" y="704893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Connect to the broker.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subscribe to the required topics.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0" i="0" u="none" kern="1200" dirty="0"/>
            <a:t>- Receiving sensor measurements.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b="0" i="0" u="none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100" kern="1200" dirty="0"/>
        </a:p>
      </dsp:txBody>
      <dsp:txXfrm>
        <a:off x="4598983" y="704893"/>
        <a:ext cx="1273712" cy="836558"/>
      </dsp:txXfrm>
    </dsp:sp>
    <dsp:sp modelId="{EAC932FA-4430-4AFA-A316-5B414C800F1D}">
      <dsp:nvSpPr>
        <dsp:cNvPr id="0" name=""/>
        <dsp:cNvSpPr/>
      </dsp:nvSpPr>
      <dsp:spPr>
        <a:xfrm rot="5400000">
          <a:off x="5318119" y="1275155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CE6AD-F294-4F14-B9B9-58DD6D44FEA4}">
      <dsp:nvSpPr>
        <dsp:cNvPr id="0" name=""/>
        <dsp:cNvSpPr/>
      </dsp:nvSpPr>
      <dsp:spPr>
        <a:xfrm>
          <a:off x="5963675" y="2046200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SOH </a:t>
          </a:r>
          <a:r>
            <a:rPr lang="en-US" sz="1300" kern="1200" noProof="0" dirty="0"/>
            <a:t>computing</a:t>
          </a:r>
        </a:p>
      </dsp:txBody>
      <dsp:txXfrm>
        <a:off x="6081725" y="2046200"/>
        <a:ext cx="1332511" cy="472200"/>
      </dsp:txXfrm>
    </dsp:sp>
    <dsp:sp modelId="{0B9BAA14-1D6E-4E04-A5CF-62B5F198628A}">
      <dsp:nvSpPr>
        <dsp:cNvPr id="0" name=""/>
        <dsp:cNvSpPr/>
      </dsp:nvSpPr>
      <dsp:spPr>
        <a:xfrm>
          <a:off x="6089163" y="704893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u="none" kern="1200"/>
            <a:t>- Compute the  </a:t>
          </a:r>
          <a:endParaRPr lang="en-US" sz="1100" b="0" i="0" u="none" kern="1200" dirty="0"/>
        </a:p>
      </dsp:txBody>
      <dsp:txXfrm>
        <a:off x="6089163" y="704893"/>
        <a:ext cx="1273712" cy="836558"/>
      </dsp:txXfrm>
    </dsp:sp>
    <dsp:sp modelId="{0B2412B0-D86D-426D-A5E6-22044B8488D3}">
      <dsp:nvSpPr>
        <dsp:cNvPr id="0" name=""/>
        <dsp:cNvSpPr/>
      </dsp:nvSpPr>
      <dsp:spPr>
        <a:xfrm rot="5400000">
          <a:off x="6808299" y="1275155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9BD1-7183-44AE-A71D-F729E79BF9E7}">
      <dsp:nvSpPr>
        <dsp:cNvPr id="0" name=""/>
        <dsp:cNvSpPr/>
      </dsp:nvSpPr>
      <dsp:spPr>
        <a:xfrm>
          <a:off x="7453855" y="2046200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Next :………</a:t>
          </a:r>
          <a:endParaRPr lang="en-US" sz="1300" b="0" i="0" u="none" kern="1200" dirty="0"/>
        </a:p>
      </dsp:txBody>
      <dsp:txXfrm>
        <a:off x="7571905" y="2046200"/>
        <a:ext cx="1332511" cy="472200"/>
      </dsp:txXfrm>
    </dsp:sp>
    <dsp:sp modelId="{4F7667B4-920D-47C4-8B04-B766477BC8AD}">
      <dsp:nvSpPr>
        <dsp:cNvPr id="0" name=""/>
        <dsp:cNvSpPr/>
      </dsp:nvSpPr>
      <dsp:spPr>
        <a:xfrm>
          <a:off x="7579344" y="704893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u="none" kern="1200" dirty="0"/>
            <a:t>Publish the voltage current and temperature sensors reading. Subscribe to another topics.</a:t>
          </a:r>
        </a:p>
      </dsp:txBody>
      <dsp:txXfrm>
        <a:off x="7579344" y="704893"/>
        <a:ext cx="1273712" cy="836558"/>
      </dsp:txXfrm>
    </dsp:sp>
    <dsp:sp modelId="{82ADDEAF-4061-4690-A7CE-B2BD071F6B75}">
      <dsp:nvSpPr>
        <dsp:cNvPr id="0" name=""/>
        <dsp:cNvSpPr/>
      </dsp:nvSpPr>
      <dsp:spPr>
        <a:xfrm rot="5400000">
          <a:off x="8298480" y="1275155"/>
          <a:ext cx="1416600" cy="125488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A1E76-26D3-4F87-9DD9-A56B2CDE9EC3}">
      <dsp:nvSpPr>
        <dsp:cNvPr id="0" name=""/>
        <dsp:cNvSpPr/>
      </dsp:nvSpPr>
      <dsp:spPr>
        <a:xfrm>
          <a:off x="8944036" y="2046200"/>
          <a:ext cx="1568611" cy="472200"/>
        </a:xfrm>
        <a:prstGeom prst="chevron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Next :………</a:t>
          </a:r>
          <a:endParaRPr lang="en-US" sz="1300" b="0" i="0" u="none" kern="1200" dirty="0"/>
        </a:p>
      </dsp:txBody>
      <dsp:txXfrm>
        <a:off x="9062086" y="2046200"/>
        <a:ext cx="1332511" cy="472200"/>
      </dsp:txXfrm>
    </dsp:sp>
    <dsp:sp modelId="{7EB25924-1A43-4001-BF01-88B228262E1A}">
      <dsp:nvSpPr>
        <dsp:cNvPr id="0" name=""/>
        <dsp:cNvSpPr/>
      </dsp:nvSpPr>
      <dsp:spPr>
        <a:xfrm>
          <a:off x="9069525" y="704893"/>
          <a:ext cx="1273712" cy="83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100" b="0" i="0" u="none" kern="1200" dirty="0"/>
            <a:t>Publish the voltage current and temperature sensors reading. Subscribe to another topics.</a:t>
          </a:r>
        </a:p>
      </dsp:txBody>
      <dsp:txXfrm>
        <a:off x="9069525" y="704893"/>
        <a:ext cx="1273712" cy="836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jpeg"/><Relationship Id="rId7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5.jpe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10385553" cy="1563624"/>
          </a:xfrm>
        </p:spPr>
        <p:txBody>
          <a:bodyPr>
            <a:noAutofit/>
          </a:bodyPr>
          <a:lstStyle/>
          <a:p>
            <a:r>
              <a:rPr lang="en-US" sz="4000" spc="400" dirty="0">
                <a:solidFill>
                  <a:schemeClr val="tx1"/>
                </a:solidFill>
              </a:rPr>
              <a:t>Battery Management System based on Cloud Computing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Mohamed Elsyed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470655" y="1990497"/>
            <a:ext cx="2290065" cy="227350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Achieved work.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Next task.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Battery Management System based on Cloud Computing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60FB40-78E7-4C2E-6342-AEED51D9ABD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71" y="958197"/>
            <a:ext cx="8875037" cy="7902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Could battery management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5/10/2022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Battery Management System based on Cloud Computing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9B5F7-644D-02C2-1489-48BA61B9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767" y="1748472"/>
            <a:ext cx="7683179" cy="2236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ED61C0-6FEF-0547-80C6-ED46BF0A6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83" b="8568"/>
          <a:stretch/>
        </p:blipFill>
        <p:spPr>
          <a:xfrm>
            <a:off x="9546836" y="4550704"/>
            <a:ext cx="1591471" cy="13495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1EE601-BCEB-D0DF-07B5-59CA6EAE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323" y="4161191"/>
            <a:ext cx="1355635" cy="18788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1D7A22-9C7A-47CA-4D63-3F7E692D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598" y="4161191"/>
            <a:ext cx="1071603" cy="6142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AB6AC4-1780-2548-00C7-38D7D44020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15280"/>
          <a:stretch/>
        </p:blipFill>
        <p:spPr>
          <a:xfrm>
            <a:off x="3198128" y="4910684"/>
            <a:ext cx="1071604" cy="5204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E161FD-E4BE-0E04-32C3-EEB7E4B11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240" y="4183410"/>
            <a:ext cx="1149860" cy="1706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1F9B0A-7781-759E-AE08-FE5FAFC05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0625" y="5561037"/>
            <a:ext cx="886576" cy="5204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5A51E0-F860-995C-3EF0-D48340218D9D}"/>
              </a:ext>
            </a:extLst>
          </p:cNvPr>
          <p:cNvCxnSpPr/>
          <p:nvPr/>
        </p:nvCxnSpPr>
        <p:spPr>
          <a:xfrm>
            <a:off x="2567100" y="4497244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1E5F97-0834-4F82-3F0B-30DEC093D7EE}"/>
              </a:ext>
            </a:extLst>
          </p:cNvPr>
          <p:cNvCxnSpPr/>
          <p:nvPr/>
        </p:nvCxnSpPr>
        <p:spPr>
          <a:xfrm>
            <a:off x="2567100" y="522550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DB9B9F-92BF-1C2A-AC9B-94A1BCF5A93A}"/>
              </a:ext>
            </a:extLst>
          </p:cNvPr>
          <p:cNvCxnSpPr/>
          <p:nvPr/>
        </p:nvCxnSpPr>
        <p:spPr>
          <a:xfrm>
            <a:off x="2569289" y="581435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FC9768-AB80-D8D7-8D25-52B3217F2771}"/>
              </a:ext>
            </a:extLst>
          </p:cNvPr>
          <p:cNvCxnSpPr/>
          <p:nvPr/>
        </p:nvCxnSpPr>
        <p:spPr>
          <a:xfrm>
            <a:off x="4172380" y="450922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80CD2D-FCAA-F2CF-B631-E4A2F20E8711}"/>
              </a:ext>
            </a:extLst>
          </p:cNvPr>
          <p:cNvCxnSpPr/>
          <p:nvPr/>
        </p:nvCxnSpPr>
        <p:spPr>
          <a:xfrm>
            <a:off x="4172380" y="527122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BA5D77-BC11-B671-947B-409348F260E9}"/>
              </a:ext>
            </a:extLst>
          </p:cNvPr>
          <p:cNvCxnSpPr/>
          <p:nvPr/>
        </p:nvCxnSpPr>
        <p:spPr>
          <a:xfrm>
            <a:off x="4172380" y="5814352"/>
            <a:ext cx="47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C61DBE-826D-B297-112E-20E0CB9E3DF4}"/>
              </a:ext>
            </a:extLst>
          </p:cNvPr>
          <p:cNvCxnSpPr>
            <a:cxnSpLocks/>
          </p:cNvCxnSpPr>
          <p:nvPr/>
        </p:nvCxnSpPr>
        <p:spPr>
          <a:xfrm flipV="1">
            <a:off x="6221061" y="5165924"/>
            <a:ext cx="1160179" cy="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99E2CA-6820-5BC1-E1CD-9CD717C88E49}"/>
              </a:ext>
            </a:extLst>
          </p:cNvPr>
          <p:cNvCxnSpPr>
            <a:cxnSpLocks/>
          </p:cNvCxnSpPr>
          <p:nvPr/>
        </p:nvCxnSpPr>
        <p:spPr>
          <a:xfrm flipH="1">
            <a:off x="6269619" y="5333349"/>
            <a:ext cx="106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71E032-90E6-F747-13A6-A2574C4408F4}"/>
              </a:ext>
            </a:extLst>
          </p:cNvPr>
          <p:cNvCxnSpPr>
            <a:cxnSpLocks/>
          </p:cNvCxnSpPr>
          <p:nvPr/>
        </p:nvCxnSpPr>
        <p:spPr>
          <a:xfrm flipV="1">
            <a:off x="8191201" y="5103797"/>
            <a:ext cx="1160179" cy="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0B8311-29F4-2B35-F49C-A597363E595D}"/>
              </a:ext>
            </a:extLst>
          </p:cNvPr>
          <p:cNvCxnSpPr>
            <a:cxnSpLocks/>
          </p:cNvCxnSpPr>
          <p:nvPr/>
        </p:nvCxnSpPr>
        <p:spPr>
          <a:xfrm flipH="1">
            <a:off x="8239759" y="5271222"/>
            <a:ext cx="106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1F28D8-34D1-CAB3-E199-7DB06FB2B7D9}"/>
              </a:ext>
            </a:extLst>
          </p:cNvPr>
          <p:cNvSpPr txBox="1"/>
          <p:nvPr/>
        </p:nvSpPr>
        <p:spPr>
          <a:xfrm>
            <a:off x="8042456" y="4868098"/>
            <a:ext cx="1545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 </a:t>
            </a:r>
            <a:r>
              <a:rPr lang="en-US" sz="900" dirty="0"/>
              <a:t>communication protocol</a:t>
            </a:r>
            <a:endParaRPr lang="en-US" sz="6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D464169-4916-DAD1-4FB8-954EB893B8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8917" y="5330324"/>
            <a:ext cx="539070" cy="461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4DA336E-31BF-C446-E7D3-43C1DB838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461" y="4746999"/>
            <a:ext cx="771057" cy="4031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810242-2D60-1469-76E2-A97D2F806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1892" y="4112827"/>
            <a:ext cx="4336731" cy="24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389437"/>
              </p:ext>
            </p:extLst>
          </p:nvPr>
        </p:nvGraphicFramePr>
        <p:xfrm>
          <a:off x="626989" y="2336165"/>
          <a:ext cx="10515600" cy="31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What could battery management </a:t>
            </a:r>
            <a:r>
              <a:rPr lang="en-US" spc="4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Could battery management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B3AC8-9422-F72A-9ABC-B6ABC7E9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10" y="2601732"/>
            <a:ext cx="4386375" cy="2467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E86E0-3595-FC9D-12AD-7E9A4382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873" y="2115561"/>
            <a:ext cx="3408361" cy="32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Transport(</a:t>
            </a:r>
            <a:r>
              <a:rPr lang="en-US" sz="5400" dirty="0"/>
              <a:t>MQTT)</a:t>
            </a:r>
            <a:r>
              <a:rPr lang="de-DE" sz="5400" dirty="0"/>
              <a:t>: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FAA5FBB-9B22-8B2B-B0C4-34EC66FB026E}"/>
              </a:ext>
            </a:extLst>
          </p:cNvPr>
          <p:cNvSpPr txBox="1">
            <a:spLocks/>
          </p:cNvSpPr>
          <p:nvPr/>
        </p:nvSpPr>
        <p:spPr>
          <a:xfrm>
            <a:off x="1548630" y="1901861"/>
            <a:ext cx="10515600" cy="19353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Machine to machine network protocol. </a:t>
            </a:r>
          </a:p>
          <a:p>
            <a:r>
              <a:rPr lang="en-US" sz="2000" dirty="0"/>
              <a:t> Bi-directional Communications (publish-subscribe). </a:t>
            </a:r>
          </a:p>
          <a:p>
            <a:r>
              <a:rPr lang="en-US" sz="2000" dirty="0"/>
              <a:t>Scale to Millions of Things.</a:t>
            </a:r>
          </a:p>
          <a:p>
            <a:r>
              <a:rPr lang="en-US" sz="2000" dirty="0"/>
              <a:t>Broker and many clients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3D557-736F-C509-1504-288404CA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89" y="3429000"/>
            <a:ext cx="1388944" cy="292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61E0C9-71C4-D1F8-ACED-DB3CE783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44" y="4428797"/>
            <a:ext cx="1355635" cy="1878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1BF81-62C5-C910-D2C4-181C6A33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77" y="4695075"/>
            <a:ext cx="1437804" cy="7124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263C4B-FC21-A693-9580-AD9AF94CFAA7}"/>
              </a:ext>
            </a:extLst>
          </p:cNvPr>
          <p:cNvCxnSpPr/>
          <p:nvPr/>
        </p:nvCxnSpPr>
        <p:spPr>
          <a:xfrm flipH="1">
            <a:off x="3034577" y="5849800"/>
            <a:ext cx="1531708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6F3F97-0193-DB65-C6A5-DBA4FD7E055E}"/>
              </a:ext>
            </a:extLst>
          </p:cNvPr>
          <p:cNvSpPr txBox="1"/>
          <p:nvPr/>
        </p:nvSpPr>
        <p:spPr>
          <a:xfrm>
            <a:off x="3197460" y="5849799"/>
            <a:ext cx="120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: Fan ON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1DB227-C698-D3BA-CAD7-CA0D7B9AE059}"/>
              </a:ext>
            </a:extLst>
          </p:cNvPr>
          <p:cNvSpPr txBox="1"/>
          <p:nvPr/>
        </p:nvSpPr>
        <p:spPr>
          <a:xfrm>
            <a:off x="3163070" y="5591009"/>
            <a:ext cx="146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topic</a:t>
            </a:r>
            <a:r>
              <a:rPr lang="de-DE" sz="900" dirty="0">
                <a:solidFill>
                  <a:srgbClr val="FFC000"/>
                </a:solidFill>
              </a:rPr>
              <a:t>: Fan</a:t>
            </a:r>
            <a:endParaRPr lang="en-US" sz="900" dirty="0">
              <a:solidFill>
                <a:srgbClr val="FFC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60C451-34C7-58D0-91A1-8E11C8EC24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183" b="8568"/>
          <a:stretch/>
        </p:blipFill>
        <p:spPr>
          <a:xfrm>
            <a:off x="8368731" y="5049179"/>
            <a:ext cx="1541442" cy="13071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3DF6A2-AC26-3702-A20F-CC491DB758F2}"/>
              </a:ext>
            </a:extLst>
          </p:cNvPr>
          <p:cNvSpPr txBox="1"/>
          <p:nvPr/>
        </p:nvSpPr>
        <p:spPr>
          <a:xfrm>
            <a:off x="6908068" y="6063041"/>
            <a:ext cx="120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030A0"/>
                </a:solidFill>
              </a:rPr>
              <a:t>Publish: Fan ON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005B1-7A6A-4DB5-A2BF-F5C44B97551C}"/>
              </a:ext>
            </a:extLst>
          </p:cNvPr>
          <p:cNvSpPr txBox="1"/>
          <p:nvPr/>
        </p:nvSpPr>
        <p:spPr>
          <a:xfrm>
            <a:off x="6712519" y="5770858"/>
            <a:ext cx="146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Publish</a:t>
            </a:r>
            <a:r>
              <a:rPr lang="de-DE" sz="900" dirty="0">
                <a:solidFill>
                  <a:srgbClr val="7030A0"/>
                </a:solidFill>
              </a:rPr>
              <a:t> </a:t>
            </a:r>
            <a:r>
              <a:rPr lang="de-DE" sz="900" dirty="0" err="1">
                <a:solidFill>
                  <a:srgbClr val="7030A0"/>
                </a:solidFill>
              </a:rPr>
              <a:t>to</a:t>
            </a:r>
            <a:r>
              <a:rPr lang="de-DE" sz="900" dirty="0">
                <a:solidFill>
                  <a:srgbClr val="7030A0"/>
                </a:solidFill>
              </a:rPr>
              <a:t> </a:t>
            </a:r>
            <a:r>
              <a:rPr lang="de-DE" sz="900" dirty="0" err="1">
                <a:solidFill>
                  <a:srgbClr val="7030A0"/>
                </a:solidFill>
              </a:rPr>
              <a:t>topic</a:t>
            </a:r>
            <a:r>
              <a:rPr lang="de-DE" sz="900" dirty="0">
                <a:solidFill>
                  <a:srgbClr val="7030A0"/>
                </a:solidFill>
              </a:rPr>
              <a:t>: Fan</a:t>
            </a:r>
            <a:endParaRPr lang="en-US" sz="900" dirty="0">
              <a:solidFill>
                <a:srgbClr val="7030A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54CE16-F4C2-825F-8CE5-C6D108EF92C8}"/>
              </a:ext>
            </a:extLst>
          </p:cNvPr>
          <p:cNvCxnSpPr/>
          <p:nvPr/>
        </p:nvCxnSpPr>
        <p:spPr>
          <a:xfrm flipH="1">
            <a:off x="6678897" y="6032365"/>
            <a:ext cx="1531708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DC7204-1D60-B1E8-9D45-3A7B13D133C0}"/>
              </a:ext>
            </a:extLst>
          </p:cNvPr>
          <p:cNvCxnSpPr>
            <a:cxnSpLocks/>
          </p:cNvCxnSpPr>
          <p:nvPr/>
        </p:nvCxnSpPr>
        <p:spPr>
          <a:xfrm>
            <a:off x="6636606" y="5360531"/>
            <a:ext cx="1616288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5607F4-CCB0-18DC-42E7-AFF6A23D8340}"/>
              </a:ext>
            </a:extLst>
          </p:cNvPr>
          <p:cNvSpPr txBox="1"/>
          <p:nvPr/>
        </p:nvSpPr>
        <p:spPr>
          <a:xfrm>
            <a:off x="6806430" y="5360531"/>
            <a:ext cx="120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: 24°C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5A4DC-D853-0164-980E-8B526DA873C9}"/>
              </a:ext>
            </a:extLst>
          </p:cNvPr>
          <p:cNvSpPr txBox="1"/>
          <p:nvPr/>
        </p:nvSpPr>
        <p:spPr>
          <a:xfrm>
            <a:off x="6289268" y="5119023"/>
            <a:ext cx="2117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topic</a:t>
            </a:r>
            <a:r>
              <a:rPr lang="de-DE" sz="900" dirty="0">
                <a:solidFill>
                  <a:srgbClr val="FFC000"/>
                </a:solidFill>
              </a:rPr>
              <a:t>: </a:t>
            </a:r>
            <a:r>
              <a:rPr lang="de-DE" sz="900" dirty="0" err="1">
                <a:solidFill>
                  <a:srgbClr val="FFC000"/>
                </a:solidFill>
              </a:rPr>
              <a:t>temperature</a:t>
            </a:r>
            <a:endParaRPr lang="en-US" sz="900" dirty="0">
              <a:solidFill>
                <a:srgbClr val="FFC00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70FCBD-AC1C-72B1-E41E-8D79CD016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855" y="3838900"/>
            <a:ext cx="1023938" cy="3095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E519D14-02D0-9E21-7B7D-0602781FE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173" y="5475947"/>
            <a:ext cx="1046417" cy="3377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8B5014F-7D27-23D9-DAA4-63A6C05EB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9820" y="3693073"/>
            <a:ext cx="1046417" cy="337733"/>
          </a:xfrm>
          <a:prstGeom prst="rect">
            <a:avLst/>
          </a:prstGeom>
        </p:spPr>
      </p:pic>
      <p:pic>
        <p:nvPicPr>
          <p:cNvPr id="1026" name="Picture 2" descr="Laptop Icon Grafik Von marco.livolsi2014 · Creative Fabrica">
            <a:extLst>
              <a:ext uri="{FF2B5EF4-FFF2-40B4-BE49-F238E27FC236}">
                <a16:creationId xmlns:a16="http://schemas.microsoft.com/office/drawing/2014/main" id="{9CA71A55-C65E-F608-3E69-EB72C71C0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94" y="3342137"/>
            <a:ext cx="1964327" cy="13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9A8679-00A4-D9F9-CE62-AF8974A7652A}"/>
              </a:ext>
            </a:extLst>
          </p:cNvPr>
          <p:cNvCxnSpPr>
            <a:cxnSpLocks/>
          </p:cNvCxnSpPr>
          <p:nvPr/>
        </p:nvCxnSpPr>
        <p:spPr>
          <a:xfrm>
            <a:off x="6658147" y="3972179"/>
            <a:ext cx="1616288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04EFEB-C5A8-5E6B-3AAC-1F67249F4B30}"/>
              </a:ext>
            </a:extLst>
          </p:cNvPr>
          <p:cNvSpPr txBox="1"/>
          <p:nvPr/>
        </p:nvSpPr>
        <p:spPr>
          <a:xfrm>
            <a:off x="6827971" y="3972179"/>
            <a:ext cx="120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: 24°C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AC5F19-6B92-A224-837C-F6BA7EED3B7B}"/>
              </a:ext>
            </a:extLst>
          </p:cNvPr>
          <p:cNvSpPr txBox="1"/>
          <p:nvPr/>
        </p:nvSpPr>
        <p:spPr>
          <a:xfrm>
            <a:off x="6310809" y="3730671"/>
            <a:ext cx="2117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topic</a:t>
            </a:r>
            <a:r>
              <a:rPr lang="de-DE" sz="900" dirty="0">
                <a:solidFill>
                  <a:srgbClr val="FFC000"/>
                </a:solidFill>
              </a:rPr>
              <a:t>: </a:t>
            </a:r>
            <a:r>
              <a:rPr lang="de-DE" sz="900" dirty="0" err="1">
                <a:solidFill>
                  <a:srgbClr val="FFC000"/>
                </a:solidFill>
              </a:rPr>
              <a:t>temperature</a:t>
            </a:r>
            <a:endParaRPr lang="en-US" sz="900" dirty="0">
              <a:solidFill>
                <a:srgbClr val="FFC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4926BE-DFE2-6DAB-8ACB-1689D1FD1AB5}"/>
              </a:ext>
            </a:extLst>
          </p:cNvPr>
          <p:cNvCxnSpPr>
            <a:cxnSpLocks/>
          </p:cNvCxnSpPr>
          <p:nvPr/>
        </p:nvCxnSpPr>
        <p:spPr>
          <a:xfrm>
            <a:off x="6740699" y="4573282"/>
            <a:ext cx="1616288" cy="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AD8B86E-C71F-9D9B-DBFE-ACE19523F7C0}"/>
              </a:ext>
            </a:extLst>
          </p:cNvPr>
          <p:cNvSpPr txBox="1"/>
          <p:nvPr/>
        </p:nvSpPr>
        <p:spPr>
          <a:xfrm>
            <a:off x="6910523" y="4573282"/>
            <a:ext cx="120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: Fan ON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BC7EC1-5FD2-043B-05FB-30D0F484992A}"/>
              </a:ext>
            </a:extLst>
          </p:cNvPr>
          <p:cNvSpPr txBox="1"/>
          <p:nvPr/>
        </p:nvSpPr>
        <p:spPr>
          <a:xfrm>
            <a:off x="6393361" y="4331774"/>
            <a:ext cx="2117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FFC000"/>
                </a:solidFill>
              </a:rPr>
              <a:t>subscribe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topic</a:t>
            </a:r>
            <a:r>
              <a:rPr lang="de-DE" sz="900" dirty="0">
                <a:solidFill>
                  <a:srgbClr val="FFC000"/>
                </a:solidFill>
              </a:rPr>
              <a:t>: Fan</a:t>
            </a:r>
            <a:endParaRPr lang="en-US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6" grpId="0"/>
      <p:bldP spid="28" grpId="0"/>
      <p:bldP spid="36" grpId="0"/>
      <p:bldP spid="37" grpId="0"/>
      <p:bldP spid="54" grpId="0"/>
      <p:bldP spid="55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all" spc="400" dirty="0">
                <a:solidFill>
                  <a:schemeClr val="tx1"/>
                </a:solidFill>
                <a:latin typeface="+mn-lt"/>
              </a:rPr>
              <a:t>Achieved work.</a:t>
            </a:r>
          </a:p>
        </p:txBody>
      </p:sp>
    </p:spTree>
    <p:extLst>
      <p:ext uri="{BB962C8B-B14F-4D97-AF65-F5344CB8AC3E}">
        <p14:creationId xmlns:p14="http://schemas.microsoft.com/office/powerpoint/2010/main" val="42600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1" y="131895"/>
            <a:ext cx="4478680" cy="2068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kern="1200" dirty="0">
                <a:latin typeface="+mj-lt"/>
                <a:ea typeface="+mj-ea"/>
                <a:cs typeface="+mj-cs"/>
              </a:rPr>
              <a:t>The used programing languages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400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9180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4860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6" name="Picture 8" descr="Arduino IDE Reviews 2022: Details, Pricing, &amp; Features | G2">
            <a:extLst>
              <a:ext uri="{FF2B5EF4-FFF2-40B4-BE49-F238E27FC236}">
                <a16:creationId xmlns:a16="http://schemas.microsoft.com/office/drawing/2014/main" id="{7FD0D768-635B-831E-D1D5-ED8AB8BF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1" t="-406" r="27214" b="9913"/>
          <a:stretch/>
        </p:blipFill>
        <p:spPr bwMode="auto">
          <a:xfrm>
            <a:off x="1104241" y="2767263"/>
            <a:ext cx="1355631" cy="14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(programming language) - Wikipedia">
            <a:extLst>
              <a:ext uri="{FF2B5EF4-FFF2-40B4-BE49-F238E27FC236}">
                <a16:creationId xmlns:a16="http://schemas.microsoft.com/office/drawing/2014/main" id="{13BFFB7D-D534-0EDA-0C59-74949551C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733" y="3016355"/>
            <a:ext cx="2054525" cy="20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 (programming language) - Simple English Wikipedia, the free encyclopedia">
            <a:extLst>
              <a:ext uri="{FF2B5EF4-FFF2-40B4-BE49-F238E27FC236}">
                <a16:creationId xmlns:a16="http://schemas.microsoft.com/office/drawing/2014/main" id="{B278F230-53B6-CC37-9439-1CA8FCC6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3480" y="3209647"/>
            <a:ext cx="1512457" cy="16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++ - Wikipedia">
            <a:extLst>
              <a:ext uri="{FF2B5EF4-FFF2-40B4-BE49-F238E27FC236}">
                <a16:creationId xmlns:a16="http://schemas.microsoft.com/office/drawing/2014/main" id="{90D037F6-568A-507D-5418-37A773D5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17" y="3209647"/>
            <a:ext cx="1503866" cy="168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83DDE-7198-E5A0-02EE-D211C22A9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596" y="4996817"/>
            <a:ext cx="1455096" cy="175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AEDC3-FABE-1467-5A0F-5CCD7462F8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183" b="8568"/>
          <a:stretch/>
        </p:blipFill>
        <p:spPr>
          <a:xfrm>
            <a:off x="3674541" y="5319972"/>
            <a:ext cx="1256546" cy="1065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6E0CD-A495-E22C-1D5D-A7719D747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132" y="4412389"/>
            <a:ext cx="1355635" cy="187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9314D-D7EC-413D-71DD-2B7283545A40}"/>
              </a:ext>
            </a:extLst>
          </p:cNvPr>
          <p:cNvSpPr txBox="1"/>
          <p:nvPr/>
        </p:nvSpPr>
        <p:spPr>
          <a:xfrm>
            <a:off x="7396453" y="802980"/>
            <a:ext cx="4836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to many Programming languages: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languages is the easiest way to run on its environment e.g. python for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me, to learn more.</a:t>
            </a:r>
          </a:p>
          <a:p>
            <a:endParaRPr lang="en-US" dirty="0"/>
          </a:p>
        </p:txBody>
      </p:sp>
      <p:pic>
        <p:nvPicPr>
          <p:cNvPr id="2058" name="Picture 10" descr="Datei, Typ, vscode Symbol in vscode">
            <a:extLst>
              <a:ext uri="{FF2B5EF4-FFF2-40B4-BE49-F238E27FC236}">
                <a16:creationId xmlns:a16="http://schemas.microsoft.com/office/drawing/2014/main" id="{5B05FF14-5A96-34C6-392F-31C8B2E6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34" y="5453400"/>
            <a:ext cx="837852" cy="8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E419F-D0BA-1637-D427-F6464F6737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219" y="5123834"/>
            <a:ext cx="978868" cy="694530"/>
          </a:xfrm>
          <a:prstGeom prst="rect">
            <a:avLst/>
          </a:prstGeom>
        </p:spPr>
      </p:pic>
      <p:pic>
        <p:nvPicPr>
          <p:cNvPr id="2060" name="Picture 12" descr="STM32CubeIDE">
            <a:extLst>
              <a:ext uri="{FF2B5EF4-FFF2-40B4-BE49-F238E27FC236}">
                <a16:creationId xmlns:a16="http://schemas.microsoft.com/office/drawing/2014/main" id="{7DECD451-1911-0655-E4A1-F2C7BF6A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121" y="5175808"/>
            <a:ext cx="2013195" cy="11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GradientUniver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{F43284AE-0FF1-4148-8345-91F0D6E17AAC}tf89338750_win32</Template>
  <TotalTime>0</TotalTime>
  <Words>283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GradientUnivers</vt:lpstr>
      <vt:lpstr>Battery Management System based on Cloud Computing</vt:lpstr>
      <vt:lpstr>Agenda</vt:lpstr>
      <vt:lpstr>Could battery management</vt:lpstr>
      <vt:lpstr>Timeline</vt:lpstr>
      <vt:lpstr>What could battery management is.</vt:lpstr>
      <vt:lpstr>Could battery management</vt:lpstr>
      <vt:lpstr>Message Queuing Telemetry Transport(MQTT):</vt:lpstr>
      <vt:lpstr>Achieved work.</vt:lpstr>
      <vt:lpstr>The used programing languages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Mohamed Elsyed</dc:creator>
  <cp:lastModifiedBy>Mohamed Elsyed</cp:lastModifiedBy>
  <cp:revision>56</cp:revision>
  <dcterms:created xsi:type="dcterms:W3CDTF">2022-10-03T21:04:51Z</dcterms:created>
  <dcterms:modified xsi:type="dcterms:W3CDTF">2022-11-21T09:18:02Z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