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sldIdLst>
    <p:sldId id="3825" r:id="rId5"/>
    <p:sldId id="3826" r:id="rId6"/>
    <p:sldId id="3827" r:id="rId7"/>
    <p:sldId id="3835" r:id="rId8"/>
    <p:sldId id="3836" r:id="rId9"/>
    <p:sldId id="383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xmlns="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apple-system"/>
              </a:rPr>
              <a:t>factors that affect the performance of encryption algorithms?</a:t>
            </a:r>
            <a:br>
              <a:rPr lang="en-US" sz="3600" dirty="0">
                <a:latin typeface="apple-system"/>
              </a:rPr>
            </a:br>
            <a:r>
              <a:rPr lang="en-US" sz="3600" dirty="0">
                <a:latin typeface="apple-system"/>
              </a:rPr>
              <a:t/>
            </a:r>
            <a:br>
              <a:rPr lang="en-US" sz="3600" dirty="0">
                <a:latin typeface="apple-system"/>
              </a:rPr>
            </a:br>
            <a:endParaRPr lang="en-US" sz="3600" dirty="0">
              <a:latin typeface="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pple-system"/>
              </a:rPr>
              <a:t>Sara </a:t>
            </a:r>
            <a:r>
              <a:rPr lang="en-US" dirty="0" err="1" smtClean="0">
                <a:latin typeface="apple-system"/>
              </a:rPr>
              <a:t>Reda</a:t>
            </a:r>
            <a:r>
              <a:rPr lang="en-US" dirty="0" smtClean="0">
                <a:latin typeface="apple-system"/>
              </a:rPr>
              <a:t> Abdullah </a:t>
            </a:r>
            <a:r>
              <a:rPr lang="en-US" dirty="0" err="1" smtClean="0">
                <a:latin typeface="apple-system"/>
              </a:rPr>
              <a:t>Elsheikh</a:t>
            </a:r>
            <a:endParaRPr lang="en-US" dirty="0">
              <a:latin typeface="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ple-system"/>
              </a:rPr>
              <a:t>factors that affect the performance of encryption algorithms?</a:t>
            </a:r>
            <a:endParaRPr lang="en-US" sz="2400" dirty="0">
              <a:latin typeface="apple-syste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69" y="215660"/>
            <a:ext cx="5806440" cy="1138687"/>
          </a:xfrm>
        </p:spPr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apple-system"/>
              </a:rPr>
              <a:t>The performance of encryption algorithms can be influenced by various factors, including: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388853"/>
            <a:ext cx="5806440" cy="478931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apple-system"/>
              </a:rPr>
              <a:t>1- Key Length:</a:t>
            </a:r>
            <a:r>
              <a:rPr lang="en-US" dirty="0" smtClean="0">
                <a:latin typeface="apple-system"/>
              </a:rPr>
              <a:t> Longer keys generally provide stronger security but also require more computation. As key length increases, encryption and decryption operations become more time-consuming.</a:t>
            </a:r>
          </a:p>
          <a:p>
            <a:r>
              <a:rPr lang="en-US" b="1" dirty="0" smtClean="0">
                <a:latin typeface="apple-system"/>
              </a:rPr>
              <a:t>2- Algorithm Complexity:</a:t>
            </a:r>
            <a:r>
              <a:rPr lang="en-US" dirty="0" smtClean="0">
                <a:latin typeface="apple-system"/>
              </a:rPr>
              <a:t> More complex algorithms often require more processing power. While complex algorithms can provide higher security, they may also be slower in execution.</a:t>
            </a:r>
          </a:p>
          <a:p>
            <a:r>
              <a:rPr lang="en-US" b="1" dirty="0" smtClean="0">
                <a:latin typeface="apple-system"/>
              </a:rPr>
              <a:t>3- Processing Power:</a:t>
            </a:r>
            <a:r>
              <a:rPr lang="en-US" dirty="0" smtClean="0">
                <a:latin typeface="apple-system"/>
              </a:rPr>
              <a:t> The speed of the computer or device performing encryption affects the overall performance. More powerful hardware can handle complex encryption algorithms more efficiently.</a:t>
            </a:r>
          </a:p>
          <a:p>
            <a:r>
              <a:rPr lang="en-US" b="1" dirty="0" smtClean="0">
                <a:latin typeface="apple-system"/>
              </a:rPr>
              <a:t>4- Block Size:</a:t>
            </a:r>
            <a:r>
              <a:rPr lang="en-US" dirty="0" smtClean="0">
                <a:latin typeface="apple-system"/>
              </a:rPr>
              <a:t> Many encryption algorithms operate on fixed-size blocks of data. Larger block sizes can improve security but might slow down the encryption process because more data needs to be processed in each step.</a:t>
            </a:r>
          </a:p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2243" y="198408"/>
            <a:ext cx="5806440" cy="5986732"/>
          </a:xfrm>
        </p:spPr>
        <p:txBody>
          <a:bodyPr>
            <a:normAutofit fontScale="55000" lnSpcReduction="20000"/>
          </a:bodyPr>
          <a:lstStyle/>
          <a:p>
            <a:r>
              <a:rPr lang="en-US" sz="3000" b="1" dirty="0" smtClean="0">
                <a:latin typeface="apple-system"/>
              </a:rPr>
              <a:t>5- Mode </a:t>
            </a:r>
            <a:r>
              <a:rPr lang="en-US" sz="3000" b="1" dirty="0">
                <a:latin typeface="apple-system"/>
              </a:rPr>
              <a:t>of Operation:</a:t>
            </a:r>
            <a:r>
              <a:rPr lang="en-US" sz="3000" dirty="0">
                <a:latin typeface="apple-system"/>
              </a:rPr>
              <a:t> Different modes of operation (such as Electronic Codebook (ECB), Cipher Block Chaining (CBC), etc.) can affect performance. Some modes require additional processing or memory, impacting the overall speed of encryption.</a:t>
            </a:r>
          </a:p>
          <a:p>
            <a:r>
              <a:rPr lang="en-US" sz="3000" b="1" dirty="0" smtClean="0">
                <a:latin typeface="apple-system"/>
              </a:rPr>
              <a:t>6- Data </a:t>
            </a:r>
            <a:r>
              <a:rPr lang="en-US" sz="3000" b="1" dirty="0">
                <a:latin typeface="apple-system"/>
              </a:rPr>
              <a:t>Size:</a:t>
            </a:r>
            <a:r>
              <a:rPr lang="en-US" sz="3000" dirty="0">
                <a:latin typeface="apple-system"/>
              </a:rPr>
              <a:t> The size of the data being encrypted can impact performance. Encrypting large volumes of data takes more time than encrypting small amounts.</a:t>
            </a:r>
          </a:p>
          <a:p>
            <a:r>
              <a:rPr lang="en-US" sz="3000" b="1" dirty="0" smtClean="0">
                <a:latin typeface="apple-system"/>
              </a:rPr>
              <a:t>7- Parallelization</a:t>
            </a:r>
            <a:r>
              <a:rPr lang="en-US" sz="3000" b="1" dirty="0">
                <a:latin typeface="apple-system"/>
              </a:rPr>
              <a:t>:</a:t>
            </a:r>
            <a:r>
              <a:rPr lang="en-US" sz="3000" dirty="0">
                <a:latin typeface="apple-system"/>
              </a:rPr>
              <a:t> Some encryption algorithms can take advantage of parallel processing capabilities in modern processors. Parallel encryption techniques can significantly improve the performance on multi-core systems.</a:t>
            </a:r>
          </a:p>
          <a:p>
            <a:r>
              <a:rPr lang="en-US" sz="3000" b="1" dirty="0" smtClean="0">
                <a:latin typeface="apple-system"/>
              </a:rPr>
              <a:t>8- Memory </a:t>
            </a:r>
            <a:r>
              <a:rPr lang="en-US" sz="3000" b="1" dirty="0">
                <a:latin typeface="apple-system"/>
              </a:rPr>
              <a:t>Usage:</a:t>
            </a:r>
            <a:r>
              <a:rPr lang="en-US" sz="3000" dirty="0">
                <a:latin typeface="apple-system"/>
              </a:rPr>
              <a:t> Encryption algorithms that require extensive memory usage can slow down performance, especially on devices with limited RAM.</a:t>
            </a:r>
          </a:p>
          <a:p>
            <a:r>
              <a:rPr lang="en-US" sz="3000" b="1" dirty="0" smtClean="0">
                <a:latin typeface="apple-system"/>
              </a:rPr>
              <a:t>9- Optimizations</a:t>
            </a:r>
            <a:r>
              <a:rPr lang="en-US" sz="3000" b="1" dirty="0">
                <a:latin typeface="apple-system"/>
              </a:rPr>
              <a:t>:</a:t>
            </a:r>
            <a:r>
              <a:rPr lang="en-US" sz="3000" dirty="0">
                <a:latin typeface="apple-system"/>
              </a:rPr>
              <a:t> Efficient implementations of algorithms and software optimizations can significantly enhance encryption performance. Cryptographers and software developers continuously work on optimizing algorithms for better speed.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3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496" y="172528"/>
            <a:ext cx="5806440" cy="610750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apple-system"/>
              </a:rPr>
              <a:t>10- Hardware </a:t>
            </a:r>
            <a:r>
              <a:rPr lang="en-US" b="1" dirty="0">
                <a:latin typeface="apple-system"/>
              </a:rPr>
              <a:t>Acceleration:</a:t>
            </a:r>
            <a:r>
              <a:rPr lang="en-US" dirty="0">
                <a:latin typeface="apple-system"/>
              </a:rPr>
              <a:t> Specialized hardware, such as cryptographic accelerators and dedicated encryption chips, can significantly speed up encryption and decryption processes.</a:t>
            </a:r>
          </a:p>
          <a:p>
            <a:r>
              <a:rPr lang="en-US" b="1" dirty="0" smtClean="0">
                <a:latin typeface="apple-system"/>
              </a:rPr>
              <a:t>11- Network </a:t>
            </a:r>
            <a:r>
              <a:rPr lang="en-US" b="1" dirty="0">
                <a:latin typeface="apple-system"/>
              </a:rPr>
              <a:t>Latency:</a:t>
            </a:r>
            <a:r>
              <a:rPr lang="en-US" dirty="0">
                <a:latin typeface="apple-system"/>
              </a:rPr>
              <a:t> In the context of network communication, encryption and decryption add processing time to data transmission. High network latency can make encryption and decryption processes more noticeable to users.</a:t>
            </a:r>
          </a:p>
          <a:p>
            <a:r>
              <a:rPr lang="en-US" b="1" dirty="0" smtClean="0">
                <a:latin typeface="apple-system"/>
              </a:rPr>
              <a:t>12- Energy </a:t>
            </a:r>
            <a:r>
              <a:rPr lang="en-US" b="1" dirty="0">
                <a:latin typeface="apple-system"/>
              </a:rPr>
              <a:t>Consumption:</a:t>
            </a:r>
            <a:r>
              <a:rPr lang="en-US" dirty="0">
                <a:latin typeface="apple-system"/>
              </a:rPr>
              <a:t> In mobile devices and battery-powered systems, encryption algorithms that are energy-efficient can prolong battery life. Low-power encryption algorithms are crucial for </a:t>
            </a:r>
            <a:r>
              <a:rPr lang="en-US" dirty="0" err="1">
                <a:latin typeface="apple-system"/>
              </a:rPr>
              <a:t>IoT</a:t>
            </a:r>
            <a:r>
              <a:rPr lang="en-US" dirty="0">
                <a:latin typeface="apple-system"/>
              </a:rPr>
              <a:t> devices and mobile applications.</a:t>
            </a:r>
          </a:p>
          <a:p>
            <a:r>
              <a:rPr lang="en-US" b="1" dirty="0" smtClean="0">
                <a:latin typeface="apple-system"/>
              </a:rPr>
              <a:t>13- Adoption </a:t>
            </a:r>
            <a:r>
              <a:rPr lang="en-US" b="1" dirty="0">
                <a:latin typeface="apple-system"/>
              </a:rPr>
              <a:t>of Advanced Technologies:</a:t>
            </a:r>
            <a:r>
              <a:rPr lang="en-US" dirty="0">
                <a:latin typeface="apple-system"/>
              </a:rPr>
              <a:t> New technologies like quantum computing could potentially render existing encryption algorithms obsolete. Staying ahead of technological advancements is essential to maintaining encryption security and performance.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4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{86CC98F1-DEDF-4EA2-A818-2AED9327FC8B}tf78504181_win32</Template>
  <TotalTime>28</TotalTime>
  <Words>434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ShapesVTI</vt:lpstr>
      <vt:lpstr>factors that affect the performance of encryption algorithms?  </vt:lpstr>
      <vt:lpstr>Agenda</vt:lpstr>
      <vt:lpstr> The performance of encryption algorithms can be influenced by various factors, including: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محمد احمد السيد السيد</dc:creator>
  <cp:lastModifiedBy>BMT</cp:lastModifiedBy>
  <cp:revision>3</cp:revision>
  <dcterms:created xsi:type="dcterms:W3CDTF">2023-10-24T06:49:25Z</dcterms:created>
  <dcterms:modified xsi:type="dcterms:W3CDTF">2023-11-03T08:10:51Z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