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6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CCE698D1-7A5D-A9F7-C093-4AD442A70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-31496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3A2E-1D09-DAE4-AA35-6736D540E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Mohamed Ahmed Emary</a:t>
            </a:r>
          </a:p>
          <a:p>
            <a:pPr algn="l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8968-CF2A-D7AB-BE13-77005D1D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Churn_modeling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8543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63F2-0568-F2FA-DFD6-61B25D15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8140-0D56-92A9-AA10-872D8D10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 uses stacking technique to make a meta model that consists of 3 base models:</a:t>
            </a:r>
            <a:br>
              <a:rPr lang="en-US" dirty="0"/>
            </a:br>
            <a:r>
              <a:rPr lang="en-US" dirty="0"/>
              <a:t>	1. Decision Tree</a:t>
            </a:r>
          </a:p>
          <a:p>
            <a:pPr marL="0" indent="0">
              <a:buNone/>
            </a:pPr>
            <a:r>
              <a:rPr lang="en-US" dirty="0"/>
              <a:t>	2. Random Forest</a:t>
            </a:r>
          </a:p>
          <a:p>
            <a:pPr marL="0" indent="0">
              <a:buNone/>
            </a:pPr>
            <a:r>
              <a:rPr lang="en-US" dirty="0"/>
              <a:t>	3. Support Vector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7DD-7541-8CF4-7FF5-9BBF32C4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D934-CE67-56F9-2B4F-47909D55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 has accuracy score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88.05%</m:t>
                    </m:r>
                  </m:oMath>
                </a14:m>
                <a:r>
                  <a:rPr lang="en-US" dirty="0"/>
                  <a:t> on Training Data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83.07%</m:t>
                    </m:r>
                  </m:oMath>
                </a14:m>
                <a:r>
                  <a:rPr lang="en-US" dirty="0"/>
                  <a:t> on Testing Data.</a:t>
                </a:r>
              </a:p>
              <a:p>
                <a:endParaRPr lang="en-US" dirty="0"/>
              </a:p>
              <a:p>
                <a:r>
                  <a:rPr lang="en-US" dirty="0"/>
                  <a:t>F1 Score, Recall Score, and Precision Score of the Model are all nearly the same: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D934-CE67-56F9-2B4F-47909D55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3EA450-E33B-DF36-BA4B-967F90EF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426"/>
            <a:ext cx="10668000" cy="1524000"/>
          </a:xfrm>
        </p:spPr>
        <p:txBody>
          <a:bodyPr/>
          <a:lstStyle/>
          <a:p>
            <a:r>
              <a:rPr lang="en-US" dirty="0"/>
              <a:t>Model ROC &amp; Confusion Matrix</a:t>
            </a:r>
          </a:p>
        </p:txBody>
      </p:sp>
      <p:pic>
        <p:nvPicPr>
          <p:cNvPr id="8" name="Content Placeholder 7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DBCD1982-0CBF-DDF6-0218-0175D12D01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4" y="1732006"/>
            <a:ext cx="4675387" cy="3787457"/>
          </a:xfrm>
        </p:spPr>
      </p:pic>
      <p:pic>
        <p:nvPicPr>
          <p:cNvPr id="10" name="Content Placeholder 9" descr="A diagram of a model&#10;&#10;Description automatically generated with medium confidence">
            <a:extLst>
              <a:ext uri="{FF2B5EF4-FFF2-40B4-BE49-F238E27FC236}">
                <a16:creationId xmlns:a16="http://schemas.microsoft.com/office/drawing/2014/main" id="{F3DB1391-EA97-617D-2779-8CCE6D2FA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1"/>
          <a:stretch/>
        </p:blipFill>
        <p:spPr>
          <a:xfrm>
            <a:off x="5614107" y="1732006"/>
            <a:ext cx="6428735" cy="3787457"/>
          </a:xfrm>
        </p:spPr>
      </p:pic>
    </p:spTree>
    <p:extLst>
      <p:ext uri="{BB962C8B-B14F-4D97-AF65-F5344CB8AC3E}">
        <p14:creationId xmlns:p14="http://schemas.microsoft.com/office/powerpoint/2010/main" val="120476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7DD-7541-8CF4-7FF5-9BBF32C4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D934-CE67-56F9-2B4F-47909D55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 has accuracy score of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89.37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on Training Data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83.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on Testing Data.</a:t>
                </a:r>
              </a:p>
              <a:p>
                <a:endParaRPr lang="en-US" dirty="0"/>
              </a:p>
              <a:p>
                <a:r>
                  <a:rPr lang="en-US" dirty="0"/>
                  <a:t>F1 Score, Recall Score, and Precision Score of the Model are all nearly the same too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D934-CE67-56F9-2B4F-47909D55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8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3EA450-E33B-DF36-BA4B-967F90EF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426"/>
            <a:ext cx="10668000" cy="1524000"/>
          </a:xfrm>
        </p:spPr>
        <p:txBody>
          <a:bodyPr/>
          <a:lstStyle/>
          <a:p>
            <a:r>
              <a:rPr lang="en-US" dirty="0"/>
              <a:t>Model ROC &amp; Confusion Matrix</a:t>
            </a:r>
          </a:p>
        </p:txBody>
      </p:sp>
      <p:pic>
        <p:nvPicPr>
          <p:cNvPr id="3" name="Picture 2" descr="A graph of a curve&#10;&#10;Description automatically generated">
            <a:extLst>
              <a:ext uri="{FF2B5EF4-FFF2-40B4-BE49-F238E27FC236}">
                <a16:creationId xmlns:a16="http://schemas.microsoft.com/office/drawing/2014/main" id="{41721D89-170E-7873-6EE1-9691E6A2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3" y="1809345"/>
            <a:ext cx="4802221" cy="3890203"/>
          </a:xfrm>
          <a:prstGeom prst="rect">
            <a:avLst/>
          </a:prstGeom>
        </p:spPr>
      </p:pic>
      <p:pic>
        <p:nvPicPr>
          <p:cNvPr id="12" name="Content Placeholder 11" descr="A screenshot of a graph&#10;&#10;Description automatically generated">
            <a:extLst>
              <a:ext uri="{FF2B5EF4-FFF2-40B4-BE49-F238E27FC236}">
                <a16:creationId xmlns:a16="http://schemas.microsoft.com/office/drawing/2014/main" id="{575C5F6E-375C-445C-DFC2-9DB1BF885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2"/>
          <a:stretch/>
        </p:blipFill>
        <p:spPr>
          <a:xfrm>
            <a:off x="5573950" y="1809345"/>
            <a:ext cx="6371616" cy="3890203"/>
          </a:xfrm>
        </p:spPr>
      </p:pic>
    </p:spTree>
    <p:extLst>
      <p:ext uri="{BB962C8B-B14F-4D97-AF65-F5344CB8AC3E}">
        <p14:creationId xmlns:p14="http://schemas.microsoft.com/office/powerpoint/2010/main" val="9076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7DD-7541-8CF4-7FF5-9BBF32C4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D934-CE67-56F9-2B4F-47909D55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 has accuracy score of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100.0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on Training Data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62.52%</m:t>
                    </m:r>
                  </m:oMath>
                </a14:m>
                <a:r>
                  <a:rPr lang="en" dirty="0"/>
                  <a:t> </a:t>
                </a:r>
                <a:r>
                  <a:rPr lang="en-US" dirty="0"/>
                  <a:t>on Testing Data.</a:t>
                </a:r>
              </a:p>
              <a:p>
                <a:endParaRPr lang="en-US" dirty="0"/>
              </a:p>
              <a:p>
                <a:r>
                  <a:rPr lang="en-US" dirty="0"/>
                  <a:t>F1 Score, Recall Score, and Precision Score of the Model are all nearly the same too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62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D934-CE67-56F9-2B4F-47909D55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94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3EA450-E33B-DF36-BA4B-967F90EF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426"/>
            <a:ext cx="10668000" cy="1524000"/>
          </a:xfrm>
        </p:spPr>
        <p:txBody>
          <a:bodyPr/>
          <a:lstStyle/>
          <a:p>
            <a:r>
              <a:rPr lang="en-US" dirty="0"/>
              <a:t>Model ROC &amp; Confusion Matrix</a:t>
            </a:r>
          </a:p>
        </p:txBody>
      </p:sp>
      <p:pic>
        <p:nvPicPr>
          <p:cNvPr id="7" name="Content Placeholder 6" descr="A chart of a model&#10;&#10;Description automatically generated with medium confidence">
            <a:extLst>
              <a:ext uri="{FF2B5EF4-FFF2-40B4-BE49-F238E27FC236}">
                <a16:creationId xmlns:a16="http://schemas.microsoft.com/office/drawing/2014/main" id="{C2496984-C342-4339-1A78-61F943BFDA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2"/>
          <a:stretch/>
        </p:blipFill>
        <p:spPr>
          <a:xfrm>
            <a:off x="5573949" y="1809345"/>
            <a:ext cx="6369029" cy="3890203"/>
          </a:xfrm>
        </p:spPr>
      </p:pic>
      <p:pic>
        <p:nvPicPr>
          <p:cNvPr id="9" name="Picture 8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0EBDF892-FB3C-0E16-4083-94D7D00C5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1809345"/>
            <a:ext cx="4808393" cy="38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77EA-B53A-B869-F764-F580A77B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Model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6E7C18-85EC-7471-E0A1-A0C446243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b="0" i="0" dirty="0">
                    <a:solidFill>
                      <a:srgbClr val="D4D4D4"/>
                    </a:solidFill>
                    <a:effectLst/>
                    <a:latin typeface="var(--notebook-cell-output-font-family)"/>
                  </a:rPr>
                  <a:t>Accuracy Score of Model on Training Data: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91.68%</m:t>
                    </m:r>
                  </m:oMath>
                </a14:m>
                <a:endParaRPr lang="en-US" b="0" i="0" dirty="0">
                  <a:solidFill>
                    <a:srgbClr val="D4D4D4"/>
                  </a:solidFill>
                  <a:effectLst/>
                  <a:latin typeface="var(--notebook-cell-output-font-family)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0" i="0" dirty="0">
                    <a:solidFill>
                      <a:srgbClr val="D4D4D4"/>
                    </a:solidFill>
                    <a:effectLst/>
                    <a:latin typeface="var(--notebook-cell-output-font-family)"/>
                  </a:rPr>
                  <a:t>Accuracy Score of Model on Testing Data: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78.28%</m:t>
                    </m:r>
                  </m:oMath>
                </a14:m>
                <a:endParaRPr lang="en-US" b="0" i="0" dirty="0">
                  <a:solidFill>
                    <a:srgbClr val="D4D4D4"/>
                  </a:solidFill>
                  <a:effectLst/>
                  <a:latin typeface="var(--notebook-cell-output-font-family)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0" i="0" dirty="0">
                    <a:solidFill>
                      <a:srgbClr val="D4D4D4"/>
                    </a:solidFill>
                    <a:effectLst/>
                    <a:latin typeface="JetBrains Mono" panose="02000009000000000000" pitchFamily="49" charset="0"/>
                  </a:rPr>
                  <a:t>F1, Recall Score, and Precision Score of the Model: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0.78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6E7C18-85EC-7471-E0A1-A0C446243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96312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2C202F-EA48-4420-A70B-325943DB095E}">
  <we:reference id="4b785c87-866c-4bad-85d8-5d1ae467ac9a" version="3.12.0.0" store="EXCatalog" storeType="EXCatalog"/>
  <we:alternateReferences>
    <we:reference id="WA104381909" version="3.12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Avenir Next LT Pro Light</vt:lpstr>
      <vt:lpstr>Cambria Math</vt:lpstr>
      <vt:lpstr>JetBrains Mono</vt:lpstr>
      <vt:lpstr>Sitka Subheading</vt:lpstr>
      <vt:lpstr>var(--notebook-cell-output-font-family)</vt:lpstr>
      <vt:lpstr>PebbleVTI</vt:lpstr>
      <vt:lpstr>Churn_modeling  Machine Learning Model</vt:lpstr>
      <vt:lpstr>Base Models</vt:lpstr>
      <vt:lpstr>Decision Tree Model</vt:lpstr>
      <vt:lpstr>Model ROC &amp; Confusion Matrix</vt:lpstr>
      <vt:lpstr>Random Forest Model</vt:lpstr>
      <vt:lpstr>Model ROC &amp; Confusion Matrix</vt:lpstr>
      <vt:lpstr>KNN Model</vt:lpstr>
      <vt:lpstr>Model ROC &amp; Confusion Matrix</vt:lpstr>
      <vt:lpstr>Overall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Churn_modeling  Machine Learning Model</dc:title>
  <dc:creator>محمد احمد السيد السيد</dc:creator>
  <cp:lastModifiedBy>محمد احمد السيد السيد</cp:lastModifiedBy>
  <cp:revision>1</cp:revision>
  <dcterms:created xsi:type="dcterms:W3CDTF">2023-09-05T15:43:11Z</dcterms:created>
  <dcterms:modified xsi:type="dcterms:W3CDTF">2023-09-05T17:28:41Z</dcterms:modified>
</cp:coreProperties>
</file>