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44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40411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Introduction to Infocrypto App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40376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Infocrypto app is a cutting-edge mobile application built with React, JavaScript, and other modern technologies. It provides users with real-time information about various cryptocurrencies and their market trends.</a:t>
            </a:r>
            <a:endParaRPr lang="en-US" sz="175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B0C1D0E1-F6D6-3C4E-7A52-320D5E112F96}"/>
              </a:ext>
            </a:extLst>
          </p:cNvPr>
          <p:cNvSpPr/>
          <p:nvPr/>
        </p:nvSpPr>
        <p:spPr>
          <a:xfrm>
            <a:off x="833199" y="6249034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By: MOHAMED FARHUN M , NANDHAKUMAR S</a:t>
            </a:r>
            <a:endParaRPr 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05903"/>
            <a:ext cx="97688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Technologies Used in Infocrypto App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75570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JavaScript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325058"/>
            <a:ext cx="2232065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As the backbone of the app's functionality, JavaScript plays a critical role in ensuring seamless user experiences.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819650" y="2755702"/>
            <a:ext cx="22320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React Router DOM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4819650" y="3672245"/>
            <a:ext cx="2232065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This library enables smooth navigation within the app, enhancing the overall user interaction.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601307" y="2755702"/>
            <a:ext cx="22320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Chart.js and Axios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01307" y="3672245"/>
            <a:ext cx="2232065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These powerful tools empower the app to deliver real-time, accurate cryptocurrency data to users.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0382964" y="275570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Material UI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382964" y="3325058"/>
            <a:ext cx="2232065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By leveraging Material UI, the app's design seamlessly blends aesthetics with usability, enhancing the visual experience for users.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60063"/>
            <a:ext cx="71247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Features of Infocrypto App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723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414A7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11705" y="2814042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284868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Real-time Data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32910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app provides users with live updates on cryptocurrency prices, trends, and market statistics.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7723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414A7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3327" y="2814042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848689"/>
            <a:ext cx="26517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Customizable Alerts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32910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Users can set personalized alerts for price changes or significant events for their favorite cryptocurrencies.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7910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414A70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96465" y="483274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4867394"/>
            <a:ext cx="28041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User-Friendly Design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347811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app is designed with a clear, intuitive interface, allowing easy access to complex data for users of all levels of expertise.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7910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414A70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73327" y="4832747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4867394"/>
            <a:ext cx="2964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Portfolio Management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347811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Users can conveniently manage their cryptocurrency portfolios through the app, ensuring seamless tracking and management of investments.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311360" y="580430"/>
            <a:ext cx="6812280" cy="6584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84"/>
              </a:lnSpc>
              <a:buNone/>
            </a:pPr>
            <a:r>
              <a:rPr lang="en-US" sz="414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How to Use Infocrypto App</a:t>
            </a:r>
            <a:endParaRPr lang="en-US" sz="4147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360" y="1660208"/>
            <a:ext cx="5003840" cy="84272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21982" y="2818924"/>
            <a:ext cx="2301240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2"/>
              </a:lnSpc>
              <a:buNone/>
            </a:pPr>
            <a:r>
              <a:rPr lang="en-US" sz="207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Create an Account</a:t>
            </a:r>
            <a:endParaRPr lang="en-US" sz="2074" dirty="0"/>
          </a:p>
        </p:txBody>
      </p:sp>
      <p:sp>
        <p:nvSpPr>
          <p:cNvPr id="7" name="Text 4"/>
          <p:cNvSpPr/>
          <p:nvPr/>
        </p:nvSpPr>
        <p:spPr>
          <a:xfrm>
            <a:off x="2521982" y="3274457"/>
            <a:ext cx="4582597" cy="6743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54"/>
              </a:lnSpc>
              <a:buNone/>
            </a:pPr>
            <a:r>
              <a:rPr lang="en-US" sz="1659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Start by creating a personalized account to access the app's full suite of features.</a:t>
            </a:r>
            <a:endParaRPr lang="en-US" sz="1659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660208"/>
            <a:ext cx="5003840" cy="84272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525822" y="2818924"/>
            <a:ext cx="3230880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2"/>
              </a:lnSpc>
              <a:buNone/>
            </a:pPr>
            <a:r>
              <a:rPr lang="en-US" sz="207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Explore Cryptocurrencies</a:t>
            </a:r>
            <a:endParaRPr lang="en-US" sz="2074" dirty="0"/>
          </a:p>
        </p:txBody>
      </p:sp>
      <p:sp>
        <p:nvSpPr>
          <p:cNvPr id="10" name="Text 6"/>
          <p:cNvSpPr/>
          <p:nvPr/>
        </p:nvSpPr>
        <p:spPr>
          <a:xfrm>
            <a:off x="7525822" y="3274457"/>
            <a:ext cx="4582597" cy="10115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54"/>
              </a:lnSpc>
              <a:buNone/>
            </a:pPr>
            <a:r>
              <a:rPr lang="en-US" sz="1659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Discover and track a wide range of cryptocurrencies, diving into detailed data and trends.</a:t>
            </a:r>
            <a:endParaRPr lang="en-US" sz="1659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1360" y="4812625"/>
            <a:ext cx="5003840" cy="84272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2521982" y="5971342"/>
            <a:ext cx="2903220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2"/>
              </a:lnSpc>
              <a:buNone/>
            </a:pPr>
            <a:r>
              <a:rPr lang="en-US" sz="207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Set Personalized Alerts</a:t>
            </a:r>
            <a:endParaRPr lang="en-US" sz="2074" dirty="0"/>
          </a:p>
        </p:txBody>
      </p:sp>
      <p:sp>
        <p:nvSpPr>
          <p:cNvPr id="13" name="Text 8"/>
          <p:cNvSpPr/>
          <p:nvPr/>
        </p:nvSpPr>
        <p:spPr>
          <a:xfrm>
            <a:off x="2521982" y="6426875"/>
            <a:ext cx="4582597" cy="10115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54"/>
              </a:lnSpc>
              <a:buNone/>
            </a:pPr>
            <a:r>
              <a:rPr lang="en-US" sz="1659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Configure custom alerts to stay informed about specific cryptocurrency price movements and market events.</a:t>
            </a:r>
            <a:endParaRPr lang="en-US" sz="1659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4812625"/>
            <a:ext cx="5003840" cy="842724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7525822" y="5971342"/>
            <a:ext cx="2834640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2"/>
              </a:lnSpc>
              <a:buNone/>
            </a:pPr>
            <a:r>
              <a:rPr lang="en-US" sz="207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Manage Your Portfolio</a:t>
            </a:r>
            <a:endParaRPr lang="en-US" sz="2074" dirty="0"/>
          </a:p>
        </p:txBody>
      </p:sp>
      <p:sp>
        <p:nvSpPr>
          <p:cNvPr id="16" name="Text 10"/>
          <p:cNvSpPr/>
          <p:nvPr/>
        </p:nvSpPr>
        <p:spPr>
          <a:xfrm>
            <a:off x="7525822" y="6426875"/>
            <a:ext cx="4582597" cy="10115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54"/>
              </a:lnSpc>
              <a:buNone/>
            </a:pPr>
            <a:r>
              <a:rPr lang="en-US" sz="1659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Effectively manage and monitor your cryptocurrency investments with the app's dedicated portfolio management tools.</a:t>
            </a:r>
            <a:endParaRPr lang="en-US" sz="1659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180749"/>
            <a:ext cx="86639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Benefits of Using Infocrypto App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19463"/>
            <a:ext cx="3370064" cy="2729389"/>
          </a:xfrm>
          <a:prstGeom prst="roundRect">
            <a:avLst>
              <a:gd name="adj" fmla="val 3663"/>
            </a:avLst>
          </a:prstGeom>
          <a:solidFill>
            <a:srgbClr val="283157"/>
          </a:solidFill>
          <a:ln w="13811">
            <a:solidFill>
              <a:srgbClr val="414A7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555444"/>
            <a:ext cx="24307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Real-time Insights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035862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Instant access to live cryptocurrency data and market insights, empowering informed decision-making.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319463"/>
            <a:ext cx="3370064" cy="2729389"/>
          </a:xfrm>
          <a:prstGeom prst="roundRect">
            <a:avLst>
              <a:gd name="adj" fmla="val 3663"/>
            </a:avLst>
          </a:prstGeom>
          <a:solidFill>
            <a:srgbClr val="283157"/>
          </a:solidFill>
          <a:ln w="13811">
            <a:solidFill>
              <a:srgbClr val="414A7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3555444"/>
            <a:ext cx="2484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Enhanced Security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035862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Robust security measures ensure the safety and privacy of user data, safeguarding their investments.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319463"/>
            <a:ext cx="3370064" cy="2729389"/>
          </a:xfrm>
          <a:prstGeom prst="roundRect">
            <a:avLst>
              <a:gd name="adj" fmla="val 3663"/>
            </a:avLst>
          </a:prstGeom>
          <a:solidFill>
            <a:srgbClr val="283157"/>
          </a:solidFill>
          <a:ln w="13811">
            <a:solidFill>
              <a:srgbClr val="414A7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3555444"/>
            <a:ext cx="2644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User Empowerment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035862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Provides users with the tools and knowledge to navigate the complexities of the cryptocurrency market confidently.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7933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Future Updates and Improvements for Infocrypto App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323511"/>
            <a:ext cx="3295888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873"/>
              </a:lnSpc>
              <a:buNone/>
            </a:pPr>
            <a:r>
              <a:rPr lang="en-US" sz="4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30+</a:t>
            </a:r>
            <a:endParaRPr lang="en-US" sz="4800" dirty="0"/>
          </a:p>
        </p:txBody>
      </p:sp>
      <p:sp>
        <p:nvSpPr>
          <p:cNvPr id="6" name="Text 4"/>
          <p:cNvSpPr/>
          <p:nvPr/>
        </p:nvSpPr>
        <p:spPr>
          <a:xfrm>
            <a:off x="2207657" y="4601051"/>
            <a:ext cx="29565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New Cryptocurrencies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37993" y="5295424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Expanding the app's database to cover an even wider range of cryptocurrencies.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500883" y="3323510"/>
            <a:ext cx="3296007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873"/>
              </a:lnSpc>
              <a:buNone/>
            </a:pPr>
            <a:r>
              <a:rPr lang="en-US" sz="4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Improved UX</a:t>
            </a:r>
            <a:endParaRPr lang="en-US" sz="4800" dirty="0"/>
          </a:p>
        </p:txBody>
      </p:sp>
      <p:sp>
        <p:nvSpPr>
          <p:cNvPr id="9" name="Text 7"/>
          <p:cNvSpPr/>
          <p:nvPr/>
        </p:nvSpPr>
        <p:spPr>
          <a:xfrm>
            <a:off x="5667137" y="4601051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Enhanced User Experience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667137" y="5295424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Continual improvements to ensure a smooth and satisfying user journey.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389918" y="3323511"/>
            <a:ext cx="3296007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873"/>
              </a:lnSpc>
              <a:buNone/>
            </a:pPr>
            <a:r>
              <a:rPr lang="en-US" sz="4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AI Integration</a:t>
            </a:r>
            <a:endParaRPr lang="en-US" sz="4800" dirty="0"/>
          </a:p>
        </p:txBody>
      </p:sp>
      <p:sp>
        <p:nvSpPr>
          <p:cNvPr id="12" name="Text 10"/>
          <p:cNvSpPr/>
          <p:nvPr/>
        </p:nvSpPr>
        <p:spPr>
          <a:xfrm>
            <a:off x="9296400" y="4601051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Artificial Intelligence Integration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296400" y="5295424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Implementing AI technologies to provide even more accurate and in-depth data insights.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1418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Feedback and Reviews from Users of Infocrypto App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847267"/>
            <a:ext cx="10554414" cy="2368034"/>
          </a:xfrm>
          <a:prstGeom prst="roundRect">
            <a:avLst>
              <a:gd name="adj" fmla="val 4222"/>
            </a:avLst>
          </a:prstGeom>
          <a:noFill/>
          <a:ln w="13811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51804" y="3861078"/>
            <a:ext cx="10526792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73975" y="4001929"/>
            <a:ext cx="48152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"Amazing app! So easy to use and extremely helpful."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4001929"/>
            <a:ext cx="48152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"Infocrypto has changed the way I track my investments. Highly recommended!"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51804" y="4853583"/>
            <a:ext cx="10526792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73975" y="4994434"/>
            <a:ext cx="48152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"The alerts feature is a game-changer - it's like having a personal assistant for my investments."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994434"/>
            <a:ext cx="48152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"Incredible app for both beginners and experienced traders. A must-have in the crypto world!"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4311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9291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Empowering Crypto Enthusiasts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09455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Infocrypto app continues to empower users with the latest cryptocurrency insights and innovations.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29291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Commitment to Excellence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09455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We remain dedicated to delivering top-notch user experiences through continuous development and enhancement.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29291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Join the Journey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86226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Join the Infocrypto community and embark on a journey of knowledge, growth, and discovery in the world of cryptocurrencies.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556</Words>
  <Application>Microsoft Office PowerPoint</Application>
  <PresentationFormat>Custom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Epilogue</vt:lpstr>
      <vt:lpstr>Fraunces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 N K</cp:lastModifiedBy>
  <cp:revision>2</cp:revision>
  <dcterms:created xsi:type="dcterms:W3CDTF">2024-02-01T17:19:42Z</dcterms:created>
  <dcterms:modified xsi:type="dcterms:W3CDTF">2024-02-01T17:22:48Z</dcterms:modified>
</cp:coreProperties>
</file>