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55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3199" y="257901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COVID-19 Vaccine Analysis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52783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1299686" y="5261729"/>
            <a:ext cx="253055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 MEMBERS: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      A.MOHAMED FARIS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      M.PRADEEP RAJ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      R.MOHAMED  NIFRAS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      D.G.KRISHNAN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      G.MANOJ</a:t>
            </a: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1947386"/>
            <a:ext cx="79620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PROBLEM STATEMENT:</a:t>
            </a: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5196721" y="3239692"/>
            <a:ext cx="3261717" cy="381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COVID 19 VACCIN ANALYSIS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9276755" y="3190280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1947386"/>
            <a:ext cx="79620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SOLUTION: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1486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2506385" y="3190280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224926"/>
            <a:ext cx="3261717" cy="381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COVID 19 VACCIN ANALYSIS USING PYTHON: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9276755" y="3190280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182E5CA2-922E-2966-62DD-848473384F00}"/>
              </a:ext>
            </a:extLst>
          </p:cNvPr>
          <p:cNvSpPr/>
          <p:nvPr/>
        </p:nvSpPr>
        <p:spPr>
          <a:xfrm>
            <a:off x="4038421" y="4155282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the data behind the COVID-19 vaccine development and distribution using Python.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185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1947386"/>
            <a:ext cx="79620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Collection and Preprocessing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1486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2506385" y="3190280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224927"/>
            <a:ext cx="23501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PyPI Data Collection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3794284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Using Python's Package Index to collect data on the latest vaccine research and development packages.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1486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5891570" y="3190280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2249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3794284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Removing null values, duplicate data, and normalising the data to make it machine-readable.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1486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9276755" y="3190280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2249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Aggregation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3794284"/>
            <a:ext cx="24409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Aggregating data from various sources, including social media and news outlets, to build a comprehensive understanding of the vaccine landscape.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21691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326833"/>
            <a:ext cx="58446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Modelling and Prediction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465546"/>
            <a:ext cx="4855726" cy="2107525"/>
          </a:xfrm>
          <a:prstGeom prst="roundRect">
            <a:avLst>
              <a:gd name="adj" fmla="val 4744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84371" y="2701528"/>
            <a:ext cx="31205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Vaccine Demand Modelling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3270885"/>
            <a:ext cx="438376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Modelling vaccine demand based on factors such as population density and demographic distributions.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65546"/>
            <a:ext cx="4855726" cy="2107525"/>
          </a:xfrm>
          <a:prstGeom prst="roundRect">
            <a:avLst>
              <a:gd name="adj" fmla="val 4744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62267" y="2701528"/>
            <a:ext cx="35346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Production Capacity Modelling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270885"/>
            <a:ext cx="438376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Modelling the production capacity required to meet vaccine demand for different countries and regions.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2107525"/>
          </a:xfrm>
          <a:prstGeom prst="roundRect">
            <a:avLst>
              <a:gd name="adj" fmla="val 4744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584371" y="5031224"/>
            <a:ext cx="42826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Distribution and Allocation Modelling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84371" y="5600581"/>
            <a:ext cx="438376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Developing algorithms to optimise vaccine distribution and allocation based on supply chain efficiencies.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2107525"/>
          </a:xfrm>
          <a:prstGeom prst="roundRect">
            <a:avLst>
              <a:gd name="adj" fmla="val 4744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62267" y="5031224"/>
            <a:ext cx="24187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Prediction Modelling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600581"/>
            <a:ext cx="438376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Developing predictive models to forecast the success of a vaccine roll-out and the impact of the pandemic.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936427"/>
            <a:ext cx="70539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 Evaluation and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935" y="2075140"/>
            <a:ext cx="44410" cy="5218033"/>
          </a:xfrm>
          <a:prstGeom prst="rect">
            <a:avLst/>
          </a:prstGeom>
          <a:solidFill>
            <a:srgbClr val="D7A1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053" y="2476440"/>
            <a:ext cx="777597" cy="44410"/>
          </a:xfrm>
          <a:prstGeom prst="rect">
            <a:avLst/>
          </a:prstGeom>
          <a:solidFill>
            <a:srgbClr val="D7A1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109" y="22487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23105" y="2290405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2973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 Validation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2866668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that the model provides accurate predictions and detecting and fixing issues.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3587294"/>
            <a:ext cx="777597" cy="44410"/>
          </a:xfrm>
          <a:prstGeom prst="rect">
            <a:avLst/>
          </a:prstGeom>
          <a:solidFill>
            <a:srgbClr val="D7A1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09" y="33595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23105" y="3401258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348389" y="3408164"/>
            <a:ext cx="37446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Risk Assessment and Management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324707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Assessing and mitigating the risks associated with vaccine distribution and rollout, including adverse reactions, delays, and authorisation issues.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089624"/>
            <a:ext cx="777597" cy="44410"/>
          </a:xfrm>
          <a:prstGeom prst="rect">
            <a:avLst/>
          </a:prstGeom>
          <a:solidFill>
            <a:srgbClr val="D7A1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109" y="48619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23105" y="4903589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4910495"/>
            <a:ext cx="37447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Stakeholder Communication and Engagement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827038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Communicating with stakeholders at all levels to ensure that vaccine distribution is transparent, efficient and equitable.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282898"/>
            <a:ext cx="77141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 and Future Directions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421612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608314"/>
            <a:ext cx="22338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Hope for the Future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177671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development and deployment of the COVID-19 vaccine offers hope for a future free of the pandemic's impact.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421612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6083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Further Research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177671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Continued research into RNA technologies and genetics could prove valuable for future vaccine and treatment development.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421612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608433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Thank You to Healthcare Workers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524976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want to express gratitude to the healthcare workers who continue to fight the pandemic every day.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22574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396139"/>
            <a:ext cx="9933503" cy="2576036"/>
          </a:xfrm>
          <a:prstGeom prst="roundRect">
            <a:avLst>
              <a:gd name="adj" fmla="val 3882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362200" y="3409950"/>
            <a:ext cx="9905881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584490" y="3550801"/>
            <a:ext cx="45047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Pfizer-BioNTech Covid-19 Vaccine Information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550801"/>
            <a:ext cx="45047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(2021)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362200" y="4047053"/>
            <a:ext cx="9905881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2584490" y="4187904"/>
            <a:ext cx="45047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Moderna Covid-19 Vaccine Information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187904"/>
            <a:ext cx="45047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(2021)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362200" y="4684157"/>
            <a:ext cx="9905881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2584490" y="4825008"/>
            <a:ext cx="45047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AstraZeneca Covid-19 Vaccine Information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825008"/>
            <a:ext cx="45047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(2021)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362200" y="5321260"/>
            <a:ext cx="9905881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2584490" y="5462111"/>
            <a:ext cx="45047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Greinacher, A.et al.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462111"/>
            <a:ext cx="45047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Covid-19: vaccination and thrombosis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387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adonis-web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MOHAMED NIFRAS</cp:lastModifiedBy>
  <cp:revision>3</cp:revision>
  <dcterms:created xsi:type="dcterms:W3CDTF">2023-09-30T08:52:07Z</dcterms:created>
  <dcterms:modified xsi:type="dcterms:W3CDTF">2023-09-30T09:52:50Z</dcterms:modified>
</cp:coreProperties>
</file>