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48B71F-4C49-47F5-A193-31117D43BDB7}" v="2" dt="2023-10-15T00:21:04.4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1" d="100"/>
          <a:sy n="111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ed sayed ali" userId="8f534621515c2854" providerId="LiveId" clId="{F548B71F-4C49-47F5-A193-31117D43BDB7}"/>
    <pc:docChg chg="modSld">
      <pc:chgData name="mohamed sayed ali" userId="8f534621515c2854" providerId="LiveId" clId="{F548B71F-4C49-47F5-A193-31117D43BDB7}" dt="2023-10-15T00:20:58.428" v="1" actId="14100"/>
      <pc:docMkLst>
        <pc:docMk/>
      </pc:docMkLst>
      <pc:sldChg chg="modSp mod">
        <pc:chgData name="mohamed sayed ali" userId="8f534621515c2854" providerId="LiveId" clId="{F548B71F-4C49-47F5-A193-31117D43BDB7}" dt="2023-10-15T00:20:58.428" v="1" actId="14100"/>
        <pc:sldMkLst>
          <pc:docMk/>
          <pc:sldMk cId="3211859542" sldId="256"/>
        </pc:sldMkLst>
        <pc:graphicFrameChg chg="mod">
          <ac:chgData name="mohamed sayed ali" userId="8f534621515c2854" providerId="LiveId" clId="{F548B71F-4C49-47F5-A193-31117D43BDB7}" dt="2023-10-15T00:20:58.428" v="1" actId="14100"/>
          <ac:graphicFrameMkLst>
            <pc:docMk/>
            <pc:sldMk cId="3211859542" sldId="256"/>
            <ac:graphicFrameMk id="2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7291976"/>
                  </p:ext>
                </p:extLst>
              </p:nvPr>
            </p:nvGraphicFramePr>
            <p:xfrm>
              <a:off x="103517" y="914400"/>
              <a:ext cx="11826815" cy="559220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517" y="914400"/>
                <a:ext cx="11826815" cy="559220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72b74ca3-434d-45f4-b3f9-a58c2d5021ce}">
  <we:reference id="WA200003233" version="2.0.0.3" store="en-US" storeType="OMEX"/>
  <we:alternateReferences/>
  <we:properties>
    <we:property name="Microsoft.Office.CampaignId" value="&quot;none&quot;"/>
    <we:property name="reportUrl" value="&quot;/groups/me/reports/c9d0f663-8b7b-4841-9a98-9e5a3ebc5762/ReportSection?bookmarkGuid=50155e94-4b62-4e84-8bbd-5e944f095cad&amp;bookmarkUsage=1&amp;ctid=558239e1-1007-46cf-9bb7-f5ddbeca61b6&amp;fromEntryPoint=export&quot;"/>
    <we:property name="reportState" value="&quot;CONNECTED&quot;"/>
    <we:property name="reportEmbeddedTime" value="&quot;2023-10-15T00:18:06.969Z&quot;"/>
    <we:property name="creatorSessionId" value="&quot;552707f2-2d02-444b-949a-079af70f3ce2&quot;"/>
    <we:property name="creatorUserId" value="&quot;100320020EF47AF4&quot;"/>
    <we:property name="creatorTenantId" value="&quot;558239e1-1007-46cf-9bb7-f5ddbeca61b6&quot;"/>
    <we:property name="reportName" value="&quot;Data Professional Survey Taker&quot;"/>
    <we:property name="isFiltersActionButtonVisible" value="true"/>
    <we:property name="initialStateBookmark" value="&quot;H4sIAAAAAAAAA+1a3VPbOBD/Vzx+upvJtZa/EvPSCQGuNwVKgWsfOkxnLa0dFcfyyXJCrsP/fms7lELTkmNoiRueYq3k1e5vv7RyPtlClkUG80OYoL1lbyt1PgF9bjG7Z+cL2uvXrw6Gx68+HA4PdomsCiNVXtpbn2wDOkXzVpYVZDUHIr4/69mQZUeQ1qMEshJ7doG6VDlk8l9sF9OU0RVe9my8KDKloWZ5YsBgzXZKy2lMe7NnHu0I3MgpniA3LfUYC6XN1bhnl+1TI9LNuZpZs+FI5QZkToxrGvqDOEoAPMfzY54EkSOajUuZp9lCxOt3T+dFjYPBCxOrixqB+CPxrzldXpIKInQ5AHDs+75g6A5c5tVvJzIziw3j+e5FoQkdwqzlNhRTyDkKu4FAY1ku5B2mqcYUrsTfvTE5Ulk1WUI/UZXmeIxJM5Ubaea0xw4YsI60StqFkFknlZ7i3K6lJjqZpVn3dy7/qdD6a6eZ2KvyBXhuPRyr2UgjWUbYW87lGVG+ixIHLW5CRAMtUG/PG/V3pL6yjdu7pcV6qU66Eoks63lCQOh7ceSh53Iv7pRx3zDH+sMaVVpjbqxhirc0Zb++kVeAoDV2wvwQIscdeOj4kR+4UceMPZymt3RzvjZv77PoIyKlSktONr4t/Y8yBVni3VjysXUqTYbWNpbG2pOmtObE+LORjlWGL54x+x7OGYMejUGbDjnoUrNdnl1VPlr58YsSt7Baq8m6mOmsKYU89jiGfUfEzBEs4I4I/DsD6BG8MCD19mBKmxqsX0g1TCbkVNY+5GlFZ5elrtftwOmtZcZ60LNHI2HXgv+7R5BHTAGrxUgb9/1+4KHvJvGARQHrMxH7uI5xz66jaKSq3Oi5JVQdQFZGIFsy71LorK7NtVMF9wgroxEnUNwOqaWO+adWVfFDC9NqOrduCV7MwoAPGA4GLo+EHzq8U+e5NyFp+1LNrJdQFHMLNDaqyvxm0j9SpazFsmbSjC0zRitRWaZmZNUX1m/vlD5/vi8TqhmQ1ar9fncLsKYe/1Pg8J/g+BIO7x4pI4WKuqzu1OCfFmdtn+kiIPYjykkxckQMQiY2Ly+dEEp6vtnJaDkGS0Ju4zBYkoWf0s7/CqM21wD14n3PDaAfopu4LrAgXMejeURQHECGz/fosEk9bGeO4V9f3tznSlWovDJda12Xqv6oTesSL1p0qKHnMBEM2ADjIOLMZ063PtI8SK7YR9B53cMf4sw6HdNTudn1dwVANqsYrwDIU2V+0Ghry3TEQ4eH/UGQ9P0g8B0I2N0357+c943UjJoo0nezs9I3Ydisq4lvwvB0JfEA8dQcjGrqNSL2BHXaXNyrypQFcDyCHBt0ilYyie0faC4KyAWKxbOuf/clJaoW+LeQVe3NcVV/a6c9yBQyznDF9QvZ/gNjFAffniQAAA==&quot;"/>
    <we:property name="bookmark" value="&quot;H4sIAAAAAAAAA+1aS3PbNhD+Kxiemhk1IfimLxlbjpvOuBnHcpNDx4cluKQYUwQLgpKVjP57l6QcR4oSqx4nFiPfxAUI7PftCwvqkxFnVZnD/A1M0DgwjqS8moC6YtwYGMWqLEQXbJPHUeA6Ptqxx8OEZslSZ7KojINPhgaVon6XVTXkzYIk/MfwfddGx0qigIcu9+l9B43LgQF5fgZpMyeBvMKBUaKqZAF59hG7JWhIqxoXAwOvy1wqaDYaadDYbDal6fRMCvLnNukBQmdTHKHQnfQcS6n0zfPAqLpfraKrY81i7YZDWWjIClq4kaETRGEChNl2IpG4oRm3G1dZkeZLFW/fvZiXDVkar3Ukrxteog+0frPSYkEQYs8SACDQd5yYoxVY3G7eTrJcLzeM5q+uS0WcEZPdaofxFAqBsdFSoLCqlvoepqnCFG7Uf7UyOJR5PdkgH8laCTzHpB0qdKbntMcxaGBnSibdRMjZqFZTnBuN1iQns7Tz/i6yf2tkfx63Ayd1sSTPah7HcjZUSJaJjQNzcUmS77IkQMWrFNGDilEdzVv4x5m6sY01WEOxW9AJK4nIsrYdx+A5dhTaaFvCjnpl3LfcZL+zYa0UFpodpriGlP/6Rt6Cgs7YCXc8CE0rsNF0Qse1wp4Z+3CarmEzvzbv4LPqQxKlUmWCbLyu/Y8yBVni/TgTY3aR6RzZEVaanWS6YnNa+LORzmWOL59z4x7OGYEajkHpHjnoRrMtLm8qH8388EWJW1qtQ7IrZrpsS6GIbIGeb8YRN2PuCjN2nTsD6BG80CV4JzClTTU2L6QKJhNyKnYKRVrT2WWj6/U7cAY7mbEe9OzRati34P/uEeQRU8B2MdLF/cZOYAfjnt9G0VDWhVZzFssmgFhOJLOs6FPobI/m1qnce4SVVogTKNdDaqNj/qFkXf7QwrQd5s4twY6454qAYxBYIowdzxS9Os+99Qjtazljr6Es5wwUtlCzYjXpn8kqa9Ris0yPmR4jS2SeyxlZ9SX77b1UVy9Os4RqBuQNtGd3twA76vE/hQ7niY4v6bDvkTJSqKnL6k8N/mlx1vWZFgKiH1JOilAgouvxeP/y0ohYUvP9TkabOdgQcnvHwYYs/JR2/lcYdbkGqBf3bcsF30MrsSzgrreLR/OQqPgLcnxxQodN6mF7cwz/+vLmPleqsSxq3bfWdSP0R21aN3jRskP1mg9cbsADjNxQcIeb/fpI8yC54hRBFU0P/wZn7GJMv6r9rr9bELJfxXgLQp4q84NGW1emQ+GZwvMDN/Ed13VMcPndN+e/nPcN5YyaKMK731npmzTs19XEN2l4upJ4gHhqD0aNdOXvLP8BJZM3SzckAAA=&quot;"/>
    <we:property name="datasetId" value="&quot;20a2fe32-b0f4-4512-abf9-61217164feb9&quot;"/>
    <we:property name="embedUrl" value="&quot;/reportEmbed?reportId=c9d0f663-8b7b-4841-9a98-9e5a3ebc5762&amp;config=eyJjbHVzdGVyVXJsIjoiaHR0cHM6Ly9XQUJJLVNPVVRILUFGUklDQS1OT1JUSC1BLVBSSU1BUlktcmVkaXJlY3QuYW5hbHlzaXMud2luZG93cy5uZXQiLCJlbWJlZEZlYXR1cmVzIjp7InVzYWdlTWV0cmljc1ZOZXh0Ijp0cnVlfX0%3D&amp;disableSensitivityBanner=true&quot;"/>
    <we:property name="pageName" value="&quot;ReportSection&quot;"/>
    <we:property name="pageDisplayName" value="&quot;Page 1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mohamed sayed ali</cp:lastModifiedBy>
  <cp:revision>3</cp:revision>
  <dcterms:created xsi:type="dcterms:W3CDTF">2018-06-07T21:39:02Z</dcterms:created>
  <dcterms:modified xsi:type="dcterms:W3CDTF">2023-10-15T00:24:11Z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