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0" r:id="rId6"/>
    <p:sldId id="263" r:id="rId7"/>
    <p:sldId id="259" r:id="rId8"/>
    <p:sldId id="261" r:id="rId9"/>
    <p:sldId id="262" r:id="rId10"/>
    <p:sldId id="264" r:id="rId11"/>
    <p:sldId id="266" r:id="rId12"/>
    <p:sldId id="265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410FA-3F6B-460C-B17E-870C35BBA675}" type="datetimeFigureOut">
              <a:rPr lang="fr-FR" smtClean="0"/>
              <a:pPr/>
              <a:t>22/03/2023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750F7-A5F5-4BE1-ACAB-E3DA29264E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Michael Howard</a:t>
            </a:r>
            <a:r>
              <a:rPr lang="fr-FR" baseline="0" dirty="0" smtClean="0"/>
              <a:t> Kay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50F7-A5F5-4BE1-ACAB-E3DA29264E9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50F7-A5F5-4BE1-ACAB-E3DA29264E98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50F7-A5F5-4BE1-ACAB-E3DA29264E98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50F7-A5F5-4BE1-ACAB-E3DA29264E98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TP </a:t>
            </a:r>
            <a:r>
              <a:rPr lang="fr-FR" dirty="0" err="1" smtClean="0">
                <a:solidFill>
                  <a:schemeClr val="tx1"/>
                </a:solidFill>
              </a:rPr>
              <a:t>Xquery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  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err="1" smtClean="0"/>
              <a:t>order</a:t>
            </a:r>
            <a:r>
              <a:rPr lang="fr-FR" b="1" i="1" dirty="0" smtClean="0"/>
              <a:t> by $l/prix  </a:t>
            </a:r>
            <a:r>
              <a:rPr lang="fr-FR" b="1" i="1" dirty="0" err="1" smtClean="0"/>
              <a:t>descending</a:t>
            </a: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b="1" i="1" dirty="0" smtClean="0"/>
              <a:t>return $l/prix</a:t>
            </a:r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prix des livres affichés par ordre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décroissant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  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err="1" smtClean="0"/>
              <a:t>order</a:t>
            </a:r>
            <a:r>
              <a:rPr lang="fr-FR" b="1" i="1" dirty="0" smtClean="0"/>
              <a:t> by $l/prix  </a:t>
            </a:r>
            <a:r>
              <a:rPr lang="fr-FR" b="1" i="1" dirty="0" err="1" smtClean="0"/>
              <a:t>ascending</a:t>
            </a: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b="1" i="1" dirty="0" smtClean="0"/>
              <a:t>return $l/prix</a:t>
            </a:r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prix des livres affichés par ordre croissant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b="1" dirty="0" smtClean="0"/>
              <a:t>    let $l :=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smtClean="0"/>
              <a:t>return count($l)</a:t>
            </a:r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r>
              <a:rPr lang="fr-FR" b="1" i="1" dirty="0" smtClean="0">
                <a:sym typeface="Wingdings" pitchFamily="2" charset="2"/>
              </a:rPr>
              <a:t> </a:t>
            </a:r>
            <a:r>
              <a:rPr lang="fr-FR" b="1" i="1" dirty="0" err="1" smtClean="0">
                <a:sym typeface="Wingdings" pitchFamily="2" charset="2"/>
              </a:rPr>
              <a:t>sum,max,min,avg</a:t>
            </a: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Afficher le nombre de livre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</a:t>
            </a:r>
            <a:r>
              <a:rPr lang="fr-FR" sz="2600" b="1" dirty="0" smtClean="0"/>
              <a:t>for $n in </a:t>
            </a:r>
            <a:r>
              <a:rPr lang="fr-FR" sz="2600" b="1" i="1" dirty="0" smtClean="0"/>
              <a:t>doc("bib.xml")/</a:t>
            </a:r>
            <a:r>
              <a:rPr lang="fr-FR" sz="2600" b="1" i="1" dirty="0" err="1" smtClean="0"/>
              <a:t>bibliotheque</a:t>
            </a:r>
            <a:r>
              <a:rPr lang="fr-FR" sz="2600" b="1" i="1" dirty="0" smtClean="0"/>
              <a:t>/livre/auteur/nom</a:t>
            </a:r>
            <a:br>
              <a:rPr lang="fr-FR" sz="2600" b="1" i="1" dirty="0" smtClean="0"/>
            </a:br>
            <a:r>
              <a:rPr lang="fr-FR" sz="2600" b="1" i="1" dirty="0" smtClean="0"/>
              <a:t>return string-</a:t>
            </a:r>
            <a:r>
              <a:rPr lang="fr-FR" sz="2600" b="1" i="1" dirty="0" err="1" smtClean="0"/>
              <a:t>length</a:t>
            </a:r>
            <a:r>
              <a:rPr lang="fr-FR" sz="2600" b="1" i="1" dirty="0" smtClean="0"/>
              <a:t>($n)</a:t>
            </a:r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longueur des noms des auteurs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/>
              <a:t>for $n in </a:t>
            </a:r>
            <a:r>
              <a:rPr lang="fr-FR" sz="2400" b="1" i="1" dirty="0" smtClean="0"/>
              <a:t>doc("bib.xml")/</a:t>
            </a:r>
            <a:r>
              <a:rPr lang="fr-FR" sz="2400" b="1" i="1" dirty="0" err="1" smtClean="0"/>
              <a:t>bibliotheque</a:t>
            </a:r>
            <a:r>
              <a:rPr lang="fr-FR" sz="2400" b="1" i="1" dirty="0" smtClean="0"/>
              <a:t>/livre/auteur/nom</a:t>
            </a:r>
            <a:br>
              <a:rPr lang="fr-FR" sz="2400" b="1" i="1" dirty="0" smtClean="0"/>
            </a:br>
            <a:r>
              <a:rPr lang="fr-FR" sz="2400" b="1" i="1" dirty="0" smtClean="0"/>
              <a:t>return </a:t>
            </a:r>
            <a:r>
              <a:rPr lang="fr-FR" sz="2400" b="1" i="1" dirty="0" err="1" smtClean="0"/>
              <a:t>concat</a:t>
            </a:r>
            <a:r>
              <a:rPr lang="fr-FR" sz="2400" b="1" i="1" dirty="0" smtClean="0"/>
              <a:t>("</a:t>
            </a:r>
            <a:r>
              <a:rPr lang="fr-FR" sz="2400" b="1" i="1" dirty="0" err="1" smtClean="0"/>
              <a:t>dr</a:t>
            </a:r>
            <a:r>
              <a:rPr lang="fr-FR" sz="2400" b="1" i="1" dirty="0" smtClean="0"/>
              <a:t>. ", $n)</a:t>
            </a:r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/>
              <a:t>Ajouter docteur aux noms des auteurs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smtClean="0"/>
              <a:t>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b="1" dirty="0" smtClean="0"/>
              <a:t>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smtClean="0"/>
              <a:t>return </a:t>
            </a:r>
            <a:br>
              <a:rPr lang="fr-FR" b="1" i="1" dirty="0" smtClean="0"/>
            </a:br>
            <a:r>
              <a:rPr lang="fr-FR" b="1" i="1" dirty="0" smtClean="0"/>
              <a:t>     &lt;infos&gt;</a:t>
            </a:r>
            <a:br>
              <a:rPr lang="fr-FR" b="1" i="1" dirty="0" smtClean="0"/>
            </a:br>
            <a:r>
              <a:rPr lang="fr-FR" b="1" i="1" dirty="0" smtClean="0"/>
              <a:t>             { </a:t>
            </a:r>
            <a:r>
              <a:rPr lang="fr-FR" b="1" i="1" dirty="0" smtClean="0"/>
              <a:t>  $l/titre</a:t>
            </a:r>
            <a:r>
              <a:rPr lang="fr-FR" b="1" i="1" dirty="0" smtClean="0"/>
              <a:t>,</a:t>
            </a:r>
            <a:br>
              <a:rPr lang="fr-FR" b="1" i="1" dirty="0" smtClean="0"/>
            </a:br>
            <a:r>
              <a:rPr lang="fr-FR" b="1" i="1" dirty="0" smtClean="0"/>
              <a:t>                 $l/prix</a:t>
            </a:r>
            <a:br>
              <a:rPr lang="fr-FR" b="1" i="1" dirty="0" smtClean="0"/>
            </a:br>
            <a:r>
              <a:rPr lang="fr-FR" b="1" i="1" dirty="0" smtClean="0"/>
              <a:t>             }</a:t>
            </a:r>
            <a:br>
              <a:rPr lang="fr-FR" b="1" i="1" dirty="0" smtClean="0"/>
            </a:br>
            <a:r>
              <a:rPr lang="fr-FR" b="1" i="1" dirty="0" smtClean="0"/>
              <a:t>     &lt;/infos&gt;</a:t>
            </a:r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Créer un élément </a:t>
            </a:r>
            <a:r>
              <a:rPr lang="fr-FR" sz="3200" dirty="0" err="1" smtClean="0"/>
              <a:t>xml</a:t>
            </a:r>
            <a:r>
              <a:rPr lang="fr-FR" sz="3200" dirty="0" smtClean="0"/>
              <a:t> « infos » contient juste les titres des livres et leurs prix.</a:t>
            </a:r>
            <a:endParaRPr lang="fr-F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smtClean="0"/>
              <a:t>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b="1" dirty="0" smtClean="0"/>
              <a:t>   for </a:t>
            </a:r>
            <a:r>
              <a:rPr lang="fr-FR" b="1" dirty="0" smtClean="0"/>
              <a:t>$a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/livre/auteur</a:t>
            </a:r>
            <a:br>
              <a:rPr lang="fr-FR" b="1" i="1" dirty="0" smtClean="0"/>
            </a:br>
            <a:r>
              <a:rPr lang="fr-FR" b="1" i="1" dirty="0" smtClean="0"/>
              <a:t>return  </a:t>
            </a:r>
            <a:br>
              <a:rPr lang="fr-FR" b="1" i="1" dirty="0" smtClean="0"/>
            </a:br>
            <a:r>
              <a:rPr lang="fr-FR" b="1" i="1" dirty="0" smtClean="0"/>
              <a:t>     &lt;auteurs&gt;</a:t>
            </a:r>
            <a:br>
              <a:rPr lang="fr-FR" b="1" i="1" dirty="0" smtClean="0"/>
            </a:br>
            <a:r>
              <a:rPr lang="fr-FR" b="1" i="1" dirty="0" smtClean="0"/>
              <a:t>     { string($a/nom), "  ", string($a/</a:t>
            </a:r>
            <a:r>
              <a:rPr lang="fr-FR" b="1" i="1" dirty="0" err="1" smtClean="0"/>
              <a:t>prenom</a:t>
            </a:r>
            <a:r>
              <a:rPr lang="fr-FR" b="1" i="1" dirty="0" smtClean="0"/>
              <a:t>) }</a:t>
            </a:r>
            <a:br>
              <a:rPr lang="fr-FR" b="1" i="1" dirty="0" smtClean="0"/>
            </a:br>
            <a:r>
              <a:rPr lang="fr-FR" b="1" i="1" dirty="0" smtClean="0"/>
              <a:t>   </a:t>
            </a:r>
            <a:br>
              <a:rPr lang="fr-FR" b="1" i="1" dirty="0" smtClean="0"/>
            </a:br>
            <a:r>
              <a:rPr lang="fr-FR" b="1" i="1" dirty="0" smtClean="0"/>
              <a:t>      &lt;/auteurs&gt;</a:t>
            </a:r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514350" indent="-514350">
              <a:spcBef>
                <a:spcPct val="20000"/>
              </a:spcBef>
            </a:pPr>
            <a:r>
              <a:rPr lang="fr-FR" sz="3200" dirty="0" smtClean="0"/>
              <a:t>     Restructurer les données pour créer un élément auteurs contenant le nom suivi par le prénom</a:t>
            </a:r>
            <a:endParaRPr lang="fr-F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59960"/>
            <a:ext cx="857256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&lt;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bibliotheque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&lt;livre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annee</a:t>
            </a:r>
            <a:r>
              <a:rPr lang="fr-FR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="2022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"&gt;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&lt;titre&gt;Learning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XML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&lt;/titre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&lt;auteur&gt;&lt;nom&gt;Ray&lt;/nom&gt;&lt;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&gt;Erik&lt;/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&gt;&lt;/ auteur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Oreilly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&lt;prix&gt;800&lt;/ prix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livre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livre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annee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=“2012"&gt;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titre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Xquery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kick start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titre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&lt; auteur &gt;&lt;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&gt;McGovern&lt;/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&gt;James&lt;/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&gt;&lt;/ auteur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&gt;Addison-Wesley&lt;/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&lt; prix &gt;500&lt;/ prix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&lt;/livre&gt;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&lt;livre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annee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="2000"&gt;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&lt;title&gt;Data on the Web&lt;/title&gt;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&lt; auteur &gt;&lt;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Abiteboul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&gt;Serge&lt;/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&gt;&lt;/ auteur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&lt; auteur &gt;&lt;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Buneman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&gt;Peter&lt;/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&gt;&lt;/ auteur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&lt; auteur &gt;&lt;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Suciu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Courier"/>
              </a:rPr>
              <a:t>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&gt;Dan&lt;/</a:t>
            </a:r>
            <a:r>
              <a:rPr lang="en-US" sz="1600" b="1" dirty="0" err="1" smtClean="0">
                <a:latin typeface="Arial" pitchFamily="34" charset="0"/>
                <a:ea typeface="Times New Roman" pitchFamily="18" charset="0"/>
                <a:cs typeface="Courier"/>
              </a:rPr>
              <a:t>prenom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&gt;&lt;/ auteur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&lt;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&gt;Morgan Kaufmann Publishers&lt;/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&lt; prix &gt;1500&lt;/ prix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&lt;/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livre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livre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annee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=“2000"&gt;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titre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XSLT la référence du programmeur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titre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 &lt;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Kluwer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Academic Publishers&lt;/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editeur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   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Courier"/>
              </a:rPr>
              <a:t>&lt; prix &gt;1200&lt;/ prix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           &lt;/livre 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&lt;/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bibliotheque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ourier"/>
              </a:rPr>
              <a:t>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</a:t>
            </a:r>
            <a:r>
              <a:rPr lang="fr-FR" dirty="0" smtClean="0"/>
              <a:t>2.0 / saxon)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47149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Donner les prix des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livres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Afficher les noms des auteurs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Afficher les années des livres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Donner les prix des livres supérieurs à 1000 et afficher les par ordre croissant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Afficher les prix des livres (avec let et for)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Les noms des auteurs qui le prix de leur livre est 500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Les prix des livres affichés par ordre décroissant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Afficher le nombre de livre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La longueur des noms des auteurs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Ajouter docteur aux noms des </a:t>
            </a:r>
            <a:r>
              <a:rPr lang="fr-FR" sz="3200" dirty="0" smtClean="0"/>
              <a:t>auteurs 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fr-FR" sz="3200" dirty="0" smtClean="0"/>
              <a:t>Créer un élément </a:t>
            </a:r>
            <a:r>
              <a:rPr lang="fr-FR" sz="3200" dirty="0" err="1" smtClean="0"/>
              <a:t>xml</a:t>
            </a:r>
            <a:r>
              <a:rPr lang="fr-FR" sz="3200" dirty="0" smtClean="0"/>
              <a:t> « infos » contenant juste les titres des livres et leurs prix.</a:t>
            </a:r>
            <a:endParaRPr lang="fr-FR" sz="3200" dirty="0" smtClean="0"/>
          </a:p>
          <a:p>
            <a:pPr marL="514350" lvl="0" indent="-514350">
              <a:spcBef>
                <a:spcPct val="20000"/>
              </a:spcBef>
            </a:pPr>
            <a:endParaRPr lang="fr-FR" sz="3200" dirty="0" smtClean="0"/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dirty="0" smtClean="0"/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dirty="0" smtClean="0"/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dirty="0" smtClean="0"/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b="1" dirty="0" smtClean="0"/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b="1" dirty="0" smtClean="0"/>
          </a:p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b="1" dirty="0" smtClean="0"/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endParaRPr lang="fr-FR" sz="3200" b="1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1"/>
            <a:ext cx="8229600" cy="11858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fr-FR" b="1" dirty="0" smtClean="0"/>
              <a:t>   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smtClean="0"/>
              <a:t>return $l/prix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Donner les prix des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smtClean="0"/>
              <a:t>return $l/nom</a:t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Afficher les noms</a:t>
            </a:r>
            <a:r>
              <a:rPr kumimoji="0" lang="fr-FR" sz="3200" b="1" i="0" u="none" strike="noStrike" kern="1200" cap="none" spc="0" normalizeH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auteurs</a:t>
            </a:r>
            <a:endParaRPr kumimoji="0" lang="fr-FR" sz="3200" b="1" i="0" u="none" strike="noStrike" kern="1200" cap="none" spc="0" normalizeH="0" baseline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</a:t>
            </a:r>
            <a:r>
              <a:rPr lang="fr-FR" dirty="0" err="1" smtClean="0"/>
              <a:t>xpath</a:t>
            </a:r>
            <a:r>
              <a:rPr lang="fr-FR" dirty="0" smtClean="0"/>
              <a:t> 2.0)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 </a:t>
            </a:r>
            <a:br>
              <a:rPr lang="fr-FR" b="1" i="1" dirty="0" smtClean="0"/>
            </a:br>
            <a:r>
              <a:rPr lang="fr-FR" b="1" i="1" dirty="0" smtClean="0"/>
              <a:t> return $l/@</a:t>
            </a:r>
            <a:r>
              <a:rPr lang="fr-FR" b="1" i="1" dirty="0" err="1" smtClean="0"/>
              <a:t>annee</a:t>
            </a:r>
            <a:endParaRPr lang="fr-FR" b="1" i="1" dirty="0" smtClean="0"/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Afficher les années</a:t>
            </a:r>
            <a:r>
              <a:rPr kumimoji="0" lang="fr-FR" sz="3200" b="1" i="0" u="none" strike="noStrike" kern="1200" cap="none" spc="0" normalizeH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livres</a:t>
            </a:r>
            <a:endParaRPr kumimoji="0" lang="fr-FR" sz="3200" b="1" i="0" u="none" strike="noStrike" kern="1200" cap="none" spc="0" normalizeH="0" baseline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 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</a:t>
            </a:r>
            <a:br>
              <a:rPr lang="fr-FR" b="1" i="1" dirty="0" smtClean="0"/>
            </a:br>
            <a:r>
              <a:rPr lang="fr-FR" b="1" i="1" dirty="0" err="1" smtClean="0"/>
              <a:t>where</a:t>
            </a:r>
            <a:r>
              <a:rPr lang="fr-FR" b="1" i="1" dirty="0" smtClean="0"/>
              <a:t> $l/prix &gt; 1000</a:t>
            </a:r>
            <a:br>
              <a:rPr lang="fr-FR" b="1" i="1" dirty="0" smtClean="0"/>
            </a:br>
            <a:r>
              <a:rPr lang="fr-FR" b="1" i="1" dirty="0" err="1" smtClean="0"/>
              <a:t>order</a:t>
            </a:r>
            <a:r>
              <a:rPr lang="fr-FR" b="1" i="1" dirty="0" smtClean="0"/>
              <a:t> by $l/prix</a:t>
            </a:r>
            <a:br>
              <a:rPr lang="fr-FR" b="1" i="1" dirty="0" smtClean="0"/>
            </a:br>
            <a:r>
              <a:rPr lang="fr-FR" b="1" i="1" dirty="0" smtClean="0"/>
              <a:t>return $l/prix</a:t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Donner les prix des livres supérieurs à 1000 et afficher les par ordre croissant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let $livre :=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 </a:t>
            </a:r>
            <a:br>
              <a:rPr lang="fr-FR" b="1" i="1" dirty="0" smtClean="0"/>
            </a:br>
            <a:r>
              <a:rPr lang="fr-FR" b="1" i="1" dirty="0" smtClean="0"/>
              <a:t> for $l in $livre</a:t>
            </a:r>
            <a:br>
              <a:rPr lang="fr-FR" b="1" i="1" dirty="0" smtClean="0"/>
            </a:br>
            <a:r>
              <a:rPr lang="fr-FR" b="1" i="1" dirty="0" smtClean="0"/>
              <a:t>return $l/prix</a:t>
            </a:r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Afficher les prix des livres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(</a:t>
            </a:r>
            <a:r>
              <a:rPr lang="fr-FR" dirty="0" err="1" smtClean="0"/>
              <a:t>xquery</a:t>
            </a:r>
            <a:r>
              <a:rPr lang="fr-FR" dirty="0" smtClean="0"/>
              <a:t> saxon)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24250"/>
            <a:ext cx="8229600" cy="2976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for $l in </a:t>
            </a:r>
            <a:r>
              <a:rPr lang="fr-FR" b="1" i="1" dirty="0" smtClean="0"/>
              <a:t>doc("bib.xml")/</a:t>
            </a:r>
            <a:r>
              <a:rPr lang="fr-FR" b="1" i="1" dirty="0" err="1" smtClean="0"/>
              <a:t>bibliotheque</a:t>
            </a:r>
            <a:r>
              <a:rPr lang="fr-FR" b="1" i="1" dirty="0" smtClean="0"/>
              <a:t>/livre </a:t>
            </a:r>
            <a:br>
              <a:rPr lang="fr-FR" b="1" i="1" dirty="0" smtClean="0"/>
            </a:br>
            <a:r>
              <a:rPr lang="fr-FR" b="1" i="1" dirty="0" err="1" smtClean="0"/>
              <a:t>where</a:t>
            </a:r>
            <a:r>
              <a:rPr lang="fr-FR" b="1" i="1" dirty="0" smtClean="0"/>
              <a:t> $l/prix = 1500</a:t>
            </a:r>
            <a:br>
              <a:rPr lang="fr-FR" b="1" i="1" dirty="0" smtClean="0"/>
            </a:br>
            <a:r>
              <a:rPr lang="fr-FR" b="1" i="1" dirty="0" smtClean="0"/>
              <a:t> return $l/auteur/nom</a:t>
            </a:r>
          </a:p>
          <a:p>
            <a:pPr>
              <a:buNone/>
            </a:pPr>
            <a:r>
              <a:rPr lang="fr-FR" b="1" i="1" dirty="0" smtClean="0"/>
              <a:t/>
            </a:r>
            <a:br>
              <a:rPr lang="fr-FR" b="1" i="1" dirty="0" smtClean="0"/>
            </a:br>
            <a:endParaRPr lang="fr-FR" b="1" i="1" dirty="0" smtClean="0"/>
          </a:p>
          <a:p>
            <a:pPr>
              <a:buNone/>
            </a:pPr>
            <a:endParaRPr lang="fr-FR" b="1" i="1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28596" y="1643050"/>
            <a:ext cx="8229600" cy="1185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noms des auteurs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le prix de leur livre est 500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637</Words>
  <PresentationFormat>Affichage à l'écran (4:3)</PresentationFormat>
  <Paragraphs>108</Paragraphs>
  <Slides>16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TP Xquery</vt:lpstr>
      <vt:lpstr>Diapositive 2</vt:lpstr>
      <vt:lpstr>Requêtes (xquery xpath 2.0 / saxon)</vt:lpstr>
      <vt:lpstr>Requêtes (xquery xpath 2.0)</vt:lpstr>
      <vt:lpstr>Requêtes (xquery xpath 2.0)</vt:lpstr>
      <vt:lpstr>Requêtes (xquery xpath 2.0) </vt:lpstr>
      <vt:lpstr>Requêtes (xquery saxon)</vt:lpstr>
      <vt:lpstr>Requêtes (xquery saxon)</vt:lpstr>
      <vt:lpstr>Requêtes (xquery saxon)</vt:lpstr>
      <vt:lpstr>Requêtes (xquery saxon)</vt:lpstr>
      <vt:lpstr>Requêtes (xquery saxon)</vt:lpstr>
      <vt:lpstr>Requêtes (xquery xpath 2.0)</vt:lpstr>
      <vt:lpstr>Requêtes (xquery xpath 2.0)</vt:lpstr>
      <vt:lpstr>Requêtes (xquery xpath 2.0)</vt:lpstr>
      <vt:lpstr>Requêtes (xquery saxon)</vt:lpstr>
      <vt:lpstr>Requêtes (xquery saxon)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Xquery</dc:title>
  <dc:creator>PC</dc:creator>
  <cp:lastModifiedBy>PC</cp:lastModifiedBy>
  <cp:revision>30</cp:revision>
  <dcterms:created xsi:type="dcterms:W3CDTF">2023-03-19T17:08:39Z</dcterms:created>
  <dcterms:modified xsi:type="dcterms:W3CDTF">2023-03-22T11:33:24Z</dcterms:modified>
</cp:coreProperties>
</file>