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CFDA6-E316-47FC-BF11-7DD5D4DD1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1DB026-B109-4519-967C-770A3273F6DC}">
      <dgm:prSet/>
      <dgm:spPr/>
      <dgm:t>
        <a:bodyPr/>
        <a:lstStyle/>
        <a:p>
          <a:pPr>
            <a:defRPr cap="all"/>
          </a:pPr>
          <a:r>
            <a:rPr lang="en-US" b="1" i="0" baseline="0"/>
            <a:t>Goal:</a:t>
          </a:r>
          <a:r>
            <a:rPr lang="en-US" b="0" i="0" baseline="0"/>
            <a:t> To develop an automated testing framework for end-to-end testing of a web application.</a:t>
          </a:r>
          <a:endParaRPr lang="en-US"/>
        </a:p>
      </dgm:t>
    </dgm:pt>
    <dgm:pt modelId="{0845B8F3-7373-4846-BCA6-3EA5545FA29B}" type="parTrans" cxnId="{CDB59F48-F9C4-49E6-959B-E31EF6F2350C}">
      <dgm:prSet/>
      <dgm:spPr/>
      <dgm:t>
        <a:bodyPr/>
        <a:lstStyle/>
        <a:p>
          <a:endParaRPr lang="en-US"/>
        </a:p>
      </dgm:t>
    </dgm:pt>
    <dgm:pt modelId="{491254B0-3EE1-4555-95A0-966E8ADE19C6}" type="sibTrans" cxnId="{CDB59F48-F9C4-49E6-959B-E31EF6F2350C}">
      <dgm:prSet/>
      <dgm:spPr/>
      <dgm:t>
        <a:bodyPr/>
        <a:lstStyle/>
        <a:p>
          <a:endParaRPr lang="en-US"/>
        </a:p>
      </dgm:t>
    </dgm:pt>
    <dgm:pt modelId="{68CA4F3B-A7D5-4640-9C8C-CDD12E1F4DAE}">
      <dgm:prSet/>
      <dgm:spPr/>
      <dgm:t>
        <a:bodyPr/>
        <a:lstStyle/>
        <a:p>
          <a:pPr>
            <a:defRPr cap="all"/>
          </a:pPr>
          <a:r>
            <a:rPr lang="en-US" b="1" i="0" baseline="0"/>
            <a:t>Main Features:</a:t>
          </a:r>
          <a:r>
            <a:rPr lang="en-US" b="0" i="0" baseline="0"/>
            <a:t> UI, Functional, Performance, API Testing.</a:t>
          </a:r>
          <a:endParaRPr lang="en-US"/>
        </a:p>
      </dgm:t>
    </dgm:pt>
    <dgm:pt modelId="{7E45EA8F-2038-4BFD-B524-6E67833DE4E8}" type="parTrans" cxnId="{8E141761-8C79-4EFD-A665-EAD55F7BE1B4}">
      <dgm:prSet/>
      <dgm:spPr/>
      <dgm:t>
        <a:bodyPr/>
        <a:lstStyle/>
        <a:p>
          <a:endParaRPr lang="en-US"/>
        </a:p>
      </dgm:t>
    </dgm:pt>
    <dgm:pt modelId="{71867CCC-437A-428A-8217-E7E06048C750}" type="sibTrans" cxnId="{8E141761-8C79-4EFD-A665-EAD55F7BE1B4}">
      <dgm:prSet/>
      <dgm:spPr/>
      <dgm:t>
        <a:bodyPr/>
        <a:lstStyle/>
        <a:p>
          <a:endParaRPr lang="en-US"/>
        </a:p>
      </dgm:t>
    </dgm:pt>
    <dgm:pt modelId="{3CD5DF3B-8A11-49A2-ADF6-6076B83923A6}">
      <dgm:prSet/>
      <dgm:spPr/>
      <dgm:t>
        <a:bodyPr/>
        <a:lstStyle/>
        <a:p>
          <a:pPr>
            <a:defRPr cap="all"/>
          </a:pPr>
          <a:r>
            <a:rPr lang="en-US" b="1" i="0" baseline="0"/>
            <a:t>Key Technologies Used:</a:t>
          </a:r>
          <a:r>
            <a:rPr lang="en-US" b="0" i="0" baseline="0"/>
            <a:t> Selenium, Postman, JMeter, TestNG, Jira, Maven, Jenkins, Git, GitHub.</a:t>
          </a:r>
          <a:endParaRPr lang="en-US"/>
        </a:p>
      </dgm:t>
    </dgm:pt>
    <dgm:pt modelId="{58103391-C92B-4321-B081-26EBD4421D71}" type="parTrans" cxnId="{635526AA-44DE-4E29-B1B2-1C2C6575281A}">
      <dgm:prSet/>
      <dgm:spPr/>
      <dgm:t>
        <a:bodyPr/>
        <a:lstStyle/>
        <a:p>
          <a:endParaRPr lang="en-US"/>
        </a:p>
      </dgm:t>
    </dgm:pt>
    <dgm:pt modelId="{21D4DEF0-FC8D-4D25-9453-34248AFFB55B}" type="sibTrans" cxnId="{635526AA-44DE-4E29-B1B2-1C2C6575281A}">
      <dgm:prSet/>
      <dgm:spPr/>
      <dgm:t>
        <a:bodyPr/>
        <a:lstStyle/>
        <a:p>
          <a:endParaRPr lang="en-US"/>
        </a:p>
      </dgm:t>
    </dgm:pt>
    <dgm:pt modelId="{7A92A973-1883-449E-8C90-A1D9361F735A}" type="pres">
      <dgm:prSet presAssocID="{FE4CFDA6-E316-47FC-BF11-7DD5D4DD1B62}" presName="root" presStyleCnt="0">
        <dgm:presLayoutVars>
          <dgm:dir/>
          <dgm:resizeHandles val="exact"/>
        </dgm:presLayoutVars>
      </dgm:prSet>
      <dgm:spPr/>
    </dgm:pt>
    <dgm:pt modelId="{482B474E-D672-46A3-9CD3-6FC2DE6BFB56}" type="pres">
      <dgm:prSet presAssocID="{951DB026-B109-4519-967C-770A3273F6DC}" presName="compNode" presStyleCnt="0"/>
      <dgm:spPr/>
    </dgm:pt>
    <dgm:pt modelId="{D8C6FB9B-8EE5-4D24-AC72-84A2C6594134}" type="pres">
      <dgm:prSet presAssocID="{951DB026-B109-4519-967C-770A3273F6DC}" presName="iconBgRect" presStyleLbl="bgShp" presStyleIdx="0" presStyleCnt="3"/>
      <dgm:spPr/>
    </dgm:pt>
    <dgm:pt modelId="{3F5E529E-DCC5-41B8-8F86-457F8C344083}" type="pres">
      <dgm:prSet presAssocID="{951DB026-B109-4519-967C-770A3273F6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0AC10D2-8A77-463C-8772-F8911ECB6CA4}" type="pres">
      <dgm:prSet presAssocID="{951DB026-B109-4519-967C-770A3273F6DC}" presName="spaceRect" presStyleCnt="0"/>
      <dgm:spPr/>
    </dgm:pt>
    <dgm:pt modelId="{13CE7CE3-34D8-4DCE-8910-6A7E39819A29}" type="pres">
      <dgm:prSet presAssocID="{951DB026-B109-4519-967C-770A3273F6DC}" presName="textRect" presStyleLbl="revTx" presStyleIdx="0" presStyleCnt="3">
        <dgm:presLayoutVars>
          <dgm:chMax val="1"/>
          <dgm:chPref val="1"/>
        </dgm:presLayoutVars>
      </dgm:prSet>
      <dgm:spPr/>
    </dgm:pt>
    <dgm:pt modelId="{75102F15-88F0-4577-AA2F-A4B447040206}" type="pres">
      <dgm:prSet presAssocID="{491254B0-3EE1-4555-95A0-966E8ADE19C6}" presName="sibTrans" presStyleCnt="0"/>
      <dgm:spPr/>
    </dgm:pt>
    <dgm:pt modelId="{F756C9AA-7B38-4ACE-932E-A8A232C2375F}" type="pres">
      <dgm:prSet presAssocID="{68CA4F3B-A7D5-4640-9C8C-CDD12E1F4DAE}" presName="compNode" presStyleCnt="0"/>
      <dgm:spPr/>
    </dgm:pt>
    <dgm:pt modelId="{38B4E746-311E-420B-84F9-B4BFEE9EEB60}" type="pres">
      <dgm:prSet presAssocID="{68CA4F3B-A7D5-4640-9C8C-CDD12E1F4DAE}" presName="iconBgRect" presStyleLbl="bgShp" presStyleIdx="1" presStyleCnt="3"/>
      <dgm:spPr/>
    </dgm:pt>
    <dgm:pt modelId="{78098B0B-5E76-48E2-A17F-7854E76FE9B7}" type="pres">
      <dgm:prSet presAssocID="{68CA4F3B-A7D5-4640-9C8C-CDD12E1F4D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1DEEE85-F77E-4C72-BEE8-15E5FCF72C05}" type="pres">
      <dgm:prSet presAssocID="{68CA4F3B-A7D5-4640-9C8C-CDD12E1F4DAE}" presName="spaceRect" presStyleCnt="0"/>
      <dgm:spPr/>
    </dgm:pt>
    <dgm:pt modelId="{318EA4E8-4531-4B3A-ACDE-D6F252A2AD98}" type="pres">
      <dgm:prSet presAssocID="{68CA4F3B-A7D5-4640-9C8C-CDD12E1F4DAE}" presName="textRect" presStyleLbl="revTx" presStyleIdx="1" presStyleCnt="3">
        <dgm:presLayoutVars>
          <dgm:chMax val="1"/>
          <dgm:chPref val="1"/>
        </dgm:presLayoutVars>
      </dgm:prSet>
      <dgm:spPr/>
    </dgm:pt>
    <dgm:pt modelId="{F00222EB-5A54-45E1-A67C-2734155B80A1}" type="pres">
      <dgm:prSet presAssocID="{71867CCC-437A-428A-8217-E7E06048C750}" presName="sibTrans" presStyleCnt="0"/>
      <dgm:spPr/>
    </dgm:pt>
    <dgm:pt modelId="{3599EDDA-9887-4910-A342-92E40CCF40BB}" type="pres">
      <dgm:prSet presAssocID="{3CD5DF3B-8A11-49A2-ADF6-6076B83923A6}" presName="compNode" presStyleCnt="0"/>
      <dgm:spPr/>
    </dgm:pt>
    <dgm:pt modelId="{EBF51093-5D16-4E18-8D87-396058E1DA71}" type="pres">
      <dgm:prSet presAssocID="{3CD5DF3B-8A11-49A2-ADF6-6076B83923A6}" presName="iconBgRect" presStyleLbl="bgShp" presStyleIdx="2" presStyleCnt="3"/>
      <dgm:spPr/>
    </dgm:pt>
    <dgm:pt modelId="{95E25367-721C-42E4-9CD8-5E621EDD8C01}" type="pres">
      <dgm:prSet presAssocID="{3CD5DF3B-8A11-49A2-ADF6-6076B83923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93F85F-B8EB-4104-905E-086586D8CCBD}" type="pres">
      <dgm:prSet presAssocID="{3CD5DF3B-8A11-49A2-ADF6-6076B83923A6}" presName="spaceRect" presStyleCnt="0"/>
      <dgm:spPr/>
    </dgm:pt>
    <dgm:pt modelId="{BD2798CE-15F1-4EEC-BB94-056A8CB85B0C}" type="pres">
      <dgm:prSet presAssocID="{3CD5DF3B-8A11-49A2-ADF6-6076B83923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141761-8C79-4EFD-A665-EAD55F7BE1B4}" srcId="{FE4CFDA6-E316-47FC-BF11-7DD5D4DD1B62}" destId="{68CA4F3B-A7D5-4640-9C8C-CDD12E1F4DAE}" srcOrd="1" destOrd="0" parTransId="{7E45EA8F-2038-4BFD-B524-6E67833DE4E8}" sibTransId="{71867CCC-437A-428A-8217-E7E06048C750}"/>
    <dgm:cxn modelId="{5809CA62-9F46-4B3E-AA2F-A023099D912B}" type="presOf" srcId="{68CA4F3B-A7D5-4640-9C8C-CDD12E1F4DAE}" destId="{318EA4E8-4531-4B3A-ACDE-D6F252A2AD98}" srcOrd="0" destOrd="0" presId="urn:microsoft.com/office/officeart/2018/5/layout/IconCircleLabelList"/>
    <dgm:cxn modelId="{B9973165-E931-4B7E-A7B3-83A0BDE44C97}" type="presOf" srcId="{FE4CFDA6-E316-47FC-BF11-7DD5D4DD1B62}" destId="{7A92A973-1883-449E-8C90-A1D9361F735A}" srcOrd="0" destOrd="0" presId="urn:microsoft.com/office/officeart/2018/5/layout/IconCircleLabelList"/>
    <dgm:cxn modelId="{CDB59F48-F9C4-49E6-959B-E31EF6F2350C}" srcId="{FE4CFDA6-E316-47FC-BF11-7DD5D4DD1B62}" destId="{951DB026-B109-4519-967C-770A3273F6DC}" srcOrd="0" destOrd="0" parTransId="{0845B8F3-7373-4846-BCA6-3EA5545FA29B}" sibTransId="{491254B0-3EE1-4555-95A0-966E8ADE19C6}"/>
    <dgm:cxn modelId="{635526AA-44DE-4E29-B1B2-1C2C6575281A}" srcId="{FE4CFDA6-E316-47FC-BF11-7DD5D4DD1B62}" destId="{3CD5DF3B-8A11-49A2-ADF6-6076B83923A6}" srcOrd="2" destOrd="0" parTransId="{58103391-C92B-4321-B081-26EBD4421D71}" sibTransId="{21D4DEF0-FC8D-4D25-9453-34248AFFB55B}"/>
    <dgm:cxn modelId="{2F42BDBB-628E-4E46-8B9A-DD0B8C06BBCD}" type="presOf" srcId="{951DB026-B109-4519-967C-770A3273F6DC}" destId="{13CE7CE3-34D8-4DCE-8910-6A7E39819A29}" srcOrd="0" destOrd="0" presId="urn:microsoft.com/office/officeart/2018/5/layout/IconCircleLabelList"/>
    <dgm:cxn modelId="{C166DAFA-183D-43CC-973D-1375ECB685B4}" type="presOf" srcId="{3CD5DF3B-8A11-49A2-ADF6-6076B83923A6}" destId="{BD2798CE-15F1-4EEC-BB94-056A8CB85B0C}" srcOrd="0" destOrd="0" presId="urn:microsoft.com/office/officeart/2018/5/layout/IconCircleLabelList"/>
    <dgm:cxn modelId="{F674CCA3-515D-4EB9-B36C-EF9FB4BC66AB}" type="presParOf" srcId="{7A92A973-1883-449E-8C90-A1D9361F735A}" destId="{482B474E-D672-46A3-9CD3-6FC2DE6BFB56}" srcOrd="0" destOrd="0" presId="urn:microsoft.com/office/officeart/2018/5/layout/IconCircleLabelList"/>
    <dgm:cxn modelId="{2DCC4023-AE57-4338-B6ED-2DF2E4EC1F3A}" type="presParOf" srcId="{482B474E-D672-46A3-9CD3-6FC2DE6BFB56}" destId="{D8C6FB9B-8EE5-4D24-AC72-84A2C6594134}" srcOrd="0" destOrd="0" presId="urn:microsoft.com/office/officeart/2018/5/layout/IconCircleLabelList"/>
    <dgm:cxn modelId="{99F77468-F5B8-4688-B8D5-F43DDF788982}" type="presParOf" srcId="{482B474E-D672-46A3-9CD3-6FC2DE6BFB56}" destId="{3F5E529E-DCC5-41B8-8F86-457F8C344083}" srcOrd="1" destOrd="0" presId="urn:microsoft.com/office/officeart/2018/5/layout/IconCircleLabelList"/>
    <dgm:cxn modelId="{C508FE0A-F8A1-4A74-B0BE-23CC6A386011}" type="presParOf" srcId="{482B474E-D672-46A3-9CD3-6FC2DE6BFB56}" destId="{C0AC10D2-8A77-463C-8772-F8911ECB6CA4}" srcOrd="2" destOrd="0" presId="urn:microsoft.com/office/officeart/2018/5/layout/IconCircleLabelList"/>
    <dgm:cxn modelId="{026E5E43-F10F-4A3C-BE7C-9D5EAB506853}" type="presParOf" srcId="{482B474E-D672-46A3-9CD3-6FC2DE6BFB56}" destId="{13CE7CE3-34D8-4DCE-8910-6A7E39819A29}" srcOrd="3" destOrd="0" presId="urn:microsoft.com/office/officeart/2018/5/layout/IconCircleLabelList"/>
    <dgm:cxn modelId="{2F610077-F3FB-4772-BB9E-3009CCDCB65B}" type="presParOf" srcId="{7A92A973-1883-449E-8C90-A1D9361F735A}" destId="{75102F15-88F0-4577-AA2F-A4B447040206}" srcOrd="1" destOrd="0" presId="urn:microsoft.com/office/officeart/2018/5/layout/IconCircleLabelList"/>
    <dgm:cxn modelId="{E0B50D6D-12F5-41F1-A6FD-17EAF6D46E0F}" type="presParOf" srcId="{7A92A973-1883-449E-8C90-A1D9361F735A}" destId="{F756C9AA-7B38-4ACE-932E-A8A232C2375F}" srcOrd="2" destOrd="0" presId="urn:microsoft.com/office/officeart/2018/5/layout/IconCircleLabelList"/>
    <dgm:cxn modelId="{5E6C631E-21B8-4C2E-88CA-EC6FB22BD478}" type="presParOf" srcId="{F756C9AA-7B38-4ACE-932E-A8A232C2375F}" destId="{38B4E746-311E-420B-84F9-B4BFEE9EEB60}" srcOrd="0" destOrd="0" presId="urn:microsoft.com/office/officeart/2018/5/layout/IconCircleLabelList"/>
    <dgm:cxn modelId="{8C2C3149-7BC4-4747-B653-A3A1657D16DC}" type="presParOf" srcId="{F756C9AA-7B38-4ACE-932E-A8A232C2375F}" destId="{78098B0B-5E76-48E2-A17F-7854E76FE9B7}" srcOrd="1" destOrd="0" presId="urn:microsoft.com/office/officeart/2018/5/layout/IconCircleLabelList"/>
    <dgm:cxn modelId="{6F41DF61-21FE-4BC5-B608-ACDBA0892147}" type="presParOf" srcId="{F756C9AA-7B38-4ACE-932E-A8A232C2375F}" destId="{41DEEE85-F77E-4C72-BEE8-15E5FCF72C05}" srcOrd="2" destOrd="0" presId="urn:microsoft.com/office/officeart/2018/5/layout/IconCircleLabelList"/>
    <dgm:cxn modelId="{4CEC4A55-35E4-40F7-8234-84308939FA69}" type="presParOf" srcId="{F756C9AA-7B38-4ACE-932E-A8A232C2375F}" destId="{318EA4E8-4531-4B3A-ACDE-D6F252A2AD98}" srcOrd="3" destOrd="0" presId="urn:microsoft.com/office/officeart/2018/5/layout/IconCircleLabelList"/>
    <dgm:cxn modelId="{B8A7B1B1-29FB-48F1-8994-8BF37BD25C14}" type="presParOf" srcId="{7A92A973-1883-449E-8C90-A1D9361F735A}" destId="{F00222EB-5A54-45E1-A67C-2734155B80A1}" srcOrd="3" destOrd="0" presId="urn:microsoft.com/office/officeart/2018/5/layout/IconCircleLabelList"/>
    <dgm:cxn modelId="{D96C0A46-A9A1-4667-8115-CC1126A249B1}" type="presParOf" srcId="{7A92A973-1883-449E-8C90-A1D9361F735A}" destId="{3599EDDA-9887-4910-A342-92E40CCF40BB}" srcOrd="4" destOrd="0" presId="urn:microsoft.com/office/officeart/2018/5/layout/IconCircleLabelList"/>
    <dgm:cxn modelId="{A40AF601-051F-42B9-B0D6-9E509B5F6FF9}" type="presParOf" srcId="{3599EDDA-9887-4910-A342-92E40CCF40BB}" destId="{EBF51093-5D16-4E18-8D87-396058E1DA71}" srcOrd="0" destOrd="0" presId="urn:microsoft.com/office/officeart/2018/5/layout/IconCircleLabelList"/>
    <dgm:cxn modelId="{74E30AF6-7690-49E1-8CCE-8E332D775818}" type="presParOf" srcId="{3599EDDA-9887-4910-A342-92E40CCF40BB}" destId="{95E25367-721C-42E4-9CD8-5E621EDD8C01}" srcOrd="1" destOrd="0" presId="urn:microsoft.com/office/officeart/2018/5/layout/IconCircleLabelList"/>
    <dgm:cxn modelId="{79D7D514-ACBF-46F2-8808-86FC021B629D}" type="presParOf" srcId="{3599EDDA-9887-4910-A342-92E40CCF40BB}" destId="{EF93F85F-B8EB-4104-905E-086586D8CCBD}" srcOrd="2" destOrd="0" presId="urn:microsoft.com/office/officeart/2018/5/layout/IconCircleLabelList"/>
    <dgm:cxn modelId="{6B8B461A-3118-4157-B186-17DE53D97B46}" type="presParOf" srcId="{3599EDDA-9887-4910-A342-92E40CCF40BB}" destId="{BD2798CE-15F1-4EEC-BB94-056A8CB85B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B1167A-7562-4529-B6A5-BD60BC14489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3D0815-920B-430C-AA18-15A27F91F530}">
      <dgm:prSet/>
      <dgm:spPr/>
      <dgm:t>
        <a:bodyPr/>
        <a:lstStyle/>
        <a:p>
          <a:r>
            <a:rPr lang="en-US" b="1"/>
            <a:t>Focus Areas:</a:t>
          </a:r>
          <a:endParaRPr lang="en-US"/>
        </a:p>
      </dgm:t>
    </dgm:pt>
    <dgm:pt modelId="{51952B65-A499-47C6-A1FA-89E8B1DD9BD2}" type="parTrans" cxnId="{57627441-8C7B-4036-B707-363FFEA200DE}">
      <dgm:prSet/>
      <dgm:spPr/>
      <dgm:t>
        <a:bodyPr/>
        <a:lstStyle/>
        <a:p>
          <a:endParaRPr lang="en-US"/>
        </a:p>
      </dgm:t>
    </dgm:pt>
    <dgm:pt modelId="{D047F48A-5A83-422F-B358-1156C83FEB85}" type="sibTrans" cxnId="{57627441-8C7B-4036-B707-363FFEA200DE}">
      <dgm:prSet/>
      <dgm:spPr/>
      <dgm:t>
        <a:bodyPr/>
        <a:lstStyle/>
        <a:p>
          <a:endParaRPr lang="en-US"/>
        </a:p>
      </dgm:t>
    </dgm:pt>
    <dgm:pt modelId="{E060D012-7A99-40F8-A69C-ECF46967BDED}">
      <dgm:prSet/>
      <dgm:spPr/>
      <dgm:t>
        <a:bodyPr/>
        <a:lstStyle/>
        <a:p>
          <a:r>
            <a:rPr lang="en-US" b="1"/>
            <a:t>SQL Injection:</a:t>
          </a:r>
          <a:r>
            <a:rPr lang="en-US"/>
            <a:t> Check if malicious queries can compromise the system.</a:t>
          </a:r>
        </a:p>
      </dgm:t>
    </dgm:pt>
    <dgm:pt modelId="{318FC1F6-4266-4531-A74E-7B7FE3703327}" type="parTrans" cxnId="{159AFC0D-04F0-4ADE-8A98-4ADA52995349}">
      <dgm:prSet/>
      <dgm:spPr/>
      <dgm:t>
        <a:bodyPr/>
        <a:lstStyle/>
        <a:p>
          <a:endParaRPr lang="en-US"/>
        </a:p>
      </dgm:t>
    </dgm:pt>
    <dgm:pt modelId="{B6F7C234-2E06-47E5-869B-EF7404E88BC4}" type="sibTrans" cxnId="{159AFC0D-04F0-4ADE-8A98-4ADA52995349}">
      <dgm:prSet/>
      <dgm:spPr/>
      <dgm:t>
        <a:bodyPr/>
        <a:lstStyle/>
        <a:p>
          <a:endParaRPr lang="en-US"/>
        </a:p>
      </dgm:t>
    </dgm:pt>
    <dgm:pt modelId="{06DB1AE0-FAEC-4604-B0DF-DAFE8DDFFF09}">
      <dgm:prSet/>
      <dgm:spPr/>
      <dgm:t>
        <a:bodyPr/>
        <a:lstStyle/>
        <a:p>
          <a:r>
            <a:rPr lang="en-US" b="1"/>
            <a:t>Cross-Site Scripting (XSS):</a:t>
          </a:r>
          <a:r>
            <a:rPr lang="en-US"/>
            <a:t> Ensure data input is sanitized.</a:t>
          </a:r>
        </a:p>
      </dgm:t>
    </dgm:pt>
    <dgm:pt modelId="{B27D6E6C-318C-49EE-A576-86D029389627}" type="parTrans" cxnId="{23F46385-D33C-4B69-966D-DF23FE4A86D2}">
      <dgm:prSet/>
      <dgm:spPr/>
      <dgm:t>
        <a:bodyPr/>
        <a:lstStyle/>
        <a:p>
          <a:endParaRPr lang="en-US"/>
        </a:p>
      </dgm:t>
    </dgm:pt>
    <dgm:pt modelId="{45394D81-F8EF-4138-8BB1-E2404DDC85CF}" type="sibTrans" cxnId="{23F46385-D33C-4B69-966D-DF23FE4A86D2}">
      <dgm:prSet/>
      <dgm:spPr/>
      <dgm:t>
        <a:bodyPr/>
        <a:lstStyle/>
        <a:p>
          <a:endParaRPr lang="en-US"/>
        </a:p>
      </dgm:t>
    </dgm:pt>
    <dgm:pt modelId="{5139FDD4-DA53-49E6-A24D-F7BE49CA0961}">
      <dgm:prSet/>
      <dgm:spPr/>
      <dgm:t>
        <a:bodyPr/>
        <a:lstStyle/>
        <a:p>
          <a:r>
            <a:rPr lang="en-US" b="1"/>
            <a:t>API Security:</a:t>
          </a:r>
          <a:r>
            <a:rPr lang="en-US"/>
            <a:t> Verify the protection of APIs from attacks.</a:t>
          </a:r>
        </a:p>
      </dgm:t>
    </dgm:pt>
    <dgm:pt modelId="{3D933C65-82EF-4623-9B86-B03FDDFBF9DC}" type="parTrans" cxnId="{D9984AC2-EF8B-4388-9074-D92A10AEDEF9}">
      <dgm:prSet/>
      <dgm:spPr/>
      <dgm:t>
        <a:bodyPr/>
        <a:lstStyle/>
        <a:p>
          <a:endParaRPr lang="en-US"/>
        </a:p>
      </dgm:t>
    </dgm:pt>
    <dgm:pt modelId="{A13BB87F-1575-467C-BD64-D3072D696782}" type="sibTrans" cxnId="{D9984AC2-EF8B-4388-9074-D92A10AEDEF9}">
      <dgm:prSet/>
      <dgm:spPr/>
      <dgm:t>
        <a:bodyPr/>
        <a:lstStyle/>
        <a:p>
          <a:endParaRPr lang="en-US"/>
        </a:p>
      </dgm:t>
    </dgm:pt>
    <dgm:pt modelId="{73A08423-2935-4327-955B-669FD29FAE54}">
      <dgm:prSet/>
      <dgm:spPr/>
      <dgm:t>
        <a:bodyPr/>
        <a:lstStyle/>
        <a:p>
          <a:r>
            <a:rPr lang="en-US" b="1" dirty="0"/>
            <a:t>Tools Used:</a:t>
          </a:r>
          <a:endParaRPr lang="en-US" dirty="0"/>
        </a:p>
      </dgm:t>
    </dgm:pt>
    <dgm:pt modelId="{A4DA445C-7D39-476C-B19B-2EF9AE3B11D5}" type="parTrans" cxnId="{B6799E5B-74E7-4EA9-AFF7-E31C5379E113}">
      <dgm:prSet/>
      <dgm:spPr/>
      <dgm:t>
        <a:bodyPr/>
        <a:lstStyle/>
        <a:p>
          <a:endParaRPr lang="en-US"/>
        </a:p>
      </dgm:t>
    </dgm:pt>
    <dgm:pt modelId="{704D4A75-C4A7-4319-81D2-3E1D827359C8}" type="sibTrans" cxnId="{B6799E5B-74E7-4EA9-AFF7-E31C5379E113}">
      <dgm:prSet/>
      <dgm:spPr/>
      <dgm:t>
        <a:bodyPr/>
        <a:lstStyle/>
        <a:p>
          <a:endParaRPr lang="en-US"/>
        </a:p>
      </dgm:t>
    </dgm:pt>
    <dgm:pt modelId="{45089C54-30FF-48AF-B7C9-4BC4310CA7F0}">
      <dgm:prSet/>
      <dgm:spPr/>
      <dgm:t>
        <a:bodyPr/>
        <a:lstStyle/>
        <a:p>
          <a:r>
            <a:rPr lang="en-US" b="1" dirty="0"/>
            <a:t>Postman &amp; Selenium </a:t>
          </a:r>
          <a:r>
            <a:rPr lang="en-US" b="1" dirty="0" err="1"/>
            <a:t>Webdriver</a:t>
          </a:r>
          <a:r>
            <a:rPr lang="en-US" b="1" dirty="0"/>
            <a:t>.</a:t>
          </a:r>
        </a:p>
      </dgm:t>
    </dgm:pt>
    <dgm:pt modelId="{0AFCD5A5-581C-4736-A54F-BDF3869B8250}" type="parTrans" cxnId="{09A53DCA-5CFA-4591-994A-8FE1DC761A8A}">
      <dgm:prSet/>
      <dgm:spPr/>
      <dgm:t>
        <a:bodyPr/>
        <a:lstStyle/>
        <a:p>
          <a:endParaRPr lang="en-US"/>
        </a:p>
      </dgm:t>
    </dgm:pt>
    <dgm:pt modelId="{FF411F18-9155-40FA-912B-263063365732}" type="sibTrans" cxnId="{09A53DCA-5CFA-4591-994A-8FE1DC761A8A}">
      <dgm:prSet/>
      <dgm:spPr/>
      <dgm:t>
        <a:bodyPr/>
        <a:lstStyle/>
        <a:p>
          <a:endParaRPr lang="en-US"/>
        </a:p>
      </dgm:t>
    </dgm:pt>
    <dgm:pt modelId="{9D4559C5-2F63-45C6-B743-E55673A065D2}" type="pres">
      <dgm:prSet presAssocID="{FFB1167A-7562-4529-B6A5-BD60BC144893}" presName="Name0" presStyleCnt="0">
        <dgm:presLayoutVars>
          <dgm:dir/>
          <dgm:animLvl val="lvl"/>
          <dgm:resizeHandles val="exact"/>
        </dgm:presLayoutVars>
      </dgm:prSet>
      <dgm:spPr/>
    </dgm:pt>
    <dgm:pt modelId="{D05C5D6D-9EEE-47EB-99CD-8217A5513908}" type="pres">
      <dgm:prSet presAssocID="{7A3D0815-920B-430C-AA18-15A27F91F530}" presName="composite" presStyleCnt="0"/>
      <dgm:spPr/>
    </dgm:pt>
    <dgm:pt modelId="{EFA7C15B-37B3-4A24-A531-F2BE98985346}" type="pres">
      <dgm:prSet presAssocID="{7A3D0815-920B-430C-AA18-15A27F91F530}" presName="parTx" presStyleLbl="alignNode1" presStyleIdx="0" presStyleCnt="2">
        <dgm:presLayoutVars>
          <dgm:chMax val="0"/>
          <dgm:chPref val="0"/>
        </dgm:presLayoutVars>
      </dgm:prSet>
      <dgm:spPr/>
    </dgm:pt>
    <dgm:pt modelId="{77C7D688-AA28-4451-AEFD-4691747BE74A}" type="pres">
      <dgm:prSet presAssocID="{7A3D0815-920B-430C-AA18-15A27F91F530}" presName="desTx" presStyleLbl="alignAccFollowNode1" presStyleIdx="0" presStyleCnt="2">
        <dgm:presLayoutVars/>
      </dgm:prSet>
      <dgm:spPr/>
    </dgm:pt>
    <dgm:pt modelId="{009E72B2-0543-40ED-9EB2-F0D8F18D1A93}" type="pres">
      <dgm:prSet presAssocID="{D047F48A-5A83-422F-B358-1156C83FEB85}" presName="space" presStyleCnt="0"/>
      <dgm:spPr/>
    </dgm:pt>
    <dgm:pt modelId="{60BACDF5-7E49-442D-9398-CB04603F810B}" type="pres">
      <dgm:prSet presAssocID="{73A08423-2935-4327-955B-669FD29FAE54}" presName="composite" presStyleCnt="0"/>
      <dgm:spPr/>
    </dgm:pt>
    <dgm:pt modelId="{F552F90C-50CC-4674-9F4F-632C55CDB2F5}" type="pres">
      <dgm:prSet presAssocID="{73A08423-2935-4327-955B-669FD29FAE54}" presName="parTx" presStyleLbl="alignNode1" presStyleIdx="1" presStyleCnt="2">
        <dgm:presLayoutVars>
          <dgm:chMax val="0"/>
          <dgm:chPref val="0"/>
        </dgm:presLayoutVars>
      </dgm:prSet>
      <dgm:spPr/>
    </dgm:pt>
    <dgm:pt modelId="{3B8760D2-CEF1-4575-B927-07B068C47D34}" type="pres">
      <dgm:prSet presAssocID="{73A08423-2935-4327-955B-669FD29FAE54}" presName="desTx" presStyleLbl="alignAccFollowNode1" presStyleIdx="1" presStyleCnt="2">
        <dgm:presLayoutVars/>
      </dgm:prSet>
      <dgm:spPr/>
    </dgm:pt>
  </dgm:ptLst>
  <dgm:cxnLst>
    <dgm:cxn modelId="{11938D00-3BBA-48F1-9907-9BD7B89CAF5A}" type="presOf" srcId="{7A3D0815-920B-430C-AA18-15A27F91F530}" destId="{EFA7C15B-37B3-4A24-A531-F2BE98985346}" srcOrd="0" destOrd="0" presId="urn:microsoft.com/office/officeart/2016/7/layout/HorizontalActionList"/>
    <dgm:cxn modelId="{159AFC0D-04F0-4ADE-8A98-4ADA52995349}" srcId="{7A3D0815-920B-430C-AA18-15A27F91F530}" destId="{E060D012-7A99-40F8-A69C-ECF46967BDED}" srcOrd="0" destOrd="0" parTransId="{318FC1F6-4266-4531-A74E-7B7FE3703327}" sibTransId="{B6F7C234-2E06-47E5-869B-EF7404E88BC4}"/>
    <dgm:cxn modelId="{BBC4FF3D-B217-4752-97CB-E1267CCD65A6}" type="presOf" srcId="{45089C54-30FF-48AF-B7C9-4BC4310CA7F0}" destId="{3B8760D2-CEF1-4575-B927-07B068C47D34}" srcOrd="0" destOrd="0" presId="urn:microsoft.com/office/officeart/2016/7/layout/HorizontalActionList"/>
    <dgm:cxn modelId="{B6799E5B-74E7-4EA9-AFF7-E31C5379E113}" srcId="{FFB1167A-7562-4529-B6A5-BD60BC144893}" destId="{73A08423-2935-4327-955B-669FD29FAE54}" srcOrd="1" destOrd="0" parTransId="{A4DA445C-7D39-476C-B19B-2EF9AE3B11D5}" sibTransId="{704D4A75-C4A7-4319-81D2-3E1D827359C8}"/>
    <dgm:cxn modelId="{57627441-8C7B-4036-B707-363FFEA200DE}" srcId="{FFB1167A-7562-4529-B6A5-BD60BC144893}" destId="{7A3D0815-920B-430C-AA18-15A27F91F530}" srcOrd="0" destOrd="0" parTransId="{51952B65-A499-47C6-A1FA-89E8B1DD9BD2}" sibTransId="{D047F48A-5A83-422F-B358-1156C83FEB85}"/>
    <dgm:cxn modelId="{23F46385-D33C-4B69-966D-DF23FE4A86D2}" srcId="{7A3D0815-920B-430C-AA18-15A27F91F530}" destId="{06DB1AE0-FAEC-4604-B0DF-DAFE8DDFFF09}" srcOrd="1" destOrd="0" parTransId="{B27D6E6C-318C-49EE-A576-86D029389627}" sibTransId="{45394D81-F8EF-4138-8BB1-E2404DDC85CF}"/>
    <dgm:cxn modelId="{90C759AB-500A-45D8-8F5D-3979AEA2B940}" type="presOf" srcId="{5139FDD4-DA53-49E6-A24D-F7BE49CA0961}" destId="{77C7D688-AA28-4451-AEFD-4691747BE74A}" srcOrd="0" destOrd="2" presId="urn:microsoft.com/office/officeart/2016/7/layout/HorizontalActionList"/>
    <dgm:cxn modelId="{D9984AC2-EF8B-4388-9074-D92A10AEDEF9}" srcId="{7A3D0815-920B-430C-AA18-15A27F91F530}" destId="{5139FDD4-DA53-49E6-A24D-F7BE49CA0961}" srcOrd="2" destOrd="0" parTransId="{3D933C65-82EF-4623-9B86-B03FDDFBF9DC}" sibTransId="{A13BB87F-1575-467C-BD64-D3072D696782}"/>
    <dgm:cxn modelId="{09A53DCA-5CFA-4591-994A-8FE1DC761A8A}" srcId="{73A08423-2935-4327-955B-669FD29FAE54}" destId="{45089C54-30FF-48AF-B7C9-4BC4310CA7F0}" srcOrd="0" destOrd="0" parTransId="{0AFCD5A5-581C-4736-A54F-BDF3869B8250}" sibTransId="{FF411F18-9155-40FA-912B-263063365732}"/>
    <dgm:cxn modelId="{AF9476D0-3AAA-4AB7-A4B1-FC685B70CDF7}" type="presOf" srcId="{FFB1167A-7562-4529-B6A5-BD60BC144893}" destId="{9D4559C5-2F63-45C6-B743-E55673A065D2}" srcOrd="0" destOrd="0" presId="urn:microsoft.com/office/officeart/2016/7/layout/HorizontalActionList"/>
    <dgm:cxn modelId="{AE3E55D9-706F-4532-B35A-FF044867A254}" type="presOf" srcId="{06DB1AE0-FAEC-4604-B0DF-DAFE8DDFFF09}" destId="{77C7D688-AA28-4451-AEFD-4691747BE74A}" srcOrd="0" destOrd="1" presId="urn:microsoft.com/office/officeart/2016/7/layout/HorizontalActionList"/>
    <dgm:cxn modelId="{0C0E5EDC-D237-4199-B1CE-4F957AB9FC1E}" type="presOf" srcId="{73A08423-2935-4327-955B-669FD29FAE54}" destId="{F552F90C-50CC-4674-9F4F-632C55CDB2F5}" srcOrd="0" destOrd="0" presId="urn:microsoft.com/office/officeart/2016/7/layout/HorizontalActionList"/>
    <dgm:cxn modelId="{C288E1E9-D9CE-4781-8E07-3B33AE0A91A1}" type="presOf" srcId="{E060D012-7A99-40F8-A69C-ECF46967BDED}" destId="{77C7D688-AA28-4451-AEFD-4691747BE74A}" srcOrd="0" destOrd="0" presId="urn:microsoft.com/office/officeart/2016/7/layout/HorizontalActionList"/>
    <dgm:cxn modelId="{FC897518-68AF-408E-BE3D-2FAAC198698B}" type="presParOf" srcId="{9D4559C5-2F63-45C6-B743-E55673A065D2}" destId="{D05C5D6D-9EEE-47EB-99CD-8217A5513908}" srcOrd="0" destOrd="0" presId="urn:microsoft.com/office/officeart/2016/7/layout/HorizontalActionList"/>
    <dgm:cxn modelId="{4D45E3C2-8D59-4B4C-ADF0-21AED32A4D6D}" type="presParOf" srcId="{D05C5D6D-9EEE-47EB-99CD-8217A5513908}" destId="{EFA7C15B-37B3-4A24-A531-F2BE98985346}" srcOrd="0" destOrd="0" presId="urn:microsoft.com/office/officeart/2016/7/layout/HorizontalActionList"/>
    <dgm:cxn modelId="{B0310B5F-7FF9-4440-9D35-36AFC6B55DC5}" type="presParOf" srcId="{D05C5D6D-9EEE-47EB-99CD-8217A5513908}" destId="{77C7D688-AA28-4451-AEFD-4691747BE74A}" srcOrd="1" destOrd="0" presId="urn:microsoft.com/office/officeart/2016/7/layout/HorizontalActionList"/>
    <dgm:cxn modelId="{115E1C23-1B45-4E08-B336-B068715AB0B5}" type="presParOf" srcId="{9D4559C5-2F63-45C6-B743-E55673A065D2}" destId="{009E72B2-0543-40ED-9EB2-F0D8F18D1A93}" srcOrd="1" destOrd="0" presId="urn:microsoft.com/office/officeart/2016/7/layout/HorizontalActionList"/>
    <dgm:cxn modelId="{4FB18D05-AC09-4A88-A6E0-AE1E3E839B97}" type="presParOf" srcId="{9D4559C5-2F63-45C6-B743-E55673A065D2}" destId="{60BACDF5-7E49-442D-9398-CB04603F810B}" srcOrd="2" destOrd="0" presId="urn:microsoft.com/office/officeart/2016/7/layout/HorizontalActionList"/>
    <dgm:cxn modelId="{A7B18CF4-5E77-4A6B-84A3-4B97D49DE6FF}" type="presParOf" srcId="{60BACDF5-7E49-442D-9398-CB04603F810B}" destId="{F552F90C-50CC-4674-9F4F-632C55CDB2F5}" srcOrd="0" destOrd="0" presId="urn:microsoft.com/office/officeart/2016/7/layout/HorizontalActionList"/>
    <dgm:cxn modelId="{C9F79F67-43D9-4565-B688-7C9A62FACDC9}" type="presParOf" srcId="{60BACDF5-7E49-442D-9398-CB04603F810B}" destId="{3B8760D2-CEF1-4575-B927-07B068C47D3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859498-08C1-410F-927F-4D22AEC2FDA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65E39F-1D0A-489A-B9BD-9112305249EE}">
      <dgm:prSet/>
      <dgm:spPr/>
      <dgm:t>
        <a:bodyPr/>
        <a:lstStyle/>
        <a:p>
          <a:r>
            <a:rPr lang="en-US" b="1"/>
            <a:t>Focus Areas:</a:t>
          </a:r>
          <a:endParaRPr lang="en-US"/>
        </a:p>
      </dgm:t>
    </dgm:pt>
    <dgm:pt modelId="{0B7A3F77-9CFE-40ED-AAFE-D7EAE1D98118}" type="parTrans" cxnId="{0419D74A-9EEB-4372-BEDE-3F5B42CE34D8}">
      <dgm:prSet/>
      <dgm:spPr/>
      <dgm:t>
        <a:bodyPr/>
        <a:lstStyle/>
        <a:p>
          <a:endParaRPr lang="en-US"/>
        </a:p>
      </dgm:t>
    </dgm:pt>
    <dgm:pt modelId="{AFD7CF46-F915-4606-BEEB-734808A5E477}" type="sibTrans" cxnId="{0419D74A-9EEB-4372-BEDE-3F5B42CE34D8}">
      <dgm:prSet/>
      <dgm:spPr/>
      <dgm:t>
        <a:bodyPr/>
        <a:lstStyle/>
        <a:p>
          <a:endParaRPr lang="en-US"/>
        </a:p>
      </dgm:t>
    </dgm:pt>
    <dgm:pt modelId="{D1AF78D9-BF0A-481F-86EF-9E3001BAD02A}">
      <dgm:prSet/>
      <dgm:spPr/>
      <dgm:t>
        <a:bodyPr/>
        <a:lstStyle/>
        <a:p>
          <a:r>
            <a:rPr lang="en-US"/>
            <a:t>Cross-device compatibility (Desktop, Tablet, Mobile).</a:t>
          </a:r>
        </a:p>
      </dgm:t>
    </dgm:pt>
    <dgm:pt modelId="{5ECCAE4B-5D16-4FE5-9638-FE6D16018055}" type="parTrans" cxnId="{A3E42B88-EF1E-4494-97F8-6A9F20651A25}">
      <dgm:prSet/>
      <dgm:spPr/>
      <dgm:t>
        <a:bodyPr/>
        <a:lstStyle/>
        <a:p>
          <a:endParaRPr lang="en-US"/>
        </a:p>
      </dgm:t>
    </dgm:pt>
    <dgm:pt modelId="{3B9E55C5-F55D-4AAA-83F3-3522FC3BF4C0}" type="sibTrans" cxnId="{A3E42B88-EF1E-4494-97F8-6A9F20651A25}">
      <dgm:prSet/>
      <dgm:spPr/>
      <dgm:t>
        <a:bodyPr/>
        <a:lstStyle/>
        <a:p>
          <a:endParaRPr lang="en-US"/>
        </a:p>
      </dgm:t>
    </dgm:pt>
    <dgm:pt modelId="{A504E492-0537-4F2E-8838-08C9BEBEDA7A}">
      <dgm:prSet/>
      <dgm:spPr/>
      <dgm:t>
        <a:bodyPr/>
        <a:lstStyle/>
        <a:p>
          <a:r>
            <a:rPr lang="en-US"/>
            <a:t>UI/UX improvements based on user feedback.</a:t>
          </a:r>
        </a:p>
      </dgm:t>
    </dgm:pt>
    <dgm:pt modelId="{73378000-D4ED-4DF3-A610-6E6663643D22}" type="parTrans" cxnId="{CF6E67F9-8984-47F9-81DE-5C39D3989A4D}">
      <dgm:prSet/>
      <dgm:spPr/>
      <dgm:t>
        <a:bodyPr/>
        <a:lstStyle/>
        <a:p>
          <a:endParaRPr lang="en-US"/>
        </a:p>
      </dgm:t>
    </dgm:pt>
    <dgm:pt modelId="{E45D7B7C-03D1-4D69-8E11-152EFD489AC0}" type="sibTrans" cxnId="{CF6E67F9-8984-47F9-81DE-5C39D3989A4D}">
      <dgm:prSet/>
      <dgm:spPr/>
      <dgm:t>
        <a:bodyPr/>
        <a:lstStyle/>
        <a:p>
          <a:endParaRPr lang="en-US"/>
        </a:p>
      </dgm:t>
    </dgm:pt>
    <dgm:pt modelId="{CA9B73DC-55CD-4402-837A-18E515ECCC61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CFA82702-B1C9-4BBB-9E3B-F9023D1AA5A5}" type="parTrans" cxnId="{C0443036-1038-4624-BBC3-069CC6DFDD11}">
      <dgm:prSet/>
      <dgm:spPr/>
      <dgm:t>
        <a:bodyPr/>
        <a:lstStyle/>
        <a:p>
          <a:endParaRPr lang="en-US"/>
        </a:p>
      </dgm:t>
    </dgm:pt>
    <dgm:pt modelId="{F4AE1DD9-4AB1-4CE2-8BC0-4E73EA8EA7D3}" type="sibTrans" cxnId="{C0443036-1038-4624-BBC3-069CC6DFDD11}">
      <dgm:prSet/>
      <dgm:spPr/>
      <dgm:t>
        <a:bodyPr/>
        <a:lstStyle/>
        <a:p>
          <a:endParaRPr lang="en-US"/>
        </a:p>
      </dgm:t>
    </dgm:pt>
    <dgm:pt modelId="{0B9DE0DC-78ED-4CD4-B437-F09BAB8602E7}">
      <dgm:prSet/>
      <dgm:spPr/>
      <dgm:t>
        <a:bodyPr/>
        <a:lstStyle/>
        <a:p>
          <a:r>
            <a:rPr lang="en-US"/>
            <a:t>Manual testing for UI/UX across different browsers and devices.</a:t>
          </a:r>
        </a:p>
      </dgm:t>
    </dgm:pt>
    <dgm:pt modelId="{F3F47E3F-F903-413F-AA63-A3FC379B071A}" type="parTrans" cxnId="{8B4D2E68-DA4A-48E5-995B-9DBF8F49550F}">
      <dgm:prSet/>
      <dgm:spPr/>
      <dgm:t>
        <a:bodyPr/>
        <a:lstStyle/>
        <a:p>
          <a:endParaRPr lang="en-US"/>
        </a:p>
      </dgm:t>
    </dgm:pt>
    <dgm:pt modelId="{75822D9F-ABCD-43B3-8FDA-7C78726598EF}" type="sibTrans" cxnId="{8B4D2E68-DA4A-48E5-995B-9DBF8F49550F}">
      <dgm:prSet/>
      <dgm:spPr/>
      <dgm:t>
        <a:bodyPr/>
        <a:lstStyle/>
        <a:p>
          <a:endParaRPr lang="en-US"/>
        </a:p>
      </dgm:t>
    </dgm:pt>
    <dgm:pt modelId="{75320F7A-4531-4263-B45A-910A9CFF2C4E}">
      <dgm:prSet/>
      <dgm:spPr/>
      <dgm:t>
        <a:bodyPr/>
        <a:lstStyle/>
        <a:p>
          <a:r>
            <a:rPr lang="en-US" b="1"/>
            <a:t>Test Execution:</a:t>
          </a:r>
          <a:endParaRPr lang="en-US"/>
        </a:p>
      </dgm:t>
    </dgm:pt>
    <dgm:pt modelId="{458EC7E2-5168-4716-A0EE-DC5A12A6AB23}" type="parTrans" cxnId="{A0FDD4B7-F99F-42B8-9DA0-01A5E3372E3C}">
      <dgm:prSet/>
      <dgm:spPr/>
      <dgm:t>
        <a:bodyPr/>
        <a:lstStyle/>
        <a:p>
          <a:endParaRPr lang="en-US"/>
        </a:p>
      </dgm:t>
    </dgm:pt>
    <dgm:pt modelId="{ECAF4463-B596-4503-ABC2-9B4B49258093}" type="sibTrans" cxnId="{A0FDD4B7-F99F-42B8-9DA0-01A5E3372E3C}">
      <dgm:prSet/>
      <dgm:spPr/>
      <dgm:t>
        <a:bodyPr/>
        <a:lstStyle/>
        <a:p>
          <a:endParaRPr lang="en-US"/>
        </a:p>
      </dgm:t>
    </dgm:pt>
    <dgm:pt modelId="{58C7A543-BC8B-4FD8-8FFE-290966A0ADF5}">
      <dgm:prSet/>
      <dgm:spPr/>
      <dgm:t>
        <a:bodyPr/>
        <a:lstStyle/>
        <a:p>
          <a:r>
            <a:rPr lang="en-US"/>
            <a:t>Execute on different browsers, devices, and OS platforms.</a:t>
          </a:r>
        </a:p>
      </dgm:t>
    </dgm:pt>
    <dgm:pt modelId="{F0632320-B996-4E15-9319-E6928173B920}" type="parTrans" cxnId="{49E03400-2AC6-4D7E-9B2B-D157FB18BCD1}">
      <dgm:prSet/>
      <dgm:spPr/>
      <dgm:t>
        <a:bodyPr/>
        <a:lstStyle/>
        <a:p>
          <a:endParaRPr lang="en-US"/>
        </a:p>
      </dgm:t>
    </dgm:pt>
    <dgm:pt modelId="{4B3C34B0-0AF0-4DC6-B105-CA30E61906F2}" type="sibTrans" cxnId="{49E03400-2AC6-4D7E-9B2B-D157FB18BCD1}">
      <dgm:prSet/>
      <dgm:spPr/>
      <dgm:t>
        <a:bodyPr/>
        <a:lstStyle/>
        <a:p>
          <a:endParaRPr lang="en-US"/>
        </a:p>
      </dgm:t>
    </dgm:pt>
    <dgm:pt modelId="{D2F84302-C278-4D80-8161-37BAE5EE8B8F}" type="pres">
      <dgm:prSet presAssocID="{7A859498-08C1-410F-927F-4D22AEC2FD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74C6C5-4710-44DE-BF48-D582B09A8DA1}" type="pres">
      <dgm:prSet presAssocID="{4A65E39F-1D0A-489A-B9BD-9112305249EE}" presName="root" presStyleCnt="0"/>
      <dgm:spPr/>
    </dgm:pt>
    <dgm:pt modelId="{F6AA9CDF-69FA-4F28-9E6E-F8E39834D257}" type="pres">
      <dgm:prSet presAssocID="{4A65E39F-1D0A-489A-B9BD-9112305249EE}" presName="rootComposite" presStyleCnt="0"/>
      <dgm:spPr/>
    </dgm:pt>
    <dgm:pt modelId="{236EA896-6643-4F1B-A165-82A3F89AB183}" type="pres">
      <dgm:prSet presAssocID="{4A65E39F-1D0A-489A-B9BD-9112305249EE}" presName="rootText" presStyleLbl="node1" presStyleIdx="0" presStyleCnt="3"/>
      <dgm:spPr/>
    </dgm:pt>
    <dgm:pt modelId="{0EB69570-BFC9-4940-916C-EEFFB44FA0FB}" type="pres">
      <dgm:prSet presAssocID="{4A65E39F-1D0A-489A-B9BD-9112305249EE}" presName="rootConnector" presStyleLbl="node1" presStyleIdx="0" presStyleCnt="3"/>
      <dgm:spPr/>
    </dgm:pt>
    <dgm:pt modelId="{B7828A11-C18B-4D64-8809-C6C76A807B82}" type="pres">
      <dgm:prSet presAssocID="{4A65E39F-1D0A-489A-B9BD-9112305249EE}" presName="childShape" presStyleCnt="0"/>
      <dgm:spPr/>
    </dgm:pt>
    <dgm:pt modelId="{50995725-4928-4D19-A14B-5B36B8340CC1}" type="pres">
      <dgm:prSet presAssocID="{5ECCAE4B-5D16-4FE5-9638-FE6D16018055}" presName="Name13" presStyleLbl="parChTrans1D2" presStyleIdx="0" presStyleCnt="4"/>
      <dgm:spPr/>
    </dgm:pt>
    <dgm:pt modelId="{ABA3DB3F-3390-4AB9-B39F-B2C5F07B85C7}" type="pres">
      <dgm:prSet presAssocID="{D1AF78D9-BF0A-481F-86EF-9E3001BAD02A}" presName="childText" presStyleLbl="bgAcc1" presStyleIdx="0" presStyleCnt="4">
        <dgm:presLayoutVars>
          <dgm:bulletEnabled val="1"/>
        </dgm:presLayoutVars>
      </dgm:prSet>
      <dgm:spPr/>
    </dgm:pt>
    <dgm:pt modelId="{6FDFCF49-3728-4B19-B520-460A7015A8DD}" type="pres">
      <dgm:prSet presAssocID="{73378000-D4ED-4DF3-A610-6E6663643D22}" presName="Name13" presStyleLbl="parChTrans1D2" presStyleIdx="1" presStyleCnt="4"/>
      <dgm:spPr/>
    </dgm:pt>
    <dgm:pt modelId="{0236B1B6-C50E-49FE-91D7-395681069F4E}" type="pres">
      <dgm:prSet presAssocID="{A504E492-0537-4F2E-8838-08C9BEBEDA7A}" presName="childText" presStyleLbl="bgAcc1" presStyleIdx="1" presStyleCnt="4">
        <dgm:presLayoutVars>
          <dgm:bulletEnabled val="1"/>
        </dgm:presLayoutVars>
      </dgm:prSet>
      <dgm:spPr/>
    </dgm:pt>
    <dgm:pt modelId="{66A3EA51-6635-4E8D-B2C7-14D5EADB1067}" type="pres">
      <dgm:prSet presAssocID="{CA9B73DC-55CD-4402-837A-18E515ECCC61}" presName="root" presStyleCnt="0"/>
      <dgm:spPr/>
    </dgm:pt>
    <dgm:pt modelId="{E7562364-7542-40FB-9C7C-F6724929EE0F}" type="pres">
      <dgm:prSet presAssocID="{CA9B73DC-55CD-4402-837A-18E515ECCC61}" presName="rootComposite" presStyleCnt="0"/>
      <dgm:spPr/>
    </dgm:pt>
    <dgm:pt modelId="{6D2342B8-C84C-4846-AE9C-41A43DC7BF97}" type="pres">
      <dgm:prSet presAssocID="{CA9B73DC-55CD-4402-837A-18E515ECCC61}" presName="rootText" presStyleLbl="node1" presStyleIdx="1" presStyleCnt="3"/>
      <dgm:spPr/>
    </dgm:pt>
    <dgm:pt modelId="{0E9F0165-BCB8-454F-8580-73EA74E194E9}" type="pres">
      <dgm:prSet presAssocID="{CA9B73DC-55CD-4402-837A-18E515ECCC61}" presName="rootConnector" presStyleLbl="node1" presStyleIdx="1" presStyleCnt="3"/>
      <dgm:spPr/>
    </dgm:pt>
    <dgm:pt modelId="{0FBED500-22B7-4FA5-9EC8-1F36898B8870}" type="pres">
      <dgm:prSet presAssocID="{CA9B73DC-55CD-4402-837A-18E515ECCC61}" presName="childShape" presStyleCnt="0"/>
      <dgm:spPr/>
    </dgm:pt>
    <dgm:pt modelId="{48091577-8779-47C1-B246-E0A45D15F139}" type="pres">
      <dgm:prSet presAssocID="{F3F47E3F-F903-413F-AA63-A3FC379B071A}" presName="Name13" presStyleLbl="parChTrans1D2" presStyleIdx="2" presStyleCnt="4"/>
      <dgm:spPr/>
    </dgm:pt>
    <dgm:pt modelId="{6801C84B-7B88-43DB-8806-EB62F7646B2D}" type="pres">
      <dgm:prSet presAssocID="{0B9DE0DC-78ED-4CD4-B437-F09BAB8602E7}" presName="childText" presStyleLbl="bgAcc1" presStyleIdx="2" presStyleCnt="4">
        <dgm:presLayoutVars>
          <dgm:bulletEnabled val="1"/>
        </dgm:presLayoutVars>
      </dgm:prSet>
      <dgm:spPr/>
    </dgm:pt>
    <dgm:pt modelId="{725369F1-22BC-4192-8534-82051C5E34D2}" type="pres">
      <dgm:prSet presAssocID="{75320F7A-4531-4263-B45A-910A9CFF2C4E}" presName="root" presStyleCnt="0"/>
      <dgm:spPr/>
    </dgm:pt>
    <dgm:pt modelId="{B6E280EA-54AB-4B8D-A424-2D82396A6254}" type="pres">
      <dgm:prSet presAssocID="{75320F7A-4531-4263-B45A-910A9CFF2C4E}" presName="rootComposite" presStyleCnt="0"/>
      <dgm:spPr/>
    </dgm:pt>
    <dgm:pt modelId="{E2758E57-BA40-4694-A0C2-27F6D35D1749}" type="pres">
      <dgm:prSet presAssocID="{75320F7A-4531-4263-B45A-910A9CFF2C4E}" presName="rootText" presStyleLbl="node1" presStyleIdx="2" presStyleCnt="3"/>
      <dgm:spPr/>
    </dgm:pt>
    <dgm:pt modelId="{010F47B7-12A9-4440-9AFC-FF491EE81715}" type="pres">
      <dgm:prSet presAssocID="{75320F7A-4531-4263-B45A-910A9CFF2C4E}" presName="rootConnector" presStyleLbl="node1" presStyleIdx="2" presStyleCnt="3"/>
      <dgm:spPr/>
    </dgm:pt>
    <dgm:pt modelId="{E068404D-E319-4DBC-84F0-2CA8D3086C13}" type="pres">
      <dgm:prSet presAssocID="{75320F7A-4531-4263-B45A-910A9CFF2C4E}" presName="childShape" presStyleCnt="0"/>
      <dgm:spPr/>
    </dgm:pt>
    <dgm:pt modelId="{EB3365DE-DE54-4785-8CB1-E47401564D65}" type="pres">
      <dgm:prSet presAssocID="{F0632320-B996-4E15-9319-E6928173B920}" presName="Name13" presStyleLbl="parChTrans1D2" presStyleIdx="3" presStyleCnt="4"/>
      <dgm:spPr/>
    </dgm:pt>
    <dgm:pt modelId="{D4C89131-3BFF-41DE-A06B-3D3F3E8A3267}" type="pres">
      <dgm:prSet presAssocID="{58C7A543-BC8B-4FD8-8FFE-290966A0ADF5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9E03400-2AC6-4D7E-9B2B-D157FB18BCD1}" srcId="{75320F7A-4531-4263-B45A-910A9CFF2C4E}" destId="{58C7A543-BC8B-4FD8-8FFE-290966A0ADF5}" srcOrd="0" destOrd="0" parTransId="{F0632320-B996-4E15-9319-E6928173B920}" sibTransId="{4B3C34B0-0AF0-4DC6-B105-CA30E61906F2}"/>
    <dgm:cxn modelId="{E790B606-A70C-4920-9A06-F6BAF8708AB0}" type="presOf" srcId="{58C7A543-BC8B-4FD8-8FFE-290966A0ADF5}" destId="{D4C89131-3BFF-41DE-A06B-3D3F3E8A3267}" srcOrd="0" destOrd="0" presId="urn:microsoft.com/office/officeart/2005/8/layout/hierarchy3"/>
    <dgm:cxn modelId="{00B5AF24-CD9B-4B0C-BB90-2EDD5C7E74DB}" type="presOf" srcId="{CA9B73DC-55CD-4402-837A-18E515ECCC61}" destId="{0E9F0165-BCB8-454F-8580-73EA74E194E9}" srcOrd="1" destOrd="0" presId="urn:microsoft.com/office/officeart/2005/8/layout/hierarchy3"/>
    <dgm:cxn modelId="{C0443036-1038-4624-BBC3-069CC6DFDD11}" srcId="{7A859498-08C1-410F-927F-4D22AEC2FDAE}" destId="{CA9B73DC-55CD-4402-837A-18E515ECCC61}" srcOrd="1" destOrd="0" parTransId="{CFA82702-B1C9-4BBB-9E3B-F9023D1AA5A5}" sibTransId="{F4AE1DD9-4AB1-4CE2-8BC0-4E73EA8EA7D3}"/>
    <dgm:cxn modelId="{AF3E2C3D-377C-44CE-990C-3F6EDF34959E}" type="presOf" srcId="{4A65E39F-1D0A-489A-B9BD-9112305249EE}" destId="{236EA896-6643-4F1B-A165-82A3F89AB183}" srcOrd="0" destOrd="0" presId="urn:microsoft.com/office/officeart/2005/8/layout/hierarchy3"/>
    <dgm:cxn modelId="{158C0F5E-E7E4-451D-BE4B-E4550400DF1F}" type="presOf" srcId="{75320F7A-4531-4263-B45A-910A9CFF2C4E}" destId="{010F47B7-12A9-4440-9AFC-FF491EE81715}" srcOrd="1" destOrd="0" presId="urn:microsoft.com/office/officeart/2005/8/layout/hierarchy3"/>
    <dgm:cxn modelId="{8B4D2E68-DA4A-48E5-995B-9DBF8F49550F}" srcId="{CA9B73DC-55CD-4402-837A-18E515ECCC61}" destId="{0B9DE0DC-78ED-4CD4-B437-F09BAB8602E7}" srcOrd="0" destOrd="0" parTransId="{F3F47E3F-F903-413F-AA63-A3FC379B071A}" sibTransId="{75822D9F-ABCD-43B3-8FDA-7C78726598EF}"/>
    <dgm:cxn modelId="{7F9EF568-2C30-4897-8295-B499A84F5571}" type="presOf" srcId="{A504E492-0537-4F2E-8838-08C9BEBEDA7A}" destId="{0236B1B6-C50E-49FE-91D7-395681069F4E}" srcOrd="0" destOrd="0" presId="urn:microsoft.com/office/officeart/2005/8/layout/hierarchy3"/>
    <dgm:cxn modelId="{0419D74A-9EEB-4372-BEDE-3F5B42CE34D8}" srcId="{7A859498-08C1-410F-927F-4D22AEC2FDAE}" destId="{4A65E39F-1D0A-489A-B9BD-9112305249EE}" srcOrd="0" destOrd="0" parTransId="{0B7A3F77-9CFE-40ED-AAFE-D7EAE1D98118}" sibTransId="{AFD7CF46-F915-4606-BEEB-734808A5E477}"/>
    <dgm:cxn modelId="{CC376151-98C1-4DC0-9B69-152024F360DE}" type="presOf" srcId="{CA9B73DC-55CD-4402-837A-18E515ECCC61}" destId="{6D2342B8-C84C-4846-AE9C-41A43DC7BF97}" srcOrd="0" destOrd="0" presId="urn:microsoft.com/office/officeart/2005/8/layout/hierarchy3"/>
    <dgm:cxn modelId="{92EC7678-D23E-4CED-971C-2C1AC1DC0BF9}" type="presOf" srcId="{F3F47E3F-F903-413F-AA63-A3FC379B071A}" destId="{48091577-8779-47C1-B246-E0A45D15F139}" srcOrd="0" destOrd="0" presId="urn:microsoft.com/office/officeart/2005/8/layout/hierarchy3"/>
    <dgm:cxn modelId="{28CB9782-AB1B-46FD-BD15-E4CD04E495A7}" type="presOf" srcId="{5ECCAE4B-5D16-4FE5-9638-FE6D16018055}" destId="{50995725-4928-4D19-A14B-5B36B8340CC1}" srcOrd="0" destOrd="0" presId="urn:microsoft.com/office/officeart/2005/8/layout/hierarchy3"/>
    <dgm:cxn modelId="{A3E42B88-EF1E-4494-97F8-6A9F20651A25}" srcId="{4A65E39F-1D0A-489A-B9BD-9112305249EE}" destId="{D1AF78D9-BF0A-481F-86EF-9E3001BAD02A}" srcOrd="0" destOrd="0" parTransId="{5ECCAE4B-5D16-4FE5-9638-FE6D16018055}" sibTransId="{3B9E55C5-F55D-4AAA-83F3-3522FC3BF4C0}"/>
    <dgm:cxn modelId="{59DEA88E-0724-4DC0-9E3D-6CA3C974C70C}" type="presOf" srcId="{D1AF78D9-BF0A-481F-86EF-9E3001BAD02A}" destId="{ABA3DB3F-3390-4AB9-B39F-B2C5F07B85C7}" srcOrd="0" destOrd="0" presId="urn:microsoft.com/office/officeart/2005/8/layout/hierarchy3"/>
    <dgm:cxn modelId="{0478DC91-333B-4039-A3DB-DE823F8CCAE1}" type="presOf" srcId="{73378000-D4ED-4DF3-A610-6E6663643D22}" destId="{6FDFCF49-3728-4B19-B520-460A7015A8DD}" srcOrd="0" destOrd="0" presId="urn:microsoft.com/office/officeart/2005/8/layout/hierarchy3"/>
    <dgm:cxn modelId="{2DE0A29D-42F9-42EF-9215-A46F4F46571E}" type="presOf" srcId="{F0632320-B996-4E15-9319-E6928173B920}" destId="{EB3365DE-DE54-4785-8CB1-E47401564D65}" srcOrd="0" destOrd="0" presId="urn:microsoft.com/office/officeart/2005/8/layout/hierarchy3"/>
    <dgm:cxn modelId="{A0FDD4B7-F99F-42B8-9DA0-01A5E3372E3C}" srcId="{7A859498-08C1-410F-927F-4D22AEC2FDAE}" destId="{75320F7A-4531-4263-B45A-910A9CFF2C4E}" srcOrd="2" destOrd="0" parTransId="{458EC7E2-5168-4716-A0EE-DC5A12A6AB23}" sibTransId="{ECAF4463-B596-4503-ABC2-9B4B49258093}"/>
    <dgm:cxn modelId="{F8FA5BD8-0304-4402-914A-ADE74294E00A}" type="presOf" srcId="{4A65E39F-1D0A-489A-B9BD-9112305249EE}" destId="{0EB69570-BFC9-4940-916C-EEFFB44FA0FB}" srcOrd="1" destOrd="0" presId="urn:microsoft.com/office/officeart/2005/8/layout/hierarchy3"/>
    <dgm:cxn modelId="{CFA679DF-A974-43EA-B112-40E08906775B}" type="presOf" srcId="{7A859498-08C1-410F-927F-4D22AEC2FDAE}" destId="{D2F84302-C278-4D80-8161-37BAE5EE8B8F}" srcOrd="0" destOrd="0" presId="urn:microsoft.com/office/officeart/2005/8/layout/hierarchy3"/>
    <dgm:cxn modelId="{C303D6F0-06CD-43B5-8627-3CBF946286B7}" type="presOf" srcId="{75320F7A-4531-4263-B45A-910A9CFF2C4E}" destId="{E2758E57-BA40-4694-A0C2-27F6D35D1749}" srcOrd="0" destOrd="0" presId="urn:microsoft.com/office/officeart/2005/8/layout/hierarchy3"/>
    <dgm:cxn modelId="{1DC592F5-6D85-4022-B4D3-A7DCAD2585A9}" type="presOf" srcId="{0B9DE0DC-78ED-4CD4-B437-F09BAB8602E7}" destId="{6801C84B-7B88-43DB-8806-EB62F7646B2D}" srcOrd="0" destOrd="0" presId="urn:microsoft.com/office/officeart/2005/8/layout/hierarchy3"/>
    <dgm:cxn modelId="{CF6E67F9-8984-47F9-81DE-5C39D3989A4D}" srcId="{4A65E39F-1D0A-489A-B9BD-9112305249EE}" destId="{A504E492-0537-4F2E-8838-08C9BEBEDA7A}" srcOrd="1" destOrd="0" parTransId="{73378000-D4ED-4DF3-A610-6E6663643D22}" sibTransId="{E45D7B7C-03D1-4D69-8E11-152EFD489AC0}"/>
    <dgm:cxn modelId="{98DDC39A-F6D6-46B2-AAF0-87AB8CD7CFBF}" type="presParOf" srcId="{D2F84302-C278-4D80-8161-37BAE5EE8B8F}" destId="{7B74C6C5-4710-44DE-BF48-D582B09A8DA1}" srcOrd="0" destOrd="0" presId="urn:microsoft.com/office/officeart/2005/8/layout/hierarchy3"/>
    <dgm:cxn modelId="{424241E7-84E0-498C-A86C-4C1242A0588E}" type="presParOf" srcId="{7B74C6C5-4710-44DE-BF48-D582B09A8DA1}" destId="{F6AA9CDF-69FA-4F28-9E6E-F8E39834D257}" srcOrd="0" destOrd="0" presId="urn:microsoft.com/office/officeart/2005/8/layout/hierarchy3"/>
    <dgm:cxn modelId="{187A42E1-CE06-4B3D-8918-FBE7F2BCAD81}" type="presParOf" srcId="{F6AA9CDF-69FA-4F28-9E6E-F8E39834D257}" destId="{236EA896-6643-4F1B-A165-82A3F89AB183}" srcOrd="0" destOrd="0" presId="urn:microsoft.com/office/officeart/2005/8/layout/hierarchy3"/>
    <dgm:cxn modelId="{4AED3E81-614D-4CF8-829D-CA1DC86BBAA4}" type="presParOf" srcId="{F6AA9CDF-69FA-4F28-9E6E-F8E39834D257}" destId="{0EB69570-BFC9-4940-916C-EEFFB44FA0FB}" srcOrd="1" destOrd="0" presId="urn:microsoft.com/office/officeart/2005/8/layout/hierarchy3"/>
    <dgm:cxn modelId="{499F2A31-6B5C-4916-A91B-A59207E4A523}" type="presParOf" srcId="{7B74C6C5-4710-44DE-BF48-D582B09A8DA1}" destId="{B7828A11-C18B-4D64-8809-C6C76A807B82}" srcOrd="1" destOrd="0" presId="urn:microsoft.com/office/officeart/2005/8/layout/hierarchy3"/>
    <dgm:cxn modelId="{0B1E223B-8EEC-4CEF-B2CD-E43E41A3C05F}" type="presParOf" srcId="{B7828A11-C18B-4D64-8809-C6C76A807B82}" destId="{50995725-4928-4D19-A14B-5B36B8340CC1}" srcOrd="0" destOrd="0" presId="urn:microsoft.com/office/officeart/2005/8/layout/hierarchy3"/>
    <dgm:cxn modelId="{6505EBF8-6A1F-42B5-B80B-ED87C3E2FA30}" type="presParOf" srcId="{B7828A11-C18B-4D64-8809-C6C76A807B82}" destId="{ABA3DB3F-3390-4AB9-B39F-B2C5F07B85C7}" srcOrd="1" destOrd="0" presId="urn:microsoft.com/office/officeart/2005/8/layout/hierarchy3"/>
    <dgm:cxn modelId="{F669D025-15F0-4CA1-8899-722217DFE2A8}" type="presParOf" srcId="{B7828A11-C18B-4D64-8809-C6C76A807B82}" destId="{6FDFCF49-3728-4B19-B520-460A7015A8DD}" srcOrd="2" destOrd="0" presId="urn:microsoft.com/office/officeart/2005/8/layout/hierarchy3"/>
    <dgm:cxn modelId="{A50EBDEF-635C-47D8-BBFB-B1F0E69530ED}" type="presParOf" srcId="{B7828A11-C18B-4D64-8809-C6C76A807B82}" destId="{0236B1B6-C50E-49FE-91D7-395681069F4E}" srcOrd="3" destOrd="0" presId="urn:microsoft.com/office/officeart/2005/8/layout/hierarchy3"/>
    <dgm:cxn modelId="{2B89166B-8FB1-429D-B263-F24AEC2BF402}" type="presParOf" srcId="{D2F84302-C278-4D80-8161-37BAE5EE8B8F}" destId="{66A3EA51-6635-4E8D-B2C7-14D5EADB1067}" srcOrd="1" destOrd="0" presId="urn:microsoft.com/office/officeart/2005/8/layout/hierarchy3"/>
    <dgm:cxn modelId="{9435AF3C-4E40-4458-AFA1-A1D69ABAE1FF}" type="presParOf" srcId="{66A3EA51-6635-4E8D-B2C7-14D5EADB1067}" destId="{E7562364-7542-40FB-9C7C-F6724929EE0F}" srcOrd="0" destOrd="0" presId="urn:microsoft.com/office/officeart/2005/8/layout/hierarchy3"/>
    <dgm:cxn modelId="{DE57FB27-F06E-45E0-AB7A-1387F2096B10}" type="presParOf" srcId="{E7562364-7542-40FB-9C7C-F6724929EE0F}" destId="{6D2342B8-C84C-4846-AE9C-41A43DC7BF97}" srcOrd="0" destOrd="0" presId="urn:microsoft.com/office/officeart/2005/8/layout/hierarchy3"/>
    <dgm:cxn modelId="{CFDB522A-BDF4-4C30-B0F9-22F8F1AB044C}" type="presParOf" srcId="{E7562364-7542-40FB-9C7C-F6724929EE0F}" destId="{0E9F0165-BCB8-454F-8580-73EA74E194E9}" srcOrd="1" destOrd="0" presId="urn:microsoft.com/office/officeart/2005/8/layout/hierarchy3"/>
    <dgm:cxn modelId="{1938FC38-BE37-4F83-9C84-722D44A3EBD9}" type="presParOf" srcId="{66A3EA51-6635-4E8D-B2C7-14D5EADB1067}" destId="{0FBED500-22B7-4FA5-9EC8-1F36898B8870}" srcOrd="1" destOrd="0" presId="urn:microsoft.com/office/officeart/2005/8/layout/hierarchy3"/>
    <dgm:cxn modelId="{B935DACF-B5EC-4FE1-A154-0BD0744C8D01}" type="presParOf" srcId="{0FBED500-22B7-4FA5-9EC8-1F36898B8870}" destId="{48091577-8779-47C1-B246-E0A45D15F139}" srcOrd="0" destOrd="0" presId="urn:microsoft.com/office/officeart/2005/8/layout/hierarchy3"/>
    <dgm:cxn modelId="{471250A1-A3B3-49AC-8A83-8C7B81424FFC}" type="presParOf" srcId="{0FBED500-22B7-4FA5-9EC8-1F36898B8870}" destId="{6801C84B-7B88-43DB-8806-EB62F7646B2D}" srcOrd="1" destOrd="0" presId="urn:microsoft.com/office/officeart/2005/8/layout/hierarchy3"/>
    <dgm:cxn modelId="{D0BC3060-87DE-44D1-A3D9-6170C5A5702E}" type="presParOf" srcId="{D2F84302-C278-4D80-8161-37BAE5EE8B8F}" destId="{725369F1-22BC-4192-8534-82051C5E34D2}" srcOrd="2" destOrd="0" presId="urn:microsoft.com/office/officeart/2005/8/layout/hierarchy3"/>
    <dgm:cxn modelId="{F993B42D-7A17-40A3-94DA-D53DFA5229A8}" type="presParOf" srcId="{725369F1-22BC-4192-8534-82051C5E34D2}" destId="{B6E280EA-54AB-4B8D-A424-2D82396A6254}" srcOrd="0" destOrd="0" presId="urn:microsoft.com/office/officeart/2005/8/layout/hierarchy3"/>
    <dgm:cxn modelId="{595532A0-E46A-4562-8935-7C3998A7C5B1}" type="presParOf" srcId="{B6E280EA-54AB-4B8D-A424-2D82396A6254}" destId="{E2758E57-BA40-4694-A0C2-27F6D35D1749}" srcOrd="0" destOrd="0" presId="urn:microsoft.com/office/officeart/2005/8/layout/hierarchy3"/>
    <dgm:cxn modelId="{EF25A69D-FF73-40AA-B409-082AAF1A26A6}" type="presParOf" srcId="{B6E280EA-54AB-4B8D-A424-2D82396A6254}" destId="{010F47B7-12A9-4440-9AFC-FF491EE81715}" srcOrd="1" destOrd="0" presId="urn:microsoft.com/office/officeart/2005/8/layout/hierarchy3"/>
    <dgm:cxn modelId="{C3A816FC-FC17-4FF1-9939-3F7B7195B052}" type="presParOf" srcId="{725369F1-22BC-4192-8534-82051C5E34D2}" destId="{E068404D-E319-4DBC-84F0-2CA8D3086C13}" srcOrd="1" destOrd="0" presId="urn:microsoft.com/office/officeart/2005/8/layout/hierarchy3"/>
    <dgm:cxn modelId="{7F2C4BEC-8841-4938-A39A-19BE9931F048}" type="presParOf" srcId="{E068404D-E319-4DBC-84F0-2CA8D3086C13}" destId="{EB3365DE-DE54-4785-8CB1-E47401564D65}" srcOrd="0" destOrd="0" presId="urn:microsoft.com/office/officeart/2005/8/layout/hierarchy3"/>
    <dgm:cxn modelId="{90FFE9AC-B98D-479E-AB84-898CD7EED233}" type="presParOf" srcId="{E068404D-E319-4DBC-84F0-2CA8D3086C13}" destId="{D4C89131-3BFF-41DE-A06B-3D3F3E8A326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B71AAF7-FEA5-41FD-B289-F90FF1872B7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5436F3-ACDF-4BA0-BE4E-1AE379E00EF4}">
      <dgm:prSet/>
      <dgm:spPr/>
      <dgm:t>
        <a:bodyPr/>
        <a:lstStyle/>
        <a:p>
          <a:r>
            <a:rPr lang="en-US" b="1"/>
            <a:t>Overview:</a:t>
          </a:r>
          <a:endParaRPr lang="en-US"/>
        </a:p>
      </dgm:t>
    </dgm:pt>
    <dgm:pt modelId="{0D0AE8BE-F67F-4404-81D4-697F8A820214}" type="parTrans" cxnId="{91B8E5A7-4A5A-4D24-9C20-E1C65F1692F1}">
      <dgm:prSet/>
      <dgm:spPr/>
      <dgm:t>
        <a:bodyPr/>
        <a:lstStyle/>
        <a:p>
          <a:endParaRPr lang="en-US"/>
        </a:p>
      </dgm:t>
    </dgm:pt>
    <dgm:pt modelId="{AF7A7485-1CD7-40B2-8A76-8DA5C6BF1AE7}" type="sibTrans" cxnId="{91B8E5A7-4A5A-4D24-9C20-E1C65F1692F1}">
      <dgm:prSet/>
      <dgm:spPr/>
      <dgm:t>
        <a:bodyPr/>
        <a:lstStyle/>
        <a:p>
          <a:endParaRPr lang="en-US"/>
        </a:p>
      </dgm:t>
    </dgm:pt>
    <dgm:pt modelId="{BB03D28C-8A51-459A-A2BE-298DF93F39B9}">
      <dgm:prSet/>
      <dgm:spPr/>
      <dgm:t>
        <a:bodyPr/>
        <a:lstStyle/>
        <a:p>
          <a:r>
            <a:rPr lang="en-US"/>
            <a:t>Continuous Integration setup with Jenkins.</a:t>
          </a:r>
        </a:p>
      </dgm:t>
    </dgm:pt>
    <dgm:pt modelId="{676555AE-FA6C-453D-AD31-8C695DF10587}" type="parTrans" cxnId="{A02336FE-10D2-4819-A216-99C59E2738BF}">
      <dgm:prSet/>
      <dgm:spPr/>
      <dgm:t>
        <a:bodyPr/>
        <a:lstStyle/>
        <a:p>
          <a:endParaRPr lang="en-US"/>
        </a:p>
      </dgm:t>
    </dgm:pt>
    <dgm:pt modelId="{699DB5E6-FD91-48A3-9E74-DFC1FB15FEA8}" type="sibTrans" cxnId="{A02336FE-10D2-4819-A216-99C59E2738BF}">
      <dgm:prSet/>
      <dgm:spPr/>
      <dgm:t>
        <a:bodyPr/>
        <a:lstStyle/>
        <a:p>
          <a:endParaRPr lang="en-US"/>
        </a:p>
      </dgm:t>
    </dgm:pt>
    <dgm:pt modelId="{00290F75-775A-47AC-BC9E-D996E61534F2}">
      <dgm:prSet/>
      <dgm:spPr/>
      <dgm:t>
        <a:bodyPr/>
        <a:lstStyle/>
        <a:p>
          <a:r>
            <a:rPr lang="en-US"/>
            <a:t>Integration of test suite into Jenkins for automated test execution.</a:t>
          </a:r>
        </a:p>
      </dgm:t>
    </dgm:pt>
    <dgm:pt modelId="{65231723-B390-4E37-B0C3-870040DFF8BE}" type="parTrans" cxnId="{4D8C94DE-5775-47F6-AE61-642D5C315A40}">
      <dgm:prSet/>
      <dgm:spPr/>
      <dgm:t>
        <a:bodyPr/>
        <a:lstStyle/>
        <a:p>
          <a:endParaRPr lang="en-US"/>
        </a:p>
      </dgm:t>
    </dgm:pt>
    <dgm:pt modelId="{F22376DB-2374-47E9-80F5-0EF79D51DE39}" type="sibTrans" cxnId="{4D8C94DE-5775-47F6-AE61-642D5C315A40}">
      <dgm:prSet/>
      <dgm:spPr/>
      <dgm:t>
        <a:bodyPr/>
        <a:lstStyle/>
        <a:p>
          <a:endParaRPr lang="en-US"/>
        </a:p>
      </dgm:t>
    </dgm:pt>
    <dgm:pt modelId="{589925A5-E0E6-46FF-97B5-511189299B71}">
      <dgm:prSet/>
      <dgm:spPr/>
      <dgm:t>
        <a:bodyPr/>
        <a:lstStyle/>
        <a:p>
          <a:r>
            <a:rPr lang="en-US" b="1"/>
            <a:t>Benefits:</a:t>
          </a:r>
          <a:endParaRPr lang="en-US"/>
        </a:p>
      </dgm:t>
    </dgm:pt>
    <dgm:pt modelId="{328F18F4-B586-4A05-B40E-8293801EC8A2}" type="parTrans" cxnId="{69D45EBE-A2A7-4829-8E08-804A5B95DE8C}">
      <dgm:prSet/>
      <dgm:spPr/>
      <dgm:t>
        <a:bodyPr/>
        <a:lstStyle/>
        <a:p>
          <a:endParaRPr lang="en-US"/>
        </a:p>
      </dgm:t>
    </dgm:pt>
    <dgm:pt modelId="{42FD6BB1-E8FA-4769-B27D-FDAD0B428C67}" type="sibTrans" cxnId="{69D45EBE-A2A7-4829-8E08-804A5B95DE8C}">
      <dgm:prSet/>
      <dgm:spPr/>
      <dgm:t>
        <a:bodyPr/>
        <a:lstStyle/>
        <a:p>
          <a:endParaRPr lang="en-US"/>
        </a:p>
      </dgm:t>
    </dgm:pt>
    <dgm:pt modelId="{91BA1CC8-4DF7-410F-927C-1ABEE68294E3}">
      <dgm:prSet/>
      <dgm:spPr/>
      <dgm:t>
        <a:bodyPr/>
        <a:lstStyle/>
        <a:p>
          <a:r>
            <a:rPr lang="en-US"/>
            <a:t>Immediate feedback on code changes.</a:t>
          </a:r>
        </a:p>
      </dgm:t>
    </dgm:pt>
    <dgm:pt modelId="{96C5D950-AF72-40D0-8311-BAD672287243}" type="parTrans" cxnId="{5DCB98A3-9794-45C3-B275-552D213618FB}">
      <dgm:prSet/>
      <dgm:spPr/>
      <dgm:t>
        <a:bodyPr/>
        <a:lstStyle/>
        <a:p>
          <a:endParaRPr lang="en-US"/>
        </a:p>
      </dgm:t>
    </dgm:pt>
    <dgm:pt modelId="{DA0108EB-E898-48FD-B2F5-FCB1F41C6EF2}" type="sibTrans" cxnId="{5DCB98A3-9794-45C3-B275-552D213618FB}">
      <dgm:prSet/>
      <dgm:spPr/>
      <dgm:t>
        <a:bodyPr/>
        <a:lstStyle/>
        <a:p>
          <a:endParaRPr lang="en-US"/>
        </a:p>
      </dgm:t>
    </dgm:pt>
    <dgm:pt modelId="{9A6FE4AA-CB82-487F-8482-DE465C9F8331}">
      <dgm:prSet/>
      <dgm:spPr/>
      <dgm:t>
        <a:bodyPr/>
        <a:lstStyle/>
        <a:p>
          <a:r>
            <a:rPr lang="en-US"/>
            <a:t>Run all functional tests automatically on each code commit.</a:t>
          </a:r>
        </a:p>
      </dgm:t>
    </dgm:pt>
    <dgm:pt modelId="{8CBA8EB6-8F2C-4836-974C-831FBACF90E2}" type="parTrans" cxnId="{8A3D17B2-3189-4878-ADE7-B258B36D7FA1}">
      <dgm:prSet/>
      <dgm:spPr/>
      <dgm:t>
        <a:bodyPr/>
        <a:lstStyle/>
        <a:p>
          <a:endParaRPr lang="en-US"/>
        </a:p>
      </dgm:t>
    </dgm:pt>
    <dgm:pt modelId="{7B684DA2-07A9-423F-B79F-F7A36CCBE06D}" type="sibTrans" cxnId="{8A3D17B2-3189-4878-ADE7-B258B36D7FA1}">
      <dgm:prSet/>
      <dgm:spPr/>
      <dgm:t>
        <a:bodyPr/>
        <a:lstStyle/>
        <a:p>
          <a:endParaRPr lang="en-US"/>
        </a:p>
      </dgm:t>
    </dgm:pt>
    <dgm:pt modelId="{1776E1E8-D935-4718-A3D3-F0C323A53290}">
      <dgm:prSet/>
      <dgm:spPr/>
      <dgm:t>
        <a:bodyPr/>
        <a:lstStyle/>
        <a:p>
          <a:r>
            <a:rPr lang="en-US" b="1"/>
            <a:t>Process:</a:t>
          </a:r>
          <a:endParaRPr lang="en-US"/>
        </a:p>
      </dgm:t>
    </dgm:pt>
    <dgm:pt modelId="{C50A8138-4DE0-462B-9A12-E740E631D51D}" type="parTrans" cxnId="{349F954D-0D14-4B0A-9531-C8600F40FF72}">
      <dgm:prSet/>
      <dgm:spPr/>
      <dgm:t>
        <a:bodyPr/>
        <a:lstStyle/>
        <a:p>
          <a:endParaRPr lang="en-US"/>
        </a:p>
      </dgm:t>
    </dgm:pt>
    <dgm:pt modelId="{E6B3C788-A6D6-40B2-AF5B-759A97462E3E}" type="sibTrans" cxnId="{349F954D-0D14-4B0A-9531-C8600F40FF72}">
      <dgm:prSet/>
      <dgm:spPr/>
      <dgm:t>
        <a:bodyPr/>
        <a:lstStyle/>
        <a:p>
          <a:endParaRPr lang="en-US"/>
        </a:p>
      </dgm:t>
    </dgm:pt>
    <dgm:pt modelId="{F9E88069-DF80-4EE7-9AF2-9B12E4E44043}">
      <dgm:prSet/>
      <dgm:spPr/>
      <dgm:t>
        <a:bodyPr/>
        <a:lstStyle/>
        <a:p>
          <a:r>
            <a:rPr lang="en-US"/>
            <a:t>Jenkins triggers tests after each code push.</a:t>
          </a:r>
        </a:p>
      </dgm:t>
    </dgm:pt>
    <dgm:pt modelId="{9615C900-7D28-43C6-8085-A1CBF945FC4B}" type="parTrans" cxnId="{D9187C52-6250-4AFA-99C4-4F23381CB144}">
      <dgm:prSet/>
      <dgm:spPr/>
      <dgm:t>
        <a:bodyPr/>
        <a:lstStyle/>
        <a:p>
          <a:endParaRPr lang="en-US"/>
        </a:p>
      </dgm:t>
    </dgm:pt>
    <dgm:pt modelId="{97D4DD31-81D2-465C-8060-326D6914C255}" type="sibTrans" cxnId="{D9187C52-6250-4AFA-99C4-4F23381CB144}">
      <dgm:prSet/>
      <dgm:spPr/>
      <dgm:t>
        <a:bodyPr/>
        <a:lstStyle/>
        <a:p>
          <a:endParaRPr lang="en-US"/>
        </a:p>
      </dgm:t>
    </dgm:pt>
    <dgm:pt modelId="{BC1B2208-C283-4692-B9E4-76DF881959D5}">
      <dgm:prSet/>
      <dgm:spPr/>
      <dgm:t>
        <a:bodyPr/>
        <a:lstStyle/>
        <a:p>
          <a:r>
            <a:rPr lang="en-US"/>
            <a:t>Results logged and reported through Jenkins for easy tracking.</a:t>
          </a:r>
        </a:p>
      </dgm:t>
    </dgm:pt>
    <dgm:pt modelId="{86200337-85EF-4C00-A89D-2B529EAF1996}" type="parTrans" cxnId="{9983B954-CFAB-475B-9B81-9BF8EE008F86}">
      <dgm:prSet/>
      <dgm:spPr/>
      <dgm:t>
        <a:bodyPr/>
        <a:lstStyle/>
        <a:p>
          <a:endParaRPr lang="en-US"/>
        </a:p>
      </dgm:t>
    </dgm:pt>
    <dgm:pt modelId="{34C63E8D-BD30-433C-B45F-5F597147B24C}" type="sibTrans" cxnId="{9983B954-CFAB-475B-9B81-9BF8EE008F86}">
      <dgm:prSet/>
      <dgm:spPr/>
      <dgm:t>
        <a:bodyPr/>
        <a:lstStyle/>
        <a:p>
          <a:endParaRPr lang="en-US"/>
        </a:p>
      </dgm:t>
    </dgm:pt>
    <dgm:pt modelId="{39F24393-1A92-4CB3-872A-1F132462851F}" type="pres">
      <dgm:prSet presAssocID="{CB71AAF7-FEA5-41FD-B289-F90FF1872B7B}" presName="linear" presStyleCnt="0">
        <dgm:presLayoutVars>
          <dgm:dir/>
          <dgm:animLvl val="lvl"/>
          <dgm:resizeHandles val="exact"/>
        </dgm:presLayoutVars>
      </dgm:prSet>
      <dgm:spPr/>
    </dgm:pt>
    <dgm:pt modelId="{F03C2FE4-81EE-4857-A563-78A2B196B031}" type="pres">
      <dgm:prSet presAssocID="{735436F3-ACDF-4BA0-BE4E-1AE379E00EF4}" presName="parentLin" presStyleCnt="0"/>
      <dgm:spPr/>
    </dgm:pt>
    <dgm:pt modelId="{5B675B02-6E78-4CE7-9CCB-2E95E58BC3B9}" type="pres">
      <dgm:prSet presAssocID="{735436F3-ACDF-4BA0-BE4E-1AE379E00EF4}" presName="parentLeftMargin" presStyleLbl="node1" presStyleIdx="0" presStyleCnt="3"/>
      <dgm:spPr/>
    </dgm:pt>
    <dgm:pt modelId="{A9C2607F-243B-4AAA-894C-80502D50ACE1}" type="pres">
      <dgm:prSet presAssocID="{735436F3-ACDF-4BA0-BE4E-1AE379E00E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6ABFB5-FAA3-42DE-9723-FFC38289DB1C}" type="pres">
      <dgm:prSet presAssocID="{735436F3-ACDF-4BA0-BE4E-1AE379E00EF4}" presName="negativeSpace" presStyleCnt="0"/>
      <dgm:spPr/>
    </dgm:pt>
    <dgm:pt modelId="{8962FFC7-D0FF-4974-A086-CAFCF5A97A2F}" type="pres">
      <dgm:prSet presAssocID="{735436F3-ACDF-4BA0-BE4E-1AE379E00EF4}" presName="childText" presStyleLbl="conFgAcc1" presStyleIdx="0" presStyleCnt="3">
        <dgm:presLayoutVars>
          <dgm:bulletEnabled val="1"/>
        </dgm:presLayoutVars>
      </dgm:prSet>
      <dgm:spPr/>
    </dgm:pt>
    <dgm:pt modelId="{7643B464-BDFB-4C9B-9FF9-60F61B1C7784}" type="pres">
      <dgm:prSet presAssocID="{AF7A7485-1CD7-40B2-8A76-8DA5C6BF1AE7}" presName="spaceBetweenRectangles" presStyleCnt="0"/>
      <dgm:spPr/>
    </dgm:pt>
    <dgm:pt modelId="{8D284AD7-1071-4A2E-A387-98CF6914800D}" type="pres">
      <dgm:prSet presAssocID="{589925A5-E0E6-46FF-97B5-511189299B71}" presName="parentLin" presStyleCnt="0"/>
      <dgm:spPr/>
    </dgm:pt>
    <dgm:pt modelId="{24452853-4FFF-4058-831A-25D0129A65C2}" type="pres">
      <dgm:prSet presAssocID="{589925A5-E0E6-46FF-97B5-511189299B71}" presName="parentLeftMargin" presStyleLbl="node1" presStyleIdx="0" presStyleCnt="3"/>
      <dgm:spPr/>
    </dgm:pt>
    <dgm:pt modelId="{BE6B001E-F447-455B-9D01-D0537301665B}" type="pres">
      <dgm:prSet presAssocID="{589925A5-E0E6-46FF-97B5-511189299B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0AFCBA-BCFB-4188-B448-86700F01498B}" type="pres">
      <dgm:prSet presAssocID="{589925A5-E0E6-46FF-97B5-511189299B71}" presName="negativeSpace" presStyleCnt="0"/>
      <dgm:spPr/>
    </dgm:pt>
    <dgm:pt modelId="{227595B5-844E-4005-83FC-0082A3940558}" type="pres">
      <dgm:prSet presAssocID="{589925A5-E0E6-46FF-97B5-511189299B71}" presName="childText" presStyleLbl="conFgAcc1" presStyleIdx="1" presStyleCnt="3">
        <dgm:presLayoutVars>
          <dgm:bulletEnabled val="1"/>
        </dgm:presLayoutVars>
      </dgm:prSet>
      <dgm:spPr/>
    </dgm:pt>
    <dgm:pt modelId="{B81AA4BA-97DF-45C3-923D-0B6C9E0BCEE4}" type="pres">
      <dgm:prSet presAssocID="{42FD6BB1-E8FA-4769-B27D-FDAD0B428C67}" presName="spaceBetweenRectangles" presStyleCnt="0"/>
      <dgm:spPr/>
    </dgm:pt>
    <dgm:pt modelId="{C12487F8-7D45-49F7-9C2F-7570C3CECF7D}" type="pres">
      <dgm:prSet presAssocID="{1776E1E8-D935-4718-A3D3-F0C323A53290}" presName="parentLin" presStyleCnt="0"/>
      <dgm:spPr/>
    </dgm:pt>
    <dgm:pt modelId="{F35B66FD-EC35-4BF8-87B0-60B720B532BF}" type="pres">
      <dgm:prSet presAssocID="{1776E1E8-D935-4718-A3D3-F0C323A53290}" presName="parentLeftMargin" presStyleLbl="node1" presStyleIdx="1" presStyleCnt="3"/>
      <dgm:spPr/>
    </dgm:pt>
    <dgm:pt modelId="{962258D7-94A3-4B8D-98ED-BE8B11EB28A7}" type="pres">
      <dgm:prSet presAssocID="{1776E1E8-D935-4718-A3D3-F0C323A532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D3E9A9-ABCE-4AC4-A6A6-199BD87B38E7}" type="pres">
      <dgm:prSet presAssocID="{1776E1E8-D935-4718-A3D3-F0C323A53290}" presName="negativeSpace" presStyleCnt="0"/>
      <dgm:spPr/>
    </dgm:pt>
    <dgm:pt modelId="{A6F8E5F9-3F2F-48F2-948D-1003354B29E4}" type="pres">
      <dgm:prSet presAssocID="{1776E1E8-D935-4718-A3D3-F0C323A532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4570C-A9C8-4580-860E-46E4D4054A29}" type="presOf" srcId="{91BA1CC8-4DF7-410F-927C-1ABEE68294E3}" destId="{227595B5-844E-4005-83FC-0082A3940558}" srcOrd="0" destOrd="0" presId="urn:microsoft.com/office/officeart/2005/8/layout/list1"/>
    <dgm:cxn modelId="{E7EEC417-2AB0-42A2-8919-04A7A38A921E}" type="presOf" srcId="{BB03D28C-8A51-459A-A2BE-298DF93F39B9}" destId="{8962FFC7-D0FF-4974-A086-CAFCF5A97A2F}" srcOrd="0" destOrd="0" presId="urn:microsoft.com/office/officeart/2005/8/layout/list1"/>
    <dgm:cxn modelId="{C1DC2E1A-0A23-44AF-B813-D2E4D719F026}" type="presOf" srcId="{589925A5-E0E6-46FF-97B5-511189299B71}" destId="{24452853-4FFF-4058-831A-25D0129A65C2}" srcOrd="0" destOrd="0" presId="urn:microsoft.com/office/officeart/2005/8/layout/list1"/>
    <dgm:cxn modelId="{99758227-DB83-4C5C-9771-2FCFB4EA0FCC}" type="presOf" srcId="{F9E88069-DF80-4EE7-9AF2-9B12E4E44043}" destId="{A6F8E5F9-3F2F-48F2-948D-1003354B29E4}" srcOrd="0" destOrd="0" presId="urn:microsoft.com/office/officeart/2005/8/layout/list1"/>
    <dgm:cxn modelId="{349F954D-0D14-4B0A-9531-C8600F40FF72}" srcId="{CB71AAF7-FEA5-41FD-B289-F90FF1872B7B}" destId="{1776E1E8-D935-4718-A3D3-F0C323A53290}" srcOrd="2" destOrd="0" parTransId="{C50A8138-4DE0-462B-9A12-E740E631D51D}" sibTransId="{E6B3C788-A6D6-40B2-AF5B-759A97462E3E}"/>
    <dgm:cxn modelId="{D9187C52-6250-4AFA-99C4-4F23381CB144}" srcId="{1776E1E8-D935-4718-A3D3-F0C323A53290}" destId="{F9E88069-DF80-4EE7-9AF2-9B12E4E44043}" srcOrd="0" destOrd="0" parTransId="{9615C900-7D28-43C6-8085-A1CBF945FC4B}" sibTransId="{97D4DD31-81D2-465C-8060-326D6914C255}"/>
    <dgm:cxn modelId="{9983B954-CFAB-475B-9B81-9BF8EE008F86}" srcId="{1776E1E8-D935-4718-A3D3-F0C323A53290}" destId="{BC1B2208-C283-4692-B9E4-76DF881959D5}" srcOrd="1" destOrd="0" parTransId="{86200337-85EF-4C00-A89D-2B529EAF1996}" sibTransId="{34C63E8D-BD30-433C-B45F-5F597147B24C}"/>
    <dgm:cxn modelId="{1ED4498D-32B9-47CB-85CD-0448342892C7}" type="presOf" srcId="{735436F3-ACDF-4BA0-BE4E-1AE379E00EF4}" destId="{A9C2607F-243B-4AAA-894C-80502D50ACE1}" srcOrd="1" destOrd="0" presId="urn:microsoft.com/office/officeart/2005/8/layout/list1"/>
    <dgm:cxn modelId="{A9F27492-4E4F-4C87-8CAF-59C5C976731E}" type="presOf" srcId="{1776E1E8-D935-4718-A3D3-F0C323A53290}" destId="{962258D7-94A3-4B8D-98ED-BE8B11EB28A7}" srcOrd="1" destOrd="0" presId="urn:microsoft.com/office/officeart/2005/8/layout/list1"/>
    <dgm:cxn modelId="{B21D8299-52E3-4F85-B600-BCF54081D29C}" type="presOf" srcId="{00290F75-775A-47AC-BC9E-D996E61534F2}" destId="{8962FFC7-D0FF-4974-A086-CAFCF5A97A2F}" srcOrd="0" destOrd="1" presId="urn:microsoft.com/office/officeart/2005/8/layout/list1"/>
    <dgm:cxn modelId="{FEED2F9A-359F-448A-93D8-1597D90D6A3C}" type="presOf" srcId="{735436F3-ACDF-4BA0-BE4E-1AE379E00EF4}" destId="{5B675B02-6E78-4CE7-9CCB-2E95E58BC3B9}" srcOrd="0" destOrd="0" presId="urn:microsoft.com/office/officeart/2005/8/layout/list1"/>
    <dgm:cxn modelId="{1772DA9B-0EC1-4982-B9CD-928AE7FC978F}" type="presOf" srcId="{589925A5-E0E6-46FF-97B5-511189299B71}" destId="{BE6B001E-F447-455B-9D01-D0537301665B}" srcOrd="1" destOrd="0" presId="urn:microsoft.com/office/officeart/2005/8/layout/list1"/>
    <dgm:cxn modelId="{0CE179A1-5852-404E-8DDB-F4AA36F94B23}" type="presOf" srcId="{1776E1E8-D935-4718-A3D3-F0C323A53290}" destId="{F35B66FD-EC35-4BF8-87B0-60B720B532BF}" srcOrd="0" destOrd="0" presId="urn:microsoft.com/office/officeart/2005/8/layout/list1"/>
    <dgm:cxn modelId="{5DCB98A3-9794-45C3-B275-552D213618FB}" srcId="{589925A5-E0E6-46FF-97B5-511189299B71}" destId="{91BA1CC8-4DF7-410F-927C-1ABEE68294E3}" srcOrd="0" destOrd="0" parTransId="{96C5D950-AF72-40D0-8311-BAD672287243}" sibTransId="{DA0108EB-E898-48FD-B2F5-FCB1F41C6EF2}"/>
    <dgm:cxn modelId="{91B8E5A7-4A5A-4D24-9C20-E1C65F1692F1}" srcId="{CB71AAF7-FEA5-41FD-B289-F90FF1872B7B}" destId="{735436F3-ACDF-4BA0-BE4E-1AE379E00EF4}" srcOrd="0" destOrd="0" parTransId="{0D0AE8BE-F67F-4404-81D4-697F8A820214}" sibTransId="{AF7A7485-1CD7-40B2-8A76-8DA5C6BF1AE7}"/>
    <dgm:cxn modelId="{8A3D17B2-3189-4878-ADE7-B258B36D7FA1}" srcId="{589925A5-E0E6-46FF-97B5-511189299B71}" destId="{9A6FE4AA-CB82-487F-8482-DE465C9F8331}" srcOrd="1" destOrd="0" parTransId="{8CBA8EB6-8F2C-4836-974C-831FBACF90E2}" sibTransId="{7B684DA2-07A9-423F-B79F-F7A36CCBE06D}"/>
    <dgm:cxn modelId="{69D45EBE-A2A7-4829-8E08-804A5B95DE8C}" srcId="{CB71AAF7-FEA5-41FD-B289-F90FF1872B7B}" destId="{589925A5-E0E6-46FF-97B5-511189299B71}" srcOrd="1" destOrd="0" parTransId="{328F18F4-B586-4A05-B40E-8293801EC8A2}" sibTransId="{42FD6BB1-E8FA-4769-B27D-FDAD0B428C67}"/>
    <dgm:cxn modelId="{4D8C94DE-5775-47F6-AE61-642D5C315A40}" srcId="{735436F3-ACDF-4BA0-BE4E-1AE379E00EF4}" destId="{00290F75-775A-47AC-BC9E-D996E61534F2}" srcOrd="1" destOrd="0" parTransId="{65231723-B390-4E37-B0C3-870040DFF8BE}" sibTransId="{F22376DB-2374-47E9-80F5-0EF79D51DE39}"/>
    <dgm:cxn modelId="{63423DEB-6E80-4445-B89D-933B720AC854}" type="presOf" srcId="{BC1B2208-C283-4692-B9E4-76DF881959D5}" destId="{A6F8E5F9-3F2F-48F2-948D-1003354B29E4}" srcOrd="0" destOrd="1" presId="urn:microsoft.com/office/officeart/2005/8/layout/list1"/>
    <dgm:cxn modelId="{1C8C64F9-EDCE-43D9-BC05-EF4247680051}" type="presOf" srcId="{9A6FE4AA-CB82-487F-8482-DE465C9F8331}" destId="{227595B5-844E-4005-83FC-0082A3940558}" srcOrd="0" destOrd="1" presId="urn:microsoft.com/office/officeart/2005/8/layout/list1"/>
    <dgm:cxn modelId="{303302FB-D18F-4070-BA9D-8BD308236D2E}" type="presOf" srcId="{CB71AAF7-FEA5-41FD-B289-F90FF1872B7B}" destId="{39F24393-1A92-4CB3-872A-1F132462851F}" srcOrd="0" destOrd="0" presId="urn:microsoft.com/office/officeart/2005/8/layout/list1"/>
    <dgm:cxn modelId="{A02336FE-10D2-4819-A216-99C59E2738BF}" srcId="{735436F3-ACDF-4BA0-BE4E-1AE379E00EF4}" destId="{BB03D28C-8A51-459A-A2BE-298DF93F39B9}" srcOrd="0" destOrd="0" parTransId="{676555AE-FA6C-453D-AD31-8C695DF10587}" sibTransId="{699DB5E6-FD91-48A3-9E74-DFC1FB15FEA8}"/>
    <dgm:cxn modelId="{67545A04-DFFC-4266-9739-9F2CAB63ECBA}" type="presParOf" srcId="{39F24393-1A92-4CB3-872A-1F132462851F}" destId="{F03C2FE4-81EE-4857-A563-78A2B196B031}" srcOrd="0" destOrd="0" presId="urn:microsoft.com/office/officeart/2005/8/layout/list1"/>
    <dgm:cxn modelId="{54D59F56-B8DD-407A-B5DF-1A78288A706A}" type="presParOf" srcId="{F03C2FE4-81EE-4857-A563-78A2B196B031}" destId="{5B675B02-6E78-4CE7-9CCB-2E95E58BC3B9}" srcOrd="0" destOrd="0" presId="urn:microsoft.com/office/officeart/2005/8/layout/list1"/>
    <dgm:cxn modelId="{683BAA45-97E9-46D8-8EF9-39D69DFFB17B}" type="presParOf" srcId="{F03C2FE4-81EE-4857-A563-78A2B196B031}" destId="{A9C2607F-243B-4AAA-894C-80502D50ACE1}" srcOrd="1" destOrd="0" presId="urn:microsoft.com/office/officeart/2005/8/layout/list1"/>
    <dgm:cxn modelId="{9363D707-6063-4BC6-B979-E2E413ED3A9B}" type="presParOf" srcId="{39F24393-1A92-4CB3-872A-1F132462851F}" destId="{BE6ABFB5-FAA3-42DE-9723-FFC38289DB1C}" srcOrd="1" destOrd="0" presId="urn:microsoft.com/office/officeart/2005/8/layout/list1"/>
    <dgm:cxn modelId="{08FC687B-3618-4411-97DD-D1E161117462}" type="presParOf" srcId="{39F24393-1A92-4CB3-872A-1F132462851F}" destId="{8962FFC7-D0FF-4974-A086-CAFCF5A97A2F}" srcOrd="2" destOrd="0" presId="urn:microsoft.com/office/officeart/2005/8/layout/list1"/>
    <dgm:cxn modelId="{2480D4E5-9AC1-4DA9-B78E-B71120E66B8B}" type="presParOf" srcId="{39F24393-1A92-4CB3-872A-1F132462851F}" destId="{7643B464-BDFB-4C9B-9FF9-60F61B1C7784}" srcOrd="3" destOrd="0" presId="urn:microsoft.com/office/officeart/2005/8/layout/list1"/>
    <dgm:cxn modelId="{AC8F969E-9AA8-4D43-B710-6FDA47B03EF9}" type="presParOf" srcId="{39F24393-1A92-4CB3-872A-1F132462851F}" destId="{8D284AD7-1071-4A2E-A387-98CF6914800D}" srcOrd="4" destOrd="0" presId="urn:microsoft.com/office/officeart/2005/8/layout/list1"/>
    <dgm:cxn modelId="{73117A42-0200-43E0-804C-0940CD84BB91}" type="presParOf" srcId="{8D284AD7-1071-4A2E-A387-98CF6914800D}" destId="{24452853-4FFF-4058-831A-25D0129A65C2}" srcOrd="0" destOrd="0" presId="urn:microsoft.com/office/officeart/2005/8/layout/list1"/>
    <dgm:cxn modelId="{1D286126-629E-4A76-96BF-54174E055ECF}" type="presParOf" srcId="{8D284AD7-1071-4A2E-A387-98CF6914800D}" destId="{BE6B001E-F447-455B-9D01-D0537301665B}" srcOrd="1" destOrd="0" presId="urn:microsoft.com/office/officeart/2005/8/layout/list1"/>
    <dgm:cxn modelId="{43B2A2BA-ACE4-4C25-8335-7D8979B0479E}" type="presParOf" srcId="{39F24393-1A92-4CB3-872A-1F132462851F}" destId="{050AFCBA-BCFB-4188-B448-86700F01498B}" srcOrd="5" destOrd="0" presId="urn:microsoft.com/office/officeart/2005/8/layout/list1"/>
    <dgm:cxn modelId="{F51E132F-D545-42B1-81A8-97E014E02849}" type="presParOf" srcId="{39F24393-1A92-4CB3-872A-1F132462851F}" destId="{227595B5-844E-4005-83FC-0082A3940558}" srcOrd="6" destOrd="0" presId="urn:microsoft.com/office/officeart/2005/8/layout/list1"/>
    <dgm:cxn modelId="{BBE521BF-3B1A-42A4-B241-F3F4FA96D5A8}" type="presParOf" srcId="{39F24393-1A92-4CB3-872A-1F132462851F}" destId="{B81AA4BA-97DF-45C3-923D-0B6C9E0BCEE4}" srcOrd="7" destOrd="0" presId="urn:microsoft.com/office/officeart/2005/8/layout/list1"/>
    <dgm:cxn modelId="{7D2EE14E-77D6-4A39-B807-E94608CF6174}" type="presParOf" srcId="{39F24393-1A92-4CB3-872A-1F132462851F}" destId="{C12487F8-7D45-49F7-9C2F-7570C3CECF7D}" srcOrd="8" destOrd="0" presId="urn:microsoft.com/office/officeart/2005/8/layout/list1"/>
    <dgm:cxn modelId="{42B26FB2-4EFA-4A17-9ACB-BC7169E2D998}" type="presParOf" srcId="{C12487F8-7D45-49F7-9C2F-7570C3CECF7D}" destId="{F35B66FD-EC35-4BF8-87B0-60B720B532BF}" srcOrd="0" destOrd="0" presId="urn:microsoft.com/office/officeart/2005/8/layout/list1"/>
    <dgm:cxn modelId="{AF407509-0519-43A8-B590-83E04BD252C8}" type="presParOf" srcId="{C12487F8-7D45-49F7-9C2F-7570C3CECF7D}" destId="{962258D7-94A3-4B8D-98ED-BE8B11EB28A7}" srcOrd="1" destOrd="0" presId="urn:microsoft.com/office/officeart/2005/8/layout/list1"/>
    <dgm:cxn modelId="{52A93462-5536-4490-89C3-59D76A278769}" type="presParOf" srcId="{39F24393-1A92-4CB3-872A-1F132462851F}" destId="{E2D3E9A9-ABCE-4AC4-A6A6-199BD87B38E7}" srcOrd="9" destOrd="0" presId="urn:microsoft.com/office/officeart/2005/8/layout/list1"/>
    <dgm:cxn modelId="{3465EE6E-D343-4643-9D35-3A267E7D47DD}" type="presParOf" srcId="{39F24393-1A92-4CB3-872A-1F132462851F}" destId="{A6F8E5F9-3F2F-48F2-948D-1003354B29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C38563-663F-4147-B53E-DE19E1358C8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71B9CB-78CA-4C79-BB1B-019C503F2459}">
      <dgm:prSet/>
      <dgm:spPr/>
      <dgm:t>
        <a:bodyPr/>
        <a:lstStyle/>
        <a:p>
          <a:pPr>
            <a:defRPr b="1"/>
          </a:pPr>
          <a:r>
            <a:rPr lang="en-US" b="1"/>
            <a:t>Reports Generated:</a:t>
          </a:r>
          <a:endParaRPr lang="en-US"/>
        </a:p>
      </dgm:t>
    </dgm:pt>
    <dgm:pt modelId="{FA52E533-F777-4252-A918-7C2165501D65}" type="parTrans" cxnId="{39B72939-26B4-4CE8-9939-5B7C9D716963}">
      <dgm:prSet/>
      <dgm:spPr/>
      <dgm:t>
        <a:bodyPr/>
        <a:lstStyle/>
        <a:p>
          <a:endParaRPr lang="en-US"/>
        </a:p>
      </dgm:t>
    </dgm:pt>
    <dgm:pt modelId="{CC8B1A28-C3EE-4F76-99CD-17D275C7BE3F}" type="sibTrans" cxnId="{39B72939-26B4-4CE8-9939-5B7C9D716963}">
      <dgm:prSet/>
      <dgm:spPr/>
      <dgm:t>
        <a:bodyPr/>
        <a:lstStyle/>
        <a:p>
          <a:endParaRPr lang="en-US"/>
        </a:p>
      </dgm:t>
    </dgm:pt>
    <dgm:pt modelId="{A19FB5A9-AD21-473B-977F-5AE8755B2B6F}">
      <dgm:prSet/>
      <dgm:spPr/>
      <dgm:t>
        <a:bodyPr/>
        <a:lstStyle/>
        <a:p>
          <a:r>
            <a:rPr lang="en-US" b="1"/>
            <a:t>TestNG Reports:</a:t>
          </a:r>
          <a:r>
            <a:rPr lang="en-US"/>
            <a:t> For UI and functional test results.</a:t>
          </a:r>
        </a:p>
      </dgm:t>
    </dgm:pt>
    <dgm:pt modelId="{0BBD133A-A726-4E27-808D-D6AD775FC662}" type="parTrans" cxnId="{248051A6-3922-45FB-97E4-ABD914C9E850}">
      <dgm:prSet/>
      <dgm:spPr/>
      <dgm:t>
        <a:bodyPr/>
        <a:lstStyle/>
        <a:p>
          <a:endParaRPr lang="en-US"/>
        </a:p>
      </dgm:t>
    </dgm:pt>
    <dgm:pt modelId="{67CBA96A-53A1-4930-9EBC-D01D7FAEBD31}" type="sibTrans" cxnId="{248051A6-3922-45FB-97E4-ABD914C9E850}">
      <dgm:prSet/>
      <dgm:spPr/>
      <dgm:t>
        <a:bodyPr/>
        <a:lstStyle/>
        <a:p>
          <a:endParaRPr lang="en-US"/>
        </a:p>
      </dgm:t>
    </dgm:pt>
    <dgm:pt modelId="{2F2A5711-C624-4B86-9728-6B1249005CF0}">
      <dgm:prSet/>
      <dgm:spPr/>
      <dgm:t>
        <a:bodyPr/>
        <a:lstStyle/>
        <a:p>
          <a:r>
            <a:rPr lang="en-US" b="1"/>
            <a:t>JMeter Reports:</a:t>
          </a:r>
          <a:r>
            <a:rPr lang="en-US"/>
            <a:t> For performance and load test results.</a:t>
          </a:r>
        </a:p>
      </dgm:t>
    </dgm:pt>
    <dgm:pt modelId="{0B06EBBD-A364-46B6-A1B4-8FC3385B768A}" type="parTrans" cxnId="{37A95F3C-A55E-47DD-82DC-5892265C30C5}">
      <dgm:prSet/>
      <dgm:spPr/>
      <dgm:t>
        <a:bodyPr/>
        <a:lstStyle/>
        <a:p>
          <a:endParaRPr lang="en-US"/>
        </a:p>
      </dgm:t>
    </dgm:pt>
    <dgm:pt modelId="{EADF6190-3027-4558-AF36-F14F59F521B8}" type="sibTrans" cxnId="{37A95F3C-A55E-47DD-82DC-5892265C30C5}">
      <dgm:prSet/>
      <dgm:spPr/>
      <dgm:t>
        <a:bodyPr/>
        <a:lstStyle/>
        <a:p>
          <a:endParaRPr lang="en-US"/>
        </a:p>
      </dgm:t>
    </dgm:pt>
    <dgm:pt modelId="{F4FFFA6A-F505-43D2-9D61-BA2E307BB971}">
      <dgm:prSet/>
      <dgm:spPr/>
      <dgm:t>
        <a:bodyPr/>
        <a:lstStyle/>
        <a:p>
          <a:r>
            <a:rPr lang="en-US" b="1" dirty="0"/>
            <a:t>API Test Reports:</a:t>
          </a:r>
          <a:r>
            <a:rPr lang="en-US" dirty="0"/>
            <a:t> For API testing through Postman.</a:t>
          </a:r>
        </a:p>
      </dgm:t>
    </dgm:pt>
    <dgm:pt modelId="{5DB2CEC2-6C35-458A-9747-DD78249A024B}" type="parTrans" cxnId="{590D1120-B573-4438-8F07-D932ADEA8D88}">
      <dgm:prSet/>
      <dgm:spPr/>
      <dgm:t>
        <a:bodyPr/>
        <a:lstStyle/>
        <a:p>
          <a:endParaRPr lang="en-US"/>
        </a:p>
      </dgm:t>
    </dgm:pt>
    <dgm:pt modelId="{506B3B77-B4F1-4769-811B-2DC2FA0CE7C7}" type="sibTrans" cxnId="{590D1120-B573-4438-8F07-D932ADEA8D88}">
      <dgm:prSet/>
      <dgm:spPr/>
      <dgm:t>
        <a:bodyPr/>
        <a:lstStyle/>
        <a:p>
          <a:endParaRPr lang="en-US"/>
        </a:p>
      </dgm:t>
    </dgm:pt>
    <dgm:pt modelId="{01C7775D-0185-484A-BA1E-3CE08FA24742}">
      <dgm:prSet/>
      <dgm:spPr/>
      <dgm:t>
        <a:bodyPr/>
        <a:lstStyle/>
        <a:p>
          <a:pPr>
            <a:defRPr b="1"/>
          </a:pPr>
          <a:r>
            <a:rPr lang="en-US" b="1"/>
            <a:t>Tools for Reporting:</a:t>
          </a:r>
          <a:endParaRPr lang="en-US"/>
        </a:p>
      </dgm:t>
    </dgm:pt>
    <dgm:pt modelId="{EFF24F58-30F9-4A55-AF43-F4E1E26D617D}" type="parTrans" cxnId="{C461970B-BD2C-43F5-8DB9-BBDA2FF808F4}">
      <dgm:prSet/>
      <dgm:spPr/>
      <dgm:t>
        <a:bodyPr/>
        <a:lstStyle/>
        <a:p>
          <a:endParaRPr lang="en-US"/>
        </a:p>
      </dgm:t>
    </dgm:pt>
    <dgm:pt modelId="{15255480-61BB-45A1-BFD6-48FDCEAE5633}" type="sibTrans" cxnId="{C461970B-BD2C-43F5-8DB9-BBDA2FF808F4}">
      <dgm:prSet/>
      <dgm:spPr/>
      <dgm:t>
        <a:bodyPr/>
        <a:lstStyle/>
        <a:p>
          <a:endParaRPr lang="en-US"/>
        </a:p>
      </dgm:t>
    </dgm:pt>
    <dgm:pt modelId="{D8C26F75-FBAD-4657-9022-F9703F658F9C}">
      <dgm:prSet/>
      <dgm:spPr/>
      <dgm:t>
        <a:bodyPr/>
        <a:lstStyle/>
        <a:p>
          <a:r>
            <a:rPr lang="en-US" dirty="0"/>
            <a:t>TestNG, </a:t>
          </a:r>
          <a:r>
            <a:rPr lang="en-US" dirty="0" err="1"/>
            <a:t>ExtentReports</a:t>
          </a:r>
          <a:r>
            <a:rPr lang="en-US" dirty="0"/>
            <a:t> for detailed and visually appealing reports.</a:t>
          </a:r>
        </a:p>
      </dgm:t>
    </dgm:pt>
    <dgm:pt modelId="{1D3B61E0-D189-4D72-884E-DAB1D0801C37}" type="parTrans" cxnId="{CB636F22-2F78-4283-B3F2-1F023C7A79F5}">
      <dgm:prSet/>
      <dgm:spPr/>
      <dgm:t>
        <a:bodyPr/>
        <a:lstStyle/>
        <a:p>
          <a:endParaRPr lang="en-US"/>
        </a:p>
      </dgm:t>
    </dgm:pt>
    <dgm:pt modelId="{52879F5A-8D50-4ED4-B196-E1BBA29E3F58}" type="sibTrans" cxnId="{CB636F22-2F78-4283-B3F2-1F023C7A79F5}">
      <dgm:prSet/>
      <dgm:spPr/>
      <dgm:t>
        <a:bodyPr/>
        <a:lstStyle/>
        <a:p>
          <a:endParaRPr lang="en-US"/>
        </a:p>
      </dgm:t>
    </dgm:pt>
    <dgm:pt modelId="{E43CA172-0270-46B8-9440-1ED692C1C476}">
      <dgm:prSet/>
      <dgm:spPr/>
      <dgm:t>
        <a:bodyPr/>
        <a:lstStyle/>
        <a:p>
          <a:pPr>
            <a:defRPr b="1"/>
          </a:pPr>
          <a:r>
            <a:rPr lang="en-US" b="1"/>
            <a:t>Post-test Analysis:</a:t>
          </a:r>
          <a:endParaRPr lang="en-US"/>
        </a:p>
      </dgm:t>
    </dgm:pt>
    <dgm:pt modelId="{E3A8A114-1F1D-49DD-B59E-8DA5FC629CD9}" type="parTrans" cxnId="{2EB68155-3C9F-43E5-9B43-923C40FEC7F8}">
      <dgm:prSet/>
      <dgm:spPr/>
      <dgm:t>
        <a:bodyPr/>
        <a:lstStyle/>
        <a:p>
          <a:endParaRPr lang="en-US"/>
        </a:p>
      </dgm:t>
    </dgm:pt>
    <dgm:pt modelId="{6DE58B93-F85D-478F-AA8A-AE4E5FE4DB9A}" type="sibTrans" cxnId="{2EB68155-3C9F-43E5-9B43-923C40FEC7F8}">
      <dgm:prSet/>
      <dgm:spPr/>
      <dgm:t>
        <a:bodyPr/>
        <a:lstStyle/>
        <a:p>
          <a:endParaRPr lang="en-US"/>
        </a:p>
      </dgm:t>
    </dgm:pt>
    <dgm:pt modelId="{45551202-1829-48B7-92B4-EF223F7C1EF6}">
      <dgm:prSet/>
      <dgm:spPr/>
      <dgm:t>
        <a:bodyPr/>
        <a:lstStyle/>
        <a:p>
          <a:r>
            <a:rPr lang="en-US"/>
            <a:t>Detailed reports on defects, test coverage, and performance bottlenecks.</a:t>
          </a:r>
        </a:p>
      </dgm:t>
    </dgm:pt>
    <dgm:pt modelId="{B7134EB7-8332-4BFC-972B-92B3E4F9ED3A}" type="parTrans" cxnId="{8B770680-4F8A-498B-91E3-FC3339173E6D}">
      <dgm:prSet/>
      <dgm:spPr/>
      <dgm:t>
        <a:bodyPr/>
        <a:lstStyle/>
        <a:p>
          <a:endParaRPr lang="en-US"/>
        </a:p>
      </dgm:t>
    </dgm:pt>
    <dgm:pt modelId="{F7B0C2F5-EF34-4414-8892-594E0CD93A54}" type="sibTrans" cxnId="{8B770680-4F8A-498B-91E3-FC3339173E6D}">
      <dgm:prSet/>
      <dgm:spPr/>
      <dgm:t>
        <a:bodyPr/>
        <a:lstStyle/>
        <a:p>
          <a:endParaRPr lang="en-US"/>
        </a:p>
      </dgm:t>
    </dgm:pt>
    <dgm:pt modelId="{A7B599C6-AD8A-4A32-96F9-E7D3DD841EE2}" type="pres">
      <dgm:prSet presAssocID="{D4C38563-663F-4147-B53E-DE19E1358C82}" presName="root" presStyleCnt="0">
        <dgm:presLayoutVars>
          <dgm:dir/>
          <dgm:resizeHandles val="exact"/>
        </dgm:presLayoutVars>
      </dgm:prSet>
      <dgm:spPr/>
    </dgm:pt>
    <dgm:pt modelId="{8133A191-37CE-42E1-B326-87F6DD46A94E}" type="pres">
      <dgm:prSet presAssocID="{7171B9CB-78CA-4C79-BB1B-019C503F2459}" presName="compNode" presStyleCnt="0"/>
      <dgm:spPr/>
    </dgm:pt>
    <dgm:pt modelId="{CBA9253F-DD69-4AC0-9122-C4941F7040E6}" type="pres">
      <dgm:prSet presAssocID="{7171B9CB-78CA-4C79-BB1B-019C503F24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9CB13D-2BAA-492C-AB76-00FD728810DD}" type="pres">
      <dgm:prSet presAssocID="{7171B9CB-78CA-4C79-BB1B-019C503F2459}" presName="iconSpace" presStyleCnt="0"/>
      <dgm:spPr/>
    </dgm:pt>
    <dgm:pt modelId="{4A86D5FF-DBBC-45A7-A5AF-00F686E2519E}" type="pres">
      <dgm:prSet presAssocID="{7171B9CB-78CA-4C79-BB1B-019C503F2459}" presName="parTx" presStyleLbl="revTx" presStyleIdx="0" presStyleCnt="6">
        <dgm:presLayoutVars>
          <dgm:chMax val="0"/>
          <dgm:chPref val="0"/>
        </dgm:presLayoutVars>
      </dgm:prSet>
      <dgm:spPr/>
    </dgm:pt>
    <dgm:pt modelId="{9E5F47CD-0C50-42A2-AB93-4EAC15B8ECAC}" type="pres">
      <dgm:prSet presAssocID="{7171B9CB-78CA-4C79-BB1B-019C503F2459}" presName="txSpace" presStyleCnt="0"/>
      <dgm:spPr/>
    </dgm:pt>
    <dgm:pt modelId="{5A00C9C2-8072-45AA-B317-940F35F56400}" type="pres">
      <dgm:prSet presAssocID="{7171B9CB-78CA-4C79-BB1B-019C503F2459}" presName="desTx" presStyleLbl="revTx" presStyleIdx="1" presStyleCnt="6">
        <dgm:presLayoutVars/>
      </dgm:prSet>
      <dgm:spPr/>
    </dgm:pt>
    <dgm:pt modelId="{B5B32A71-D613-4378-ADB3-55EA7B4A7B14}" type="pres">
      <dgm:prSet presAssocID="{CC8B1A28-C3EE-4F76-99CD-17D275C7BE3F}" presName="sibTrans" presStyleCnt="0"/>
      <dgm:spPr/>
    </dgm:pt>
    <dgm:pt modelId="{B80A1300-21D6-4BC2-B25A-68DCF57B4E9D}" type="pres">
      <dgm:prSet presAssocID="{01C7775D-0185-484A-BA1E-3CE08FA24742}" presName="compNode" presStyleCnt="0"/>
      <dgm:spPr/>
    </dgm:pt>
    <dgm:pt modelId="{A050D8E4-F78B-404C-88DB-616EE4C587C2}" type="pres">
      <dgm:prSet presAssocID="{01C7775D-0185-484A-BA1E-3CE08FA247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101D2CC-1CC1-4464-B1EF-8ECB9BE16C79}" type="pres">
      <dgm:prSet presAssocID="{01C7775D-0185-484A-BA1E-3CE08FA24742}" presName="iconSpace" presStyleCnt="0"/>
      <dgm:spPr/>
    </dgm:pt>
    <dgm:pt modelId="{8EA48B6D-4CB2-4C85-B84E-80DB082588D2}" type="pres">
      <dgm:prSet presAssocID="{01C7775D-0185-484A-BA1E-3CE08FA24742}" presName="parTx" presStyleLbl="revTx" presStyleIdx="2" presStyleCnt="6">
        <dgm:presLayoutVars>
          <dgm:chMax val="0"/>
          <dgm:chPref val="0"/>
        </dgm:presLayoutVars>
      </dgm:prSet>
      <dgm:spPr/>
    </dgm:pt>
    <dgm:pt modelId="{73E607A8-7F69-4794-937F-F50F707BBDE9}" type="pres">
      <dgm:prSet presAssocID="{01C7775D-0185-484A-BA1E-3CE08FA24742}" presName="txSpace" presStyleCnt="0"/>
      <dgm:spPr/>
    </dgm:pt>
    <dgm:pt modelId="{2863D911-09B8-4ED3-956C-3B91E9DB543F}" type="pres">
      <dgm:prSet presAssocID="{01C7775D-0185-484A-BA1E-3CE08FA24742}" presName="desTx" presStyleLbl="revTx" presStyleIdx="3" presStyleCnt="6">
        <dgm:presLayoutVars/>
      </dgm:prSet>
      <dgm:spPr/>
    </dgm:pt>
    <dgm:pt modelId="{5D1DA716-3207-4F67-BEC2-E40EFF5EFD87}" type="pres">
      <dgm:prSet presAssocID="{15255480-61BB-45A1-BFD6-48FDCEAE5633}" presName="sibTrans" presStyleCnt="0"/>
      <dgm:spPr/>
    </dgm:pt>
    <dgm:pt modelId="{FD3B48E8-CE64-4E33-ADF6-4784A21F3AE0}" type="pres">
      <dgm:prSet presAssocID="{E43CA172-0270-46B8-9440-1ED692C1C476}" presName="compNode" presStyleCnt="0"/>
      <dgm:spPr/>
    </dgm:pt>
    <dgm:pt modelId="{661E3307-6151-485F-89B4-BCCA70432B02}" type="pres">
      <dgm:prSet presAssocID="{E43CA172-0270-46B8-9440-1ED692C1C4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0CA471-C9C5-45F9-BD1F-5B8E3E798116}" type="pres">
      <dgm:prSet presAssocID="{E43CA172-0270-46B8-9440-1ED692C1C476}" presName="iconSpace" presStyleCnt="0"/>
      <dgm:spPr/>
    </dgm:pt>
    <dgm:pt modelId="{8E2866B5-90D6-4DFB-B7FB-DD0261E77D46}" type="pres">
      <dgm:prSet presAssocID="{E43CA172-0270-46B8-9440-1ED692C1C476}" presName="parTx" presStyleLbl="revTx" presStyleIdx="4" presStyleCnt="6">
        <dgm:presLayoutVars>
          <dgm:chMax val="0"/>
          <dgm:chPref val="0"/>
        </dgm:presLayoutVars>
      </dgm:prSet>
      <dgm:spPr/>
    </dgm:pt>
    <dgm:pt modelId="{4D834A39-CB07-4FD4-AFB2-9208DA462CA7}" type="pres">
      <dgm:prSet presAssocID="{E43CA172-0270-46B8-9440-1ED692C1C476}" presName="txSpace" presStyleCnt="0"/>
      <dgm:spPr/>
    </dgm:pt>
    <dgm:pt modelId="{834E3435-F146-49B8-B069-DCD5B74AC24E}" type="pres">
      <dgm:prSet presAssocID="{E43CA172-0270-46B8-9440-1ED692C1C476}" presName="desTx" presStyleLbl="revTx" presStyleIdx="5" presStyleCnt="6">
        <dgm:presLayoutVars/>
      </dgm:prSet>
      <dgm:spPr/>
    </dgm:pt>
  </dgm:ptLst>
  <dgm:cxnLst>
    <dgm:cxn modelId="{C461970B-BD2C-43F5-8DB9-BBDA2FF808F4}" srcId="{D4C38563-663F-4147-B53E-DE19E1358C82}" destId="{01C7775D-0185-484A-BA1E-3CE08FA24742}" srcOrd="1" destOrd="0" parTransId="{EFF24F58-30F9-4A55-AF43-F4E1E26D617D}" sibTransId="{15255480-61BB-45A1-BFD6-48FDCEAE5633}"/>
    <dgm:cxn modelId="{F3CC6A0E-40E9-4DBF-87CB-8A0DCC8E625E}" type="presOf" srcId="{E43CA172-0270-46B8-9440-1ED692C1C476}" destId="{8E2866B5-90D6-4DFB-B7FB-DD0261E77D46}" srcOrd="0" destOrd="0" presId="urn:microsoft.com/office/officeart/2018/2/layout/IconLabelDescriptionList"/>
    <dgm:cxn modelId="{590D1120-B573-4438-8F07-D932ADEA8D88}" srcId="{7171B9CB-78CA-4C79-BB1B-019C503F2459}" destId="{F4FFFA6A-F505-43D2-9D61-BA2E307BB971}" srcOrd="2" destOrd="0" parTransId="{5DB2CEC2-6C35-458A-9747-DD78249A024B}" sibTransId="{506B3B77-B4F1-4769-811B-2DC2FA0CE7C7}"/>
    <dgm:cxn modelId="{CB636F22-2F78-4283-B3F2-1F023C7A79F5}" srcId="{01C7775D-0185-484A-BA1E-3CE08FA24742}" destId="{D8C26F75-FBAD-4657-9022-F9703F658F9C}" srcOrd="0" destOrd="0" parTransId="{1D3B61E0-D189-4D72-884E-DAB1D0801C37}" sibTransId="{52879F5A-8D50-4ED4-B196-E1BBA29E3F58}"/>
    <dgm:cxn modelId="{39B72939-26B4-4CE8-9939-5B7C9D716963}" srcId="{D4C38563-663F-4147-B53E-DE19E1358C82}" destId="{7171B9CB-78CA-4C79-BB1B-019C503F2459}" srcOrd="0" destOrd="0" parTransId="{FA52E533-F777-4252-A918-7C2165501D65}" sibTransId="{CC8B1A28-C3EE-4F76-99CD-17D275C7BE3F}"/>
    <dgm:cxn modelId="{37A95F3C-A55E-47DD-82DC-5892265C30C5}" srcId="{7171B9CB-78CA-4C79-BB1B-019C503F2459}" destId="{2F2A5711-C624-4B86-9728-6B1249005CF0}" srcOrd="1" destOrd="0" parTransId="{0B06EBBD-A364-46B6-A1B4-8FC3385B768A}" sibTransId="{EADF6190-3027-4558-AF36-F14F59F521B8}"/>
    <dgm:cxn modelId="{18488A62-3E34-4D16-AB53-F1E66B3CBC57}" type="presOf" srcId="{2F2A5711-C624-4B86-9728-6B1249005CF0}" destId="{5A00C9C2-8072-45AA-B317-940F35F56400}" srcOrd="0" destOrd="1" presId="urn:microsoft.com/office/officeart/2018/2/layout/IconLabelDescriptionList"/>
    <dgm:cxn modelId="{73D5376D-9958-4B29-B63A-491755DCF7B9}" type="presOf" srcId="{D8C26F75-FBAD-4657-9022-F9703F658F9C}" destId="{2863D911-09B8-4ED3-956C-3B91E9DB543F}" srcOrd="0" destOrd="0" presId="urn:microsoft.com/office/officeart/2018/2/layout/IconLabelDescriptionList"/>
    <dgm:cxn modelId="{F7A3B570-F21E-45CB-A7EA-A959191BEBDB}" type="presOf" srcId="{01C7775D-0185-484A-BA1E-3CE08FA24742}" destId="{8EA48B6D-4CB2-4C85-B84E-80DB082588D2}" srcOrd="0" destOrd="0" presId="urn:microsoft.com/office/officeart/2018/2/layout/IconLabelDescriptionList"/>
    <dgm:cxn modelId="{535A0551-D100-4E98-A0E4-36E65B514F05}" type="presOf" srcId="{45551202-1829-48B7-92B4-EF223F7C1EF6}" destId="{834E3435-F146-49B8-B069-DCD5B74AC24E}" srcOrd="0" destOrd="0" presId="urn:microsoft.com/office/officeart/2018/2/layout/IconLabelDescriptionList"/>
    <dgm:cxn modelId="{2EB68155-3C9F-43E5-9B43-923C40FEC7F8}" srcId="{D4C38563-663F-4147-B53E-DE19E1358C82}" destId="{E43CA172-0270-46B8-9440-1ED692C1C476}" srcOrd="2" destOrd="0" parTransId="{E3A8A114-1F1D-49DD-B59E-8DA5FC629CD9}" sibTransId="{6DE58B93-F85D-478F-AA8A-AE4E5FE4DB9A}"/>
    <dgm:cxn modelId="{8B770680-4F8A-498B-91E3-FC3339173E6D}" srcId="{E43CA172-0270-46B8-9440-1ED692C1C476}" destId="{45551202-1829-48B7-92B4-EF223F7C1EF6}" srcOrd="0" destOrd="0" parTransId="{B7134EB7-8332-4BFC-972B-92B3E4F9ED3A}" sibTransId="{F7B0C2F5-EF34-4414-8892-594E0CD93A54}"/>
    <dgm:cxn modelId="{4D479297-14B4-4742-B07F-D1F89BEECC8D}" type="presOf" srcId="{7171B9CB-78CA-4C79-BB1B-019C503F2459}" destId="{4A86D5FF-DBBC-45A7-A5AF-00F686E2519E}" srcOrd="0" destOrd="0" presId="urn:microsoft.com/office/officeart/2018/2/layout/IconLabelDescriptionList"/>
    <dgm:cxn modelId="{248051A6-3922-45FB-97E4-ABD914C9E850}" srcId="{7171B9CB-78CA-4C79-BB1B-019C503F2459}" destId="{A19FB5A9-AD21-473B-977F-5AE8755B2B6F}" srcOrd="0" destOrd="0" parTransId="{0BBD133A-A726-4E27-808D-D6AD775FC662}" sibTransId="{67CBA96A-53A1-4930-9EBC-D01D7FAEBD31}"/>
    <dgm:cxn modelId="{313B9AB7-2390-4A52-8AC7-940C083F44FF}" type="presOf" srcId="{D4C38563-663F-4147-B53E-DE19E1358C82}" destId="{A7B599C6-AD8A-4A32-96F9-E7D3DD841EE2}" srcOrd="0" destOrd="0" presId="urn:microsoft.com/office/officeart/2018/2/layout/IconLabelDescriptionList"/>
    <dgm:cxn modelId="{F08A15D2-2C55-40E6-A252-F2912B3DC893}" type="presOf" srcId="{A19FB5A9-AD21-473B-977F-5AE8755B2B6F}" destId="{5A00C9C2-8072-45AA-B317-940F35F56400}" srcOrd="0" destOrd="0" presId="urn:microsoft.com/office/officeart/2018/2/layout/IconLabelDescriptionList"/>
    <dgm:cxn modelId="{3FD5DFEF-C78D-4FC0-9AD0-1FB6A57B53E1}" type="presOf" srcId="{F4FFFA6A-F505-43D2-9D61-BA2E307BB971}" destId="{5A00C9C2-8072-45AA-B317-940F35F56400}" srcOrd="0" destOrd="2" presId="urn:microsoft.com/office/officeart/2018/2/layout/IconLabelDescriptionList"/>
    <dgm:cxn modelId="{28E3D0BE-E8AA-43E1-B316-3EBF746A7248}" type="presParOf" srcId="{A7B599C6-AD8A-4A32-96F9-E7D3DD841EE2}" destId="{8133A191-37CE-42E1-B326-87F6DD46A94E}" srcOrd="0" destOrd="0" presId="urn:microsoft.com/office/officeart/2018/2/layout/IconLabelDescriptionList"/>
    <dgm:cxn modelId="{4564F45E-B5FC-48B9-A150-388C850AD520}" type="presParOf" srcId="{8133A191-37CE-42E1-B326-87F6DD46A94E}" destId="{CBA9253F-DD69-4AC0-9122-C4941F7040E6}" srcOrd="0" destOrd="0" presId="urn:microsoft.com/office/officeart/2018/2/layout/IconLabelDescriptionList"/>
    <dgm:cxn modelId="{407D1BFE-9274-4146-80D7-25F41507BD18}" type="presParOf" srcId="{8133A191-37CE-42E1-B326-87F6DD46A94E}" destId="{409CB13D-2BAA-492C-AB76-00FD728810DD}" srcOrd="1" destOrd="0" presId="urn:microsoft.com/office/officeart/2018/2/layout/IconLabelDescriptionList"/>
    <dgm:cxn modelId="{58DA89A2-7C6C-4276-966D-60816C032E5C}" type="presParOf" srcId="{8133A191-37CE-42E1-B326-87F6DD46A94E}" destId="{4A86D5FF-DBBC-45A7-A5AF-00F686E2519E}" srcOrd="2" destOrd="0" presId="urn:microsoft.com/office/officeart/2018/2/layout/IconLabelDescriptionList"/>
    <dgm:cxn modelId="{F753FB69-C4F3-4470-A00E-487274CC6EEC}" type="presParOf" srcId="{8133A191-37CE-42E1-B326-87F6DD46A94E}" destId="{9E5F47CD-0C50-42A2-AB93-4EAC15B8ECAC}" srcOrd="3" destOrd="0" presId="urn:microsoft.com/office/officeart/2018/2/layout/IconLabelDescriptionList"/>
    <dgm:cxn modelId="{B7F1861F-986D-4650-B86D-83AADE32DBAC}" type="presParOf" srcId="{8133A191-37CE-42E1-B326-87F6DD46A94E}" destId="{5A00C9C2-8072-45AA-B317-940F35F56400}" srcOrd="4" destOrd="0" presId="urn:microsoft.com/office/officeart/2018/2/layout/IconLabelDescriptionList"/>
    <dgm:cxn modelId="{8F634FB5-2322-424C-8DDD-2CA7D672AFE2}" type="presParOf" srcId="{A7B599C6-AD8A-4A32-96F9-E7D3DD841EE2}" destId="{B5B32A71-D613-4378-ADB3-55EA7B4A7B14}" srcOrd="1" destOrd="0" presId="urn:microsoft.com/office/officeart/2018/2/layout/IconLabelDescriptionList"/>
    <dgm:cxn modelId="{A4485F27-2A98-4F79-9E09-561F6EE6F419}" type="presParOf" srcId="{A7B599C6-AD8A-4A32-96F9-E7D3DD841EE2}" destId="{B80A1300-21D6-4BC2-B25A-68DCF57B4E9D}" srcOrd="2" destOrd="0" presId="urn:microsoft.com/office/officeart/2018/2/layout/IconLabelDescriptionList"/>
    <dgm:cxn modelId="{4903DE12-C83B-4972-A5C6-66B778A0A092}" type="presParOf" srcId="{B80A1300-21D6-4BC2-B25A-68DCF57B4E9D}" destId="{A050D8E4-F78B-404C-88DB-616EE4C587C2}" srcOrd="0" destOrd="0" presId="urn:microsoft.com/office/officeart/2018/2/layout/IconLabelDescriptionList"/>
    <dgm:cxn modelId="{FBC59804-0CB2-40BD-9EAF-7AB102818696}" type="presParOf" srcId="{B80A1300-21D6-4BC2-B25A-68DCF57B4E9D}" destId="{6101D2CC-1CC1-4464-B1EF-8ECB9BE16C79}" srcOrd="1" destOrd="0" presId="urn:microsoft.com/office/officeart/2018/2/layout/IconLabelDescriptionList"/>
    <dgm:cxn modelId="{5174D5CC-C4EA-4B83-969F-20474070A515}" type="presParOf" srcId="{B80A1300-21D6-4BC2-B25A-68DCF57B4E9D}" destId="{8EA48B6D-4CB2-4C85-B84E-80DB082588D2}" srcOrd="2" destOrd="0" presId="urn:microsoft.com/office/officeart/2018/2/layout/IconLabelDescriptionList"/>
    <dgm:cxn modelId="{B40E26D1-0F80-445B-BC2C-5C608B642FD9}" type="presParOf" srcId="{B80A1300-21D6-4BC2-B25A-68DCF57B4E9D}" destId="{73E607A8-7F69-4794-937F-F50F707BBDE9}" srcOrd="3" destOrd="0" presId="urn:microsoft.com/office/officeart/2018/2/layout/IconLabelDescriptionList"/>
    <dgm:cxn modelId="{A2F5FEED-C083-4C24-B4F9-C1A3C08C6FD9}" type="presParOf" srcId="{B80A1300-21D6-4BC2-B25A-68DCF57B4E9D}" destId="{2863D911-09B8-4ED3-956C-3B91E9DB543F}" srcOrd="4" destOrd="0" presId="urn:microsoft.com/office/officeart/2018/2/layout/IconLabelDescriptionList"/>
    <dgm:cxn modelId="{3742CD8C-18C3-4FC1-9C5F-95A1D1F1BC43}" type="presParOf" srcId="{A7B599C6-AD8A-4A32-96F9-E7D3DD841EE2}" destId="{5D1DA716-3207-4F67-BEC2-E40EFF5EFD87}" srcOrd="3" destOrd="0" presId="urn:microsoft.com/office/officeart/2018/2/layout/IconLabelDescriptionList"/>
    <dgm:cxn modelId="{7638F86C-6D6B-438F-A8E2-4E7B2F4D2EA7}" type="presParOf" srcId="{A7B599C6-AD8A-4A32-96F9-E7D3DD841EE2}" destId="{FD3B48E8-CE64-4E33-ADF6-4784A21F3AE0}" srcOrd="4" destOrd="0" presId="urn:microsoft.com/office/officeart/2018/2/layout/IconLabelDescriptionList"/>
    <dgm:cxn modelId="{6B2F3924-44DE-4607-BABB-48B2A9E6A6DC}" type="presParOf" srcId="{FD3B48E8-CE64-4E33-ADF6-4784A21F3AE0}" destId="{661E3307-6151-485F-89B4-BCCA70432B02}" srcOrd="0" destOrd="0" presId="urn:microsoft.com/office/officeart/2018/2/layout/IconLabelDescriptionList"/>
    <dgm:cxn modelId="{A6698C68-BB16-403D-96A0-AEB23204D4CC}" type="presParOf" srcId="{FD3B48E8-CE64-4E33-ADF6-4784A21F3AE0}" destId="{6B0CA471-C9C5-45F9-BD1F-5B8E3E798116}" srcOrd="1" destOrd="0" presId="urn:microsoft.com/office/officeart/2018/2/layout/IconLabelDescriptionList"/>
    <dgm:cxn modelId="{4D6D1C42-D447-4EFF-AE93-58E1E6F95133}" type="presParOf" srcId="{FD3B48E8-CE64-4E33-ADF6-4784A21F3AE0}" destId="{8E2866B5-90D6-4DFB-B7FB-DD0261E77D46}" srcOrd="2" destOrd="0" presId="urn:microsoft.com/office/officeart/2018/2/layout/IconLabelDescriptionList"/>
    <dgm:cxn modelId="{804A294A-7385-44AA-BF3C-7A29BA43360D}" type="presParOf" srcId="{FD3B48E8-CE64-4E33-ADF6-4784A21F3AE0}" destId="{4D834A39-CB07-4FD4-AFB2-9208DA462CA7}" srcOrd="3" destOrd="0" presId="urn:microsoft.com/office/officeart/2018/2/layout/IconLabelDescriptionList"/>
    <dgm:cxn modelId="{FFC0CB44-1CBF-4366-9983-3AA423A02CC3}" type="presParOf" srcId="{FD3B48E8-CE64-4E33-ADF6-4784A21F3AE0}" destId="{834E3435-F146-49B8-B069-DCD5B74AC24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296234C-3938-4921-AFFB-33695CA1C7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C4F9DA-7906-474C-9EBF-DCA0EC740109}">
      <dgm:prSet/>
      <dgm:spPr/>
      <dgm:t>
        <a:bodyPr/>
        <a:lstStyle/>
        <a:p>
          <a:r>
            <a:rPr lang="en-US" b="1" i="0" baseline="0"/>
            <a:t>Test Framework:</a:t>
          </a:r>
          <a:r>
            <a:rPr lang="en-US" b="0" i="0" baseline="0"/>
            <a:t> Fully developed automated testing framework.</a:t>
          </a:r>
          <a:endParaRPr lang="en-US"/>
        </a:p>
      </dgm:t>
    </dgm:pt>
    <dgm:pt modelId="{D8FA92E8-E488-4CE5-9DAF-4A76E9E45A76}" type="parTrans" cxnId="{DF05F021-756B-4452-8C64-7BB77FB4ACBE}">
      <dgm:prSet/>
      <dgm:spPr/>
      <dgm:t>
        <a:bodyPr/>
        <a:lstStyle/>
        <a:p>
          <a:endParaRPr lang="en-US"/>
        </a:p>
      </dgm:t>
    </dgm:pt>
    <dgm:pt modelId="{ECC28FE9-5C53-4B93-8779-6CB4693A2D51}" type="sibTrans" cxnId="{DF05F021-756B-4452-8C64-7BB77FB4ACBE}">
      <dgm:prSet/>
      <dgm:spPr/>
      <dgm:t>
        <a:bodyPr/>
        <a:lstStyle/>
        <a:p>
          <a:endParaRPr lang="en-US"/>
        </a:p>
      </dgm:t>
    </dgm:pt>
    <dgm:pt modelId="{6BB1E525-F1C7-4A5B-86A7-B739B079BB6B}">
      <dgm:prSet/>
      <dgm:spPr/>
      <dgm:t>
        <a:bodyPr/>
        <a:lstStyle/>
        <a:p>
          <a:r>
            <a:rPr lang="en-US" b="1" i="0" baseline="0"/>
            <a:t>Test Cases:</a:t>
          </a:r>
          <a:r>
            <a:rPr lang="en-US" b="0" i="0" baseline="0"/>
            <a:t> Functional, API, performance, security, and usability test cases.</a:t>
          </a:r>
          <a:endParaRPr lang="en-US"/>
        </a:p>
      </dgm:t>
    </dgm:pt>
    <dgm:pt modelId="{B18F16CF-E173-4677-A651-9D2E92B92BF4}" type="parTrans" cxnId="{1D1DDA07-E682-4C2C-A0C6-60D9E348C478}">
      <dgm:prSet/>
      <dgm:spPr/>
      <dgm:t>
        <a:bodyPr/>
        <a:lstStyle/>
        <a:p>
          <a:endParaRPr lang="en-US"/>
        </a:p>
      </dgm:t>
    </dgm:pt>
    <dgm:pt modelId="{9BFDCB7B-5AF4-4042-9DB6-820239CE640C}" type="sibTrans" cxnId="{1D1DDA07-E682-4C2C-A0C6-60D9E348C478}">
      <dgm:prSet/>
      <dgm:spPr/>
      <dgm:t>
        <a:bodyPr/>
        <a:lstStyle/>
        <a:p>
          <a:endParaRPr lang="en-US"/>
        </a:p>
      </dgm:t>
    </dgm:pt>
    <dgm:pt modelId="{FFF4E6B3-0546-47E2-897F-888DD57764AF}">
      <dgm:prSet/>
      <dgm:spPr/>
      <dgm:t>
        <a:bodyPr/>
        <a:lstStyle/>
        <a:p>
          <a:r>
            <a:rPr lang="en-US" b="1" i="0" baseline="0"/>
            <a:t>CI/CD Integration:</a:t>
          </a:r>
          <a:r>
            <a:rPr lang="en-US" b="0" i="0" baseline="0"/>
            <a:t> Continuous Integration with Jenkins.</a:t>
          </a:r>
          <a:endParaRPr lang="en-US"/>
        </a:p>
      </dgm:t>
    </dgm:pt>
    <dgm:pt modelId="{B0E093C4-1781-4433-92F3-B14B85C5B2B0}" type="parTrans" cxnId="{A5F69A48-0F84-4E17-8CFB-3F8C90EE3DAD}">
      <dgm:prSet/>
      <dgm:spPr/>
      <dgm:t>
        <a:bodyPr/>
        <a:lstStyle/>
        <a:p>
          <a:endParaRPr lang="en-US"/>
        </a:p>
      </dgm:t>
    </dgm:pt>
    <dgm:pt modelId="{BCE1BBFE-2EFF-4EF1-8CBB-09F5EE1B561A}" type="sibTrans" cxnId="{A5F69A48-0F84-4E17-8CFB-3F8C90EE3DAD}">
      <dgm:prSet/>
      <dgm:spPr/>
      <dgm:t>
        <a:bodyPr/>
        <a:lstStyle/>
        <a:p>
          <a:endParaRPr lang="en-US"/>
        </a:p>
      </dgm:t>
    </dgm:pt>
    <dgm:pt modelId="{7A9E8113-21C9-4498-9B5A-B6987D9CD5AC}">
      <dgm:prSet/>
      <dgm:spPr/>
      <dgm:t>
        <a:bodyPr/>
        <a:lstStyle/>
        <a:p>
          <a:r>
            <a:rPr lang="en-US" b="1" i="0" baseline="0"/>
            <a:t>Final Reports:</a:t>
          </a:r>
          <a:r>
            <a:rPr lang="en-US" b="0" i="0" baseline="0"/>
            <a:t> Test results, performance metrics, bug reports.</a:t>
          </a:r>
          <a:endParaRPr lang="en-US"/>
        </a:p>
      </dgm:t>
    </dgm:pt>
    <dgm:pt modelId="{591D331E-0F96-4D63-8A67-C270974A890D}" type="parTrans" cxnId="{B53CCBE5-BBA3-4064-A792-1381681B80F8}">
      <dgm:prSet/>
      <dgm:spPr/>
      <dgm:t>
        <a:bodyPr/>
        <a:lstStyle/>
        <a:p>
          <a:endParaRPr lang="en-US"/>
        </a:p>
      </dgm:t>
    </dgm:pt>
    <dgm:pt modelId="{6BE48059-16AB-4E27-A04A-1CDE0363DD4E}" type="sibTrans" cxnId="{B53CCBE5-BBA3-4064-A792-1381681B80F8}">
      <dgm:prSet/>
      <dgm:spPr/>
      <dgm:t>
        <a:bodyPr/>
        <a:lstStyle/>
        <a:p>
          <a:endParaRPr lang="en-US"/>
        </a:p>
      </dgm:t>
    </dgm:pt>
    <dgm:pt modelId="{C042C753-81CD-49BA-A041-F8DA6746FC27}">
      <dgm:prSet/>
      <dgm:spPr/>
      <dgm:t>
        <a:bodyPr/>
        <a:lstStyle/>
        <a:p>
          <a:r>
            <a:rPr lang="en-US" b="1" i="0" baseline="0"/>
            <a:t>Documentation:</a:t>
          </a:r>
          <a:r>
            <a:rPr lang="en-US" b="0" i="0" baseline="0"/>
            <a:t> Framework usage, test case creation, and setup instructions.</a:t>
          </a:r>
          <a:endParaRPr lang="en-US"/>
        </a:p>
      </dgm:t>
    </dgm:pt>
    <dgm:pt modelId="{879E9519-9AB2-48EC-926C-8D8DB1C502E4}" type="parTrans" cxnId="{899F8C89-DAF1-418F-8F17-9A07F102647C}">
      <dgm:prSet/>
      <dgm:spPr/>
      <dgm:t>
        <a:bodyPr/>
        <a:lstStyle/>
        <a:p>
          <a:endParaRPr lang="en-US"/>
        </a:p>
      </dgm:t>
    </dgm:pt>
    <dgm:pt modelId="{99E445D1-5CB0-4A45-B4D8-BB39ADFC4BE2}" type="sibTrans" cxnId="{899F8C89-DAF1-418F-8F17-9A07F102647C}">
      <dgm:prSet/>
      <dgm:spPr/>
      <dgm:t>
        <a:bodyPr/>
        <a:lstStyle/>
        <a:p>
          <a:endParaRPr lang="en-US"/>
        </a:p>
      </dgm:t>
    </dgm:pt>
    <dgm:pt modelId="{21562329-B698-44FD-87D6-5E30BE925FA9}" type="pres">
      <dgm:prSet presAssocID="{F296234C-3938-4921-AFFB-33695CA1C7A4}" presName="root" presStyleCnt="0">
        <dgm:presLayoutVars>
          <dgm:dir/>
          <dgm:resizeHandles val="exact"/>
        </dgm:presLayoutVars>
      </dgm:prSet>
      <dgm:spPr/>
    </dgm:pt>
    <dgm:pt modelId="{E71ABCF6-3531-40C6-A0BD-3B3F23809D0D}" type="pres">
      <dgm:prSet presAssocID="{91C4F9DA-7906-474C-9EBF-DCA0EC740109}" presName="compNode" presStyleCnt="0"/>
      <dgm:spPr/>
    </dgm:pt>
    <dgm:pt modelId="{4DB27BFC-7F88-49A8-AF5A-2896A789630C}" type="pres">
      <dgm:prSet presAssocID="{91C4F9DA-7906-474C-9EBF-DCA0EC7401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A32B90-502F-467E-98BF-3A3BB74C21E1}" type="pres">
      <dgm:prSet presAssocID="{91C4F9DA-7906-474C-9EBF-DCA0EC740109}" presName="spaceRect" presStyleCnt="0"/>
      <dgm:spPr/>
    </dgm:pt>
    <dgm:pt modelId="{26FDE805-BD1B-45B1-912E-76A97564E06A}" type="pres">
      <dgm:prSet presAssocID="{91C4F9DA-7906-474C-9EBF-DCA0EC740109}" presName="textRect" presStyleLbl="revTx" presStyleIdx="0" presStyleCnt="5">
        <dgm:presLayoutVars>
          <dgm:chMax val="1"/>
          <dgm:chPref val="1"/>
        </dgm:presLayoutVars>
      </dgm:prSet>
      <dgm:spPr/>
    </dgm:pt>
    <dgm:pt modelId="{A9B89DCC-9F1C-4815-88F0-C7DF0AD2C2A8}" type="pres">
      <dgm:prSet presAssocID="{ECC28FE9-5C53-4B93-8779-6CB4693A2D51}" presName="sibTrans" presStyleCnt="0"/>
      <dgm:spPr/>
    </dgm:pt>
    <dgm:pt modelId="{DEF212C8-4368-48C4-8014-AB43F6F1522E}" type="pres">
      <dgm:prSet presAssocID="{6BB1E525-F1C7-4A5B-86A7-B739B079BB6B}" presName="compNode" presStyleCnt="0"/>
      <dgm:spPr/>
    </dgm:pt>
    <dgm:pt modelId="{50AABA04-DF5C-4867-9018-634FE1AF2548}" type="pres">
      <dgm:prSet presAssocID="{6BB1E525-F1C7-4A5B-86A7-B739B079BB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E70865A-4675-43B2-AB59-03A611C9B12A}" type="pres">
      <dgm:prSet presAssocID="{6BB1E525-F1C7-4A5B-86A7-B739B079BB6B}" presName="spaceRect" presStyleCnt="0"/>
      <dgm:spPr/>
    </dgm:pt>
    <dgm:pt modelId="{88CE19FC-50AB-43A1-9592-C5CE800DB1E7}" type="pres">
      <dgm:prSet presAssocID="{6BB1E525-F1C7-4A5B-86A7-B739B079BB6B}" presName="textRect" presStyleLbl="revTx" presStyleIdx="1" presStyleCnt="5">
        <dgm:presLayoutVars>
          <dgm:chMax val="1"/>
          <dgm:chPref val="1"/>
        </dgm:presLayoutVars>
      </dgm:prSet>
      <dgm:spPr/>
    </dgm:pt>
    <dgm:pt modelId="{7974509D-A520-4ED5-A7C7-CBD0B385F6CA}" type="pres">
      <dgm:prSet presAssocID="{9BFDCB7B-5AF4-4042-9DB6-820239CE640C}" presName="sibTrans" presStyleCnt="0"/>
      <dgm:spPr/>
    </dgm:pt>
    <dgm:pt modelId="{6196B01A-C1E7-4A6B-9F42-F5A9F8EE70F5}" type="pres">
      <dgm:prSet presAssocID="{FFF4E6B3-0546-47E2-897F-888DD57764AF}" presName="compNode" presStyleCnt="0"/>
      <dgm:spPr/>
    </dgm:pt>
    <dgm:pt modelId="{20764C46-632D-4408-BA5B-D5204EBB7403}" type="pres">
      <dgm:prSet presAssocID="{FFF4E6B3-0546-47E2-897F-888DD57764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993010-356A-41D7-9F7D-F07CEDA101B1}" type="pres">
      <dgm:prSet presAssocID="{FFF4E6B3-0546-47E2-897F-888DD57764AF}" presName="spaceRect" presStyleCnt="0"/>
      <dgm:spPr/>
    </dgm:pt>
    <dgm:pt modelId="{B9F84D94-28FE-4C95-AE70-829633B15FAD}" type="pres">
      <dgm:prSet presAssocID="{FFF4E6B3-0546-47E2-897F-888DD57764AF}" presName="textRect" presStyleLbl="revTx" presStyleIdx="2" presStyleCnt="5">
        <dgm:presLayoutVars>
          <dgm:chMax val="1"/>
          <dgm:chPref val="1"/>
        </dgm:presLayoutVars>
      </dgm:prSet>
      <dgm:spPr/>
    </dgm:pt>
    <dgm:pt modelId="{0F318E75-16E7-4C34-9655-C3E2CB15082F}" type="pres">
      <dgm:prSet presAssocID="{BCE1BBFE-2EFF-4EF1-8CBB-09F5EE1B561A}" presName="sibTrans" presStyleCnt="0"/>
      <dgm:spPr/>
    </dgm:pt>
    <dgm:pt modelId="{2DB5734E-7EE7-403D-8308-02F71043481A}" type="pres">
      <dgm:prSet presAssocID="{7A9E8113-21C9-4498-9B5A-B6987D9CD5AC}" presName="compNode" presStyleCnt="0"/>
      <dgm:spPr/>
    </dgm:pt>
    <dgm:pt modelId="{B69EAD65-3A18-4413-99FA-43993F8F947A}" type="pres">
      <dgm:prSet presAssocID="{7A9E8113-21C9-4498-9B5A-B6987D9CD5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69403128-FCB7-43FE-9F28-D432880F2783}" type="pres">
      <dgm:prSet presAssocID="{7A9E8113-21C9-4498-9B5A-B6987D9CD5AC}" presName="spaceRect" presStyleCnt="0"/>
      <dgm:spPr/>
    </dgm:pt>
    <dgm:pt modelId="{66C635C5-A8FC-4038-84B2-82B7887B7DFE}" type="pres">
      <dgm:prSet presAssocID="{7A9E8113-21C9-4498-9B5A-B6987D9CD5AC}" presName="textRect" presStyleLbl="revTx" presStyleIdx="3" presStyleCnt="5">
        <dgm:presLayoutVars>
          <dgm:chMax val="1"/>
          <dgm:chPref val="1"/>
        </dgm:presLayoutVars>
      </dgm:prSet>
      <dgm:spPr/>
    </dgm:pt>
    <dgm:pt modelId="{76E6271B-CEB8-481B-AEC5-BADE66B1B1BF}" type="pres">
      <dgm:prSet presAssocID="{6BE48059-16AB-4E27-A04A-1CDE0363DD4E}" presName="sibTrans" presStyleCnt="0"/>
      <dgm:spPr/>
    </dgm:pt>
    <dgm:pt modelId="{311F7931-5972-480F-A8B3-A8A5D55A911B}" type="pres">
      <dgm:prSet presAssocID="{C042C753-81CD-49BA-A041-F8DA6746FC27}" presName="compNode" presStyleCnt="0"/>
      <dgm:spPr/>
    </dgm:pt>
    <dgm:pt modelId="{214E5EE4-CC75-44FE-A546-7A4BDA5C5EBB}" type="pres">
      <dgm:prSet presAssocID="{C042C753-81CD-49BA-A041-F8DA6746FC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FA0747E-9C82-4CAA-8C26-ABF43B5492D7}" type="pres">
      <dgm:prSet presAssocID="{C042C753-81CD-49BA-A041-F8DA6746FC27}" presName="spaceRect" presStyleCnt="0"/>
      <dgm:spPr/>
    </dgm:pt>
    <dgm:pt modelId="{6E01B2AD-7FDF-446A-B8E0-3B7CA1387AB8}" type="pres">
      <dgm:prSet presAssocID="{C042C753-81CD-49BA-A041-F8DA6746FC2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1DDA07-E682-4C2C-A0C6-60D9E348C478}" srcId="{F296234C-3938-4921-AFFB-33695CA1C7A4}" destId="{6BB1E525-F1C7-4A5B-86A7-B739B079BB6B}" srcOrd="1" destOrd="0" parTransId="{B18F16CF-E173-4677-A651-9D2E92B92BF4}" sibTransId="{9BFDCB7B-5AF4-4042-9DB6-820239CE640C}"/>
    <dgm:cxn modelId="{DF05F021-756B-4452-8C64-7BB77FB4ACBE}" srcId="{F296234C-3938-4921-AFFB-33695CA1C7A4}" destId="{91C4F9DA-7906-474C-9EBF-DCA0EC740109}" srcOrd="0" destOrd="0" parTransId="{D8FA92E8-E488-4CE5-9DAF-4A76E9E45A76}" sibTransId="{ECC28FE9-5C53-4B93-8779-6CB4693A2D51}"/>
    <dgm:cxn modelId="{3C2DD565-A42A-42F9-A1BE-53D2083D63EE}" type="presOf" srcId="{FFF4E6B3-0546-47E2-897F-888DD57764AF}" destId="{B9F84D94-28FE-4C95-AE70-829633B15FAD}" srcOrd="0" destOrd="0" presId="urn:microsoft.com/office/officeart/2018/2/layout/IconLabelList"/>
    <dgm:cxn modelId="{A5F69A48-0F84-4E17-8CFB-3F8C90EE3DAD}" srcId="{F296234C-3938-4921-AFFB-33695CA1C7A4}" destId="{FFF4E6B3-0546-47E2-897F-888DD57764AF}" srcOrd="2" destOrd="0" parTransId="{B0E093C4-1781-4433-92F3-B14B85C5B2B0}" sibTransId="{BCE1BBFE-2EFF-4EF1-8CBB-09F5EE1B561A}"/>
    <dgm:cxn modelId="{30A30C4D-F16D-4163-AD91-CA4BF76940B7}" type="presOf" srcId="{C042C753-81CD-49BA-A041-F8DA6746FC27}" destId="{6E01B2AD-7FDF-446A-B8E0-3B7CA1387AB8}" srcOrd="0" destOrd="0" presId="urn:microsoft.com/office/officeart/2018/2/layout/IconLabelList"/>
    <dgm:cxn modelId="{F9A46F71-DE83-4C6C-86D6-D77B6BCABD8B}" type="presOf" srcId="{91C4F9DA-7906-474C-9EBF-DCA0EC740109}" destId="{26FDE805-BD1B-45B1-912E-76A97564E06A}" srcOrd="0" destOrd="0" presId="urn:microsoft.com/office/officeart/2018/2/layout/IconLabelList"/>
    <dgm:cxn modelId="{E60CEB84-C890-4D86-8737-77DC745FD492}" type="presOf" srcId="{6BB1E525-F1C7-4A5B-86A7-B739B079BB6B}" destId="{88CE19FC-50AB-43A1-9592-C5CE800DB1E7}" srcOrd="0" destOrd="0" presId="urn:microsoft.com/office/officeart/2018/2/layout/IconLabelList"/>
    <dgm:cxn modelId="{899F8C89-DAF1-418F-8F17-9A07F102647C}" srcId="{F296234C-3938-4921-AFFB-33695CA1C7A4}" destId="{C042C753-81CD-49BA-A041-F8DA6746FC27}" srcOrd="4" destOrd="0" parTransId="{879E9519-9AB2-48EC-926C-8D8DB1C502E4}" sibTransId="{99E445D1-5CB0-4A45-B4D8-BB39ADFC4BE2}"/>
    <dgm:cxn modelId="{6DFA1B9A-B590-4662-895B-5D24BDEABCB6}" type="presOf" srcId="{7A9E8113-21C9-4498-9B5A-B6987D9CD5AC}" destId="{66C635C5-A8FC-4038-84B2-82B7887B7DFE}" srcOrd="0" destOrd="0" presId="urn:microsoft.com/office/officeart/2018/2/layout/IconLabelList"/>
    <dgm:cxn modelId="{B53CCBE5-BBA3-4064-A792-1381681B80F8}" srcId="{F296234C-3938-4921-AFFB-33695CA1C7A4}" destId="{7A9E8113-21C9-4498-9B5A-B6987D9CD5AC}" srcOrd="3" destOrd="0" parTransId="{591D331E-0F96-4D63-8A67-C270974A890D}" sibTransId="{6BE48059-16AB-4E27-A04A-1CDE0363DD4E}"/>
    <dgm:cxn modelId="{9C42D5F4-CA09-4D3B-9BAE-417A42DEE40C}" type="presOf" srcId="{F296234C-3938-4921-AFFB-33695CA1C7A4}" destId="{21562329-B698-44FD-87D6-5E30BE925FA9}" srcOrd="0" destOrd="0" presId="urn:microsoft.com/office/officeart/2018/2/layout/IconLabelList"/>
    <dgm:cxn modelId="{806C4808-AFD2-48C9-A4DC-98FA97E056DD}" type="presParOf" srcId="{21562329-B698-44FD-87D6-5E30BE925FA9}" destId="{E71ABCF6-3531-40C6-A0BD-3B3F23809D0D}" srcOrd="0" destOrd="0" presId="urn:microsoft.com/office/officeart/2018/2/layout/IconLabelList"/>
    <dgm:cxn modelId="{E235635D-EC4D-4E3C-9F03-986FCE024F33}" type="presParOf" srcId="{E71ABCF6-3531-40C6-A0BD-3B3F23809D0D}" destId="{4DB27BFC-7F88-49A8-AF5A-2896A789630C}" srcOrd="0" destOrd="0" presId="urn:microsoft.com/office/officeart/2018/2/layout/IconLabelList"/>
    <dgm:cxn modelId="{607CE64D-C6B2-4CD3-A178-90B8E440EE30}" type="presParOf" srcId="{E71ABCF6-3531-40C6-A0BD-3B3F23809D0D}" destId="{97A32B90-502F-467E-98BF-3A3BB74C21E1}" srcOrd="1" destOrd="0" presId="urn:microsoft.com/office/officeart/2018/2/layout/IconLabelList"/>
    <dgm:cxn modelId="{F3400358-E58A-4F35-9154-5FF4DB4FC1BC}" type="presParOf" srcId="{E71ABCF6-3531-40C6-A0BD-3B3F23809D0D}" destId="{26FDE805-BD1B-45B1-912E-76A97564E06A}" srcOrd="2" destOrd="0" presId="urn:microsoft.com/office/officeart/2018/2/layout/IconLabelList"/>
    <dgm:cxn modelId="{1242AEAC-F2FA-4DDA-9579-FABE4809B088}" type="presParOf" srcId="{21562329-B698-44FD-87D6-5E30BE925FA9}" destId="{A9B89DCC-9F1C-4815-88F0-C7DF0AD2C2A8}" srcOrd="1" destOrd="0" presId="urn:microsoft.com/office/officeart/2018/2/layout/IconLabelList"/>
    <dgm:cxn modelId="{34405899-057E-4C6E-AB31-8226859B53A4}" type="presParOf" srcId="{21562329-B698-44FD-87D6-5E30BE925FA9}" destId="{DEF212C8-4368-48C4-8014-AB43F6F1522E}" srcOrd="2" destOrd="0" presId="urn:microsoft.com/office/officeart/2018/2/layout/IconLabelList"/>
    <dgm:cxn modelId="{CBAE0EF7-A839-419D-BE4C-F7D072B7BB2F}" type="presParOf" srcId="{DEF212C8-4368-48C4-8014-AB43F6F1522E}" destId="{50AABA04-DF5C-4867-9018-634FE1AF2548}" srcOrd="0" destOrd="0" presId="urn:microsoft.com/office/officeart/2018/2/layout/IconLabelList"/>
    <dgm:cxn modelId="{F045F976-3DAF-4FBB-9011-9D9DE01C3031}" type="presParOf" srcId="{DEF212C8-4368-48C4-8014-AB43F6F1522E}" destId="{AE70865A-4675-43B2-AB59-03A611C9B12A}" srcOrd="1" destOrd="0" presId="urn:microsoft.com/office/officeart/2018/2/layout/IconLabelList"/>
    <dgm:cxn modelId="{B4788DAE-0B6F-4091-AFBB-7067E7F89C39}" type="presParOf" srcId="{DEF212C8-4368-48C4-8014-AB43F6F1522E}" destId="{88CE19FC-50AB-43A1-9592-C5CE800DB1E7}" srcOrd="2" destOrd="0" presId="urn:microsoft.com/office/officeart/2018/2/layout/IconLabelList"/>
    <dgm:cxn modelId="{1E67236F-9C15-44F2-9B56-9A7DE0C00398}" type="presParOf" srcId="{21562329-B698-44FD-87D6-5E30BE925FA9}" destId="{7974509D-A520-4ED5-A7C7-CBD0B385F6CA}" srcOrd="3" destOrd="0" presId="urn:microsoft.com/office/officeart/2018/2/layout/IconLabelList"/>
    <dgm:cxn modelId="{6FFD9233-C9FC-4E5F-BBF1-D1D897BC8B50}" type="presParOf" srcId="{21562329-B698-44FD-87D6-5E30BE925FA9}" destId="{6196B01A-C1E7-4A6B-9F42-F5A9F8EE70F5}" srcOrd="4" destOrd="0" presId="urn:microsoft.com/office/officeart/2018/2/layout/IconLabelList"/>
    <dgm:cxn modelId="{2D73781A-0461-45BD-957C-90663E081D8A}" type="presParOf" srcId="{6196B01A-C1E7-4A6B-9F42-F5A9F8EE70F5}" destId="{20764C46-632D-4408-BA5B-D5204EBB7403}" srcOrd="0" destOrd="0" presId="urn:microsoft.com/office/officeart/2018/2/layout/IconLabelList"/>
    <dgm:cxn modelId="{79E0D9E7-96A0-42B0-B54D-DEAA190536B4}" type="presParOf" srcId="{6196B01A-C1E7-4A6B-9F42-F5A9F8EE70F5}" destId="{B8993010-356A-41D7-9F7D-F07CEDA101B1}" srcOrd="1" destOrd="0" presId="urn:microsoft.com/office/officeart/2018/2/layout/IconLabelList"/>
    <dgm:cxn modelId="{C8315B02-2BCB-451C-BE70-BEBE2FA6C3D5}" type="presParOf" srcId="{6196B01A-C1E7-4A6B-9F42-F5A9F8EE70F5}" destId="{B9F84D94-28FE-4C95-AE70-829633B15FAD}" srcOrd="2" destOrd="0" presId="urn:microsoft.com/office/officeart/2018/2/layout/IconLabelList"/>
    <dgm:cxn modelId="{9FF86FBD-6ECF-452D-94BC-D18431EDCF11}" type="presParOf" srcId="{21562329-B698-44FD-87D6-5E30BE925FA9}" destId="{0F318E75-16E7-4C34-9655-C3E2CB15082F}" srcOrd="5" destOrd="0" presId="urn:microsoft.com/office/officeart/2018/2/layout/IconLabelList"/>
    <dgm:cxn modelId="{76F22159-BCF3-4A66-BDD0-D13B0D5AD546}" type="presParOf" srcId="{21562329-B698-44FD-87D6-5E30BE925FA9}" destId="{2DB5734E-7EE7-403D-8308-02F71043481A}" srcOrd="6" destOrd="0" presId="urn:microsoft.com/office/officeart/2018/2/layout/IconLabelList"/>
    <dgm:cxn modelId="{536BED8B-DA98-4E69-863A-6DDBAA78CD38}" type="presParOf" srcId="{2DB5734E-7EE7-403D-8308-02F71043481A}" destId="{B69EAD65-3A18-4413-99FA-43993F8F947A}" srcOrd="0" destOrd="0" presId="urn:microsoft.com/office/officeart/2018/2/layout/IconLabelList"/>
    <dgm:cxn modelId="{52F0B3D6-7661-4B0B-A5AE-C7D9C5D93B41}" type="presParOf" srcId="{2DB5734E-7EE7-403D-8308-02F71043481A}" destId="{69403128-FCB7-43FE-9F28-D432880F2783}" srcOrd="1" destOrd="0" presId="urn:microsoft.com/office/officeart/2018/2/layout/IconLabelList"/>
    <dgm:cxn modelId="{6EFF14BB-A695-4106-A7EB-ECD85F1296B5}" type="presParOf" srcId="{2DB5734E-7EE7-403D-8308-02F71043481A}" destId="{66C635C5-A8FC-4038-84B2-82B7887B7DFE}" srcOrd="2" destOrd="0" presId="urn:microsoft.com/office/officeart/2018/2/layout/IconLabelList"/>
    <dgm:cxn modelId="{4ABE0CD1-E777-4333-A536-CC081B8068A1}" type="presParOf" srcId="{21562329-B698-44FD-87D6-5E30BE925FA9}" destId="{76E6271B-CEB8-481B-AEC5-BADE66B1B1BF}" srcOrd="7" destOrd="0" presId="urn:microsoft.com/office/officeart/2018/2/layout/IconLabelList"/>
    <dgm:cxn modelId="{7A22A8E3-FA6C-4112-95F1-9AADF7330AC2}" type="presParOf" srcId="{21562329-B698-44FD-87D6-5E30BE925FA9}" destId="{311F7931-5972-480F-A8B3-A8A5D55A911B}" srcOrd="8" destOrd="0" presId="urn:microsoft.com/office/officeart/2018/2/layout/IconLabelList"/>
    <dgm:cxn modelId="{A4ECAE04-9D93-49D7-AB96-753FA1AADBE8}" type="presParOf" srcId="{311F7931-5972-480F-A8B3-A8A5D55A911B}" destId="{214E5EE4-CC75-44FE-A546-7A4BDA5C5EBB}" srcOrd="0" destOrd="0" presId="urn:microsoft.com/office/officeart/2018/2/layout/IconLabelList"/>
    <dgm:cxn modelId="{D1BC96BA-3091-4D8F-AEFF-FF35183EC695}" type="presParOf" srcId="{311F7931-5972-480F-A8B3-A8A5D55A911B}" destId="{2FA0747E-9C82-4CAA-8C26-ABF43B5492D7}" srcOrd="1" destOrd="0" presId="urn:microsoft.com/office/officeart/2018/2/layout/IconLabelList"/>
    <dgm:cxn modelId="{2884F6E3-4510-4FF5-AFE8-5AB3A2D505B3}" type="presParOf" srcId="{311F7931-5972-480F-A8B3-A8A5D55A911B}" destId="{6E01B2AD-7FDF-446A-B8E0-3B7CA1387A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11D28E-9C95-4F0E-A625-21B6163E983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9B1F33-472E-4D93-B76D-438C56FD7AEB}">
      <dgm:prSet/>
      <dgm:spPr/>
      <dgm:t>
        <a:bodyPr/>
        <a:lstStyle/>
        <a:p>
          <a:r>
            <a:rPr lang="en-US" b="1"/>
            <a:t>Challenges:</a:t>
          </a:r>
          <a:endParaRPr lang="en-US"/>
        </a:p>
      </dgm:t>
    </dgm:pt>
    <dgm:pt modelId="{1C7A6BED-3822-4FF6-BE52-4B8DB6CB2C38}" type="parTrans" cxnId="{70573150-E3A0-49E3-A863-898AECA97C66}">
      <dgm:prSet/>
      <dgm:spPr/>
      <dgm:t>
        <a:bodyPr/>
        <a:lstStyle/>
        <a:p>
          <a:endParaRPr lang="en-US"/>
        </a:p>
      </dgm:t>
    </dgm:pt>
    <dgm:pt modelId="{3A163019-7873-44D3-B5F3-7B01086A21CA}" type="sibTrans" cxnId="{70573150-E3A0-49E3-A863-898AECA97C66}">
      <dgm:prSet/>
      <dgm:spPr/>
      <dgm:t>
        <a:bodyPr/>
        <a:lstStyle/>
        <a:p>
          <a:endParaRPr lang="en-US"/>
        </a:p>
      </dgm:t>
    </dgm:pt>
    <dgm:pt modelId="{9D5F8A36-1AF9-449C-9656-D800A6F42BED}">
      <dgm:prSet custT="1"/>
      <dgm:spPr/>
      <dgm:t>
        <a:bodyPr/>
        <a:lstStyle/>
        <a:p>
          <a:r>
            <a:rPr lang="en-US" sz="1800"/>
            <a:t>Handling tight deadlines and resource constraints.</a:t>
          </a:r>
        </a:p>
      </dgm:t>
    </dgm:pt>
    <dgm:pt modelId="{9597C7A8-E917-4C16-9EDB-F10BF9B98C18}" type="parTrans" cxnId="{5B1EFE0B-2000-49C0-954A-B10FC85488B2}">
      <dgm:prSet/>
      <dgm:spPr/>
      <dgm:t>
        <a:bodyPr/>
        <a:lstStyle/>
        <a:p>
          <a:endParaRPr lang="en-US"/>
        </a:p>
      </dgm:t>
    </dgm:pt>
    <dgm:pt modelId="{3CDD2516-3CCD-4702-B546-7D878B5F71C2}" type="sibTrans" cxnId="{5B1EFE0B-2000-49C0-954A-B10FC85488B2}">
      <dgm:prSet/>
      <dgm:spPr/>
      <dgm:t>
        <a:bodyPr/>
        <a:lstStyle/>
        <a:p>
          <a:endParaRPr lang="en-US"/>
        </a:p>
      </dgm:t>
    </dgm:pt>
    <dgm:pt modelId="{EEC0856D-7D54-4731-BA52-B54BD59C951A}">
      <dgm:prSet custT="1"/>
      <dgm:spPr/>
      <dgm:t>
        <a:bodyPr/>
        <a:lstStyle/>
        <a:p>
          <a:r>
            <a:rPr lang="en-US" sz="1800" dirty="0"/>
            <a:t>Ensuring comprehensive test coverage with the team size.</a:t>
          </a:r>
        </a:p>
      </dgm:t>
    </dgm:pt>
    <dgm:pt modelId="{C284A291-03C1-4CDE-9555-05BD249C0E5C}" type="parTrans" cxnId="{CEDEDFF9-D035-42C7-A50F-3DC6C2396758}">
      <dgm:prSet/>
      <dgm:spPr/>
      <dgm:t>
        <a:bodyPr/>
        <a:lstStyle/>
        <a:p>
          <a:endParaRPr lang="en-US"/>
        </a:p>
      </dgm:t>
    </dgm:pt>
    <dgm:pt modelId="{020B932C-5B6F-4577-AD32-56E46C9AD2D9}" type="sibTrans" cxnId="{CEDEDFF9-D035-42C7-A50F-3DC6C2396758}">
      <dgm:prSet/>
      <dgm:spPr/>
      <dgm:t>
        <a:bodyPr/>
        <a:lstStyle/>
        <a:p>
          <a:endParaRPr lang="en-US"/>
        </a:p>
      </dgm:t>
    </dgm:pt>
    <dgm:pt modelId="{C64095DB-0164-4B98-BF32-430EEEF4CE24}">
      <dgm:prSet/>
      <dgm:spPr/>
      <dgm:t>
        <a:bodyPr/>
        <a:lstStyle/>
        <a:p>
          <a:r>
            <a:rPr lang="en-US" b="1"/>
            <a:t>Mitigation Strategies:</a:t>
          </a:r>
          <a:endParaRPr lang="en-US"/>
        </a:p>
      </dgm:t>
    </dgm:pt>
    <dgm:pt modelId="{F8FEB523-3B23-4304-8DE2-32A1A7DF683C}" type="parTrans" cxnId="{3F38984C-B681-4896-83EF-D41923ABEE02}">
      <dgm:prSet/>
      <dgm:spPr/>
      <dgm:t>
        <a:bodyPr/>
        <a:lstStyle/>
        <a:p>
          <a:endParaRPr lang="en-US"/>
        </a:p>
      </dgm:t>
    </dgm:pt>
    <dgm:pt modelId="{246A0340-4931-476A-88EB-961BBE3D0726}" type="sibTrans" cxnId="{3F38984C-B681-4896-83EF-D41923ABEE02}">
      <dgm:prSet/>
      <dgm:spPr/>
      <dgm:t>
        <a:bodyPr/>
        <a:lstStyle/>
        <a:p>
          <a:endParaRPr lang="en-US"/>
        </a:p>
      </dgm:t>
    </dgm:pt>
    <dgm:pt modelId="{47A7CE69-7738-4D94-95EA-370C975BBFF7}">
      <dgm:prSet custT="1"/>
      <dgm:spPr/>
      <dgm:t>
        <a:bodyPr/>
        <a:lstStyle/>
        <a:p>
          <a:r>
            <a:rPr lang="en-US" sz="1800" dirty="0"/>
            <a:t>Early load testing and automated testing prioritization.</a:t>
          </a:r>
        </a:p>
      </dgm:t>
    </dgm:pt>
    <dgm:pt modelId="{D1522872-140B-4BE6-9F60-E6EDC9DA79A3}" type="parTrans" cxnId="{CCF0AC6A-A2FA-47B8-82BE-0C0513A7D561}">
      <dgm:prSet/>
      <dgm:spPr/>
      <dgm:t>
        <a:bodyPr/>
        <a:lstStyle/>
        <a:p>
          <a:endParaRPr lang="en-US"/>
        </a:p>
      </dgm:t>
    </dgm:pt>
    <dgm:pt modelId="{D6505024-F63A-4440-99B8-4C36F16736D9}" type="sibTrans" cxnId="{CCF0AC6A-A2FA-47B8-82BE-0C0513A7D561}">
      <dgm:prSet/>
      <dgm:spPr/>
      <dgm:t>
        <a:bodyPr/>
        <a:lstStyle/>
        <a:p>
          <a:endParaRPr lang="en-US"/>
        </a:p>
      </dgm:t>
    </dgm:pt>
    <dgm:pt modelId="{F34F6E07-E34A-429C-9599-23F8601AE2B0}">
      <dgm:prSet custT="1"/>
      <dgm:spPr/>
      <dgm:t>
        <a:bodyPr/>
        <a:lstStyle/>
        <a:p>
          <a:r>
            <a:rPr lang="en-US" sz="1800" dirty="0"/>
            <a:t>Continuous collaboration and sprint planning to meet deadlines.</a:t>
          </a:r>
        </a:p>
      </dgm:t>
    </dgm:pt>
    <dgm:pt modelId="{4AC1AA05-FA67-42D4-B648-0E4376B1A28F}" type="parTrans" cxnId="{60AEFD18-04B2-4CF1-8D71-39B42EDEE8D3}">
      <dgm:prSet/>
      <dgm:spPr/>
      <dgm:t>
        <a:bodyPr/>
        <a:lstStyle/>
        <a:p>
          <a:endParaRPr lang="en-US"/>
        </a:p>
      </dgm:t>
    </dgm:pt>
    <dgm:pt modelId="{0AF77C41-F4D8-4434-AB89-A000D3141513}" type="sibTrans" cxnId="{60AEFD18-04B2-4CF1-8D71-39B42EDEE8D3}">
      <dgm:prSet/>
      <dgm:spPr/>
      <dgm:t>
        <a:bodyPr/>
        <a:lstStyle/>
        <a:p>
          <a:endParaRPr lang="en-US"/>
        </a:p>
      </dgm:t>
    </dgm:pt>
    <dgm:pt modelId="{A9AA270F-FF09-4F0C-92A5-B715B5397C32}" type="pres">
      <dgm:prSet presAssocID="{3B11D28E-9C95-4F0E-A625-21B6163E983C}" presName="Name0" presStyleCnt="0">
        <dgm:presLayoutVars>
          <dgm:dir/>
          <dgm:animLvl val="lvl"/>
          <dgm:resizeHandles val="exact"/>
        </dgm:presLayoutVars>
      </dgm:prSet>
      <dgm:spPr/>
    </dgm:pt>
    <dgm:pt modelId="{6688AE3B-F8B8-477F-87F6-ADA6ADB9F884}" type="pres">
      <dgm:prSet presAssocID="{149B1F33-472E-4D93-B76D-438C56FD7AEB}" presName="linNode" presStyleCnt="0"/>
      <dgm:spPr/>
    </dgm:pt>
    <dgm:pt modelId="{DEFCCA99-15EE-4178-952D-E0BE44A28473}" type="pres">
      <dgm:prSet presAssocID="{149B1F33-472E-4D93-B76D-438C56FD7AEB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7340F9D6-4A20-48AE-A96B-F55FBD4C2A0F}" type="pres">
      <dgm:prSet presAssocID="{149B1F33-472E-4D93-B76D-438C56FD7AEB}" presName="descendantText" presStyleLbl="alignAccFollowNode1" presStyleIdx="0" presStyleCnt="2">
        <dgm:presLayoutVars>
          <dgm:bulletEnabled/>
        </dgm:presLayoutVars>
      </dgm:prSet>
      <dgm:spPr/>
    </dgm:pt>
    <dgm:pt modelId="{B60E81E4-4387-4B59-9155-7C29F70CA418}" type="pres">
      <dgm:prSet presAssocID="{3A163019-7873-44D3-B5F3-7B01086A21CA}" presName="sp" presStyleCnt="0"/>
      <dgm:spPr/>
    </dgm:pt>
    <dgm:pt modelId="{A6E0CA63-80C5-4F53-8072-A448EA89CE7E}" type="pres">
      <dgm:prSet presAssocID="{C64095DB-0164-4B98-BF32-430EEEF4CE24}" presName="linNode" presStyleCnt="0"/>
      <dgm:spPr/>
    </dgm:pt>
    <dgm:pt modelId="{D9B8DD39-CB59-4E7C-BBDF-6CF47BF73A20}" type="pres">
      <dgm:prSet presAssocID="{C64095DB-0164-4B98-BF32-430EEEF4CE24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6CDA2F30-413A-4533-B82C-2A7D1AD5D6DE}" type="pres">
      <dgm:prSet presAssocID="{C64095DB-0164-4B98-BF32-430EEEF4CE24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5B1EFE0B-2000-49C0-954A-B10FC85488B2}" srcId="{149B1F33-472E-4D93-B76D-438C56FD7AEB}" destId="{9D5F8A36-1AF9-449C-9656-D800A6F42BED}" srcOrd="0" destOrd="0" parTransId="{9597C7A8-E917-4C16-9EDB-F10BF9B98C18}" sibTransId="{3CDD2516-3CCD-4702-B546-7D878B5F71C2}"/>
    <dgm:cxn modelId="{60AEFD18-04B2-4CF1-8D71-39B42EDEE8D3}" srcId="{C64095DB-0164-4B98-BF32-430EEEF4CE24}" destId="{F34F6E07-E34A-429C-9599-23F8601AE2B0}" srcOrd="1" destOrd="0" parTransId="{4AC1AA05-FA67-42D4-B648-0E4376B1A28F}" sibTransId="{0AF77C41-F4D8-4434-AB89-A000D3141513}"/>
    <dgm:cxn modelId="{A0B16330-DBCD-4D7E-AF62-CAA9E3BEF835}" type="presOf" srcId="{9D5F8A36-1AF9-449C-9656-D800A6F42BED}" destId="{7340F9D6-4A20-48AE-A96B-F55FBD4C2A0F}" srcOrd="0" destOrd="0" presId="urn:microsoft.com/office/officeart/2016/7/layout/VerticalSolidActionList"/>
    <dgm:cxn modelId="{75372037-18BB-4B9C-BFD0-937FD9825540}" type="presOf" srcId="{47A7CE69-7738-4D94-95EA-370C975BBFF7}" destId="{6CDA2F30-413A-4533-B82C-2A7D1AD5D6DE}" srcOrd="0" destOrd="0" presId="urn:microsoft.com/office/officeart/2016/7/layout/VerticalSolidActionList"/>
    <dgm:cxn modelId="{CCF0AC6A-A2FA-47B8-82BE-0C0513A7D561}" srcId="{C64095DB-0164-4B98-BF32-430EEEF4CE24}" destId="{47A7CE69-7738-4D94-95EA-370C975BBFF7}" srcOrd="0" destOrd="0" parTransId="{D1522872-140B-4BE6-9F60-E6EDC9DA79A3}" sibTransId="{D6505024-F63A-4440-99B8-4C36F16736D9}"/>
    <dgm:cxn modelId="{3F38984C-B681-4896-83EF-D41923ABEE02}" srcId="{3B11D28E-9C95-4F0E-A625-21B6163E983C}" destId="{C64095DB-0164-4B98-BF32-430EEEF4CE24}" srcOrd="1" destOrd="0" parTransId="{F8FEB523-3B23-4304-8DE2-32A1A7DF683C}" sibTransId="{246A0340-4931-476A-88EB-961BBE3D0726}"/>
    <dgm:cxn modelId="{70573150-E3A0-49E3-A863-898AECA97C66}" srcId="{3B11D28E-9C95-4F0E-A625-21B6163E983C}" destId="{149B1F33-472E-4D93-B76D-438C56FD7AEB}" srcOrd="0" destOrd="0" parTransId="{1C7A6BED-3822-4FF6-BE52-4B8DB6CB2C38}" sibTransId="{3A163019-7873-44D3-B5F3-7B01086A21CA}"/>
    <dgm:cxn modelId="{D6829476-4FBF-4AAA-AE0B-D611EE7383C7}" type="presOf" srcId="{3B11D28E-9C95-4F0E-A625-21B6163E983C}" destId="{A9AA270F-FF09-4F0C-92A5-B715B5397C32}" srcOrd="0" destOrd="0" presId="urn:microsoft.com/office/officeart/2016/7/layout/VerticalSolidActionList"/>
    <dgm:cxn modelId="{B8BD21A7-A0B1-4A2C-9527-D34227E1B0C4}" type="presOf" srcId="{C64095DB-0164-4B98-BF32-430EEEF4CE24}" destId="{D9B8DD39-CB59-4E7C-BBDF-6CF47BF73A20}" srcOrd="0" destOrd="0" presId="urn:microsoft.com/office/officeart/2016/7/layout/VerticalSolidActionList"/>
    <dgm:cxn modelId="{920E3BB7-C376-4583-949B-DC77902C34F5}" type="presOf" srcId="{149B1F33-472E-4D93-B76D-438C56FD7AEB}" destId="{DEFCCA99-15EE-4178-952D-E0BE44A28473}" srcOrd="0" destOrd="0" presId="urn:microsoft.com/office/officeart/2016/7/layout/VerticalSolidActionList"/>
    <dgm:cxn modelId="{12A94FC7-B7D9-4172-A42D-F8B84EAFA42B}" type="presOf" srcId="{EEC0856D-7D54-4731-BA52-B54BD59C951A}" destId="{7340F9D6-4A20-48AE-A96B-F55FBD4C2A0F}" srcOrd="0" destOrd="1" presId="urn:microsoft.com/office/officeart/2016/7/layout/VerticalSolidActionList"/>
    <dgm:cxn modelId="{886DF5E2-734A-4B2D-942E-34BEAF925A08}" type="presOf" srcId="{F34F6E07-E34A-429C-9599-23F8601AE2B0}" destId="{6CDA2F30-413A-4533-B82C-2A7D1AD5D6DE}" srcOrd="0" destOrd="1" presId="urn:microsoft.com/office/officeart/2016/7/layout/VerticalSolidActionList"/>
    <dgm:cxn modelId="{CEDEDFF9-D035-42C7-A50F-3DC6C2396758}" srcId="{149B1F33-472E-4D93-B76D-438C56FD7AEB}" destId="{EEC0856D-7D54-4731-BA52-B54BD59C951A}" srcOrd="1" destOrd="0" parTransId="{C284A291-03C1-4CDE-9555-05BD249C0E5C}" sibTransId="{020B932C-5B6F-4577-AD32-56E46C9AD2D9}"/>
    <dgm:cxn modelId="{546251C1-8051-4825-B042-D2DD0D92D947}" type="presParOf" srcId="{A9AA270F-FF09-4F0C-92A5-B715B5397C32}" destId="{6688AE3B-F8B8-477F-87F6-ADA6ADB9F884}" srcOrd="0" destOrd="0" presId="urn:microsoft.com/office/officeart/2016/7/layout/VerticalSolidActionList"/>
    <dgm:cxn modelId="{B787630F-A747-4109-8A48-EFE5C0ED38D8}" type="presParOf" srcId="{6688AE3B-F8B8-477F-87F6-ADA6ADB9F884}" destId="{DEFCCA99-15EE-4178-952D-E0BE44A28473}" srcOrd="0" destOrd="0" presId="urn:microsoft.com/office/officeart/2016/7/layout/VerticalSolidActionList"/>
    <dgm:cxn modelId="{C4BEEDA7-61DF-40EF-9BFB-6482A4D93B00}" type="presParOf" srcId="{6688AE3B-F8B8-477F-87F6-ADA6ADB9F884}" destId="{7340F9D6-4A20-48AE-A96B-F55FBD4C2A0F}" srcOrd="1" destOrd="0" presId="urn:microsoft.com/office/officeart/2016/7/layout/VerticalSolidActionList"/>
    <dgm:cxn modelId="{3E27EE2C-0159-4C5B-B513-EEDA158392F8}" type="presParOf" srcId="{A9AA270F-FF09-4F0C-92A5-B715B5397C32}" destId="{B60E81E4-4387-4B59-9155-7C29F70CA418}" srcOrd="1" destOrd="0" presId="urn:microsoft.com/office/officeart/2016/7/layout/VerticalSolidActionList"/>
    <dgm:cxn modelId="{FAB84DFF-A7D7-41D7-B1C5-48A14EE6FBA8}" type="presParOf" srcId="{A9AA270F-FF09-4F0C-92A5-B715B5397C32}" destId="{A6E0CA63-80C5-4F53-8072-A448EA89CE7E}" srcOrd="2" destOrd="0" presId="urn:microsoft.com/office/officeart/2016/7/layout/VerticalSolidActionList"/>
    <dgm:cxn modelId="{A9E09DDC-B7F7-4361-8247-2A370811A5F2}" type="presParOf" srcId="{A6E0CA63-80C5-4F53-8072-A448EA89CE7E}" destId="{D9B8DD39-CB59-4E7C-BBDF-6CF47BF73A20}" srcOrd="0" destOrd="0" presId="urn:microsoft.com/office/officeart/2016/7/layout/VerticalSolidActionList"/>
    <dgm:cxn modelId="{2DBF6B33-74F2-44E0-A3B3-C8C45E6973B8}" type="presParOf" srcId="{A6E0CA63-80C5-4F53-8072-A448EA89CE7E}" destId="{6CDA2F30-413A-4533-B82C-2A7D1AD5D6D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F1F6C5-8212-44C3-9159-4B5264B2206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B9CF25-CC6F-426B-9B0C-531EB1FBC8B8}">
      <dgm:prSet/>
      <dgm:spPr/>
      <dgm:t>
        <a:bodyPr/>
        <a:lstStyle/>
        <a:p>
          <a:pPr>
            <a:defRPr b="1"/>
          </a:pPr>
          <a:r>
            <a:rPr lang="en-US" b="1"/>
            <a:t>Project Outcome:</a:t>
          </a:r>
          <a:endParaRPr lang="en-US"/>
        </a:p>
      </dgm:t>
    </dgm:pt>
    <dgm:pt modelId="{E8DA0041-1B82-4457-BEC6-2021C356AB55}" type="parTrans" cxnId="{2EC05AF6-2BC7-4C91-891A-E11B2215B40D}">
      <dgm:prSet/>
      <dgm:spPr/>
      <dgm:t>
        <a:bodyPr/>
        <a:lstStyle/>
        <a:p>
          <a:endParaRPr lang="en-US"/>
        </a:p>
      </dgm:t>
    </dgm:pt>
    <dgm:pt modelId="{2F110BED-2145-4220-894A-716DB233AC3D}" type="sibTrans" cxnId="{2EC05AF6-2BC7-4C91-891A-E11B2215B40D}">
      <dgm:prSet/>
      <dgm:spPr/>
      <dgm:t>
        <a:bodyPr/>
        <a:lstStyle/>
        <a:p>
          <a:endParaRPr lang="en-US"/>
        </a:p>
      </dgm:t>
    </dgm:pt>
    <dgm:pt modelId="{ABDE7C56-523D-4BA2-936B-9FEBD3F36089}">
      <dgm:prSet/>
      <dgm:spPr/>
      <dgm:t>
        <a:bodyPr/>
        <a:lstStyle/>
        <a:p>
          <a:r>
            <a:rPr lang="en-US"/>
            <a:t>High-quality e-commerce platform with secure, performant, and user-friendly functionalities.</a:t>
          </a:r>
        </a:p>
      </dgm:t>
    </dgm:pt>
    <dgm:pt modelId="{4641BB02-7DFA-4D6A-B951-FC2D7B4B736E}" type="parTrans" cxnId="{8AAF512C-E7BD-4CED-ABAD-3796CC0287D4}">
      <dgm:prSet/>
      <dgm:spPr/>
      <dgm:t>
        <a:bodyPr/>
        <a:lstStyle/>
        <a:p>
          <a:endParaRPr lang="en-US"/>
        </a:p>
      </dgm:t>
    </dgm:pt>
    <dgm:pt modelId="{26E6951F-3A4B-4326-8D4A-51E7288F72A8}" type="sibTrans" cxnId="{8AAF512C-E7BD-4CED-ABAD-3796CC0287D4}">
      <dgm:prSet/>
      <dgm:spPr/>
      <dgm:t>
        <a:bodyPr/>
        <a:lstStyle/>
        <a:p>
          <a:endParaRPr lang="en-US"/>
        </a:p>
      </dgm:t>
    </dgm:pt>
    <dgm:pt modelId="{036B3A77-0193-4452-B662-1EAB6053FCC4}">
      <dgm:prSet/>
      <dgm:spPr/>
      <dgm:t>
        <a:bodyPr/>
        <a:lstStyle/>
        <a:p>
          <a:pPr>
            <a:defRPr b="1"/>
          </a:pPr>
          <a:r>
            <a:rPr lang="en-US" b="1"/>
            <a:t>Next Steps:</a:t>
          </a:r>
          <a:endParaRPr lang="en-US"/>
        </a:p>
      </dgm:t>
    </dgm:pt>
    <dgm:pt modelId="{5CBB3558-04E5-43D7-AA5C-324143284132}" type="parTrans" cxnId="{825A5EB1-7B3F-43C2-95C3-DC59B60DA054}">
      <dgm:prSet/>
      <dgm:spPr/>
      <dgm:t>
        <a:bodyPr/>
        <a:lstStyle/>
        <a:p>
          <a:endParaRPr lang="en-US"/>
        </a:p>
      </dgm:t>
    </dgm:pt>
    <dgm:pt modelId="{ECC27B38-B927-43C8-8C9D-6DE498B9B17D}" type="sibTrans" cxnId="{825A5EB1-7B3F-43C2-95C3-DC59B60DA054}">
      <dgm:prSet/>
      <dgm:spPr/>
      <dgm:t>
        <a:bodyPr/>
        <a:lstStyle/>
        <a:p>
          <a:endParaRPr lang="en-US"/>
        </a:p>
      </dgm:t>
    </dgm:pt>
    <dgm:pt modelId="{1CD9B704-25A7-4720-920B-8BEE0A5B9B33}">
      <dgm:prSet/>
      <dgm:spPr/>
      <dgm:t>
        <a:bodyPr/>
        <a:lstStyle/>
        <a:p>
          <a:r>
            <a:rPr lang="en-US"/>
            <a:t>Final testing, reports, and UAT sign-off.</a:t>
          </a:r>
        </a:p>
      </dgm:t>
    </dgm:pt>
    <dgm:pt modelId="{431C175A-77DF-44C2-85F6-D06F5F057495}" type="parTrans" cxnId="{DA8CD246-162A-40A4-B3E9-A785BC5B99F4}">
      <dgm:prSet/>
      <dgm:spPr/>
      <dgm:t>
        <a:bodyPr/>
        <a:lstStyle/>
        <a:p>
          <a:endParaRPr lang="en-US"/>
        </a:p>
      </dgm:t>
    </dgm:pt>
    <dgm:pt modelId="{A0ABF393-3BD8-4DA4-B39E-39C64C0DA024}" type="sibTrans" cxnId="{DA8CD246-162A-40A4-B3E9-A785BC5B99F4}">
      <dgm:prSet/>
      <dgm:spPr/>
      <dgm:t>
        <a:bodyPr/>
        <a:lstStyle/>
        <a:p>
          <a:endParaRPr lang="en-US"/>
        </a:p>
      </dgm:t>
    </dgm:pt>
    <dgm:pt modelId="{D553BBE6-83C5-4FD5-AAF7-729E2D615A06}">
      <dgm:prSet/>
      <dgm:spPr/>
      <dgm:t>
        <a:bodyPr/>
        <a:lstStyle/>
        <a:p>
          <a:r>
            <a:rPr lang="en-US"/>
            <a:t>Transition to deployment after successful test completion.</a:t>
          </a:r>
        </a:p>
      </dgm:t>
    </dgm:pt>
    <dgm:pt modelId="{46FEBDCB-4D12-47BE-A91D-61BC978F7F70}" type="parTrans" cxnId="{B792BD27-A981-44F0-8C2B-06C959C0AAF1}">
      <dgm:prSet/>
      <dgm:spPr/>
      <dgm:t>
        <a:bodyPr/>
        <a:lstStyle/>
        <a:p>
          <a:endParaRPr lang="en-US"/>
        </a:p>
      </dgm:t>
    </dgm:pt>
    <dgm:pt modelId="{218100F0-FDD8-4191-8E54-39F1F678E4F0}" type="sibTrans" cxnId="{B792BD27-A981-44F0-8C2B-06C959C0AAF1}">
      <dgm:prSet/>
      <dgm:spPr/>
      <dgm:t>
        <a:bodyPr/>
        <a:lstStyle/>
        <a:p>
          <a:endParaRPr lang="en-US"/>
        </a:p>
      </dgm:t>
    </dgm:pt>
    <dgm:pt modelId="{63CF5997-86CD-4543-B4A7-F88C5F5183C7}" type="pres">
      <dgm:prSet presAssocID="{F9F1F6C5-8212-44C3-9159-4B5264B2206B}" presName="root" presStyleCnt="0">
        <dgm:presLayoutVars>
          <dgm:dir/>
          <dgm:resizeHandles val="exact"/>
        </dgm:presLayoutVars>
      </dgm:prSet>
      <dgm:spPr/>
    </dgm:pt>
    <dgm:pt modelId="{0589FB26-0141-4B75-8537-5E8EA4BDD679}" type="pres">
      <dgm:prSet presAssocID="{17B9CF25-CC6F-426B-9B0C-531EB1FBC8B8}" presName="compNode" presStyleCnt="0"/>
      <dgm:spPr/>
    </dgm:pt>
    <dgm:pt modelId="{9E73CB88-F8E5-43AD-B042-1126F3F42F60}" type="pres">
      <dgm:prSet presAssocID="{17B9CF25-CC6F-426B-9B0C-531EB1FBC8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89E80ED-559D-43EF-9413-4BD7C26A2027}" type="pres">
      <dgm:prSet presAssocID="{17B9CF25-CC6F-426B-9B0C-531EB1FBC8B8}" presName="iconSpace" presStyleCnt="0"/>
      <dgm:spPr/>
    </dgm:pt>
    <dgm:pt modelId="{B2BD820F-8F7A-45B2-9E52-63E4719176D7}" type="pres">
      <dgm:prSet presAssocID="{17B9CF25-CC6F-426B-9B0C-531EB1FBC8B8}" presName="parTx" presStyleLbl="revTx" presStyleIdx="0" presStyleCnt="4">
        <dgm:presLayoutVars>
          <dgm:chMax val="0"/>
          <dgm:chPref val="0"/>
        </dgm:presLayoutVars>
      </dgm:prSet>
      <dgm:spPr/>
    </dgm:pt>
    <dgm:pt modelId="{2C22ACF0-6E98-4560-9DC0-F9A79AFE4276}" type="pres">
      <dgm:prSet presAssocID="{17B9CF25-CC6F-426B-9B0C-531EB1FBC8B8}" presName="txSpace" presStyleCnt="0"/>
      <dgm:spPr/>
    </dgm:pt>
    <dgm:pt modelId="{C87C2C31-5BF6-4B38-A3BF-D44EC16FBFF6}" type="pres">
      <dgm:prSet presAssocID="{17B9CF25-CC6F-426B-9B0C-531EB1FBC8B8}" presName="desTx" presStyleLbl="revTx" presStyleIdx="1" presStyleCnt="4">
        <dgm:presLayoutVars/>
      </dgm:prSet>
      <dgm:spPr/>
    </dgm:pt>
    <dgm:pt modelId="{91BF2577-ADB0-44A0-8447-749F2A32BC04}" type="pres">
      <dgm:prSet presAssocID="{2F110BED-2145-4220-894A-716DB233AC3D}" presName="sibTrans" presStyleCnt="0"/>
      <dgm:spPr/>
    </dgm:pt>
    <dgm:pt modelId="{AE71B4CC-CDBE-476C-B91D-658325F32B0A}" type="pres">
      <dgm:prSet presAssocID="{036B3A77-0193-4452-B662-1EAB6053FCC4}" presName="compNode" presStyleCnt="0"/>
      <dgm:spPr/>
    </dgm:pt>
    <dgm:pt modelId="{7F319041-F07B-428D-9DF7-4973EA729296}" type="pres">
      <dgm:prSet presAssocID="{036B3A77-0193-4452-B662-1EAB6053FC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E4AB293-DD1A-41D3-A87E-64854DB47746}" type="pres">
      <dgm:prSet presAssocID="{036B3A77-0193-4452-B662-1EAB6053FCC4}" presName="iconSpace" presStyleCnt="0"/>
      <dgm:spPr/>
    </dgm:pt>
    <dgm:pt modelId="{A2B4C3A1-093A-4AC1-9387-23E7094C89DA}" type="pres">
      <dgm:prSet presAssocID="{036B3A77-0193-4452-B662-1EAB6053FCC4}" presName="parTx" presStyleLbl="revTx" presStyleIdx="2" presStyleCnt="4">
        <dgm:presLayoutVars>
          <dgm:chMax val="0"/>
          <dgm:chPref val="0"/>
        </dgm:presLayoutVars>
      </dgm:prSet>
      <dgm:spPr/>
    </dgm:pt>
    <dgm:pt modelId="{DDF1B144-F3C4-42D3-B610-28F66DE565E6}" type="pres">
      <dgm:prSet presAssocID="{036B3A77-0193-4452-B662-1EAB6053FCC4}" presName="txSpace" presStyleCnt="0"/>
      <dgm:spPr/>
    </dgm:pt>
    <dgm:pt modelId="{2E55D4A6-659D-4486-9E03-A643AC9D516B}" type="pres">
      <dgm:prSet presAssocID="{036B3A77-0193-4452-B662-1EAB6053FCC4}" presName="desTx" presStyleLbl="revTx" presStyleIdx="3" presStyleCnt="4">
        <dgm:presLayoutVars/>
      </dgm:prSet>
      <dgm:spPr/>
    </dgm:pt>
  </dgm:ptLst>
  <dgm:cxnLst>
    <dgm:cxn modelId="{B792BD27-A981-44F0-8C2B-06C959C0AAF1}" srcId="{036B3A77-0193-4452-B662-1EAB6053FCC4}" destId="{D553BBE6-83C5-4FD5-AAF7-729E2D615A06}" srcOrd="1" destOrd="0" parTransId="{46FEBDCB-4D12-47BE-A91D-61BC978F7F70}" sibTransId="{218100F0-FDD8-4191-8E54-39F1F678E4F0}"/>
    <dgm:cxn modelId="{8AAF512C-E7BD-4CED-ABAD-3796CC0287D4}" srcId="{17B9CF25-CC6F-426B-9B0C-531EB1FBC8B8}" destId="{ABDE7C56-523D-4BA2-936B-9FEBD3F36089}" srcOrd="0" destOrd="0" parTransId="{4641BB02-7DFA-4D6A-B951-FC2D7B4B736E}" sibTransId="{26E6951F-3A4B-4326-8D4A-51E7288F72A8}"/>
    <dgm:cxn modelId="{47B6E73D-4181-4001-B7BE-8649E9D07CE6}" type="presOf" srcId="{ABDE7C56-523D-4BA2-936B-9FEBD3F36089}" destId="{C87C2C31-5BF6-4B38-A3BF-D44EC16FBFF6}" srcOrd="0" destOrd="0" presId="urn:microsoft.com/office/officeart/2018/2/layout/IconLabelDescriptionList"/>
    <dgm:cxn modelId="{DA392A66-C86A-4BF4-A166-4BEEEC9DD90D}" type="presOf" srcId="{F9F1F6C5-8212-44C3-9159-4B5264B2206B}" destId="{63CF5997-86CD-4543-B4A7-F88C5F5183C7}" srcOrd="0" destOrd="0" presId="urn:microsoft.com/office/officeart/2018/2/layout/IconLabelDescriptionList"/>
    <dgm:cxn modelId="{DA8CD246-162A-40A4-B3E9-A785BC5B99F4}" srcId="{036B3A77-0193-4452-B662-1EAB6053FCC4}" destId="{1CD9B704-25A7-4720-920B-8BEE0A5B9B33}" srcOrd="0" destOrd="0" parTransId="{431C175A-77DF-44C2-85F6-D06F5F057495}" sibTransId="{A0ABF393-3BD8-4DA4-B39E-39C64C0DA024}"/>
    <dgm:cxn modelId="{76D0F06B-4F32-49B6-85A2-11B7B4501405}" type="presOf" srcId="{D553BBE6-83C5-4FD5-AAF7-729E2D615A06}" destId="{2E55D4A6-659D-4486-9E03-A643AC9D516B}" srcOrd="0" destOrd="1" presId="urn:microsoft.com/office/officeart/2018/2/layout/IconLabelDescriptionList"/>
    <dgm:cxn modelId="{A323FB4F-F513-4F1E-BB05-10977764B2AC}" type="presOf" srcId="{1CD9B704-25A7-4720-920B-8BEE0A5B9B33}" destId="{2E55D4A6-659D-4486-9E03-A643AC9D516B}" srcOrd="0" destOrd="0" presId="urn:microsoft.com/office/officeart/2018/2/layout/IconLabelDescriptionList"/>
    <dgm:cxn modelId="{825A5EB1-7B3F-43C2-95C3-DC59B60DA054}" srcId="{F9F1F6C5-8212-44C3-9159-4B5264B2206B}" destId="{036B3A77-0193-4452-B662-1EAB6053FCC4}" srcOrd="1" destOrd="0" parTransId="{5CBB3558-04E5-43D7-AA5C-324143284132}" sibTransId="{ECC27B38-B927-43C8-8C9D-6DE498B9B17D}"/>
    <dgm:cxn modelId="{82C33CC9-D7CA-4152-8186-8B9C27E1DB1E}" type="presOf" srcId="{17B9CF25-CC6F-426B-9B0C-531EB1FBC8B8}" destId="{B2BD820F-8F7A-45B2-9E52-63E4719176D7}" srcOrd="0" destOrd="0" presId="urn:microsoft.com/office/officeart/2018/2/layout/IconLabelDescriptionList"/>
    <dgm:cxn modelId="{527AC5EA-E003-4C6A-9807-296731A97023}" type="presOf" srcId="{036B3A77-0193-4452-B662-1EAB6053FCC4}" destId="{A2B4C3A1-093A-4AC1-9387-23E7094C89DA}" srcOrd="0" destOrd="0" presId="urn:microsoft.com/office/officeart/2018/2/layout/IconLabelDescriptionList"/>
    <dgm:cxn modelId="{2EC05AF6-2BC7-4C91-891A-E11B2215B40D}" srcId="{F9F1F6C5-8212-44C3-9159-4B5264B2206B}" destId="{17B9CF25-CC6F-426B-9B0C-531EB1FBC8B8}" srcOrd="0" destOrd="0" parTransId="{E8DA0041-1B82-4457-BEC6-2021C356AB55}" sibTransId="{2F110BED-2145-4220-894A-716DB233AC3D}"/>
    <dgm:cxn modelId="{1A1464E9-CCF6-447E-A4BF-530BAEBC3DDC}" type="presParOf" srcId="{63CF5997-86CD-4543-B4A7-F88C5F5183C7}" destId="{0589FB26-0141-4B75-8537-5E8EA4BDD679}" srcOrd="0" destOrd="0" presId="urn:microsoft.com/office/officeart/2018/2/layout/IconLabelDescriptionList"/>
    <dgm:cxn modelId="{327FCBA4-BBB4-40C5-B5AB-5ECF54813DEF}" type="presParOf" srcId="{0589FB26-0141-4B75-8537-5E8EA4BDD679}" destId="{9E73CB88-F8E5-43AD-B042-1126F3F42F60}" srcOrd="0" destOrd="0" presId="urn:microsoft.com/office/officeart/2018/2/layout/IconLabelDescriptionList"/>
    <dgm:cxn modelId="{9E212ADA-19DB-4FDA-9882-2D2C7C725D6F}" type="presParOf" srcId="{0589FB26-0141-4B75-8537-5E8EA4BDD679}" destId="{D89E80ED-559D-43EF-9413-4BD7C26A2027}" srcOrd="1" destOrd="0" presId="urn:microsoft.com/office/officeart/2018/2/layout/IconLabelDescriptionList"/>
    <dgm:cxn modelId="{7092E861-3B6A-424E-A478-E8B5B36CCE2B}" type="presParOf" srcId="{0589FB26-0141-4B75-8537-5E8EA4BDD679}" destId="{B2BD820F-8F7A-45B2-9E52-63E4719176D7}" srcOrd="2" destOrd="0" presId="urn:microsoft.com/office/officeart/2018/2/layout/IconLabelDescriptionList"/>
    <dgm:cxn modelId="{46DDB5CA-10CE-42A3-B194-E9FD404740B9}" type="presParOf" srcId="{0589FB26-0141-4B75-8537-5E8EA4BDD679}" destId="{2C22ACF0-6E98-4560-9DC0-F9A79AFE4276}" srcOrd="3" destOrd="0" presId="urn:microsoft.com/office/officeart/2018/2/layout/IconLabelDescriptionList"/>
    <dgm:cxn modelId="{9F51E259-06FA-48D7-A2C4-7B8A2CD5D7ED}" type="presParOf" srcId="{0589FB26-0141-4B75-8537-5E8EA4BDD679}" destId="{C87C2C31-5BF6-4B38-A3BF-D44EC16FBFF6}" srcOrd="4" destOrd="0" presId="urn:microsoft.com/office/officeart/2018/2/layout/IconLabelDescriptionList"/>
    <dgm:cxn modelId="{A193A464-504F-4D3B-997B-CB37A792D0F0}" type="presParOf" srcId="{63CF5997-86CD-4543-B4A7-F88C5F5183C7}" destId="{91BF2577-ADB0-44A0-8447-749F2A32BC04}" srcOrd="1" destOrd="0" presId="urn:microsoft.com/office/officeart/2018/2/layout/IconLabelDescriptionList"/>
    <dgm:cxn modelId="{2F886BB5-1DC1-46DE-A99C-6D4BB522062E}" type="presParOf" srcId="{63CF5997-86CD-4543-B4A7-F88C5F5183C7}" destId="{AE71B4CC-CDBE-476C-B91D-658325F32B0A}" srcOrd="2" destOrd="0" presId="urn:microsoft.com/office/officeart/2018/2/layout/IconLabelDescriptionList"/>
    <dgm:cxn modelId="{6BDD48C6-DE65-4C22-9EB2-69E4C8CA32D3}" type="presParOf" srcId="{AE71B4CC-CDBE-476C-B91D-658325F32B0A}" destId="{7F319041-F07B-428D-9DF7-4973EA729296}" srcOrd="0" destOrd="0" presId="urn:microsoft.com/office/officeart/2018/2/layout/IconLabelDescriptionList"/>
    <dgm:cxn modelId="{9240673C-00A2-46CC-90B6-195027A2154B}" type="presParOf" srcId="{AE71B4CC-CDBE-476C-B91D-658325F32B0A}" destId="{6E4AB293-DD1A-41D3-A87E-64854DB47746}" srcOrd="1" destOrd="0" presId="urn:microsoft.com/office/officeart/2018/2/layout/IconLabelDescriptionList"/>
    <dgm:cxn modelId="{41F6C09D-3A3D-4513-9A08-B1E0B253EEB3}" type="presParOf" srcId="{AE71B4CC-CDBE-476C-B91D-658325F32B0A}" destId="{A2B4C3A1-093A-4AC1-9387-23E7094C89DA}" srcOrd="2" destOrd="0" presId="urn:microsoft.com/office/officeart/2018/2/layout/IconLabelDescriptionList"/>
    <dgm:cxn modelId="{230B174A-899F-4FC3-856F-1E1B7EA0B3D8}" type="presParOf" srcId="{AE71B4CC-CDBE-476C-B91D-658325F32B0A}" destId="{DDF1B144-F3C4-42D3-B610-28F66DE565E6}" srcOrd="3" destOrd="0" presId="urn:microsoft.com/office/officeart/2018/2/layout/IconLabelDescriptionList"/>
    <dgm:cxn modelId="{A5DB7769-80E7-4757-A45D-640614C38081}" type="presParOf" srcId="{AE71B4CC-CDBE-476C-B91D-658325F32B0A}" destId="{2E55D4A6-659D-4486-9E03-A643AC9D516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DAA6D-F22C-4BFC-905F-D75A3E51B6D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25EACA-246C-41CE-A2FB-577623D13DA5}">
      <dgm:prSet/>
      <dgm:spPr/>
      <dgm:t>
        <a:bodyPr/>
        <a:lstStyle/>
        <a:p>
          <a:r>
            <a:rPr lang="en-US" b="1"/>
            <a:t>Core Objectives:</a:t>
          </a:r>
          <a:endParaRPr lang="en-US"/>
        </a:p>
      </dgm:t>
    </dgm:pt>
    <dgm:pt modelId="{48CC4D61-12DF-440B-8E26-9CF3F39F7047}" type="parTrans" cxnId="{255A5133-E906-47DC-A116-770B7CA7DE58}">
      <dgm:prSet/>
      <dgm:spPr/>
      <dgm:t>
        <a:bodyPr/>
        <a:lstStyle/>
        <a:p>
          <a:endParaRPr lang="en-US"/>
        </a:p>
      </dgm:t>
    </dgm:pt>
    <dgm:pt modelId="{54CB0A3D-D57C-4224-8C17-99EBD9AD3B40}" type="sibTrans" cxnId="{255A5133-E906-47DC-A116-770B7CA7DE58}">
      <dgm:prSet/>
      <dgm:spPr/>
      <dgm:t>
        <a:bodyPr/>
        <a:lstStyle/>
        <a:p>
          <a:endParaRPr lang="en-US"/>
        </a:p>
      </dgm:t>
    </dgm:pt>
    <dgm:pt modelId="{4C460A8B-54CA-4A5E-99EF-839B8BE03D39}">
      <dgm:prSet/>
      <dgm:spPr/>
      <dgm:t>
        <a:bodyPr/>
        <a:lstStyle/>
        <a:p>
          <a:r>
            <a:rPr lang="en-US"/>
            <a:t>Ensure high-quality code with functional and performance stability.</a:t>
          </a:r>
        </a:p>
      </dgm:t>
    </dgm:pt>
    <dgm:pt modelId="{2EEB3FA9-A671-460C-8EF6-98D488F2DD9C}" type="parTrans" cxnId="{B2AFE10B-3C95-40FB-BB51-B3DC710D2460}">
      <dgm:prSet/>
      <dgm:spPr/>
      <dgm:t>
        <a:bodyPr/>
        <a:lstStyle/>
        <a:p>
          <a:endParaRPr lang="en-US"/>
        </a:p>
      </dgm:t>
    </dgm:pt>
    <dgm:pt modelId="{E2D56B57-1002-4C6C-AFFF-03923255C8DF}" type="sibTrans" cxnId="{B2AFE10B-3C95-40FB-BB51-B3DC710D2460}">
      <dgm:prSet/>
      <dgm:spPr/>
      <dgm:t>
        <a:bodyPr/>
        <a:lstStyle/>
        <a:p>
          <a:endParaRPr lang="en-US"/>
        </a:p>
      </dgm:t>
    </dgm:pt>
    <dgm:pt modelId="{AA5A12EA-D27E-4F00-81AA-7F8731EEED01}">
      <dgm:prSet/>
      <dgm:spPr/>
      <dgm:t>
        <a:bodyPr/>
        <a:lstStyle/>
        <a:p>
          <a:r>
            <a:rPr lang="en-US"/>
            <a:t>Validate APIs and UI elements.</a:t>
          </a:r>
        </a:p>
      </dgm:t>
    </dgm:pt>
    <dgm:pt modelId="{D322B12D-A434-4B6D-B4A0-02E1FE284DD0}" type="parTrans" cxnId="{53D2AD45-BA63-4F00-B96A-2FD4108AA930}">
      <dgm:prSet/>
      <dgm:spPr/>
      <dgm:t>
        <a:bodyPr/>
        <a:lstStyle/>
        <a:p>
          <a:endParaRPr lang="en-US"/>
        </a:p>
      </dgm:t>
    </dgm:pt>
    <dgm:pt modelId="{60649958-44DD-4FA6-9ADC-E633AFE81FDD}" type="sibTrans" cxnId="{53D2AD45-BA63-4F00-B96A-2FD4108AA930}">
      <dgm:prSet/>
      <dgm:spPr/>
      <dgm:t>
        <a:bodyPr/>
        <a:lstStyle/>
        <a:p>
          <a:endParaRPr lang="en-US"/>
        </a:p>
      </dgm:t>
    </dgm:pt>
    <dgm:pt modelId="{1E4DBF58-63DC-4134-8E2F-8F68DF457CD7}">
      <dgm:prSet/>
      <dgm:spPr/>
      <dgm:t>
        <a:bodyPr/>
        <a:lstStyle/>
        <a:p>
          <a:r>
            <a:rPr lang="en-US"/>
            <a:t>Conduct security tests to identify potential vulnerabilities.</a:t>
          </a:r>
        </a:p>
      </dgm:t>
    </dgm:pt>
    <dgm:pt modelId="{18031F6A-8552-49CC-9851-773597A329F8}" type="parTrans" cxnId="{3332F6FD-2AEB-4F58-A22F-A29A1267AE3B}">
      <dgm:prSet/>
      <dgm:spPr/>
      <dgm:t>
        <a:bodyPr/>
        <a:lstStyle/>
        <a:p>
          <a:endParaRPr lang="en-US"/>
        </a:p>
      </dgm:t>
    </dgm:pt>
    <dgm:pt modelId="{B0D752D8-900B-4C48-BF9E-D4F1BCBC9A98}" type="sibTrans" cxnId="{3332F6FD-2AEB-4F58-A22F-A29A1267AE3B}">
      <dgm:prSet/>
      <dgm:spPr/>
      <dgm:t>
        <a:bodyPr/>
        <a:lstStyle/>
        <a:p>
          <a:endParaRPr lang="en-US"/>
        </a:p>
      </dgm:t>
    </dgm:pt>
    <dgm:pt modelId="{8CA04415-4F77-4F74-B09D-73F4FE33A985}">
      <dgm:prSet/>
      <dgm:spPr/>
      <dgm:t>
        <a:bodyPr/>
        <a:lstStyle/>
        <a:p>
          <a:r>
            <a:rPr lang="en-US"/>
            <a:t>Verify smooth user experience across devices.</a:t>
          </a:r>
        </a:p>
      </dgm:t>
    </dgm:pt>
    <dgm:pt modelId="{0D6F2A57-3FB4-49C7-B896-5814A3A828A0}" type="parTrans" cxnId="{B0FB99D2-C280-4FEF-958A-A6CA9C1E6397}">
      <dgm:prSet/>
      <dgm:spPr/>
      <dgm:t>
        <a:bodyPr/>
        <a:lstStyle/>
        <a:p>
          <a:endParaRPr lang="en-US"/>
        </a:p>
      </dgm:t>
    </dgm:pt>
    <dgm:pt modelId="{1FA5A17E-372B-4145-9B6D-B9085B23287C}" type="sibTrans" cxnId="{B0FB99D2-C280-4FEF-958A-A6CA9C1E6397}">
      <dgm:prSet/>
      <dgm:spPr/>
      <dgm:t>
        <a:bodyPr/>
        <a:lstStyle/>
        <a:p>
          <a:endParaRPr lang="en-US"/>
        </a:p>
      </dgm:t>
    </dgm:pt>
    <dgm:pt modelId="{D8C09C06-A398-4D98-9FEA-B2FB656919A7}">
      <dgm:prSet/>
      <dgm:spPr/>
      <dgm:t>
        <a:bodyPr/>
        <a:lstStyle/>
        <a:p>
          <a:r>
            <a:rPr lang="en-US" b="1"/>
            <a:t>Scope of Testing:</a:t>
          </a:r>
          <a:endParaRPr lang="en-US"/>
        </a:p>
      </dgm:t>
    </dgm:pt>
    <dgm:pt modelId="{9326A0D8-5D33-47D7-BD3B-30F0927662BA}" type="parTrans" cxnId="{D8C3BC3E-AF2E-4A1A-8FE2-81AE2F22DD23}">
      <dgm:prSet/>
      <dgm:spPr/>
      <dgm:t>
        <a:bodyPr/>
        <a:lstStyle/>
        <a:p>
          <a:endParaRPr lang="en-US"/>
        </a:p>
      </dgm:t>
    </dgm:pt>
    <dgm:pt modelId="{18AE7250-4C06-4AF9-92CA-8627B4B77867}" type="sibTrans" cxnId="{D8C3BC3E-AF2E-4A1A-8FE2-81AE2F22DD23}">
      <dgm:prSet/>
      <dgm:spPr/>
      <dgm:t>
        <a:bodyPr/>
        <a:lstStyle/>
        <a:p>
          <a:endParaRPr lang="en-US"/>
        </a:p>
      </dgm:t>
    </dgm:pt>
    <dgm:pt modelId="{6FDE0650-9363-4618-B7E8-54CA05CE61F5}">
      <dgm:prSet/>
      <dgm:spPr/>
      <dgm:t>
        <a:bodyPr/>
        <a:lstStyle/>
        <a:p>
          <a:r>
            <a:rPr lang="en-US" b="1"/>
            <a:t>Mandatory:</a:t>
          </a:r>
          <a:r>
            <a:rPr lang="en-US"/>
            <a:t> UI, Functional, API, Performance, Security, Usability Testing.</a:t>
          </a:r>
        </a:p>
      </dgm:t>
    </dgm:pt>
    <dgm:pt modelId="{EA0AD509-1A35-41F8-9FE5-0A5637F35214}" type="parTrans" cxnId="{2911BF48-AE19-4950-B28C-87800DC10742}">
      <dgm:prSet/>
      <dgm:spPr/>
      <dgm:t>
        <a:bodyPr/>
        <a:lstStyle/>
        <a:p>
          <a:endParaRPr lang="en-US"/>
        </a:p>
      </dgm:t>
    </dgm:pt>
    <dgm:pt modelId="{9A58FB39-45C7-49F6-A24D-6605663600E9}" type="sibTrans" cxnId="{2911BF48-AE19-4950-B28C-87800DC10742}">
      <dgm:prSet/>
      <dgm:spPr/>
      <dgm:t>
        <a:bodyPr/>
        <a:lstStyle/>
        <a:p>
          <a:endParaRPr lang="en-US"/>
        </a:p>
      </dgm:t>
    </dgm:pt>
    <dgm:pt modelId="{F049D5A9-E8AD-4C9C-A1B1-EF2E693251A9}">
      <dgm:prSet/>
      <dgm:spPr/>
      <dgm:t>
        <a:bodyPr/>
        <a:lstStyle/>
        <a:p>
          <a:r>
            <a:rPr lang="en-US" b="1"/>
            <a:t>Nice-to-Have:</a:t>
          </a:r>
          <a:r>
            <a:rPr lang="en-US"/>
            <a:t> Multi-language support, SEO testing.</a:t>
          </a:r>
        </a:p>
      </dgm:t>
    </dgm:pt>
    <dgm:pt modelId="{DC5BEE34-5C24-4B11-A9C8-0DA562FABC9E}" type="parTrans" cxnId="{51956512-D31E-49E4-AA03-22D44AC55418}">
      <dgm:prSet/>
      <dgm:spPr/>
      <dgm:t>
        <a:bodyPr/>
        <a:lstStyle/>
        <a:p>
          <a:endParaRPr lang="en-US"/>
        </a:p>
      </dgm:t>
    </dgm:pt>
    <dgm:pt modelId="{9D61E036-F333-4E23-967D-C800AF90F1C3}" type="sibTrans" cxnId="{51956512-D31E-49E4-AA03-22D44AC55418}">
      <dgm:prSet/>
      <dgm:spPr/>
      <dgm:t>
        <a:bodyPr/>
        <a:lstStyle/>
        <a:p>
          <a:endParaRPr lang="en-US"/>
        </a:p>
      </dgm:t>
    </dgm:pt>
    <dgm:pt modelId="{A3A23D04-68FC-4D1A-8B43-E2EEF542534B}" type="pres">
      <dgm:prSet presAssocID="{D02DAA6D-F22C-4BFC-905F-D75A3E51B6D4}" presName="linear" presStyleCnt="0">
        <dgm:presLayoutVars>
          <dgm:dir/>
          <dgm:animLvl val="lvl"/>
          <dgm:resizeHandles val="exact"/>
        </dgm:presLayoutVars>
      </dgm:prSet>
      <dgm:spPr/>
    </dgm:pt>
    <dgm:pt modelId="{51ADD9D8-C1B6-427E-97FD-7C936F53A3D3}" type="pres">
      <dgm:prSet presAssocID="{3825EACA-246C-41CE-A2FB-577623D13DA5}" presName="parentLin" presStyleCnt="0"/>
      <dgm:spPr/>
    </dgm:pt>
    <dgm:pt modelId="{49D9B379-02FF-4111-B2E6-5EBEB8E687D2}" type="pres">
      <dgm:prSet presAssocID="{3825EACA-246C-41CE-A2FB-577623D13DA5}" presName="parentLeftMargin" presStyleLbl="node1" presStyleIdx="0" presStyleCnt="2"/>
      <dgm:spPr/>
    </dgm:pt>
    <dgm:pt modelId="{CCAD85D0-A7DF-4AEA-AB45-E1019FBAFE20}" type="pres">
      <dgm:prSet presAssocID="{3825EACA-246C-41CE-A2FB-577623D13D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7A68A-F6C4-4DF9-A202-7967EC181715}" type="pres">
      <dgm:prSet presAssocID="{3825EACA-246C-41CE-A2FB-577623D13DA5}" presName="negativeSpace" presStyleCnt="0"/>
      <dgm:spPr/>
    </dgm:pt>
    <dgm:pt modelId="{E1DF5355-E144-4A5F-8EDD-338117B51FE5}" type="pres">
      <dgm:prSet presAssocID="{3825EACA-246C-41CE-A2FB-577623D13DA5}" presName="childText" presStyleLbl="conFgAcc1" presStyleIdx="0" presStyleCnt="2">
        <dgm:presLayoutVars>
          <dgm:bulletEnabled val="1"/>
        </dgm:presLayoutVars>
      </dgm:prSet>
      <dgm:spPr/>
    </dgm:pt>
    <dgm:pt modelId="{1AC1C602-08D5-4F98-9850-7647D886ED9F}" type="pres">
      <dgm:prSet presAssocID="{54CB0A3D-D57C-4224-8C17-99EBD9AD3B40}" presName="spaceBetweenRectangles" presStyleCnt="0"/>
      <dgm:spPr/>
    </dgm:pt>
    <dgm:pt modelId="{64D543B7-AB90-4FB5-9FDA-6319B3A9B7AA}" type="pres">
      <dgm:prSet presAssocID="{D8C09C06-A398-4D98-9FEA-B2FB656919A7}" presName="parentLin" presStyleCnt="0"/>
      <dgm:spPr/>
    </dgm:pt>
    <dgm:pt modelId="{30227C7C-520C-4E1B-9F3C-923FA970E650}" type="pres">
      <dgm:prSet presAssocID="{D8C09C06-A398-4D98-9FEA-B2FB656919A7}" presName="parentLeftMargin" presStyleLbl="node1" presStyleIdx="0" presStyleCnt="2"/>
      <dgm:spPr/>
    </dgm:pt>
    <dgm:pt modelId="{8D9F4CC6-DC74-4BFC-AD7F-B2C15006AEC0}" type="pres">
      <dgm:prSet presAssocID="{D8C09C06-A398-4D98-9FEA-B2FB656919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55BD5BF-1149-4375-BE95-55D3AE0E6EDF}" type="pres">
      <dgm:prSet presAssocID="{D8C09C06-A398-4D98-9FEA-B2FB656919A7}" presName="negativeSpace" presStyleCnt="0"/>
      <dgm:spPr/>
    </dgm:pt>
    <dgm:pt modelId="{E38D1AE2-50AA-4C89-B34B-AED67269AD4C}" type="pres">
      <dgm:prSet presAssocID="{D8C09C06-A398-4D98-9FEA-B2FB656919A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AFE10B-3C95-40FB-BB51-B3DC710D2460}" srcId="{3825EACA-246C-41CE-A2FB-577623D13DA5}" destId="{4C460A8B-54CA-4A5E-99EF-839B8BE03D39}" srcOrd="0" destOrd="0" parTransId="{2EEB3FA9-A671-460C-8EF6-98D488F2DD9C}" sibTransId="{E2D56B57-1002-4C6C-AFFF-03923255C8DF}"/>
    <dgm:cxn modelId="{51956512-D31E-49E4-AA03-22D44AC55418}" srcId="{D8C09C06-A398-4D98-9FEA-B2FB656919A7}" destId="{F049D5A9-E8AD-4C9C-A1B1-EF2E693251A9}" srcOrd="1" destOrd="0" parTransId="{DC5BEE34-5C24-4B11-A9C8-0DA562FABC9E}" sibTransId="{9D61E036-F333-4E23-967D-C800AF90F1C3}"/>
    <dgm:cxn modelId="{59A2F115-3B97-4C30-9457-75E53C4768B2}" type="presOf" srcId="{D8C09C06-A398-4D98-9FEA-B2FB656919A7}" destId="{30227C7C-520C-4E1B-9F3C-923FA970E650}" srcOrd="0" destOrd="0" presId="urn:microsoft.com/office/officeart/2005/8/layout/list1"/>
    <dgm:cxn modelId="{255A5133-E906-47DC-A116-770B7CA7DE58}" srcId="{D02DAA6D-F22C-4BFC-905F-D75A3E51B6D4}" destId="{3825EACA-246C-41CE-A2FB-577623D13DA5}" srcOrd="0" destOrd="0" parTransId="{48CC4D61-12DF-440B-8E26-9CF3F39F7047}" sibTransId="{54CB0A3D-D57C-4224-8C17-99EBD9AD3B40}"/>
    <dgm:cxn modelId="{FEAAE235-AA29-490D-93FC-57611F4C42C2}" type="presOf" srcId="{6FDE0650-9363-4618-B7E8-54CA05CE61F5}" destId="{E38D1AE2-50AA-4C89-B34B-AED67269AD4C}" srcOrd="0" destOrd="0" presId="urn:microsoft.com/office/officeart/2005/8/layout/list1"/>
    <dgm:cxn modelId="{D8C3BC3E-AF2E-4A1A-8FE2-81AE2F22DD23}" srcId="{D02DAA6D-F22C-4BFC-905F-D75A3E51B6D4}" destId="{D8C09C06-A398-4D98-9FEA-B2FB656919A7}" srcOrd="1" destOrd="0" parTransId="{9326A0D8-5D33-47D7-BD3B-30F0927662BA}" sibTransId="{18AE7250-4C06-4AF9-92CA-8627B4B77867}"/>
    <dgm:cxn modelId="{32192A42-EB12-4B5E-B80C-841A549580AA}" type="presOf" srcId="{1E4DBF58-63DC-4134-8E2F-8F68DF457CD7}" destId="{E1DF5355-E144-4A5F-8EDD-338117B51FE5}" srcOrd="0" destOrd="2" presId="urn:microsoft.com/office/officeart/2005/8/layout/list1"/>
    <dgm:cxn modelId="{53D2AD45-BA63-4F00-B96A-2FD4108AA930}" srcId="{3825EACA-246C-41CE-A2FB-577623D13DA5}" destId="{AA5A12EA-D27E-4F00-81AA-7F8731EEED01}" srcOrd="1" destOrd="0" parTransId="{D322B12D-A434-4B6D-B4A0-02E1FE284DD0}" sibTransId="{60649958-44DD-4FA6-9ADC-E633AFE81FDD}"/>
    <dgm:cxn modelId="{372D2E66-C03D-48AD-A762-CB991BCC16D7}" type="presOf" srcId="{D02DAA6D-F22C-4BFC-905F-D75A3E51B6D4}" destId="{A3A23D04-68FC-4D1A-8B43-E2EEF542534B}" srcOrd="0" destOrd="0" presId="urn:microsoft.com/office/officeart/2005/8/layout/list1"/>
    <dgm:cxn modelId="{2911BF48-AE19-4950-B28C-87800DC10742}" srcId="{D8C09C06-A398-4D98-9FEA-B2FB656919A7}" destId="{6FDE0650-9363-4618-B7E8-54CA05CE61F5}" srcOrd="0" destOrd="0" parTransId="{EA0AD509-1A35-41F8-9FE5-0A5637F35214}" sibTransId="{9A58FB39-45C7-49F6-A24D-6605663600E9}"/>
    <dgm:cxn modelId="{B489AC4D-418D-4E0F-BAF0-DB5DEAAD801A}" type="presOf" srcId="{3825EACA-246C-41CE-A2FB-577623D13DA5}" destId="{49D9B379-02FF-4111-B2E6-5EBEB8E687D2}" srcOrd="0" destOrd="0" presId="urn:microsoft.com/office/officeart/2005/8/layout/list1"/>
    <dgm:cxn modelId="{CB97D476-B7FB-4C38-8CD6-F22F01BEDD1C}" type="presOf" srcId="{D8C09C06-A398-4D98-9FEA-B2FB656919A7}" destId="{8D9F4CC6-DC74-4BFC-AD7F-B2C15006AEC0}" srcOrd="1" destOrd="0" presId="urn:microsoft.com/office/officeart/2005/8/layout/list1"/>
    <dgm:cxn modelId="{260B4D7D-8F09-4163-958B-BA684B3EC754}" type="presOf" srcId="{AA5A12EA-D27E-4F00-81AA-7F8731EEED01}" destId="{E1DF5355-E144-4A5F-8EDD-338117B51FE5}" srcOrd="0" destOrd="1" presId="urn:microsoft.com/office/officeart/2005/8/layout/list1"/>
    <dgm:cxn modelId="{8C100191-B760-445F-A5A2-F27CD973240A}" type="presOf" srcId="{3825EACA-246C-41CE-A2FB-577623D13DA5}" destId="{CCAD85D0-A7DF-4AEA-AB45-E1019FBAFE20}" srcOrd="1" destOrd="0" presId="urn:microsoft.com/office/officeart/2005/8/layout/list1"/>
    <dgm:cxn modelId="{4AAD279D-C906-4444-B15D-5B9138752C50}" type="presOf" srcId="{F049D5A9-E8AD-4C9C-A1B1-EF2E693251A9}" destId="{E38D1AE2-50AA-4C89-B34B-AED67269AD4C}" srcOrd="0" destOrd="1" presId="urn:microsoft.com/office/officeart/2005/8/layout/list1"/>
    <dgm:cxn modelId="{0C49D4B4-1906-4A0C-8DF9-76F9EB785E27}" type="presOf" srcId="{4C460A8B-54CA-4A5E-99EF-839B8BE03D39}" destId="{E1DF5355-E144-4A5F-8EDD-338117B51FE5}" srcOrd="0" destOrd="0" presId="urn:microsoft.com/office/officeart/2005/8/layout/list1"/>
    <dgm:cxn modelId="{5295A7CA-3646-4A47-8A52-72D2857A0A9D}" type="presOf" srcId="{8CA04415-4F77-4F74-B09D-73F4FE33A985}" destId="{E1DF5355-E144-4A5F-8EDD-338117B51FE5}" srcOrd="0" destOrd="3" presId="urn:microsoft.com/office/officeart/2005/8/layout/list1"/>
    <dgm:cxn modelId="{B0FB99D2-C280-4FEF-958A-A6CA9C1E6397}" srcId="{3825EACA-246C-41CE-A2FB-577623D13DA5}" destId="{8CA04415-4F77-4F74-B09D-73F4FE33A985}" srcOrd="3" destOrd="0" parTransId="{0D6F2A57-3FB4-49C7-B896-5814A3A828A0}" sibTransId="{1FA5A17E-372B-4145-9B6D-B9085B23287C}"/>
    <dgm:cxn modelId="{3332F6FD-2AEB-4F58-A22F-A29A1267AE3B}" srcId="{3825EACA-246C-41CE-A2FB-577623D13DA5}" destId="{1E4DBF58-63DC-4134-8E2F-8F68DF457CD7}" srcOrd="2" destOrd="0" parTransId="{18031F6A-8552-49CC-9851-773597A329F8}" sibTransId="{B0D752D8-900B-4C48-BF9E-D4F1BCBC9A98}"/>
    <dgm:cxn modelId="{80E257C0-66CC-4980-8277-884AC5750DC2}" type="presParOf" srcId="{A3A23D04-68FC-4D1A-8B43-E2EEF542534B}" destId="{51ADD9D8-C1B6-427E-97FD-7C936F53A3D3}" srcOrd="0" destOrd="0" presId="urn:microsoft.com/office/officeart/2005/8/layout/list1"/>
    <dgm:cxn modelId="{E01267C9-63B4-4F37-8BBB-99820E4D42EF}" type="presParOf" srcId="{51ADD9D8-C1B6-427E-97FD-7C936F53A3D3}" destId="{49D9B379-02FF-4111-B2E6-5EBEB8E687D2}" srcOrd="0" destOrd="0" presId="urn:microsoft.com/office/officeart/2005/8/layout/list1"/>
    <dgm:cxn modelId="{6E765BF2-6684-478D-AD3F-63FD0067DE29}" type="presParOf" srcId="{51ADD9D8-C1B6-427E-97FD-7C936F53A3D3}" destId="{CCAD85D0-A7DF-4AEA-AB45-E1019FBAFE20}" srcOrd="1" destOrd="0" presId="urn:microsoft.com/office/officeart/2005/8/layout/list1"/>
    <dgm:cxn modelId="{6CF8803C-ADFD-41E2-BF5D-67DE2D544FAA}" type="presParOf" srcId="{A3A23D04-68FC-4D1A-8B43-E2EEF542534B}" destId="{8E67A68A-F6C4-4DF9-A202-7967EC181715}" srcOrd="1" destOrd="0" presId="urn:microsoft.com/office/officeart/2005/8/layout/list1"/>
    <dgm:cxn modelId="{2530A462-3150-4BD0-8661-A65AF459DE41}" type="presParOf" srcId="{A3A23D04-68FC-4D1A-8B43-E2EEF542534B}" destId="{E1DF5355-E144-4A5F-8EDD-338117B51FE5}" srcOrd="2" destOrd="0" presId="urn:microsoft.com/office/officeart/2005/8/layout/list1"/>
    <dgm:cxn modelId="{94ABC7BD-BF17-4E71-9BD2-3CF72384DACD}" type="presParOf" srcId="{A3A23D04-68FC-4D1A-8B43-E2EEF542534B}" destId="{1AC1C602-08D5-4F98-9850-7647D886ED9F}" srcOrd="3" destOrd="0" presId="urn:microsoft.com/office/officeart/2005/8/layout/list1"/>
    <dgm:cxn modelId="{5E90B3A0-D158-4049-BFB1-9304F3133153}" type="presParOf" srcId="{A3A23D04-68FC-4D1A-8B43-E2EEF542534B}" destId="{64D543B7-AB90-4FB5-9FDA-6319B3A9B7AA}" srcOrd="4" destOrd="0" presId="urn:microsoft.com/office/officeart/2005/8/layout/list1"/>
    <dgm:cxn modelId="{D2EB11CC-1B23-48E7-BB17-AB86259C7CA1}" type="presParOf" srcId="{64D543B7-AB90-4FB5-9FDA-6319B3A9B7AA}" destId="{30227C7C-520C-4E1B-9F3C-923FA970E650}" srcOrd="0" destOrd="0" presId="urn:microsoft.com/office/officeart/2005/8/layout/list1"/>
    <dgm:cxn modelId="{EC0A4C13-D186-4318-A8A1-B7C31D226175}" type="presParOf" srcId="{64D543B7-AB90-4FB5-9FDA-6319B3A9B7AA}" destId="{8D9F4CC6-DC74-4BFC-AD7F-B2C15006AEC0}" srcOrd="1" destOrd="0" presId="urn:microsoft.com/office/officeart/2005/8/layout/list1"/>
    <dgm:cxn modelId="{CD4DFE05-A274-4BF7-A7D9-3E8F7FB6927A}" type="presParOf" srcId="{A3A23D04-68FC-4D1A-8B43-E2EEF542534B}" destId="{755BD5BF-1149-4375-BE95-55D3AE0E6EDF}" srcOrd="5" destOrd="0" presId="urn:microsoft.com/office/officeart/2005/8/layout/list1"/>
    <dgm:cxn modelId="{093F0B7D-EF25-4947-9914-E9A89639D7BC}" type="presParOf" srcId="{A3A23D04-68FC-4D1A-8B43-E2EEF542534B}" destId="{E38D1AE2-50AA-4C89-B34B-AED67269AD4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B632A-1104-4CC1-8566-BF7E4A9F26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75613C-E7BE-4125-9FE0-82CECA955460}">
      <dgm:prSet/>
      <dgm:spPr/>
      <dgm:t>
        <a:bodyPr/>
        <a:lstStyle/>
        <a:p>
          <a:r>
            <a:rPr lang="en-US" b="1" i="0" baseline="0"/>
            <a:t>Functional Testing:</a:t>
          </a:r>
          <a:r>
            <a:rPr lang="en-US" b="0" i="0" baseline="0"/>
            <a:t> Ensures all key functionalities like login, cart, checkout, and payment processing work as expected.</a:t>
          </a:r>
          <a:endParaRPr lang="en-US"/>
        </a:p>
      </dgm:t>
    </dgm:pt>
    <dgm:pt modelId="{9AC6AF49-B692-43B4-A0EC-900EE18DBB35}" type="parTrans" cxnId="{1A7594E1-28EE-46B5-9C74-9C03D34A2AF6}">
      <dgm:prSet/>
      <dgm:spPr/>
      <dgm:t>
        <a:bodyPr/>
        <a:lstStyle/>
        <a:p>
          <a:endParaRPr lang="en-US"/>
        </a:p>
      </dgm:t>
    </dgm:pt>
    <dgm:pt modelId="{96C0C78C-0706-47CF-8D3E-838E8386C958}" type="sibTrans" cxnId="{1A7594E1-28EE-46B5-9C74-9C03D34A2AF6}">
      <dgm:prSet/>
      <dgm:spPr/>
      <dgm:t>
        <a:bodyPr/>
        <a:lstStyle/>
        <a:p>
          <a:endParaRPr lang="en-US"/>
        </a:p>
      </dgm:t>
    </dgm:pt>
    <dgm:pt modelId="{4E9FC225-A08A-43DC-8EE2-89E4281543AD}">
      <dgm:prSet/>
      <dgm:spPr/>
      <dgm:t>
        <a:bodyPr/>
        <a:lstStyle/>
        <a:p>
          <a:r>
            <a:rPr lang="en-US" b="1" i="0" baseline="0"/>
            <a:t>Performance Testing:</a:t>
          </a:r>
          <a:r>
            <a:rPr lang="en-US" b="0" i="0" baseline="0"/>
            <a:t> Includes load, stress, and scalability tests to check how the application handles different volumes of traffic.</a:t>
          </a:r>
          <a:endParaRPr lang="en-US"/>
        </a:p>
      </dgm:t>
    </dgm:pt>
    <dgm:pt modelId="{29710160-578D-46D7-8DD0-862F11697806}" type="parTrans" cxnId="{FDF4E83B-9DC8-4885-B158-43F8ED237D85}">
      <dgm:prSet/>
      <dgm:spPr/>
      <dgm:t>
        <a:bodyPr/>
        <a:lstStyle/>
        <a:p>
          <a:endParaRPr lang="en-US"/>
        </a:p>
      </dgm:t>
    </dgm:pt>
    <dgm:pt modelId="{0AB75438-D39A-47EC-9051-864CECE7D444}" type="sibTrans" cxnId="{FDF4E83B-9DC8-4885-B158-43F8ED237D85}">
      <dgm:prSet/>
      <dgm:spPr/>
      <dgm:t>
        <a:bodyPr/>
        <a:lstStyle/>
        <a:p>
          <a:endParaRPr lang="en-US"/>
        </a:p>
      </dgm:t>
    </dgm:pt>
    <dgm:pt modelId="{613B9095-AB93-4BAF-B041-2A54FCF65254}">
      <dgm:prSet/>
      <dgm:spPr/>
      <dgm:t>
        <a:bodyPr/>
        <a:lstStyle/>
        <a:p>
          <a:r>
            <a:rPr lang="en-US" b="1" i="0" baseline="0"/>
            <a:t>API Testing:</a:t>
          </a:r>
          <a:r>
            <a:rPr lang="en-US" b="0" i="0" baseline="0"/>
            <a:t> Validates all API endpoints using Postman and automated API tests through REST Assured.</a:t>
          </a:r>
          <a:endParaRPr lang="en-US"/>
        </a:p>
      </dgm:t>
    </dgm:pt>
    <dgm:pt modelId="{B342EE4C-F25E-4792-8900-58E1C0B552E9}" type="parTrans" cxnId="{4195DE50-2849-4D7A-BD30-4BFEEDDA9A1D}">
      <dgm:prSet/>
      <dgm:spPr/>
      <dgm:t>
        <a:bodyPr/>
        <a:lstStyle/>
        <a:p>
          <a:endParaRPr lang="en-US"/>
        </a:p>
      </dgm:t>
    </dgm:pt>
    <dgm:pt modelId="{F7987CA3-9C73-4670-A3B1-50954991B732}" type="sibTrans" cxnId="{4195DE50-2849-4D7A-BD30-4BFEEDDA9A1D}">
      <dgm:prSet/>
      <dgm:spPr/>
      <dgm:t>
        <a:bodyPr/>
        <a:lstStyle/>
        <a:p>
          <a:endParaRPr lang="en-US"/>
        </a:p>
      </dgm:t>
    </dgm:pt>
    <dgm:pt modelId="{AD24D376-5BA2-4E4B-BCB0-D9EC81F456D0}">
      <dgm:prSet/>
      <dgm:spPr/>
      <dgm:t>
        <a:bodyPr/>
        <a:lstStyle/>
        <a:p>
          <a:r>
            <a:rPr lang="en-US" b="1" i="0" baseline="0"/>
            <a:t>Security Testing:</a:t>
          </a:r>
          <a:r>
            <a:rPr lang="en-US" b="0" i="0" baseline="0"/>
            <a:t> Includes checks for SQL Injection, XSS, and other vulnerabilities.</a:t>
          </a:r>
          <a:endParaRPr lang="en-US"/>
        </a:p>
      </dgm:t>
    </dgm:pt>
    <dgm:pt modelId="{29690286-189F-4401-91DA-235DCD6F9C07}" type="parTrans" cxnId="{910D5E5F-C4F9-4B2E-B85B-741F32A5CEC5}">
      <dgm:prSet/>
      <dgm:spPr/>
      <dgm:t>
        <a:bodyPr/>
        <a:lstStyle/>
        <a:p>
          <a:endParaRPr lang="en-US"/>
        </a:p>
      </dgm:t>
    </dgm:pt>
    <dgm:pt modelId="{501BDEB9-CC3E-4ABB-B6DE-DCEAF9F5E950}" type="sibTrans" cxnId="{910D5E5F-C4F9-4B2E-B85B-741F32A5CEC5}">
      <dgm:prSet/>
      <dgm:spPr/>
      <dgm:t>
        <a:bodyPr/>
        <a:lstStyle/>
        <a:p>
          <a:endParaRPr lang="en-US"/>
        </a:p>
      </dgm:t>
    </dgm:pt>
    <dgm:pt modelId="{4D1B90FB-6653-4DED-B09E-9B7572621F63}">
      <dgm:prSet/>
      <dgm:spPr/>
      <dgm:t>
        <a:bodyPr/>
        <a:lstStyle/>
        <a:p>
          <a:r>
            <a:rPr lang="en-US" b="1" i="0" baseline="0"/>
            <a:t>Usability Testing:</a:t>
          </a:r>
          <a:r>
            <a:rPr lang="en-US" b="0" i="0" baseline="0"/>
            <a:t> Ensures cross-device compatibility and user experience consistency.</a:t>
          </a:r>
          <a:endParaRPr lang="en-US"/>
        </a:p>
      </dgm:t>
    </dgm:pt>
    <dgm:pt modelId="{FA031D7B-D5CF-43FB-AE38-4204C7BC5DBD}" type="parTrans" cxnId="{C268C135-C2DC-4070-8670-6929194C31D1}">
      <dgm:prSet/>
      <dgm:spPr/>
      <dgm:t>
        <a:bodyPr/>
        <a:lstStyle/>
        <a:p>
          <a:endParaRPr lang="en-US"/>
        </a:p>
      </dgm:t>
    </dgm:pt>
    <dgm:pt modelId="{18C6DA40-C3C2-4D21-A388-6A99A5C29270}" type="sibTrans" cxnId="{C268C135-C2DC-4070-8670-6929194C31D1}">
      <dgm:prSet/>
      <dgm:spPr/>
      <dgm:t>
        <a:bodyPr/>
        <a:lstStyle/>
        <a:p>
          <a:endParaRPr lang="en-US"/>
        </a:p>
      </dgm:t>
    </dgm:pt>
    <dgm:pt modelId="{6991DF04-2FB5-4D92-8DA8-FCFEF77AF87A}" type="pres">
      <dgm:prSet presAssocID="{5EAB632A-1104-4CC1-8566-BF7E4A9F2650}" presName="root" presStyleCnt="0">
        <dgm:presLayoutVars>
          <dgm:dir/>
          <dgm:resizeHandles val="exact"/>
        </dgm:presLayoutVars>
      </dgm:prSet>
      <dgm:spPr/>
    </dgm:pt>
    <dgm:pt modelId="{BAA38EEA-B98A-4094-B893-DF2DC4E25E63}" type="pres">
      <dgm:prSet presAssocID="{9C75613C-E7BE-4125-9FE0-82CECA955460}" presName="compNode" presStyleCnt="0"/>
      <dgm:spPr/>
    </dgm:pt>
    <dgm:pt modelId="{25884E3B-D9A4-45A9-A374-2174BDF4C5EC}" type="pres">
      <dgm:prSet presAssocID="{9C75613C-E7BE-4125-9FE0-82CECA955460}" presName="bgRect" presStyleLbl="bgShp" presStyleIdx="0" presStyleCnt="5"/>
      <dgm:spPr/>
    </dgm:pt>
    <dgm:pt modelId="{CB15DC96-BC54-4799-8E99-FC51971C393B}" type="pres">
      <dgm:prSet presAssocID="{9C75613C-E7BE-4125-9FE0-82CECA9554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6A4ACBA-ACCB-476E-AA54-D6D8A702F53E}" type="pres">
      <dgm:prSet presAssocID="{9C75613C-E7BE-4125-9FE0-82CECA955460}" presName="spaceRect" presStyleCnt="0"/>
      <dgm:spPr/>
    </dgm:pt>
    <dgm:pt modelId="{D9684477-F77F-4DC0-A930-03E40A30A769}" type="pres">
      <dgm:prSet presAssocID="{9C75613C-E7BE-4125-9FE0-82CECA955460}" presName="parTx" presStyleLbl="revTx" presStyleIdx="0" presStyleCnt="5">
        <dgm:presLayoutVars>
          <dgm:chMax val="0"/>
          <dgm:chPref val="0"/>
        </dgm:presLayoutVars>
      </dgm:prSet>
      <dgm:spPr/>
    </dgm:pt>
    <dgm:pt modelId="{AE641C9F-6C60-4D35-B71A-7BF70E6F0003}" type="pres">
      <dgm:prSet presAssocID="{96C0C78C-0706-47CF-8D3E-838E8386C958}" presName="sibTrans" presStyleCnt="0"/>
      <dgm:spPr/>
    </dgm:pt>
    <dgm:pt modelId="{26BEE961-3549-4638-98C1-8BD34B6F55E4}" type="pres">
      <dgm:prSet presAssocID="{4E9FC225-A08A-43DC-8EE2-89E4281543AD}" presName="compNode" presStyleCnt="0"/>
      <dgm:spPr/>
    </dgm:pt>
    <dgm:pt modelId="{DC0F7A12-1FE6-45E0-B207-61A1137CDAE1}" type="pres">
      <dgm:prSet presAssocID="{4E9FC225-A08A-43DC-8EE2-89E4281543AD}" presName="bgRect" presStyleLbl="bgShp" presStyleIdx="1" presStyleCnt="5"/>
      <dgm:spPr/>
    </dgm:pt>
    <dgm:pt modelId="{EB07079D-9373-41D4-894D-A650A0F3250D}" type="pres">
      <dgm:prSet presAssocID="{4E9FC225-A08A-43DC-8EE2-89E4281543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52C358-AB05-47D0-9DD1-59910014F656}" type="pres">
      <dgm:prSet presAssocID="{4E9FC225-A08A-43DC-8EE2-89E4281543AD}" presName="spaceRect" presStyleCnt="0"/>
      <dgm:spPr/>
    </dgm:pt>
    <dgm:pt modelId="{67BE9E74-3321-447E-9B82-9E7B35E86F1D}" type="pres">
      <dgm:prSet presAssocID="{4E9FC225-A08A-43DC-8EE2-89E4281543AD}" presName="parTx" presStyleLbl="revTx" presStyleIdx="1" presStyleCnt="5">
        <dgm:presLayoutVars>
          <dgm:chMax val="0"/>
          <dgm:chPref val="0"/>
        </dgm:presLayoutVars>
      </dgm:prSet>
      <dgm:spPr/>
    </dgm:pt>
    <dgm:pt modelId="{76F0BE7C-F489-4493-9A54-08428F47564F}" type="pres">
      <dgm:prSet presAssocID="{0AB75438-D39A-47EC-9051-864CECE7D444}" presName="sibTrans" presStyleCnt="0"/>
      <dgm:spPr/>
    </dgm:pt>
    <dgm:pt modelId="{ADFA966D-F23C-4F57-AAF7-3B7649550305}" type="pres">
      <dgm:prSet presAssocID="{613B9095-AB93-4BAF-B041-2A54FCF65254}" presName="compNode" presStyleCnt="0"/>
      <dgm:spPr/>
    </dgm:pt>
    <dgm:pt modelId="{9D27F3B5-1B86-424C-8868-DF44B889F983}" type="pres">
      <dgm:prSet presAssocID="{613B9095-AB93-4BAF-B041-2A54FCF65254}" presName="bgRect" presStyleLbl="bgShp" presStyleIdx="2" presStyleCnt="5"/>
      <dgm:spPr/>
    </dgm:pt>
    <dgm:pt modelId="{4EEE350A-513C-4037-BFDE-87EC565B84C0}" type="pres">
      <dgm:prSet presAssocID="{613B9095-AB93-4BAF-B041-2A54FCF652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9DF8D9-BA00-4CFD-A253-B5C1A6D8DAA8}" type="pres">
      <dgm:prSet presAssocID="{613B9095-AB93-4BAF-B041-2A54FCF65254}" presName="spaceRect" presStyleCnt="0"/>
      <dgm:spPr/>
    </dgm:pt>
    <dgm:pt modelId="{FD9DF5CC-9312-4EF6-BD5A-33E099798CAE}" type="pres">
      <dgm:prSet presAssocID="{613B9095-AB93-4BAF-B041-2A54FCF65254}" presName="parTx" presStyleLbl="revTx" presStyleIdx="2" presStyleCnt="5">
        <dgm:presLayoutVars>
          <dgm:chMax val="0"/>
          <dgm:chPref val="0"/>
        </dgm:presLayoutVars>
      </dgm:prSet>
      <dgm:spPr/>
    </dgm:pt>
    <dgm:pt modelId="{716FC88D-916C-460F-9576-779A96971B00}" type="pres">
      <dgm:prSet presAssocID="{F7987CA3-9C73-4670-A3B1-50954991B732}" presName="sibTrans" presStyleCnt="0"/>
      <dgm:spPr/>
    </dgm:pt>
    <dgm:pt modelId="{B4248CD6-8EE3-496C-9DD1-57EB3CEA5ADD}" type="pres">
      <dgm:prSet presAssocID="{AD24D376-5BA2-4E4B-BCB0-D9EC81F456D0}" presName="compNode" presStyleCnt="0"/>
      <dgm:spPr/>
    </dgm:pt>
    <dgm:pt modelId="{B3A4B83D-3C8F-4318-8DA4-E526485F9CB5}" type="pres">
      <dgm:prSet presAssocID="{AD24D376-5BA2-4E4B-BCB0-D9EC81F456D0}" presName="bgRect" presStyleLbl="bgShp" presStyleIdx="3" presStyleCnt="5"/>
      <dgm:spPr/>
    </dgm:pt>
    <dgm:pt modelId="{B89B6A72-9AD7-40FF-A368-3203858B639E}" type="pres">
      <dgm:prSet presAssocID="{AD24D376-5BA2-4E4B-BCB0-D9EC81F456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11D8B7-F8C4-4C4E-9A59-E3D9A9C8F906}" type="pres">
      <dgm:prSet presAssocID="{AD24D376-5BA2-4E4B-BCB0-D9EC81F456D0}" presName="spaceRect" presStyleCnt="0"/>
      <dgm:spPr/>
    </dgm:pt>
    <dgm:pt modelId="{8FC05A82-F4A8-4C6E-A2B4-A69B349EF85D}" type="pres">
      <dgm:prSet presAssocID="{AD24D376-5BA2-4E4B-BCB0-D9EC81F456D0}" presName="parTx" presStyleLbl="revTx" presStyleIdx="3" presStyleCnt="5">
        <dgm:presLayoutVars>
          <dgm:chMax val="0"/>
          <dgm:chPref val="0"/>
        </dgm:presLayoutVars>
      </dgm:prSet>
      <dgm:spPr/>
    </dgm:pt>
    <dgm:pt modelId="{DAD8BD1B-EFFA-4713-B5C1-6208286A4009}" type="pres">
      <dgm:prSet presAssocID="{501BDEB9-CC3E-4ABB-B6DE-DCEAF9F5E950}" presName="sibTrans" presStyleCnt="0"/>
      <dgm:spPr/>
    </dgm:pt>
    <dgm:pt modelId="{D6C1EBF1-0557-4307-A197-736478AF4949}" type="pres">
      <dgm:prSet presAssocID="{4D1B90FB-6653-4DED-B09E-9B7572621F63}" presName="compNode" presStyleCnt="0"/>
      <dgm:spPr/>
    </dgm:pt>
    <dgm:pt modelId="{3EF9788B-69C9-4A60-87BC-037950188723}" type="pres">
      <dgm:prSet presAssocID="{4D1B90FB-6653-4DED-B09E-9B7572621F63}" presName="bgRect" presStyleLbl="bgShp" presStyleIdx="4" presStyleCnt="5"/>
      <dgm:spPr/>
    </dgm:pt>
    <dgm:pt modelId="{8770B193-DBFB-4246-91EB-61D9F302CE8B}" type="pres">
      <dgm:prSet presAssocID="{4D1B90FB-6653-4DED-B09E-9B7572621F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BF5513E-D87C-4F4E-8A4F-EC2CE62FE95A}" type="pres">
      <dgm:prSet presAssocID="{4D1B90FB-6653-4DED-B09E-9B7572621F63}" presName="spaceRect" presStyleCnt="0"/>
      <dgm:spPr/>
    </dgm:pt>
    <dgm:pt modelId="{D3984D63-2992-4A3E-A5D5-446F2BDC763E}" type="pres">
      <dgm:prSet presAssocID="{4D1B90FB-6653-4DED-B09E-9B7572621F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D9511D-6608-4B2E-A0B2-D675F9D144A4}" type="presOf" srcId="{9C75613C-E7BE-4125-9FE0-82CECA955460}" destId="{D9684477-F77F-4DC0-A930-03E40A30A769}" srcOrd="0" destOrd="0" presId="urn:microsoft.com/office/officeart/2018/2/layout/IconVerticalSolidList"/>
    <dgm:cxn modelId="{C268C135-C2DC-4070-8670-6929194C31D1}" srcId="{5EAB632A-1104-4CC1-8566-BF7E4A9F2650}" destId="{4D1B90FB-6653-4DED-B09E-9B7572621F63}" srcOrd="4" destOrd="0" parTransId="{FA031D7B-D5CF-43FB-AE38-4204C7BC5DBD}" sibTransId="{18C6DA40-C3C2-4D21-A388-6A99A5C29270}"/>
    <dgm:cxn modelId="{FDF4E83B-9DC8-4885-B158-43F8ED237D85}" srcId="{5EAB632A-1104-4CC1-8566-BF7E4A9F2650}" destId="{4E9FC225-A08A-43DC-8EE2-89E4281543AD}" srcOrd="1" destOrd="0" parTransId="{29710160-578D-46D7-8DD0-862F11697806}" sibTransId="{0AB75438-D39A-47EC-9051-864CECE7D444}"/>
    <dgm:cxn modelId="{C37D6B3C-CAF4-4B4B-AEB2-2DF370DB5E68}" type="presOf" srcId="{4E9FC225-A08A-43DC-8EE2-89E4281543AD}" destId="{67BE9E74-3321-447E-9B82-9E7B35E86F1D}" srcOrd="0" destOrd="0" presId="urn:microsoft.com/office/officeart/2018/2/layout/IconVerticalSolidList"/>
    <dgm:cxn modelId="{910D5E5F-C4F9-4B2E-B85B-741F32A5CEC5}" srcId="{5EAB632A-1104-4CC1-8566-BF7E4A9F2650}" destId="{AD24D376-5BA2-4E4B-BCB0-D9EC81F456D0}" srcOrd="3" destOrd="0" parTransId="{29690286-189F-4401-91DA-235DCD6F9C07}" sibTransId="{501BDEB9-CC3E-4ABB-B6DE-DCEAF9F5E950}"/>
    <dgm:cxn modelId="{8CC1FA62-1514-4B0B-BF7D-AAB3C77D516B}" type="presOf" srcId="{5EAB632A-1104-4CC1-8566-BF7E4A9F2650}" destId="{6991DF04-2FB5-4D92-8DA8-FCFEF77AF87A}" srcOrd="0" destOrd="0" presId="urn:microsoft.com/office/officeart/2018/2/layout/IconVerticalSolidList"/>
    <dgm:cxn modelId="{4195DE50-2849-4D7A-BD30-4BFEEDDA9A1D}" srcId="{5EAB632A-1104-4CC1-8566-BF7E4A9F2650}" destId="{613B9095-AB93-4BAF-B041-2A54FCF65254}" srcOrd="2" destOrd="0" parTransId="{B342EE4C-F25E-4792-8900-58E1C0B552E9}" sibTransId="{F7987CA3-9C73-4670-A3B1-50954991B732}"/>
    <dgm:cxn modelId="{6D69A398-004B-474B-A9B7-D13DC157F444}" type="presOf" srcId="{613B9095-AB93-4BAF-B041-2A54FCF65254}" destId="{FD9DF5CC-9312-4EF6-BD5A-33E099798CAE}" srcOrd="0" destOrd="0" presId="urn:microsoft.com/office/officeart/2018/2/layout/IconVerticalSolidList"/>
    <dgm:cxn modelId="{754D7BC7-26AE-4C27-B29B-38E6D13797ED}" type="presOf" srcId="{4D1B90FB-6653-4DED-B09E-9B7572621F63}" destId="{D3984D63-2992-4A3E-A5D5-446F2BDC763E}" srcOrd="0" destOrd="0" presId="urn:microsoft.com/office/officeart/2018/2/layout/IconVerticalSolidList"/>
    <dgm:cxn modelId="{1A7594E1-28EE-46B5-9C74-9C03D34A2AF6}" srcId="{5EAB632A-1104-4CC1-8566-BF7E4A9F2650}" destId="{9C75613C-E7BE-4125-9FE0-82CECA955460}" srcOrd="0" destOrd="0" parTransId="{9AC6AF49-B692-43B4-A0EC-900EE18DBB35}" sibTransId="{96C0C78C-0706-47CF-8D3E-838E8386C958}"/>
    <dgm:cxn modelId="{B438A7EF-AFC1-4837-80D2-9AF1B429FFC4}" type="presOf" srcId="{AD24D376-5BA2-4E4B-BCB0-D9EC81F456D0}" destId="{8FC05A82-F4A8-4C6E-A2B4-A69B349EF85D}" srcOrd="0" destOrd="0" presId="urn:microsoft.com/office/officeart/2018/2/layout/IconVerticalSolidList"/>
    <dgm:cxn modelId="{9A6AC701-D3FD-4FBA-8C16-B35A78075230}" type="presParOf" srcId="{6991DF04-2FB5-4D92-8DA8-FCFEF77AF87A}" destId="{BAA38EEA-B98A-4094-B893-DF2DC4E25E63}" srcOrd="0" destOrd="0" presId="urn:microsoft.com/office/officeart/2018/2/layout/IconVerticalSolidList"/>
    <dgm:cxn modelId="{9D0B5764-3E64-441B-993E-E27FC1B17FDD}" type="presParOf" srcId="{BAA38EEA-B98A-4094-B893-DF2DC4E25E63}" destId="{25884E3B-D9A4-45A9-A374-2174BDF4C5EC}" srcOrd="0" destOrd="0" presId="urn:microsoft.com/office/officeart/2018/2/layout/IconVerticalSolidList"/>
    <dgm:cxn modelId="{BE938313-13FA-41D6-BF21-2F5B4EC2CC44}" type="presParOf" srcId="{BAA38EEA-B98A-4094-B893-DF2DC4E25E63}" destId="{CB15DC96-BC54-4799-8E99-FC51971C393B}" srcOrd="1" destOrd="0" presId="urn:microsoft.com/office/officeart/2018/2/layout/IconVerticalSolidList"/>
    <dgm:cxn modelId="{EAE3CCC1-A9B4-4725-B1DB-CFA39DA1D5D8}" type="presParOf" srcId="{BAA38EEA-B98A-4094-B893-DF2DC4E25E63}" destId="{06A4ACBA-ACCB-476E-AA54-D6D8A702F53E}" srcOrd="2" destOrd="0" presId="urn:microsoft.com/office/officeart/2018/2/layout/IconVerticalSolidList"/>
    <dgm:cxn modelId="{62C09F35-B9BF-40B0-A7B6-BB546ADFDBB1}" type="presParOf" srcId="{BAA38EEA-B98A-4094-B893-DF2DC4E25E63}" destId="{D9684477-F77F-4DC0-A930-03E40A30A769}" srcOrd="3" destOrd="0" presId="urn:microsoft.com/office/officeart/2018/2/layout/IconVerticalSolidList"/>
    <dgm:cxn modelId="{99B69C93-A2BF-4011-98C2-25E3C2351B79}" type="presParOf" srcId="{6991DF04-2FB5-4D92-8DA8-FCFEF77AF87A}" destId="{AE641C9F-6C60-4D35-B71A-7BF70E6F0003}" srcOrd="1" destOrd="0" presId="urn:microsoft.com/office/officeart/2018/2/layout/IconVerticalSolidList"/>
    <dgm:cxn modelId="{B33FCB68-1ECE-4AB0-96A7-AAC3E1277275}" type="presParOf" srcId="{6991DF04-2FB5-4D92-8DA8-FCFEF77AF87A}" destId="{26BEE961-3549-4638-98C1-8BD34B6F55E4}" srcOrd="2" destOrd="0" presId="urn:microsoft.com/office/officeart/2018/2/layout/IconVerticalSolidList"/>
    <dgm:cxn modelId="{823B602D-0371-4AB8-8BB3-BAEFEC29AFD7}" type="presParOf" srcId="{26BEE961-3549-4638-98C1-8BD34B6F55E4}" destId="{DC0F7A12-1FE6-45E0-B207-61A1137CDAE1}" srcOrd="0" destOrd="0" presId="urn:microsoft.com/office/officeart/2018/2/layout/IconVerticalSolidList"/>
    <dgm:cxn modelId="{A3565F53-B0E9-4C6C-93E1-D92CDAE32AD1}" type="presParOf" srcId="{26BEE961-3549-4638-98C1-8BD34B6F55E4}" destId="{EB07079D-9373-41D4-894D-A650A0F3250D}" srcOrd="1" destOrd="0" presId="urn:microsoft.com/office/officeart/2018/2/layout/IconVerticalSolidList"/>
    <dgm:cxn modelId="{2D156AEC-58A6-4733-B92E-C45300F738AC}" type="presParOf" srcId="{26BEE961-3549-4638-98C1-8BD34B6F55E4}" destId="{EE52C358-AB05-47D0-9DD1-59910014F656}" srcOrd="2" destOrd="0" presId="urn:microsoft.com/office/officeart/2018/2/layout/IconVerticalSolidList"/>
    <dgm:cxn modelId="{D372FB87-DFD5-4E2A-9EF8-BE0E1A486A01}" type="presParOf" srcId="{26BEE961-3549-4638-98C1-8BD34B6F55E4}" destId="{67BE9E74-3321-447E-9B82-9E7B35E86F1D}" srcOrd="3" destOrd="0" presId="urn:microsoft.com/office/officeart/2018/2/layout/IconVerticalSolidList"/>
    <dgm:cxn modelId="{32A53C33-CF5B-4CEB-98D1-F706349E4401}" type="presParOf" srcId="{6991DF04-2FB5-4D92-8DA8-FCFEF77AF87A}" destId="{76F0BE7C-F489-4493-9A54-08428F47564F}" srcOrd="3" destOrd="0" presId="urn:microsoft.com/office/officeart/2018/2/layout/IconVerticalSolidList"/>
    <dgm:cxn modelId="{D5F4C418-158C-4513-BE10-0D8A515C059A}" type="presParOf" srcId="{6991DF04-2FB5-4D92-8DA8-FCFEF77AF87A}" destId="{ADFA966D-F23C-4F57-AAF7-3B7649550305}" srcOrd="4" destOrd="0" presId="urn:microsoft.com/office/officeart/2018/2/layout/IconVerticalSolidList"/>
    <dgm:cxn modelId="{3FC85CD9-F6DE-4EBC-8C97-4B63D257A324}" type="presParOf" srcId="{ADFA966D-F23C-4F57-AAF7-3B7649550305}" destId="{9D27F3B5-1B86-424C-8868-DF44B889F983}" srcOrd="0" destOrd="0" presId="urn:microsoft.com/office/officeart/2018/2/layout/IconVerticalSolidList"/>
    <dgm:cxn modelId="{BD20CE35-1D48-4315-B537-712A48D8CF2B}" type="presParOf" srcId="{ADFA966D-F23C-4F57-AAF7-3B7649550305}" destId="{4EEE350A-513C-4037-BFDE-87EC565B84C0}" srcOrd="1" destOrd="0" presId="urn:microsoft.com/office/officeart/2018/2/layout/IconVerticalSolidList"/>
    <dgm:cxn modelId="{FB528D5B-B11A-4659-8114-AABAC99D8009}" type="presParOf" srcId="{ADFA966D-F23C-4F57-AAF7-3B7649550305}" destId="{919DF8D9-BA00-4CFD-A253-B5C1A6D8DAA8}" srcOrd="2" destOrd="0" presId="urn:microsoft.com/office/officeart/2018/2/layout/IconVerticalSolidList"/>
    <dgm:cxn modelId="{58F8372B-C5A2-4C2B-B9E5-679C1573581A}" type="presParOf" srcId="{ADFA966D-F23C-4F57-AAF7-3B7649550305}" destId="{FD9DF5CC-9312-4EF6-BD5A-33E099798CAE}" srcOrd="3" destOrd="0" presId="urn:microsoft.com/office/officeart/2018/2/layout/IconVerticalSolidList"/>
    <dgm:cxn modelId="{07AC770A-F5EE-4A81-890E-553D0C1BED41}" type="presParOf" srcId="{6991DF04-2FB5-4D92-8DA8-FCFEF77AF87A}" destId="{716FC88D-916C-460F-9576-779A96971B00}" srcOrd="5" destOrd="0" presId="urn:microsoft.com/office/officeart/2018/2/layout/IconVerticalSolidList"/>
    <dgm:cxn modelId="{19D1C703-C1EE-40FC-BC55-69E6ED5D2374}" type="presParOf" srcId="{6991DF04-2FB5-4D92-8DA8-FCFEF77AF87A}" destId="{B4248CD6-8EE3-496C-9DD1-57EB3CEA5ADD}" srcOrd="6" destOrd="0" presId="urn:microsoft.com/office/officeart/2018/2/layout/IconVerticalSolidList"/>
    <dgm:cxn modelId="{16586B41-9930-434A-9495-44AAFC30BF76}" type="presParOf" srcId="{B4248CD6-8EE3-496C-9DD1-57EB3CEA5ADD}" destId="{B3A4B83D-3C8F-4318-8DA4-E526485F9CB5}" srcOrd="0" destOrd="0" presId="urn:microsoft.com/office/officeart/2018/2/layout/IconVerticalSolidList"/>
    <dgm:cxn modelId="{9B55634D-7834-4CF8-915C-1F1AF11B5F6D}" type="presParOf" srcId="{B4248CD6-8EE3-496C-9DD1-57EB3CEA5ADD}" destId="{B89B6A72-9AD7-40FF-A368-3203858B639E}" srcOrd="1" destOrd="0" presId="urn:microsoft.com/office/officeart/2018/2/layout/IconVerticalSolidList"/>
    <dgm:cxn modelId="{3A46EAE6-E286-4C85-9D4E-36F121C72716}" type="presParOf" srcId="{B4248CD6-8EE3-496C-9DD1-57EB3CEA5ADD}" destId="{4F11D8B7-F8C4-4C4E-9A59-E3D9A9C8F906}" srcOrd="2" destOrd="0" presId="urn:microsoft.com/office/officeart/2018/2/layout/IconVerticalSolidList"/>
    <dgm:cxn modelId="{4963A118-CB24-412B-866C-8693723C2096}" type="presParOf" srcId="{B4248CD6-8EE3-496C-9DD1-57EB3CEA5ADD}" destId="{8FC05A82-F4A8-4C6E-A2B4-A69B349EF85D}" srcOrd="3" destOrd="0" presId="urn:microsoft.com/office/officeart/2018/2/layout/IconVerticalSolidList"/>
    <dgm:cxn modelId="{507B5878-8038-4517-AFB6-EDDEE02D06DD}" type="presParOf" srcId="{6991DF04-2FB5-4D92-8DA8-FCFEF77AF87A}" destId="{DAD8BD1B-EFFA-4713-B5C1-6208286A4009}" srcOrd="7" destOrd="0" presId="urn:microsoft.com/office/officeart/2018/2/layout/IconVerticalSolidList"/>
    <dgm:cxn modelId="{2FED6382-28B4-4510-822E-D2772F820B4E}" type="presParOf" srcId="{6991DF04-2FB5-4D92-8DA8-FCFEF77AF87A}" destId="{D6C1EBF1-0557-4307-A197-736478AF4949}" srcOrd="8" destOrd="0" presId="urn:microsoft.com/office/officeart/2018/2/layout/IconVerticalSolidList"/>
    <dgm:cxn modelId="{CFEA628D-8EBA-4385-BD3E-C256080E48E4}" type="presParOf" srcId="{D6C1EBF1-0557-4307-A197-736478AF4949}" destId="{3EF9788B-69C9-4A60-87BC-037950188723}" srcOrd="0" destOrd="0" presId="urn:microsoft.com/office/officeart/2018/2/layout/IconVerticalSolidList"/>
    <dgm:cxn modelId="{FDFEA6EF-0F57-4A6C-B125-84460DCCEEBC}" type="presParOf" srcId="{D6C1EBF1-0557-4307-A197-736478AF4949}" destId="{8770B193-DBFB-4246-91EB-61D9F302CE8B}" srcOrd="1" destOrd="0" presId="urn:microsoft.com/office/officeart/2018/2/layout/IconVerticalSolidList"/>
    <dgm:cxn modelId="{2DD3591B-5F07-4CB3-9721-69DDF2359087}" type="presParOf" srcId="{D6C1EBF1-0557-4307-A197-736478AF4949}" destId="{4BF5513E-D87C-4F4E-8A4F-EC2CE62FE95A}" srcOrd="2" destOrd="0" presId="urn:microsoft.com/office/officeart/2018/2/layout/IconVerticalSolidList"/>
    <dgm:cxn modelId="{AE25F7B5-B428-4B3A-9547-7ABE724996E3}" type="presParOf" srcId="{D6C1EBF1-0557-4307-A197-736478AF4949}" destId="{D3984D63-2992-4A3E-A5D5-446F2BDC76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2A1C2-D955-486D-9F11-639D41DA2E9A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AEB97EE-4477-4A4F-82AF-021A5EE16E09}">
      <dgm:prSet/>
      <dgm:spPr/>
      <dgm:t>
        <a:bodyPr/>
        <a:lstStyle/>
        <a:p>
          <a:r>
            <a:rPr lang="en-US" b="1" i="0" baseline="0"/>
            <a:t>Week 1:</a:t>
          </a:r>
          <a:r>
            <a:rPr lang="en-US" b="0" i="0" baseline="0"/>
            <a:t> Setup environment, create test cases for basic UI and API functionalities.</a:t>
          </a:r>
          <a:endParaRPr lang="en-US"/>
        </a:p>
      </dgm:t>
    </dgm:pt>
    <dgm:pt modelId="{4D80C0CC-E84C-4F61-B400-02F48D45396F}" type="parTrans" cxnId="{06A00486-7C9B-40AC-A636-62B41724EF20}">
      <dgm:prSet/>
      <dgm:spPr/>
      <dgm:t>
        <a:bodyPr/>
        <a:lstStyle/>
        <a:p>
          <a:endParaRPr lang="en-US"/>
        </a:p>
      </dgm:t>
    </dgm:pt>
    <dgm:pt modelId="{1E27D9C4-9D3F-469C-9146-E5FEB57DF386}" type="sibTrans" cxnId="{06A00486-7C9B-40AC-A636-62B41724EF20}">
      <dgm:prSet/>
      <dgm:spPr/>
      <dgm:t>
        <a:bodyPr/>
        <a:lstStyle/>
        <a:p>
          <a:endParaRPr lang="en-US"/>
        </a:p>
      </dgm:t>
    </dgm:pt>
    <dgm:pt modelId="{31B7CEC1-4698-491E-A83B-881A9D336739}">
      <dgm:prSet/>
      <dgm:spPr/>
      <dgm:t>
        <a:bodyPr/>
        <a:lstStyle/>
        <a:p>
          <a:r>
            <a:rPr lang="en-US" b="1" i="0" baseline="0"/>
            <a:t>Week 2:</a:t>
          </a:r>
          <a:r>
            <a:rPr lang="en-US" b="0" i="0" baseline="0"/>
            <a:t> Develop functional test cases and start API testing.</a:t>
          </a:r>
          <a:endParaRPr lang="en-US"/>
        </a:p>
      </dgm:t>
    </dgm:pt>
    <dgm:pt modelId="{BF247BE4-7CA4-4658-966E-F1718A73F7F9}" type="parTrans" cxnId="{9A864E45-C7E8-42EA-A96B-3ACD10AA758F}">
      <dgm:prSet/>
      <dgm:spPr/>
      <dgm:t>
        <a:bodyPr/>
        <a:lstStyle/>
        <a:p>
          <a:endParaRPr lang="en-US"/>
        </a:p>
      </dgm:t>
    </dgm:pt>
    <dgm:pt modelId="{1A29861B-27C6-4A9D-A0DD-635FE22EEFBB}" type="sibTrans" cxnId="{9A864E45-C7E8-42EA-A96B-3ACD10AA758F}">
      <dgm:prSet/>
      <dgm:spPr/>
      <dgm:t>
        <a:bodyPr/>
        <a:lstStyle/>
        <a:p>
          <a:endParaRPr lang="en-US"/>
        </a:p>
      </dgm:t>
    </dgm:pt>
    <dgm:pt modelId="{32D5D4DB-99DB-4CF5-8D33-2019000E5AE2}">
      <dgm:prSet/>
      <dgm:spPr/>
      <dgm:t>
        <a:bodyPr/>
        <a:lstStyle/>
        <a:p>
          <a:r>
            <a:rPr lang="en-US" b="1" i="0" baseline="0"/>
            <a:t>Week 3:</a:t>
          </a:r>
          <a:r>
            <a:rPr lang="en-US" b="0" i="0" baseline="0"/>
            <a:t> Execute performance and UI tests, optimize framework.</a:t>
          </a:r>
          <a:endParaRPr lang="en-US"/>
        </a:p>
      </dgm:t>
    </dgm:pt>
    <dgm:pt modelId="{453CF565-5C41-4048-8C6B-9C14EA8B98AA}" type="parTrans" cxnId="{E8109F5E-6BA8-4C25-8AE7-9899BDD792EC}">
      <dgm:prSet/>
      <dgm:spPr/>
      <dgm:t>
        <a:bodyPr/>
        <a:lstStyle/>
        <a:p>
          <a:endParaRPr lang="en-US"/>
        </a:p>
      </dgm:t>
    </dgm:pt>
    <dgm:pt modelId="{56807423-1755-4182-9F43-D0283131E189}" type="sibTrans" cxnId="{E8109F5E-6BA8-4C25-8AE7-9899BDD792EC}">
      <dgm:prSet/>
      <dgm:spPr/>
      <dgm:t>
        <a:bodyPr/>
        <a:lstStyle/>
        <a:p>
          <a:endParaRPr lang="en-US"/>
        </a:p>
      </dgm:t>
    </dgm:pt>
    <dgm:pt modelId="{4382E67D-F13C-4DF2-86ED-9694C7405AC8}">
      <dgm:prSet/>
      <dgm:spPr/>
      <dgm:t>
        <a:bodyPr/>
        <a:lstStyle/>
        <a:p>
          <a:r>
            <a:rPr lang="en-US" b="1" i="0" baseline="0"/>
            <a:t>Week 4:</a:t>
          </a:r>
          <a:r>
            <a:rPr lang="en-US" b="0" i="0" baseline="0"/>
            <a:t> Final tests, reports, optimization, deployment.</a:t>
          </a:r>
          <a:endParaRPr lang="en-US"/>
        </a:p>
      </dgm:t>
    </dgm:pt>
    <dgm:pt modelId="{4D5DA1CF-836F-450A-9A54-A293B43F90FC}" type="parTrans" cxnId="{9AD9CEFA-576E-4B1F-949A-D898E9B0EA36}">
      <dgm:prSet/>
      <dgm:spPr/>
      <dgm:t>
        <a:bodyPr/>
        <a:lstStyle/>
        <a:p>
          <a:endParaRPr lang="en-US"/>
        </a:p>
      </dgm:t>
    </dgm:pt>
    <dgm:pt modelId="{4BD5C8AB-A31F-49FC-84F7-5847D465F102}" type="sibTrans" cxnId="{9AD9CEFA-576E-4B1F-949A-D898E9B0EA36}">
      <dgm:prSet/>
      <dgm:spPr/>
      <dgm:t>
        <a:bodyPr/>
        <a:lstStyle/>
        <a:p>
          <a:endParaRPr lang="en-US"/>
        </a:p>
      </dgm:t>
    </dgm:pt>
    <dgm:pt modelId="{BC2C42FA-5133-4618-8E89-0DA5A97308BB}" type="pres">
      <dgm:prSet presAssocID="{7022A1C2-D955-486D-9F11-639D41DA2E9A}" presName="matrix" presStyleCnt="0">
        <dgm:presLayoutVars>
          <dgm:chMax val="1"/>
          <dgm:dir/>
          <dgm:resizeHandles val="exact"/>
        </dgm:presLayoutVars>
      </dgm:prSet>
      <dgm:spPr/>
    </dgm:pt>
    <dgm:pt modelId="{2F4D824A-A9F2-441B-989E-3498F2867A0F}" type="pres">
      <dgm:prSet presAssocID="{7022A1C2-D955-486D-9F11-639D41DA2E9A}" presName="diamond" presStyleLbl="bgShp" presStyleIdx="0" presStyleCnt="1"/>
      <dgm:spPr/>
    </dgm:pt>
    <dgm:pt modelId="{3D6669CB-D27C-4FB9-9960-199DF2275A3F}" type="pres">
      <dgm:prSet presAssocID="{7022A1C2-D955-486D-9F11-639D41DA2E9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53C7A3-6F6F-4DD4-BC0F-066ADE6847C7}" type="pres">
      <dgm:prSet presAssocID="{7022A1C2-D955-486D-9F11-639D41DA2E9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CB26FF-7586-4337-A09B-8A1384B32DED}" type="pres">
      <dgm:prSet presAssocID="{7022A1C2-D955-486D-9F11-639D41DA2E9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C25562-446D-4CB7-B168-5226D1A3EA74}" type="pres">
      <dgm:prSet presAssocID="{7022A1C2-D955-486D-9F11-639D41DA2E9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6ED55B-807C-4A50-8CCD-E40B4E0D28BA}" type="presOf" srcId="{31B7CEC1-4698-491E-A83B-881A9D336739}" destId="{8053C7A3-6F6F-4DD4-BC0F-066ADE6847C7}" srcOrd="0" destOrd="0" presId="urn:microsoft.com/office/officeart/2005/8/layout/matrix3"/>
    <dgm:cxn modelId="{E8109F5E-6BA8-4C25-8AE7-9899BDD792EC}" srcId="{7022A1C2-D955-486D-9F11-639D41DA2E9A}" destId="{32D5D4DB-99DB-4CF5-8D33-2019000E5AE2}" srcOrd="2" destOrd="0" parTransId="{453CF565-5C41-4048-8C6B-9C14EA8B98AA}" sibTransId="{56807423-1755-4182-9F43-D0283131E189}"/>
    <dgm:cxn modelId="{9A864E45-C7E8-42EA-A96B-3ACD10AA758F}" srcId="{7022A1C2-D955-486D-9F11-639D41DA2E9A}" destId="{31B7CEC1-4698-491E-A83B-881A9D336739}" srcOrd="1" destOrd="0" parTransId="{BF247BE4-7CA4-4658-966E-F1718A73F7F9}" sibTransId="{1A29861B-27C6-4A9D-A0DD-635FE22EEFBB}"/>
    <dgm:cxn modelId="{71CABD6E-C53C-4990-B9C0-C4DE301303EE}" type="presOf" srcId="{7022A1C2-D955-486D-9F11-639D41DA2E9A}" destId="{BC2C42FA-5133-4618-8E89-0DA5A97308BB}" srcOrd="0" destOrd="0" presId="urn:microsoft.com/office/officeart/2005/8/layout/matrix3"/>
    <dgm:cxn modelId="{F98AE952-2D2C-4658-8E3C-AAB650B7684D}" type="presOf" srcId="{3AEB97EE-4477-4A4F-82AF-021A5EE16E09}" destId="{3D6669CB-D27C-4FB9-9960-199DF2275A3F}" srcOrd="0" destOrd="0" presId="urn:microsoft.com/office/officeart/2005/8/layout/matrix3"/>
    <dgm:cxn modelId="{D1F16E7B-4936-4C87-A6D0-79FA2BF3DB40}" type="presOf" srcId="{4382E67D-F13C-4DF2-86ED-9694C7405AC8}" destId="{D2C25562-446D-4CB7-B168-5226D1A3EA74}" srcOrd="0" destOrd="0" presId="urn:microsoft.com/office/officeart/2005/8/layout/matrix3"/>
    <dgm:cxn modelId="{06A00486-7C9B-40AC-A636-62B41724EF20}" srcId="{7022A1C2-D955-486D-9F11-639D41DA2E9A}" destId="{3AEB97EE-4477-4A4F-82AF-021A5EE16E09}" srcOrd="0" destOrd="0" parTransId="{4D80C0CC-E84C-4F61-B400-02F48D45396F}" sibTransId="{1E27D9C4-9D3F-469C-9146-E5FEB57DF386}"/>
    <dgm:cxn modelId="{B1EE169F-364D-4371-92BF-D465C285B2D5}" type="presOf" srcId="{32D5D4DB-99DB-4CF5-8D33-2019000E5AE2}" destId="{AACB26FF-7586-4337-A09B-8A1384B32DED}" srcOrd="0" destOrd="0" presId="urn:microsoft.com/office/officeart/2005/8/layout/matrix3"/>
    <dgm:cxn modelId="{9AD9CEFA-576E-4B1F-949A-D898E9B0EA36}" srcId="{7022A1C2-D955-486D-9F11-639D41DA2E9A}" destId="{4382E67D-F13C-4DF2-86ED-9694C7405AC8}" srcOrd="3" destOrd="0" parTransId="{4D5DA1CF-836F-450A-9A54-A293B43F90FC}" sibTransId="{4BD5C8AB-A31F-49FC-84F7-5847D465F102}"/>
    <dgm:cxn modelId="{9C0254E5-7CCF-4767-AAB4-B843EB9B05F2}" type="presParOf" srcId="{BC2C42FA-5133-4618-8E89-0DA5A97308BB}" destId="{2F4D824A-A9F2-441B-989E-3498F2867A0F}" srcOrd="0" destOrd="0" presId="urn:microsoft.com/office/officeart/2005/8/layout/matrix3"/>
    <dgm:cxn modelId="{4658F6EB-F0C3-4F37-B870-D29BF973964B}" type="presParOf" srcId="{BC2C42FA-5133-4618-8E89-0DA5A97308BB}" destId="{3D6669CB-D27C-4FB9-9960-199DF2275A3F}" srcOrd="1" destOrd="0" presId="urn:microsoft.com/office/officeart/2005/8/layout/matrix3"/>
    <dgm:cxn modelId="{7378B656-775E-461A-AB26-191BD63CFD0F}" type="presParOf" srcId="{BC2C42FA-5133-4618-8E89-0DA5A97308BB}" destId="{8053C7A3-6F6F-4DD4-BC0F-066ADE6847C7}" srcOrd="2" destOrd="0" presId="urn:microsoft.com/office/officeart/2005/8/layout/matrix3"/>
    <dgm:cxn modelId="{65AF71A9-7B90-4F2A-8E3A-1484D4479F39}" type="presParOf" srcId="{BC2C42FA-5133-4618-8E89-0DA5A97308BB}" destId="{AACB26FF-7586-4337-A09B-8A1384B32DED}" srcOrd="3" destOrd="0" presId="urn:microsoft.com/office/officeart/2005/8/layout/matrix3"/>
    <dgm:cxn modelId="{A197CA00-9DBC-4A42-9967-FFB1119442B5}" type="presParOf" srcId="{BC2C42FA-5133-4618-8E89-0DA5A97308BB}" destId="{D2C25562-446D-4CB7-B168-5226D1A3EA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5563E0-8120-4449-A9C5-49A5E88B109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8C343D-6014-4C59-969C-722997403CFE}">
      <dgm:prSet/>
      <dgm:spPr/>
      <dgm:t>
        <a:bodyPr/>
        <a:lstStyle/>
        <a:p>
          <a:r>
            <a:rPr lang="en-US" b="1" i="0" baseline="0"/>
            <a:t>Selenium WebDriver:</a:t>
          </a:r>
          <a:r>
            <a:rPr lang="en-US" b="0" i="0" baseline="0"/>
            <a:t> Used for UI automation testing.</a:t>
          </a:r>
          <a:endParaRPr lang="en-US"/>
        </a:p>
      </dgm:t>
    </dgm:pt>
    <dgm:pt modelId="{A6527DC7-033A-4C2E-9256-EC30D805C24E}" type="parTrans" cxnId="{7CD6D843-4D53-43CC-9424-A7B14D770F21}">
      <dgm:prSet/>
      <dgm:spPr/>
      <dgm:t>
        <a:bodyPr/>
        <a:lstStyle/>
        <a:p>
          <a:endParaRPr lang="en-US"/>
        </a:p>
      </dgm:t>
    </dgm:pt>
    <dgm:pt modelId="{FA583E6D-1EB4-4A71-B6E6-C0E7DF555FDE}" type="sibTrans" cxnId="{7CD6D843-4D53-43CC-9424-A7B14D770F21}">
      <dgm:prSet/>
      <dgm:spPr/>
      <dgm:t>
        <a:bodyPr/>
        <a:lstStyle/>
        <a:p>
          <a:endParaRPr lang="en-US"/>
        </a:p>
      </dgm:t>
    </dgm:pt>
    <dgm:pt modelId="{A0616201-24B8-432D-B945-13405F88F5BE}">
      <dgm:prSet/>
      <dgm:spPr/>
      <dgm:t>
        <a:bodyPr/>
        <a:lstStyle/>
        <a:p>
          <a:r>
            <a:rPr lang="en-US" b="1" i="0" baseline="0"/>
            <a:t>Postman:</a:t>
          </a:r>
          <a:r>
            <a:rPr lang="en-US" b="0" i="0" baseline="0"/>
            <a:t> For API testing, both manual and automated.</a:t>
          </a:r>
          <a:endParaRPr lang="en-US"/>
        </a:p>
      </dgm:t>
    </dgm:pt>
    <dgm:pt modelId="{BD8CBCEA-1DA3-48BB-BED9-027C0ECE6D8C}" type="parTrans" cxnId="{A7C4D543-2180-4499-910B-BF7A7CD2FAB7}">
      <dgm:prSet/>
      <dgm:spPr/>
      <dgm:t>
        <a:bodyPr/>
        <a:lstStyle/>
        <a:p>
          <a:endParaRPr lang="en-US"/>
        </a:p>
      </dgm:t>
    </dgm:pt>
    <dgm:pt modelId="{BEDF893F-A60B-4A09-B62E-8100BA1F7018}" type="sibTrans" cxnId="{A7C4D543-2180-4499-910B-BF7A7CD2FAB7}">
      <dgm:prSet/>
      <dgm:spPr/>
      <dgm:t>
        <a:bodyPr/>
        <a:lstStyle/>
        <a:p>
          <a:endParaRPr lang="en-US"/>
        </a:p>
      </dgm:t>
    </dgm:pt>
    <dgm:pt modelId="{CAD3796E-78AF-4580-8101-1E325F388B63}">
      <dgm:prSet/>
      <dgm:spPr/>
      <dgm:t>
        <a:bodyPr/>
        <a:lstStyle/>
        <a:p>
          <a:r>
            <a:rPr lang="en-US" b="1" i="0" baseline="0"/>
            <a:t>JMeter/Gatling:</a:t>
          </a:r>
          <a:r>
            <a:rPr lang="en-US" b="0" i="0" baseline="0"/>
            <a:t> Used for performance testing (load, stress, scalability).</a:t>
          </a:r>
          <a:endParaRPr lang="en-US"/>
        </a:p>
      </dgm:t>
    </dgm:pt>
    <dgm:pt modelId="{35646F11-6E8E-484C-9471-5C92558156F3}" type="parTrans" cxnId="{A57B5D2D-D353-47E5-A9A8-2FB3681FB437}">
      <dgm:prSet/>
      <dgm:spPr/>
      <dgm:t>
        <a:bodyPr/>
        <a:lstStyle/>
        <a:p>
          <a:endParaRPr lang="en-US"/>
        </a:p>
      </dgm:t>
    </dgm:pt>
    <dgm:pt modelId="{C3CAFA02-44E3-45A0-9030-4FB91032334A}" type="sibTrans" cxnId="{A57B5D2D-D353-47E5-A9A8-2FB3681FB437}">
      <dgm:prSet/>
      <dgm:spPr/>
      <dgm:t>
        <a:bodyPr/>
        <a:lstStyle/>
        <a:p>
          <a:endParaRPr lang="en-US"/>
        </a:p>
      </dgm:t>
    </dgm:pt>
    <dgm:pt modelId="{19C80A28-957F-4305-8310-7F61A748C000}">
      <dgm:prSet/>
      <dgm:spPr/>
      <dgm:t>
        <a:bodyPr/>
        <a:lstStyle/>
        <a:p>
          <a:r>
            <a:rPr lang="en-US" b="1" i="0" baseline="0"/>
            <a:t>TestNG:</a:t>
          </a:r>
          <a:r>
            <a:rPr lang="en-US" b="0" i="0" baseline="0"/>
            <a:t> For test execution and reporting.</a:t>
          </a:r>
          <a:endParaRPr lang="en-US"/>
        </a:p>
      </dgm:t>
    </dgm:pt>
    <dgm:pt modelId="{688D8395-80CE-4C6F-AF74-E5DA28AC9D50}" type="parTrans" cxnId="{178DA6A6-6F42-425E-9419-316C048D3125}">
      <dgm:prSet/>
      <dgm:spPr/>
      <dgm:t>
        <a:bodyPr/>
        <a:lstStyle/>
        <a:p>
          <a:endParaRPr lang="en-US"/>
        </a:p>
      </dgm:t>
    </dgm:pt>
    <dgm:pt modelId="{351DA8AF-BF1B-4D57-A05A-898C364EDD44}" type="sibTrans" cxnId="{178DA6A6-6F42-425E-9419-316C048D3125}">
      <dgm:prSet/>
      <dgm:spPr/>
      <dgm:t>
        <a:bodyPr/>
        <a:lstStyle/>
        <a:p>
          <a:endParaRPr lang="en-US"/>
        </a:p>
      </dgm:t>
    </dgm:pt>
    <dgm:pt modelId="{A68D547F-E6BE-4F23-9111-88D0B6D2EFAA}">
      <dgm:prSet/>
      <dgm:spPr/>
      <dgm:t>
        <a:bodyPr/>
        <a:lstStyle/>
        <a:p>
          <a:r>
            <a:rPr lang="en-US" b="1" i="0" baseline="0"/>
            <a:t>Jira:</a:t>
          </a:r>
          <a:r>
            <a:rPr lang="en-US" b="0" i="0" baseline="0"/>
            <a:t> For test case management, bug tracking, and sprint management.</a:t>
          </a:r>
          <a:endParaRPr lang="en-US"/>
        </a:p>
      </dgm:t>
    </dgm:pt>
    <dgm:pt modelId="{B9B94D2B-E2B6-4503-B560-091F43940612}" type="parTrans" cxnId="{1DE94191-9C17-4240-97C2-AF9FBEE561D6}">
      <dgm:prSet/>
      <dgm:spPr/>
      <dgm:t>
        <a:bodyPr/>
        <a:lstStyle/>
        <a:p>
          <a:endParaRPr lang="en-US"/>
        </a:p>
      </dgm:t>
    </dgm:pt>
    <dgm:pt modelId="{0FB4E960-4667-4BD0-A7A0-224AB9A37856}" type="sibTrans" cxnId="{1DE94191-9C17-4240-97C2-AF9FBEE561D6}">
      <dgm:prSet/>
      <dgm:spPr/>
      <dgm:t>
        <a:bodyPr/>
        <a:lstStyle/>
        <a:p>
          <a:endParaRPr lang="en-US"/>
        </a:p>
      </dgm:t>
    </dgm:pt>
    <dgm:pt modelId="{4DDA740E-78A0-4131-A7AC-F6F7F0419DD8}">
      <dgm:prSet/>
      <dgm:spPr/>
      <dgm:t>
        <a:bodyPr/>
        <a:lstStyle/>
        <a:p>
          <a:r>
            <a:rPr lang="en-US" b="1" i="0" baseline="0"/>
            <a:t>Confluence:</a:t>
          </a:r>
          <a:r>
            <a:rPr lang="en-US" i="0" baseline="0"/>
            <a:t> For documentation.</a:t>
          </a:r>
          <a:endParaRPr lang="en-US"/>
        </a:p>
      </dgm:t>
    </dgm:pt>
    <dgm:pt modelId="{77F1ED90-DEF4-4387-931C-EB57B6323148}" type="parTrans" cxnId="{690BE4BF-11C1-492C-93EA-3B537E16E143}">
      <dgm:prSet/>
      <dgm:spPr/>
      <dgm:t>
        <a:bodyPr/>
        <a:lstStyle/>
        <a:p>
          <a:endParaRPr lang="en-US"/>
        </a:p>
      </dgm:t>
    </dgm:pt>
    <dgm:pt modelId="{BF8A6336-9009-40EF-B2F8-87EE46F6984E}" type="sibTrans" cxnId="{690BE4BF-11C1-492C-93EA-3B537E16E143}">
      <dgm:prSet/>
      <dgm:spPr/>
      <dgm:t>
        <a:bodyPr/>
        <a:lstStyle/>
        <a:p>
          <a:endParaRPr lang="en-US"/>
        </a:p>
      </dgm:t>
    </dgm:pt>
    <dgm:pt modelId="{8F3F471F-604F-4456-9A02-8E08C6A88744}">
      <dgm:prSet/>
      <dgm:spPr/>
      <dgm:t>
        <a:bodyPr/>
        <a:lstStyle/>
        <a:p>
          <a:r>
            <a:rPr lang="en-US" b="1" i="0" baseline="0"/>
            <a:t>Jenkins:</a:t>
          </a:r>
          <a:r>
            <a:rPr lang="en-US" b="0" i="0" baseline="0"/>
            <a:t> To integrate the framework with Continuous Integration (CI/CD).</a:t>
          </a:r>
          <a:endParaRPr lang="en-US"/>
        </a:p>
      </dgm:t>
    </dgm:pt>
    <dgm:pt modelId="{9633A4DE-593A-48DF-943F-C58BC616CF45}" type="parTrans" cxnId="{4ACFFCD5-3233-4276-A55E-0241DFD5BCF3}">
      <dgm:prSet/>
      <dgm:spPr/>
      <dgm:t>
        <a:bodyPr/>
        <a:lstStyle/>
        <a:p>
          <a:endParaRPr lang="en-US"/>
        </a:p>
      </dgm:t>
    </dgm:pt>
    <dgm:pt modelId="{8F2B2C62-1FAD-4365-9ECF-06CE2574B43B}" type="sibTrans" cxnId="{4ACFFCD5-3233-4276-A55E-0241DFD5BCF3}">
      <dgm:prSet/>
      <dgm:spPr/>
      <dgm:t>
        <a:bodyPr/>
        <a:lstStyle/>
        <a:p>
          <a:endParaRPr lang="en-US"/>
        </a:p>
      </dgm:t>
    </dgm:pt>
    <dgm:pt modelId="{96937138-14F1-496F-95E9-949F84DA8E6B}" type="pres">
      <dgm:prSet presAssocID="{E75563E0-8120-4449-A9C5-49A5E88B1099}" presName="vert0" presStyleCnt="0">
        <dgm:presLayoutVars>
          <dgm:dir/>
          <dgm:animOne val="branch"/>
          <dgm:animLvl val="lvl"/>
        </dgm:presLayoutVars>
      </dgm:prSet>
      <dgm:spPr/>
    </dgm:pt>
    <dgm:pt modelId="{BA7A4D68-DE96-4C28-AFF1-E5FCE376A605}" type="pres">
      <dgm:prSet presAssocID="{558C343D-6014-4C59-969C-722997403CFE}" presName="thickLine" presStyleLbl="alignNode1" presStyleIdx="0" presStyleCnt="7"/>
      <dgm:spPr/>
    </dgm:pt>
    <dgm:pt modelId="{2CD5BC69-3D2D-40A1-8B39-F564A1AD9525}" type="pres">
      <dgm:prSet presAssocID="{558C343D-6014-4C59-969C-722997403CFE}" presName="horz1" presStyleCnt="0"/>
      <dgm:spPr/>
    </dgm:pt>
    <dgm:pt modelId="{2AB829C8-6EA8-4023-A5F4-D1393045A9BC}" type="pres">
      <dgm:prSet presAssocID="{558C343D-6014-4C59-969C-722997403CFE}" presName="tx1" presStyleLbl="revTx" presStyleIdx="0" presStyleCnt="7"/>
      <dgm:spPr/>
    </dgm:pt>
    <dgm:pt modelId="{24D70E14-33ED-470A-AEEC-FB0989CDDE76}" type="pres">
      <dgm:prSet presAssocID="{558C343D-6014-4C59-969C-722997403CFE}" presName="vert1" presStyleCnt="0"/>
      <dgm:spPr/>
    </dgm:pt>
    <dgm:pt modelId="{CD52971C-B813-41BB-B805-AE8E87846800}" type="pres">
      <dgm:prSet presAssocID="{A0616201-24B8-432D-B945-13405F88F5BE}" presName="thickLine" presStyleLbl="alignNode1" presStyleIdx="1" presStyleCnt="7"/>
      <dgm:spPr/>
    </dgm:pt>
    <dgm:pt modelId="{89093D2B-519B-4142-BE2E-1DF39BCC0CE6}" type="pres">
      <dgm:prSet presAssocID="{A0616201-24B8-432D-B945-13405F88F5BE}" presName="horz1" presStyleCnt="0"/>
      <dgm:spPr/>
    </dgm:pt>
    <dgm:pt modelId="{37BFBB1D-4E5F-4F72-9B4A-BD0BCE6F099F}" type="pres">
      <dgm:prSet presAssocID="{A0616201-24B8-432D-B945-13405F88F5BE}" presName="tx1" presStyleLbl="revTx" presStyleIdx="1" presStyleCnt="7"/>
      <dgm:spPr/>
    </dgm:pt>
    <dgm:pt modelId="{06CD0DEF-379C-4CD8-9B54-2523F15520E5}" type="pres">
      <dgm:prSet presAssocID="{A0616201-24B8-432D-B945-13405F88F5BE}" presName="vert1" presStyleCnt="0"/>
      <dgm:spPr/>
    </dgm:pt>
    <dgm:pt modelId="{A7931D2E-8DBD-4F49-BC22-57F5F51C3A80}" type="pres">
      <dgm:prSet presAssocID="{CAD3796E-78AF-4580-8101-1E325F388B63}" presName="thickLine" presStyleLbl="alignNode1" presStyleIdx="2" presStyleCnt="7"/>
      <dgm:spPr/>
    </dgm:pt>
    <dgm:pt modelId="{4C7D41B6-1557-413C-B615-58D87C1CB0A3}" type="pres">
      <dgm:prSet presAssocID="{CAD3796E-78AF-4580-8101-1E325F388B63}" presName="horz1" presStyleCnt="0"/>
      <dgm:spPr/>
    </dgm:pt>
    <dgm:pt modelId="{B9F2DAC8-1C9F-4A03-8A70-0B648412ACB3}" type="pres">
      <dgm:prSet presAssocID="{CAD3796E-78AF-4580-8101-1E325F388B63}" presName="tx1" presStyleLbl="revTx" presStyleIdx="2" presStyleCnt="7"/>
      <dgm:spPr/>
    </dgm:pt>
    <dgm:pt modelId="{B7EBB43C-ABB5-46AB-99B2-A736BE9697A1}" type="pres">
      <dgm:prSet presAssocID="{CAD3796E-78AF-4580-8101-1E325F388B63}" presName="vert1" presStyleCnt="0"/>
      <dgm:spPr/>
    </dgm:pt>
    <dgm:pt modelId="{CABD3774-41D9-4A1F-A0A7-4BDC6952893A}" type="pres">
      <dgm:prSet presAssocID="{19C80A28-957F-4305-8310-7F61A748C000}" presName="thickLine" presStyleLbl="alignNode1" presStyleIdx="3" presStyleCnt="7"/>
      <dgm:spPr/>
    </dgm:pt>
    <dgm:pt modelId="{ECFEFD3B-AC24-4047-844C-68CB987A35A5}" type="pres">
      <dgm:prSet presAssocID="{19C80A28-957F-4305-8310-7F61A748C000}" presName="horz1" presStyleCnt="0"/>
      <dgm:spPr/>
    </dgm:pt>
    <dgm:pt modelId="{107A569F-DDAD-41C8-A5FE-93E912CEA0AA}" type="pres">
      <dgm:prSet presAssocID="{19C80A28-957F-4305-8310-7F61A748C000}" presName="tx1" presStyleLbl="revTx" presStyleIdx="3" presStyleCnt="7"/>
      <dgm:spPr/>
    </dgm:pt>
    <dgm:pt modelId="{9148CEC7-16EA-4668-9B22-46AC42FFB5EE}" type="pres">
      <dgm:prSet presAssocID="{19C80A28-957F-4305-8310-7F61A748C000}" presName="vert1" presStyleCnt="0"/>
      <dgm:spPr/>
    </dgm:pt>
    <dgm:pt modelId="{E43B3224-F69C-4C67-9691-6D8D44CE2012}" type="pres">
      <dgm:prSet presAssocID="{A68D547F-E6BE-4F23-9111-88D0B6D2EFAA}" presName="thickLine" presStyleLbl="alignNode1" presStyleIdx="4" presStyleCnt="7"/>
      <dgm:spPr/>
    </dgm:pt>
    <dgm:pt modelId="{9A2B9160-C554-404F-A5F6-246895109C30}" type="pres">
      <dgm:prSet presAssocID="{A68D547F-E6BE-4F23-9111-88D0B6D2EFAA}" presName="horz1" presStyleCnt="0"/>
      <dgm:spPr/>
    </dgm:pt>
    <dgm:pt modelId="{18CFCC5F-6C87-4AA7-80F7-4B1BD3DECCA5}" type="pres">
      <dgm:prSet presAssocID="{A68D547F-E6BE-4F23-9111-88D0B6D2EFAA}" presName="tx1" presStyleLbl="revTx" presStyleIdx="4" presStyleCnt="7"/>
      <dgm:spPr/>
    </dgm:pt>
    <dgm:pt modelId="{442035F6-57BC-4ED4-B506-CA64DE5B444A}" type="pres">
      <dgm:prSet presAssocID="{A68D547F-E6BE-4F23-9111-88D0B6D2EFAA}" presName="vert1" presStyleCnt="0"/>
      <dgm:spPr/>
    </dgm:pt>
    <dgm:pt modelId="{42966018-A256-4EB2-8A7D-0AA0D1D36D7F}" type="pres">
      <dgm:prSet presAssocID="{4DDA740E-78A0-4131-A7AC-F6F7F0419DD8}" presName="thickLine" presStyleLbl="alignNode1" presStyleIdx="5" presStyleCnt="7"/>
      <dgm:spPr/>
    </dgm:pt>
    <dgm:pt modelId="{DCCD1607-23FC-49A2-96B2-72AF062AF5BA}" type="pres">
      <dgm:prSet presAssocID="{4DDA740E-78A0-4131-A7AC-F6F7F0419DD8}" presName="horz1" presStyleCnt="0"/>
      <dgm:spPr/>
    </dgm:pt>
    <dgm:pt modelId="{0A7B9F25-843B-40F3-94B3-B8449B12FBDB}" type="pres">
      <dgm:prSet presAssocID="{4DDA740E-78A0-4131-A7AC-F6F7F0419DD8}" presName="tx1" presStyleLbl="revTx" presStyleIdx="5" presStyleCnt="7"/>
      <dgm:spPr/>
    </dgm:pt>
    <dgm:pt modelId="{9CA87F5E-F82F-46DA-9DDC-3AE6B9298223}" type="pres">
      <dgm:prSet presAssocID="{4DDA740E-78A0-4131-A7AC-F6F7F0419DD8}" presName="vert1" presStyleCnt="0"/>
      <dgm:spPr/>
    </dgm:pt>
    <dgm:pt modelId="{955A314F-BD8D-440F-AF5D-7FE165820512}" type="pres">
      <dgm:prSet presAssocID="{8F3F471F-604F-4456-9A02-8E08C6A88744}" presName="thickLine" presStyleLbl="alignNode1" presStyleIdx="6" presStyleCnt="7"/>
      <dgm:spPr/>
    </dgm:pt>
    <dgm:pt modelId="{01DFFCDE-899E-4DF6-9D0B-F28C93F0B102}" type="pres">
      <dgm:prSet presAssocID="{8F3F471F-604F-4456-9A02-8E08C6A88744}" presName="horz1" presStyleCnt="0"/>
      <dgm:spPr/>
    </dgm:pt>
    <dgm:pt modelId="{7FE61909-D42F-4D1D-A5B0-93E357514010}" type="pres">
      <dgm:prSet presAssocID="{8F3F471F-604F-4456-9A02-8E08C6A88744}" presName="tx1" presStyleLbl="revTx" presStyleIdx="6" presStyleCnt="7"/>
      <dgm:spPr/>
    </dgm:pt>
    <dgm:pt modelId="{4C48D9A8-7567-410F-9C39-DBF53EAF0A93}" type="pres">
      <dgm:prSet presAssocID="{8F3F471F-604F-4456-9A02-8E08C6A88744}" presName="vert1" presStyleCnt="0"/>
      <dgm:spPr/>
    </dgm:pt>
  </dgm:ptLst>
  <dgm:cxnLst>
    <dgm:cxn modelId="{EBE42716-1235-48F6-ADCA-9E9F464ED91D}" type="presOf" srcId="{558C343D-6014-4C59-969C-722997403CFE}" destId="{2AB829C8-6EA8-4023-A5F4-D1393045A9BC}" srcOrd="0" destOrd="0" presId="urn:microsoft.com/office/officeart/2008/layout/LinedList"/>
    <dgm:cxn modelId="{73A6E824-C117-4411-A636-64D3B5AD72DE}" type="presOf" srcId="{E75563E0-8120-4449-A9C5-49A5E88B1099}" destId="{96937138-14F1-496F-95E9-949F84DA8E6B}" srcOrd="0" destOrd="0" presId="urn:microsoft.com/office/officeart/2008/layout/LinedList"/>
    <dgm:cxn modelId="{A57B5D2D-D353-47E5-A9A8-2FB3681FB437}" srcId="{E75563E0-8120-4449-A9C5-49A5E88B1099}" destId="{CAD3796E-78AF-4580-8101-1E325F388B63}" srcOrd="2" destOrd="0" parTransId="{35646F11-6E8E-484C-9471-5C92558156F3}" sibTransId="{C3CAFA02-44E3-45A0-9030-4FB91032334A}"/>
    <dgm:cxn modelId="{A7C4D543-2180-4499-910B-BF7A7CD2FAB7}" srcId="{E75563E0-8120-4449-A9C5-49A5E88B1099}" destId="{A0616201-24B8-432D-B945-13405F88F5BE}" srcOrd="1" destOrd="0" parTransId="{BD8CBCEA-1DA3-48BB-BED9-027C0ECE6D8C}" sibTransId="{BEDF893F-A60B-4A09-B62E-8100BA1F7018}"/>
    <dgm:cxn modelId="{7CD6D843-4D53-43CC-9424-A7B14D770F21}" srcId="{E75563E0-8120-4449-A9C5-49A5E88B1099}" destId="{558C343D-6014-4C59-969C-722997403CFE}" srcOrd="0" destOrd="0" parTransId="{A6527DC7-033A-4C2E-9256-EC30D805C24E}" sibTransId="{FA583E6D-1EB4-4A71-B6E6-C0E7DF555FDE}"/>
    <dgm:cxn modelId="{14CB9486-7AE9-4D13-87B3-3D06B9D50AE9}" type="presOf" srcId="{19C80A28-957F-4305-8310-7F61A748C000}" destId="{107A569F-DDAD-41C8-A5FE-93E912CEA0AA}" srcOrd="0" destOrd="0" presId="urn:microsoft.com/office/officeart/2008/layout/LinedList"/>
    <dgm:cxn modelId="{142CD68D-2769-46CF-866A-F3BB994D04EC}" type="presOf" srcId="{A68D547F-E6BE-4F23-9111-88D0B6D2EFAA}" destId="{18CFCC5F-6C87-4AA7-80F7-4B1BD3DECCA5}" srcOrd="0" destOrd="0" presId="urn:microsoft.com/office/officeart/2008/layout/LinedList"/>
    <dgm:cxn modelId="{5C54D78D-544C-40BB-8878-DF831743CCCB}" type="presOf" srcId="{A0616201-24B8-432D-B945-13405F88F5BE}" destId="{37BFBB1D-4E5F-4F72-9B4A-BD0BCE6F099F}" srcOrd="0" destOrd="0" presId="urn:microsoft.com/office/officeart/2008/layout/LinedList"/>
    <dgm:cxn modelId="{1DE94191-9C17-4240-97C2-AF9FBEE561D6}" srcId="{E75563E0-8120-4449-A9C5-49A5E88B1099}" destId="{A68D547F-E6BE-4F23-9111-88D0B6D2EFAA}" srcOrd="4" destOrd="0" parTransId="{B9B94D2B-E2B6-4503-B560-091F43940612}" sibTransId="{0FB4E960-4667-4BD0-A7A0-224AB9A37856}"/>
    <dgm:cxn modelId="{178DA6A6-6F42-425E-9419-316C048D3125}" srcId="{E75563E0-8120-4449-A9C5-49A5E88B1099}" destId="{19C80A28-957F-4305-8310-7F61A748C000}" srcOrd="3" destOrd="0" parTransId="{688D8395-80CE-4C6F-AF74-E5DA28AC9D50}" sibTransId="{351DA8AF-BF1B-4D57-A05A-898C364EDD44}"/>
    <dgm:cxn modelId="{1062D1BD-FC5D-4815-8198-5B4649E610DF}" type="presOf" srcId="{8F3F471F-604F-4456-9A02-8E08C6A88744}" destId="{7FE61909-D42F-4D1D-A5B0-93E357514010}" srcOrd="0" destOrd="0" presId="urn:microsoft.com/office/officeart/2008/layout/LinedList"/>
    <dgm:cxn modelId="{690BE4BF-11C1-492C-93EA-3B537E16E143}" srcId="{E75563E0-8120-4449-A9C5-49A5E88B1099}" destId="{4DDA740E-78A0-4131-A7AC-F6F7F0419DD8}" srcOrd="5" destOrd="0" parTransId="{77F1ED90-DEF4-4387-931C-EB57B6323148}" sibTransId="{BF8A6336-9009-40EF-B2F8-87EE46F6984E}"/>
    <dgm:cxn modelId="{022B5BD4-7A20-47B2-9B46-8AC0C5861C13}" type="presOf" srcId="{CAD3796E-78AF-4580-8101-1E325F388B63}" destId="{B9F2DAC8-1C9F-4A03-8A70-0B648412ACB3}" srcOrd="0" destOrd="0" presId="urn:microsoft.com/office/officeart/2008/layout/LinedList"/>
    <dgm:cxn modelId="{4ACFFCD5-3233-4276-A55E-0241DFD5BCF3}" srcId="{E75563E0-8120-4449-A9C5-49A5E88B1099}" destId="{8F3F471F-604F-4456-9A02-8E08C6A88744}" srcOrd="6" destOrd="0" parTransId="{9633A4DE-593A-48DF-943F-C58BC616CF45}" sibTransId="{8F2B2C62-1FAD-4365-9ECF-06CE2574B43B}"/>
    <dgm:cxn modelId="{B5AF17D7-3ED8-4AD7-9FBB-D1C4210CF834}" type="presOf" srcId="{4DDA740E-78A0-4131-A7AC-F6F7F0419DD8}" destId="{0A7B9F25-843B-40F3-94B3-B8449B12FBDB}" srcOrd="0" destOrd="0" presId="urn:microsoft.com/office/officeart/2008/layout/LinedList"/>
    <dgm:cxn modelId="{8F275214-BC37-43D0-AFC8-558C8C54373E}" type="presParOf" srcId="{96937138-14F1-496F-95E9-949F84DA8E6B}" destId="{BA7A4D68-DE96-4C28-AFF1-E5FCE376A605}" srcOrd="0" destOrd="0" presId="urn:microsoft.com/office/officeart/2008/layout/LinedList"/>
    <dgm:cxn modelId="{BB15FF0E-6091-469D-A584-A60303ABC520}" type="presParOf" srcId="{96937138-14F1-496F-95E9-949F84DA8E6B}" destId="{2CD5BC69-3D2D-40A1-8B39-F564A1AD9525}" srcOrd="1" destOrd="0" presId="urn:microsoft.com/office/officeart/2008/layout/LinedList"/>
    <dgm:cxn modelId="{33A652FD-FB4B-4E64-8409-26B27BC23D67}" type="presParOf" srcId="{2CD5BC69-3D2D-40A1-8B39-F564A1AD9525}" destId="{2AB829C8-6EA8-4023-A5F4-D1393045A9BC}" srcOrd="0" destOrd="0" presId="urn:microsoft.com/office/officeart/2008/layout/LinedList"/>
    <dgm:cxn modelId="{B9E8CCC7-8CC3-4584-A3B3-3D5B029662CC}" type="presParOf" srcId="{2CD5BC69-3D2D-40A1-8B39-F564A1AD9525}" destId="{24D70E14-33ED-470A-AEEC-FB0989CDDE76}" srcOrd="1" destOrd="0" presId="urn:microsoft.com/office/officeart/2008/layout/LinedList"/>
    <dgm:cxn modelId="{F2C3E242-97D3-410B-AA69-7495F87CF0C9}" type="presParOf" srcId="{96937138-14F1-496F-95E9-949F84DA8E6B}" destId="{CD52971C-B813-41BB-B805-AE8E87846800}" srcOrd="2" destOrd="0" presId="urn:microsoft.com/office/officeart/2008/layout/LinedList"/>
    <dgm:cxn modelId="{88DBAC94-7565-4793-A798-C6E11A8C7EB0}" type="presParOf" srcId="{96937138-14F1-496F-95E9-949F84DA8E6B}" destId="{89093D2B-519B-4142-BE2E-1DF39BCC0CE6}" srcOrd="3" destOrd="0" presId="urn:microsoft.com/office/officeart/2008/layout/LinedList"/>
    <dgm:cxn modelId="{8075D6AF-526E-4CBD-AC2A-472C17CE96C2}" type="presParOf" srcId="{89093D2B-519B-4142-BE2E-1DF39BCC0CE6}" destId="{37BFBB1D-4E5F-4F72-9B4A-BD0BCE6F099F}" srcOrd="0" destOrd="0" presId="urn:microsoft.com/office/officeart/2008/layout/LinedList"/>
    <dgm:cxn modelId="{2579F4CE-1C64-4FF3-A4AF-2F2EFA580F4F}" type="presParOf" srcId="{89093D2B-519B-4142-BE2E-1DF39BCC0CE6}" destId="{06CD0DEF-379C-4CD8-9B54-2523F15520E5}" srcOrd="1" destOrd="0" presId="urn:microsoft.com/office/officeart/2008/layout/LinedList"/>
    <dgm:cxn modelId="{BD344D3F-BDF0-4E34-B300-94A2F98BA2EA}" type="presParOf" srcId="{96937138-14F1-496F-95E9-949F84DA8E6B}" destId="{A7931D2E-8DBD-4F49-BC22-57F5F51C3A80}" srcOrd="4" destOrd="0" presId="urn:microsoft.com/office/officeart/2008/layout/LinedList"/>
    <dgm:cxn modelId="{F0E43D4E-4C03-4557-9CEC-CC5D96EB27D8}" type="presParOf" srcId="{96937138-14F1-496F-95E9-949F84DA8E6B}" destId="{4C7D41B6-1557-413C-B615-58D87C1CB0A3}" srcOrd="5" destOrd="0" presId="urn:microsoft.com/office/officeart/2008/layout/LinedList"/>
    <dgm:cxn modelId="{240FD81D-9948-42D7-BF3B-6CB78D85BD03}" type="presParOf" srcId="{4C7D41B6-1557-413C-B615-58D87C1CB0A3}" destId="{B9F2DAC8-1C9F-4A03-8A70-0B648412ACB3}" srcOrd="0" destOrd="0" presId="urn:microsoft.com/office/officeart/2008/layout/LinedList"/>
    <dgm:cxn modelId="{A94F8AA7-E3D2-434F-AB24-4660C41CDFEC}" type="presParOf" srcId="{4C7D41B6-1557-413C-B615-58D87C1CB0A3}" destId="{B7EBB43C-ABB5-46AB-99B2-A736BE9697A1}" srcOrd="1" destOrd="0" presId="urn:microsoft.com/office/officeart/2008/layout/LinedList"/>
    <dgm:cxn modelId="{19F4E5CA-F151-41BD-942B-0328FC436ABE}" type="presParOf" srcId="{96937138-14F1-496F-95E9-949F84DA8E6B}" destId="{CABD3774-41D9-4A1F-A0A7-4BDC6952893A}" srcOrd="6" destOrd="0" presId="urn:microsoft.com/office/officeart/2008/layout/LinedList"/>
    <dgm:cxn modelId="{31DCA956-98A2-4DC5-BF64-627308240018}" type="presParOf" srcId="{96937138-14F1-496F-95E9-949F84DA8E6B}" destId="{ECFEFD3B-AC24-4047-844C-68CB987A35A5}" srcOrd="7" destOrd="0" presId="urn:microsoft.com/office/officeart/2008/layout/LinedList"/>
    <dgm:cxn modelId="{73355CE1-E2A3-49EC-AA3A-6399F2324C34}" type="presParOf" srcId="{ECFEFD3B-AC24-4047-844C-68CB987A35A5}" destId="{107A569F-DDAD-41C8-A5FE-93E912CEA0AA}" srcOrd="0" destOrd="0" presId="urn:microsoft.com/office/officeart/2008/layout/LinedList"/>
    <dgm:cxn modelId="{B56C4FE9-E951-47CA-AB86-F096156BFB8C}" type="presParOf" srcId="{ECFEFD3B-AC24-4047-844C-68CB987A35A5}" destId="{9148CEC7-16EA-4668-9B22-46AC42FFB5EE}" srcOrd="1" destOrd="0" presId="urn:microsoft.com/office/officeart/2008/layout/LinedList"/>
    <dgm:cxn modelId="{D054F7DE-3B51-4524-8B25-96A477AAA537}" type="presParOf" srcId="{96937138-14F1-496F-95E9-949F84DA8E6B}" destId="{E43B3224-F69C-4C67-9691-6D8D44CE2012}" srcOrd="8" destOrd="0" presId="urn:microsoft.com/office/officeart/2008/layout/LinedList"/>
    <dgm:cxn modelId="{CCF5F15B-BDEB-4506-8C6A-2C56B75770E6}" type="presParOf" srcId="{96937138-14F1-496F-95E9-949F84DA8E6B}" destId="{9A2B9160-C554-404F-A5F6-246895109C30}" srcOrd="9" destOrd="0" presId="urn:microsoft.com/office/officeart/2008/layout/LinedList"/>
    <dgm:cxn modelId="{C82733E1-2D65-49A5-AAF2-2835C0D2308C}" type="presParOf" srcId="{9A2B9160-C554-404F-A5F6-246895109C30}" destId="{18CFCC5F-6C87-4AA7-80F7-4B1BD3DECCA5}" srcOrd="0" destOrd="0" presId="urn:microsoft.com/office/officeart/2008/layout/LinedList"/>
    <dgm:cxn modelId="{BCB6744D-74E1-4F9D-8ADE-0099EC05FC1E}" type="presParOf" srcId="{9A2B9160-C554-404F-A5F6-246895109C30}" destId="{442035F6-57BC-4ED4-B506-CA64DE5B444A}" srcOrd="1" destOrd="0" presId="urn:microsoft.com/office/officeart/2008/layout/LinedList"/>
    <dgm:cxn modelId="{6038DD73-D98F-4D7C-8470-E49C59FE83D2}" type="presParOf" srcId="{96937138-14F1-496F-95E9-949F84DA8E6B}" destId="{42966018-A256-4EB2-8A7D-0AA0D1D36D7F}" srcOrd="10" destOrd="0" presId="urn:microsoft.com/office/officeart/2008/layout/LinedList"/>
    <dgm:cxn modelId="{AD3B8A12-D07E-4B75-92ED-8FE55BF7DDD1}" type="presParOf" srcId="{96937138-14F1-496F-95E9-949F84DA8E6B}" destId="{DCCD1607-23FC-49A2-96B2-72AF062AF5BA}" srcOrd="11" destOrd="0" presId="urn:microsoft.com/office/officeart/2008/layout/LinedList"/>
    <dgm:cxn modelId="{FA16D0AC-B9AC-4E29-8005-165BE1CD8BDE}" type="presParOf" srcId="{DCCD1607-23FC-49A2-96B2-72AF062AF5BA}" destId="{0A7B9F25-843B-40F3-94B3-B8449B12FBDB}" srcOrd="0" destOrd="0" presId="urn:microsoft.com/office/officeart/2008/layout/LinedList"/>
    <dgm:cxn modelId="{B8F14B5F-3932-4AD9-8DA9-10F61A1D39F2}" type="presParOf" srcId="{DCCD1607-23FC-49A2-96B2-72AF062AF5BA}" destId="{9CA87F5E-F82F-46DA-9DDC-3AE6B9298223}" srcOrd="1" destOrd="0" presId="urn:microsoft.com/office/officeart/2008/layout/LinedList"/>
    <dgm:cxn modelId="{F3BEE205-3BA5-42C0-A390-9AB0A823E99D}" type="presParOf" srcId="{96937138-14F1-496F-95E9-949F84DA8E6B}" destId="{955A314F-BD8D-440F-AF5D-7FE165820512}" srcOrd="12" destOrd="0" presId="urn:microsoft.com/office/officeart/2008/layout/LinedList"/>
    <dgm:cxn modelId="{C28DAB09-3F1E-4EAA-8762-A332F36AA29A}" type="presParOf" srcId="{96937138-14F1-496F-95E9-949F84DA8E6B}" destId="{01DFFCDE-899E-4DF6-9D0B-F28C93F0B102}" srcOrd="13" destOrd="0" presId="urn:microsoft.com/office/officeart/2008/layout/LinedList"/>
    <dgm:cxn modelId="{909D0E39-2592-4F47-B748-4EB5E733A7A3}" type="presParOf" srcId="{01DFFCDE-899E-4DF6-9D0B-F28C93F0B102}" destId="{7FE61909-D42F-4D1D-A5B0-93E357514010}" srcOrd="0" destOrd="0" presId="urn:microsoft.com/office/officeart/2008/layout/LinedList"/>
    <dgm:cxn modelId="{115DE9BE-AD6D-4866-B0C0-E8BBB8329950}" type="presParOf" srcId="{01DFFCDE-899E-4DF6-9D0B-F28C93F0B102}" destId="{4C48D9A8-7567-410F-9C39-DBF53EAF0A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41438F-9AFF-4823-AD7B-5B3061BBDD8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9AE00C-389D-4AEC-B147-5E0C30D09918}">
      <dgm:prSet/>
      <dgm:spPr/>
      <dgm:t>
        <a:bodyPr/>
        <a:lstStyle/>
        <a:p>
          <a:r>
            <a:rPr lang="en-US" b="1"/>
            <a:t>Entry Criteria:</a:t>
          </a:r>
          <a:endParaRPr lang="en-US"/>
        </a:p>
      </dgm:t>
    </dgm:pt>
    <dgm:pt modelId="{4BADF1F2-9D26-402C-BD9B-54C954092790}" type="parTrans" cxnId="{9C668B5D-78F7-4945-9856-9001E1134DD2}">
      <dgm:prSet/>
      <dgm:spPr/>
      <dgm:t>
        <a:bodyPr/>
        <a:lstStyle/>
        <a:p>
          <a:endParaRPr lang="en-US"/>
        </a:p>
      </dgm:t>
    </dgm:pt>
    <dgm:pt modelId="{767A7501-9E9B-4620-94EF-46993521769C}" type="sibTrans" cxnId="{9C668B5D-78F7-4945-9856-9001E1134DD2}">
      <dgm:prSet/>
      <dgm:spPr/>
      <dgm:t>
        <a:bodyPr/>
        <a:lstStyle/>
        <a:p>
          <a:endParaRPr lang="en-US"/>
        </a:p>
      </dgm:t>
    </dgm:pt>
    <dgm:pt modelId="{217E50FA-39DB-4407-BA02-C91D72B4A805}">
      <dgm:prSet/>
      <dgm:spPr/>
      <dgm:t>
        <a:bodyPr/>
        <a:lstStyle/>
        <a:p>
          <a:r>
            <a:rPr lang="en-US"/>
            <a:t>Defined test cases for functional, API, and performance testing.</a:t>
          </a:r>
        </a:p>
      </dgm:t>
    </dgm:pt>
    <dgm:pt modelId="{3B0903AF-419E-4BCC-BA57-3978AD4ED5FC}" type="parTrans" cxnId="{C168F25D-75E6-4C86-A0F3-7905D8B2A731}">
      <dgm:prSet/>
      <dgm:spPr/>
      <dgm:t>
        <a:bodyPr/>
        <a:lstStyle/>
        <a:p>
          <a:endParaRPr lang="en-US"/>
        </a:p>
      </dgm:t>
    </dgm:pt>
    <dgm:pt modelId="{5C5B5E0C-7D06-481E-8ACF-FCD8FD0CE1A0}" type="sibTrans" cxnId="{C168F25D-75E6-4C86-A0F3-7905D8B2A731}">
      <dgm:prSet/>
      <dgm:spPr/>
      <dgm:t>
        <a:bodyPr/>
        <a:lstStyle/>
        <a:p>
          <a:endParaRPr lang="en-US"/>
        </a:p>
      </dgm:t>
    </dgm:pt>
    <dgm:pt modelId="{14C25BAD-0FB8-43A0-9992-659F153C6F4B}">
      <dgm:prSet/>
      <dgm:spPr/>
      <dgm:t>
        <a:bodyPr/>
        <a:lstStyle/>
        <a:p>
          <a:r>
            <a:rPr lang="en-US"/>
            <a:t>Stable testing environment.</a:t>
          </a:r>
        </a:p>
      </dgm:t>
    </dgm:pt>
    <dgm:pt modelId="{C75345FB-8D3D-47D0-A5A2-D44CCE75F9B3}" type="parTrans" cxnId="{88680CE1-C982-4B0F-B6DE-F00DD3DDA5A2}">
      <dgm:prSet/>
      <dgm:spPr/>
      <dgm:t>
        <a:bodyPr/>
        <a:lstStyle/>
        <a:p>
          <a:endParaRPr lang="en-US"/>
        </a:p>
      </dgm:t>
    </dgm:pt>
    <dgm:pt modelId="{E958B8C9-1977-4405-8D69-589A01537841}" type="sibTrans" cxnId="{88680CE1-C982-4B0F-B6DE-F00DD3DDA5A2}">
      <dgm:prSet/>
      <dgm:spPr/>
      <dgm:t>
        <a:bodyPr/>
        <a:lstStyle/>
        <a:p>
          <a:endParaRPr lang="en-US"/>
        </a:p>
      </dgm:t>
    </dgm:pt>
    <dgm:pt modelId="{F2764C9E-75B1-4575-948A-1074FE396675}">
      <dgm:prSet/>
      <dgm:spPr/>
      <dgm:t>
        <a:bodyPr/>
        <a:lstStyle/>
        <a:p>
          <a:r>
            <a:rPr lang="en-US" b="1"/>
            <a:t>Exit Criteria:</a:t>
          </a:r>
          <a:endParaRPr lang="en-US"/>
        </a:p>
      </dgm:t>
    </dgm:pt>
    <dgm:pt modelId="{BF637465-6141-43FD-A347-F03A05624D57}" type="parTrans" cxnId="{3873845E-2F5D-4093-9AD7-4A2DF4E70339}">
      <dgm:prSet/>
      <dgm:spPr/>
      <dgm:t>
        <a:bodyPr/>
        <a:lstStyle/>
        <a:p>
          <a:endParaRPr lang="en-US"/>
        </a:p>
      </dgm:t>
    </dgm:pt>
    <dgm:pt modelId="{A26B86A4-6DEB-4F63-ADC6-38EE81EB27FC}" type="sibTrans" cxnId="{3873845E-2F5D-4093-9AD7-4A2DF4E70339}">
      <dgm:prSet/>
      <dgm:spPr/>
      <dgm:t>
        <a:bodyPr/>
        <a:lstStyle/>
        <a:p>
          <a:endParaRPr lang="en-US"/>
        </a:p>
      </dgm:t>
    </dgm:pt>
    <dgm:pt modelId="{46D90442-CEC8-47AB-9720-0B569BE6CB12}">
      <dgm:prSet/>
      <dgm:spPr/>
      <dgm:t>
        <a:bodyPr/>
        <a:lstStyle/>
        <a:p>
          <a:r>
            <a:rPr lang="en-US"/>
            <a:t>All critical defects resolved.</a:t>
          </a:r>
        </a:p>
      </dgm:t>
    </dgm:pt>
    <dgm:pt modelId="{E30DA6C5-D144-4956-BBBD-0D2319129709}" type="parTrans" cxnId="{47334AAA-19C9-49C7-92A8-9A4236F80543}">
      <dgm:prSet/>
      <dgm:spPr/>
      <dgm:t>
        <a:bodyPr/>
        <a:lstStyle/>
        <a:p>
          <a:endParaRPr lang="en-US"/>
        </a:p>
      </dgm:t>
    </dgm:pt>
    <dgm:pt modelId="{A2FFA396-11EB-4D49-B8DA-C4EB41EC0662}" type="sibTrans" cxnId="{47334AAA-19C9-49C7-92A8-9A4236F80543}">
      <dgm:prSet/>
      <dgm:spPr/>
      <dgm:t>
        <a:bodyPr/>
        <a:lstStyle/>
        <a:p>
          <a:endParaRPr lang="en-US"/>
        </a:p>
      </dgm:t>
    </dgm:pt>
    <dgm:pt modelId="{BC65E90A-6BD6-4109-871E-FE7925C65B31}">
      <dgm:prSet/>
      <dgm:spPr/>
      <dgm:t>
        <a:bodyPr/>
        <a:lstStyle/>
        <a:p>
          <a:r>
            <a:rPr lang="en-US"/>
            <a:t>UAT sign-off obtained from stakeholders.</a:t>
          </a:r>
        </a:p>
      </dgm:t>
    </dgm:pt>
    <dgm:pt modelId="{68BB9A53-77E1-4457-A633-5C680A6AB9CD}" type="parTrans" cxnId="{10959222-807E-4EF1-9CAC-9BA4BD565E87}">
      <dgm:prSet/>
      <dgm:spPr/>
      <dgm:t>
        <a:bodyPr/>
        <a:lstStyle/>
        <a:p>
          <a:endParaRPr lang="en-US"/>
        </a:p>
      </dgm:t>
    </dgm:pt>
    <dgm:pt modelId="{9DF77F32-39BD-41DF-8611-A4A31384DD96}" type="sibTrans" cxnId="{10959222-807E-4EF1-9CAC-9BA4BD565E87}">
      <dgm:prSet/>
      <dgm:spPr/>
      <dgm:t>
        <a:bodyPr/>
        <a:lstStyle/>
        <a:p>
          <a:endParaRPr lang="en-US"/>
        </a:p>
      </dgm:t>
    </dgm:pt>
    <dgm:pt modelId="{DD7D2A4E-488E-41F0-96D0-F052634E0D94}">
      <dgm:prSet/>
      <dgm:spPr/>
      <dgm:t>
        <a:bodyPr/>
        <a:lstStyle/>
        <a:p>
          <a:r>
            <a:rPr lang="en-US" b="1"/>
            <a:t>Risk Management:</a:t>
          </a:r>
          <a:endParaRPr lang="en-US"/>
        </a:p>
      </dgm:t>
    </dgm:pt>
    <dgm:pt modelId="{2747F13F-2848-4644-B9CE-09DE5147F353}" type="parTrans" cxnId="{C12DD133-63BC-4D2E-AAC7-33FBBF12F8F2}">
      <dgm:prSet/>
      <dgm:spPr/>
      <dgm:t>
        <a:bodyPr/>
        <a:lstStyle/>
        <a:p>
          <a:endParaRPr lang="en-US"/>
        </a:p>
      </dgm:t>
    </dgm:pt>
    <dgm:pt modelId="{4EB690F8-30C2-4F27-AAE1-D8F9D67AE387}" type="sibTrans" cxnId="{C12DD133-63BC-4D2E-AAC7-33FBBF12F8F2}">
      <dgm:prSet/>
      <dgm:spPr/>
      <dgm:t>
        <a:bodyPr/>
        <a:lstStyle/>
        <a:p>
          <a:endParaRPr lang="en-US"/>
        </a:p>
      </dgm:t>
    </dgm:pt>
    <dgm:pt modelId="{E071038A-0978-4027-902C-D0F7020DC60A}">
      <dgm:prSet/>
      <dgm:spPr/>
      <dgm:t>
        <a:bodyPr/>
        <a:lstStyle/>
        <a:p>
          <a:r>
            <a:rPr lang="en-US" b="1"/>
            <a:t>High Load Handling:</a:t>
          </a:r>
          <a:r>
            <a:rPr lang="en-US"/>
            <a:t> Implement load testing early.</a:t>
          </a:r>
        </a:p>
      </dgm:t>
    </dgm:pt>
    <dgm:pt modelId="{335DCAB8-FFF8-465E-8455-B9275997E35C}" type="parTrans" cxnId="{9EB5117E-F472-493E-9450-DE392A0A0C3A}">
      <dgm:prSet/>
      <dgm:spPr/>
      <dgm:t>
        <a:bodyPr/>
        <a:lstStyle/>
        <a:p>
          <a:endParaRPr lang="en-US"/>
        </a:p>
      </dgm:t>
    </dgm:pt>
    <dgm:pt modelId="{93E270DE-DD7B-40AD-B3AE-DC02E19C634C}" type="sibTrans" cxnId="{9EB5117E-F472-493E-9450-DE392A0A0C3A}">
      <dgm:prSet/>
      <dgm:spPr/>
      <dgm:t>
        <a:bodyPr/>
        <a:lstStyle/>
        <a:p>
          <a:endParaRPr lang="en-US"/>
        </a:p>
      </dgm:t>
    </dgm:pt>
    <dgm:pt modelId="{2F6A3018-29A5-4D99-91DB-16A810887EAA}">
      <dgm:prSet/>
      <dgm:spPr/>
      <dgm:t>
        <a:bodyPr/>
        <a:lstStyle/>
        <a:p>
          <a:r>
            <a:rPr lang="en-US" b="1"/>
            <a:t>Tight Deadlines:</a:t>
          </a:r>
          <a:r>
            <a:rPr lang="en-US"/>
            <a:t> Prioritize automated testing to speed up the process.</a:t>
          </a:r>
        </a:p>
      </dgm:t>
    </dgm:pt>
    <dgm:pt modelId="{751CEEA0-9B5C-432A-9985-313DDB07B3E8}" type="parTrans" cxnId="{88D6B440-168C-403D-83D9-3196AFDF47A6}">
      <dgm:prSet/>
      <dgm:spPr/>
      <dgm:t>
        <a:bodyPr/>
        <a:lstStyle/>
        <a:p>
          <a:endParaRPr lang="en-US"/>
        </a:p>
      </dgm:t>
    </dgm:pt>
    <dgm:pt modelId="{09EC4EBC-FCB1-4C56-81E8-A8114C94CCB4}" type="sibTrans" cxnId="{88D6B440-168C-403D-83D9-3196AFDF47A6}">
      <dgm:prSet/>
      <dgm:spPr/>
      <dgm:t>
        <a:bodyPr/>
        <a:lstStyle/>
        <a:p>
          <a:endParaRPr lang="en-US"/>
        </a:p>
      </dgm:t>
    </dgm:pt>
    <dgm:pt modelId="{87448B23-1B30-4D1E-AD4B-21E727BD6794}">
      <dgm:prSet/>
      <dgm:spPr/>
      <dgm:t>
        <a:bodyPr/>
        <a:lstStyle/>
        <a:p>
          <a:r>
            <a:rPr lang="en-US" b="1"/>
            <a:t>Security Threats:</a:t>
          </a:r>
          <a:r>
            <a:rPr lang="en-US"/>
            <a:t> Implement security audits and compliance checks regularly.</a:t>
          </a:r>
        </a:p>
      </dgm:t>
    </dgm:pt>
    <dgm:pt modelId="{F8A1C16F-B973-4AD8-85BD-69E702E6DCED}" type="parTrans" cxnId="{164A97C6-5468-49A3-B62E-BC39998CB585}">
      <dgm:prSet/>
      <dgm:spPr/>
      <dgm:t>
        <a:bodyPr/>
        <a:lstStyle/>
        <a:p>
          <a:endParaRPr lang="en-US"/>
        </a:p>
      </dgm:t>
    </dgm:pt>
    <dgm:pt modelId="{3B7980C8-D00A-4AAE-A9CF-122B0B87ACB1}" type="sibTrans" cxnId="{164A97C6-5468-49A3-B62E-BC39998CB585}">
      <dgm:prSet/>
      <dgm:spPr/>
      <dgm:t>
        <a:bodyPr/>
        <a:lstStyle/>
        <a:p>
          <a:endParaRPr lang="en-US"/>
        </a:p>
      </dgm:t>
    </dgm:pt>
    <dgm:pt modelId="{5A6CE2D5-240C-4277-ADD5-12BAABFFD6CE}" type="pres">
      <dgm:prSet presAssocID="{6C41438F-9AFF-4823-AD7B-5B3061BBDD83}" presName="linear" presStyleCnt="0">
        <dgm:presLayoutVars>
          <dgm:dir/>
          <dgm:animLvl val="lvl"/>
          <dgm:resizeHandles val="exact"/>
        </dgm:presLayoutVars>
      </dgm:prSet>
      <dgm:spPr/>
    </dgm:pt>
    <dgm:pt modelId="{888486CF-72C4-49C0-A99A-1D8327F7180E}" type="pres">
      <dgm:prSet presAssocID="{9B9AE00C-389D-4AEC-B147-5E0C30D09918}" presName="parentLin" presStyleCnt="0"/>
      <dgm:spPr/>
    </dgm:pt>
    <dgm:pt modelId="{8A96B518-E8F8-40A4-A73D-767D7CD613B7}" type="pres">
      <dgm:prSet presAssocID="{9B9AE00C-389D-4AEC-B147-5E0C30D09918}" presName="parentLeftMargin" presStyleLbl="node1" presStyleIdx="0" presStyleCnt="3"/>
      <dgm:spPr/>
    </dgm:pt>
    <dgm:pt modelId="{666B7B69-F7BF-41F0-8FEC-B551B5B74010}" type="pres">
      <dgm:prSet presAssocID="{9B9AE00C-389D-4AEC-B147-5E0C30D099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73EE25-0502-46D3-973D-3FFF90E8D89F}" type="pres">
      <dgm:prSet presAssocID="{9B9AE00C-389D-4AEC-B147-5E0C30D09918}" presName="negativeSpace" presStyleCnt="0"/>
      <dgm:spPr/>
    </dgm:pt>
    <dgm:pt modelId="{DAA4E277-6172-4022-888C-707D90EB0F73}" type="pres">
      <dgm:prSet presAssocID="{9B9AE00C-389D-4AEC-B147-5E0C30D09918}" presName="childText" presStyleLbl="conFgAcc1" presStyleIdx="0" presStyleCnt="3">
        <dgm:presLayoutVars>
          <dgm:bulletEnabled val="1"/>
        </dgm:presLayoutVars>
      </dgm:prSet>
      <dgm:spPr/>
    </dgm:pt>
    <dgm:pt modelId="{97287925-2A82-46C1-BA93-AC7A1DB64406}" type="pres">
      <dgm:prSet presAssocID="{767A7501-9E9B-4620-94EF-46993521769C}" presName="spaceBetweenRectangles" presStyleCnt="0"/>
      <dgm:spPr/>
    </dgm:pt>
    <dgm:pt modelId="{0BA52048-8562-4BA5-9463-228EA84909AA}" type="pres">
      <dgm:prSet presAssocID="{F2764C9E-75B1-4575-948A-1074FE396675}" presName="parentLin" presStyleCnt="0"/>
      <dgm:spPr/>
    </dgm:pt>
    <dgm:pt modelId="{F70A9B92-83C7-478E-A044-AD8541A5CC5F}" type="pres">
      <dgm:prSet presAssocID="{F2764C9E-75B1-4575-948A-1074FE396675}" presName="parentLeftMargin" presStyleLbl="node1" presStyleIdx="0" presStyleCnt="3"/>
      <dgm:spPr/>
    </dgm:pt>
    <dgm:pt modelId="{A8F48FF7-F3CF-4983-865F-B6E22BB63603}" type="pres">
      <dgm:prSet presAssocID="{F2764C9E-75B1-4575-948A-1074FE3966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E72454-1B2D-4319-9A12-DD82749262C0}" type="pres">
      <dgm:prSet presAssocID="{F2764C9E-75B1-4575-948A-1074FE396675}" presName="negativeSpace" presStyleCnt="0"/>
      <dgm:spPr/>
    </dgm:pt>
    <dgm:pt modelId="{C586F8C9-E1A8-410B-85E1-575B3D5E13D7}" type="pres">
      <dgm:prSet presAssocID="{F2764C9E-75B1-4575-948A-1074FE396675}" presName="childText" presStyleLbl="conFgAcc1" presStyleIdx="1" presStyleCnt="3">
        <dgm:presLayoutVars>
          <dgm:bulletEnabled val="1"/>
        </dgm:presLayoutVars>
      </dgm:prSet>
      <dgm:spPr/>
    </dgm:pt>
    <dgm:pt modelId="{77F61CE6-F189-4707-B7EF-501DA1CD58A3}" type="pres">
      <dgm:prSet presAssocID="{A26B86A4-6DEB-4F63-ADC6-38EE81EB27FC}" presName="spaceBetweenRectangles" presStyleCnt="0"/>
      <dgm:spPr/>
    </dgm:pt>
    <dgm:pt modelId="{E6C73061-5BD9-4F5C-A8E3-FF3E6E8D908C}" type="pres">
      <dgm:prSet presAssocID="{DD7D2A4E-488E-41F0-96D0-F052634E0D94}" presName="parentLin" presStyleCnt="0"/>
      <dgm:spPr/>
    </dgm:pt>
    <dgm:pt modelId="{51C0CC22-F053-4FDA-ABF3-B5B5BE2CC9C7}" type="pres">
      <dgm:prSet presAssocID="{DD7D2A4E-488E-41F0-96D0-F052634E0D94}" presName="parentLeftMargin" presStyleLbl="node1" presStyleIdx="1" presStyleCnt="3"/>
      <dgm:spPr/>
    </dgm:pt>
    <dgm:pt modelId="{DC7C49F1-D81B-4BAB-9977-CC22D08BA36B}" type="pres">
      <dgm:prSet presAssocID="{DD7D2A4E-488E-41F0-96D0-F052634E0D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ED3598-2CFE-4A54-80A2-8C64FCFE3090}" type="pres">
      <dgm:prSet presAssocID="{DD7D2A4E-488E-41F0-96D0-F052634E0D94}" presName="negativeSpace" presStyleCnt="0"/>
      <dgm:spPr/>
    </dgm:pt>
    <dgm:pt modelId="{7C7B04C3-6440-4D62-9A33-952843296CE0}" type="pres">
      <dgm:prSet presAssocID="{DD7D2A4E-488E-41F0-96D0-F052634E0D9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F7AB0D-7C23-4341-AAD2-AFDB5FE5DCA3}" type="presOf" srcId="{BC65E90A-6BD6-4109-871E-FE7925C65B31}" destId="{C586F8C9-E1A8-410B-85E1-575B3D5E13D7}" srcOrd="0" destOrd="1" presId="urn:microsoft.com/office/officeart/2005/8/layout/list1"/>
    <dgm:cxn modelId="{A005CE15-2455-4BDB-90CC-BC2B674C7459}" type="presOf" srcId="{DD7D2A4E-488E-41F0-96D0-F052634E0D94}" destId="{51C0CC22-F053-4FDA-ABF3-B5B5BE2CC9C7}" srcOrd="0" destOrd="0" presId="urn:microsoft.com/office/officeart/2005/8/layout/list1"/>
    <dgm:cxn modelId="{10959222-807E-4EF1-9CAC-9BA4BD565E87}" srcId="{F2764C9E-75B1-4575-948A-1074FE396675}" destId="{BC65E90A-6BD6-4109-871E-FE7925C65B31}" srcOrd="1" destOrd="0" parTransId="{68BB9A53-77E1-4457-A633-5C680A6AB9CD}" sibTransId="{9DF77F32-39BD-41DF-8611-A4A31384DD96}"/>
    <dgm:cxn modelId="{95119B27-A740-4871-B8D3-26767D55DC87}" type="presOf" srcId="{2F6A3018-29A5-4D99-91DB-16A810887EAA}" destId="{7C7B04C3-6440-4D62-9A33-952843296CE0}" srcOrd="0" destOrd="1" presId="urn:microsoft.com/office/officeart/2005/8/layout/list1"/>
    <dgm:cxn modelId="{126FE62E-6753-400D-9F39-E989FFFE5DF7}" type="presOf" srcId="{6C41438F-9AFF-4823-AD7B-5B3061BBDD83}" destId="{5A6CE2D5-240C-4277-ADD5-12BAABFFD6CE}" srcOrd="0" destOrd="0" presId="urn:microsoft.com/office/officeart/2005/8/layout/list1"/>
    <dgm:cxn modelId="{C12DD133-63BC-4D2E-AAC7-33FBBF12F8F2}" srcId="{6C41438F-9AFF-4823-AD7B-5B3061BBDD83}" destId="{DD7D2A4E-488E-41F0-96D0-F052634E0D94}" srcOrd="2" destOrd="0" parTransId="{2747F13F-2848-4644-B9CE-09DE5147F353}" sibTransId="{4EB690F8-30C2-4F27-AAE1-D8F9D67AE387}"/>
    <dgm:cxn modelId="{88D6B440-168C-403D-83D9-3196AFDF47A6}" srcId="{DD7D2A4E-488E-41F0-96D0-F052634E0D94}" destId="{2F6A3018-29A5-4D99-91DB-16A810887EAA}" srcOrd="1" destOrd="0" parTransId="{751CEEA0-9B5C-432A-9985-313DDB07B3E8}" sibTransId="{09EC4EBC-FCB1-4C56-81E8-A8114C94CCB4}"/>
    <dgm:cxn modelId="{9C668B5D-78F7-4945-9856-9001E1134DD2}" srcId="{6C41438F-9AFF-4823-AD7B-5B3061BBDD83}" destId="{9B9AE00C-389D-4AEC-B147-5E0C30D09918}" srcOrd="0" destOrd="0" parTransId="{4BADF1F2-9D26-402C-BD9B-54C954092790}" sibTransId="{767A7501-9E9B-4620-94EF-46993521769C}"/>
    <dgm:cxn modelId="{C168F25D-75E6-4C86-A0F3-7905D8B2A731}" srcId="{9B9AE00C-389D-4AEC-B147-5E0C30D09918}" destId="{217E50FA-39DB-4407-BA02-C91D72B4A805}" srcOrd="0" destOrd="0" parTransId="{3B0903AF-419E-4BCC-BA57-3978AD4ED5FC}" sibTransId="{5C5B5E0C-7D06-481E-8ACF-FCD8FD0CE1A0}"/>
    <dgm:cxn modelId="{3873845E-2F5D-4093-9AD7-4A2DF4E70339}" srcId="{6C41438F-9AFF-4823-AD7B-5B3061BBDD83}" destId="{F2764C9E-75B1-4575-948A-1074FE396675}" srcOrd="1" destOrd="0" parTransId="{BF637465-6141-43FD-A347-F03A05624D57}" sibTransId="{A26B86A4-6DEB-4F63-ADC6-38EE81EB27FC}"/>
    <dgm:cxn modelId="{45BDCD43-3B25-41EC-B9A5-FED0687ED820}" type="presOf" srcId="{DD7D2A4E-488E-41F0-96D0-F052634E0D94}" destId="{DC7C49F1-D81B-4BAB-9977-CC22D08BA36B}" srcOrd="1" destOrd="0" presId="urn:microsoft.com/office/officeart/2005/8/layout/list1"/>
    <dgm:cxn modelId="{4DC85045-596D-48D0-A63B-083A97B80687}" type="presOf" srcId="{87448B23-1B30-4D1E-AD4B-21E727BD6794}" destId="{7C7B04C3-6440-4D62-9A33-952843296CE0}" srcOrd="0" destOrd="2" presId="urn:microsoft.com/office/officeart/2005/8/layout/list1"/>
    <dgm:cxn modelId="{96B58D48-6672-45F1-9DD8-11490A6F461C}" type="presOf" srcId="{9B9AE00C-389D-4AEC-B147-5E0C30D09918}" destId="{666B7B69-F7BF-41F0-8FEC-B551B5B74010}" srcOrd="1" destOrd="0" presId="urn:microsoft.com/office/officeart/2005/8/layout/list1"/>
    <dgm:cxn modelId="{60EF316B-D4D1-4E72-8B30-1028290E3D7A}" type="presOf" srcId="{F2764C9E-75B1-4575-948A-1074FE396675}" destId="{A8F48FF7-F3CF-4983-865F-B6E22BB63603}" srcOrd="1" destOrd="0" presId="urn:microsoft.com/office/officeart/2005/8/layout/list1"/>
    <dgm:cxn modelId="{30845A6B-9BBE-4504-9E4F-2556BCF90A08}" type="presOf" srcId="{9B9AE00C-389D-4AEC-B147-5E0C30D09918}" destId="{8A96B518-E8F8-40A4-A73D-767D7CD613B7}" srcOrd="0" destOrd="0" presId="urn:microsoft.com/office/officeart/2005/8/layout/list1"/>
    <dgm:cxn modelId="{FE578A6C-5613-4F1F-B685-C7EAF8C1F7BC}" type="presOf" srcId="{E071038A-0978-4027-902C-D0F7020DC60A}" destId="{7C7B04C3-6440-4D62-9A33-952843296CE0}" srcOrd="0" destOrd="0" presId="urn:microsoft.com/office/officeart/2005/8/layout/list1"/>
    <dgm:cxn modelId="{AB6BFB6C-C5D5-4518-B853-041E20BCEAEA}" type="presOf" srcId="{46D90442-CEC8-47AB-9720-0B569BE6CB12}" destId="{C586F8C9-E1A8-410B-85E1-575B3D5E13D7}" srcOrd="0" destOrd="0" presId="urn:microsoft.com/office/officeart/2005/8/layout/list1"/>
    <dgm:cxn modelId="{9EB5117E-F472-493E-9450-DE392A0A0C3A}" srcId="{DD7D2A4E-488E-41F0-96D0-F052634E0D94}" destId="{E071038A-0978-4027-902C-D0F7020DC60A}" srcOrd="0" destOrd="0" parTransId="{335DCAB8-FFF8-465E-8455-B9275997E35C}" sibTransId="{93E270DE-DD7B-40AD-B3AE-DC02E19C634C}"/>
    <dgm:cxn modelId="{0402239B-8CDF-4E2A-A236-01ECCD38FCD8}" type="presOf" srcId="{217E50FA-39DB-4407-BA02-C91D72B4A805}" destId="{DAA4E277-6172-4022-888C-707D90EB0F73}" srcOrd="0" destOrd="0" presId="urn:microsoft.com/office/officeart/2005/8/layout/list1"/>
    <dgm:cxn modelId="{B7DF94A7-24FF-44CA-8610-6F8C5E456853}" type="presOf" srcId="{F2764C9E-75B1-4575-948A-1074FE396675}" destId="{F70A9B92-83C7-478E-A044-AD8541A5CC5F}" srcOrd="0" destOrd="0" presId="urn:microsoft.com/office/officeart/2005/8/layout/list1"/>
    <dgm:cxn modelId="{47334AAA-19C9-49C7-92A8-9A4236F80543}" srcId="{F2764C9E-75B1-4575-948A-1074FE396675}" destId="{46D90442-CEC8-47AB-9720-0B569BE6CB12}" srcOrd="0" destOrd="0" parTransId="{E30DA6C5-D144-4956-BBBD-0D2319129709}" sibTransId="{A2FFA396-11EB-4D49-B8DA-C4EB41EC0662}"/>
    <dgm:cxn modelId="{D3BBCFAA-8B81-436A-99A6-961DEB529E6E}" type="presOf" srcId="{14C25BAD-0FB8-43A0-9992-659F153C6F4B}" destId="{DAA4E277-6172-4022-888C-707D90EB0F73}" srcOrd="0" destOrd="1" presId="urn:microsoft.com/office/officeart/2005/8/layout/list1"/>
    <dgm:cxn modelId="{164A97C6-5468-49A3-B62E-BC39998CB585}" srcId="{DD7D2A4E-488E-41F0-96D0-F052634E0D94}" destId="{87448B23-1B30-4D1E-AD4B-21E727BD6794}" srcOrd="2" destOrd="0" parTransId="{F8A1C16F-B973-4AD8-85BD-69E702E6DCED}" sibTransId="{3B7980C8-D00A-4AAE-A9CF-122B0B87ACB1}"/>
    <dgm:cxn modelId="{88680CE1-C982-4B0F-B6DE-F00DD3DDA5A2}" srcId="{9B9AE00C-389D-4AEC-B147-5E0C30D09918}" destId="{14C25BAD-0FB8-43A0-9992-659F153C6F4B}" srcOrd="1" destOrd="0" parTransId="{C75345FB-8D3D-47D0-A5A2-D44CCE75F9B3}" sibTransId="{E958B8C9-1977-4405-8D69-589A01537841}"/>
    <dgm:cxn modelId="{FF06B30C-2887-4C38-972B-91B5B69349A2}" type="presParOf" srcId="{5A6CE2D5-240C-4277-ADD5-12BAABFFD6CE}" destId="{888486CF-72C4-49C0-A99A-1D8327F7180E}" srcOrd="0" destOrd="0" presId="urn:microsoft.com/office/officeart/2005/8/layout/list1"/>
    <dgm:cxn modelId="{DF794DFA-803B-42F6-A5CB-D1DBEC3CA5C9}" type="presParOf" srcId="{888486CF-72C4-49C0-A99A-1D8327F7180E}" destId="{8A96B518-E8F8-40A4-A73D-767D7CD613B7}" srcOrd="0" destOrd="0" presId="urn:microsoft.com/office/officeart/2005/8/layout/list1"/>
    <dgm:cxn modelId="{84A2C31A-9C90-4424-B2D1-D787A6C8DC18}" type="presParOf" srcId="{888486CF-72C4-49C0-A99A-1D8327F7180E}" destId="{666B7B69-F7BF-41F0-8FEC-B551B5B74010}" srcOrd="1" destOrd="0" presId="urn:microsoft.com/office/officeart/2005/8/layout/list1"/>
    <dgm:cxn modelId="{38838261-A7AB-4646-A8DC-5E3575D5317A}" type="presParOf" srcId="{5A6CE2D5-240C-4277-ADD5-12BAABFFD6CE}" destId="{1D73EE25-0502-46D3-973D-3FFF90E8D89F}" srcOrd="1" destOrd="0" presId="urn:microsoft.com/office/officeart/2005/8/layout/list1"/>
    <dgm:cxn modelId="{DE2AA7F7-BC74-4A87-98F9-5675FCC5C8D2}" type="presParOf" srcId="{5A6CE2D5-240C-4277-ADD5-12BAABFFD6CE}" destId="{DAA4E277-6172-4022-888C-707D90EB0F73}" srcOrd="2" destOrd="0" presId="urn:microsoft.com/office/officeart/2005/8/layout/list1"/>
    <dgm:cxn modelId="{69EBAAD8-2883-4327-9D10-857DD8BE14C7}" type="presParOf" srcId="{5A6CE2D5-240C-4277-ADD5-12BAABFFD6CE}" destId="{97287925-2A82-46C1-BA93-AC7A1DB64406}" srcOrd="3" destOrd="0" presId="urn:microsoft.com/office/officeart/2005/8/layout/list1"/>
    <dgm:cxn modelId="{C609A4B9-E6C2-4644-B48E-0B64327DD015}" type="presParOf" srcId="{5A6CE2D5-240C-4277-ADD5-12BAABFFD6CE}" destId="{0BA52048-8562-4BA5-9463-228EA84909AA}" srcOrd="4" destOrd="0" presId="urn:microsoft.com/office/officeart/2005/8/layout/list1"/>
    <dgm:cxn modelId="{B7978B38-F5D1-4F37-95C6-B26BBF3DB258}" type="presParOf" srcId="{0BA52048-8562-4BA5-9463-228EA84909AA}" destId="{F70A9B92-83C7-478E-A044-AD8541A5CC5F}" srcOrd="0" destOrd="0" presId="urn:microsoft.com/office/officeart/2005/8/layout/list1"/>
    <dgm:cxn modelId="{AE567110-C553-4B43-B250-6380DF9C69FF}" type="presParOf" srcId="{0BA52048-8562-4BA5-9463-228EA84909AA}" destId="{A8F48FF7-F3CF-4983-865F-B6E22BB63603}" srcOrd="1" destOrd="0" presId="urn:microsoft.com/office/officeart/2005/8/layout/list1"/>
    <dgm:cxn modelId="{ABD9C8AE-6BA2-4B15-8172-58F3D4A795E2}" type="presParOf" srcId="{5A6CE2D5-240C-4277-ADD5-12BAABFFD6CE}" destId="{73E72454-1B2D-4319-9A12-DD82749262C0}" srcOrd="5" destOrd="0" presId="urn:microsoft.com/office/officeart/2005/8/layout/list1"/>
    <dgm:cxn modelId="{7FE3AAB8-A9FC-45E3-B747-5771A1F5C16E}" type="presParOf" srcId="{5A6CE2D5-240C-4277-ADD5-12BAABFFD6CE}" destId="{C586F8C9-E1A8-410B-85E1-575B3D5E13D7}" srcOrd="6" destOrd="0" presId="urn:microsoft.com/office/officeart/2005/8/layout/list1"/>
    <dgm:cxn modelId="{C9A8B124-082F-4A51-80BF-F3FCB31EDFB1}" type="presParOf" srcId="{5A6CE2D5-240C-4277-ADD5-12BAABFFD6CE}" destId="{77F61CE6-F189-4707-B7EF-501DA1CD58A3}" srcOrd="7" destOrd="0" presId="urn:microsoft.com/office/officeart/2005/8/layout/list1"/>
    <dgm:cxn modelId="{AE9E455A-DFFD-4FB8-AC96-2CEDE3553ED4}" type="presParOf" srcId="{5A6CE2D5-240C-4277-ADD5-12BAABFFD6CE}" destId="{E6C73061-5BD9-4F5C-A8E3-FF3E6E8D908C}" srcOrd="8" destOrd="0" presId="urn:microsoft.com/office/officeart/2005/8/layout/list1"/>
    <dgm:cxn modelId="{7B6A4AF5-5797-4D77-961B-89F20F822C5B}" type="presParOf" srcId="{E6C73061-5BD9-4F5C-A8E3-FF3E6E8D908C}" destId="{51C0CC22-F053-4FDA-ABF3-B5B5BE2CC9C7}" srcOrd="0" destOrd="0" presId="urn:microsoft.com/office/officeart/2005/8/layout/list1"/>
    <dgm:cxn modelId="{7C2BFF5C-AA40-4EC7-A534-56D7E2A99984}" type="presParOf" srcId="{E6C73061-5BD9-4F5C-A8E3-FF3E6E8D908C}" destId="{DC7C49F1-D81B-4BAB-9977-CC22D08BA36B}" srcOrd="1" destOrd="0" presId="urn:microsoft.com/office/officeart/2005/8/layout/list1"/>
    <dgm:cxn modelId="{CC688C82-E913-4E9C-89EA-D03EA71BDFDC}" type="presParOf" srcId="{5A6CE2D5-240C-4277-ADD5-12BAABFFD6CE}" destId="{B6ED3598-2CFE-4A54-80A2-8C64FCFE3090}" srcOrd="9" destOrd="0" presId="urn:microsoft.com/office/officeart/2005/8/layout/list1"/>
    <dgm:cxn modelId="{C520D1EE-A00C-453B-846A-C979BE9C221D}" type="presParOf" srcId="{5A6CE2D5-240C-4277-ADD5-12BAABFFD6CE}" destId="{7C7B04C3-6440-4D62-9A33-952843296C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901FF3-715E-40FE-A541-068B6F8168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E05D3-DEA3-483E-9D0D-B1884DB13E5A}">
      <dgm:prSet/>
      <dgm:spPr/>
      <dgm:t>
        <a:bodyPr/>
        <a:lstStyle/>
        <a:p>
          <a:r>
            <a:rPr lang="en-US" b="1"/>
            <a:t>Key Areas Tested:</a:t>
          </a:r>
          <a:endParaRPr lang="en-US"/>
        </a:p>
      </dgm:t>
    </dgm:pt>
    <dgm:pt modelId="{D64C7B96-0539-47C4-BACB-CF60C07B52E0}" type="parTrans" cxnId="{99FC4E04-225C-476C-8845-4EADA24F682C}">
      <dgm:prSet/>
      <dgm:spPr/>
      <dgm:t>
        <a:bodyPr/>
        <a:lstStyle/>
        <a:p>
          <a:endParaRPr lang="en-US"/>
        </a:p>
      </dgm:t>
    </dgm:pt>
    <dgm:pt modelId="{32AA1347-0786-43FE-8A28-A8C17795C050}" type="sibTrans" cxnId="{99FC4E04-225C-476C-8845-4EADA24F682C}">
      <dgm:prSet/>
      <dgm:spPr/>
      <dgm:t>
        <a:bodyPr/>
        <a:lstStyle/>
        <a:p>
          <a:endParaRPr lang="en-US"/>
        </a:p>
      </dgm:t>
    </dgm:pt>
    <dgm:pt modelId="{A688FC37-80AA-44C1-AAB3-EA2E43374AEF}">
      <dgm:prSet/>
      <dgm:spPr/>
      <dgm:t>
        <a:bodyPr/>
        <a:lstStyle/>
        <a:p>
          <a:r>
            <a:rPr lang="en-US" b="1"/>
            <a:t>Authentication:</a:t>
          </a:r>
          <a:r>
            <a:rPr lang="en-US"/>
            <a:t> Login/logout functionality.</a:t>
          </a:r>
        </a:p>
      </dgm:t>
    </dgm:pt>
    <dgm:pt modelId="{7A4168F2-8DB2-45E0-8B62-65FA1D6BBC71}" type="parTrans" cxnId="{12D8EE3D-D699-472E-9F31-01C00DA2DA1C}">
      <dgm:prSet/>
      <dgm:spPr/>
      <dgm:t>
        <a:bodyPr/>
        <a:lstStyle/>
        <a:p>
          <a:endParaRPr lang="en-US"/>
        </a:p>
      </dgm:t>
    </dgm:pt>
    <dgm:pt modelId="{1CBF7410-0FD5-4EAE-A571-7B8FCAC5F444}" type="sibTrans" cxnId="{12D8EE3D-D699-472E-9F31-01C00DA2DA1C}">
      <dgm:prSet/>
      <dgm:spPr/>
      <dgm:t>
        <a:bodyPr/>
        <a:lstStyle/>
        <a:p>
          <a:endParaRPr lang="en-US"/>
        </a:p>
      </dgm:t>
    </dgm:pt>
    <dgm:pt modelId="{1A2EA0F3-D99F-4F96-B740-0ADDA95152DD}">
      <dgm:prSet/>
      <dgm:spPr/>
      <dgm:t>
        <a:bodyPr/>
        <a:lstStyle/>
        <a:p>
          <a:r>
            <a:rPr lang="en-US" b="1"/>
            <a:t>Cart and Checkout:</a:t>
          </a:r>
          <a:r>
            <a:rPr lang="en-US"/>
            <a:t> Add/remove items, payment, and order management.</a:t>
          </a:r>
        </a:p>
      </dgm:t>
    </dgm:pt>
    <dgm:pt modelId="{D741A00E-1401-4EEB-8C56-E11E9D8D9FEF}" type="parTrans" cxnId="{EF40F07E-ADEA-4AE0-8083-97D90BD807D3}">
      <dgm:prSet/>
      <dgm:spPr/>
      <dgm:t>
        <a:bodyPr/>
        <a:lstStyle/>
        <a:p>
          <a:endParaRPr lang="en-US"/>
        </a:p>
      </dgm:t>
    </dgm:pt>
    <dgm:pt modelId="{5A5814C2-E23A-4D7E-A580-CB3254B63B38}" type="sibTrans" cxnId="{EF40F07E-ADEA-4AE0-8083-97D90BD807D3}">
      <dgm:prSet/>
      <dgm:spPr/>
      <dgm:t>
        <a:bodyPr/>
        <a:lstStyle/>
        <a:p>
          <a:endParaRPr lang="en-US"/>
        </a:p>
      </dgm:t>
    </dgm:pt>
    <dgm:pt modelId="{A8B46508-62B3-4D72-AAD6-620BAC477C27}">
      <dgm:prSet/>
      <dgm:spPr/>
      <dgm:t>
        <a:bodyPr/>
        <a:lstStyle/>
        <a:p>
          <a:r>
            <a:rPr lang="en-US" b="1"/>
            <a:t>Order Management:</a:t>
          </a:r>
          <a:r>
            <a:rPr lang="en-US"/>
            <a:t> Track orders and update statuses.</a:t>
          </a:r>
        </a:p>
      </dgm:t>
    </dgm:pt>
    <dgm:pt modelId="{893B332F-2669-4804-916F-A80788351BF1}" type="parTrans" cxnId="{8786144E-FF45-420F-B6EE-C022663EA844}">
      <dgm:prSet/>
      <dgm:spPr/>
      <dgm:t>
        <a:bodyPr/>
        <a:lstStyle/>
        <a:p>
          <a:endParaRPr lang="en-US"/>
        </a:p>
      </dgm:t>
    </dgm:pt>
    <dgm:pt modelId="{FCB36943-26BA-44CB-ACFF-2F5AABB3C8C8}" type="sibTrans" cxnId="{8786144E-FF45-420F-B6EE-C022663EA844}">
      <dgm:prSet/>
      <dgm:spPr/>
      <dgm:t>
        <a:bodyPr/>
        <a:lstStyle/>
        <a:p>
          <a:endParaRPr lang="en-US"/>
        </a:p>
      </dgm:t>
    </dgm:pt>
    <dgm:pt modelId="{B2B692F7-C4A9-48B0-ADCD-5A12E2710B92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0E44EBA7-27E4-4EDB-BE36-90715DE33C1E}" type="parTrans" cxnId="{FF815CD6-392A-4C47-A3D3-076D03710ADA}">
      <dgm:prSet/>
      <dgm:spPr/>
      <dgm:t>
        <a:bodyPr/>
        <a:lstStyle/>
        <a:p>
          <a:endParaRPr lang="en-US"/>
        </a:p>
      </dgm:t>
    </dgm:pt>
    <dgm:pt modelId="{D12952C7-5642-4E22-A312-1D1C3FE7A004}" type="sibTrans" cxnId="{FF815CD6-392A-4C47-A3D3-076D03710ADA}">
      <dgm:prSet/>
      <dgm:spPr/>
      <dgm:t>
        <a:bodyPr/>
        <a:lstStyle/>
        <a:p>
          <a:endParaRPr lang="en-US"/>
        </a:p>
      </dgm:t>
    </dgm:pt>
    <dgm:pt modelId="{065C719E-8C80-4672-9EE9-B80C6185CEEE}">
      <dgm:prSet/>
      <dgm:spPr/>
      <dgm:t>
        <a:bodyPr/>
        <a:lstStyle/>
        <a:p>
          <a:r>
            <a:rPr lang="en-US"/>
            <a:t>Selenium WebDriver for automation.</a:t>
          </a:r>
        </a:p>
      </dgm:t>
    </dgm:pt>
    <dgm:pt modelId="{ABEBEF8E-C589-46C0-8AF9-B757E01C6E66}" type="parTrans" cxnId="{8C38B37B-EB3A-45A1-9E95-9CB9F98544F0}">
      <dgm:prSet/>
      <dgm:spPr/>
      <dgm:t>
        <a:bodyPr/>
        <a:lstStyle/>
        <a:p>
          <a:endParaRPr lang="en-US"/>
        </a:p>
      </dgm:t>
    </dgm:pt>
    <dgm:pt modelId="{285C9252-5BDE-4681-9EDD-F017BFE3D214}" type="sibTrans" cxnId="{8C38B37B-EB3A-45A1-9E95-9CB9F98544F0}">
      <dgm:prSet/>
      <dgm:spPr/>
      <dgm:t>
        <a:bodyPr/>
        <a:lstStyle/>
        <a:p>
          <a:endParaRPr lang="en-US"/>
        </a:p>
      </dgm:t>
    </dgm:pt>
    <dgm:pt modelId="{8E77970D-D50A-4601-BEAB-2A3447D3F4D8}">
      <dgm:prSet/>
      <dgm:spPr/>
      <dgm:t>
        <a:bodyPr/>
        <a:lstStyle/>
        <a:p>
          <a:r>
            <a:rPr lang="en-US"/>
            <a:t>TestNG for executing tests and generating reports.</a:t>
          </a:r>
        </a:p>
      </dgm:t>
    </dgm:pt>
    <dgm:pt modelId="{E3B3FBA8-3631-4C24-A572-3D55374D1134}" type="parTrans" cxnId="{D6051C72-37EF-4277-BB87-587861CC2603}">
      <dgm:prSet/>
      <dgm:spPr/>
      <dgm:t>
        <a:bodyPr/>
        <a:lstStyle/>
        <a:p>
          <a:endParaRPr lang="en-US"/>
        </a:p>
      </dgm:t>
    </dgm:pt>
    <dgm:pt modelId="{0715326E-FA92-433E-9B91-FC138A514964}" type="sibTrans" cxnId="{D6051C72-37EF-4277-BB87-587861CC2603}">
      <dgm:prSet/>
      <dgm:spPr/>
      <dgm:t>
        <a:bodyPr/>
        <a:lstStyle/>
        <a:p>
          <a:endParaRPr lang="en-US"/>
        </a:p>
      </dgm:t>
    </dgm:pt>
    <dgm:pt modelId="{92E41064-3274-4A82-A8A3-3CEACAC527AF}">
      <dgm:prSet/>
      <dgm:spPr/>
      <dgm:t>
        <a:bodyPr/>
        <a:lstStyle/>
        <a:p>
          <a:r>
            <a:rPr lang="en-US" b="1"/>
            <a:t>Test Execution:</a:t>
          </a:r>
          <a:endParaRPr lang="en-US"/>
        </a:p>
      </dgm:t>
    </dgm:pt>
    <dgm:pt modelId="{FABA09F7-5748-402F-894E-70EF49DED004}" type="parTrans" cxnId="{0D08144A-E607-4E23-91C4-9C6DB1F03BE6}">
      <dgm:prSet/>
      <dgm:spPr/>
      <dgm:t>
        <a:bodyPr/>
        <a:lstStyle/>
        <a:p>
          <a:endParaRPr lang="en-US"/>
        </a:p>
      </dgm:t>
    </dgm:pt>
    <dgm:pt modelId="{1AEBBA82-72B9-4A96-9847-4721225A2544}" type="sibTrans" cxnId="{0D08144A-E607-4E23-91C4-9C6DB1F03BE6}">
      <dgm:prSet/>
      <dgm:spPr/>
      <dgm:t>
        <a:bodyPr/>
        <a:lstStyle/>
        <a:p>
          <a:endParaRPr lang="en-US"/>
        </a:p>
      </dgm:t>
    </dgm:pt>
    <dgm:pt modelId="{FC270FB5-7A40-43C8-A1BB-C4F849707469}">
      <dgm:prSet/>
      <dgm:spPr/>
      <dgm:t>
        <a:bodyPr/>
        <a:lstStyle/>
        <a:p>
          <a:r>
            <a:rPr lang="en-US"/>
            <a:t>All functional tests executed on different browsers and devices.</a:t>
          </a:r>
        </a:p>
      </dgm:t>
    </dgm:pt>
    <dgm:pt modelId="{FF2C2E6A-A05C-471F-B062-21C96345E90C}" type="parTrans" cxnId="{F1019966-AF40-4B7C-A1C8-AA8CE3C35FB1}">
      <dgm:prSet/>
      <dgm:spPr/>
      <dgm:t>
        <a:bodyPr/>
        <a:lstStyle/>
        <a:p>
          <a:endParaRPr lang="en-US"/>
        </a:p>
      </dgm:t>
    </dgm:pt>
    <dgm:pt modelId="{E19956A3-F335-432F-9DBF-14624875DE0B}" type="sibTrans" cxnId="{F1019966-AF40-4B7C-A1C8-AA8CE3C35FB1}">
      <dgm:prSet/>
      <dgm:spPr/>
      <dgm:t>
        <a:bodyPr/>
        <a:lstStyle/>
        <a:p>
          <a:endParaRPr lang="en-US"/>
        </a:p>
      </dgm:t>
    </dgm:pt>
    <dgm:pt modelId="{8E2F8FB3-BA6C-4481-9F3E-DC5DDABD43AD}" type="pres">
      <dgm:prSet presAssocID="{C8901FF3-715E-40FE-A541-068B6F8168C3}" presName="linear" presStyleCnt="0">
        <dgm:presLayoutVars>
          <dgm:dir/>
          <dgm:animLvl val="lvl"/>
          <dgm:resizeHandles val="exact"/>
        </dgm:presLayoutVars>
      </dgm:prSet>
      <dgm:spPr/>
    </dgm:pt>
    <dgm:pt modelId="{BE9D1B06-6065-48CA-9A58-95068886EBCF}" type="pres">
      <dgm:prSet presAssocID="{431E05D3-DEA3-483E-9D0D-B1884DB13E5A}" presName="parentLin" presStyleCnt="0"/>
      <dgm:spPr/>
    </dgm:pt>
    <dgm:pt modelId="{13F7F917-646A-4EAD-8F3D-25360F19DE03}" type="pres">
      <dgm:prSet presAssocID="{431E05D3-DEA3-483E-9D0D-B1884DB13E5A}" presName="parentLeftMargin" presStyleLbl="node1" presStyleIdx="0" presStyleCnt="3"/>
      <dgm:spPr/>
    </dgm:pt>
    <dgm:pt modelId="{A06A4C2C-4483-46D1-A8C4-41B7B5EFC861}" type="pres">
      <dgm:prSet presAssocID="{431E05D3-DEA3-483E-9D0D-B1884DB13E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6E833-0BB1-4E26-95C7-1C05A03710CD}" type="pres">
      <dgm:prSet presAssocID="{431E05D3-DEA3-483E-9D0D-B1884DB13E5A}" presName="negativeSpace" presStyleCnt="0"/>
      <dgm:spPr/>
    </dgm:pt>
    <dgm:pt modelId="{693BDC72-05A2-4A6E-AD54-2D5B8AA6915D}" type="pres">
      <dgm:prSet presAssocID="{431E05D3-DEA3-483E-9D0D-B1884DB13E5A}" presName="childText" presStyleLbl="conFgAcc1" presStyleIdx="0" presStyleCnt="3">
        <dgm:presLayoutVars>
          <dgm:bulletEnabled val="1"/>
        </dgm:presLayoutVars>
      </dgm:prSet>
      <dgm:spPr/>
    </dgm:pt>
    <dgm:pt modelId="{2FDF0541-905A-474F-ADA3-29FF1D920099}" type="pres">
      <dgm:prSet presAssocID="{32AA1347-0786-43FE-8A28-A8C17795C050}" presName="spaceBetweenRectangles" presStyleCnt="0"/>
      <dgm:spPr/>
    </dgm:pt>
    <dgm:pt modelId="{2F7F0781-E8F5-44E4-8D55-7A36F5556490}" type="pres">
      <dgm:prSet presAssocID="{B2B692F7-C4A9-48B0-ADCD-5A12E2710B92}" presName="parentLin" presStyleCnt="0"/>
      <dgm:spPr/>
    </dgm:pt>
    <dgm:pt modelId="{4A4E8F44-9D28-4288-8CEB-54656DFCD012}" type="pres">
      <dgm:prSet presAssocID="{B2B692F7-C4A9-48B0-ADCD-5A12E2710B92}" presName="parentLeftMargin" presStyleLbl="node1" presStyleIdx="0" presStyleCnt="3"/>
      <dgm:spPr/>
    </dgm:pt>
    <dgm:pt modelId="{EA243A81-3C2E-43A4-9E58-C6B7FF291C2B}" type="pres">
      <dgm:prSet presAssocID="{B2B692F7-C4A9-48B0-ADCD-5A12E2710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AFB386-9A7B-4537-A5DB-1E69D6D5DF69}" type="pres">
      <dgm:prSet presAssocID="{B2B692F7-C4A9-48B0-ADCD-5A12E2710B92}" presName="negativeSpace" presStyleCnt="0"/>
      <dgm:spPr/>
    </dgm:pt>
    <dgm:pt modelId="{C7397A92-6C6B-415A-9571-1C473CF0FC86}" type="pres">
      <dgm:prSet presAssocID="{B2B692F7-C4A9-48B0-ADCD-5A12E2710B92}" presName="childText" presStyleLbl="conFgAcc1" presStyleIdx="1" presStyleCnt="3">
        <dgm:presLayoutVars>
          <dgm:bulletEnabled val="1"/>
        </dgm:presLayoutVars>
      </dgm:prSet>
      <dgm:spPr/>
    </dgm:pt>
    <dgm:pt modelId="{30A6A8FA-3EEA-4D33-84E3-862B1D0D3BA1}" type="pres">
      <dgm:prSet presAssocID="{D12952C7-5642-4E22-A312-1D1C3FE7A004}" presName="spaceBetweenRectangles" presStyleCnt="0"/>
      <dgm:spPr/>
    </dgm:pt>
    <dgm:pt modelId="{06DF22FD-7C9D-44A5-BF91-C0139DC2EBBC}" type="pres">
      <dgm:prSet presAssocID="{92E41064-3274-4A82-A8A3-3CEACAC527AF}" presName="parentLin" presStyleCnt="0"/>
      <dgm:spPr/>
    </dgm:pt>
    <dgm:pt modelId="{1C4578A8-CFBA-4E36-BD25-D738631B334C}" type="pres">
      <dgm:prSet presAssocID="{92E41064-3274-4A82-A8A3-3CEACAC527AF}" presName="parentLeftMargin" presStyleLbl="node1" presStyleIdx="1" presStyleCnt="3"/>
      <dgm:spPr/>
    </dgm:pt>
    <dgm:pt modelId="{AD244A74-1C93-444A-AEAC-8E52C37C3A6D}" type="pres">
      <dgm:prSet presAssocID="{92E41064-3274-4A82-A8A3-3CEACAC527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E97337-4690-4AF3-9635-98B05BDA129E}" type="pres">
      <dgm:prSet presAssocID="{92E41064-3274-4A82-A8A3-3CEACAC527AF}" presName="negativeSpace" presStyleCnt="0"/>
      <dgm:spPr/>
    </dgm:pt>
    <dgm:pt modelId="{E79CC736-9BFF-43F2-8C03-0E99D0393759}" type="pres">
      <dgm:prSet presAssocID="{92E41064-3274-4A82-A8A3-3CEACAC527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FC4E04-225C-476C-8845-4EADA24F682C}" srcId="{C8901FF3-715E-40FE-A541-068B6F8168C3}" destId="{431E05D3-DEA3-483E-9D0D-B1884DB13E5A}" srcOrd="0" destOrd="0" parTransId="{D64C7B96-0539-47C4-BACB-CF60C07B52E0}" sibTransId="{32AA1347-0786-43FE-8A28-A8C17795C050}"/>
    <dgm:cxn modelId="{E597F419-728D-4454-BCD3-E25F5EFFD7C8}" type="presOf" srcId="{A688FC37-80AA-44C1-AAB3-EA2E43374AEF}" destId="{693BDC72-05A2-4A6E-AD54-2D5B8AA6915D}" srcOrd="0" destOrd="0" presId="urn:microsoft.com/office/officeart/2005/8/layout/list1"/>
    <dgm:cxn modelId="{DE6D2B2F-AB02-426B-A8B3-74DAA630112B}" type="presOf" srcId="{B2B692F7-C4A9-48B0-ADCD-5A12E2710B92}" destId="{EA243A81-3C2E-43A4-9E58-C6B7FF291C2B}" srcOrd="1" destOrd="0" presId="urn:microsoft.com/office/officeart/2005/8/layout/list1"/>
    <dgm:cxn modelId="{CF35ED32-A422-48D1-895C-088E03A7A01B}" type="presOf" srcId="{C8901FF3-715E-40FE-A541-068B6F8168C3}" destId="{8E2F8FB3-BA6C-4481-9F3E-DC5DDABD43AD}" srcOrd="0" destOrd="0" presId="urn:microsoft.com/office/officeart/2005/8/layout/list1"/>
    <dgm:cxn modelId="{12D8EE3D-D699-472E-9F31-01C00DA2DA1C}" srcId="{431E05D3-DEA3-483E-9D0D-B1884DB13E5A}" destId="{A688FC37-80AA-44C1-AAB3-EA2E43374AEF}" srcOrd="0" destOrd="0" parTransId="{7A4168F2-8DB2-45E0-8B62-65FA1D6BBC71}" sibTransId="{1CBF7410-0FD5-4EAE-A571-7B8FCAC5F444}"/>
    <dgm:cxn modelId="{65470B41-9676-4D8A-881F-03CDEFEDDDFE}" type="presOf" srcId="{92E41064-3274-4A82-A8A3-3CEACAC527AF}" destId="{1C4578A8-CFBA-4E36-BD25-D738631B334C}" srcOrd="0" destOrd="0" presId="urn:microsoft.com/office/officeart/2005/8/layout/list1"/>
    <dgm:cxn modelId="{F1019966-AF40-4B7C-A1C8-AA8CE3C35FB1}" srcId="{92E41064-3274-4A82-A8A3-3CEACAC527AF}" destId="{FC270FB5-7A40-43C8-A1BB-C4F849707469}" srcOrd="0" destOrd="0" parTransId="{FF2C2E6A-A05C-471F-B062-21C96345E90C}" sibTransId="{E19956A3-F335-432F-9DBF-14624875DE0B}"/>
    <dgm:cxn modelId="{0D08144A-E607-4E23-91C4-9C6DB1F03BE6}" srcId="{C8901FF3-715E-40FE-A541-068B6F8168C3}" destId="{92E41064-3274-4A82-A8A3-3CEACAC527AF}" srcOrd="2" destOrd="0" parTransId="{FABA09F7-5748-402F-894E-70EF49DED004}" sibTransId="{1AEBBA82-72B9-4A96-9847-4721225A2544}"/>
    <dgm:cxn modelId="{8786144E-FF45-420F-B6EE-C022663EA844}" srcId="{431E05D3-DEA3-483E-9D0D-B1884DB13E5A}" destId="{A8B46508-62B3-4D72-AAD6-620BAC477C27}" srcOrd="2" destOrd="0" parTransId="{893B332F-2669-4804-916F-A80788351BF1}" sibTransId="{FCB36943-26BA-44CB-ACFF-2F5AABB3C8C8}"/>
    <dgm:cxn modelId="{D6051C72-37EF-4277-BB87-587861CC2603}" srcId="{B2B692F7-C4A9-48B0-ADCD-5A12E2710B92}" destId="{8E77970D-D50A-4601-BEAB-2A3447D3F4D8}" srcOrd="1" destOrd="0" parTransId="{E3B3FBA8-3631-4C24-A572-3D55374D1134}" sibTransId="{0715326E-FA92-433E-9B91-FC138A514964}"/>
    <dgm:cxn modelId="{A195CD74-5990-4570-BA08-350B92B2E080}" type="presOf" srcId="{431E05D3-DEA3-483E-9D0D-B1884DB13E5A}" destId="{13F7F917-646A-4EAD-8F3D-25360F19DE03}" srcOrd="0" destOrd="0" presId="urn:microsoft.com/office/officeart/2005/8/layout/list1"/>
    <dgm:cxn modelId="{90BF0257-A08E-4EEF-8536-E6FB53B93DB5}" type="presOf" srcId="{431E05D3-DEA3-483E-9D0D-B1884DB13E5A}" destId="{A06A4C2C-4483-46D1-A8C4-41B7B5EFC861}" srcOrd="1" destOrd="0" presId="urn:microsoft.com/office/officeart/2005/8/layout/list1"/>
    <dgm:cxn modelId="{F7BC1257-CE1D-4541-A2E2-9787F9A04B49}" type="presOf" srcId="{1A2EA0F3-D99F-4F96-B740-0ADDA95152DD}" destId="{693BDC72-05A2-4A6E-AD54-2D5B8AA6915D}" srcOrd="0" destOrd="1" presId="urn:microsoft.com/office/officeart/2005/8/layout/list1"/>
    <dgm:cxn modelId="{8C38B37B-EB3A-45A1-9E95-9CB9F98544F0}" srcId="{B2B692F7-C4A9-48B0-ADCD-5A12E2710B92}" destId="{065C719E-8C80-4672-9EE9-B80C6185CEEE}" srcOrd="0" destOrd="0" parTransId="{ABEBEF8E-C589-46C0-8AF9-B757E01C6E66}" sibTransId="{285C9252-5BDE-4681-9EDD-F017BFE3D214}"/>
    <dgm:cxn modelId="{EF40F07E-ADEA-4AE0-8083-97D90BD807D3}" srcId="{431E05D3-DEA3-483E-9D0D-B1884DB13E5A}" destId="{1A2EA0F3-D99F-4F96-B740-0ADDA95152DD}" srcOrd="1" destOrd="0" parTransId="{D741A00E-1401-4EEB-8C56-E11E9D8D9FEF}" sibTransId="{5A5814C2-E23A-4D7E-A580-CB3254B63B38}"/>
    <dgm:cxn modelId="{45522E7F-C024-4AEF-84F6-B76D39554AE0}" type="presOf" srcId="{FC270FB5-7A40-43C8-A1BB-C4F849707469}" destId="{E79CC736-9BFF-43F2-8C03-0E99D0393759}" srcOrd="0" destOrd="0" presId="urn:microsoft.com/office/officeart/2005/8/layout/list1"/>
    <dgm:cxn modelId="{3581138F-B35E-4ACC-8F15-ECD12C68A52E}" type="presOf" srcId="{92E41064-3274-4A82-A8A3-3CEACAC527AF}" destId="{AD244A74-1C93-444A-AEAC-8E52C37C3A6D}" srcOrd="1" destOrd="0" presId="urn:microsoft.com/office/officeart/2005/8/layout/list1"/>
    <dgm:cxn modelId="{66902CA1-950E-4E1A-8420-6E9AD6DDD006}" type="presOf" srcId="{065C719E-8C80-4672-9EE9-B80C6185CEEE}" destId="{C7397A92-6C6B-415A-9571-1C473CF0FC86}" srcOrd="0" destOrd="0" presId="urn:microsoft.com/office/officeart/2005/8/layout/list1"/>
    <dgm:cxn modelId="{3E15D4A5-C2FC-493F-A93F-EE8791532AE3}" type="presOf" srcId="{A8B46508-62B3-4D72-AAD6-620BAC477C27}" destId="{693BDC72-05A2-4A6E-AD54-2D5B8AA6915D}" srcOrd="0" destOrd="2" presId="urn:microsoft.com/office/officeart/2005/8/layout/list1"/>
    <dgm:cxn modelId="{39E9D6AF-871B-46AE-8A39-679D0FF33F50}" type="presOf" srcId="{8E77970D-D50A-4601-BEAB-2A3447D3F4D8}" destId="{C7397A92-6C6B-415A-9571-1C473CF0FC86}" srcOrd="0" destOrd="1" presId="urn:microsoft.com/office/officeart/2005/8/layout/list1"/>
    <dgm:cxn modelId="{FF815CD6-392A-4C47-A3D3-076D03710ADA}" srcId="{C8901FF3-715E-40FE-A541-068B6F8168C3}" destId="{B2B692F7-C4A9-48B0-ADCD-5A12E2710B92}" srcOrd="1" destOrd="0" parTransId="{0E44EBA7-27E4-4EDB-BE36-90715DE33C1E}" sibTransId="{D12952C7-5642-4E22-A312-1D1C3FE7A004}"/>
    <dgm:cxn modelId="{7FB5BFE9-6C93-43E2-92D3-0527F1A82F4F}" type="presOf" srcId="{B2B692F7-C4A9-48B0-ADCD-5A12E2710B92}" destId="{4A4E8F44-9D28-4288-8CEB-54656DFCD012}" srcOrd="0" destOrd="0" presId="urn:microsoft.com/office/officeart/2005/8/layout/list1"/>
    <dgm:cxn modelId="{E5676B1E-5E95-41A9-8AF4-4DB21B9D83D5}" type="presParOf" srcId="{8E2F8FB3-BA6C-4481-9F3E-DC5DDABD43AD}" destId="{BE9D1B06-6065-48CA-9A58-95068886EBCF}" srcOrd="0" destOrd="0" presId="urn:microsoft.com/office/officeart/2005/8/layout/list1"/>
    <dgm:cxn modelId="{A7180BE2-7A81-43FB-A7A5-62322D549F63}" type="presParOf" srcId="{BE9D1B06-6065-48CA-9A58-95068886EBCF}" destId="{13F7F917-646A-4EAD-8F3D-25360F19DE03}" srcOrd="0" destOrd="0" presId="urn:microsoft.com/office/officeart/2005/8/layout/list1"/>
    <dgm:cxn modelId="{32410B96-9100-4CEF-B368-6A5C036A1018}" type="presParOf" srcId="{BE9D1B06-6065-48CA-9A58-95068886EBCF}" destId="{A06A4C2C-4483-46D1-A8C4-41B7B5EFC861}" srcOrd="1" destOrd="0" presId="urn:microsoft.com/office/officeart/2005/8/layout/list1"/>
    <dgm:cxn modelId="{C3B734E4-B07F-49C3-BC5F-B00701907F47}" type="presParOf" srcId="{8E2F8FB3-BA6C-4481-9F3E-DC5DDABD43AD}" destId="{BAA6E833-0BB1-4E26-95C7-1C05A03710CD}" srcOrd="1" destOrd="0" presId="urn:microsoft.com/office/officeart/2005/8/layout/list1"/>
    <dgm:cxn modelId="{D8D8C86B-AE68-4079-B57F-5363248A8DEA}" type="presParOf" srcId="{8E2F8FB3-BA6C-4481-9F3E-DC5DDABD43AD}" destId="{693BDC72-05A2-4A6E-AD54-2D5B8AA6915D}" srcOrd="2" destOrd="0" presId="urn:microsoft.com/office/officeart/2005/8/layout/list1"/>
    <dgm:cxn modelId="{F3093F0A-5A0B-4018-8D80-F403780331B4}" type="presParOf" srcId="{8E2F8FB3-BA6C-4481-9F3E-DC5DDABD43AD}" destId="{2FDF0541-905A-474F-ADA3-29FF1D920099}" srcOrd="3" destOrd="0" presId="urn:microsoft.com/office/officeart/2005/8/layout/list1"/>
    <dgm:cxn modelId="{244FA846-E1C1-410D-8669-D9DAA4060EE4}" type="presParOf" srcId="{8E2F8FB3-BA6C-4481-9F3E-DC5DDABD43AD}" destId="{2F7F0781-E8F5-44E4-8D55-7A36F5556490}" srcOrd="4" destOrd="0" presId="urn:microsoft.com/office/officeart/2005/8/layout/list1"/>
    <dgm:cxn modelId="{ED873788-EF60-4D1B-AE84-64F9BEA053F2}" type="presParOf" srcId="{2F7F0781-E8F5-44E4-8D55-7A36F5556490}" destId="{4A4E8F44-9D28-4288-8CEB-54656DFCD012}" srcOrd="0" destOrd="0" presId="urn:microsoft.com/office/officeart/2005/8/layout/list1"/>
    <dgm:cxn modelId="{B5686217-8D29-45C5-8E79-D2E616452DC5}" type="presParOf" srcId="{2F7F0781-E8F5-44E4-8D55-7A36F5556490}" destId="{EA243A81-3C2E-43A4-9E58-C6B7FF291C2B}" srcOrd="1" destOrd="0" presId="urn:microsoft.com/office/officeart/2005/8/layout/list1"/>
    <dgm:cxn modelId="{15E6E888-0427-4683-88B1-8B13F4AEAA18}" type="presParOf" srcId="{8E2F8FB3-BA6C-4481-9F3E-DC5DDABD43AD}" destId="{63AFB386-9A7B-4537-A5DB-1E69D6D5DF69}" srcOrd="5" destOrd="0" presId="urn:microsoft.com/office/officeart/2005/8/layout/list1"/>
    <dgm:cxn modelId="{989536F9-F64D-4837-9623-8CD4F042AC38}" type="presParOf" srcId="{8E2F8FB3-BA6C-4481-9F3E-DC5DDABD43AD}" destId="{C7397A92-6C6B-415A-9571-1C473CF0FC86}" srcOrd="6" destOrd="0" presId="urn:microsoft.com/office/officeart/2005/8/layout/list1"/>
    <dgm:cxn modelId="{A8FD28DB-9DA0-45D0-8538-01C6B9A5FC73}" type="presParOf" srcId="{8E2F8FB3-BA6C-4481-9F3E-DC5DDABD43AD}" destId="{30A6A8FA-3EEA-4D33-84E3-862B1D0D3BA1}" srcOrd="7" destOrd="0" presId="urn:microsoft.com/office/officeart/2005/8/layout/list1"/>
    <dgm:cxn modelId="{CE2642CC-BAC7-46DC-8B02-EDD7B705B1E9}" type="presParOf" srcId="{8E2F8FB3-BA6C-4481-9F3E-DC5DDABD43AD}" destId="{06DF22FD-7C9D-44A5-BF91-C0139DC2EBBC}" srcOrd="8" destOrd="0" presId="urn:microsoft.com/office/officeart/2005/8/layout/list1"/>
    <dgm:cxn modelId="{9E220EA7-6A4A-40CE-8423-42B3BDC4CD18}" type="presParOf" srcId="{06DF22FD-7C9D-44A5-BF91-C0139DC2EBBC}" destId="{1C4578A8-CFBA-4E36-BD25-D738631B334C}" srcOrd="0" destOrd="0" presId="urn:microsoft.com/office/officeart/2005/8/layout/list1"/>
    <dgm:cxn modelId="{BD41ED6B-E66F-4EA2-A7AB-B71B09A8B311}" type="presParOf" srcId="{06DF22FD-7C9D-44A5-BF91-C0139DC2EBBC}" destId="{AD244A74-1C93-444A-AEAC-8E52C37C3A6D}" srcOrd="1" destOrd="0" presId="urn:microsoft.com/office/officeart/2005/8/layout/list1"/>
    <dgm:cxn modelId="{64C3C0A4-56F3-4481-8102-E0998AB75076}" type="presParOf" srcId="{8E2F8FB3-BA6C-4481-9F3E-DC5DDABD43AD}" destId="{A8E97337-4690-4AF3-9635-98B05BDA129E}" srcOrd="9" destOrd="0" presId="urn:microsoft.com/office/officeart/2005/8/layout/list1"/>
    <dgm:cxn modelId="{59A4F405-ECA4-48A0-8565-3AB480C878E6}" type="presParOf" srcId="{8E2F8FB3-BA6C-4481-9F3E-DC5DDABD43AD}" destId="{E79CC736-9BFF-43F2-8C03-0E99D03937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6C33C6-5810-436F-B0BB-DD62F4E42A7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A6BA19-93BF-41BB-B4BB-4A466CF477BC}">
      <dgm:prSet/>
      <dgm:spPr/>
      <dgm:t>
        <a:bodyPr/>
        <a:lstStyle/>
        <a:p>
          <a:r>
            <a:rPr lang="en-US" b="1"/>
            <a:t>Focus Areas:</a:t>
          </a:r>
          <a:endParaRPr lang="en-US"/>
        </a:p>
      </dgm:t>
    </dgm:pt>
    <dgm:pt modelId="{DD40ED67-9C24-413A-8409-842705BD77DD}" type="parTrans" cxnId="{348FB380-1B9C-47CC-B196-1FF6837D0FF8}">
      <dgm:prSet/>
      <dgm:spPr/>
      <dgm:t>
        <a:bodyPr/>
        <a:lstStyle/>
        <a:p>
          <a:endParaRPr lang="en-US"/>
        </a:p>
      </dgm:t>
    </dgm:pt>
    <dgm:pt modelId="{252C718A-E931-48AC-9F26-FBF84366E06F}" type="sibTrans" cxnId="{348FB380-1B9C-47CC-B196-1FF6837D0FF8}">
      <dgm:prSet/>
      <dgm:spPr/>
      <dgm:t>
        <a:bodyPr/>
        <a:lstStyle/>
        <a:p>
          <a:endParaRPr lang="en-US"/>
        </a:p>
      </dgm:t>
    </dgm:pt>
    <dgm:pt modelId="{E8DF7F86-FCDC-4B3C-A9D9-92F6363E86AE}">
      <dgm:prSet/>
      <dgm:spPr/>
      <dgm:t>
        <a:bodyPr/>
        <a:lstStyle/>
        <a:p>
          <a:r>
            <a:rPr lang="en-US"/>
            <a:t>Validate product, order, and payment APIs.</a:t>
          </a:r>
        </a:p>
      </dgm:t>
    </dgm:pt>
    <dgm:pt modelId="{AF5BE6C6-856E-42B7-87E9-DBE239873985}" type="parTrans" cxnId="{FCF033B4-5987-4861-B224-F95E269540F8}">
      <dgm:prSet/>
      <dgm:spPr/>
      <dgm:t>
        <a:bodyPr/>
        <a:lstStyle/>
        <a:p>
          <a:endParaRPr lang="en-US"/>
        </a:p>
      </dgm:t>
    </dgm:pt>
    <dgm:pt modelId="{F9B7C806-BBA6-48EF-B294-06AE6E70C879}" type="sibTrans" cxnId="{FCF033B4-5987-4861-B224-F95E269540F8}">
      <dgm:prSet/>
      <dgm:spPr/>
      <dgm:t>
        <a:bodyPr/>
        <a:lstStyle/>
        <a:p>
          <a:endParaRPr lang="en-US"/>
        </a:p>
      </dgm:t>
    </dgm:pt>
    <dgm:pt modelId="{9A9C9C8F-DE94-46C1-BC98-BBB227DCDA96}">
      <dgm:prSet/>
      <dgm:spPr/>
      <dgm:t>
        <a:bodyPr/>
        <a:lstStyle/>
        <a:p>
          <a:r>
            <a:rPr lang="en-US"/>
            <a:t>Verify correct responses, error codes, and response times.</a:t>
          </a:r>
        </a:p>
      </dgm:t>
    </dgm:pt>
    <dgm:pt modelId="{D81D8311-B8D3-42DF-9964-01A2663B36C5}" type="parTrans" cxnId="{129D3B0A-16E8-41BE-B0BD-E49D84B7AC1B}">
      <dgm:prSet/>
      <dgm:spPr/>
      <dgm:t>
        <a:bodyPr/>
        <a:lstStyle/>
        <a:p>
          <a:endParaRPr lang="en-US"/>
        </a:p>
      </dgm:t>
    </dgm:pt>
    <dgm:pt modelId="{8CD032B0-BCB3-410A-A2FE-5865B00E580A}" type="sibTrans" cxnId="{129D3B0A-16E8-41BE-B0BD-E49D84B7AC1B}">
      <dgm:prSet/>
      <dgm:spPr/>
      <dgm:t>
        <a:bodyPr/>
        <a:lstStyle/>
        <a:p>
          <a:endParaRPr lang="en-US"/>
        </a:p>
      </dgm:t>
    </dgm:pt>
    <dgm:pt modelId="{E432C4BC-6769-4278-B76A-BF24C5508946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01058C43-C7D2-4FC2-A71A-AD690A99329D}" type="parTrans" cxnId="{230A8A2E-381B-4FA7-98BF-2EFC2EECA47C}">
      <dgm:prSet/>
      <dgm:spPr/>
      <dgm:t>
        <a:bodyPr/>
        <a:lstStyle/>
        <a:p>
          <a:endParaRPr lang="en-US"/>
        </a:p>
      </dgm:t>
    </dgm:pt>
    <dgm:pt modelId="{60B95FCE-E45B-4F1A-A424-82A8622C10CE}" type="sibTrans" cxnId="{230A8A2E-381B-4FA7-98BF-2EFC2EECA47C}">
      <dgm:prSet/>
      <dgm:spPr/>
      <dgm:t>
        <a:bodyPr/>
        <a:lstStyle/>
        <a:p>
          <a:endParaRPr lang="en-US"/>
        </a:p>
      </dgm:t>
    </dgm:pt>
    <dgm:pt modelId="{D30194EC-84BF-41BF-8694-6B10967C3FDB}">
      <dgm:prSet/>
      <dgm:spPr/>
      <dgm:t>
        <a:bodyPr/>
        <a:lstStyle/>
        <a:p>
          <a:r>
            <a:rPr lang="en-US"/>
            <a:t>Postman for manual and automated API testing.</a:t>
          </a:r>
        </a:p>
      </dgm:t>
    </dgm:pt>
    <dgm:pt modelId="{0EFD7E87-9DF4-44F3-8FAD-45C12309DEF2}" type="parTrans" cxnId="{BFCEB346-8B5B-4B70-B5B9-BBAC07823D1E}">
      <dgm:prSet/>
      <dgm:spPr/>
      <dgm:t>
        <a:bodyPr/>
        <a:lstStyle/>
        <a:p>
          <a:endParaRPr lang="en-US"/>
        </a:p>
      </dgm:t>
    </dgm:pt>
    <dgm:pt modelId="{0ED57567-4BC7-4BC6-A027-2C246E518D8A}" type="sibTrans" cxnId="{BFCEB346-8B5B-4B70-B5B9-BBAC07823D1E}">
      <dgm:prSet/>
      <dgm:spPr/>
      <dgm:t>
        <a:bodyPr/>
        <a:lstStyle/>
        <a:p>
          <a:endParaRPr lang="en-US"/>
        </a:p>
      </dgm:t>
    </dgm:pt>
    <dgm:pt modelId="{67C05BD0-4FB2-4DB3-870B-C0946968EB6A}">
      <dgm:prSet/>
      <dgm:spPr/>
      <dgm:t>
        <a:bodyPr/>
        <a:lstStyle/>
        <a:p>
          <a:r>
            <a:rPr lang="en-US" b="1"/>
            <a:t>Test Execution:</a:t>
          </a:r>
          <a:endParaRPr lang="en-US"/>
        </a:p>
      </dgm:t>
    </dgm:pt>
    <dgm:pt modelId="{37C832A1-981D-4C90-9A4F-5F25B297D989}" type="parTrans" cxnId="{E68F727C-C51B-49D6-ACF7-E9BC8A41A777}">
      <dgm:prSet/>
      <dgm:spPr/>
      <dgm:t>
        <a:bodyPr/>
        <a:lstStyle/>
        <a:p>
          <a:endParaRPr lang="en-US"/>
        </a:p>
      </dgm:t>
    </dgm:pt>
    <dgm:pt modelId="{795E4093-08E9-489C-B7CD-6CDA31939047}" type="sibTrans" cxnId="{E68F727C-C51B-49D6-ACF7-E9BC8A41A777}">
      <dgm:prSet/>
      <dgm:spPr/>
      <dgm:t>
        <a:bodyPr/>
        <a:lstStyle/>
        <a:p>
          <a:endParaRPr lang="en-US"/>
        </a:p>
      </dgm:t>
    </dgm:pt>
    <dgm:pt modelId="{1CBB348D-75A9-4CE2-9DD9-316679E1AD30}">
      <dgm:prSet/>
      <dgm:spPr/>
      <dgm:t>
        <a:bodyPr/>
        <a:lstStyle/>
        <a:p>
          <a:r>
            <a:rPr lang="en-US"/>
            <a:t>Automated tests executed with Postman collections.</a:t>
          </a:r>
        </a:p>
      </dgm:t>
    </dgm:pt>
    <dgm:pt modelId="{5C013E23-3B5A-40C7-AF2E-6399AC5F34DB}" type="parTrans" cxnId="{8E5F97E9-F108-458B-8D1F-5B9E7E72B648}">
      <dgm:prSet/>
      <dgm:spPr/>
      <dgm:t>
        <a:bodyPr/>
        <a:lstStyle/>
        <a:p>
          <a:endParaRPr lang="en-US"/>
        </a:p>
      </dgm:t>
    </dgm:pt>
    <dgm:pt modelId="{9DE21322-6596-4A81-8B96-39352327237D}" type="sibTrans" cxnId="{8E5F97E9-F108-458B-8D1F-5B9E7E72B648}">
      <dgm:prSet/>
      <dgm:spPr/>
      <dgm:t>
        <a:bodyPr/>
        <a:lstStyle/>
        <a:p>
          <a:endParaRPr lang="en-US"/>
        </a:p>
      </dgm:t>
    </dgm:pt>
    <dgm:pt modelId="{039A896E-319D-4062-B2B2-E8ABC5E71DEF}" type="pres">
      <dgm:prSet presAssocID="{2E6C33C6-5810-436F-B0BB-DD62F4E42A7A}" presName="linear" presStyleCnt="0">
        <dgm:presLayoutVars>
          <dgm:dir/>
          <dgm:animLvl val="lvl"/>
          <dgm:resizeHandles val="exact"/>
        </dgm:presLayoutVars>
      </dgm:prSet>
      <dgm:spPr/>
    </dgm:pt>
    <dgm:pt modelId="{897D7C97-D122-4A9D-98F6-D4C585E90D3F}" type="pres">
      <dgm:prSet presAssocID="{9EA6BA19-93BF-41BB-B4BB-4A466CF477BC}" presName="parentLin" presStyleCnt="0"/>
      <dgm:spPr/>
    </dgm:pt>
    <dgm:pt modelId="{5B2C6CF1-2C07-4B65-A9D8-FEC1C753ABEA}" type="pres">
      <dgm:prSet presAssocID="{9EA6BA19-93BF-41BB-B4BB-4A466CF477BC}" presName="parentLeftMargin" presStyleLbl="node1" presStyleIdx="0" presStyleCnt="3"/>
      <dgm:spPr/>
    </dgm:pt>
    <dgm:pt modelId="{5FA2FDA9-D033-41EB-A43B-82CA9F6BCF95}" type="pres">
      <dgm:prSet presAssocID="{9EA6BA19-93BF-41BB-B4BB-4A466CF47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33D246-1205-42D5-B89C-9184375B445C}" type="pres">
      <dgm:prSet presAssocID="{9EA6BA19-93BF-41BB-B4BB-4A466CF477BC}" presName="negativeSpace" presStyleCnt="0"/>
      <dgm:spPr/>
    </dgm:pt>
    <dgm:pt modelId="{B4FBBEF4-2454-44D4-997A-6173115677C4}" type="pres">
      <dgm:prSet presAssocID="{9EA6BA19-93BF-41BB-B4BB-4A466CF477BC}" presName="childText" presStyleLbl="conFgAcc1" presStyleIdx="0" presStyleCnt="3">
        <dgm:presLayoutVars>
          <dgm:bulletEnabled val="1"/>
        </dgm:presLayoutVars>
      </dgm:prSet>
      <dgm:spPr/>
    </dgm:pt>
    <dgm:pt modelId="{E395C77A-F0D6-471B-A120-A910B4DE8A10}" type="pres">
      <dgm:prSet presAssocID="{252C718A-E931-48AC-9F26-FBF84366E06F}" presName="spaceBetweenRectangles" presStyleCnt="0"/>
      <dgm:spPr/>
    </dgm:pt>
    <dgm:pt modelId="{6BA9E5B6-BAAA-41CE-88E2-AF9D8A732A2A}" type="pres">
      <dgm:prSet presAssocID="{E432C4BC-6769-4278-B76A-BF24C5508946}" presName="parentLin" presStyleCnt="0"/>
      <dgm:spPr/>
    </dgm:pt>
    <dgm:pt modelId="{B1043B59-0C86-48E3-8B24-DAD1ACED3AC7}" type="pres">
      <dgm:prSet presAssocID="{E432C4BC-6769-4278-B76A-BF24C5508946}" presName="parentLeftMargin" presStyleLbl="node1" presStyleIdx="0" presStyleCnt="3"/>
      <dgm:spPr/>
    </dgm:pt>
    <dgm:pt modelId="{92F34D0D-7A75-4503-9409-D8D2BEE55A74}" type="pres">
      <dgm:prSet presAssocID="{E432C4BC-6769-4278-B76A-BF24C55089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EB8D0F-6CC0-48B3-B0EA-D8E8657AD8A7}" type="pres">
      <dgm:prSet presAssocID="{E432C4BC-6769-4278-B76A-BF24C5508946}" presName="negativeSpace" presStyleCnt="0"/>
      <dgm:spPr/>
    </dgm:pt>
    <dgm:pt modelId="{3C2D4DAF-6B7C-49CB-B0E3-FF4F2FC8C0BE}" type="pres">
      <dgm:prSet presAssocID="{E432C4BC-6769-4278-B76A-BF24C5508946}" presName="childText" presStyleLbl="conFgAcc1" presStyleIdx="1" presStyleCnt="3">
        <dgm:presLayoutVars>
          <dgm:bulletEnabled val="1"/>
        </dgm:presLayoutVars>
      </dgm:prSet>
      <dgm:spPr/>
    </dgm:pt>
    <dgm:pt modelId="{6B019309-5A79-46F1-98A3-73C546592976}" type="pres">
      <dgm:prSet presAssocID="{60B95FCE-E45B-4F1A-A424-82A8622C10CE}" presName="spaceBetweenRectangles" presStyleCnt="0"/>
      <dgm:spPr/>
    </dgm:pt>
    <dgm:pt modelId="{629C7A1E-4FA6-4F9B-A00D-50A266354EC4}" type="pres">
      <dgm:prSet presAssocID="{67C05BD0-4FB2-4DB3-870B-C0946968EB6A}" presName="parentLin" presStyleCnt="0"/>
      <dgm:spPr/>
    </dgm:pt>
    <dgm:pt modelId="{9DF180B4-AC7E-4A8E-ACC4-E563FD0319FF}" type="pres">
      <dgm:prSet presAssocID="{67C05BD0-4FB2-4DB3-870B-C0946968EB6A}" presName="parentLeftMargin" presStyleLbl="node1" presStyleIdx="1" presStyleCnt="3"/>
      <dgm:spPr/>
    </dgm:pt>
    <dgm:pt modelId="{D4FF3485-9670-48FB-B071-A9F8539CD232}" type="pres">
      <dgm:prSet presAssocID="{67C05BD0-4FB2-4DB3-870B-C0946968EB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9CA8B6-11F5-4CF7-B34D-9DAFE9566867}" type="pres">
      <dgm:prSet presAssocID="{67C05BD0-4FB2-4DB3-870B-C0946968EB6A}" presName="negativeSpace" presStyleCnt="0"/>
      <dgm:spPr/>
    </dgm:pt>
    <dgm:pt modelId="{D1EADF57-106D-4A99-BFE6-CA5FC808F086}" type="pres">
      <dgm:prSet presAssocID="{67C05BD0-4FB2-4DB3-870B-C0946968EB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9D3B0A-16E8-41BE-B0BD-E49D84B7AC1B}" srcId="{9EA6BA19-93BF-41BB-B4BB-4A466CF477BC}" destId="{9A9C9C8F-DE94-46C1-BC98-BBB227DCDA96}" srcOrd="1" destOrd="0" parTransId="{D81D8311-B8D3-42DF-9964-01A2663B36C5}" sibTransId="{8CD032B0-BCB3-410A-A2FE-5865B00E580A}"/>
    <dgm:cxn modelId="{6C615D15-102E-4753-A1CA-17BAD6C025D1}" type="presOf" srcId="{67C05BD0-4FB2-4DB3-870B-C0946968EB6A}" destId="{D4FF3485-9670-48FB-B071-A9F8539CD232}" srcOrd="1" destOrd="0" presId="urn:microsoft.com/office/officeart/2005/8/layout/list1"/>
    <dgm:cxn modelId="{07B26A22-69CC-4CDA-A3FD-09445479E3F8}" type="presOf" srcId="{9A9C9C8F-DE94-46C1-BC98-BBB227DCDA96}" destId="{B4FBBEF4-2454-44D4-997A-6173115677C4}" srcOrd="0" destOrd="1" presId="urn:microsoft.com/office/officeart/2005/8/layout/list1"/>
    <dgm:cxn modelId="{230A8A2E-381B-4FA7-98BF-2EFC2EECA47C}" srcId="{2E6C33C6-5810-436F-B0BB-DD62F4E42A7A}" destId="{E432C4BC-6769-4278-B76A-BF24C5508946}" srcOrd="1" destOrd="0" parTransId="{01058C43-C7D2-4FC2-A71A-AD690A99329D}" sibTransId="{60B95FCE-E45B-4F1A-A424-82A8622C10CE}"/>
    <dgm:cxn modelId="{8CF0DE3D-7CCF-40A7-A1E7-10D04A8E303F}" type="presOf" srcId="{9EA6BA19-93BF-41BB-B4BB-4A466CF477BC}" destId="{5FA2FDA9-D033-41EB-A43B-82CA9F6BCF95}" srcOrd="1" destOrd="0" presId="urn:microsoft.com/office/officeart/2005/8/layout/list1"/>
    <dgm:cxn modelId="{3FCE9241-7631-4E30-85A0-4CD43E6DF9C0}" type="presOf" srcId="{E432C4BC-6769-4278-B76A-BF24C5508946}" destId="{92F34D0D-7A75-4503-9409-D8D2BEE55A74}" srcOrd="1" destOrd="0" presId="urn:microsoft.com/office/officeart/2005/8/layout/list1"/>
    <dgm:cxn modelId="{BFCEB346-8B5B-4B70-B5B9-BBAC07823D1E}" srcId="{E432C4BC-6769-4278-B76A-BF24C5508946}" destId="{D30194EC-84BF-41BF-8694-6B10967C3FDB}" srcOrd="0" destOrd="0" parTransId="{0EFD7E87-9DF4-44F3-8FAD-45C12309DEF2}" sibTransId="{0ED57567-4BC7-4BC6-A027-2C246E518D8A}"/>
    <dgm:cxn modelId="{E68F727C-C51B-49D6-ACF7-E9BC8A41A777}" srcId="{2E6C33C6-5810-436F-B0BB-DD62F4E42A7A}" destId="{67C05BD0-4FB2-4DB3-870B-C0946968EB6A}" srcOrd="2" destOrd="0" parTransId="{37C832A1-981D-4C90-9A4F-5F25B297D989}" sibTransId="{795E4093-08E9-489C-B7CD-6CDA31939047}"/>
    <dgm:cxn modelId="{348FB380-1B9C-47CC-B196-1FF6837D0FF8}" srcId="{2E6C33C6-5810-436F-B0BB-DD62F4E42A7A}" destId="{9EA6BA19-93BF-41BB-B4BB-4A466CF477BC}" srcOrd="0" destOrd="0" parTransId="{DD40ED67-9C24-413A-8409-842705BD77DD}" sibTransId="{252C718A-E931-48AC-9F26-FBF84366E06F}"/>
    <dgm:cxn modelId="{2BD8D786-D42D-4ACF-9E23-D0500DEF597D}" type="presOf" srcId="{E432C4BC-6769-4278-B76A-BF24C5508946}" destId="{B1043B59-0C86-48E3-8B24-DAD1ACED3AC7}" srcOrd="0" destOrd="0" presId="urn:microsoft.com/office/officeart/2005/8/layout/list1"/>
    <dgm:cxn modelId="{7A58508B-35F4-4461-8D1E-E0193C8D1A2B}" type="presOf" srcId="{D30194EC-84BF-41BF-8694-6B10967C3FDB}" destId="{3C2D4DAF-6B7C-49CB-B0E3-FF4F2FC8C0BE}" srcOrd="0" destOrd="0" presId="urn:microsoft.com/office/officeart/2005/8/layout/list1"/>
    <dgm:cxn modelId="{BC4C3F93-19E8-4871-B3C7-BE69F9285732}" type="presOf" srcId="{2E6C33C6-5810-436F-B0BB-DD62F4E42A7A}" destId="{039A896E-319D-4062-B2B2-E8ABC5E71DEF}" srcOrd="0" destOrd="0" presId="urn:microsoft.com/office/officeart/2005/8/layout/list1"/>
    <dgm:cxn modelId="{99DA5BA4-47EA-4968-A4DD-75C325F67E49}" type="presOf" srcId="{9EA6BA19-93BF-41BB-B4BB-4A466CF477BC}" destId="{5B2C6CF1-2C07-4B65-A9D8-FEC1C753ABEA}" srcOrd="0" destOrd="0" presId="urn:microsoft.com/office/officeart/2005/8/layout/list1"/>
    <dgm:cxn modelId="{5FC9E0A8-286E-4A9A-A4BE-76C7CF1280CE}" type="presOf" srcId="{E8DF7F86-FCDC-4B3C-A9D9-92F6363E86AE}" destId="{B4FBBEF4-2454-44D4-997A-6173115677C4}" srcOrd="0" destOrd="0" presId="urn:microsoft.com/office/officeart/2005/8/layout/list1"/>
    <dgm:cxn modelId="{FCF033B4-5987-4861-B224-F95E269540F8}" srcId="{9EA6BA19-93BF-41BB-B4BB-4A466CF477BC}" destId="{E8DF7F86-FCDC-4B3C-A9D9-92F6363E86AE}" srcOrd="0" destOrd="0" parTransId="{AF5BE6C6-856E-42B7-87E9-DBE239873985}" sibTransId="{F9B7C806-BBA6-48EF-B294-06AE6E70C879}"/>
    <dgm:cxn modelId="{213976DB-5A5B-4F8E-A5FF-89ECCF5D83DA}" type="presOf" srcId="{1CBB348D-75A9-4CE2-9DD9-316679E1AD30}" destId="{D1EADF57-106D-4A99-BFE6-CA5FC808F086}" srcOrd="0" destOrd="0" presId="urn:microsoft.com/office/officeart/2005/8/layout/list1"/>
    <dgm:cxn modelId="{8E5F97E9-F108-458B-8D1F-5B9E7E72B648}" srcId="{67C05BD0-4FB2-4DB3-870B-C0946968EB6A}" destId="{1CBB348D-75A9-4CE2-9DD9-316679E1AD30}" srcOrd="0" destOrd="0" parTransId="{5C013E23-3B5A-40C7-AF2E-6399AC5F34DB}" sibTransId="{9DE21322-6596-4A81-8B96-39352327237D}"/>
    <dgm:cxn modelId="{31A677ED-FA76-4E02-8CF1-8F0C10AAC649}" type="presOf" srcId="{67C05BD0-4FB2-4DB3-870B-C0946968EB6A}" destId="{9DF180B4-AC7E-4A8E-ACC4-E563FD0319FF}" srcOrd="0" destOrd="0" presId="urn:microsoft.com/office/officeart/2005/8/layout/list1"/>
    <dgm:cxn modelId="{16FAE48D-873E-4DD6-A6C7-E908A2AB4254}" type="presParOf" srcId="{039A896E-319D-4062-B2B2-E8ABC5E71DEF}" destId="{897D7C97-D122-4A9D-98F6-D4C585E90D3F}" srcOrd="0" destOrd="0" presId="urn:microsoft.com/office/officeart/2005/8/layout/list1"/>
    <dgm:cxn modelId="{C48FEB99-DF03-47F3-AD8A-7AEE120AD8CD}" type="presParOf" srcId="{897D7C97-D122-4A9D-98F6-D4C585E90D3F}" destId="{5B2C6CF1-2C07-4B65-A9D8-FEC1C753ABEA}" srcOrd="0" destOrd="0" presId="urn:microsoft.com/office/officeart/2005/8/layout/list1"/>
    <dgm:cxn modelId="{65B3F142-5812-413E-B439-8B4FFE916ED7}" type="presParOf" srcId="{897D7C97-D122-4A9D-98F6-D4C585E90D3F}" destId="{5FA2FDA9-D033-41EB-A43B-82CA9F6BCF95}" srcOrd="1" destOrd="0" presId="urn:microsoft.com/office/officeart/2005/8/layout/list1"/>
    <dgm:cxn modelId="{0230C252-6709-4E47-BA7A-39905020ECEE}" type="presParOf" srcId="{039A896E-319D-4062-B2B2-E8ABC5E71DEF}" destId="{5E33D246-1205-42D5-B89C-9184375B445C}" srcOrd="1" destOrd="0" presId="urn:microsoft.com/office/officeart/2005/8/layout/list1"/>
    <dgm:cxn modelId="{6E44C8B1-CBDF-43C2-9C69-2C2DFB47C070}" type="presParOf" srcId="{039A896E-319D-4062-B2B2-E8ABC5E71DEF}" destId="{B4FBBEF4-2454-44D4-997A-6173115677C4}" srcOrd="2" destOrd="0" presId="urn:microsoft.com/office/officeart/2005/8/layout/list1"/>
    <dgm:cxn modelId="{D1EE231B-7C23-430F-AACB-85740BCE0CCC}" type="presParOf" srcId="{039A896E-319D-4062-B2B2-E8ABC5E71DEF}" destId="{E395C77A-F0D6-471B-A120-A910B4DE8A10}" srcOrd="3" destOrd="0" presId="urn:microsoft.com/office/officeart/2005/8/layout/list1"/>
    <dgm:cxn modelId="{F44B19FB-6A2C-4D86-90EB-78F7F3621483}" type="presParOf" srcId="{039A896E-319D-4062-B2B2-E8ABC5E71DEF}" destId="{6BA9E5B6-BAAA-41CE-88E2-AF9D8A732A2A}" srcOrd="4" destOrd="0" presId="urn:microsoft.com/office/officeart/2005/8/layout/list1"/>
    <dgm:cxn modelId="{FE76D195-D386-4E26-A805-58D436E8DB03}" type="presParOf" srcId="{6BA9E5B6-BAAA-41CE-88E2-AF9D8A732A2A}" destId="{B1043B59-0C86-48E3-8B24-DAD1ACED3AC7}" srcOrd="0" destOrd="0" presId="urn:microsoft.com/office/officeart/2005/8/layout/list1"/>
    <dgm:cxn modelId="{7C4A9CC5-ADDE-4997-8CD3-59B1AE5506A4}" type="presParOf" srcId="{6BA9E5B6-BAAA-41CE-88E2-AF9D8A732A2A}" destId="{92F34D0D-7A75-4503-9409-D8D2BEE55A74}" srcOrd="1" destOrd="0" presId="urn:microsoft.com/office/officeart/2005/8/layout/list1"/>
    <dgm:cxn modelId="{490C75E5-0829-4051-B98D-53D62FF067A4}" type="presParOf" srcId="{039A896E-319D-4062-B2B2-E8ABC5E71DEF}" destId="{8FEB8D0F-6CC0-48B3-B0EA-D8E8657AD8A7}" srcOrd="5" destOrd="0" presId="urn:microsoft.com/office/officeart/2005/8/layout/list1"/>
    <dgm:cxn modelId="{9929C2A2-88DF-4AEA-9A52-D3D2558E5B7C}" type="presParOf" srcId="{039A896E-319D-4062-B2B2-E8ABC5E71DEF}" destId="{3C2D4DAF-6B7C-49CB-B0E3-FF4F2FC8C0BE}" srcOrd="6" destOrd="0" presId="urn:microsoft.com/office/officeart/2005/8/layout/list1"/>
    <dgm:cxn modelId="{204B1A4F-FF87-4E28-8067-B3980EB42525}" type="presParOf" srcId="{039A896E-319D-4062-B2B2-E8ABC5E71DEF}" destId="{6B019309-5A79-46F1-98A3-73C546592976}" srcOrd="7" destOrd="0" presId="urn:microsoft.com/office/officeart/2005/8/layout/list1"/>
    <dgm:cxn modelId="{7A9FF94A-29D9-4D91-97A7-E0410ACAC947}" type="presParOf" srcId="{039A896E-319D-4062-B2B2-E8ABC5E71DEF}" destId="{629C7A1E-4FA6-4F9B-A00D-50A266354EC4}" srcOrd="8" destOrd="0" presId="urn:microsoft.com/office/officeart/2005/8/layout/list1"/>
    <dgm:cxn modelId="{D74A7DC4-AA6E-4B8B-ACFC-37C0F7AFC7E1}" type="presParOf" srcId="{629C7A1E-4FA6-4F9B-A00D-50A266354EC4}" destId="{9DF180B4-AC7E-4A8E-ACC4-E563FD0319FF}" srcOrd="0" destOrd="0" presId="urn:microsoft.com/office/officeart/2005/8/layout/list1"/>
    <dgm:cxn modelId="{BA039C8A-3760-48DE-A4EE-84E0893BB9D1}" type="presParOf" srcId="{629C7A1E-4FA6-4F9B-A00D-50A266354EC4}" destId="{D4FF3485-9670-48FB-B071-A9F8539CD232}" srcOrd="1" destOrd="0" presId="urn:microsoft.com/office/officeart/2005/8/layout/list1"/>
    <dgm:cxn modelId="{53722539-5405-4FD7-912E-242AEA3CD7C1}" type="presParOf" srcId="{039A896E-319D-4062-B2B2-E8ABC5E71DEF}" destId="{849CA8B6-11F5-4CF7-B34D-9DAFE9566867}" srcOrd="9" destOrd="0" presId="urn:microsoft.com/office/officeart/2005/8/layout/list1"/>
    <dgm:cxn modelId="{9B5E34BD-8607-4BED-8ED3-B5F63F23964A}" type="presParOf" srcId="{039A896E-319D-4062-B2B2-E8ABC5E71DEF}" destId="{D1EADF57-106D-4A99-BFE6-CA5FC808F0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564704-5888-4479-A920-DE7C4B75D8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ABA0EE-AAC8-40E2-A7B3-91549A8C04E5}">
      <dgm:prSet/>
      <dgm:spPr/>
      <dgm:t>
        <a:bodyPr/>
        <a:lstStyle/>
        <a:p>
          <a:r>
            <a:rPr lang="en-US" b="1"/>
            <a:t>Focus Areas:</a:t>
          </a:r>
          <a:endParaRPr lang="en-US"/>
        </a:p>
      </dgm:t>
    </dgm:pt>
    <dgm:pt modelId="{D607DF4A-729D-4DAC-975C-54A4C1B0655B}" type="parTrans" cxnId="{3A1FAA9D-2B18-426C-9A21-6F4251F43D74}">
      <dgm:prSet/>
      <dgm:spPr/>
      <dgm:t>
        <a:bodyPr/>
        <a:lstStyle/>
        <a:p>
          <a:endParaRPr lang="en-US"/>
        </a:p>
      </dgm:t>
    </dgm:pt>
    <dgm:pt modelId="{6812B5BF-2F1B-48CB-AF06-19126A6E91EA}" type="sibTrans" cxnId="{3A1FAA9D-2B18-426C-9A21-6F4251F43D74}">
      <dgm:prSet/>
      <dgm:spPr/>
      <dgm:t>
        <a:bodyPr/>
        <a:lstStyle/>
        <a:p>
          <a:endParaRPr lang="en-US"/>
        </a:p>
      </dgm:t>
    </dgm:pt>
    <dgm:pt modelId="{3D479919-19C9-4588-8574-A2DE00C3B81F}">
      <dgm:prSet/>
      <dgm:spPr/>
      <dgm:t>
        <a:bodyPr/>
        <a:lstStyle/>
        <a:p>
          <a:r>
            <a:rPr lang="en-US" b="1"/>
            <a:t>Load Testing:</a:t>
          </a:r>
          <a:r>
            <a:rPr lang="en-US"/>
            <a:t> Simulate multiple users accessing the system to verify response times.</a:t>
          </a:r>
        </a:p>
      </dgm:t>
    </dgm:pt>
    <dgm:pt modelId="{1CD961B3-12E5-4B72-9132-49B19692DC79}" type="parTrans" cxnId="{4C15E677-11F2-43DD-BFCF-2B0C0CC5AA13}">
      <dgm:prSet/>
      <dgm:spPr/>
      <dgm:t>
        <a:bodyPr/>
        <a:lstStyle/>
        <a:p>
          <a:endParaRPr lang="en-US"/>
        </a:p>
      </dgm:t>
    </dgm:pt>
    <dgm:pt modelId="{FFC161B1-1481-462B-B034-2657F49A2A11}" type="sibTrans" cxnId="{4C15E677-11F2-43DD-BFCF-2B0C0CC5AA13}">
      <dgm:prSet/>
      <dgm:spPr/>
      <dgm:t>
        <a:bodyPr/>
        <a:lstStyle/>
        <a:p>
          <a:endParaRPr lang="en-US"/>
        </a:p>
      </dgm:t>
    </dgm:pt>
    <dgm:pt modelId="{CFD4F70E-4D81-43C5-9528-3D88CBFAE4F2}">
      <dgm:prSet/>
      <dgm:spPr/>
      <dgm:t>
        <a:bodyPr/>
        <a:lstStyle/>
        <a:p>
          <a:r>
            <a:rPr lang="en-US" b="1"/>
            <a:t>Stress Testing:</a:t>
          </a:r>
          <a:r>
            <a:rPr lang="en-US"/>
            <a:t> Identify the system's breaking point under high load.</a:t>
          </a:r>
        </a:p>
      </dgm:t>
    </dgm:pt>
    <dgm:pt modelId="{BE317620-063D-4FDC-BAFD-C3FE81FF5475}" type="parTrans" cxnId="{0763762B-1196-4767-8AD8-0408FEB79143}">
      <dgm:prSet/>
      <dgm:spPr/>
      <dgm:t>
        <a:bodyPr/>
        <a:lstStyle/>
        <a:p>
          <a:endParaRPr lang="en-US"/>
        </a:p>
      </dgm:t>
    </dgm:pt>
    <dgm:pt modelId="{311A1061-6CE6-40E3-85F4-34ADCCBE5708}" type="sibTrans" cxnId="{0763762B-1196-4767-8AD8-0408FEB79143}">
      <dgm:prSet/>
      <dgm:spPr/>
      <dgm:t>
        <a:bodyPr/>
        <a:lstStyle/>
        <a:p>
          <a:endParaRPr lang="en-US"/>
        </a:p>
      </dgm:t>
    </dgm:pt>
    <dgm:pt modelId="{064D10A1-FA37-4F82-A932-B68D9A6A306B}">
      <dgm:prSet/>
      <dgm:spPr/>
      <dgm:t>
        <a:bodyPr/>
        <a:lstStyle/>
        <a:p>
          <a:r>
            <a:rPr lang="en-US" b="1"/>
            <a:t>Scalability Testing:</a:t>
          </a:r>
          <a:r>
            <a:rPr lang="en-US"/>
            <a:t> Assess how well the system handles increased traffic over time.</a:t>
          </a:r>
        </a:p>
      </dgm:t>
    </dgm:pt>
    <dgm:pt modelId="{8AE538E2-3B49-4909-B904-0BA49DFEA7BC}" type="parTrans" cxnId="{7887856A-DD28-4075-B9F6-8DFACF8E23F7}">
      <dgm:prSet/>
      <dgm:spPr/>
      <dgm:t>
        <a:bodyPr/>
        <a:lstStyle/>
        <a:p>
          <a:endParaRPr lang="en-US"/>
        </a:p>
      </dgm:t>
    </dgm:pt>
    <dgm:pt modelId="{068F60F5-1B9A-42EF-BAF9-8F26B5FEDCBC}" type="sibTrans" cxnId="{7887856A-DD28-4075-B9F6-8DFACF8E23F7}">
      <dgm:prSet/>
      <dgm:spPr/>
      <dgm:t>
        <a:bodyPr/>
        <a:lstStyle/>
        <a:p>
          <a:endParaRPr lang="en-US"/>
        </a:p>
      </dgm:t>
    </dgm:pt>
    <dgm:pt modelId="{7BF98758-FC94-4993-9E46-30C1EE85EE20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6C0D0F85-1785-42C5-AE5C-0E42E25CC592}" type="parTrans" cxnId="{B6AD17E1-7CC3-42C5-A819-E31FC947F1C1}">
      <dgm:prSet/>
      <dgm:spPr/>
      <dgm:t>
        <a:bodyPr/>
        <a:lstStyle/>
        <a:p>
          <a:endParaRPr lang="en-US"/>
        </a:p>
      </dgm:t>
    </dgm:pt>
    <dgm:pt modelId="{AB54FBF7-5041-4636-8A15-A428D3FECF83}" type="sibTrans" cxnId="{B6AD17E1-7CC3-42C5-A819-E31FC947F1C1}">
      <dgm:prSet/>
      <dgm:spPr/>
      <dgm:t>
        <a:bodyPr/>
        <a:lstStyle/>
        <a:p>
          <a:endParaRPr lang="en-US"/>
        </a:p>
      </dgm:t>
    </dgm:pt>
    <dgm:pt modelId="{4788B015-4EBF-421D-BFD9-4F4E408DAA95}">
      <dgm:prSet/>
      <dgm:spPr/>
      <dgm:t>
        <a:bodyPr/>
        <a:lstStyle/>
        <a:p>
          <a:r>
            <a:rPr lang="en-US"/>
            <a:t>JMeter for load and stress testing.</a:t>
          </a:r>
        </a:p>
      </dgm:t>
    </dgm:pt>
    <dgm:pt modelId="{49736748-1206-47EC-BB52-674DCC304D9B}" type="parTrans" cxnId="{EC2F3B75-ADA3-40C7-9229-A5702CE89CA9}">
      <dgm:prSet/>
      <dgm:spPr/>
      <dgm:t>
        <a:bodyPr/>
        <a:lstStyle/>
        <a:p>
          <a:endParaRPr lang="en-US"/>
        </a:p>
      </dgm:t>
    </dgm:pt>
    <dgm:pt modelId="{33566E82-3F82-4F50-BBE9-966352C327EB}" type="sibTrans" cxnId="{EC2F3B75-ADA3-40C7-9229-A5702CE89CA9}">
      <dgm:prSet/>
      <dgm:spPr/>
      <dgm:t>
        <a:bodyPr/>
        <a:lstStyle/>
        <a:p>
          <a:endParaRPr lang="en-US"/>
        </a:p>
      </dgm:t>
    </dgm:pt>
    <dgm:pt modelId="{EFD0C9A2-0E2C-481B-8769-292BFC43CFE7}">
      <dgm:prSet/>
      <dgm:spPr/>
      <dgm:t>
        <a:bodyPr/>
        <a:lstStyle/>
        <a:p>
          <a:r>
            <a:rPr lang="en-US" b="1"/>
            <a:t>Test Execution:</a:t>
          </a:r>
          <a:endParaRPr lang="en-US"/>
        </a:p>
      </dgm:t>
    </dgm:pt>
    <dgm:pt modelId="{5CC08405-2F7A-4204-BF60-131EB726D9FD}" type="parTrans" cxnId="{DAB9D1AE-59CC-41F8-854D-4B809FCE6748}">
      <dgm:prSet/>
      <dgm:spPr/>
      <dgm:t>
        <a:bodyPr/>
        <a:lstStyle/>
        <a:p>
          <a:endParaRPr lang="en-US"/>
        </a:p>
      </dgm:t>
    </dgm:pt>
    <dgm:pt modelId="{353A0D1B-4D64-4015-A098-6E0C23432868}" type="sibTrans" cxnId="{DAB9D1AE-59CC-41F8-854D-4B809FCE6748}">
      <dgm:prSet/>
      <dgm:spPr/>
      <dgm:t>
        <a:bodyPr/>
        <a:lstStyle/>
        <a:p>
          <a:endParaRPr lang="en-US"/>
        </a:p>
      </dgm:t>
    </dgm:pt>
    <dgm:pt modelId="{8914EBF6-B94A-4DC6-9808-4FCF2259F82C}">
      <dgm:prSet/>
      <dgm:spPr/>
      <dgm:t>
        <a:bodyPr/>
        <a:lstStyle/>
        <a:p>
          <a:r>
            <a:rPr lang="en-US"/>
            <a:t>Tests executed on different traffic loads, and results analyzed for performance bottlenecks.</a:t>
          </a:r>
        </a:p>
      </dgm:t>
    </dgm:pt>
    <dgm:pt modelId="{1F92B329-3240-4945-A1FA-FFF95ABD3F17}" type="parTrans" cxnId="{31C7D6CF-8D3C-40B7-B117-D88824749225}">
      <dgm:prSet/>
      <dgm:spPr/>
      <dgm:t>
        <a:bodyPr/>
        <a:lstStyle/>
        <a:p>
          <a:endParaRPr lang="en-US"/>
        </a:p>
      </dgm:t>
    </dgm:pt>
    <dgm:pt modelId="{EFCD6BEE-B126-42C1-AAF4-3999E7A4B906}" type="sibTrans" cxnId="{31C7D6CF-8D3C-40B7-B117-D88824749225}">
      <dgm:prSet/>
      <dgm:spPr/>
      <dgm:t>
        <a:bodyPr/>
        <a:lstStyle/>
        <a:p>
          <a:endParaRPr lang="en-US"/>
        </a:p>
      </dgm:t>
    </dgm:pt>
    <dgm:pt modelId="{912A6CCD-B95B-4A18-9E06-753D76ADC102}" type="pres">
      <dgm:prSet presAssocID="{64564704-5888-4479-A920-DE7C4B75D837}" presName="linear" presStyleCnt="0">
        <dgm:presLayoutVars>
          <dgm:dir/>
          <dgm:animLvl val="lvl"/>
          <dgm:resizeHandles val="exact"/>
        </dgm:presLayoutVars>
      </dgm:prSet>
      <dgm:spPr/>
    </dgm:pt>
    <dgm:pt modelId="{5AF2B80B-FE6D-4027-9BB4-B05F67A08A64}" type="pres">
      <dgm:prSet presAssocID="{CDABA0EE-AAC8-40E2-A7B3-91549A8C04E5}" presName="parentLin" presStyleCnt="0"/>
      <dgm:spPr/>
    </dgm:pt>
    <dgm:pt modelId="{CE0B94E2-0052-4AE2-B8AA-715DF3E53215}" type="pres">
      <dgm:prSet presAssocID="{CDABA0EE-AAC8-40E2-A7B3-91549A8C04E5}" presName="parentLeftMargin" presStyleLbl="node1" presStyleIdx="0" presStyleCnt="3"/>
      <dgm:spPr/>
    </dgm:pt>
    <dgm:pt modelId="{3B89C6D6-2569-42F3-B60C-F266078EC64A}" type="pres">
      <dgm:prSet presAssocID="{CDABA0EE-AAC8-40E2-A7B3-91549A8C04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3E8F03-1880-48F6-BABD-70E8BFE2A13C}" type="pres">
      <dgm:prSet presAssocID="{CDABA0EE-AAC8-40E2-A7B3-91549A8C04E5}" presName="negativeSpace" presStyleCnt="0"/>
      <dgm:spPr/>
    </dgm:pt>
    <dgm:pt modelId="{0FD4372A-9CBE-4819-8693-9349BFF7820B}" type="pres">
      <dgm:prSet presAssocID="{CDABA0EE-AAC8-40E2-A7B3-91549A8C04E5}" presName="childText" presStyleLbl="conFgAcc1" presStyleIdx="0" presStyleCnt="3">
        <dgm:presLayoutVars>
          <dgm:bulletEnabled val="1"/>
        </dgm:presLayoutVars>
      </dgm:prSet>
      <dgm:spPr/>
    </dgm:pt>
    <dgm:pt modelId="{DB8FD8A8-7368-4241-9A92-040E01FF3C31}" type="pres">
      <dgm:prSet presAssocID="{6812B5BF-2F1B-48CB-AF06-19126A6E91EA}" presName="spaceBetweenRectangles" presStyleCnt="0"/>
      <dgm:spPr/>
    </dgm:pt>
    <dgm:pt modelId="{9219267D-7F7A-460A-BCE8-D483DFE96DB8}" type="pres">
      <dgm:prSet presAssocID="{7BF98758-FC94-4993-9E46-30C1EE85EE20}" presName="parentLin" presStyleCnt="0"/>
      <dgm:spPr/>
    </dgm:pt>
    <dgm:pt modelId="{B7E9C25C-9360-45B2-96FF-04EEF39A432E}" type="pres">
      <dgm:prSet presAssocID="{7BF98758-FC94-4993-9E46-30C1EE85EE20}" presName="parentLeftMargin" presStyleLbl="node1" presStyleIdx="0" presStyleCnt="3"/>
      <dgm:spPr/>
    </dgm:pt>
    <dgm:pt modelId="{111A2BB4-5DF9-4CD2-86BB-21307D1ADC89}" type="pres">
      <dgm:prSet presAssocID="{7BF98758-FC94-4993-9E46-30C1EE85EE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3F707A-8404-4D3A-8893-641E8167E4F2}" type="pres">
      <dgm:prSet presAssocID="{7BF98758-FC94-4993-9E46-30C1EE85EE20}" presName="negativeSpace" presStyleCnt="0"/>
      <dgm:spPr/>
    </dgm:pt>
    <dgm:pt modelId="{D273955E-70E7-44C4-85F4-4751AE712032}" type="pres">
      <dgm:prSet presAssocID="{7BF98758-FC94-4993-9E46-30C1EE85EE20}" presName="childText" presStyleLbl="conFgAcc1" presStyleIdx="1" presStyleCnt="3">
        <dgm:presLayoutVars>
          <dgm:bulletEnabled val="1"/>
        </dgm:presLayoutVars>
      </dgm:prSet>
      <dgm:spPr/>
    </dgm:pt>
    <dgm:pt modelId="{A3630034-0D0B-45AD-B3D4-49CBE1271C33}" type="pres">
      <dgm:prSet presAssocID="{AB54FBF7-5041-4636-8A15-A428D3FECF83}" presName="spaceBetweenRectangles" presStyleCnt="0"/>
      <dgm:spPr/>
    </dgm:pt>
    <dgm:pt modelId="{6A63B831-D868-4DF5-BE48-7BC3EDA5C42E}" type="pres">
      <dgm:prSet presAssocID="{EFD0C9A2-0E2C-481B-8769-292BFC43CFE7}" presName="parentLin" presStyleCnt="0"/>
      <dgm:spPr/>
    </dgm:pt>
    <dgm:pt modelId="{DABA11C3-84FD-45C0-9C8B-874D5F3E615C}" type="pres">
      <dgm:prSet presAssocID="{EFD0C9A2-0E2C-481B-8769-292BFC43CFE7}" presName="parentLeftMargin" presStyleLbl="node1" presStyleIdx="1" presStyleCnt="3"/>
      <dgm:spPr/>
    </dgm:pt>
    <dgm:pt modelId="{16C61044-B95E-4B6A-A21C-7C7230A679E4}" type="pres">
      <dgm:prSet presAssocID="{EFD0C9A2-0E2C-481B-8769-292BFC43CF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EBA246-CB79-4EAC-927B-9BE46439F391}" type="pres">
      <dgm:prSet presAssocID="{EFD0C9A2-0E2C-481B-8769-292BFC43CFE7}" presName="negativeSpace" presStyleCnt="0"/>
      <dgm:spPr/>
    </dgm:pt>
    <dgm:pt modelId="{6D52057D-C583-4C2A-B978-22222C6E997F}" type="pres">
      <dgm:prSet presAssocID="{EFD0C9A2-0E2C-481B-8769-292BFC43CF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950104-4E22-42FC-8565-CAF864BAF5F4}" type="presOf" srcId="{064D10A1-FA37-4F82-A932-B68D9A6A306B}" destId="{0FD4372A-9CBE-4819-8693-9349BFF7820B}" srcOrd="0" destOrd="2" presId="urn:microsoft.com/office/officeart/2005/8/layout/list1"/>
    <dgm:cxn modelId="{5F3E3F17-C1B3-4D7E-BC56-D78826A7EFC9}" type="presOf" srcId="{EFD0C9A2-0E2C-481B-8769-292BFC43CFE7}" destId="{DABA11C3-84FD-45C0-9C8B-874D5F3E615C}" srcOrd="0" destOrd="0" presId="urn:microsoft.com/office/officeart/2005/8/layout/list1"/>
    <dgm:cxn modelId="{D332A61B-FA9C-4297-9EBB-F9F6A222324B}" type="presOf" srcId="{CDABA0EE-AAC8-40E2-A7B3-91549A8C04E5}" destId="{3B89C6D6-2569-42F3-B60C-F266078EC64A}" srcOrd="1" destOrd="0" presId="urn:microsoft.com/office/officeart/2005/8/layout/list1"/>
    <dgm:cxn modelId="{0763762B-1196-4767-8AD8-0408FEB79143}" srcId="{CDABA0EE-AAC8-40E2-A7B3-91549A8C04E5}" destId="{CFD4F70E-4D81-43C5-9528-3D88CBFAE4F2}" srcOrd="1" destOrd="0" parTransId="{BE317620-063D-4FDC-BAFD-C3FE81FF5475}" sibTransId="{311A1061-6CE6-40E3-85F4-34ADCCBE5708}"/>
    <dgm:cxn modelId="{CDE8E668-2D16-484B-8C70-D0BE58B2CD70}" type="presOf" srcId="{CDABA0EE-AAC8-40E2-A7B3-91549A8C04E5}" destId="{CE0B94E2-0052-4AE2-B8AA-715DF3E53215}" srcOrd="0" destOrd="0" presId="urn:microsoft.com/office/officeart/2005/8/layout/list1"/>
    <dgm:cxn modelId="{7887856A-DD28-4075-B9F6-8DFACF8E23F7}" srcId="{CDABA0EE-AAC8-40E2-A7B3-91549A8C04E5}" destId="{064D10A1-FA37-4F82-A932-B68D9A6A306B}" srcOrd="2" destOrd="0" parTransId="{8AE538E2-3B49-4909-B904-0BA49DFEA7BC}" sibTransId="{068F60F5-1B9A-42EF-BAF9-8F26B5FEDCBC}"/>
    <dgm:cxn modelId="{EC2F3B75-ADA3-40C7-9229-A5702CE89CA9}" srcId="{7BF98758-FC94-4993-9E46-30C1EE85EE20}" destId="{4788B015-4EBF-421D-BFD9-4F4E408DAA95}" srcOrd="0" destOrd="0" parTransId="{49736748-1206-47EC-BB52-674DCC304D9B}" sibTransId="{33566E82-3F82-4F50-BBE9-966352C327EB}"/>
    <dgm:cxn modelId="{4C15E677-11F2-43DD-BFCF-2B0C0CC5AA13}" srcId="{CDABA0EE-AAC8-40E2-A7B3-91549A8C04E5}" destId="{3D479919-19C9-4588-8574-A2DE00C3B81F}" srcOrd="0" destOrd="0" parTransId="{1CD961B3-12E5-4B72-9132-49B19692DC79}" sibTransId="{FFC161B1-1481-462B-B034-2657F49A2A11}"/>
    <dgm:cxn modelId="{3A1FAA9D-2B18-426C-9A21-6F4251F43D74}" srcId="{64564704-5888-4479-A920-DE7C4B75D837}" destId="{CDABA0EE-AAC8-40E2-A7B3-91549A8C04E5}" srcOrd="0" destOrd="0" parTransId="{D607DF4A-729D-4DAC-975C-54A4C1B0655B}" sibTransId="{6812B5BF-2F1B-48CB-AF06-19126A6E91EA}"/>
    <dgm:cxn modelId="{DAB9D1AE-59CC-41F8-854D-4B809FCE6748}" srcId="{64564704-5888-4479-A920-DE7C4B75D837}" destId="{EFD0C9A2-0E2C-481B-8769-292BFC43CFE7}" srcOrd="2" destOrd="0" parTransId="{5CC08405-2F7A-4204-BF60-131EB726D9FD}" sibTransId="{353A0D1B-4D64-4015-A098-6E0C23432868}"/>
    <dgm:cxn modelId="{C871EBB3-CE6D-4CCC-AA39-51FD17B07204}" type="presOf" srcId="{64564704-5888-4479-A920-DE7C4B75D837}" destId="{912A6CCD-B95B-4A18-9E06-753D76ADC102}" srcOrd="0" destOrd="0" presId="urn:microsoft.com/office/officeart/2005/8/layout/list1"/>
    <dgm:cxn modelId="{C475BCBB-CA28-4730-96BD-917E5E654FE4}" type="presOf" srcId="{3D479919-19C9-4588-8574-A2DE00C3B81F}" destId="{0FD4372A-9CBE-4819-8693-9349BFF7820B}" srcOrd="0" destOrd="0" presId="urn:microsoft.com/office/officeart/2005/8/layout/list1"/>
    <dgm:cxn modelId="{31CF70C5-CF30-4417-B4BE-41B0636AA9BE}" type="presOf" srcId="{7BF98758-FC94-4993-9E46-30C1EE85EE20}" destId="{111A2BB4-5DF9-4CD2-86BB-21307D1ADC89}" srcOrd="1" destOrd="0" presId="urn:microsoft.com/office/officeart/2005/8/layout/list1"/>
    <dgm:cxn modelId="{31C7D6CF-8D3C-40B7-B117-D88824749225}" srcId="{EFD0C9A2-0E2C-481B-8769-292BFC43CFE7}" destId="{8914EBF6-B94A-4DC6-9808-4FCF2259F82C}" srcOrd="0" destOrd="0" parTransId="{1F92B329-3240-4945-A1FA-FFF95ABD3F17}" sibTransId="{EFCD6BEE-B126-42C1-AAF4-3999E7A4B906}"/>
    <dgm:cxn modelId="{D0665CD6-8231-451C-B471-545E0A2955AA}" type="presOf" srcId="{7BF98758-FC94-4993-9E46-30C1EE85EE20}" destId="{B7E9C25C-9360-45B2-96FF-04EEF39A432E}" srcOrd="0" destOrd="0" presId="urn:microsoft.com/office/officeart/2005/8/layout/list1"/>
    <dgm:cxn modelId="{B78BABD6-8C30-4839-965C-A0EEC37B669D}" type="presOf" srcId="{4788B015-4EBF-421D-BFD9-4F4E408DAA95}" destId="{D273955E-70E7-44C4-85F4-4751AE712032}" srcOrd="0" destOrd="0" presId="urn:microsoft.com/office/officeart/2005/8/layout/list1"/>
    <dgm:cxn modelId="{B6AD17E1-7CC3-42C5-A819-E31FC947F1C1}" srcId="{64564704-5888-4479-A920-DE7C4B75D837}" destId="{7BF98758-FC94-4993-9E46-30C1EE85EE20}" srcOrd="1" destOrd="0" parTransId="{6C0D0F85-1785-42C5-AE5C-0E42E25CC592}" sibTransId="{AB54FBF7-5041-4636-8A15-A428D3FECF83}"/>
    <dgm:cxn modelId="{1CE9B9E9-9996-47F7-8841-A3118585A433}" type="presOf" srcId="{8914EBF6-B94A-4DC6-9808-4FCF2259F82C}" destId="{6D52057D-C583-4C2A-B978-22222C6E997F}" srcOrd="0" destOrd="0" presId="urn:microsoft.com/office/officeart/2005/8/layout/list1"/>
    <dgm:cxn modelId="{4EB4B6F6-0183-4FE9-967C-F0663E8BD535}" type="presOf" srcId="{EFD0C9A2-0E2C-481B-8769-292BFC43CFE7}" destId="{16C61044-B95E-4B6A-A21C-7C7230A679E4}" srcOrd="1" destOrd="0" presId="urn:microsoft.com/office/officeart/2005/8/layout/list1"/>
    <dgm:cxn modelId="{311A12FA-A363-4CBC-B96D-39215590C49E}" type="presOf" srcId="{CFD4F70E-4D81-43C5-9528-3D88CBFAE4F2}" destId="{0FD4372A-9CBE-4819-8693-9349BFF7820B}" srcOrd="0" destOrd="1" presId="urn:microsoft.com/office/officeart/2005/8/layout/list1"/>
    <dgm:cxn modelId="{B197FFFE-81C3-4F9B-A514-708C8C6F1A0B}" type="presParOf" srcId="{912A6CCD-B95B-4A18-9E06-753D76ADC102}" destId="{5AF2B80B-FE6D-4027-9BB4-B05F67A08A64}" srcOrd="0" destOrd="0" presId="urn:microsoft.com/office/officeart/2005/8/layout/list1"/>
    <dgm:cxn modelId="{D0F8D973-6477-488E-B617-C8C9C45F6433}" type="presParOf" srcId="{5AF2B80B-FE6D-4027-9BB4-B05F67A08A64}" destId="{CE0B94E2-0052-4AE2-B8AA-715DF3E53215}" srcOrd="0" destOrd="0" presId="urn:microsoft.com/office/officeart/2005/8/layout/list1"/>
    <dgm:cxn modelId="{BC5712E1-05D4-413E-9DBA-D7CF9C800CB4}" type="presParOf" srcId="{5AF2B80B-FE6D-4027-9BB4-B05F67A08A64}" destId="{3B89C6D6-2569-42F3-B60C-F266078EC64A}" srcOrd="1" destOrd="0" presId="urn:microsoft.com/office/officeart/2005/8/layout/list1"/>
    <dgm:cxn modelId="{1FFF8194-23B8-4292-8BE6-292966BAAD1E}" type="presParOf" srcId="{912A6CCD-B95B-4A18-9E06-753D76ADC102}" destId="{863E8F03-1880-48F6-BABD-70E8BFE2A13C}" srcOrd="1" destOrd="0" presId="urn:microsoft.com/office/officeart/2005/8/layout/list1"/>
    <dgm:cxn modelId="{80A1391D-44D1-437D-A90C-7778CEB4526F}" type="presParOf" srcId="{912A6CCD-B95B-4A18-9E06-753D76ADC102}" destId="{0FD4372A-9CBE-4819-8693-9349BFF7820B}" srcOrd="2" destOrd="0" presId="urn:microsoft.com/office/officeart/2005/8/layout/list1"/>
    <dgm:cxn modelId="{2BB951A8-9C15-412C-BF3F-7965601C9C10}" type="presParOf" srcId="{912A6CCD-B95B-4A18-9E06-753D76ADC102}" destId="{DB8FD8A8-7368-4241-9A92-040E01FF3C31}" srcOrd="3" destOrd="0" presId="urn:microsoft.com/office/officeart/2005/8/layout/list1"/>
    <dgm:cxn modelId="{3AFA4675-CBEE-41B5-BFF0-A5C437E58C31}" type="presParOf" srcId="{912A6CCD-B95B-4A18-9E06-753D76ADC102}" destId="{9219267D-7F7A-460A-BCE8-D483DFE96DB8}" srcOrd="4" destOrd="0" presId="urn:microsoft.com/office/officeart/2005/8/layout/list1"/>
    <dgm:cxn modelId="{EDDC0050-A192-4A09-9A7C-A89CE10FB9D1}" type="presParOf" srcId="{9219267D-7F7A-460A-BCE8-D483DFE96DB8}" destId="{B7E9C25C-9360-45B2-96FF-04EEF39A432E}" srcOrd="0" destOrd="0" presId="urn:microsoft.com/office/officeart/2005/8/layout/list1"/>
    <dgm:cxn modelId="{C6882B0D-8E6C-45A0-9DE6-C52847C41149}" type="presParOf" srcId="{9219267D-7F7A-460A-BCE8-D483DFE96DB8}" destId="{111A2BB4-5DF9-4CD2-86BB-21307D1ADC89}" srcOrd="1" destOrd="0" presId="urn:microsoft.com/office/officeart/2005/8/layout/list1"/>
    <dgm:cxn modelId="{96AC33C0-7B8A-48CF-AD2A-65E5831A5E86}" type="presParOf" srcId="{912A6CCD-B95B-4A18-9E06-753D76ADC102}" destId="{AB3F707A-8404-4D3A-8893-641E8167E4F2}" srcOrd="5" destOrd="0" presId="urn:microsoft.com/office/officeart/2005/8/layout/list1"/>
    <dgm:cxn modelId="{69F6C48A-28C5-40B2-B557-3025220766D1}" type="presParOf" srcId="{912A6CCD-B95B-4A18-9E06-753D76ADC102}" destId="{D273955E-70E7-44C4-85F4-4751AE712032}" srcOrd="6" destOrd="0" presId="urn:microsoft.com/office/officeart/2005/8/layout/list1"/>
    <dgm:cxn modelId="{5229AC5D-D5DC-4590-947E-6CFC6363D46F}" type="presParOf" srcId="{912A6CCD-B95B-4A18-9E06-753D76ADC102}" destId="{A3630034-0D0B-45AD-B3D4-49CBE1271C33}" srcOrd="7" destOrd="0" presId="urn:microsoft.com/office/officeart/2005/8/layout/list1"/>
    <dgm:cxn modelId="{2137CCFE-C8D5-42C9-9F8F-23A32402B233}" type="presParOf" srcId="{912A6CCD-B95B-4A18-9E06-753D76ADC102}" destId="{6A63B831-D868-4DF5-BE48-7BC3EDA5C42E}" srcOrd="8" destOrd="0" presId="urn:microsoft.com/office/officeart/2005/8/layout/list1"/>
    <dgm:cxn modelId="{1D3A7872-0319-415F-BB46-DE9652D13595}" type="presParOf" srcId="{6A63B831-D868-4DF5-BE48-7BC3EDA5C42E}" destId="{DABA11C3-84FD-45C0-9C8B-874D5F3E615C}" srcOrd="0" destOrd="0" presId="urn:microsoft.com/office/officeart/2005/8/layout/list1"/>
    <dgm:cxn modelId="{9BFC3FB4-423D-469D-9176-347CF060A29E}" type="presParOf" srcId="{6A63B831-D868-4DF5-BE48-7BC3EDA5C42E}" destId="{16C61044-B95E-4B6A-A21C-7C7230A679E4}" srcOrd="1" destOrd="0" presId="urn:microsoft.com/office/officeart/2005/8/layout/list1"/>
    <dgm:cxn modelId="{BB116788-FE51-4DE1-B562-94826B581892}" type="presParOf" srcId="{912A6CCD-B95B-4A18-9E06-753D76ADC102}" destId="{86EBA246-CB79-4EAC-927B-9BE46439F391}" srcOrd="9" destOrd="0" presId="urn:microsoft.com/office/officeart/2005/8/layout/list1"/>
    <dgm:cxn modelId="{E9A24222-3B2E-4841-90D1-7BB9837B2D2A}" type="presParOf" srcId="{912A6CCD-B95B-4A18-9E06-753D76ADC102}" destId="{6D52057D-C583-4C2A-B978-22222C6E99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6FB9B-8EE5-4D24-AC72-84A2C659413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E529E-DCC5-41B8-8F86-457F8C34408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E7CE3-34D8-4DCE-8910-6A7E39819A2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Goal:</a:t>
          </a:r>
          <a:r>
            <a:rPr lang="en-US" sz="1200" b="0" i="0" kern="1200" baseline="0"/>
            <a:t> To develop an automated testing framework for end-to-end testing of a web application.</a:t>
          </a:r>
          <a:endParaRPr lang="en-US" sz="1200" kern="1200"/>
        </a:p>
      </dsp:txBody>
      <dsp:txXfrm>
        <a:off x="75768" y="3053169"/>
        <a:ext cx="3093750" cy="720000"/>
      </dsp:txXfrm>
    </dsp:sp>
    <dsp:sp modelId="{38B4E746-311E-420B-84F9-B4BFEE9EEB6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98B0B-5E76-48E2-A17F-7854E76FE9B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EA4E8-4531-4B3A-ACDE-D6F252A2AD9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Main Features:</a:t>
          </a:r>
          <a:r>
            <a:rPr lang="en-US" sz="1200" b="0" i="0" kern="1200" baseline="0"/>
            <a:t> UI, Functional, Performance, API Testing.</a:t>
          </a:r>
          <a:endParaRPr lang="en-US" sz="1200" kern="1200"/>
        </a:p>
      </dsp:txBody>
      <dsp:txXfrm>
        <a:off x="3710925" y="3053169"/>
        <a:ext cx="3093750" cy="720000"/>
      </dsp:txXfrm>
    </dsp:sp>
    <dsp:sp modelId="{EBF51093-5D16-4E18-8D87-396058E1DA71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25367-721C-42E4-9CD8-5E621EDD8C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798CE-15F1-4EEC-BB94-056A8CB85B0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Key Technologies Used:</a:t>
          </a:r>
          <a:r>
            <a:rPr lang="en-US" sz="1200" b="0" i="0" kern="1200" baseline="0"/>
            <a:t> Selenium, Postman, JMeter, TestNG, Jira, Maven, Jenkins, Git, GitHub.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C15B-37B3-4A24-A531-F2BE98985346}">
      <dsp:nvSpPr>
        <dsp:cNvPr id="0" name=""/>
        <dsp:cNvSpPr/>
      </dsp:nvSpPr>
      <dsp:spPr>
        <a:xfrm>
          <a:off x="3236" y="71304"/>
          <a:ext cx="2873360" cy="8620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059" tIns="227059" rIns="227059" bIns="2270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Focus Areas:</a:t>
          </a:r>
          <a:endParaRPr lang="en-US" sz="2800" kern="1200"/>
        </a:p>
      </dsp:txBody>
      <dsp:txXfrm>
        <a:off x="3236" y="71304"/>
        <a:ext cx="2873360" cy="862008"/>
      </dsp:txXfrm>
    </dsp:sp>
    <dsp:sp modelId="{77C7D688-AA28-4451-AEFD-4691747BE74A}">
      <dsp:nvSpPr>
        <dsp:cNvPr id="0" name=""/>
        <dsp:cNvSpPr/>
      </dsp:nvSpPr>
      <dsp:spPr>
        <a:xfrm>
          <a:off x="3236" y="933313"/>
          <a:ext cx="2873360" cy="44985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24" tIns="283824" rIns="283824" bIns="28382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SQL Injection:</a:t>
          </a:r>
          <a:r>
            <a:rPr lang="en-US" sz="2000" kern="1200"/>
            <a:t> Check if malicious queries can compromise the system.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Cross-Site Scripting (XSS):</a:t>
          </a:r>
          <a:r>
            <a:rPr lang="en-US" sz="2000" kern="1200"/>
            <a:t> Ensure data input is sanitized.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API Security:</a:t>
          </a:r>
          <a:r>
            <a:rPr lang="en-US" sz="2000" kern="1200"/>
            <a:t> Verify the protection of APIs from attacks.</a:t>
          </a:r>
        </a:p>
      </dsp:txBody>
      <dsp:txXfrm>
        <a:off x="3236" y="933313"/>
        <a:ext cx="2873360" cy="4498531"/>
      </dsp:txXfrm>
    </dsp:sp>
    <dsp:sp modelId="{F552F90C-50CC-4674-9F4F-632C55CDB2F5}">
      <dsp:nvSpPr>
        <dsp:cNvPr id="0" name=""/>
        <dsp:cNvSpPr/>
      </dsp:nvSpPr>
      <dsp:spPr>
        <a:xfrm>
          <a:off x="2984492" y="71304"/>
          <a:ext cx="2873360" cy="862008"/>
        </a:xfrm>
        <a:prstGeom prst="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059" tIns="227059" rIns="227059" bIns="2270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Tools Used:</a:t>
          </a:r>
          <a:endParaRPr lang="en-US" sz="2800" kern="1200" dirty="0"/>
        </a:p>
      </dsp:txBody>
      <dsp:txXfrm>
        <a:off x="2984492" y="71304"/>
        <a:ext cx="2873360" cy="862008"/>
      </dsp:txXfrm>
    </dsp:sp>
    <dsp:sp modelId="{3B8760D2-CEF1-4575-B927-07B068C47D34}">
      <dsp:nvSpPr>
        <dsp:cNvPr id="0" name=""/>
        <dsp:cNvSpPr/>
      </dsp:nvSpPr>
      <dsp:spPr>
        <a:xfrm>
          <a:off x="2984492" y="933313"/>
          <a:ext cx="2873360" cy="4498531"/>
        </a:xfrm>
        <a:prstGeom prst="rect">
          <a:avLst/>
        </a:prstGeom>
        <a:solidFill>
          <a:schemeClr val="accent5">
            <a:tint val="40000"/>
            <a:alpha val="90000"/>
            <a:hueOff val="-7518173"/>
            <a:satOff val="0"/>
            <a:lumOff val="-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518173"/>
              <a:satOff val="0"/>
              <a:lumOff val="-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824" tIns="283824" rIns="283824" bIns="28382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Postman &amp; Selenium </a:t>
          </a:r>
          <a:r>
            <a:rPr lang="en-US" sz="2000" b="1" kern="1200" dirty="0" err="1"/>
            <a:t>Webdriver</a:t>
          </a:r>
          <a:r>
            <a:rPr lang="en-US" sz="2000" b="1" kern="1200" dirty="0"/>
            <a:t>.</a:t>
          </a:r>
        </a:p>
      </dsp:txBody>
      <dsp:txXfrm>
        <a:off x="2984492" y="933313"/>
        <a:ext cx="2873360" cy="44985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EA896-6643-4F1B-A165-82A3F89AB183}">
      <dsp:nvSpPr>
        <dsp:cNvPr id="0" name=""/>
        <dsp:cNvSpPr/>
      </dsp:nvSpPr>
      <dsp:spPr>
        <a:xfrm>
          <a:off x="715" y="1286660"/>
          <a:ext cx="1674188" cy="837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Focus Areas:</a:t>
          </a:r>
          <a:endParaRPr lang="en-US" sz="2400" kern="1200"/>
        </a:p>
      </dsp:txBody>
      <dsp:txXfrm>
        <a:off x="25233" y="1311178"/>
        <a:ext cx="1625152" cy="788058"/>
      </dsp:txXfrm>
    </dsp:sp>
    <dsp:sp modelId="{50995725-4928-4D19-A14B-5B36B8340CC1}">
      <dsp:nvSpPr>
        <dsp:cNvPr id="0" name=""/>
        <dsp:cNvSpPr/>
      </dsp:nvSpPr>
      <dsp:spPr>
        <a:xfrm>
          <a:off x="168134" y="2123754"/>
          <a:ext cx="167418" cy="627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820"/>
              </a:lnTo>
              <a:lnTo>
                <a:pt x="167418" y="627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3DB3F-3390-4AB9-B39F-B2C5F07B85C7}">
      <dsp:nvSpPr>
        <dsp:cNvPr id="0" name=""/>
        <dsp:cNvSpPr/>
      </dsp:nvSpPr>
      <dsp:spPr>
        <a:xfrm>
          <a:off x="335553" y="2333027"/>
          <a:ext cx="1339350" cy="83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Cross-device compatibility (Desktop, Tablet, Mobile).</a:t>
          </a:r>
        </a:p>
      </dsp:txBody>
      <dsp:txXfrm>
        <a:off x="360071" y="2357545"/>
        <a:ext cx="1290314" cy="788058"/>
      </dsp:txXfrm>
    </dsp:sp>
    <dsp:sp modelId="{6FDFCF49-3728-4B19-B520-460A7015A8DD}">
      <dsp:nvSpPr>
        <dsp:cNvPr id="0" name=""/>
        <dsp:cNvSpPr/>
      </dsp:nvSpPr>
      <dsp:spPr>
        <a:xfrm>
          <a:off x="168134" y="2123754"/>
          <a:ext cx="167418" cy="1674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188"/>
              </a:lnTo>
              <a:lnTo>
                <a:pt x="167418" y="16741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6B1B6-C50E-49FE-91D7-395681069F4E}">
      <dsp:nvSpPr>
        <dsp:cNvPr id="0" name=""/>
        <dsp:cNvSpPr/>
      </dsp:nvSpPr>
      <dsp:spPr>
        <a:xfrm>
          <a:off x="335553" y="3379395"/>
          <a:ext cx="1339350" cy="83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513827"/>
              <a:satOff val="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UI/UX improvements based on user feedback.</a:t>
          </a:r>
        </a:p>
      </dsp:txBody>
      <dsp:txXfrm>
        <a:off x="360071" y="3403913"/>
        <a:ext cx="1290314" cy="788058"/>
      </dsp:txXfrm>
    </dsp:sp>
    <dsp:sp modelId="{6D2342B8-C84C-4846-AE9C-41A43DC7BF97}">
      <dsp:nvSpPr>
        <dsp:cNvPr id="0" name=""/>
        <dsp:cNvSpPr/>
      </dsp:nvSpPr>
      <dsp:spPr>
        <a:xfrm>
          <a:off x="2093450" y="1286660"/>
          <a:ext cx="1674188" cy="837094"/>
        </a:xfrm>
        <a:prstGeom prst="roundRect">
          <a:avLst>
            <a:gd name="adj" fmla="val 10000"/>
          </a:avLst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Tools Used:</a:t>
          </a:r>
          <a:endParaRPr lang="en-US" sz="2400" kern="1200"/>
        </a:p>
      </dsp:txBody>
      <dsp:txXfrm>
        <a:off x="2117968" y="1311178"/>
        <a:ext cx="1625152" cy="788058"/>
      </dsp:txXfrm>
    </dsp:sp>
    <dsp:sp modelId="{48091577-8779-47C1-B246-E0A45D15F139}">
      <dsp:nvSpPr>
        <dsp:cNvPr id="0" name=""/>
        <dsp:cNvSpPr/>
      </dsp:nvSpPr>
      <dsp:spPr>
        <a:xfrm>
          <a:off x="2260869" y="2123754"/>
          <a:ext cx="167418" cy="627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820"/>
              </a:lnTo>
              <a:lnTo>
                <a:pt x="167418" y="627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1C84B-7B88-43DB-8806-EB62F7646B2D}">
      <dsp:nvSpPr>
        <dsp:cNvPr id="0" name=""/>
        <dsp:cNvSpPr/>
      </dsp:nvSpPr>
      <dsp:spPr>
        <a:xfrm>
          <a:off x="2428288" y="2333027"/>
          <a:ext cx="1339350" cy="83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27653"/>
              <a:satOff val="0"/>
              <a:lumOff val="-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Manual testing for UI/UX across different browsers and devices.</a:t>
          </a:r>
        </a:p>
      </dsp:txBody>
      <dsp:txXfrm>
        <a:off x="2452806" y="2357545"/>
        <a:ext cx="1290314" cy="788058"/>
      </dsp:txXfrm>
    </dsp:sp>
    <dsp:sp modelId="{E2758E57-BA40-4694-A0C2-27F6D35D1749}">
      <dsp:nvSpPr>
        <dsp:cNvPr id="0" name=""/>
        <dsp:cNvSpPr/>
      </dsp:nvSpPr>
      <dsp:spPr>
        <a:xfrm>
          <a:off x="4186186" y="1286660"/>
          <a:ext cx="1674188" cy="837094"/>
        </a:xfrm>
        <a:prstGeom prst="roundRect">
          <a:avLst>
            <a:gd name="adj" fmla="val 10000"/>
          </a:avLst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Test Execution:</a:t>
          </a:r>
          <a:endParaRPr lang="en-US" sz="2400" kern="1200"/>
        </a:p>
      </dsp:txBody>
      <dsp:txXfrm>
        <a:off x="4210704" y="1311178"/>
        <a:ext cx="1625152" cy="788058"/>
      </dsp:txXfrm>
    </dsp:sp>
    <dsp:sp modelId="{EB3365DE-DE54-4785-8CB1-E47401564D65}">
      <dsp:nvSpPr>
        <dsp:cNvPr id="0" name=""/>
        <dsp:cNvSpPr/>
      </dsp:nvSpPr>
      <dsp:spPr>
        <a:xfrm>
          <a:off x="4353605" y="2123754"/>
          <a:ext cx="167418" cy="627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820"/>
              </a:lnTo>
              <a:lnTo>
                <a:pt x="167418" y="627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89131-3BFF-41DE-A06B-3D3F3E8A3267}">
      <dsp:nvSpPr>
        <dsp:cNvPr id="0" name=""/>
        <dsp:cNvSpPr/>
      </dsp:nvSpPr>
      <dsp:spPr>
        <a:xfrm>
          <a:off x="4521023" y="2333027"/>
          <a:ext cx="1339350" cy="837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Execute on different browsers, devices, and OS platforms.</a:t>
          </a:r>
        </a:p>
      </dsp:txBody>
      <dsp:txXfrm>
        <a:off x="4545541" y="2357545"/>
        <a:ext cx="1290314" cy="7880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2FFC7-D0FF-4974-A086-CAFCF5A97A2F}">
      <dsp:nvSpPr>
        <dsp:cNvPr id="0" name=""/>
        <dsp:cNvSpPr/>
      </dsp:nvSpPr>
      <dsp:spPr>
        <a:xfrm>
          <a:off x="0" y="442141"/>
          <a:ext cx="624526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Continuous Integration setup with Jenkins.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Integration of test suite into Jenkins for automated test execution.</a:t>
          </a:r>
        </a:p>
      </dsp:txBody>
      <dsp:txXfrm>
        <a:off x="0" y="442141"/>
        <a:ext cx="6245265" cy="1406475"/>
      </dsp:txXfrm>
    </dsp:sp>
    <dsp:sp modelId="{A9C2607F-243B-4AAA-894C-80502D50ACE1}">
      <dsp:nvSpPr>
        <dsp:cNvPr id="0" name=""/>
        <dsp:cNvSpPr/>
      </dsp:nvSpPr>
      <dsp:spPr>
        <a:xfrm>
          <a:off x="312263" y="161701"/>
          <a:ext cx="437168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Overview:</a:t>
          </a:r>
          <a:endParaRPr lang="en-US" sz="1900" kern="1200"/>
        </a:p>
      </dsp:txBody>
      <dsp:txXfrm>
        <a:off x="339643" y="189081"/>
        <a:ext cx="4316925" cy="506120"/>
      </dsp:txXfrm>
    </dsp:sp>
    <dsp:sp modelId="{227595B5-844E-4005-83FC-0082A3940558}">
      <dsp:nvSpPr>
        <dsp:cNvPr id="0" name=""/>
        <dsp:cNvSpPr/>
      </dsp:nvSpPr>
      <dsp:spPr>
        <a:xfrm>
          <a:off x="0" y="2231656"/>
          <a:ext cx="624526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Immediate feedback on code changes.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Run all functional tests automatically on each code commit.</a:t>
          </a:r>
        </a:p>
      </dsp:txBody>
      <dsp:txXfrm>
        <a:off x="0" y="2231656"/>
        <a:ext cx="6245265" cy="1406475"/>
      </dsp:txXfrm>
    </dsp:sp>
    <dsp:sp modelId="{BE6B001E-F447-455B-9D01-D0537301665B}">
      <dsp:nvSpPr>
        <dsp:cNvPr id="0" name=""/>
        <dsp:cNvSpPr/>
      </dsp:nvSpPr>
      <dsp:spPr>
        <a:xfrm>
          <a:off x="312263" y="1951216"/>
          <a:ext cx="437168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Benefits:</a:t>
          </a:r>
          <a:endParaRPr lang="en-US" sz="1900" kern="1200"/>
        </a:p>
      </dsp:txBody>
      <dsp:txXfrm>
        <a:off x="339643" y="1978596"/>
        <a:ext cx="4316925" cy="506120"/>
      </dsp:txXfrm>
    </dsp:sp>
    <dsp:sp modelId="{A6F8E5F9-3F2F-48F2-948D-1003354B29E4}">
      <dsp:nvSpPr>
        <dsp:cNvPr id="0" name=""/>
        <dsp:cNvSpPr/>
      </dsp:nvSpPr>
      <dsp:spPr>
        <a:xfrm>
          <a:off x="0" y="4021171"/>
          <a:ext cx="624526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Jenkins triggers tests after each code push.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Results logged and reported through Jenkins for easy tracking.</a:t>
          </a:r>
        </a:p>
      </dsp:txBody>
      <dsp:txXfrm>
        <a:off x="0" y="4021171"/>
        <a:ext cx="6245265" cy="1406475"/>
      </dsp:txXfrm>
    </dsp:sp>
    <dsp:sp modelId="{962258D7-94A3-4B8D-98ED-BE8B11EB28A7}">
      <dsp:nvSpPr>
        <dsp:cNvPr id="0" name=""/>
        <dsp:cNvSpPr/>
      </dsp:nvSpPr>
      <dsp:spPr>
        <a:xfrm>
          <a:off x="312263" y="3740731"/>
          <a:ext cx="4371685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Process:</a:t>
          </a:r>
          <a:endParaRPr lang="en-US" sz="1900" kern="1200"/>
        </a:p>
      </dsp:txBody>
      <dsp:txXfrm>
        <a:off x="339643" y="3768111"/>
        <a:ext cx="4316925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9253F-DD69-4AC0-9122-C4941F7040E6}">
      <dsp:nvSpPr>
        <dsp:cNvPr id="0" name=""/>
        <dsp:cNvSpPr/>
      </dsp:nvSpPr>
      <dsp:spPr>
        <a:xfrm>
          <a:off x="393" y="32847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D5FF-DBBC-45A7-A5AF-00F686E2519E}">
      <dsp:nvSpPr>
        <dsp:cNvPr id="0" name=""/>
        <dsp:cNvSpPr/>
      </dsp:nvSpPr>
      <dsp:spPr>
        <a:xfrm>
          <a:off x="393" y="1585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Reports Generated:</a:t>
          </a:r>
          <a:endParaRPr lang="en-US" sz="2600" kern="1200"/>
        </a:p>
      </dsp:txBody>
      <dsp:txXfrm>
        <a:off x="393" y="1585896"/>
        <a:ext cx="3138750" cy="470812"/>
      </dsp:txXfrm>
    </dsp:sp>
    <dsp:sp modelId="{5A00C9C2-8072-45AA-B317-940F35F56400}">
      <dsp:nvSpPr>
        <dsp:cNvPr id="0" name=""/>
        <dsp:cNvSpPr/>
      </dsp:nvSpPr>
      <dsp:spPr>
        <a:xfrm>
          <a:off x="393" y="2130596"/>
          <a:ext cx="3138750" cy="189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TestNG Reports:</a:t>
          </a:r>
          <a:r>
            <a:rPr lang="en-US" sz="1700" kern="1200"/>
            <a:t> For UI and functional test results.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JMeter Reports:</a:t>
          </a:r>
          <a:r>
            <a:rPr lang="en-US" sz="1700" kern="1200"/>
            <a:t> For performance and load test results.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API Test Reports:</a:t>
          </a:r>
          <a:r>
            <a:rPr lang="en-US" sz="1700" kern="1200" dirty="0"/>
            <a:t> For API testing through Postman.</a:t>
          </a:r>
        </a:p>
      </dsp:txBody>
      <dsp:txXfrm>
        <a:off x="393" y="2130596"/>
        <a:ext cx="3138750" cy="1892266"/>
      </dsp:txXfrm>
    </dsp:sp>
    <dsp:sp modelId="{A050D8E4-F78B-404C-88DB-616EE4C587C2}">
      <dsp:nvSpPr>
        <dsp:cNvPr id="0" name=""/>
        <dsp:cNvSpPr/>
      </dsp:nvSpPr>
      <dsp:spPr>
        <a:xfrm>
          <a:off x="3688425" y="32847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8B6D-4CB2-4C85-B84E-80DB082588D2}">
      <dsp:nvSpPr>
        <dsp:cNvPr id="0" name=""/>
        <dsp:cNvSpPr/>
      </dsp:nvSpPr>
      <dsp:spPr>
        <a:xfrm>
          <a:off x="3688425" y="1585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Tools for Reporting:</a:t>
          </a:r>
          <a:endParaRPr lang="en-US" sz="2600" kern="1200"/>
        </a:p>
      </dsp:txBody>
      <dsp:txXfrm>
        <a:off x="3688425" y="1585896"/>
        <a:ext cx="3138750" cy="470812"/>
      </dsp:txXfrm>
    </dsp:sp>
    <dsp:sp modelId="{2863D911-09B8-4ED3-956C-3B91E9DB543F}">
      <dsp:nvSpPr>
        <dsp:cNvPr id="0" name=""/>
        <dsp:cNvSpPr/>
      </dsp:nvSpPr>
      <dsp:spPr>
        <a:xfrm>
          <a:off x="3688425" y="2130596"/>
          <a:ext cx="3138750" cy="189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TestNG, </a:t>
          </a:r>
          <a:r>
            <a:rPr lang="en-US" sz="1700" kern="1200" dirty="0" err="1"/>
            <a:t>ExtentReports</a:t>
          </a:r>
          <a:r>
            <a:rPr lang="en-US" sz="1700" kern="1200" dirty="0"/>
            <a:t> for detailed and visually appealing reports.</a:t>
          </a:r>
        </a:p>
      </dsp:txBody>
      <dsp:txXfrm>
        <a:off x="3688425" y="2130596"/>
        <a:ext cx="3138750" cy="1892266"/>
      </dsp:txXfrm>
    </dsp:sp>
    <dsp:sp modelId="{661E3307-6151-485F-89B4-BCCA70432B02}">
      <dsp:nvSpPr>
        <dsp:cNvPr id="0" name=""/>
        <dsp:cNvSpPr/>
      </dsp:nvSpPr>
      <dsp:spPr>
        <a:xfrm>
          <a:off x="7376456" y="32847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866B5-90D6-4DFB-B7FB-DD0261E77D46}">
      <dsp:nvSpPr>
        <dsp:cNvPr id="0" name=""/>
        <dsp:cNvSpPr/>
      </dsp:nvSpPr>
      <dsp:spPr>
        <a:xfrm>
          <a:off x="7376456" y="1585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Post-test Analysis:</a:t>
          </a:r>
          <a:endParaRPr lang="en-US" sz="2600" kern="1200"/>
        </a:p>
      </dsp:txBody>
      <dsp:txXfrm>
        <a:off x="7376456" y="1585896"/>
        <a:ext cx="3138750" cy="470812"/>
      </dsp:txXfrm>
    </dsp:sp>
    <dsp:sp modelId="{834E3435-F146-49B8-B069-DCD5B74AC24E}">
      <dsp:nvSpPr>
        <dsp:cNvPr id="0" name=""/>
        <dsp:cNvSpPr/>
      </dsp:nvSpPr>
      <dsp:spPr>
        <a:xfrm>
          <a:off x="7376456" y="2130596"/>
          <a:ext cx="3138750" cy="1892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Detailed reports on defects, test coverage, and performance bottlenecks.</a:t>
          </a:r>
        </a:p>
      </dsp:txBody>
      <dsp:txXfrm>
        <a:off x="7376456" y="2130596"/>
        <a:ext cx="3138750" cy="18922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27BFC-7F88-49A8-AF5A-2896A789630C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DE805-BD1B-45B1-912E-76A97564E06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Test Framework:</a:t>
          </a:r>
          <a:r>
            <a:rPr lang="en-US" sz="1200" b="0" i="0" kern="1200" baseline="0"/>
            <a:t> Fully developed automated testing framework.</a:t>
          </a:r>
          <a:endParaRPr lang="en-US" sz="1200" kern="1200"/>
        </a:p>
      </dsp:txBody>
      <dsp:txXfrm>
        <a:off x="127800" y="2355670"/>
        <a:ext cx="1800000" cy="720000"/>
      </dsp:txXfrm>
    </dsp:sp>
    <dsp:sp modelId="{50AABA04-DF5C-4867-9018-634FE1AF2548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E19FC-50AB-43A1-9592-C5CE800DB1E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Test Cases:</a:t>
          </a:r>
          <a:r>
            <a:rPr lang="en-US" sz="1200" b="0" i="0" kern="1200" baseline="0"/>
            <a:t> Functional, API, performance, security, and usability test cases.</a:t>
          </a:r>
          <a:endParaRPr lang="en-US" sz="1200" kern="1200"/>
        </a:p>
      </dsp:txBody>
      <dsp:txXfrm>
        <a:off x="2242800" y="2355670"/>
        <a:ext cx="1800000" cy="720000"/>
      </dsp:txXfrm>
    </dsp:sp>
    <dsp:sp modelId="{20764C46-632D-4408-BA5B-D5204EBB7403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84D94-28FE-4C95-AE70-829633B15FAD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CI/CD Integration:</a:t>
          </a:r>
          <a:r>
            <a:rPr lang="en-US" sz="1200" b="0" i="0" kern="1200" baseline="0"/>
            <a:t> Continuous Integration with Jenkins.</a:t>
          </a:r>
          <a:endParaRPr lang="en-US" sz="1200" kern="1200"/>
        </a:p>
      </dsp:txBody>
      <dsp:txXfrm>
        <a:off x="4357800" y="2355670"/>
        <a:ext cx="1800000" cy="720000"/>
      </dsp:txXfrm>
    </dsp:sp>
    <dsp:sp modelId="{B69EAD65-3A18-4413-99FA-43993F8F947A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635C5-A8FC-4038-84B2-82B7887B7DFE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Final Reports:</a:t>
          </a:r>
          <a:r>
            <a:rPr lang="en-US" sz="1200" b="0" i="0" kern="1200" baseline="0"/>
            <a:t> Test results, performance metrics, bug reports.</a:t>
          </a:r>
          <a:endParaRPr lang="en-US" sz="1200" kern="1200"/>
        </a:p>
      </dsp:txBody>
      <dsp:txXfrm>
        <a:off x="6472800" y="2355670"/>
        <a:ext cx="1800000" cy="720000"/>
      </dsp:txXfrm>
    </dsp:sp>
    <dsp:sp modelId="{214E5EE4-CC75-44FE-A546-7A4BDA5C5EBB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1B2AD-7FDF-446A-B8E0-3B7CA1387AB8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Documentation:</a:t>
          </a:r>
          <a:r>
            <a:rPr lang="en-US" sz="1200" b="0" i="0" kern="1200" baseline="0"/>
            <a:t> Framework usage, test case creation, and setup instructions.</a:t>
          </a:r>
          <a:endParaRPr lang="en-US" sz="1200" kern="1200"/>
        </a:p>
      </dsp:txBody>
      <dsp:txXfrm>
        <a:off x="8587800" y="2355670"/>
        <a:ext cx="18000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0F9D6-4A20-48AE-A96B-F55FBD4C2A0F}">
      <dsp:nvSpPr>
        <dsp:cNvPr id="0" name=""/>
        <dsp:cNvSpPr/>
      </dsp:nvSpPr>
      <dsp:spPr>
        <a:xfrm>
          <a:off x="1172218" y="483"/>
          <a:ext cx="4688872" cy="26709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77" tIns="678424" rIns="90977" bIns="67842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Handling tight deadlines and resource constraints.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Ensuring comprehensive test coverage with the team size.</a:t>
          </a:r>
        </a:p>
      </dsp:txBody>
      <dsp:txXfrm>
        <a:off x="1172218" y="483"/>
        <a:ext cx="4688872" cy="2670962"/>
      </dsp:txXfrm>
    </dsp:sp>
    <dsp:sp modelId="{DEFCCA99-15EE-4178-952D-E0BE44A28473}">
      <dsp:nvSpPr>
        <dsp:cNvPr id="0" name=""/>
        <dsp:cNvSpPr/>
      </dsp:nvSpPr>
      <dsp:spPr>
        <a:xfrm>
          <a:off x="0" y="483"/>
          <a:ext cx="1172218" cy="26709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030" tIns="263832" rIns="62030" bIns="2638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Challenges:</a:t>
          </a:r>
          <a:endParaRPr lang="en-US" sz="1500" kern="1200"/>
        </a:p>
      </dsp:txBody>
      <dsp:txXfrm>
        <a:off x="0" y="483"/>
        <a:ext cx="1172218" cy="2670962"/>
      </dsp:txXfrm>
    </dsp:sp>
    <dsp:sp modelId="{6CDA2F30-413A-4533-B82C-2A7D1AD5D6DE}">
      <dsp:nvSpPr>
        <dsp:cNvPr id="0" name=""/>
        <dsp:cNvSpPr/>
      </dsp:nvSpPr>
      <dsp:spPr>
        <a:xfrm>
          <a:off x="1172218" y="2831703"/>
          <a:ext cx="4688872" cy="2670962"/>
        </a:xfrm>
        <a:prstGeom prst="rect">
          <a:avLst/>
        </a:prstGeom>
        <a:solidFill>
          <a:schemeClr val="accent5">
            <a:tint val="40000"/>
            <a:alpha val="90000"/>
            <a:hueOff val="-7518173"/>
            <a:satOff val="0"/>
            <a:lumOff val="-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518173"/>
              <a:satOff val="0"/>
              <a:lumOff val="-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77" tIns="678424" rIns="90977" bIns="67842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Early load testing and automated testing prioritization.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Continuous collaboration and sprint planning to meet deadlines.</a:t>
          </a:r>
        </a:p>
      </dsp:txBody>
      <dsp:txXfrm>
        <a:off x="1172218" y="2831703"/>
        <a:ext cx="4688872" cy="2670962"/>
      </dsp:txXfrm>
    </dsp:sp>
    <dsp:sp modelId="{D9B8DD39-CB59-4E7C-BBDF-6CF47BF73A20}">
      <dsp:nvSpPr>
        <dsp:cNvPr id="0" name=""/>
        <dsp:cNvSpPr/>
      </dsp:nvSpPr>
      <dsp:spPr>
        <a:xfrm>
          <a:off x="0" y="2831703"/>
          <a:ext cx="1172218" cy="2670962"/>
        </a:xfrm>
        <a:prstGeom prst="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030" tIns="263832" rIns="62030" bIns="2638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Mitigation Strategies:</a:t>
          </a:r>
          <a:endParaRPr lang="en-US" sz="1500" kern="1200"/>
        </a:p>
      </dsp:txBody>
      <dsp:txXfrm>
        <a:off x="0" y="2831703"/>
        <a:ext cx="1172218" cy="26709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CB88-F8E5-43AD-B042-1126F3F42F60}">
      <dsp:nvSpPr>
        <dsp:cNvPr id="0" name=""/>
        <dsp:cNvSpPr/>
      </dsp:nvSpPr>
      <dsp:spPr>
        <a:xfrm>
          <a:off x="559800" y="5874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820F-8F7A-45B2-9E52-63E4719176D7}">
      <dsp:nvSpPr>
        <dsp:cNvPr id="0" name=""/>
        <dsp:cNvSpPr/>
      </dsp:nvSpPr>
      <dsp:spPr>
        <a:xfrm>
          <a:off x="559800" y="22360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Project Outcome:</a:t>
          </a:r>
          <a:endParaRPr lang="en-US" sz="3600" kern="1200"/>
        </a:p>
      </dsp:txBody>
      <dsp:txXfrm>
        <a:off x="559800" y="2236035"/>
        <a:ext cx="4320000" cy="648000"/>
      </dsp:txXfrm>
    </dsp:sp>
    <dsp:sp modelId="{C87C2C31-5BF6-4B38-A3BF-D44EC16FBFF6}">
      <dsp:nvSpPr>
        <dsp:cNvPr id="0" name=""/>
        <dsp:cNvSpPr/>
      </dsp:nvSpPr>
      <dsp:spPr>
        <a:xfrm>
          <a:off x="559800" y="2947563"/>
          <a:ext cx="432000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High-quality e-commerce platform with secure, performant, and user-friendly functionalities.</a:t>
          </a:r>
        </a:p>
      </dsp:txBody>
      <dsp:txXfrm>
        <a:off x="559800" y="2947563"/>
        <a:ext cx="4320000" cy="816326"/>
      </dsp:txXfrm>
    </dsp:sp>
    <dsp:sp modelId="{7F319041-F07B-428D-9DF7-4973EA729296}">
      <dsp:nvSpPr>
        <dsp:cNvPr id="0" name=""/>
        <dsp:cNvSpPr/>
      </dsp:nvSpPr>
      <dsp:spPr>
        <a:xfrm>
          <a:off x="5635800" y="5874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4C3A1-093A-4AC1-9387-23E7094C89DA}">
      <dsp:nvSpPr>
        <dsp:cNvPr id="0" name=""/>
        <dsp:cNvSpPr/>
      </dsp:nvSpPr>
      <dsp:spPr>
        <a:xfrm>
          <a:off x="5635800" y="22360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Next Steps:</a:t>
          </a:r>
          <a:endParaRPr lang="en-US" sz="3600" kern="1200"/>
        </a:p>
      </dsp:txBody>
      <dsp:txXfrm>
        <a:off x="5635800" y="2236035"/>
        <a:ext cx="4320000" cy="648000"/>
      </dsp:txXfrm>
    </dsp:sp>
    <dsp:sp modelId="{2E55D4A6-659D-4486-9E03-A643AC9D516B}">
      <dsp:nvSpPr>
        <dsp:cNvPr id="0" name=""/>
        <dsp:cNvSpPr/>
      </dsp:nvSpPr>
      <dsp:spPr>
        <a:xfrm>
          <a:off x="5635800" y="2947563"/>
          <a:ext cx="432000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 testing, reports, and UAT sign-off.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Transition to deployment after successful test completion.</a:t>
          </a:r>
        </a:p>
      </dsp:txBody>
      <dsp:txXfrm>
        <a:off x="5635800" y="2947563"/>
        <a:ext cx="4320000" cy="816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F5355-E144-4A5F-8EDD-338117B51FE5}">
      <dsp:nvSpPr>
        <dsp:cNvPr id="0" name=""/>
        <dsp:cNvSpPr/>
      </dsp:nvSpPr>
      <dsp:spPr>
        <a:xfrm>
          <a:off x="0" y="504173"/>
          <a:ext cx="6245265" cy="270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416560" rIns="4847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Ensure high-quality code with functional and performance stability.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Validate APIs and UI elements.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Conduct security tests to identify potential vulnerabilities.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Verify smooth user experience across devices.</a:t>
          </a:r>
        </a:p>
      </dsp:txBody>
      <dsp:txXfrm>
        <a:off x="0" y="504173"/>
        <a:ext cx="6245265" cy="2709000"/>
      </dsp:txXfrm>
    </dsp:sp>
    <dsp:sp modelId="{CCAD85D0-A7DF-4AEA-AB45-E1019FBAFE20}">
      <dsp:nvSpPr>
        <dsp:cNvPr id="0" name=""/>
        <dsp:cNvSpPr/>
      </dsp:nvSpPr>
      <dsp:spPr>
        <a:xfrm>
          <a:off x="312263" y="208973"/>
          <a:ext cx="437168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Core Objectives:</a:t>
          </a:r>
          <a:endParaRPr lang="en-US" sz="2000" kern="1200"/>
        </a:p>
      </dsp:txBody>
      <dsp:txXfrm>
        <a:off x="341084" y="237794"/>
        <a:ext cx="4314043" cy="532758"/>
      </dsp:txXfrm>
    </dsp:sp>
    <dsp:sp modelId="{E38D1AE2-50AA-4C89-B34B-AED67269AD4C}">
      <dsp:nvSpPr>
        <dsp:cNvPr id="0" name=""/>
        <dsp:cNvSpPr/>
      </dsp:nvSpPr>
      <dsp:spPr>
        <a:xfrm>
          <a:off x="0" y="3616373"/>
          <a:ext cx="6245265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416560" rIns="4847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Mandatory:</a:t>
          </a:r>
          <a:r>
            <a:rPr lang="en-US" sz="2000" kern="1200"/>
            <a:t> UI, Functional, API, Performance, Security, Usability Testing.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Nice-to-Have:</a:t>
          </a:r>
          <a:r>
            <a:rPr lang="en-US" sz="2000" kern="1200"/>
            <a:t> Multi-language support, SEO testing.</a:t>
          </a:r>
        </a:p>
      </dsp:txBody>
      <dsp:txXfrm>
        <a:off x="0" y="3616373"/>
        <a:ext cx="6245265" cy="1764000"/>
      </dsp:txXfrm>
    </dsp:sp>
    <dsp:sp modelId="{8D9F4CC6-DC74-4BFC-AD7F-B2C15006AEC0}">
      <dsp:nvSpPr>
        <dsp:cNvPr id="0" name=""/>
        <dsp:cNvSpPr/>
      </dsp:nvSpPr>
      <dsp:spPr>
        <a:xfrm>
          <a:off x="312263" y="3321173"/>
          <a:ext cx="4371685" cy="59040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Scope of Testing:</a:t>
          </a:r>
          <a:endParaRPr lang="en-US" sz="2000" kern="1200"/>
        </a:p>
      </dsp:txBody>
      <dsp:txXfrm>
        <a:off x="341084" y="3349994"/>
        <a:ext cx="431404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84E3B-D9A4-45A9-A374-2174BDF4C5E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5DC96-BC54-4799-8E99-FC51971C393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84477-F77F-4DC0-A930-03E40A30A769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Functional Testing:</a:t>
          </a:r>
          <a:r>
            <a:rPr lang="en-US" sz="1900" b="0" i="0" kern="1200" baseline="0"/>
            <a:t> Ensures all key functionalities like login, cart, checkout, and payment processing work as expected.</a:t>
          </a:r>
          <a:endParaRPr lang="en-US" sz="1900" kern="1200"/>
        </a:p>
      </dsp:txBody>
      <dsp:txXfrm>
        <a:off x="836323" y="3399"/>
        <a:ext cx="9679276" cy="724089"/>
      </dsp:txXfrm>
    </dsp:sp>
    <dsp:sp modelId="{DC0F7A12-1FE6-45E0-B207-61A1137CDAE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7079D-9373-41D4-894D-A650A0F3250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E9E74-3321-447E-9B82-9E7B35E86F1D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Performance Testing:</a:t>
          </a:r>
          <a:r>
            <a:rPr lang="en-US" sz="1900" b="0" i="0" kern="1200" baseline="0"/>
            <a:t> Includes load, stress, and scalability tests to check how the application handles different volumes of traffic.</a:t>
          </a:r>
          <a:endParaRPr lang="en-US" sz="1900" kern="1200"/>
        </a:p>
      </dsp:txBody>
      <dsp:txXfrm>
        <a:off x="836323" y="908511"/>
        <a:ext cx="9679276" cy="724089"/>
      </dsp:txXfrm>
    </dsp:sp>
    <dsp:sp modelId="{9D27F3B5-1B86-424C-8868-DF44B889F98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350A-513C-4037-BFDE-87EC565B84C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DF5CC-9312-4EF6-BD5A-33E099798CAE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API Testing:</a:t>
          </a:r>
          <a:r>
            <a:rPr lang="en-US" sz="1900" b="0" i="0" kern="1200" baseline="0"/>
            <a:t> Validates all API endpoints using Postman and automated API tests through REST Assured.</a:t>
          </a:r>
          <a:endParaRPr lang="en-US" sz="1900" kern="1200"/>
        </a:p>
      </dsp:txBody>
      <dsp:txXfrm>
        <a:off x="836323" y="1813624"/>
        <a:ext cx="9679276" cy="724089"/>
      </dsp:txXfrm>
    </dsp:sp>
    <dsp:sp modelId="{B3A4B83D-3C8F-4318-8DA4-E526485F9CB5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B6A72-9AD7-40FF-A368-3203858B639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05A82-F4A8-4C6E-A2B4-A69B349EF85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Security Testing:</a:t>
          </a:r>
          <a:r>
            <a:rPr lang="en-US" sz="1900" b="0" i="0" kern="1200" baseline="0"/>
            <a:t> Includes checks for SQL Injection, XSS, and other vulnerabilities.</a:t>
          </a:r>
          <a:endParaRPr lang="en-US" sz="1900" kern="1200"/>
        </a:p>
      </dsp:txBody>
      <dsp:txXfrm>
        <a:off x="836323" y="2718736"/>
        <a:ext cx="9679276" cy="724089"/>
      </dsp:txXfrm>
    </dsp:sp>
    <dsp:sp modelId="{3EF9788B-69C9-4A60-87BC-03795018872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0B193-DBFB-4246-91EB-61D9F302CE8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84D63-2992-4A3E-A5D5-446F2BDC763E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Usability Testing:</a:t>
          </a:r>
          <a:r>
            <a:rPr lang="en-US" sz="1900" b="0" i="0" kern="1200" baseline="0"/>
            <a:t> Ensures cross-device compatibility and user experience consistency.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D824A-A9F2-441B-989E-3498F2867A0F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669CB-D27C-4FB9-9960-199DF2275A3F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Week 1:</a:t>
          </a:r>
          <a:r>
            <a:rPr lang="en-US" sz="2000" b="0" i="0" kern="1200" baseline="0"/>
            <a:t> Setup environment, create test cases for basic UI and API functionalities.</a:t>
          </a:r>
          <a:endParaRPr lang="en-US" sz="2000" kern="1200"/>
        </a:p>
      </dsp:txBody>
      <dsp:txXfrm>
        <a:off x="806539" y="627569"/>
        <a:ext cx="1936688" cy="1936688"/>
      </dsp:txXfrm>
    </dsp:sp>
    <dsp:sp modelId="{8053C7A3-6F6F-4DD4-BC0F-066ADE6847C7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Week 2:</a:t>
          </a:r>
          <a:r>
            <a:rPr lang="en-US" sz="2000" b="0" i="0" kern="1200" baseline="0"/>
            <a:t> Develop functional test cases and start API testing.</a:t>
          </a:r>
          <a:endParaRPr lang="en-US" sz="2000" kern="1200"/>
        </a:p>
      </dsp:txBody>
      <dsp:txXfrm>
        <a:off x="3117862" y="627569"/>
        <a:ext cx="1936688" cy="1936688"/>
      </dsp:txXfrm>
    </dsp:sp>
    <dsp:sp modelId="{AACB26FF-7586-4337-A09B-8A1384B32DED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Week 3:</a:t>
          </a:r>
          <a:r>
            <a:rPr lang="en-US" sz="2000" b="0" i="0" kern="1200" baseline="0"/>
            <a:t> Execute performance and UI tests, optimize framework.</a:t>
          </a:r>
          <a:endParaRPr lang="en-US" sz="2000" kern="1200"/>
        </a:p>
      </dsp:txBody>
      <dsp:txXfrm>
        <a:off x="806539" y="2938892"/>
        <a:ext cx="1936688" cy="1936688"/>
      </dsp:txXfrm>
    </dsp:sp>
    <dsp:sp modelId="{D2C25562-446D-4CB7-B168-5226D1A3EA74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Week 4:</a:t>
          </a:r>
          <a:r>
            <a:rPr lang="en-US" sz="2000" b="0" i="0" kern="1200" baseline="0"/>
            <a:t> Final tests, reports, optimization, deployment.</a:t>
          </a:r>
          <a:endParaRPr lang="en-US" sz="2000" kern="1200"/>
        </a:p>
      </dsp:txBody>
      <dsp:txXfrm>
        <a:off x="3117862" y="2938892"/>
        <a:ext cx="1936688" cy="1936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A4D68-DE96-4C28-AFF1-E5FCE376A605}">
      <dsp:nvSpPr>
        <dsp:cNvPr id="0" name=""/>
        <dsp:cNvSpPr/>
      </dsp:nvSpPr>
      <dsp:spPr>
        <a:xfrm>
          <a:off x="0" y="682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29C8-6EA8-4023-A5F4-D1393045A9BC}">
      <dsp:nvSpPr>
        <dsp:cNvPr id="0" name=""/>
        <dsp:cNvSpPr/>
      </dsp:nvSpPr>
      <dsp:spPr>
        <a:xfrm>
          <a:off x="0" y="682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Selenium WebDriver:</a:t>
          </a:r>
          <a:r>
            <a:rPr lang="en-US" sz="2200" b="0" i="0" kern="1200" baseline="0"/>
            <a:t> Used for UI automation testing.</a:t>
          </a:r>
          <a:endParaRPr lang="en-US" sz="2200" kern="1200"/>
        </a:p>
      </dsp:txBody>
      <dsp:txXfrm>
        <a:off x="0" y="682"/>
        <a:ext cx="6245265" cy="798283"/>
      </dsp:txXfrm>
    </dsp:sp>
    <dsp:sp modelId="{CD52971C-B813-41BB-B805-AE8E87846800}">
      <dsp:nvSpPr>
        <dsp:cNvPr id="0" name=""/>
        <dsp:cNvSpPr/>
      </dsp:nvSpPr>
      <dsp:spPr>
        <a:xfrm>
          <a:off x="0" y="798965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FBB1D-4E5F-4F72-9B4A-BD0BCE6F099F}">
      <dsp:nvSpPr>
        <dsp:cNvPr id="0" name=""/>
        <dsp:cNvSpPr/>
      </dsp:nvSpPr>
      <dsp:spPr>
        <a:xfrm>
          <a:off x="0" y="798965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Postman:</a:t>
          </a:r>
          <a:r>
            <a:rPr lang="en-US" sz="2200" b="0" i="0" kern="1200" baseline="0"/>
            <a:t> For API testing, both manual and automated.</a:t>
          </a:r>
          <a:endParaRPr lang="en-US" sz="2200" kern="1200"/>
        </a:p>
      </dsp:txBody>
      <dsp:txXfrm>
        <a:off x="0" y="798965"/>
        <a:ext cx="6245265" cy="798283"/>
      </dsp:txXfrm>
    </dsp:sp>
    <dsp:sp modelId="{A7931D2E-8DBD-4F49-BC22-57F5F51C3A80}">
      <dsp:nvSpPr>
        <dsp:cNvPr id="0" name=""/>
        <dsp:cNvSpPr/>
      </dsp:nvSpPr>
      <dsp:spPr>
        <a:xfrm>
          <a:off x="0" y="1597248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2DAC8-1C9F-4A03-8A70-0B648412ACB3}">
      <dsp:nvSpPr>
        <dsp:cNvPr id="0" name=""/>
        <dsp:cNvSpPr/>
      </dsp:nvSpPr>
      <dsp:spPr>
        <a:xfrm>
          <a:off x="0" y="1597248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JMeter/Gatling:</a:t>
          </a:r>
          <a:r>
            <a:rPr lang="en-US" sz="2200" b="0" i="0" kern="1200" baseline="0"/>
            <a:t> Used for performance testing (load, stress, scalability).</a:t>
          </a:r>
          <a:endParaRPr lang="en-US" sz="2200" kern="1200"/>
        </a:p>
      </dsp:txBody>
      <dsp:txXfrm>
        <a:off x="0" y="1597248"/>
        <a:ext cx="6245265" cy="798283"/>
      </dsp:txXfrm>
    </dsp:sp>
    <dsp:sp modelId="{CABD3774-41D9-4A1F-A0A7-4BDC6952893A}">
      <dsp:nvSpPr>
        <dsp:cNvPr id="0" name=""/>
        <dsp:cNvSpPr/>
      </dsp:nvSpPr>
      <dsp:spPr>
        <a:xfrm>
          <a:off x="0" y="2395531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A569F-DDAD-41C8-A5FE-93E912CEA0AA}">
      <dsp:nvSpPr>
        <dsp:cNvPr id="0" name=""/>
        <dsp:cNvSpPr/>
      </dsp:nvSpPr>
      <dsp:spPr>
        <a:xfrm>
          <a:off x="0" y="2395531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TestNG:</a:t>
          </a:r>
          <a:r>
            <a:rPr lang="en-US" sz="2200" b="0" i="0" kern="1200" baseline="0"/>
            <a:t> For test execution and reporting.</a:t>
          </a:r>
          <a:endParaRPr lang="en-US" sz="2200" kern="1200"/>
        </a:p>
      </dsp:txBody>
      <dsp:txXfrm>
        <a:off x="0" y="2395531"/>
        <a:ext cx="6245265" cy="798283"/>
      </dsp:txXfrm>
    </dsp:sp>
    <dsp:sp modelId="{E43B3224-F69C-4C67-9691-6D8D44CE2012}">
      <dsp:nvSpPr>
        <dsp:cNvPr id="0" name=""/>
        <dsp:cNvSpPr/>
      </dsp:nvSpPr>
      <dsp:spPr>
        <a:xfrm>
          <a:off x="0" y="3193815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FCC5F-6C87-4AA7-80F7-4B1BD3DECCA5}">
      <dsp:nvSpPr>
        <dsp:cNvPr id="0" name=""/>
        <dsp:cNvSpPr/>
      </dsp:nvSpPr>
      <dsp:spPr>
        <a:xfrm>
          <a:off x="0" y="3193815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Jira:</a:t>
          </a:r>
          <a:r>
            <a:rPr lang="en-US" sz="2200" b="0" i="0" kern="1200" baseline="0"/>
            <a:t> For test case management, bug tracking, and sprint management.</a:t>
          </a:r>
          <a:endParaRPr lang="en-US" sz="2200" kern="1200"/>
        </a:p>
      </dsp:txBody>
      <dsp:txXfrm>
        <a:off x="0" y="3193815"/>
        <a:ext cx="6245265" cy="798283"/>
      </dsp:txXfrm>
    </dsp:sp>
    <dsp:sp modelId="{42966018-A256-4EB2-8A7D-0AA0D1D36D7F}">
      <dsp:nvSpPr>
        <dsp:cNvPr id="0" name=""/>
        <dsp:cNvSpPr/>
      </dsp:nvSpPr>
      <dsp:spPr>
        <a:xfrm>
          <a:off x="0" y="3992098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B9F25-843B-40F3-94B3-B8449B12FBDB}">
      <dsp:nvSpPr>
        <dsp:cNvPr id="0" name=""/>
        <dsp:cNvSpPr/>
      </dsp:nvSpPr>
      <dsp:spPr>
        <a:xfrm>
          <a:off x="0" y="3992098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Confluence:</a:t>
          </a:r>
          <a:r>
            <a:rPr lang="en-US" sz="2200" i="0" kern="1200" baseline="0"/>
            <a:t> For documentation.</a:t>
          </a:r>
          <a:endParaRPr lang="en-US" sz="2200" kern="1200"/>
        </a:p>
      </dsp:txBody>
      <dsp:txXfrm>
        <a:off x="0" y="3992098"/>
        <a:ext cx="6245265" cy="798283"/>
      </dsp:txXfrm>
    </dsp:sp>
    <dsp:sp modelId="{955A314F-BD8D-440F-AF5D-7FE165820512}">
      <dsp:nvSpPr>
        <dsp:cNvPr id="0" name=""/>
        <dsp:cNvSpPr/>
      </dsp:nvSpPr>
      <dsp:spPr>
        <a:xfrm>
          <a:off x="0" y="4790381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61909-D42F-4D1D-A5B0-93E357514010}">
      <dsp:nvSpPr>
        <dsp:cNvPr id="0" name=""/>
        <dsp:cNvSpPr/>
      </dsp:nvSpPr>
      <dsp:spPr>
        <a:xfrm>
          <a:off x="0" y="4790381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Jenkins:</a:t>
          </a:r>
          <a:r>
            <a:rPr lang="en-US" sz="2200" b="0" i="0" kern="1200" baseline="0"/>
            <a:t> To integrate the framework with Continuous Integration (CI/CD).</a:t>
          </a:r>
          <a:endParaRPr lang="en-US" sz="2200" kern="1200"/>
        </a:p>
      </dsp:txBody>
      <dsp:txXfrm>
        <a:off x="0" y="4790381"/>
        <a:ext cx="6245265" cy="7982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4E277-6172-4022-888C-707D90EB0F73}">
      <dsp:nvSpPr>
        <dsp:cNvPr id="0" name=""/>
        <dsp:cNvSpPr/>
      </dsp:nvSpPr>
      <dsp:spPr>
        <a:xfrm>
          <a:off x="0" y="282458"/>
          <a:ext cx="6245265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Defined test cases for functional, API, and performance testing.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Stable testing environment.</a:t>
          </a:r>
        </a:p>
      </dsp:txBody>
      <dsp:txXfrm>
        <a:off x="0" y="282458"/>
        <a:ext cx="6245265" cy="1332450"/>
      </dsp:txXfrm>
    </dsp:sp>
    <dsp:sp modelId="{666B7B69-F7BF-41F0-8FEC-B551B5B74010}">
      <dsp:nvSpPr>
        <dsp:cNvPr id="0" name=""/>
        <dsp:cNvSpPr/>
      </dsp:nvSpPr>
      <dsp:spPr>
        <a:xfrm>
          <a:off x="312263" y="16778"/>
          <a:ext cx="437168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Entry Criteria:</a:t>
          </a:r>
          <a:endParaRPr lang="en-US" sz="1800" kern="1200"/>
        </a:p>
      </dsp:txBody>
      <dsp:txXfrm>
        <a:off x="338202" y="42717"/>
        <a:ext cx="4319807" cy="479482"/>
      </dsp:txXfrm>
    </dsp:sp>
    <dsp:sp modelId="{C586F8C9-E1A8-410B-85E1-575B3D5E13D7}">
      <dsp:nvSpPr>
        <dsp:cNvPr id="0" name=""/>
        <dsp:cNvSpPr/>
      </dsp:nvSpPr>
      <dsp:spPr>
        <a:xfrm>
          <a:off x="0" y="1977788"/>
          <a:ext cx="624526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All critical defects resolved.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UAT sign-off obtained from stakeholders.</a:t>
          </a:r>
        </a:p>
      </dsp:txBody>
      <dsp:txXfrm>
        <a:off x="0" y="1977788"/>
        <a:ext cx="6245265" cy="1077300"/>
      </dsp:txXfrm>
    </dsp:sp>
    <dsp:sp modelId="{A8F48FF7-F3CF-4983-865F-B6E22BB63603}">
      <dsp:nvSpPr>
        <dsp:cNvPr id="0" name=""/>
        <dsp:cNvSpPr/>
      </dsp:nvSpPr>
      <dsp:spPr>
        <a:xfrm>
          <a:off x="312263" y="1712108"/>
          <a:ext cx="4371685" cy="53136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Exit Criteria:</a:t>
          </a:r>
          <a:endParaRPr lang="en-US" sz="1800" kern="1200"/>
        </a:p>
      </dsp:txBody>
      <dsp:txXfrm>
        <a:off x="338202" y="1738047"/>
        <a:ext cx="4319807" cy="479482"/>
      </dsp:txXfrm>
    </dsp:sp>
    <dsp:sp modelId="{7C7B04C3-6440-4D62-9A33-952843296CE0}">
      <dsp:nvSpPr>
        <dsp:cNvPr id="0" name=""/>
        <dsp:cNvSpPr/>
      </dsp:nvSpPr>
      <dsp:spPr>
        <a:xfrm>
          <a:off x="0" y="3417968"/>
          <a:ext cx="6245265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High Load Handling:</a:t>
          </a:r>
          <a:r>
            <a:rPr lang="en-US" sz="1800" kern="1200"/>
            <a:t> Implement load testing early.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Tight Deadlines:</a:t>
          </a:r>
          <a:r>
            <a:rPr lang="en-US" sz="1800" kern="1200"/>
            <a:t> Prioritize automated testing to speed up the process.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Security Threats:</a:t>
          </a:r>
          <a:r>
            <a:rPr lang="en-US" sz="1800" kern="1200"/>
            <a:t> Implement security audits and compliance checks regularly.</a:t>
          </a:r>
        </a:p>
      </dsp:txBody>
      <dsp:txXfrm>
        <a:off x="0" y="3417968"/>
        <a:ext cx="6245265" cy="2154600"/>
      </dsp:txXfrm>
    </dsp:sp>
    <dsp:sp modelId="{DC7C49F1-D81B-4BAB-9977-CC22D08BA36B}">
      <dsp:nvSpPr>
        <dsp:cNvPr id="0" name=""/>
        <dsp:cNvSpPr/>
      </dsp:nvSpPr>
      <dsp:spPr>
        <a:xfrm>
          <a:off x="312263" y="3152288"/>
          <a:ext cx="4371685" cy="53136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Risk Management:</a:t>
          </a:r>
          <a:endParaRPr lang="en-US" sz="1800" kern="1200"/>
        </a:p>
      </dsp:txBody>
      <dsp:txXfrm>
        <a:off x="338202" y="3178227"/>
        <a:ext cx="4319807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BDC72-05A2-4A6E-AD54-2D5B8AA6915D}">
      <dsp:nvSpPr>
        <dsp:cNvPr id="0" name=""/>
        <dsp:cNvSpPr/>
      </dsp:nvSpPr>
      <dsp:spPr>
        <a:xfrm>
          <a:off x="0" y="322441"/>
          <a:ext cx="624526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Authentication:</a:t>
          </a:r>
          <a:r>
            <a:rPr lang="en-US" sz="1900" kern="1200"/>
            <a:t> Login/logout functionality.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Cart and Checkout:</a:t>
          </a:r>
          <a:r>
            <a:rPr lang="en-US" sz="1900" kern="1200"/>
            <a:t> Add/remove items, payment, and order management.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Order Management:</a:t>
          </a:r>
          <a:r>
            <a:rPr lang="en-US" sz="1900" kern="1200"/>
            <a:t> Track orders and update statuses.</a:t>
          </a:r>
        </a:p>
      </dsp:txBody>
      <dsp:txXfrm>
        <a:off x="0" y="322441"/>
        <a:ext cx="6245265" cy="1975050"/>
      </dsp:txXfrm>
    </dsp:sp>
    <dsp:sp modelId="{A06A4C2C-4483-46D1-A8C4-41B7B5EFC861}">
      <dsp:nvSpPr>
        <dsp:cNvPr id="0" name=""/>
        <dsp:cNvSpPr/>
      </dsp:nvSpPr>
      <dsp:spPr>
        <a:xfrm>
          <a:off x="312263" y="42001"/>
          <a:ext cx="437168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Key Areas Tested:</a:t>
          </a:r>
          <a:endParaRPr lang="en-US" sz="1900" kern="1200"/>
        </a:p>
      </dsp:txBody>
      <dsp:txXfrm>
        <a:off x="339643" y="69381"/>
        <a:ext cx="4316925" cy="506120"/>
      </dsp:txXfrm>
    </dsp:sp>
    <dsp:sp modelId="{C7397A92-6C6B-415A-9571-1C473CF0FC86}">
      <dsp:nvSpPr>
        <dsp:cNvPr id="0" name=""/>
        <dsp:cNvSpPr/>
      </dsp:nvSpPr>
      <dsp:spPr>
        <a:xfrm>
          <a:off x="0" y="2680531"/>
          <a:ext cx="624526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Selenium WebDriver for automation.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TestNG for executing tests and generating reports.</a:t>
          </a:r>
        </a:p>
      </dsp:txBody>
      <dsp:txXfrm>
        <a:off x="0" y="2680531"/>
        <a:ext cx="6245265" cy="1406475"/>
      </dsp:txXfrm>
    </dsp:sp>
    <dsp:sp modelId="{EA243A81-3C2E-43A4-9E58-C6B7FF291C2B}">
      <dsp:nvSpPr>
        <dsp:cNvPr id="0" name=""/>
        <dsp:cNvSpPr/>
      </dsp:nvSpPr>
      <dsp:spPr>
        <a:xfrm>
          <a:off x="312263" y="2400091"/>
          <a:ext cx="437168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Tools Used:</a:t>
          </a:r>
          <a:endParaRPr lang="en-US" sz="1900" kern="1200"/>
        </a:p>
      </dsp:txBody>
      <dsp:txXfrm>
        <a:off x="339643" y="2427471"/>
        <a:ext cx="4316925" cy="506120"/>
      </dsp:txXfrm>
    </dsp:sp>
    <dsp:sp modelId="{E79CC736-9BFF-43F2-8C03-0E99D0393759}">
      <dsp:nvSpPr>
        <dsp:cNvPr id="0" name=""/>
        <dsp:cNvSpPr/>
      </dsp:nvSpPr>
      <dsp:spPr>
        <a:xfrm>
          <a:off x="0" y="4470046"/>
          <a:ext cx="624526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All functional tests executed on different browsers and devices.</a:t>
          </a:r>
        </a:p>
      </dsp:txBody>
      <dsp:txXfrm>
        <a:off x="0" y="4470046"/>
        <a:ext cx="6245265" cy="1077300"/>
      </dsp:txXfrm>
    </dsp:sp>
    <dsp:sp modelId="{AD244A74-1C93-444A-AEAC-8E52C37C3A6D}">
      <dsp:nvSpPr>
        <dsp:cNvPr id="0" name=""/>
        <dsp:cNvSpPr/>
      </dsp:nvSpPr>
      <dsp:spPr>
        <a:xfrm>
          <a:off x="312263" y="4189606"/>
          <a:ext cx="4371685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Test Execution:</a:t>
          </a:r>
          <a:endParaRPr lang="en-US" sz="1900" kern="1200"/>
        </a:p>
      </dsp:txBody>
      <dsp:txXfrm>
        <a:off x="339643" y="4216986"/>
        <a:ext cx="4316925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BBEF4-2454-44D4-997A-6173115677C4}">
      <dsp:nvSpPr>
        <dsp:cNvPr id="0" name=""/>
        <dsp:cNvSpPr/>
      </dsp:nvSpPr>
      <dsp:spPr>
        <a:xfrm>
          <a:off x="0" y="366394"/>
          <a:ext cx="586109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86" tIns="437388" rIns="45488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Validate product, order, and payment APIs.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Verify correct responses, error codes, and response times.</a:t>
          </a:r>
        </a:p>
      </dsp:txBody>
      <dsp:txXfrm>
        <a:off x="0" y="366394"/>
        <a:ext cx="5861090" cy="1852200"/>
      </dsp:txXfrm>
    </dsp:sp>
    <dsp:sp modelId="{5FA2FDA9-D033-41EB-A43B-82CA9F6BCF95}">
      <dsp:nvSpPr>
        <dsp:cNvPr id="0" name=""/>
        <dsp:cNvSpPr/>
      </dsp:nvSpPr>
      <dsp:spPr>
        <a:xfrm>
          <a:off x="293054" y="56434"/>
          <a:ext cx="410276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Focus Areas:</a:t>
          </a:r>
          <a:endParaRPr lang="en-US" sz="2100" kern="1200"/>
        </a:p>
      </dsp:txBody>
      <dsp:txXfrm>
        <a:off x="323316" y="86696"/>
        <a:ext cx="4042239" cy="559396"/>
      </dsp:txXfrm>
    </dsp:sp>
    <dsp:sp modelId="{3C2D4DAF-6B7C-49CB-B0E3-FF4F2FC8C0BE}">
      <dsp:nvSpPr>
        <dsp:cNvPr id="0" name=""/>
        <dsp:cNvSpPr/>
      </dsp:nvSpPr>
      <dsp:spPr>
        <a:xfrm>
          <a:off x="0" y="2641955"/>
          <a:ext cx="586109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86" tIns="437388" rIns="45488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Postman for manual and automated API testing.</a:t>
          </a:r>
        </a:p>
      </dsp:txBody>
      <dsp:txXfrm>
        <a:off x="0" y="2641955"/>
        <a:ext cx="5861090" cy="1190700"/>
      </dsp:txXfrm>
    </dsp:sp>
    <dsp:sp modelId="{92F34D0D-7A75-4503-9409-D8D2BEE55A74}">
      <dsp:nvSpPr>
        <dsp:cNvPr id="0" name=""/>
        <dsp:cNvSpPr/>
      </dsp:nvSpPr>
      <dsp:spPr>
        <a:xfrm>
          <a:off x="293054" y="2331994"/>
          <a:ext cx="410276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Tools Used:</a:t>
          </a:r>
          <a:endParaRPr lang="en-US" sz="2100" kern="1200"/>
        </a:p>
      </dsp:txBody>
      <dsp:txXfrm>
        <a:off x="323316" y="2362256"/>
        <a:ext cx="4042239" cy="559396"/>
      </dsp:txXfrm>
    </dsp:sp>
    <dsp:sp modelId="{D1EADF57-106D-4A99-BFE6-CA5FC808F086}">
      <dsp:nvSpPr>
        <dsp:cNvPr id="0" name=""/>
        <dsp:cNvSpPr/>
      </dsp:nvSpPr>
      <dsp:spPr>
        <a:xfrm>
          <a:off x="0" y="4256015"/>
          <a:ext cx="586109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86" tIns="437388" rIns="45488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Automated tests executed with Postman collections.</a:t>
          </a:r>
        </a:p>
      </dsp:txBody>
      <dsp:txXfrm>
        <a:off x="0" y="4256015"/>
        <a:ext cx="5861090" cy="1190700"/>
      </dsp:txXfrm>
    </dsp:sp>
    <dsp:sp modelId="{D4FF3485-9670-48FB-B071-A9F8539CD232}">
      <dsp:nvSpPr>
        <dsp:cNvPr id="0" name=""/>
        <dsp:cNvSpPr/>
      </dsp:nvSpPr>
      <dsp:spPr>
        <a:xfrm>
          <a:off x="293054" y="3946055"/>
          <a:ext cx="4102763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Test Execution:</a:t>
          </a:r>
          <a:endParaRPr lang="en-US" sz="2100" kern="1200"/>
        </a:p>
      </dsp:txBody>
      <dsp:txXfrm>
        <a:off x="323316" y="3976317"/>
        <a:ext cx="4042239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4372A-9CBE-4819-8693-9349BFF7820B}">
      <dsp:nvSpPr>
        <dsp:cNvPr id="0" name=""/>
        <dsp:cNvSpPr/>
      </dsp:nvSpPr>
      <dsp:spPr>
        <a:xfrm>
          <a:off x="0" y="594308"/>
          <a:ext cx="6245265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Load Testing:</a:t>
          </a:r>
          <a:r>
            <a:rPr lang="en-US" sz="1800" kern="1200"/>
            <a:t> Simulate multiple users accessing the system to verify response times.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Stress Testing:</a:t>
          </a:r>
          <a:r>
            <a:rPr lang="en-US" sz="1800" kern="1200"/>
            <a:t> Identify the system's breaking point under high load.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Scalability Testing:</a:t>
          </a:r>
          <a:r>
            <a:rPr lang="en-US" sz="1800" kern="1200"/>
            <a:t> Assess how well the system handles increased traffic over time.</a:t>
          </a:r>
        </a:p>
      </dsp:txBody>
      <dsp:txXfrm>
        <a:off x="0" y="594308"/>
        <a:ext cx="6245265" cy="2154600"/>
      </dsp:txXfrm>
    </dsp:sp>
    <dsp:sp modelId="{3B89C6D6-2569-42F3-B60C-F266078EC64A}">
      <dsp:nvSpPr>
        <dsp:cNvPr id="0" name=""/>
        <dsp:cNvSpPr/>
      </dsp:nvSpPr>
      <dsp:spPr>
        <a:xfrm>
          <a:off x="312263" y="328628"/>
          <a:ext cx="437168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Focus Areas:</a:t>
          </a:r>
          <a:endParaRPr lang="en-US" sz="1800" kern="1200"/>
        </a:p>
      </dsp:txBody>
      <dsp:txXfrm>
        <a:off x="338202" y="354567"/>
        <a:ext cx="4319807" cy="479482"/>
      </dsp:txXfrm>
    </dsp:sp>
    <dsp:sp modelId="{D273955E-70E7-44C4-85F4-4751AE712032}">
      <dsp:nvSpPr>
        <dsp:cNvPr id="0" name=""/>
        <dsp:cNvSpPr/>
      </dsp:nvSpPr>
      <dsp:spPr>
        <a:xfrm>
          <a:off x="0" y="3111788"/>
          <a:ext cx="624526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JMeter for load and stress testing.</a:t>
          </a:r>
        </a:p>
      </dsp:txBody>
      <dsp:txXfrm>
        <a:off x="0" y="3111788"/>
        <a:ext cx="6245265" cy="765450"/>
      </dsp:txXfrm>
    </dsp:sp>
    <dsp:sp modelId="{111A2BB4-5DF9-4CD2-86BB-21307D1ADC89}">
      <dsp:nvSpPr>
        <dsp:cNvPr id="0" name=""/>
        <dsp:cNvSpPr/>
      </dsp:nvSpPr>
      <dsp:spPr>
        <a:xfrm>
          <a:off x="312263" y="2846108"/>
          <a:ext cx="4371685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Tools Used:</a:t>
          </a:r>
          <a:endParaRPr lang="en-US" sz="1800" kern="1200"/>
        </a:p>
      </dsp:txBody>
      <dsp:txXfrm>
        <a:off x="338202" y="2872047"/>
        <a:ext cx="4319807" cy="479482"/>
      </dsp:txXfrm>
    </dsp:sp>
    <dsp:sp modelId="{6D52057D-C583-4C2A-B978-22222C6E997F}">
      <dsp:nvSpPr>
        <dsp:cNvPr id="0" name=""/>
        <dsp:cNvSpPr/>
      </dsp:nvSpPr>
      <dsp:spPr>
        <a:xfrm>
          <a:off x="0" y="4240118"/>
          <a:ext cx="624526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74904" rIns="4847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Tests executed on different traffic loads, and results analyzed for performance bottlenecks.</a:t>
          </a:r>
        </a:p>
      </dsp:txBody>
      <dsp:txXfrm>
        <a:off x="0" y="4240118"/>
        <a:ext cx="6245265" cy="1020600"/>
      </dsp:txXfrm>
    </dsp:sp>
    <dsp:sp modelId="{16C61044-B95E-4B6A-A21C-7C7230A679E4}">
      <dsp:nvSpPr>
        <dsp:cNvPr id="0" name=""/>
        <dsp:cNvSpPr/>
      </dsp:nvSpPr>
      <dsp:spPr>
        <a:xfrm>
          <a:off x="312263" y="3974438"/>
          <a:ext cx="4371685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 Execution:</a:t>
          </a:r>
          <a:endParaRPr lang="en-US" sz="1800" kern="1200"/>
        </a:p>
      </dsp:txBody>
      <dsp:txXfrm>
        <a:off x="338202" y="4000377"/>
        <a:ext cx="431980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5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1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Galal-2/DEPI-Software-Tester-Graduation-Project" TargetMode="External"/><Relationship Id="rId2" Type="http://schemas.openxmlformats.org/officeDocument/2006/relationships/hyperlink" Target="https://www.db-fiddle.com/f/hjJKQhXKxQYJS9e5qy5ZAo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F4GNA4w4eYCvOS-TQ2EOxV2FFY5mv13k/edit?gid=1386221912#gid=1386221912" TargetMode="External"/><Relationship Id="rId5" Type="http://schemas.openxmlformats.org/officeDocument/2006/relationships/hyperlink" Target="https://mohamedgallall.atlassian.net/wiki/spaces/ATFFAWA/overview?homepageId=360618" TargetMode="External"/><Relationship Id="rId4" Type="http://schemas.openxmlformats.org/officeDocument/2006/relationships/hyperlink" Target="https://mohamedgallall.atlassian.net/jira/software/projects/ATFFWA/boards/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2FB72-A81A-B942-A3A5-98C86B001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500">
                <a:solidFill>
                  <a:schemeClr val="bg1"/>
                </a:solidFill>
              </a:rPr>
              <a:t>Automated Testing Framework for Web Application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786215-1F1E-1342-76D5-FBD169AAF1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3158" y="5170453"/>
            <a:ext cx="4222789" cy="9901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Members: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Mohamed Ahmed Galal (Team Lead), Mohamed Ahmed, Esraa Ahmed, Jana Fouad Mohamed, Mohamed Ahmed Fathy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06/05/2025</a:t>
            </a:r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End-to-end testing of a web application to ensure functionality, performance, security, and usability.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0DCFD-93BB-E89C-51D9-39032C46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r="1794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3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9289-FE76-A16E-9E8A-581C7727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>
                <a:solidFill>
                  <a:schemeClr val="bg1"/>
                </a:solidFill>
              </a:rPr>
              <a:t>Performance Testing Details</a:t>
            </a: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0A08D07-AC2E-D660-3CD1-0F05B9DCB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5847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4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8F2E-A153-8B81-C73C-F0793AA0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Security Testing Details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0EE0B1-892F-875B-8CA8-0CEC282BB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64705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5314C-2175-95D0-156D-5F32E56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Usability Testing Details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AC3571-96DE-F525-BF94-5764B7EB4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021059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93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2814-DD1F-6CE1-852A-23D17770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Jenkins Integration</a:t>
            </a:r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FB7FAD1-6828-0C09-ADF4-3965FFF74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565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0D52-33FF-9C6C-D25B-45A368EA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 Reporting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8D0EA30-357A-D533-C326-C32700A8F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30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1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E00DC-884E-AB2F-883C-83235317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Final Deliverables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215E223-DC79-780C-4711-8E3C5744C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910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88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18505-C793-6F23-79CF-F64503CD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Risk Mitigation and 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B61FF-F580-962C-26F9-3C7A2F3B1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56995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61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09C98-530F-E3F0-AA3C-EFE4860B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4BEB3-6932-7ED2-554B-44E1D65E0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11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55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F27A-1320-DBF1-3082-BBA0C4BD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Links – DEPI Software Tester Graduation Project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34F1DEC-C692-F6BB-46E8-9C05C3EEC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39545"/>
              </p:ext>
            </p:extLst>
          </p:nvPr>
        </p:nvGraphicFramePr>
        <p:xfrm>
          <a:off x="5801336" y="2606025"/>
          <a:ext cx="6079178" cy="3532314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2476590">
                  <a:extLst>
                    <a:ext uri="{9D8B030D-6E8A-4147-A177-3AD203B41FA5}">
                      <a16:colId xmlns:a16="http://schemas.microsoft.com/office/drawing/2014/main" val="11323619"/>
                    </a:ext>
                  </a:extLst>
                </a:gridCol>
                <a:gridCol w="3602588">
                  <a:extLst>
                    <a:ext uri="{9D8B030D-6E8A-4147-A177-3AD203B41FA5}">
                      <a16:colId xmlns:a16="http://schemas.microsoft.com/office/drawing/2014/main" val="3543862785"/>
                    </a:ext>
                  </a:extLst>
                </a:gridCol>
              </a:tblGrid>
              <a:tr h="4842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Platform</a:t>
                      </a: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Link</a:t>
                      </a: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37926"/>
                  </a:ext>
                </a:extLst>
              </a:tr>
              <a:tr h="4842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🗃️ </a:t>
                      </a: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Database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DB-Fiddle SQL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961958"/>
                  </a:ext>
                </a:extLst>
              </a:tr>
              <a:tr h="4842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💻 </a:t>
                      </a: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GitHub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  <a:hlinkClick r:id="rId3"/>
                        </a:rPr>
                        <a:t>Source Code Repository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883615"/>
                  </a:ext>
                </a:extLst>
              </a:tr>
              <a:tr h="8144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🛠️ </a:t>
                      </a: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Jira Board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  <a:hlinkClick r:id="rId4"/>
                        </a:rPr>
                        <a:t>Sprint &amp; Task Management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548302"/>
                  </a:ext>
                </a:extLst>
              </a:tr>
              <a:tr h="4842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📘 </a:t>
                      </a:r>
                      <a:r>
                        <a:rPr lang="en-US" sz="2200" b="1" i="0" u="none" strike="noStrike" dirty="0">
                          <a:effectLst/>
                          <a:latin typeface="Arial" panose="020B0604020202020204" pitchFamily="34" charset="0"/>
                        </a:rPr>
                        <a:t>Confluence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  <a:hlinkClick r:id="rId5"/>
                        </a:rPr>
                        <a:t>Documentation &amp; Wiki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706005"/>
                  </a:ext>
                </a:extLst>
              </a:tr>
              <a:tr h="4842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📄 Bug &amp; Test cases reports</a:t>
                      </a: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dirty="0">
                          <a:hlinkClick r:id="rId6"/>
                        </a:rPr>
                        <a:t>Test &amp; Bug Report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067" marR="110067" marT="55034" marB="55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20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2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17ADB-7A0B-D964-5605-300C3B87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/>
              <a:t>Q&amp;A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5A10075D-FA04-EEC3-A175-5F2AAF58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D30F-C34D-EEBC-90D8-BBB2E3B4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b="1"/>
              <a:t>Open the floor for questions and discussions from the team.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6A8C2-29C3-E2D9-4D84-C1BAEF29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5" name="Rectangle 1">
            <a:extLst>
              <a:ext uri="{FF2B5EF4-FFF2-40B4-BE49-F238E27FC236}">
                <a16:creationId xmlns:a16="http://schemas.microsoft.com/office/drawing/2014/main" id="{838721D2-4027-2EAF-A3AB-0C0A5A92C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963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6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CBE7B-FF54-DD21-94C8-0CF2EF67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Objectives and Scope</a:t>
            </a:r>
          </a:p>
        </p:txBody>
      </p:sp>
      <p:sp>
        <p:nvSpPr>
          <p:cNvPr id="52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6" name="Content Placeholder 6">
            <a:extLst>
              <a:ext uri="{FF2B5EF4-FFF2-40B4-BE49-F238E27FC236}">
                <a16:creationId xmlns:a16="http://schemas.microsoft.com/office/drawing/2014/main" id="{58EDCC11-036D-6B8A-C5C5-207E37F97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8609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12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82036-FDC9-9B77-7379-7F77A4AA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CDD150B-3265-4BF6-F83E-68F509EF2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907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9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E50DB-9DD3-D81A-E0DF-944D2BEF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Project Timeline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7D89334-68F8-3978-938C-4B102993A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60785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29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5DFE9-8AB1-59E1-4FDA-3DF7C04C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>
                <a:solidFill>
                  <a:schemeClr val="bg1"/>
                </a:solidFill>
              </a:rPr>
              <a:t>Tools and Technologies</a:t>
            </a: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5" name="Rectangle 1">
            <a:extLst>
              <a:ext uri="{FF2B5EF4-FFF2-40B4-BE49-F238E27FC236}">
                <a16:creationId xmlns:a16="http://schemas.microsoft.com/office/drawing/2014/main" id="{67BD1E37-2379-85B3-BABB-339B5004E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4328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6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AF20F-2258-7B98-8576-7E0D3105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>
                <a:solidFill>
                  <a:schemeClr val="bg1"/>
                </a:solidFill>
              </a:rPr>
              <a:t>Test Strategy Overview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8E66D7FC-C837-EF84-FF58-6BDB7E5E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4225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24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37201-DB71-0FE6-BFCA-1796DE9F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bg1"/>
                </a:solidFill>
              </a:rPr>
              <a:t>Functional Testing Details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0FD97-E1CF-190E-BD94-34DA86118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5214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73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36935-D234-FFC6-BED5-CD2BEB41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API Testing Details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82A8A-A10E-C4B7-6871-DB13E6888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06670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2745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1064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Univers</vt:lpstr>
      <vt:lpstr>GradientVTI</vt:lpstr>
      <vt:lpstr>Automated Testing Framework for Web Application</vt:lpstr>
      <vt:lpstr>Project Overview</vt:lpstr>
      <vt:lpstr>Objectives and Scope</vt:lpstr>
      <vt:lpstr>Testing Methodology</vt:lpstr>
      <vt:lpstr>Project Timeline</vt:lpstr>
      <vt:lpstr>Tools and Technologies</vt:lpstr>
      <vt:lpstr>Test Strategy Overview</vt:lpstr>
      <vt:lpstr>Functional Testing Details</vt:lpstr>
      <vt:lpstr>API Testing Details</vt:lpstr>
      <vt:lpstr>Performance Testing Details</vt:lpstr>
      <vt:lpstr>Security Testing Details</vt:lpstr>
      <vt:lpstr>Usability Testing Details</vt:lpstr>
      <vt:lpstr>Jenkins Integration</vt:lpstr>
      <vt:lpstr>Test Reporting</vt:lpstr>
      <vt:lpstr>Final Deliverables</vt:lpstr>
      <vt:lpstr>Risk Mitigation and Challenges</vt:lpstr>
      <vt:lpstr>Conclusion</vt:lpstr>
      <vt:lpstr>Project Links – DEPI Software Tester Graduation Project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MohamedAhmedGalal</dc:creator>
  <cp:lastModifiedBy>MohamedAhmedGalal</cp:lastModifiedBy>
  <cp:revision>4</cp:revision>
  <dcterms:created xsi:type="dcterms:W3CDTF">2025-05-06T14:33:55Z</dcterms:created>
  <dcterms:modified xsi:type="dcterms:W3CDTF">2025-05-06T15:03:06Z</dcterms:modified>
</cp:coreProperties>
</file>