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0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448C2-B3FF-4CE3-9295-F466F73186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ECEE81-4521-42A9-B154-167B246D36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 overview</a:t>
          </a:r>
        </a:p>
      </dgm:t>
    </dgm:pt>
    <dgm:pt modelId="{4D971520-6BE5-4DC9-B45F-96F5292AAD13}" type="parTrans" cxnId="{97F64E06-9211-4DDF-ACEA-71209C0FC04E}">
      <dgm:prSet/>
      <dgm:spPr/>
      <dgm:t>
        <a:bodyPr/>
        <a:lstStyle/>
        <a:p>
          <a:endParaRPr lang="en-US"/>
        </a:p>
      </dgm:t>
    </dgm:pt>
    <dgm:pt modelId="{82CD84E4-1198-4E3F-87A3-C47DBB27BE78}" type="sibTrans" cxnId="{97F64E06-9211-4DDF-ACEA-71209C0FC04E}">
      <dgm:prSet/>
      <dgm:spPr/>
      <dgm:t>
        <a:bodyPr/>
        <a:lstStyle/>
        <a:p>
          <a:endParaRPr lang="en-US"/>
        </a:p>
      </dgm:t>
    </dgm:pt>
    <dgm:pt modelId="{3EA798DE-B2A1-436B-B8F6-4E36857442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security controls</a:t>
          </a:r>
        </a:p>
      </dgm:t>
    </dgm:pt>
    <dgm:pt modelId="{1CB43626-03B5-480A-B949-315F78404791}" type="parTrans" cxnId="{CC7B4D89-6510-4C6C-B3ED-9FC4F3898575}">
      <dgm:prSet/>
      <dgm:spPr/>
      <dgm:t>
        <a:bodyPr/>
        <a:lstStyle/>
        <a:p>
          <a:endParaRPr lang="en-US"/>
        </a:p>
      </dgm:t>
    </dgm:pt>
    <dgm:pt modelId="{D2457DBD-34FA-4239-912A-45F37159EA57}" type="sibTrans" cxnId="{CC7B4D89-6510-4C6C-B3ED-9FC4F3898575}">
      <dgm:prSet/>
      <dgm:spPr/>
      <dgm:t>
        <a:bodyPr/>
        <a:lstStyle/>
        <a:p>
          <a:endParaRPr lang="en-US"/>
        </a:p>
      </dgm:t>
    </dgm:pt>
    <dgm:pt modelId="{985BB9CF-0E54-460E-913B-D56A239CC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protection &amp; governance</a:t>
          </a:r>
        </a:p>
      </dgm:t>
    </dgm:pt>
    <dgm:pt modelId="{D248FC21-98C2-44C6-969F-C15F69611E99}" type="parTrans" cxnId="{86924F22-1EBB-40A6-A06C-FDF7AF9C0054}">
      <dgm:prSet/>
      <dgm:spPr/>
      <dgm:t>
        <a:bodyPr/>
        <a:lstStyle/>
        <a:p>
          <a:endParaRPr lang="en-US"/>
        </a:p>
      </dgm:t>
    </dgm:pt>
    <dgm:pt modelId="{57D00CAD-4030-46A0-A54D-1CE18920C35B}" type="sibTrans" cxnId="{86924F22-1EBB-40A6-A06C-FDF7AF9C0054}">
      <dgm:prSet/>
      <dgm:spPr/>
      <dgm:t>
        <a:bodyPr/>
        <a:lstStyle/>
        <a:p>
          <a:endParaRPr lang="en-US"/>
        </a:p>
      </dgm:t>
    </dgm:pt>
    <dgm:pt modelId="{447B6679-F1DA-4596-9EB8-25C082B03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Domain experience mapping</a:t>
          </a:r>
        </a:p>
      </dgm:t>
    </dgm:pt>
    <dgm:pt modelId="{E388AF72-7FB0-4F5A-95A7-3E7AB7CB9834}" type="parTrans" cxnId="{224FE06B-3402-45FE-BF29-3991699652B1}">
      <dgm:prSet/>
      <dgm:spPr/>
      <dgm:t>
        <a:bodyPr/>
        <a:lstStyle/>
        <a:p>
          <a:endParaRPr lang="en-US"/>
        </a:p>
      </dgm:t>
    </dgm:pt>
    <dgm:pt modelId="{C3067881-7590-4AE2-9CE3-3FAB59C98AA3}" type="sibTrans" cxnId="{224FE06B-3402-45FE-BF29-3991699652B1}">
      <dgm:prSet/>
      <dgm:spPr/>
      <dgm:t>
        <a:bodyPr/>
        <a:lstStyle/>
        <a:p>
          <a:endParaRPr lang="en-US"/>
        </a:p>
      </dgm:t>
    </dgm:pt>
    <dgm:pt modelId="{BEBD32A6-C054-47D7-A020-C2610672E4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automation</a:t>
          </a:r>
        </a:p>
      </dgm:t>
    </dgm:pt>
    <dgm:pt modelId="{446AC833-269C-4C78-9622-4A718238EF97}" type="parTrans" cxnId="{EEEC242A-BC49-47A9-BC7E-6323C4DA5DFF}">
      <dgm:prSet/>
      <dgm:spPr/>
      <dgm:t>
        <a:bodyPr/>
        <a:lstStyle/>
        <a:p>
          <a:endParaRPr lang="en-US"/>
        </a:p>
      </dgm:t>
    </dgm:pt>
    <dgm:pt modelId="{28F72F85-EFB4-4057-8EA2-AED23A83DC4E}" type="sibTrans" cxnId="{EEEC242A-BC49-47A9-BC7E-6323C4DA5DFF}">
      <dgm:prSet/>
      <dgm:spPr/>
      <dgm:t>
        <a:bodyPr/>
        <a:lstStyle/>
        <a:p>
          <a:endParaRPr lang="en-US"/>
        </a:p>
      </dgm:t>
    </dgm:pt>
    <dgm:pt modelId="{F7D419FE-2B6E-4F02-8420-6716B8C82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Risks &amp; mitigations</a:t>
          </a:r>
        </a:p>
      </dgm:t>
    </dgm:pt>
    <dgm:pt modelId="{61C4EEA7-6961-4031-975E-69E4614AE782}" type="parTrans" cxnId="{140D8956-F66A-4389-969A-CD54A7CD6F26}">
      <dgm:prSet/>
      <dgm:spPr/>
      <dgm:t>
        <a:bodyPr/>
        <a:lstStyle/>
        <a:p>
          <a:endParaRPr lang="en-US"/>
        </a:p>
      </dgm:t>
    </dgm:pt>
    <dgm:pt modelId="{7B314C3C-C4D4-4F95-98EC-4A441DDE9720}" type="sibTrans" cxnId="{140D8956-F66A-4389-969A-CD54A7CD6F26}">
      <dgm:prSet/>
      <dgm:spPr/>
      <dgm:t>
        <a:bodyPr/>
        <a:lstStyle/>
        <a:p>
          <a:endParaRPr lang="en-US"/>
        </a:p>
      </dgm:t>
    </dgm:pt>
    <dgm:pt modelId="{B2338BCE-8683-448A-B33E-29043604F156}" type="pres">
      <dgm:prSet presAssocID="{9C6448C2-B3FF-4CE3-9295-F466F73186E8}" presName="root" presStyleCnt="0">
        <dgm:presLayoutVars>
          <dgm:dir/>
          <dgm:resizeHandles val="exact"/>
        </dgm:presLayoutVars>
      </dgm:prSet>
      <dgm:spPr/>
    </dgm:pt>
    <dgm:pt modelId="{3F39E6E3-AB3E-4CA1-8AAC-39CE300FC4E5}" type="pres">
      <dgm:prSet presAssocID="{11ECEE81-4521-42A9-B154-167B246D36B6}" presName="compNode" presStyleCnt="0"/>
      <dgm:spPr/>
    </dgm:pt>
    <dgm:pt modelId="{3063A9EC-69CB-44E1-AE19-1915196C74C9}" type="pres">
      <dgm:prSet presAssocID="{11ECEE81-4521-42A9-B154-167B246D36B6}" presName="bgRect" presStyleLbl="bgShp" presStyleIdx="0" presStyleCnt="6"/>
      <dgm:spPr/>
    </dgm:pt>
    <dgm:pt modelId="{3BD34E6B-6634-466A-BB17-2F04C6DAD275}" type="pres">
      <dgm:prSet presAssocID="{11ECEE81-4521-42A9-B154-167B246D36B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1B2FC0-4DE6-4E02-B411-347294911E63}" type="pres">
      <dgm:prSet presAssocID="{11ECEE81-4521-42A9-B154-167B246D36B6}" presName="spaceRect" presStyleCnt="0"/>
      <dgm:spPr/>
    </dgm:pt>
    <dgm:pt modelId="{65C80FED-8F4D-4641-81FF-CE8AA1A262D9}" type="pres">
      <dgm:prSet presAssocID="{11ECEE81-4521-42A9-B154-167B246D36B6}" presName="parTx" presStyleLbl="revTx" presStyleIdx="0" presStyleCnt="6">
        <dgm:presLayoutVars>
          <dgm:chMax val="0"/>
          <dgm:chPref val="0"/>
        </dgm:presLayoutVars>
      </dgm:prSet>
      <dgm:spPr/>
    </dgm:pt>
    <dgm:pt modelId="{F1BEFCDD-E989-4369-8319-B7FD39131E1D}" type="pres">
      <dgm:prSet presAssocID="{82CD84E4-1198-4E3F-87A3-C47DBB27BE78}" presName="sibTrans" presStyleCnt="0"/>
      <dgm:spPr/>
    </dgm:pt>
    <dgm:pt modelId="{5A228136-4BA6-46E4-9E40-FAD239F5A1D2}" type="pres">
      <dgm:prSet presAssocID="{3EA798DE-B2A1-436B-B8F6-4E36857442F9}" presName="compNode" presStyleCnt="0"/>
      <dgm:spPr/>
    </dgm:pt>
    <dgm:pt modelId="{6CADC2A9-7377-4440-9371-F21710CC941D}" type="pres">
      <dgm:prSet presAssocID="{3EA798DE-B2A1-436B-B8F6-4E36857442F9}" presName="bgRect" presStyleLbl="bgShp" presStyleIdx="1" presStyleCnt="6"/>
      <dgm:spPr/>
    </dgm:pt>
    <dgm:pt modelId="{2747E019-B658-45E7-B17B-22CF12ABFEA3}" type="pres">
      <dgm:prSet presAssocID="{3EA798DE-B2A1-436B-B8F6-4E36857442F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A97DCB7-65BA-468A-9A2D-919185708E21}" type="pres">
      <dgm:prSet presAssocID="{3EA798DE-B2A1-436B-B8F6-4E36857442F9}" presName="spaceRect" presStyleCnt="0"/>
      <dgm:spPr/>
    </dgm:pt>
    <dgm:pt modelId="{4CBE9E35-CDE1-4E49-8FE1-86AEE900A52A}" type="pres">
      <dgm:prSet presAssocID="{3EA798DE-B2A1-436B-B8F6-4E36857442F9}" presName="parTx" presStyleLbl="revTx" presStyleIdx="1" presStyleCnt="6">
        <dgm:presLayoutVars>
          <dgm:chMax val="0"/>
          <dgm:chPref val="0"/>
        </dgm:presLayoutVars>
      </dgm:prSet>
      <dgm:spPr/>
    </dgm:pt>
    <dgm:pt modelId="{C54365CA-5F1F-4B1E-9A7C-0795E16EDBB0}" type="pres">
      <dgm:prSet presAssocID="{D2457DBD-34FA-4239-912A-45F37159EA57}" presName="sibTrans" presStyleCnt="0"/>
      <dgm:spPr/>
    </dgm:pt>
    <dgm:pt modelId="{BB46C3F0-05B3-4321-BB01-2413FB788238}" type="pres">
      <dgm:prSet presAssocID="{985BB9CF-0E54-460E-913B-D56A239CCC2D}" presName="compNode" presStyleCnt="0"/>
      <dgm:spPr/>
    </dgm:pt>
    <dgm:pt modelId="{87BD6511-36CD-461F-AC1C-6696C0C6A94E}" type="pres">
      <dgm:prSet presAssocID="{985BB9CF-0E54-460E-913B-D56A239CCC2D}" presName="bgRect" presStyleLbl="bgShp" presStyleIdx="2" presStyleCnt="6"/>
      <dgm:spPr/>
    </dgm:pt>
    <dgm:pt modelId="{D19B52E6-5BAA-4CF7-B2AE-F6EDC1487903}" type="pres">
      <dgm:prSet presAssocID="{985BB9CF-0E54-460E-913B-D56A239CCC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3163D19-1D97-42A7-B2F9-117607A79094}" type="pres">
      <dgm:prSet presAssocID="{985BB9CF-0E54-460E-913B-D56A239CCC2D}" presName="spaceRect" presStyleCnt="0"/>
      <dgm:spPr/>
    </dgm:pt>
    <dgm:pt modelId="{C84237E8-22D3-43E1-9EAE-ADC1F65CF8E1}" type="pres">
      <dgm:prSet presAssocID="{985BB9CF-0E54-460E-913B-D56A239CCC2D}" presName="parTx" presStyleLbl="revTx" presStyleIdx="2" presStyleCnt="6">
        <dgm:presLayoutVars>
          <dgm:chMax val="0"/>
          <dgm:chPref val="0"/>
        </dgm:presLayoutVars>
      </dgm:prSet>
      <dgm:spPr/>
    </dgm:pt>
    <dgm:pt modelId="{3A0226DD-7A78-403A-917D-A4CAE1E8FDAA}" type="pres">
      <dgm:prSet presAssocID="{57D00CAD-4030-46A0-A54D-1CE18920C35B}" presName="sibTrans" presStyleCnt="0"/>
      <dgm:spPr/>
    </dgm:pt>
    <dgm:pt modelId="{A5355466-5F74-4FF0-8D97-EEA8F0B6D7C6}" type="pres">
      <dgm:prSet presAssocID="{447B6679-F1DA-4596-9EB8-25C082B0313E}" presName="compNode" presStyleCnt="0"/>
      <dgm:spPr/>
    </dgm:pt>
    <dgm:pt modelId="{DC6A08F6-70FA-4768-8889-A78EC1576B09}" type="pres">
      <dgm:prSet presAssocID="{447B6679-F1DA-4596-9EB8-25C082B0313E}" presName="bgRect" presStyleLbl="bgShp" presStyleIdx="3" presStyleCnt="6"/>
      <dgm:spPr/>
    </dgm:pt>
    <dgm:pt modelId="{6763A34A-1AFC-4419-A755-E6CE0476CA38}" type="pres">
      <dgm:prSet presAssocID="{447B6679-F1DA-4596-9EB8-25C082B0313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0FC37F-850A-4FC1-9F4A-2864268D604C}" type="pres">
      <dgm:prSet presAssocID="{447B6679-F1DA-4596-9EB8-25C082B0313E}" presName="spaceRect" presStyleCnt="0"/>
      <dgm:spPr/>
    </dgm:pt>
    <dgm:pt modelId="{BF81F102-1EA3-4A16-9E4D-00E3C67893AA}" type="pres">
      <dgm:prSet presAssocID="{447B6679-F1DA-4596-9EB8-25C082B0313E}" presName="parTx" presStyleLbl="revTx" presStyleIdx="3" presStyleCnt="6">
        <dgm:presLayoutVars>
          <dgm:chMax val="0"/>
          <dgm:chPref val="0"/>
        </dgm:presLayoutVars>
      </dgm:prSet>
      <dgm:spPr/>
    </dgm:pt>
    <dgm:pt modelId="{F63AF9B9-8B0A-4EE8-A422-D03D9E81D774}" type="pres">
      <dgm:prSet presAssocID="{C3067881-7590-4AE2-9CE3-3FAB59C98AA3}" presName="sibTrans" presStyleCnt="0"/>
      <dgm:spPr/>
    </dgm:pt>
    <dgm:pt modelId="{42D81089-C93C-49DB-88A6-1DAC82F57965}" type="pres">
      <dgm:prSet presAssocID="{BEBD32A6-C054-47D7-A020-C2610672E46D}" presName="compNode" presStyleCnt="0"/>
      <dgm:spPr/>
    </dgm:pt>
    <dgm:pt modelId="{516508F1-EE86-46AE-8E9A-64851ABB1A44}" type="pres">
      <dgm:prSet presAssocID="{BEBD32A6-C054-47D7-A020-C2610672E46D}" presName="bgRect" presStyleLbl="bgShp" presStyleIdx="4" presStyleCnt="6"/>
      <dgm:spPr/>
    </dgm:pt>
    <dgm:pt modelId="{537641E8-3E19-471C-8050-9589BEB074CD}" type="pres">
      <dgm:prSet presAssocID="{BEBD32A6-C054-47D7-A020-C2610672E4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71A3D58-429A-4F1A-B414-5C58ED4830A8}" type="pres">
      <dgm:prSet presAssocID="{BEBD32A6-C054-47D7-A020-C2610672E46D}" presName="spaceRect" presStyleCnt="0"/>
      <dgm:spPr/>
    </dgm:pt>
    <dgm:pt modelId="{66CE0C96-00DE-4417-8C06-5D9EA80AFF36}" type="pres">
      <dgm:prSet presAssocID="{BEBD32A6-C054-47D7-A020-C2610672E46D}" presName="parTx" presStyleLbl="revTx" presStyleIdx="4" presStyleCnt="6">
        <dgm:presLayoutVars>
          <dgm:chMax val="0"/>
          <dgm:chPref val="0"/>
        </dgm:presLayoutVars>
      </dgm:prSet>
      <dgm:spPr/>
    </dgm:pt>
    <dgm:pt modelId="{E6A55645-9BDC-42C1-9CCD-3017BFFF5FBA}" type="pres">
      <dgm:prSet presAssocID="{28F72F85-EFB4-4057-8EA2-AED23A83DC4E}" presName="sibTrans" presStyleCnt="0"/>
      <dgm:spPr/>
    </dgm:pt>
    <dgm:pt modelId="{896617E0-FDC4-4643-A5F5-AD1D69646FF3}" type="pres">
      <dgm:prSet presAssocID="{F7D419FE-2B6E-4F02-8420-6716B8C827A0}" presName="compNode" presStyleCnt="0"/>
      <dgm:spPr/>
    </dgm:pt>
    <dgm:pt modelId="{7DB21295-0280-44E1-8EF1-C2282B7B9DAD}" type="pres">
      <dgm:prSet presAssocID="{F7D419FE-2B6E-4F02-8420-6716B8C827A0}" presName="bgRect" presStyleLbl="bgShp" presStyleIdx="5" presStyleCnt="6"/>
      <dgm:spPr/>
    </dgm:pt>
    <dgm:pt modelId="{BFCB3F95-9451-4243-B5C7-A5AC8474F89A}" type="pres">
      <dgm:prSet presAssocID="{F7D419FE-2B6E-4F02-8420-6716B8C827A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47FB7DB-64C0-4DC6-BC78-F47A92B478F9}" type="pres">
      <dgm:prSet presAssocID="{F7D419FE-2B6E-4F02-8420-6716B8C827A0}" presName="spaceRect" presStyleCnt="0"/>
      <dgm:spPr/>
    </dgm:pt>
    <dgm:pt modelId="{AA741182-BFC0-43A8-9E6B-C59F3A825515}" type="pres">
      <dgm:prSet presAssocID="{F7D419FE-2B6E-4F02-8420-6716B8C827A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7F64E06-9211-4DDF-ACEA-71209C0FC04E}" srcId="{9C6448C2-B3FF-4CE3-9295-F466F73186E8}" destId="{11ECEE81-4521-42A9-B154-167B246D36B6}" srcOrd="0" destOrd="0" parTransId="{4D971520-6BE5-4DC9-B45F-96F5292AAD13}" sibTransId="{82CD84E4-1198-4E3F-87A3-C47DBB27BE78}"/>
    <dgm:cxn modelId="{8A49C217-3FCE-4E83-88F6-6455950B25C8}" type="presOf" srcId="{985BB9CF-0E54-460E-913B-D56A239CCC2D}" destId="{C84237E8-22D3-43E1-9EAE-ADC1F65CF8E1}" srcOrd="0" destOrd="0" presId="urn:microsoft.com/office/officeart/2018/2/layout/IconVerticalSolidList"/>
    <dgm:cxn modelId="{86924F22-1EBB-40A6-A06C-FDF7AF9C0054}" srcId="{9C6448C2-B3FF-4CE3-9295-F466F73186E8}" destId="{985BB9CF-0E54-460E-913B-D56A239CCC2D}" srcOrd="2" destOrd="0" parTransId="{D248FC21-98C2-44C6-969F-C15F69611E99}" sibTransId="{57D00CAD-4030-46A0-A54D-1CE18920C35B}"/>
    <dgm:cxn modelId="{EEEC242A-BC49-47A9-BC7E-6323C4DA5DFF}" srcId="{9C6448C2-B3FF-4CE3-9295-F466F73186E8}" destId="{BEBD32A6-C054-47D7-A020-C2610672E46D}" srcOrd="4" destOrd="0" parTransId="{446AC833-269C-4C78-9622-4A718238EF97}" sibTransId="{28F72F85-EFB4-4057-8EA2-AED23A83DC4E}"/>
    <dgm:cxn modelId="{C7EF2E2E-4FBE-4D4D-9E61-6286D30F6221}" type="presOf" srcId="{11ECEE81-4521-42A9-B154-167B246D36B6}" destId="{65C80FED-8F4D-4641-81FF-CE8AA1A262D9}" srcOrd="0" destOrd="0" presId="urn:microsoft.com/office/officeart/2018/2/layout/IconVerticalSolidList"/>
    <dgm:cxn modelId="{224FE06B-3402-45FE-BF29-3991699652B1}" srcId="{9C6448C2-B3FF-4CE3-9295-F466F73186E8}" destId="{447B6679-F1DA-4596-9EB8-25C082B0313E}" srcOrd="3" destOrd="0" parTransId="{E388AF72-7FB0-4F5A-95A7-3E7AB7CB9834}" sibTransId="{C3067881-7590-4AE2-9CE3-3FAB59C98AA3}"/>
    <dgm:cxn modelId="{140D8956-F66A-4389-969A-CD54A7CD6F26}" srcId="{9C6448C2-B3FF-4CE3-9295-F466F73186E8}" destId="{F7D419FE-2B6E-4F02-8420-6716B8C827A0}" srcOrd="5" destOrd="0" parTransId="{61C4EEA7-6961-4031-975E-69E4614AE782}" sibTransId="{7B314C3C-C4D4-4F95-98EC-4A441DDE9720}"/>
    <dgm:cxn modelId="{C28A5E78-851D-4B9D-BCF0-EF909F4374DC}" type="presOf" srcId="{BEBD32A6-C054-47D7-A020-C2610672E46D}" destId="{66CE0C96-00DE-4417-8C06-5D9EA80AFF36}" srcOrd="0" destOrd="0" presId="urn:microsoft.com/office/officeart/2018/2/layout/IconVerticalSolidList"/>
    <dgm:cxn modelId="{86D92588-3475-44D0-B07A-2BAA6554078B}" type="presOf" srcId="{3EA798DE-B2A1-436B-B8F6-4E36857442F9}" destId="{4CBE9E35-CDE1-4E49-8FE1-86AEE900A52A}" srcOrd="0" destOrd="0" presId="urn:microsoft.com/office/officeart/2018/2/layout/IconVerticalSolidList"/>
    <dgm:cxn modelId="{CC7B4D89-6510-4C6C-B3ED-9FC4F3898575}" srcId="{9C6448C2-B3FF-4CE3-9295-F466F73186E8}" destId="{3EA798DE-B2A1-436B-B8F6-4E36857442F9}" srcOrd="1" destOrd="0" parTransId="{1CB43626-03B5-480A-B949-315F78404791}" sibTransId="{D2457DBD-34FA-4239-912A-45F37159EA57}"/>
    <dgm:cxn modelId="{BD41D5AF-5F08-4DEA-8843-A6B73FD066AC}" type="presOf" srcId="{447B6679-F1DA-4596-9EB8-25C082B0313E}" destId="{BF81F102-1EA3-4A16-9E4D-00E3C67893AA}" srcOrd="0" destOrd="0" presId="urn:microsoft.com/office/officeart/2018/2/layout/IconVerticalSolidList"/>
    <dgm:cxn modelId="{3E6510E5-BCEE-49B5-B156-6CFAC4C6B727}" type="presOf" srcId="{F7D419FE-2B6E-4F02-8420-6716B8C827A0}" destId="{AA741182-BFC0-43A8-9E6B-C59F3A825515}" srcOrd="0" destOrd="0" presId="urn:microsoft.com/office/officeart/2018/2/layout/IconVerticalSolidList"/>
    <dgm:cxn modelId="{CFE82BE7-1E8B-4024-90F6-0AD7D2FD195A}" type="presOf" srcId="{9C6448C2-B3FF-4CE3-9295-F466F73186E8}" destId="{B2338BCE-8683-448A-B33E-29043604F156}" srcOrd="0" destOrd="0" presId="urn:microsoft.com/office/officeart/2018/2/layout/IconVerticalSolidList"/>
    <dgm:cxn modelId="{9E1A3DFA-23C7-409A-8A10-E62E37E51771}" type="presParOf" srcId="{B2338BCE-8683-448A-B33E-29043604F156}" destId="{3F39E6E3-AB3E-4CA1-8AAC-39CE300FC4E5}" srcOrd="0" destOrd="0" presId="urn:microsoft.com/office/officeart/2018/2/layout/IconVerticalSolidList"/>
    <dgm:cxn modelId="{8675390D-06ED-4668-836D-CF0632531B1C}" type="presParOf" srcId="{3F39E6E3-AB3E-4CA1-8AAC-39CE300FC4E5}" destId="{3063A9EC-69CB-44E1-AE19-1915196C74C9}" srcOrd="0" destOrd="0" presId="urn:microsoft.com/office/officeart/2018/2/layout/IconVerticalSolidList"/>
    <dgm:cxn modelId="{BD610875-D1BE-485E-88B4-E642AC385FE1}" type="presParOf" srcId="{3F39E6E3-AB3E-4CA1-8AAC-39CE300FC4E5}" destId="{3BD34E6B-6634-466A-BB17-2F04C6DAD275}" srcOrd="1" destOrd="0" presId="urn:microsoft.com/office/officeart/2018/2/layout/IconVerticalSolidList"/>
    <dgm:cxn modelId="{F8C42F6C-A70C-45BD-BD1D-A1CDCF579EB0}" type="presParOf" srcId="{3F39E6E3-AB3E-4CA1-8AAC-39CE300FC4E5}" destId="{DC1B2FC0-4DE6-4E02-B411-347294911E63}" srcOrd="2" destOrd="0" presId="urn:microsoft.com/office/officeart/2018/2/layout/IconVerticalSolidList"/>
    <dgm:cxn modelId="{2CD9FE23-4900-4AE3-90EC-1E37594FC8D9}" type="presParOf" srcId="{3F39E6E3-AB3E-4CA1-8AAC-39CE300FC4E5}" destId="{65C80FED-8F4D-4641-81FF-CE8AA1A262D9}" srcOrd="3" destOrd="0" presId="urn:microsoft.com/office/officeart/2018/2/layout/IconVerticalSolidList"/>
    <dgm:cxn modelId="{34C7A438-36D5-4A8E-AF00-62CCAB18158F}" type="presParOf" srcId="{B2338BCE-8683-448A-B33E-29043604F156}" destId="{F1BEFCDD-E989-4369-8319-B7FD39131E1D}" srcOrd="1" destOrd="0" presId="urn:microsoft.com/office/officeart/2018/2/layout/IconVerticalSolidList"/>
    <dgm:cxn modelId="{1D1732FA-50C8-486F-B143-238BF1D05AD6}" type="presParOf" srcId="{B2338BCE-8683-448A-B33E-29043604F156}" destId="{5A228136-4BA6-46E4-9E40-FAD239F5A1D2}" srcOrd="2" destOrd="0" presId="urn:microsoft.com/office/officeart/2018/2/layout/IconVerticalSolidList"/>
    <dgm:cxn modelId="{812F154B-E070-4DF9-A2A8-3B5FCC72AC48}" type="presParOf" srcId="{5A228136-4BA6-46E4-9E40-FAD239F5A1D2}" destId="{6CADC2A9-7377-4440-9371-F21710CC941D}" srcOrd="0" destOrd="0" presId="urn:microsoft.com/office/officeart/2018/2/layout/IconVerticalSolidList"/>
    <dgm:cxn modelId="{09F3BD88-B60D-4B0A-8FF2-B00A3CB8D35D}" type="presParOf" srcId="{5A228136-4BA6-46E4-9E40-FAD239F5A1D2}" destId="{2747E019-B658-45E7-B17B-22CF12ABFEA3}" srcOrd="1" destOrd="0" presId="urn:microsoft.com/office/officeart/2018/2/layout/IconVerticalSolidList"/>
    <dgm:cxn modelId="{6E2CF61E-2549-44F7-A3E4-92D6FAF933E5}" type="presParOf" srcId="{5A228136-4BA6-46E4-9E40-FAD239F5A1D2}" destId="{EA97DCB7-65BA-468A-9A2D-919185708E21}" srcOrd="2" destOrd="0" presId="urn:microsoft.com/office/officeart/2018/2/layout/IconVerticalSolidList"/>
    <dgm:cxn modelId="{A6BFA05A-3831-458C-9FEF-C41415AF7B2B}" type="presParOf" srcId="{5A228136-4BA6-46E4-9E40-FAD239F5A1D2}" destId="{4CBE9E35-CDE1-4E49-8FE1-86AEE900A52A}" srcOrd="3" destOrd="0" presId="urn:microsoft.com/office/officeart/2018/2/layout/IconVerticalSolidList"/>
    <dgm:cxn modelId="{AB57F4CB-BA61-4A41-BBB9-630F7F6DBA94}" type="presParOf" srcId="{B2338BCE-8683-448A-B33E-29043604F156}" destId="{C54365CA-5F1F-4B1E-9A7C-0795E16EDBB0}" srcOrd="3" destOrd="0" presId="urn:microsoft.com/office/officeart/2018/2/layout/IconVerticalSolidList"/>
    <dgm:cxn modelId="{30216F80-085D-4934-A508-FEA50ACCECA2}" type="presParOf" srcId="{B2338BCE-8683-448A-B33E-29043604F156}" destId="{BB46C3F0-05B3-4321-BB01-2413FB788238}" srcOrd="4" destOrd="0" presId="urn:microsoft.com/office/officeart/2018/2/layout/IconVerticalSolidList"/>
    <dgm:cxn modelId="{BC6A28CF-E609-45DB-BC33-55289C283134}" type="presParOf" srcId="{BB46C3F0-05B3-4321-BB01-2413FB788238}" destId="{87BD6511-36CD-461F-AC1C-6696C0C6A94E}" srcOrd="0" destOrd="0" presId="urn:microsoft.com/office/officeart/2018/2/layout/IconVerticalSolidList"/>
    <dgm:cxn modelId="{1FB40FF5-982D-489D-8E25-86A5B27AECBE}" type="presParOf" srcId="{BB46C3F0-05B3-4321-BB01-2413FB788238}" destId="{D19B52E6-5BAA-4CF7-B2AE-F6EDC1487903}" srcOrd="1" destOrd="0" presId="urn:microsoft.com/office/officeart/2018/2/layout/IconVerticalSolidList"/>
    <dgm:cxn modelId="{2C8493B2-B3B1-4EA7-A91A-6AB9E8E7C8B5}" type="presParOf" srcId="{BB46C3F0-05B3-4321-BB01-2413FB788238}" destId="{73163D19-1D97-42A7-B2F9-117607A79094}" srcOrd="2" destOrd="0" presId="urn:microsoft.com/office/officeart/2018/2/layout/IconVerticalSolidList"/>
    <dgm:cxn modelId="{F913BC1F-90DA-4924-9F72-F91E74C22470}" type="presParOf" srcId="{BB46C3F0-05B3-4321-BB01-2413FB788238}" destId="{C84237E8-22D3-43E1-9EAE-ADC1F65CF8E1}" srcOrd="3" destOrd="0" presId="urn:microsoft.com/office/officeart/2018/2/layout/IconVerticalSolidList"/>
    <dgm:cxn modelId="{C49C4A58-5EA7-4BE7-AFB9-F475BBDAE552}" type="presParOf" srcId="{B2338BCE-8683-448A-B33E-29043604F156}" destId="{3A0226DD-7A78-403A-917D-A4CAE1E8FDAA}" srcOrd="5" destOrd="0" presId="urn:microsoft.com/office/officeart/2018/2/layout/IconVerticalSolidList"/>
    <dgm:cxn modelId="{748EE27B-472F-4B7E-9825-EAED2344ED05}" type="presParOf" srcId="{B2338BCE-8683-448A-B33E-29043604F156}" destId="{A5355466-5F74-4FF0-8D97-EEA8F0B6D7C6}" srcOrd="6" destOrd="0" presId="urn:microsoft.com/office/officeart/2018/2/layout/IconVerticalSolidList"/>
    <dgm:cxn modelId="{13AC487D-B395-43FD-910D-B740EFDE771C}" type="presParOf" srcId="{A5355466-5F74-4FF0-8D97-EEA8F0B6D7C6}" destId="{DC6A08F6-70FA-4768-8889-A78EC1576B09}" srcOrd="0" destOrd="0" presId="urn:microsoft.com/office/officeart/2018/2/layout/IconVerticalSolidList"/>
    <dgm:cxn modelId="{65E52751-214A-4296-9867-AF6A488B7F31}" type="presParOf" srcId="{A5355466-5F74-4FF0-8D97-EEA8F0B6D7C6}" destId="{6763A34A-1AFC-4419-A755-E6CE0476CA38}" srcOrd="1" destOrd="0" presId="urn:microsoft.com/office/officeart/2018/2/layout/IconVerticalSolidList"/>
    <dgm:cxn modelId="{F893A06A-FED4-4842-A4F9-6D301C8492E2}" type="presParOf" srcId="{A5355466-5F74-4FF0-8D97-EEA8F0B6D7C6}" destId="{050FC37F-850A-4FC1-9F4A-2864268D604C}" srcOrd="2" destOrd="0" presId="urn:microsoft.com/office/officeart/2018/2/layout/IconVerticalSolidList"/>
    <dgm:cxn modelId="{BE7AD1E8-2945-450F-A3F7-D4B687164364}" type="presParOf" srcId="{A5355466-5F74-4FF0-8D97-EEA8F0B6D7C6}" destId="{BF81F102-1EA3-4A16-9E4D-00E3C67893AA}" srcOrd="3" destOrd="0" presId="urn:microsoft.com/office/officeart/2018/2/layout/IconVerticalSolidList"/>
    <dgm:cxn modelId="{BA023EE2-56FC-457D-923C-24414959D75F}" type="presParOf" srcId="{B2338BCE-8683-448A-B33E-29043604F156}" destId="{F63AF9B9-8B0A-4EE8-A422-D03D9E81D774}" srcOrd="7" destOrd="0" presId="urn:microsoft.com/office/officeart/2018/2/layout/IconVerticalSolidList"/>
    <dgm:cxn modelId="{9F3B9E35-7FDE-4523-9836-F8FD49FD3B7F}" type="presParOf" srcId="{B2338BCE-8683-448A-B33E-29043604F156}" destId="{42D81089-C93C-49DB-88A6-1DAC82F57965}" srcOrd="8" destOrd="0" presId="urn:microsoft.com/office/officeart/2018/2/layout/IconVerticalSolidList"/>
    <dgm:cxn modelId="{1D5B6A97-FC60-480A-83D0-5A14C92022A6}" type="presParOf" srcId="{42D81089-C93C-49DB-88A6-1DAC82F57965}" destId="{516508F1-EE86-46AE-8E9A-64851ABB1A44}" srcOrd="0" destOrd="0" presId="urn:microsoft.com/office/officeart/2018/2/layout/IconVerticalSolidList"/>
    <dgm:cxn modelId="{B723007F-D3A6-444E-9B40-9E1C402273B1}" type="presParOf" srcId="{42D81089-C93C-49DB-88A6-1DAC82F57965}" destId="{537641E8-3E19-471C-8050-9589BEB074CD}" srcOrd="1" destOrd="0" presId="urn:microsoft.com/office/officeart/2018/2/layout/IconVerticalSolidList"/>
    <dgm:cxn modelId="{82573C2F-FC57-49EC-8D32-515EACC6387D}" type="presParOf" srcId="{42D81089-C93C-49DB-88A6-1DAC82F57965}" destId="{971A3D58-429A-4F1A-B414-5C58ED4830A8}" srcOrd="2" destOrd="0" presId="urn:microsoft.com/office/officeart/2018/2/layout/IconVerticalSolidList"/>
    <dgm:cxn modelId="{1043F448-BC14-49CD-B6DA-1C4486E6472C}" type="presParOf" srcId="{42D81089-C93C-49DB-88A6-1DAC82F57965}" destId="{66CE0C96-00DE-4417-8C06-5D9EA80AFF36}" srcOrd="3" destOrd="0" presId="urn:microsoft.com/office/officeart/2018/2/layout/IconVerticalSolidList"/>
    <dgm:cxn modelId="{51667B6B-A8D4-481C-A8A4-FCFBFFAC414F}" type="presParOf" srcId="{B2338BCE-8683-448A-B33E-29043604F156}" destId="{E6A55645-9BDC-42C1-9CCD-3017BFFF5FBA}" srcOrd="9" destOrd="0" presId="urn:microsoft.com/office/officeart/2018/2/layout/IconVerticalSolidList"/>
    <dgm:cxn modelId="{D46FAB97-D5C2-4C5B-9B03-07F49EA15166}" type="presParOf" srcId="{B2338BCE-8683-448A-B33E-29043604F156}" destId="{896617E0-FDC4-4643-A5F5-AD1D69646FF3}" srcOrd="10" destOrd="0" presId="urn:microsoft.com/office/officeart/2018/2/layout/IconVerticalSolidList"/>
    <dgm:cxn modelId="{0EC1BE1E-6C11-4BE7-B6A0-4EEAAFF81E71}" type="presParOf" srcId="{896617E0-FDC4-4643-A5F5-AD1D69646FF3}" destId="{7DB21295-0280-44E1-8EF1-C2282B7B9DAD}" srcOrd="0" destOrd="0" presId="urn:microsoft.com/office/officeart/2018/2/layout/IconVerticalSolidList"/>
    <dgm:cxn modelId="{CE80B7C2-9550-479B-904C-3A50E64D29F8}" type="presParOf" srcId="{896617E0-FDC4-4643-A5F5-AD1D69646FF3}" destId="{BFCB3F95-9451-4243-B5C7-A5AC8474F89A}" srcOrd="1" destOrd="0" presId="urn:microsoft.com/office/officeart/2018/2/layout/IconVerticalSolidList"/>
    <dgm:cxn modelId="{274EDAA5-54C6-48AB-8888-23A0CF48C17E}" type="presParOf" srcId="{896617E0-FDC4-4643-A5F5-AD1D69646FF3}" destId="{247FB7DB-64C0-4DC6-BC78-F47A92B478F9}" srcOrd="2" destOrd="0" presId="urn:microsoft.com/office/officeart/2018/2/layout/IconVerticalSolidList"/>
    <dgm:cxn modelId="{1904A78A-9CA9-4245-9489-7556567E8C28}" type="presParOf" srcId="{896617E0-FDC4-4643-A5F5-AD1D69646FF3}" destId="{AA741182-BFC0-43A8-9E6B-C59F3A825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227292-7A11-4534-B0FC-253D0A746C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00AE0B-E640-493E-987E-26627E0C36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Shared VPC hub with Cloud Armor edge</a:t>
          </a:r>
        </a:p>
      </dgm:t>
    </dgm:pt>
    <dgm:pt modelId="{BBBFBE14-97A6-48B2-A9AB-505D75B60C49}" type="parTrans" cxnId="{59CE93AE-3219-41FB-BFC3-2F0E72295B30}">
      <dgm:prSet/>
      <dgm:spPr/>
      <dgm:t>
        <a:bodyPr/>
        <a:lstStyle/>
        <a:p>
          <a:endParaRPr lang="en-US"/>
        </a:p>
      </dgm:t>
    </dgm:pt>
    <dgm:pt modelId="{CB4C95BC-1C0A-414F-A0D3-849FE105AEF2}" type="sibTrans" cxnId="{59CE93AE-3219-41FB-BFC3-2F0E72295B30}">
      <dgm:prSet/>
      <dgm:spPr/>
      <dgm:t>
        <a:bodyPr/>
        <a:lstStyle/>
        <a:p>
          <a:endParaRPr lang="en-US"/>
        </a:p>
      </dgm:t>
    </dgm:pt>
    <dgm:pt modelId="{98B97F66-FDF1-4006-AE36-06CB83D89D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Run gateway to GKE Autopilot</a:t>
          </a:r>
        </a:p>
      </dgm:t>
    </dgm:pt>
    <dgm:pt modelId="{57DA9909-ADE6-4E23-A8DD-8DAAD54DC3D0}" type="parTrans" cxnId="{D5EAA5B1-60F1-485D-9C18-450A1167C530}">
      <dgm:prSet/>
      <dgm:spPr/>
      <dgm:t>
        <a:bodyPr/>
        <a:lstStyle/>
        <a:p>
          <a:endParaRPr lang="en-US"/>
        </a:p>
      </dgm:t>
    </dgm:pt>
    <dgm:pt modelId="{D7C11897-AB6B-4FD2-A8F6-4B1F222D2469}" type="sibTrans" cxnId="{D5EAA5B1-60F1-485D-9C18-450A1167C530}">
      <dgm:prSet/>
      <dgm:spPr/>
      <dgm:t>
        <a:bodyPr/>
        <a:lstStyle/>
        <a:p>
          <a:endParaRPr lang="en-US"/>
        </a:p>
      </dgm:t>
    </dgm:pt>
    <dgm:pt modelId="{01F21728-179C-4FBE-A9B0-87C401E52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Vertex AI pipelines/endpoints</a:t>
          </a:r>
        </a:p>
      </dgm:t>
    </dgm:pt>
    <dgm:pt modelId="{7F1967E0-FAEE-457E-98AA-DBD6FF2CAB32}" type="parTrans" cxnId="{2D1809B2-40F3-452E-85DC-03CF1FFEFD86}">
      <dgm:prSet/>
      <dgm:spPr/>
      <dgm:t>
        <a:bodyPr/>
        <a:lstStyle/>
        <a:p>
          <a:endParaRPr lang="en-US"/>
        </a:p>
      </dgm:t>
    </dgm:pt>
    <dgm:pt modelId="{A4738632-38E9-4B2E-9D55-D26FB4BEDE37}" type="sibTrans" cxnId="{2D1809B2-40F3-452E-85DC-03CF1FFEFD86}">
      <dgm:prSet/>
      <dgm:spPr/>
      <dgm:t>
        <a:bodyPr/>
        <a:lstStyle/>
        <a:p>
          <a:endParaRPr lang="en-US"/>
        </a:p>
      </dgm:t>
    </dgm:pt>
    <dgm:pt modelId="{70A72833-88E4-4544-89B9-9880DFB79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CMEK-enforced data stores, centralized logging</a:t>
          </a:r>
        </a:p>
      </dgm:t>
    </dgm:pt>
    <dgm:pt modelId="{9B5F10F4-95AE-4CEE-BD96-9CE5ECBE4AA4}" type="parTrans" cxnId="{35650237-3F95-47FE-8004-F8274E2716CC}">
      <dgm:prSet/>
      <dgm:spPr/>
      <dgm:t>
        <a:bodyPr/>
        <a:lstStyle/>
        <a:p>
          <a:endParaRPr lang="en-US"/>
        </a:p>
      </dgm:t>
    </dgm:pt>
    <dgm:pt modelId="{9A2A7EF3-0062-445C-95BB-34A8A89AC958}" type="sibTrans" cxnId="{35650237-3F95-47FE-8004-F8274E2716CC}">
      <dgm:prSet/>
      <dgm:spPr/>
      <dgm:t>
        <a:bodyPr/>
        <a:lstStyle/>
        <a:p>
          <a:endParaRPr lang="en-US"/>
        </a:p>
      </dgm:t>
    </dgm:pt>
    <dgm:pt modelId="{08D3A059-CE6C-48B7-8B60-8934EB12F555}" type="pres">
      <dgm:prSet presAssocID="{85227292-7A11-4534-B0FC-253D0A746C6B}" presName="root" presStyleCnt="0">
        <dgm:presLayoutVars>
          <dgm:dir/>
          <dgm:resizeHandles val="exact"/>
        </dgm:presLayoutVars>
      </dgm:prSet>
      <dgm:spPr/>
    </dgm:pt>
    <dgm:pt modelId="{01EEB81B-D1F9-4645-B2CF-BBE8364E847A}" type="pres">
      <dgm:prSet presAssocID="{F700AE0B-E640-493E-987E-26627E0C3685}" presName="compNode" presStyleCnt="0"/>
      <dgm:spPr/>
    </dgm:pt>
    <dgm:pt modelId="{CA7B6665-4B49-48BD-B6B4-74F742D959D7}" type="pres">
      <dgm:prSet presAssocID="{F700AE0B-E640-493E-987E-26627E0C3685}" presName="bgRect" presStyleLbl="bgShp" presStyleIdx="0" presStyleCnt="4"/>
      <dgm:spPr/>
    </dgm:pt>
    <dgm:pt modelId="{4E03B0E4-AAFE-465D-BD77-F6AD28CDF324}" type="pres">
      <dgm:prSet presAssocID="{F700AE0B-E640-493E-987E-26627E0C36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A10F2DA-337F-4790-B997-05DFE8462CB0}" type="pres">
      <dgm:prSet presAssocID="{F700AE0B-E640-493E-987E-26627E0C3685}" presName="spaceRect" presStyleCnt="0"/>
      <dgm:spPr/>
    </dgm:pt>
    <dgm:pt modelId="{9B9C6828-65D6-480E-9097-A7592EABCCAF}" type="pres">
      <dgm:prSet presAssocID="{F700AE0B-E640-493E-987E-26627E0C3685}" presName="parTx" presStyleLbl="revTx" presStyleIdx="0" presStyleCnt="4">
        <dgm:presLayoutVars>
          <dgm:chMax val="0"/>
          <dgm:chPref val="0"/>
        </dgm:presLayoutVars>
      </dgm:prSet>
      <dgm:spPr/>
    </dgm:pt>
    <dgm:pt modelId="{9FC3B1BB-D8A8-4E8D-B383-130DCBD4960B}" type="pres">
      <dgm:prSet presAssocID="{CB4C95BC-1C0A-414F-A0D3-849FE105AEF2}" presName="sibTrans" presStyleCnt="0"/>
      <dgm:spPr/>
    </dgm:pt>
    <dgm:pt modelId="{E77E4879-54A8-47CC-BC8D-D0B9C6101F57}" type="pres">
      <dgm:prSet presAssocID="{98B97F66-FDF1-4006-AE36-06CB83D89DF6}" presName="compNode" presStyleCnt="0"/>
      <dgm:spPr/>
    </dgm:pt>
    <dgm:pt modelId="{8E1BFCAC-5FE1-49AD-A4BF-A686D60567AC}" type="pres">
      <dgm:prSet presAssocID="{98B97F66-FDF1-4006-AE36-06CB83D89DF6}" presName="bgRect" presStyleLbl="bgShp" presStyleIdx="1" presStyleCnt="4"/>
      <dgm:spPr/>
    </dgm:pt>
    <dgm:pt modelId="{C3326D13-AA91-4750-A58B-6A926A2E3FBB}" type="pres">
      <dgm:prSet presAssocID="{98B97F66-FDF1-4006-AE36-06CB83D89D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0C81503-C8DD-41AB-B693-06190D9CEF59}" type="pres">
      <dgm:prSet presAssocID="{98B97F66-FDF1-4006-AE36-06CB83D89DF6}" presName="spaceRect" presStyleCnt="0"/>
      <dgm:spPr/>
    </dgm:pt>
    <dgm:pt modelId="{3F714B4C-559E-40B8-8D6F-9DFCEC20A987}" type="pres">
      <dgm:prSet presAssocID="{98B97F66-FDF1-4006-AE36-06CB83D89DF6}" presName="parTx" presStyleLbl="revTx" presStyleIdx="1" presStyleCnt="4">
        <dgm:presLayoutVars>
          <dgm:chMax val="0"/>
          <dgm:chPref val="0"/>
        </dgm:presLayoutVars>
      </dgm:prSet>
      <dgm:spPr/>
    </dgm:pt>
    <dgm:pt modelId="{4C261924-D28A-4BB6-AC2D-D805260CB651}" type="pres">
      <dgm:prSet presAssocID="{D7C11897-AB6B-4FD2-A8F6-4B1F222D2469}" presName="sibTrans" presStyleCnt="0"/>
      <dgm:spPr/>
    </dgm:pt>
    <dgm:pt modelId="{647DE3D9-FE31-44F8-9AAD-9A3897950BA3}" type="pres">
      <dgm:prSet presAssocID="{01F21728-179C-4FBE-A9B0-87C401E52F3A}" presName="compNode" presStyleCnt="0"/>
      <dgm:spPr/>
    </dgm:pt>
    <dgm:pt modelId="{51CFC3AD-2003-436A-ADB8-9F2F8F256021}" type="pres">
      <dgm:prSet presAssocID="{01F21728-179C-4FBE-A9B0-87C401E52F3A}" presName="bgRect" presStyleLbl="bgShp" presStyleIdx="2" presStyleCnt="4"/>
      <dgm:spPr/>
    </dgm:pt>
    <dgm:pt modelId="{88CC2B26-8241-466C-B345-F99FD6A56F1B}" type="pres">
      <dgm:prSet presAssocID="{01F21728-179C-4FBE-A9B0-87C401E52F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AFF944-F69E-49CA-BEC3-44F1126C5322}" type="pres">
      <dgm:prSet presAssocID="{01F21728-179C-4FBE-A9B0-87C401E52F3A}" presName="spaceRect" presStyleCnt="0"/>
      <dgm:spPr/>
    </dgm:pt>
    <dgm:pt modelId="{A37BEAE9-82A1-4E23-BA97-3FE95DD65D1F}" type="pres">
      <dgm:prSet presAssocID="{01F21728-179C-4FBE-A9B0-87C401E52F3A}" presName="parTx" presStyleLbl="revTx" presStyleIdx="2" presStyleCnt="4">
        <dgm:presLayoutVars>
          <dgm:chMax val="0"/>
          <dgm:chPref val="0"/>
        </dgm:presLayoutVars>
      </dgm:prSet>
      <dgm:spPr/>
    </dgm:pt>
    <dgm:pt modelId="{1DB0F059-C3B7-44E8-94D9-1F8EA94335A2}" type="pres">
      <dgm:prSet presAssocID="{A4738632-38E9-4B2E-9D55-D26FB4BEDE37}" presName="sibTrans" presStyleCnt="0"/>
      <dgm:spPr/>
    </dgm:pt>
    <dgm:pt modelId="{7540E371-7FC3-4D3A-A261-3F2AF984B11E}" type="pres">
      <dgm:prSet presAssocID="{70A72833-88E4-4544-89B9-9880DFB79E05}" presName="compNode" presStyleCnt="0"/>
      <dgm:spPr/>
    </dgm:pt>
    <dgm:pt modelId="{5D22529B-329C-4010-A05A-79C001AB0A94}" type="pres">
      <dgm:prSet presAssocID="{70A72833-88E4-4544-89B9-9880DFB79E05}" presName="bgRect" presStyleLbl="bgShp" presStyleIdx="3" presStyleCnt="4"/>
      <dgm:spPr/>
    </dgm:pt>
    <dgm:pt modelId="{064D17FA-A190-49EE-89B6-1822E836492A}" type="pres">
      <dgm:prSet presAssocID="{70A72833-88E4-4544-89B9-9880DFB79E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1243D53-86BF-456D-B9B5-61C91D79F015}" type="pres">
      <dgm:prSet presAssocID="{70A72833-88E4-4544-89B9-9880DFB79E05}" presName="spaceRect" presStyleCnt="0"/>
      <dgm:spPr/>
    </dgm:pt>
    <dgm:pt modelId="{03A2FC21-8E75-4799-9874-6144A54C5494}" type="pres">
      <dgm:prSet presAssocID="{70A72833-88E4-4544-89B9-9880DFB79E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650237-3F95-47FE-8004-F8274E2716CC}" srcId="{85227292-7A11-4534-B0FC-253D0A746C6B}" destId="{70A72833-88E4-4544-89B9-9880DFB79E05}" srcOrd="3" destOrd="0" parTransId="{9B5F10F4-95AE-4CEE-BD96-9CE5ECBE4AA4}" sibTransId="{9A2A7EF3-0062-445C-95BB-34A8A89AC958}"/>
    <dgm:cxn modelId="{0A91E339-8CF9-4932-99A2-C7918962B8B0}" type="presOf" srcId="{01F21728-179C-4FBE-A9B0-87C401E52F3A}" destId="{A37BEAE9-82A1-4E23-BA97-3FE95DD65D1F}" srcOrd="0" destOrd="0" presId="urn:microsoft.com/office/officeart/2018/2/layout/IconVerticalSolidList"/>
    <dgm:cxn modelId="{CC44CE73-4F79-4660-959B-4FF4A067F215}" type="presOf" srcId="{98B97F66-FDF1-4006-AE36-06CB83D89DF6}" destId="{3F714B4C-559E-40B8-8D6F-9DFCEC20A987}" srcOrd="0" destOrd="0" presId="urn:microsoft.com/office/officeart/2018/2/layout/IconVerticalSolidList"/>
    <dgm:cxn modelId="{9F61027E-D264-4013-9E31-549DDBDA3B34}" type="presOf" srcId="{F700AE0B-E640-493E-987E-26627E0C3685}" destId="{9B9C6828-65D6-480E-9097-A7592EABCCAF}" srcOrd="0" destOrd="0" presId="urn:microsoft.com/office/officeart/2018/2/layout/IconVerticalSolidList"/>
    <dgm:cxn modelId="{59CE93AE-3219-41FB-BFC3-2F0E72295B30}" srcId="{85227292-7A11-4534-B0FC-253D0A746C6B}" destId="{F700AE0B-E640-493E-987E-26627E0C3685}" srcOrd="0" destOrd="0" parTransId="{BBBFBE14-97A6-48B2-A9AB-505D75B60C49}" sibTransId="{CB4C95BC-1C0A-414F-A0D3-849FE105AEF2}"/>
    <dgm:cxn modelId="{D5EAA5B1-60F1-485D-9C18-450A1167C530}" srcId="{85227292-7A11-4534-B0FC-253D0A746C6B}" destId="{98B97F66-FDF1-4006-AE36-06CB83D89DF6}" srcOrd="1" destOrd="0" parTransId="{57DA9909-ADE6-4E23-A8DD-8DAAD54DC3D0}" sibTransId="{D7C11897-AB6B-4FD2-A8F6-4B1F222D2469}"/>
    <dgm:cxn modelId="{2D1809B2-40F3-452E-85DC-03CF1FFEFD86}" srcId="{85227292-7A11-4534-B0FC-253D0A746C6B}" destId="{01F21728-179C-4FBE-A9B0-87C401E52F3A}" srcOrd="2" destOrd="0" parTransId="{7F1967E0-FAEE-457E-98AA-DBD6FF2CAB32}" sibTransId="{A4738632-38E9-4B2E-9D55-D26FB4BEDE37}"/>
    <dgm:cxn modelId="{0F6152D6-492D-4A2A-AE8E-3AE2E163B2EC}" type="presOf" srcId="{85227292-7A11-4534-B0FC-253D0A746C6B}" destId="{08D3A059-CE6C-48B7-8B60-8934EB12F555}" srcOrd="0" destOrd="0" presId="urn:microsoft.com/office/officeart/2018/2/layout/IconVerticalSolidList"/>
    <dgm:cxn modelId="{3112BFF1-C578-46A0-9D46-F98D392DCB87}" type="presOf" srcId="{70A72833-88E4-4544-89B9-9880DFB79E05}" destId="{03A2FC21-8E75-4799-9874-6144A54C5494}" srcOrd="0" destOrd="0" presId="urn:microsoft.com/office/officeart/2018/2/layout/IconVerticalSolidList"/>
    <dgm:cxn modelId="{34A89D15-5327-4AE7-B0E2-6066E01512F8}" type="presParOf" srcId="{08D3A059-CE6C-48B7-8B60-8934EB12F555}" destId="{01EEB81B-D1F9-4645-B2CF-BBE8364E847A}" srcOrd="0" destOrd="0" presId="urn:microsoft.com/office/officeart/2018/2/layout/IconVerticalSolidList"/>
    <dgm:cxn modelId="{5C39BBE3-CBE5-4575-8D8B-22E303C826E5}" type="presParOf" srcId="{01EEB81B-D1F9-4645-B2CF-BBE8364E847A}" destId="{CA7B6665-4B49-48BD-B6B4-74F742D959D7}" srcOrd="0" destOrd="0" presId="urn:microsoft.com/office/officeart/2018/2/layout/IconVerticalSolidList"/>
    <dgm:cxn modelId="{F3F37121-5114-4832-B50E-DFB618758F98}" type="presParOf" srcId="{01EEB81B-D1F9-4645-B2CF-BBE8364E847A}" destId="{4E03B0E4-AAFE-465D-BD77-F6AD28CDF324}" srcOrd="1" destOrd="0" presId="urn:microsoft.com/office/officeart/2018/2/layout/IconVerticalSolidList"/>
    <dgm:cxn modelId="{5433295B-E719-44A5-BBFD-BD33EF0FA534}" type="presParOf" srcId="{01EEB81B-D1F9-4645-B2CF-BBE8364E847A}" destId="{3A10F2DA-337F-4790-B997-05DFE8462CB0}" srcOrd="2" destOrd="0" presId="urn:microsoft.com/office/officeart/2018/2/layout/IconVerticalSolidList"/>
    <dgm:cxn modelId="{86A9FB01-17AD-4BED-B05F-BFA45521A984}" type="presParOf" srcId="{01EEB81B-D1F9-4645-B2CF-BBE8364E847A}" destId="{9B9C6828-65D6-480E-9097-A7592EABCCAF}" srcOrd="3" destOrd="0" presId="urn:microsoft.com/office/officeart/2018/2/layout/IconVerticalSolidList"/>
    <dgm:cxn modelId="{2AE81B8D-2490-40EE-B9C0-2650AC52F38C}" type="presParOf" srcId="{08D3A059-CE6C-48B7-8B60-8934EB12F555}" destId="{9FC3B1BB-D8A8-4E8D-B383-130DCBD4960B}" srcOrd="1" destOrd="0" presId="urn:microsoft.com/office/officeart/2018/2/layout/IconVerticalSolidList"/>
    <dgm:cxn modelId="{994A01DB-6041-4EC4-B8E7-0473B17E6212}" type="presParOf" srcId="{08D3A059-CE6C-48B7-8B60-8934EB12F555}" destId="{E77E4879-54A8-47CC-BC8D-D0B9C6101F57}" srcOrd="2" destOrd="0" presId="urn:microsoft.com/office/officeart/2018/2/layout/IconVerticalSolidList"/>
    <dgm:cxn modelId="{6573BCFD-A90C-45C5-AD26-482555300B62}" type="presParOf" srcId="{E77E4879-54A8-47CC-BC8D-D0B9C6101F57}" destId="{8E1BFCAC-5FE1-49AD-A4BF-A686D60567AC}" srcOrd="0" destOrd="0" presId="urn:microsoft.com/office/officeart/2018/2/layout/IconVerticalSolidList"/>
    <dgm:cxn modelId="{24DCD923-12E6-44BF-A067-EF4B63531762}" type="presParOf" srcId="{E77E4879-54A8-47CC-BC8D-D0B9C6101F57}" destId="{C3326D13-AA91-4750-A58B-6A926A2E3FBB}" srcOrd="1" destOrd="0" presId="urn:microsoft.com/office/officeart/2018/2/layout/IconVerticalSolidList"/>
    <dgm:cxn modelId="{A0545CB9-D6D4-49E8-A05C-0281ABE16D25}" type="presParOf" srcId="{E77E4879-54A8-47CC-BC8D-D0B9C6101F57}" destId="{60C81503-C8DD-41AB-B693-06190D9CEF59}" srcOrd="2" destOrd="0" presId="urn:microsoft.com/office/officeart/2018/2/layout/IconVerticalSolidList"/>
    <dgm:cxn modelId="{7F48EF8E-1890-40EA-89CF-4EEFB012FF11}" type="presParOf" srcId="{E77E4879-54A8-47CC-BC8D-D0B9C6101F57}" destId="{3F714B4C-559E-40B8-8D6F-9DFCEC20A987}" srcOrd="3" destOrd="0" presId="urn:microsoft.com/office/officeart/2018/2/layout/IconVerticalSolidList"/>
    <dgm:cxn modelId="{E4B23B57-D3CC-4523-92F8-5C5C7A06844C}" type="presParOf" srcId="{08D3A059-CE6C-48B7-8B60-8934EB12F555}" destId="{4C261924-D28A-4BB6-AC2D-D805260CB651}" srcOrd="3" destOrd="0" presId="urn:microsoft.com/office/officeart/2018/2/layout/IconVerticalSolidList"/>
    <dgm:cxn modelId="{905E65D6-F279-401D-A2DF-EB091BC03816}" type="presParOf" srcId="{08D3A059-CE6C-48B7-8B60-8934EB12F555}" destId="{647DE3D9-FE31-44F8-9AAD-9A3897950BA3}" srcOrd="4" destOrd="0" presId="urn:microsoft.com/office/officeart/2018/2/layout/IconVerticalSolidList"/>
    <dgm:cxn modelId="{A873952A-4460-40D5-BCB9-AE1E87453FF2}" type="presParOf" srcId="{647DE3D9-FE31-44F8-9AAD-9A3897950BA3}" destId="{51CFC3AD-2003-436A-ADB8-9F2F8F256021}" srcOrd="0" destOrd="0" presId="urn:microsoft.com/office/officeart/2018/2/layout/IconVerticalSolidList"/>
    <dgm:cxn modelId="{04F6CFD5-FF99-4291-A06E-53855E56A806}" type="presParOf" srcId="{647DE3D9-FE31-44F8-9AAD-9A3897950BA3}" destId="{88CC2B26-8241-466C-B345-F99FD6A56F1B}" srcOrd="1" destOrd="0" presId="urn:microsoft.com/office/officeart/2018/2/layout/IconVerticalSolidList"/>
    <dgm:cxn modelId="{A050E2DE-053B-483B-8795-045BF5A5C74B}" type="presParOf" srcId="{647DE3D9-FE31-44F8-9AAD-9A3897950BA3}" destId="{86AFF944-F69E-49CA-BEC3-44F1126C5322}" srcOrd="2" destOrd="0" presId="urn:microsoft.com/office/officeart/2018/2/layout/IconVerticalSolidList"/>
    <dgm:cxn modelId="{C443FE22-2B9E-497E-A5E9-A2A45E2F51B4}" type="presParOf" srcId="{647DE3D9-FE31-44F8-9AAD-9A3897950BA3}" destId="{A37BEAE9-82A1-4E23-BA97-3FE95DD65D1F}" srcOrd="3" destOrd="0" presId="urn:microsoft.com/office/officeart/2018/2/layout/IconVerticalSolidList"/>
    <dgm:cxn modelId="{39ACFC53-10AB-4A5D-8DE9-DB3AA7BFD33E}" type="presParOf" srcId="{08D3A059-CE6C-48B7-8B60-8934EB12F555}" destId="{1DB0F059-C3B7-44E8-94D9-1F8EA94335A2}" srcOrd="5" destOrd="0" presId="urn:microsoft.com/office/officeart/2018/2/layout/IconVerticalSolidList"/>
    <dgm:cxn modelId="{883EC8FB-E93A-4920-B895-6260E41B5E36}" type="presParOf" srcId="{08D3A059-CE6C-48B7-8B60-8934EB12F555}" destId="{7540E371-7FC3-4D3A-A261-3F2AF984B11E}" srcOrd="6" destOrd="0" presId="urn:microsoft.com/office/officeart/2018/2/layout/IconVerticalSolidList"/>
    <dgm:cxn modelId="{77843EFF-C89E-408D-A3EF-E2EC6F9EAF6D}" type="presParOf" srcId="{7540E371-7FC3-4D3A-A261-3F2AF984B11E}" destId="{5D22529B-329C-4010-A05A-79C001AB0A94}" srcOrd="0" destOrd="0" presId="urn:microsoft.com/office/officeart/2018/2/layout/IconVerticalSolidList"/>
    <dgm:cxn modelId="{F3D53559-FBBD-46E6-8460-426D31C0EF45}" type="presParOf" srcId="{7540E371-7FC3-4D3A-A261-3F2AF984B11E}" destId="{064D17FA-A190-49EE-89B6-1822E836492A}" srcOrd="1" destOrd="0" presId="urn:microsoft.com/office/officeart/2018/2/layout/IconVerticalSolidList"/>
    <dgm:cxn modelId="{225DB15F-3FA1-4215-8652-215DF82A9993}" type="presParOf" srcId="{7540E371-7FC3-4D3A-A261-3F2AF984B11E}" destId="{B1243D53-86BF-456D-B9B5-61C91D79F015}" srcOrd="2" destOrd="0" presId="urn:microsoft.com/office/officeart/2018/2/layout/IconVerticalSolidList"/>
    <dgm:cxn modelId="{9EE1F4BE-1698-450E-A709-61CC9F9B79A7}" type="presParOf" srcId="{7540E371-7FC3-4D3A-A261-3F2AF984B11E}" destId="{03A2FC21-8E75-4799-9874-6144A54C54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C3B242-9608-4921-A956-55430A7411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8276C-3EBA-4C4D-B792-F3F439D9FE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Segmented subnets, private service access, Cloud NAT</a:t>
          </a:r>
        </a:p>
      </dgm:t>
    </dgm:pt>
    <dgm:pt modelId="{F7A5B768-1623-4790-B00A-F42134E2FDFF}" type="parTrans" cxnId="{933AC46B-35BB-457B-B412-74467EF637DB}">
      <dgm:prSet/>
      <dgm:spPr/>
      <dgm:t>
        <a:bodyPr/>
        <a:lstStyle/>
        <a:p>
          <a:endParaRPr lang="en-US"/>
        </a:p>
      </dgm:t>
    </dgm:pt>
    <dgm:pt modelId="{3B07E693-25C4-4540-972F-F5E4337549EC}" type="sibTrans" cxnId="{933AC46B-35BB-457B-B412-74467EF637DB}">
      <dgm:prSet/>
      <dgm:spPr/>
      <dgm:t>
        <a:bodyPr/>
        <a:lstStyle/>
        <a:p>
          <a:endParaRPr lang="en-US"/>
        </a:p>
      </dgm:t>
    </dgm:pt>
    <dgm:pt modelId="{FC8ACCEB-695B-4E0F-85EA-E918748418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Armor WAF + reCAPTCHA</a:t>
          </a:r>
        </a:p>
      </dgm:t>
    </dgm:pt>
    <dgm:pt modelId="{0B0A0B45-DC2D-419C-A126-97BF95C507F3}" type="parTrans" cxnId="{7298FDA4-614D-4E98-BCB5-1879F6AD785B}">
      <dgm:prSet/>
      <dgm:spPr/>
      <dgm:t>
        <a:bodyPr/>
        <a:lstStyle/>
        <a:p>
          <a:endParaRPr lang="en-US"/>
        </a:p>
      </dgm:t>
    </dgm:pt>
    <dgm:pt modelId="{CE974AE1-5F7D-4F6C-8F96-6659EA47C618}" type="sibTrans" cxnId="{7298FDA4-614D-4E98-BCB5-1879F6AD785B}">
      <dgm:prSet/>
      <dgm:spPr/>
      <dgm:t>
        <a:bodyPr/>
        <a:lstStyle/>
        <a:p>
          <a:endParaRPr lang="en-US"/>
        </a:p>
      </dgm:t>
    </dgm:pt>
    <dgm:pt modelId="{F0C94E37-40A7-4E4C-891D-52C343F83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Workload identity, mutual TLS, Binary Authorization</a:t>
          </a:r>
        </a:p>
      </dgm:t>
    </dgm:pt>
    <dgm:pt modelId="{0CBE36D3-7D31-4ACE-BBC3-041C2828F61E}" type="parTrans" cxnId="{1DB8402E-057D-431B-8F3E-0FFDF42B4315}">
      <dgm:prSet/>
      <dgm:spPr/>
      <dgm:t>
        <a:bodyPr/>
        <a:lstStyle/>
        <a:p>
          <a:endParaRPr lang="en-US"/>
        </a:p>
      </dgm:t>
    </dgm:pt>
    <dgm:pt modelId="{319E7A81-784B-43AE-9975-043C874E6C7F}" type="sibTrans" cxnId="{1DB8402E-057D-431B-8F3E-0FFDF42B4315}">
      <dgm:prSet/>
      <dgm:spPr/>
      <dgm:t>
        <a:bodyPr/>
        <a:lstStyle/>
        <a:p>
          <a:endParaRPr lang="en-US"/>
        </a:p>
      </dgm:t>
    </dgm:pt>
    <dgm:pt modelId="{83B45CEE-7922-4B29-BBB5-B089D57C82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Terraform/OPA guardrails</a:t>
          </a:r>
        </a:p>
      </dgm:t>
    </dgm:pt>
    <dgm:pt modelId="{533AC42C-AA48-4E8F-BBF8-0B88470198F1}" type="parTrans" cxnId="{8676A1D2-3A0D-4686-B50D-08BFC8C3BF46}">
      <dgm:prSet/>
      <dgm:spPr/>
      <dgm:t>
        <a:bodyPr/>
        <a:lstStyle/>
        <a:p>
          <a:endParaRPr lang="en-US"/>
        </a:p>
      </dgm:t>
    </dgm:pt>
    <dgm:pt modelId="{90BBE72B-BE8F-44D2-BF35-ABBAA1112FA7}" type="sibTrans" cxnId="{8676A1D2-3A0D-4686-B50D-08BFC8C3BF46}">
      <dgm:prSet/>
      <dgm:spPr/>
      <dgm:t>
        <a:bodyPr/>
        <a:lstStyle/>
        <a:p>
          <a:endParaRPr lang="en-US"/>
        </a:p>
      </dgm:t>
    </dgm:pt>
    <dgm:pt modelId="{688A2094-4D30-4294-A748-19EE4864C3B9}" type="pres">
      <dgm:prSet presAssocID="{57C3B242-9608-4921-A956-55430A7411F3}" presName="root" presStyleCnt="0">
        <dgm:presLayoutVars>
          <dgm:dir/>
          <dgm:resizeHandles val="exact"/>
        </dgm:presLayoutVars>
      </dgm:prSet>
      <dgm:spPr/>
    </dgm:pt>
    <dgm:pt modelId="{658844A6-2541-4241-9728-F38010897F6A}" type="pres">
      <dgm:prSet presAssocID="{A8A8276C-3EBA-4C4D-B792-F3F439D9FE14}" presName="compNode" presStyleCnt="0"/>
      <dgm:spPr/>
    </dgm:pt>
    <dgm:pt modelId="{4E230CCE-8A7F-411A-9EB9-F9068B408C4C}" type="pres">
      <dgm:prSet presAssocID="{A8A8276C-3EBA-4C4D-B792-F3F439D9FE14}" presName="bgRect" presStyleLbl="bgShp" presStyleIdx="0" presStyleCnt="4"/>
      <dgm:spPr/>
    </dgm:pt>
    <dgm:pt modelId="{A095DD43-A8F8-4B81-844B-C567F77F5FAF}" type="pres">
      <dgm:prSet presAssocID="{A8A8276C-3EBA-4C4D-B792-F3F439D9FE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1E873CF-D39A-4757-94C5-7CC1A6EEAAB4}" type="pres">
      <dgm:prSet presAssocID="{A8A8276C-3EBA-4C4D-B792-F3F439D9FE14}" presName="spaceRect" presStyleCnt="0"/>
      <dgm:spPr/>
    </dgm:pt>
    <dgm:pt modelId="{BAF785D1-0C28-4D4D-9CA2-B17A5DCA35DE}" type="pres">
      <dgm:prSet presAssocID="{A8A8276C-3EBA-4C4D-B792-F3F439D9FE14}" presName="parTx" presStyleLbl="revTx" presStyleIdx="0" presStyleCnt="4">
        <dgm:presLayoutVars>
          <dgm:chMax val="0"/>
          <dgm:chPref val="0"/>
        </dgm:presLayoutVars>
      </dgm:prSet>
      <dgm:spPr/>
    </dgm:pt>
    <dgm:pt modelId="{E0E9D072-CFC4-458D-81D5-B7CE49EE4D86}" type="pres">
      <dgm:prSet presAssocID="{3B07E693-25C4-4540-972F-F5E4337549EC}" presName="sibTrans" presStyleCnt="0"/>
      <dgm:spPr/>
    </dgm:pt>
    <dgm:pt modelId="{1A3A83F2-730D-4517-81A9-B6680B1D1AFB}" type="pres">
      <dgm:prSet presAssocID="{FC8ACCEB-695B-4E0F-85EA-E9187484180F}" presName="compNode" presStyleCnt="0"/>
      <dgm:spPr/>
    </dgm:pt>
    <dgm:pt modelId="{E0D68FB5-EFFC-43A0-8F39-97ADBD74891C}" type="pres">
      <dgm:prSet presAssocID="{FC8ACCEB-695B-4E0F-85EA-E9187484180F}" presName="bgRect" presStyleLbl="bgShp" presStyleIdx="1" presStyleCnt="4"/>
      <dgm:spPr/>
    </dgm:pt>
    <dgm:pt modelId="{978E6552-E501-4114-B119-1BF320AAD9FF}" type="pres">
      <dgm:prSet presAssocID="{FC8ACCEB-695B-4E0F-85EA-E918748418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04D122B-47FE-463D-BD23-20024D7A4331}" type="pres">
      <dgm:prSet presAssocID="{FC8ACCEB-695B-4E0F-85EA-E9187484180F}" presName="spaceRect" presStyleCnt="0"/>
      <dgm:spPr/>
    </dgm:pt>
    <dgm:pt modelId="{9427C5ED-D47B-4506-8FDD-9B401CB56CA6}" type="pres">
      <dgm:prSet presAssocID="{FC8ACCEB-695B-4E0F-85EA-E9187484180F}" presName="parTx" presStyleLbl="revTx" presStyleIdx="1" presStyleCnt="4">
        <dgm:presLayoutVars>
          <dgm:chMax val="0"/>
          <dgm:chPref val="0"/>
        </dgm:presLayoutVars>
      </dgm:prSet>
      <dgm:spPr/>
    </dgm:pt>
    <dgm:pt modelId="{0DB2C9D9-A2DB-42BC-9256-DB1DADA40BC8}" type="pres">
      <dgm:prSet presAssocID="{CE974AE1-5F7D-4F6C-8F96-6659EA47C618}" presName="sibTrans" presStyleCnt="0"/>
      <dgm:spPr/>
    </dgm:pt>
    <dgm:pt modelId="{D6295090-D445-459B-AE08-13B0A45720D7}" type="pres">
      <dgm:prSet presAssocID="{F0C94E37-40A7-4E4C-891D-52C343F83BE9}" presName="compNode" presStyleCnt="0"/>
      <dgm:spPr/>
    </dgm:pt>
    <dgm:pt modelId="{1F7B4A79-1BD9-4BA5-83FF-E2C1F361A528}" type="pres">
      <dgm:prSet presAssocID="{F0C94E37-40A7-4E4C-891D-52C343F83BE9}" presName="bgRect" presStyleLbl="bgShp" presStyleIdx="2" presStyleCnt="4"/>
      <dgm:spPr/>
    </dgm:pt>
    <dgm:pt modelId="{D9EC0BAC-AAEE-44EC-97B7-3E2EED05F3FE}" type="pres">
      <dgm:prSet presAssocID="{F0C94E37-40A7-4E4C-891D-52C343F83B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C1E367E-B39A-4453-8976-A77114DD0EEE}" type="pres">
      <dgm:prSet presAssocID="{F0C94E37-40A7-4E4C-891D-52C343F83BE9}" presName="spaceRect" presStyleCnt="0"/>
      <dgm:spPr/>
    </dgm:pt>
    <dgm:pt modelId="{949715EC-82E6-4653-BFB0-D17DEF37FD88}" type="pres">
      <dgm:prSet presAssocID="{F0C94E37-40A7-4E4C-891D-52C343F83BE9}" presName="parTx" presStyleLbl="revTx" presStyleIdx="2" presStyleCnt="4">
        <dgm:presLayoutVars>
          <dgm:chMax val="0"/>
          <dgm:chPref val="0"/>
        </dgm:presLayoutVars>
      </dgm:prSet>
      <dgm:spPr/>
    </dgm:pt>
    <dgm:pt modelId="{0B2F14AB-6DA8-48C3-988A-42DAB13AC386}" type="pres">
      <dgm:prSet presAssocID="{319E7A81-784B-43AE-9975-043C874E6C7F}" presName="sibTrans" presStyleCnt="0"/>
      <dgm:spPr/>
    </dgm:pt>
    <dgm:pt modelId="{DD152C34-1D5D-4AFF-A35E-55EBB237DB00}" type="pres">
      <dgm:prSet presAssocID="{83B45CEE-7922-4B29-BBB5-B089D57C8278}" presName="compNode" presStyleCnt="0"/>
      <dgm:spPr/>
    </dgm:pt>
    <dgm:pt modelId="{1B8CDDEB-B681-4FAA-B325-5C44B5AF4148}" type="pres">
      <dgm:prSet presAssocID="{83B45CEE-7922-4B29-BBB5-B089D57C8278}" presName="bgRect" presStyleLbl="bgShp" presStyleIdx="3" presStyleCnt="4"/>
      <dgm:spPr/>
    </dgm:pt>
    <dgm:pt modelId="{C06E3D21-3272-4FDD-86EA-E9EDD60E342E}" type="pres">
      <dgm:prSet presAssocID="{83B45CEE-7922-4B29-BBB5-B089D57C82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2E98C89-C794-465A-9F9B-894CFB0C3E15}" type="pres">
      <dgm:prSet presAssocID="{83B45CEE-7922-4B29-BBB5-B089D57C8278}" presName="spaceRect" presStyleCnt="0"/>
      <dgm:spPr/>
    </dgm:pt>
    <dgm:pt modelId="{68A52BA7-71A4-4A94-A62D-9B0E5F15DCA9}" type="pres">
      <dgm:prSet presAssocID="{83B45CEE-7922-4B29-BBB5-B089D57C82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817206-3F9D-4AC2-994D-540D6F29CFB9}" type="presOf" srcId="{83B45CEE-7922-4B29-BBB5-B089D57C8278}" destId="{68A52BA7-71A4-4A94-A62D-9B0E5F15DCA9}" srcOrd="0" destOrd="0" presId="urn:microsoft.com/office/officeart/2018/2/layout/IconVerticalSolidList"/>
    <dgm:cxn modelId="{ECE3952B-6BD7-4C5E-A9A3-77CA8E4AE9C0}" type="presOf" srcId="{F0C94E37-40A7-4E4C-891D-52C343F83BE9}" destId="{949715EC-82E6-4653-BFB0-D17DEF37FD88}" srcOrd="0" destOrd="0" presId="urn:microsoft.com/office/officeart/2018/2/layout/IconVerticalSolidList"/>
    <dgm:cxn modelId="{1DB8402E-057D-431B-8F3E-0FFDF42B4315}" srcId="{57C3B242-9608-4921-A956-55430A7411F3}" destId="{F0C94E37-40A7-4E4C-891D-52C343F83BE9}" srcOrd="2" destOrd="0" parTransId="{0CBE36D3-7D31-4ACE-BBC3-041C2828F61E}" sibTransId="{319E7A81-784B-43AE-9975-043C874E6C7F}"/>
    <dgm:cxn modelId="{C792DE67-5656-4E8F-AC4A-8DBDEF39A4FD}" type="presOf" srcId="{FC8ACCEB-695B-4E0F-85EA-E9187484180F}" destId="{9427C5ED-D47B-4506-8FDD-9B401CB56CA6}" srcOrd="0" destOrd="0" presId="urn:microsoft.com/office/officeart/2018/2/layout/IconVerticalSolidList"/>
    <dgm:cxn modelId="{933AC46B-35BB-457B-B412-74467EF637DB}" srcId="{57C3B242-9608-4921-A956-55430A7411F3}" destId="{A8A8276C-3EBA-4C4D-B792-F3F439D9FE14}" srcOrd="0" destOrd="0" parTransId="{F7A5B768-1623-4790-B00A-F42134E2FDFF}" sibTransId="{3B07E693-25C4-4540-972F-F5E4337549EC}"/>
    <dgm:cxn modelId="{89B5EC56-957A-4CD8-A98B-93AF375A1D46}" type="presOf" srcId="{57C3B242-9608-4921-A956-55430A7411F3}" destId="{688A2094-4D30-4294-A748-19EE4864C3B9}" srcOrd="0" destOrd="0" presId="urn:microsoft.com/office/officeart/2018/2/layout/IconVerticalSolidList"/>
    <dgm:cxn modelId="{7298FDA4-614D-4E98-BCB5-1879F6AD785B}" srcId="{57C3B242-9608-4921-A956-55430A7411F3}" destId="{FC8ACCEB-695B-4E0F-85EA-E9187484180F}" srcOrd="1" destOrd="0" parTransId="{0B0A0B45-DC2D-419C-A126-97BF95C507F3}" sibTransId="{CE974AE1-5F7D-4F6C-8F96-6659EA47C618}"/>
    <dgm:cxn modelId="{8676A1D2-3A0D-4686-B50D-08BFC8C3BF46}" srcId="{57C3B242-9608-4921-A956-55430A7411F3}" destId="{83B45CEE-7922-4B29-BBB5-B089D57C8278}" srcOrd="3" destOrd="0" parTransId="{533AC42C-AA48-4E8F-BBF8-0B88470198F1}" sibTransId="{90BBE72B-BE8F-44D2-BF35-ABBAA1112FA7}"/>
    <dgm:cxn modelId="{A52D48F2-AD30-4D53-8FFD-B63D2A7A3855}" type="presOf" srcId="{A8A8276C-3EBA-4C4D-B792-F3F439D9FE14}" destId="{BAF785D1-0C28-4D4D-9CA2-B17A5DCA35DE}" srcOrd="0" destOrd="0" presId="urn:microsoft.com/office/officeart/2018/2/layout/IconVerticalSolidList"/>
    <dgm:cxn modelId="{9CCB9FF0-C5D2-4BE0-8D95-63A230944354}" type="presParOf" srcId="{688A2094-4D30-4294-A748-19EE4864C3B9}" destId="{658844A6-2541-4241-9728-F38010897F6A}" srcOrd="0" destOrd="0" presId="urn:microsoft.com/office/officeart/2018/2/layout/IconVerticalSolidList"/>
    <dgm:cxn modelId="{29DE613F-E5B0-42C5-A52E-1775BAACAC19}" type="presParOf" srcId="{658844A6-2541-4241-9728-F38010897F6A}" destId="{4E230CCE-8A7F-411A-9EB9-F9068B408C4C}" srcOrd="0" destOrd="0" presId="urn:microsoft.com/office/officeart/2018/2/layout/IconVerticalSolidList"/>
    <dgm:cxn modelId="{9CA20AF7-7608-45EA-935A-0BB7E02A0F2E}" type="presParOf" srcId="{658844A6-2541-4241-9728-F38010897F6A}" destId="{A095DD43-A8F8-4B81-844B-C567F77F5FAF}" srcOrd="1" destOrd="0" presId="urn:microsoft.com/office/officeart/2018/2/layout/IconVerticalSolidList"/>
    <dgm:cxn modelId="{579B04D4-04DA-4435-AE5E-75EB8EF50A75}" type="presParOf" srcId="{658844A6-2541-4241-9728-F38010897F6A}" destId="{B1E873CF-D39A-4757-94C5-7CC1A6EEAAB4}" srcOrd="2" destOrd="0" presId="urn:microsoft.com/office/officeart/2018/2/layout/IconVerticalSolidList"/>
    <dgm:cxn modelId="{C2E84B78-3338-4D49-85C8-A448B2ADDA66}" type="presParOf" srcId="{658844A6-2541-4241-9728-F38010897F6A}" destId="{BAF785D1-0C28-4D4D-9CA2-B17A5DCA35DE}" srcOrd="3" destOrd="0" presId="urn:microsoft.com/office/officeart/2018/2/layout/IconVerticalSolidList"/>
    <dgm:cxn modelId="{4C17AD67-EBF7-45AF-8695-F56E9416FC3D}" type="presParOf" srcId="{688A2094-4D30-4294-A748-19EE4864C3B9}" destId="{E0E9D072-CFC4-458D-81D5-B7CE49EE4D86}" srcOrd="1" destOrd="0" presId="urn:microsoft.com/office/officeart/2018/2/layout/IconVerticalSolidList"/>
    <dgm:cxn modelId="{2985772B-31CB-4727-B2AC-701992F8A7CF}" type="presParOf" srcId="{688A2094-4D30-4294-A748-19EE4864C3B9}" destId="{1A3A83F2-730D-4517-81A9-B6680B1D1AFB}" srcOrd="2" destOrd="0" presId="urn:microsoft.com/office/officeart/2018/2/layout/IconVerticalSolidList"/>
    <dgm:cxn modelId="{F1A59DAB-1DCF-4351-A905-EBAFEA5967F8}" type="presParOf" srcId="{1A3A83F2-730D-4517-81A9-B6680B1D1AFB}" destId="{E0D68FB5-EFFC-43A0-8F39-97ADBD74891C}" srcOrd="0" destOrd="0" presId="urn:microsoft.com/office/officeart/2018/2/layout/IconVerticalSolidList"/>
    <dgm:cxn modelId="{831B131B-98F4-4C02-A51E-7FB5748609A9}" type="presParOf" srcId="{1A3A83F2-730D-4517-81A9-B6680B1D1AFB}" destId="{978E6552-E501-4114-B119-1BF320AAD9FF}" srcOrd="1" destOrd="0" presId="urn:microsoft.com/office/officeart/2018/2/layout/IconVerticalSolidList"/>
    <dgm:cxn modelId="{F7029399-60F5-4119-8362-E968DDF04318}" type="presParOf" srcId="{1A3A83F2-730D-4517-81A9-B6680B1D1AFB}" destId="{E04D122B-47FE-463D-BD23-20024D7A4331}" srcOrd="2" destOrd="0" presId="urn:microsoft.com/office/officeart/2018/2/layout/IconVerticalSolidList"/>
    <dgm:cxn modelId="{8B6AD955-A9B4-494F-BDBA-868A1D12B64A}" type="presParOf" srcId="{1A3A83F2-730D-4517-81A9-B6680B1D1AFB}" destId="{9427C5ED-D47B-4506-8FDD-9B401CB56CA6}" srcOrd="3" destOrd="0" presId="urn:microsoft.com/office/officeart/2018/2/layout/IconVerticalSolidList"/>
    <dgm:cxn modelId="{925CEDF2-ECD7-4C2C-BCF7-2113C38645EC}" type="presParOf" srcId="{688A2094-4D30-4294-A748-19EE4864C3B9}" destId="{0DB2C9D9-A2DB-42BC-9256-DB1DADA40BC8}" srcOrd="3" destOrd="0" presId="urn:microsoft.com/office/officeart/2018/2/layout/IconVerticalSolidList"/>
    <dgm:cxn modelId="{82B8E1D3-0007-437A-BCCD-2263D03A46FF}" type="presParOf" srcId="{688A2094-4D30-4294-A748-19EE4864C3B9}" destId="{D6295090-D445-459B-AE08-13B0A45720D7}" srcOrd="4" destOrd="0" presId="urn:microsoft.com/office/officeart/2018/2/layout/IconVerticalSolidList"/>
    <dgm:cxn modelId="{C6439370-09FB-4423-98B6-8E6FD345809B}" type="presParOf" srcId="{D6295090-D445-459B-AE08-13B0A45720D7}" destId="{1F7B4A79-1BD9-4BA5-83FF-E2C1F361A528}" srcOrd="0" destOrd="0" presId="urn:microsoft.com/office/officeart/2018/2/layout/IconVerticalSolidList"/>
    <dgm:cxn modelId="{A70421A0-FEA6-4C82-91DB-EEC666B61B97}" type="presParOf" srcId="{D6295090-D445-459B-AE08-13B0A45720D7}" destId="{D9EC0BAC-AAEE-44EC-97B7-3E2EED05F3FE}" srcOrd="1" destOrd="0" presId="urn:microsoft.com/office/officeart/2018/2/layout/IconVerticalSolidList"/>
    <dgm:cxn modelId="{B984AD30-D51C-4B74-8E61-5F1F121D0920}" type="presParOf" srcId="{D6295090-D445-459B-AE08-13B0A45720D7}" destId="{BC1E367E-B39A-4453-8976-A77114DD0EEE}" srcOrd="2" destOrd="0" presId="urn:microsoft.com/office/officeart/2018/2/layout/IconVerticalSolidList"/>
    <dgm:cxn modelId="{D4938F3C-0AE9-462B-89AC-1BF81CC19D36}" type="presParOf" srcId="{D6295090-D445-459B-AE08-13B0A45720D7}" destId="{949715EC-82E6-4653-BFB0-D17DEF37FD88}" srcOrd="3" destOrd="0" presId="urn:microsoft.com/office/officeart/2018/2/layout/IconVerticalSolidList"/>
    <dgm:cxn modelId="{3ACC65F1-98E3-4C2D-AFE9-8D538F0B6DAE}" type="presParOf" srcId="{688A2094-4D30-4294-A748-19EE4864C3B9}" destId="{0B2F14AB-6DA8-48C3-988A-42DAB13AC386}" srcOrd="5" destOrd="0" presId="urn:microsoft.com/office/officeart/2018/2/layout/IconVerticalSolidList"/>
    <dgm:cxn modelId="{460CFB8A-0384-47D4-826D-3C54C58FEB0F}" type="presParOf" srcId="{688A2094-4D30-4294-A748-19EE4864C3B9}" destId="{DD152C34-1D5D-4AFF-A35E-55EBB237DB00}" srcOrd="6" destOrd="0" presId="urn:microsoft.com/office/officeart/2018/2/layout/IconVerticalSolidList"/>
    <dgm:cxn modelId="{E34050D1-C9D0-4B8D-9E91-17A3BF0DC4FE}" type="presParOf" srcId="{DD152C34-1D5D-4AFF-A35E-55EBB237DB00}" destId="{1B8CDDEB-B681-4FAA-B325-5C44B5AF4148}" srcOrd="0" destOrd="0" presId="urn:microsoft.com/office/officeart/2018/2/layout/IconVerticalSolidList"/>
    <dgm:cxn modelId="{F39D4E97-FF14-44A7-AFA4-56EEB9EF7C75}" type="presParOf" srcId="{DD152C34-1D5D-4AFF-A35E-55EBB237DB00}" destId="{C06E3D21-3272-4FDD-86EA-E9EDD60E342E}" srcOrd="1" destOrd="0" presId="urn:microsoft.com/office/officeart/2018/2/layout/IconVerticalSolidList"/>
    <dgm:cxn modelId="{10B17579-BD88-4824-A4DA-9B967A460A49}" type="presParOf" srcId="{DD152C34-1D5D-4AFF-A35E-55EBB237DB00}" destId="{D2E98C89-C794-465A-9F9B-894CFB0C3E15}" srcOrd="2" destOrd="0" presId="urn:microsoft.com/office/officeart/2018/2/layout/IconVerticalSolidList"/>
    <dgm:cxn modelId="{E3A71045-7FEA-4999-98AC-15AF256508FF}" type="presParOf" srcId="{DD152C34-1D5D-4AFF-A35E-55EBB237DB00}" destId="{68A52BA7-71A4-4A94-A62D-9B0E5F15DC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4EE14A-14F6-4B57-ABFE-B2DA4092E4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B95B81-D9EC-42B1-919D-0EBC9278D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CMEK across storage, BigQuery, secrets</a:t>
          </a:r>
        </a:p>
      </dgm:t>
    </dgm:pt>
    <dgm:pt modelId="{1AD1C0C2-8BFD-4D32-B81E-D58430305F18}" type="parTrans" cxnId="{EA1A6A6C-B65F-4D0E-9CC4-5CB0A41953AF}">
      <dgm:prSet/>
      <dgm:spPr/>
      <dgm:t>
        <a:bodyPr/>
        <a:lstStyle/>
        <a:p>
          <a:endParaRPr lang="en-US"/>
        </a:p>
      </dgm:t>
    </dgm:pt>
    <dgm:pt modelId="{CB78FE03-1FAB-4FE0-8209-54CBE117DD21}" type="sibTrans" cxnId="{EA1A6A6C-B65F-4D0E-9CC4-5CB0A41953AF}">
      <dgm:prSet/>
      <dgm:spPr/>
      <dgm:t>
        <a:bodyPr/>
        <a:lstStyle/>
        <a:p>
          <a:endParaRPr lang="en-US"/>
        </a:p>
      </dgm:t>
    </dgm:pt>
    <dgm:pt modelId="{56F9B809-7DA6-404D-9B60-07A177050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Artifact Registry signing + private endpoints</a:t>
          </a:r>
        </a:p>
      </dgm:t>
    </dgm:pt>
    <dgm:pt modelId="{DC9DDE09-7230-49C1-B46D-41C6B8342F62}" type="parTrans" cxnId="{CBFA8669-4385-40F1-8016-3FE1A7382D0E}">
      <dgm:prSet/>
      <dgm:spPr/>
      <dgm:t>
        <a:bodyPr/>
        <a:lstStyle/>
        <a:p>
          <a:endParaRPr lang="en-US"/>
        </a:p>
      </dgm:t>
    </dgm:pt>
    <dgm:pt modelId="{2AB369DB-A82D-4F61-9BCD-995C761DD973}" type="sibTrans" cxnId="{CBFA8669-4385-40F1-8016-3FE1A7382D0E}">
      <dgm:prSet/>
      <dgm:spPr/>
      <dgm:t>
        <a:bodyPr/>
        <a:lstStyle/>
        <a:p>
          <a:endParaRPr lang="en-US"/>
        </a:p>
      </dgm:t>
    </dgm:pt>
    <dgm:pt modelId="{0CEEEC60-0861-4762-AF01-9275E1C9E8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Immutable log sinks to SCC/Chronicle</a:t>
          </a:r>
        </a:p>
      </dgm:t>
    </dgm:pt>
    <dgm:pt modelId="{6A1606D1-34E2-4C50-B73C-C5FC48D3B5E5}" type="parTrans" cxnId="{A517032A-6C61-42FA-A1AC-A59BE0C4C25D}">
      <dgm:prSet/>
      <dgm:spPr/>
      <dgm:t>
        <a:bodyPr/>
        <a:lstStyle/>
        <a:p>
          <a:endParaRPr lang="en-US"/>
        </a:p>
      </dgm:t>
    </dgm:pt>
    <dgm:pt modelId="{F16743B3-8366-46C5-822D-367DDB068D73}" type="sibTrans" cxnId="{A517032A-6C61-42FA-A1AC-A59BE0C4C25D}">
      <dgm:prSet/>
      <dgm:spPr/>
      <dgm:t>
        <a:bodyPr/>
        <a:lstStyle/>
        <a:p>
          <a:endParaRPr lang="en-US"/>
        </a:p>
      </dgm:t>
    </dgm:pt>
    <dgm:pt modelId="{DE97E9F9-1DF6-4B8B-8B70-5578B2F63F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Actions approvals, policy-as-code</a:t>
          </a:r>
        </a:p>
      </dgm:t>
    </dgm:pt>
    <dgm:pt modelId="{F66F7B70-1F88-4201-82F3-0323F865F486}" type="parTrans" cxnId="{3CB429CF-2810-4829-8C2A-6B4A2329938B}">
      <dgm:prSet/>
      <dgm:spPr/>
      <dgm:t>
        <a:bodyPr/>
        <a:lstStyle/>
        <a:p>
          <a:endParaRPr lang="en-US"/>
        </a:p>
      </dgm:t>
    </dgm:pt>
    <dgm:pt modelId="{2B327B76-7399-4AFD-813B-2ADE81EA93E8}" type="sibTrans" cxnId="{3CB429CF-2810-4829-8C2A-6B4A2329938B}">
      <dgm:prSet/>
      <dgm:spPr/>
      <dgm:t>
        <a:bodyPr/>
        <a:lstStyle/>
        <a:p>
          <a:endParaRPr lang="en-US"/>
        </a:p>
      </dgm:t>
    </dgm:pt>
    <dgm:pt modelId="{BF01873F-39EB-4583-AC10-500E1F07E031}" type="pres">
      <dgm:prSet presAssocID="{8B4EE14A-14F6-4B57-ABFE-B2DA4092E415}" presName="root" presStyleCnt="0">
        <dgm:presLayoutVars>
          <dgm:dir/>
          <dgm:resizeHandles val="exact"/>
        </dgm:presLayoutVars>
      </dgm:prSet>
      <dgm:spPr/>
    </dgm:pt>
    <dgm:pt modelId="{305BFEB1-A1D2-413D-99CF-1370548FA929}" type="pres">
      <dgm:prSet presAssocID="{16B95B81-D9EC-42B1-919D-0EBC9278D60E}" presName="compNode" presStyleCnt="0"/>
      <dgm:spPr/>
    </dgm:pt>
    <dgm:pt modelId="{458A638D-EA67-48EC-B5DD-9C10CD67E83B}" type="pres">
      <dgm:prSet presAssocID="{16B95B81-D9EC-42B1-919D-0EBC9278D60E}" presName="bgRect" presStyleLbl="bgShp" presStyleIdx="0" presStyleCnt="4"/>
      <dgm:spPr/>
    </dgm:pt>
    <dgm:pt modelId="{8C73CF4F-3002-4DB8-B725-553D7CE59C41}" type="pres">
      <dgm:prSet presAssocID="{16B95B81-D9EC-42B1-919D-0EBC9278D6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A38B12FC-A873-4CFC-9AF2-20E730297D11}" type="pres">
      <dgm:prSet presAssocID="{16B95B81-D9EC-42B1-919D-0EBC9278D60E}" presName="spaceRect" presStyleCnt="0"/>
      <dgm:spPr/>
    </dgm:pt>
    <dgm:pt modelId="{2DDA0A86-0C5C-4B96-B813-84E5C8BE2889}" type="pres">
      <dgm:prSet presAssocID="{16B95B81-D9EC-42B1-919D-0EBC9278D60E}" presName="parTx" presStyleLbl="revTx" presStyleIdx="0" presStyleCnt="4">
        <dgm:presLayoutVars>
          <dgm:chMax val="0"/>
          <dgm:chPref val="0"/>
        </dgm:presLayoutVars>
      </dgm:prSet>
      <dgm:spPr/>
    </dgm:pt>
    <dgm:pt modelId="{E783C6F1-6540-46CB-A181-BDE5034C65DA}" type="pres">
      <dgm:prSet presAssocID="{CB78FE03-1FAB-4FE0-8209-54CBE117DD21}" presName="sibTrans" presStyleCnt="0"/>
      <dgm:spPr/>
    </dgm:pt>
    <dgm:pt modelId="{D2669A39-37ED-4E10-83A8-33A30796424B}" type="pres">
      <dgm:prSet presAssocID="{56F9B809-7DA6-404D-9B60-07A177050F51}" presName="compNode" presStyleCnt="0"/>
      <dgm:spPr/>
    </dgm:pt>
    <dgm:pt modelId="{C4648AD7-3044-41C9-AEEF-93F54AADAEB0}" type="pres">
      <dgm:prSet presAssocID="{56F9B809-7DA6-404D-9B60-07A177050F51}" presName="bgRect" presStyleLbl="bgShp" presStyleIdx="1" presStyleCnt="4"/>
      <dgm:spPr/>
    </dgm:pt>
    <dgm:pt modelId="{7611A43C-CC3D-44B2-A637-98AB0957C0C6}" type="pres">
      <dgm:prSet presAssocID="{56F9B809-7DA6-404D-9B60-07A177050F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F1D26B7-90B6-484F-AA6F-CE5029D389F2}" type="pres">
      <dgm:prSet presAssocID="{56F9B809-7DA6-404D-9B60-07A177050F51}" presName="spaceRect" presStyleCnt="0"/>
      <dgm:spPr/>
    </dgm:pt>
    <dgm:pt modelId="{8FC23BBF-2043-4315-A0A4-1102C5DDF136}" type="pres">
      <dgm:prSet presAssocID="{56F9B809-7DA6-404D-9B60-07A177050F51}" presName="parTx" presStyleLbl="revTx" presStyleIdx="1" presStyleCnt="4">
        <dgm:presLayoutVars>
          <dgm:chMax val="0"/>
          <dgm:chPref val="0"/>
        </dgm:presLayoutVars>
      </dgm:prSet>
      <dgm:spPr/>
    </dgm:pt>
    <dgm:pt modelId="{5843730D-D97A-434D-9321-8E35747EBFBF}" type="pres">
      <dgm:prSet presAssocID="{2AB369DB-A82D-4F61-9BCD-995C761DD973}" presName="sibTrans" presStyleCnt="0"/>
      <dgm:spPr/>
    </dgm:pt>
    <dgm:pt modelId="{1F852A74-34D5-4AA4-9D8F-6DDD78548984}" type="pres">
      <dgm:prSet presAssocID="{0CEEEC60-0861-4762-AF01-9275E1C9E8B9}" presName="compNode" presStyleCnt="0"/>
      <dgm:spPr/>
    </dgm:pt>
    <dgm:pt modelId="{081AC14C-4990-4969-B4E9-7C930109AE81}" type="pres">
      <dgm:prSet presAssocID="{0CEEEC60-0861-4762-AF01-9275E1C9E8B9}" presName="bgRect" presStyleLbl="bgShp" presStyleIdx="2" presStyleCnt="4"/>
      <dgm:spPr/>
    </dgm:pt>
    <dgm:pt modelId="{73CE31FA-DE22-4254-84C3-3D2C277DD65D}" type="pres">
      <dgm:prSet presAssocID="{0CEEEC60-0861-4762-AF01-9275E1C9E8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ABB41EB-13F9-4E62-AC1F-89A70D460723}" type="pres">
      <dgm:prSet presAssocID="{0CEEEC60-0861-4762-AF01-9275E1C9E8B9}" presName="spaceRect" presStyleCnt="0"/>
      <dgm:spPr/>
    </dgm:pt>
    <dgm:pt modelId="{46AE2B67-9984-4E57-96CC-986C8094AFD6}" type="pres">
      <dgm:prSet presAssocID="{0CEEEC60-0861-4762-AF01-9275E1C9E8B9}" presName="parTx" presStyleLbl="revTx" presStyleIdx="2" presStyleCnt="4">
        <dgm:presLayoutVars>
          <dgm:chMax val="0"/>
          <dgm:chPref val="0"/>
        </dgm:presLayoutVars>
      </dgm:prSet>
      <dgm:spPr/>
    </dgm:pt>
    <dgm:pt modelId="{9AD9ABB8-72E2-4D85-96BF-83FA2F4CE764}" type="pres">
      <dgm:prSet presAssocID="{F16743B3-8366-46C5-822D-367DDB068D73}" presName="sibTrans" presStyleCnt="0"/>
      <dgm:spPr/>
    </dgm:pt>
    <dgm:pt modelId="{033312E2-FBA1-48D1-B94C-B01BFF5B2B77}" type="pres">
      <dgm:prSet presAssocID="{DE97E9F9-1DF6-4B8B-8B70-5578B2F63FFE}" presName="compNode" presStyleCnt="0"/>
      <dgm:spPr/>
    </dgm:pt>
    <dgm:pt modelId="{C3F13932-9BA7-4528-8E5B-17F3FAF8828F}" type="pres">
      <dgm:prSet presAssocID="{DE97E9F9-1DF6-4B8B-8B70-5578B2F63FFE}" presName="bgRect" presStyleLbl="bgShp" presStyleIdx="3" presStyleCnt="4"/>
      <dgm:spPr/>
    </dgm:pt>
    <dgm:pt modelId="{E70C463E-944A-48BE-AA44-3CEC427FD8F6}" type="pres">
      <dgm:prSet presAssocID="{DE97E9F9-1DF6-4B8B-8B70-5578B2F63F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07C2763-B97A-467F-AA56-2BB60C7E11AF}" type="pres">
      <dgm:prSet presAssocID="{DE97E9F9-1DF6-4B8B-8B70-5578B2F63FFE}" presName="spaceRect" presStyleCnt="0"/>
      <dgm:spPr/>
    </dgm:pt>
    <dgm:pt modelId="{02425877-8DEE-4BB1-AD00-AA9ADBCE8207}" type="pres">
      <dgm:prSet presAssocID="{DE97E9F9-1DF6-4B8B-8B70-5578B2F63FF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17032A-6C61-42FA-A1AC-A59BE0C4C25D}" srcId="{8B4EE14A-14F6-4B57-ABFE-B2DA4092E415}" destId="{0CEEEC60-0861-4762-AF01-9275E1C9E8B9}" srcOrd="2" destOrd="0" parTransId="{6A1606D1-34E2-4C50-B73C-C5FC48D3B5E5}" sibTransId="{F16743B3-8366-46C5-822D-367DDB068D73}"/>
    <dgm:cxn modelId="{817A672E-3E8D-4DCF-BD43-8A9F6402F33E}" type="presOf" srcId="{56F9B809-7DA6-404D-9B60-07A177050F51}" destId="{8FC23BBF-2043-4315-A0A4-1102C5DDF136}" srcOrd="0" destOrd="0" presId="urn:microsoft.com/office/officeart/2018/2/layout/IconVerticalSolidList"/>
    <dgm:cxn modelId="{8F95B933-2A17-4C6D-A01F-BBB538B2288B}" type="presOf" srcId="{0CEEEC60-0861-4762-AF01-9275E1C9E8B9}" destId="{46AE2B67-9984-4E57-96CC-986C8094AFD6}" srcOrd="0" destOrd="0" presId="urn:microsoft.com/office/officeart/2018/2/layout/IconVerticalSolidList"/>
    <dgm:cxn modelId="{CBFA8669-4385-40F1-8016-3FE1A7382D0E}" srcId="{8B4EE14A-14F6-4B57-ABFE-B2DA4092E415}" destId="{56F9B809-7DA6-404D-9B60-07A177050F51}" srcOrd="1" destOrd="0" parTransId="{DC9DDE09-7230-49C1-B46D-41C6B8342F62}" sibTransId="{2AB369DB-A82D-4F61-9BCD-995C761DD973}"/>
    <dgm:cxn modelId="{EA1A6A6C-B65F-4D0E-9CC4-5CB0A41953AF}" srcId="{8B4EE14A-14F6-4B57-ABFE-B2DA4092E415}" destId="{16B95B81-D9EC-42B1-919D-0EBC9278D60E}" srcOrd="0" destOrd="0" parTransId="{1AD1C0C2-8BFD-4D32-B81E-D58430305F18}" sibTransId="{CB78FE03-1FAB-4FE0-8209-54CBE117DD21}"/>
    <dgm:cxn modelId="{43D32977-C6A4-4FE8-9948-51D293BE55D0}" type="presOf" srcId="{8B4EE14A-14F6-4B57-ABFE-B2DA4092E415}" destId="{BF01873F-39EB-4583-AC10-500E1F07E031}" srcOrd="0" destOrd="0" presId="urn:microsoft.com/office/officeart/2018/2/layout/IconVerticalSolidList"/>
    <dgm:cxn modelId="{51A9455A-A358-409D-947C-D738F7D12DD8}" type="presOf" srcId="{16B95B81-D9EC-42B1-919D-0EBC9278D60E}" destId="{2DDA0A86-0C5C-4B96-B813-84E5C8BE2889}" srcOrd="0" destOrd="0" presId="urn:microsoft.com/office/officeart/2018/2/layout/IconVerticalSolidList"/>
    <dgm:cxn modelId="{3CB429CF-2810-4829-8C2A-6B4A2329938B}" srcId="{8B4EE14A-14F6-4B57-ABFE-B2DA4092E415}" destId="{DE97E9F9-1DF6-4B8B-8B70-5578B2F63FFE}" srcOrd="3" destOrd="0" parTransId="{F66F7B70-1F88-4201-82F3-0323F865F486}" sibTransId="{2B327B76-7399-4AFD-813B-2ADE81EA93E8}"/>
    <dgm:cxn modelId="{A5DA47F3-DF21-439B-B9EA-E4255EDA1BD0}" type="presOf" srcId="{DE97E9F9-1DF6-4B8B-8B70-5578B2F63FFE}" destId="{02425877-8DEE-4BB1-AD00-AA9ADBCE8207}" srcOrd="0" destOrd="0" presId="urn:microsoft.com/office/officeart/2018/2/layout/IconVerticalSolidList"/>
    <dgm:cxn modelId="{460D230D-FA91-4E6D-9856-024D28EA0AD4}" type="presParOf" srcId="{BF01873F-39EB-4583-AC10-500E1F07E031}" destId="{305BFEB1-A1D2-413D-99CF-1370548FA929}" srcOrd="0" destOrd="0" presId="urn:microsoft.com/office/officeart/2018/2/layout/IconVerticalSolidList"/>
    <dgm:cxn modelId="{CBAA219C-8914-4533-BBD6-BD2E005CE529}" type="presParOf" srcId="{305BFEB1-A1D2-413D-99CF-1370548FA929}" destId="{458A638D-EA67-48EC-B5DD-9C10CD67E83B}" srcOrd="0" destOrd="0" presId="urn:microsoft.com/office/officeart/2018/2/layout/IconVerticalSolidList"/>
    <dgm:cxn modelId="{A908D0C0-7E44-465D-92CB-3F73498E7026}" type="presParOf" srcId="{305BFEB1-A1D2-413D-99CF-1370548FA929}" destId="{8C73CF4F-3002-4DB8-B725-553D7CE59C41}" srcOrd="1" destOrd="0" presId="urn:microsoft.com/office/officeart/2018/2/layout/IconVerticalSolidList"/>
    <dgm:cxn modelId="{D4F8D7C2-D1AA-4280-88EB-416E510C2049}" type="presParOf" srcId="{305BFEB1-A1D2-413D-99CF-1370548FA929}" destId="{A38B12FC-A873-4CFC-9AF2-20E730297D11}" srcOrd="2" destOrd="0" presId="urn:microsoft.com/office/officeart/2018/2/layout/IconVerticalSolidList"/>
    <dgm:cxn modelId="{088595FD-ADC6-4252-9DA2-7ECA9984891B}" type="presParOf" srcId="{305BFEB1-A1D2-413D-99CF-1370548FA929}" destId="{2DDA0A86-0C5C-4B96-B813-84E5C8BE2889}" srcOrd="3" destOrd="0" presId="urn:microsoft.com/office/officeart/2018/2/layout/IconVerticalSolidList"/>
    <dgm:cxn modelId="{C4BAB846-587E-4181-A11E-9CC83C8DE39D}" type="presParOf" srcId="{BF01873F-39EB-4583-AC10-500E1F07E031}" destId="{E783C6F1-6540-46CB-A181-BDE5034C65DA}" srcOrd="1" destOrd="0" presId="urn:microsoft.com/office/officeart/2018/2/layout/IconVerticalSolidList"/>
    <dgm:cxn modelId="{435CCA3D-DE0F-4EB2-A556-EAE36B7522CF}" type="presParOf" srcId="{BF01873F-39EB-4583-AC10-500E1F07E031}" destId="{D2669A39-37ED-4E10-83A8-33A30796424B}" srcOrd="2" destOrd="0" presId="urn:microsoft.com/office/officeart/2018/2/layout/IconVerticalSolidList"/>
    <dgm:cxn modelId="{44FAD126-90CC-4FFC-BB39-9BD2FBBEA509}" type="presParOf" srcId="{D2669A39-37ED-4E10-83A8-33A30796424B}" destId="{C4648AD7-3044-41C9-AEEF-93F54AADAEB0}" srcOrd="0" destOrd="0" presId="urn:microsoft.com/office/officeart/2018/2/layout/IconVerticalSolidList"/>
    <dgm:cxn modelId="{091FF4B9-64BB-4E19-B5D2-D4A0E3A122B6}" type="presParOf" srcId="{D2669A39-37ED-4E10-83A8-33A30796424B}" destId="{7611A43C-CC3D-44B2-A637-98AB0957C0C6}" srcOrd="1" destOrd="0" presId="urn:microsoft.com/office/officeart/2018/2/layout/IconVerticalSolidList"/>
    <dgm:cxn modelId="{5CD7B0E6-E336-40B6-808E-E26D63228465}" type="presParOf" srcId="{D2669A39-37ED-4E10-83A8-33A30796424B}" destId="{6F1D26B7-90B6-484F-AA6F-CE5029D389F2}" srcOrd="2" destOrd="0" presId="urn:microsoft.com/office/officeart/2018/2/layout/IconVerticalSolidList"/>
    <dgm:cxn modelId="{B9A88B7E-FB7E-4E04-BC2C-9FCE05B485DB}" type="presParOf" srcId="{D2669A39-37ED-4E10-83A8-33A30796424B}" destId="{8FC23BBF-2043-4315-A0A4-1102C5DDF136}" srcOrd="3" destOrd="0" presId="urn:microsoft.com/office/officeart/2018/2/layout/IconVerticalSolidList"/>
    <dgm:cxn modelId="{5E9DA19D-FDA4-401B-8925-02A3766F5177}" type="presParOf" srcId="{BF01873F-39EB-4583-AC10-500E1F07E031}" destId="{5843730D-D97A-434D-9321-8E35747EBFBF}" srcOrd="3" destOrd="0" presId="urn:microsoft.com/office/officeart/2018/2/layout/IconVerticalSolidList"/>
    <dgm:cxn modelId="{92D66005-11D4-43C7-B9A2-9B74B7F7BAFF}" type="presParOf" srcId="{BF01873F-39EB-4583-AC10-500E1F07E031}" destId="{1F852A74-34D5-4AA4-9D8F-6DDD78548984}" srcOrd="4" destOrd="0" presId="urn:microsoft.com/office/officeart/2018/2/layout/IconVerticalSolidList"/>
    <dgm:cxn modelId="{191EAC93-8906-4FE8-90D2-5A77C26D0481}" type="presParOf" srcId="{1F852A74-34D5-4AA4-9D8F-6DDD78548984}" destId="{081AC14C-4990-4969-B4E9-7C930109AE81}" srcOrd="0" destOrd="0" presId="urn:microsoft.com/office/officeart/2018/2/layout/IconVerticalSolidList"/>
    <dgm:cxn modelId="{B4A82BD3-173F-4FFE-AED5-B4E5D69572E3}" type="presParOf" srcId="{1F852A74-34D5-4AA4-9D8F-6DDD78548984}" destId="{73CE31FA-DE22-4254-84C3-3D2C277DD65D}" srcOrd="1" destOrd="0" presId="urn:microsoft.com/office/officeart/2018/2/layout/IconVerticalSolidList"/>
    <dgm:cxn modelId="{07200408-9B1B-4D39-AF2F-CEB952A8A9D2}" type="presParOf" srcId="{1F852A74-34D5-4AA4-9D8F-6DDD78548984}" destId="{4ABB41EB-13F9-4E62-AC1F-89A70D460723}" srcOrd="2" destOrd="0" presId="urn:microsoft.com/office/officeart/2018/2/layout/IconVerticalSolidList"/>
    <dgm:cxn modelId="{12C83B7F-4C90-4084-9012-18FEE40B4C4F}" type="presParOf" srcId="{1F852A74-34D5-4AA4-9D8F-6DDD78548984}" destId="{46AE2B67-9984-4E57-96CC-986C8094AFD6}" srcOrd="3" destOrd="0" presId="urn:microsoft.com/office/officeart/2018/2/layout/IconVerticalSolidList"/>
    <dgm:cxn modelId="{A06D155C-15D6-40F6-A201-1E9650042D40}" type="presParOf" srcId="{BF01873F-39EB-4583-AC10-500E1F07E031}" destId="{9AD9ABB8-72E2-4D85-96BF-83FA2F4CE764}" srcOrd="5" destOrd="0" presId="urn:microsoft.com/office/officeart/2018/2/layout/IconVerticalSolidList"/>
    <dgm:cxn modelId="{F3D970AD-307D-4E6C-AC5D-0A4CE32AB1F6}" type="presParOf" srcId="{BF01873F-39EB-4583-AC10-500E1F07E031}" destId="{033312E2-FBA1-48D1-B94C-B01BFF5B2B77}" srcOrd="6" destOrd="0" presId="urn:microsoft.com/office/officeart/2018/2/layout/IconVerticalSolidList"/>
    <dgm:cxn modelId="{5A8AFF8A-B3E3-483D-AC92-5C084F244EF2}" type="presParOf" srcId="{033312E2-FBA1-48D1-B94C-B01BFF5B2B77}" destId="{C3F13932-9BA7-4528-8E5B-17F3FAF8828F}" srcOrd="0" destOrd="0" presId="urn:microsoft.com/office/officeart/2018/2/layout/IconVerticalSolidList"/>
    <dgm:cxn modelId="{3F6F4FC3-9F0E-40AB-8615-6159CFF74CA3}" type="presParOf" srcId="{033312E2-FBA1-48D1-B94C-B01BFF5B2B77}" destId="{E70C463E-944A-48BE-AA44-3CEC427FD8F6}" srcOrd="1" destOrd="0" presId="urn:microsoft.com/office/officeart/2018/2/layout/IconVerticalSolidList"/>
    <dgm:cxn modelId="{4C65415D-21FD-4092-AC59-46923C2A2429}" type="presParOf" srcId="{033312E2-FBA1-48D1-B94C-B01BFF5B2B77}" destId="{307C2763-B97A-467F-AA56-2BB60C7E11AF}" srcOrd="2" destOrd="0" presId="urn:microsoft.com/office/officeart/2018/2/layout/IconVerticalSolidList"/>
    <dgm:cxn modelId="{4FEE9866-DD58-443F-A762-F6F90E0CC2F9}" type="presParOf" srcId="{033312E2-FBA1-48D1-B94C-B01BFF5B2B77}" destId="{02425877-8DEE-4BB1-AD00-AA9ADBCE82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969EB-BCE6-4307-88DC-66401B8D2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975FE9-7116-4DEA-B215-F1F3C330FE45}">
      <dgm:prSet/>
      <dgm:spPr/>
      <dgm:t>
        <a:bodyPr/>
        <a:lstStyle/>
        <a:p>
          <a:r>
            <a:rPr lang="en-US"/>
            <a:t>Web app security</a:t>
          </a:r>
        </a:p>
      </dgm:t>
    </dgm:pt>
    <dgm:pt modelId="{B0347BEC-8BF0-4D12-B413-1DEB19E7BA6C}" type="parTrans" cxnId="{E8065CE1-9690-447B-87DC-1BC1D5C25E28}">
      <dgm:prSet/>
      <dgm:spPr/>
      <dgm:t>
        <a:bodyPr/>
        <a:lstStyle/>
        <a:p>
          <a:endParaRPr lang="en-US"/>
        </a:p>
      </dgm:t>
    </dgm:pt>
    <dgm:pt modelId="{CF29A4F0-B72F-4F91-9388-684F52FE0E82}" type="sibTrans" cxnId="{E8065CE1-9690-447B-87DC-1BC1D5C25E28}">
      <dgm:prSet/>
      <dgm:spPr/>
      <dgm:t>
        <a:bodyPr/>
        <a:lstStyle/>
        <a:p>
          <a:endParaRPr lang="en-US"/>
        </a:p>
      </dgm:t>
    </dgm:pt>
    <dgm:pt modelId="{207DC391-56B1-4EBF-BF93-60CF083F1FD3}">
      <dgm:prSet/>
      <dgm:spPr/>
      <dgm:t>
        <a:bodyPr/>
        <a:lstStyle/>
        <a:p>
          <a:r>
            <a:rPr lang="en-US"/>
            <a:t>Security assessments &amp; testing</a:t>
          </a:r>
        </a:p>
      </dgm:t>
    </dgm:pt>
    <dgm:pt modelId="{5E531E7D-E0DF-44D1-A466-5EAAE10A539B}" type="parTrans" cxnId="{4787A7AF-6CED-46EF-82EB-0AE219544D01}">
      <dgm:prSet/>
      <dgm:spPr/>
      <dgm:t>
        <a:bodyPr/>
        <a:lstStyle/>
        <a:p>
          <a:endParaRPr lang="en-US"/>
        </a:p>
      </dgm:t>
    </dgm:pt>
    <dgm:pt modelId="{93CA0B04-480B-49E8-9DCC-3FC7A1DC6C19}" type="sibTrans" cxnId="{4787A7AF-6CED-46EF-82EB-0AE219544D01}">
      <dgm:prSet/>
      <dgm:spPr/>
      <dgm:t>
        <a:bodyPr/>
        <a:lstStyle/>
        <a:p>
          <a:endParaRPr lang="en-US"/>
        </a:p>
      </dgm:t>
    </dgm:pt>
    <dgm:pt modelId="{C287A304-E6B9-45D8-9B2E-783AB9315CC8}">
      <dgm:prSet/>
      <dgm:spPr/>
      <dgm:t>
        <a:bodyPr/>
        <a:lstStyle/>
        <a:p>
          <a:r>
            <a:rPr lang="en-US"/>
            <a:t>Authentication &amp; access control</a:t>
          </a:r>
        </a:p>
      </dgm:t>
    </dgm:pt>
    <dgm:pt modelId="{339BC1E8-C1BB-4365-83FA-E0C93E5C6020}" type="parTrans" cxnId="{180BC75E-FDAB-4C5E-9238-93AFA3E88BB3}">
      <dgm:prSet/>
      <dgm:spPr/>
      <dgm:t>
        <a:bodyPr/>
        <a:lstStyle/>
        <a:p>
          <a:endParaRPr lang="en-US"/>
        </a:p>
      </dgm:t>
    </dgm:pt>
    <dgm:pt modelId="{427CA0D2-D18C-467B-830C-F5EC33EF9736}" type="sibTrans" cxnId="{180BC75E-FDAB-4C5E-9238-93AFA3E88BB3}">
      <dgm:prSet/>
      <dgm:spPr/>
      <dgm:t>
        <a:bodyPr/>
        <a:lstStyle/>
        <a:p>
          <a:endParaRPr lang="en-US"/>
        </a:p>
      </dgm:t>
    </dgm:pt>
    <dgm:pt modelId="{216C5EC1-00CF-421F-9F7D-7307077F38AF}">
      <dgm:prSet/>
      <dgm:spPr/>
      <dgm:t>
        <a:bodyPr/>
        <a:lstStyle/>
        <a:p>
          <a:r>
            <a:rPr lang="en-US"/>
            <a:t>Monitoring &amp; incident response</a:t>
          </a:r>
        </a:p>
      </dgm:t>
    </dgm:pt>
    <dgm:pt modelId="{5354B0E8-4897-4875-8BD4-4B6C1F782955}" type="parTrans" cxnId="{B9F95FB2-1E47-4F97-89F1-3399B3C61D18}">
      <dgm:prSet/>
      <dgm:spPr/>
      <dgm:t>
        <a:bodyPr/>
        <a:lstStyle/>
        <a:p>
          <a:endParaRPr lang="en-US"/>
        </a:p>
      </dgm:t>
    </dgm:pt>
    <dgm:pt modelId="{29C5A9E2-9A11-405F-9839-9F19AC25E6BF}" type="sibTrans" cxnId="{B9F95FB2-1E47-4F97-89F1-3399B3C61D18}">
      <dgm:prSet/>
      <dgm:spPr/>
      <dgm:t>
        <a:bodyPr/>
        <a:lstStyle/>
        <a:p>
          <a:endParaRPr lang="en-US"/>
        </a:p>
      </dgm:t>
    </dgm:pt>
    <dgm:pt modelId="{C34504A6-7AF9-456B-A007-D5A0F2C7B8B4}">
      <dgm:prSet/>
      <dgm:spPr/>
      <dgm:t>
        <a:bodyPr/>
        <a:lstStyle/>
        <a:p>
          <a:r>
            <a:rPr lang="en-US"/>
            <a:t>Automation/tooling</a:t>
          </a:r>
        </a:p>
      </dgm:t>
    </dgm:pt>
    <dgm:pt modelId="{64F3A45C-0F2C-4676-918D-7F3F544E7235}" type="parTrans" cxnId="{B3BE2DE9-5E3E-45B3-8974-729095E3DB08}">
      <dgm:prSet/>
      <dgm:spPr/>
      <dgm:t>
        <a:bodyPr/>
        <a:lstStyle/>
        <a:p>
          <a:endParaRPr lang="en-US"/>
        </a:p>
      </dgm:t>
    </dgm:pt>
    <dgm:pt modelId="{B0FF963E-3C1A-43C1-B963-883E47517FE4}" type="sibTrans" cxnId="{B3BE2DE9-5E3E-45B3-8974-729095E3DB08}">
      <dgm:prSet/>
      <dgm:spPr/>
      <dgm:t>
        <a:bodyPr/>
        <a:lstStyle/>
        <a:p>
          <a:endParaRPr lang="en-US"/>
        </a:p>
      </dgm:t>
    </dgm:pt>
    <dgm:pt modelId="{664D154F-56A4-4E5C-89D5-2DB1C06667EB}" type="pres">
      <dgm:prSet presAssocID="{6F6969EB-BCE6-4307-88DC-66401B8D2B7C}" presName="linear" presStyleCnt="0">
        <dgm:presLayoutVars>
          <dgm:animLvl val="lvl"/>
          <dgm:resizeHandles val="exact"/>
        </dgm:presLayoutVars>
      </dgm:prSet>
      <dgm:spPr/>
    </dgm:pt>
    <dgm:pt modelId="{0C4B4CDB-4C2A-4A7E-8D24-377B4A5F0382}" type="pres">
      <dgm:prSet presAssocID="{80975FE9-7116-4DEA-B215-F1F3C330FE4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D68359-97BC-444A-8BEC-B4B856057714}" type="pres">
      <dgm:prSet presAssocID="{CF29A4F0-B72F-4F91-9388-684F52FE0E82}" presName="spacer" presStyleCnt="0"/>
      <dgm:spPr/>
    </dgm:pt>
    <dgm:pt modelId="{E945D6BF-9A98-45A9-A345-205891723A98}" type="pres">
      <dgm:prSet presAssocID="{207DC391-56B1-4EBF-BF93-60CF083F1FD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21E2B4-2B91-4DB0-9732-0ADA64AC6557}" type="pres">
      <dgm:prSet presAssocID="{93CA0B04-480B-49E8-9DCC-3FC7A1DC6C19}" presName="spacer" presStyleCnt="0"/>
      <dgm:spPr/>
    </dgm:pt>
    <dgm:pt modelId="{376E2699-DBE8-4086-BB84-6018B183758D}" type="pres">
      <dgm:prSet presAssocID="{C287A304-E6B9-45D8-9B2E-783AB9315C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526E9F-5BB7-454A-A300-6F1B254D3D92}" type="pres">
      <dgm:prSet presAssocID="{427CA0D2-D18C-467B-830C-F5EC33EF9736}" presName="spacer" presStyleCnt="0"/>
      <dgm:spPr/>
    </dgm:pt>
    <dgm:pt modelId="{1F0C8AC6-7CB0-4063-B976-A634E3EA7374}" type="pres">
      <dgm:prSet presAssocID="{216C5EC1-00CF-421F-9F7D-7307077F38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C1DC65-171B-45F3-A22E-60CA1B312CF8}" type="pres">
      <dgm:prSet presAssocID="{29C5A9E2-9A11-405F-9839-9F19AC25E6BF}" presName="spacer" presStyleCnt="0"/>
      <dgm:spPr/>
    </dgm:pt>
    <dgm:pt modelId="{AF589638-EEF0-40FE-B44B-93905B4B7CD6}" type="pres">
      <dgm:prSet presAssocID="{C34504A6-7AF9-456B-A007-D5A0F2C7B8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803D0D-8C26-4C5D-8FF7-E96040449636}" type="presOf" srcId="{6F6969EB-BCE6-4307-88DC-66401B8D2B7C}" destId="{664D154F-56A4-4E5C-89D5-2DB1C06667EB}" srcOrd="0" destOrd="0" presId="urn:microsoft.com/office/officeart/2005/8/layout/vList2"/>
    <dgm:cxn modelId="{4AEBE415-FAE9-4F99-8CE2-C5FA3FEB0BDF}" type="presOf" srcId="{C287A304-E6B9-45D8-9B2E-783AB9315CC8}" destId="{376E2699-DBE8-4086-BB84-6018B183758D}" srcOrd="0" destOrd="0" presId="urn:microsoft.com/office/officeart/2005/8/layout/vList2"/>
    <dgm:cxn modelId="{CD739A35-BD4B-4BAC-868A-F9D6AD92B642}" type="presOf" srcId="{216C5EC1-00CF-421F-9F7D-7307077F38AF}" destId="{1F0C8AC6-7CB0-4063-B976-A634E3EA7374}" srcOrd="0" destOrd="0" presId="urn:microsoft.com/office/officeart/2005/8/layout/vList2"/>
    <dgm:cxn modelId="{180BC75E-FDAB-4C5E-9238-93AFA3E88BB3}" srcId="{6F6969EB-BCE6-4307-88DC-66401B8D2B7C}" destId="{C287A304-E6B9-45D8-9B2E-783AB9315CC8}" srcOrd="2" destOrd="0" parTransId="{339BC1E8-C1BB-4365-83FA-E0C93E5C6020}" sibTransId="{427CA0D2-D18C-467B-830C-F5EC33EF9736}"/>
    <dgm:cxn modelId="{1A12458F-846F-4C1A-99CB-330F5FB8AB6E}" type="presOf" srcId="{207DC391-56B1-4EBF-BF93-60CF083F1FD3}" destId="{E945D6BF-9A98-45A9-A345-205891723A98}" srcOrd="0" destOrd="0" presId="urn:microsoft.com/office/officeart/2005/8/layout/vList2"/>
    <dgm:cxn modelId="{84A40392-EE80-457D-89B4-2EB4E852A053}" type="presOf" srcId="{80975FE9-7116-4DEA-B215-F1F3C330FE45}" destId="{0C4B4CDB-4C2A-4A7E-8D24-377B4A5F0382}" srcOrd="0" destOrd="0" presId="urn:microsoft.com/office/officeart/2005/8/layout/vList2"/>
    <dgm:cxn modelId="{70B81DA8-491C-4E95-BB96-F0A261E6C7C5}" type="presOf" srcId="{C34504A6-7AF9-456B-A007-D5A0F2C7B8B4}" destId="{AF589638-EEF0-40FE-B44B-93905B4B7CD6}" srcOrd="0" destOrd="0" presId="urn:microsoft.com/office/officeart/2005/8/layout/vList2"/>
    <dgm:cxn modelId="{4787A7AF-6CED-46EF-82EB-0AE219544D01}" srcId="{6F6969EB-BCE6-4307-88DC-66401B8D2B7C}" destId="{207DC391-56B1-4EBF-BF93-60CF083F1FD3}" srcOrd="1" destOrd="0" parTransId="{5E531E7D-E0DF-44D1-A466-5EAAE10A539B}" sibTransId="{93CA0B04-480B-49E8-9DCC-3FC7A1DC6C19}"/>
    <dgm:cxn modelId="{B9F95FB2-1E47-4F97-89F1-3399B3C61D18}" srcId="{6F6969EB-BCE6-4307-88DC-66401B8D2B7C}" destId="{216C5EC1-00CF-421F-9F7D-7307077F38AF}" srcOrd="3" destOrd="0" parTransId="{5354B0E8-4897-4875-8BD4-4B6C1F782955}" sibTransId="{29C5A9E2-9A11-405F-9839-9F19AC25E6BF}"/>
    <dgm:cxn modelId="{E8065CE1-9690-447B-87DC-1BC1D5C25E28}" srcId="{6F6969EB-BCE6-4307-88DC-66401B8D2B7C}" destId="{80975FE9-7116-4DEA-B215-F1F3C330FE45}" srcOrd="0" destOrd="0" parTransId="{B0347BEC-8BF0-4D12-B413-1DEB19E7BA6C}" sibTransId="{CF29A4F0-B72F-4F91-9388-684F52FE0E82}"/>
    <dgm:cxn modelId="{B3BE2DE9-5E3E-45B3-8974-729095E3DB08}" srcId="{6F6969EB-BCE6-4307-88DC-66401B8D2B7C}" destId="{C34504A6-7AF9-456B-A007-D5A0F2C7B8B4}" srcOrd="4" destOrd="0" parTransId="{64F3A45C-0F2C-4676-918D-7F3F544E7235}" sibTransId="{B0FF963E-3C1A-43C1-B963-883E47517FE4}"/>
    <dgm:cxn modelId="{F71AE5FE-63FC-46A3-B22A-9808445140B7}" type="presParOf" srcId="{664D154F-56A4-4E5C-89D5-2DB1C06667EB}" destId="{0C4B4CDB-4C2A-4A7E-8D24-377B4A5F0382}" srcOrd="0" destOrd="0" presId="urn:microsoft.com/office/officeart/2005/8/layout/vList2"/>
    <dgm:cxn modelId="{58A86CEA-1937-45C7-BC81-96D09607C726}" type="presParOf" srcId="{664D154F-56A4-4E5C-89D5-2DB1C06667EB}" destId="{0DD68359-97BC-444A-8BEC-B4B856057714}" srcOrd="1" destOrd="0" presId="urn:microsoft.com/office/officeart/2005/8/layout/vList2"/>
    <dgm:cxn modelId="{EE77B566-1C51-497D-9C8A-5B3F31CD7427}" type="presParOf" srcId="{664D154F-56A4-4E5C-89D5-2DB1C06667EB}" destId="{E945D6BF-9A98-45A9-A345-205891723A98}" srcOrd="2" destOrd="0" presId="urn:microsoft.com/office/officeart/2005/8/layout/vList2"/>
    <dgm:cxn modelId="{B5A26159-E133-4436-8FC6-118F8E6408E2}" type="presParOf" srcId="{664D154F-56A4-4E5C-89D5-2DB1C06667EB}" destId="{1321E2B4-2B91-4DB0-9732-0ADA64AC6557}" srcOrd="3" destOrd="0" presId="urn:microsoft.com/office/officeart/2005/8/layout/vList2"/>
    <dgm:cxn modelId="{BE550CEE-D701-42AD-AA54-C2EA4546E6E4}" type="presParOf" srcId="{664D154F-56A4-4E5C-89D5-2DB1C06667EB}" destId="{376E2699-DBE8-4086-BB84-6018B183758D}" srcOrd="4" destOrd="0" presId="urn:microsoft.com/office/officeart/2005/8/layout/vList2"/>
    <dgm:cxn modelId="{345E8511-CB14-46C8-913C-BEBC17161B5F}" type="presParOf" srcId="{664D154F-56A4-4E5C-89D5-2DB1C06667EB}" destId="{DB526E9F-5BB7-454A-A300-6F1B254D3D92}" srcOrd="5" destOrd="0" presId="urn:microsoft.com/office/officeart/2005/8/layout/vList2"/>
    <dgm:cxn modelId="{6C595FA0-1186-4992-9BDD-0B62C3C40DC3}" type="presParOf" srcId="{664D154F-56A4-4E5C-89D5-2DB1C06667EB}" destId="{1F0C8AC6-7CB0-4063-B976-A634E3EA7374}" srcOrd="6" destOrd="0" presId="urn:microsoft.com/office/officeart/2005/8/layout/vList2"/>
    <dgm:cxn modelId="{9EF90056-0AA4-4333-966A-8D23D54A6A2D}" type="presParOf" srcId="{664D154F-56A4-4E5C-89D5-2DB1C06667EB}" destId="{24C1DC65-171B-45F3-A22E-60CA1B312CF8}" srcOrd="7" destOrd="0" presId="urn:microsoft.com/office/officeart/2005/8/layout/vList2"/>
    <dgm:cxn modelId="{9757209B-8ADD-416D-B560-AE36D662F177}" type="presParOf" srcId="{664D154F-56A4-4E5C-89D5-2DB1C06667EB}" destId="{AF589638-EEF0-40FE-B44B-93905B4B7C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B2841E-F407-4D5D-AB63-CFE1149AF5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5320E5-F861-428B-9ECE-6F744A115D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wrapper runs terraform fmt/validate</a:t>
          </a:r>
        </a:p>
      </dgm:t>
    </dgm:pt>
    <dgm:pt modelId="{A3B6AF2F-14A5-4CD4-BA17-7E87C697048B}" type="parTrans" cxnId="{54508564-6861-46CC-85D4-4CBBB99BE922}">
      <dgm:prSet/>
      <dgm:spPr/>
      <dgm:t>
        <a:bodyPr/>
        <a:lstStyle/>
        <a:p>
          <a:endParaRPr lang="en-US"/>
        </a:p>
      </dgm:t>
    </dgm:pt>
    <dgm:pt modelId="{F664B5E5-131D-4F4B-8622-B2F195F23B6B}" type="sibTrans" cxnId="{54508564-6861-46CC-85D4-4CBBB99BE922}">
      <dgm:prSet/>
      <dgm:spPr/>
      <dgm:t>
        <a:bodyPr/>
        <a:lstStyle/>
        <a:p>
          <a:endParaRPr lang="en-US"/>
        </a:p>
      </dgm:t>
    </dgm:pt>
    <dgm:pt modelId="{038DF979-5B9A-4602-B93A-4F66AD836A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Checkov, OPA, Trivy</a:t>
          </a:r>
        </a:p>
      </dgm:t>
    </dgm:pt>
    <dgm:pt modelId="{7DF9C415-4EBE-4223-B662-9E842206D5D3}" type="parTrans" cxnId="{75271A25-3B69-4A6F-8A29-6DC1BEB10583}">
      <dgm:prSet/>
      <dgm:spPr/>
      <dgm:t>
        <a:bodyPr/>
        <a:lstStyle/>
        <a:p>
          <a:endParaRPr lang="en-US"/>
        </a:p>
      </dgm:t>
    </dgm:pt>
    <dgm:pt modelId="{D246BBF6-4932-4AF7-B6F0-CD8577FE752C}" type="sibTrans" cxnId="{75271A25-3B69-4A6F-8A29-6DC1BEB10583}">
      <dgm:prSet/>
      <dgm:spPr/>
      <dgm:t>
        <a:bodyPr/>
        <a:lstStyle/>
        <a:p>
          <a:endParaRPr lang="en-US"/>
        </a:p>
      </dgm:t>
    </dgm:pt>
    <dgm:pt modelId="{F1FB7E76-6F3E-4E4D-82B9-62D21C16A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Breaks on first failure</a:t>
          </a:r>
        </a:p>
      </dgm:t>
    </dgm:pt>
    <dgm:pt modelId="{57D26CEF-B4DE-4D9F-82AC-385FF815C3C2}" type="parTrans" cxnId="{659B60BB-DB38-4F65-B050-8AB8876C9B76}">
      <dgm:prSet/>
      <dgm:spPr/>
      <dgm:t>
        <a:bodyPr/>
        <a:lstStyle/>
        <a:p>
          <a:endParaRPr lang="en-US"/>
        </a:p>
      </dgm:t>
    </dgm:pt>
    <dgm:pt modelId="{7B45E11F-8D31-41F6-9446-08214CD23982}" type="sibTrans" cxnId="{659B60BB-DB38-4F65-B050-8AB8876C9B76}">
      <dgm:prSet/>
      <dgm:spPr/>
      <dgm:t>
        <a:bodyPr/>
        <a:lstStyle/>
        <a:p>
          <a:endParaRPr lang="en-US"/>
        </a:p>
      </dgm:t>
    </dgm:pt>
    <dgm:pt modelId="{02B3A3D9-E88A-492B-97A3-33D39E33A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Outputs JSON results for auditing</a:t>
          </a:r>
        </a:p>
      </dgm:t>
    </dgm:pt>
    <dgm:pt modelId="{3BEABE69-A7F7-4571-9353-05948ECD41B1}" type="parTrans" cxnId="{88FB2D0F-4730-4088-81C7-8BE0186EDD2C}">
      <dgm:prSet/>
      <dgm:spPr/>
      <dgm:t>
        <a:bodyPr/>
        <a:lstStyle/>
        <a:p>
          <a:endParaRPr lang="en-US"/>
        </a:p>
      </dgm:t>
    </dgm:pt>
    <dgm:pt modelId="{DB84393A-EB71-4348-ABD2-831CFBB082B8}" type="sibTrans" cxnId="{88FB2D0F-4730-4088-81C7-8BE0186EDD2C}">
      <dgm:prSet/>
      <dgm:spPr/>
      <dgm:t>
        <a:bodyPr/>
        <a:lstStyle/>
        <a:p>
          <a:endParaRPr lang="en-US"/>
        </a:p>
      </dgm:t>
    </dgm:pt>
    <dgm:pt modelId="{83EF63B2-68A3-44B0-9C70-4D0993FE2A3E}" type="pres">
      <dgm:prSet presAssocID="{94B2841E-F407-4D5D-AB63-CFE1149AF553}" presName="root" presStyleCnt="0">
        <dgm:presLayoutVars>
          <dgm:dir/>
          <dgm:resizeHandles val="exact"/>
        </dgm:presLayoutVars>
      </dgm:prSet>
      <dgm:spPr/>
    </dgm:pt>
    <dgm:pt modelId="{99C287A0-AD9B-4D8B-BF8B-74702489AE16}" type="pres">
      <dgm:prSet presAssocID="{285320E5-F861-428B-9ECE-6F744A115D36}" presName="compNode" presStyleCnt="0"/>
      <dgm:spPr/>
    </dgm:pt>
    <dgm:pt modelId="{2AD1EB4D-00D4-43DF-BA5E-B5A4911FF03B}" type="pres">
      <dgm:prSet presAssocID="{285320E5-F861-428B-9ECE-6F744A115D36}" presName="bgRect" presStyleLbl="bgShp" presStyleIdx="0" presStyleCnt="4"/>
      <dgm:spPr/>
    </dgm:pt>
    <dgm:pt modelId="{6F3CC291-E14A-47FE-8B52-8729FFAF6888}" type="pres">
      <dgm:prSet presAssocID="{285320E5-F861-428B-9ECE-6F744A115D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335E2AC8-F48F-45F6-9187-B556CAA6E7C7}" type="pres">
      <dgm:prSet presAssocID="{285320E5-F861-428B-9ECE-6F744A115D36}" presName="spaceRect" presStyleCnt="0"/>
      <dgm:spPr/>
    </dgm:pt>
    <dgm:pt modelId="{929F24F4-A8B0-4A0C-A620-0564AC93AA8D}" type="pres">
      <dgm:prSet presAssocID="{285320E5-F861-428B-9ECE-6F744A115D36}" presName="parTx" presStyleLbl="revTx" presStyleIdx="0" presStyleCnt="4">
        <dgm:presLayoutVars>
          <dgm:chMax val="0"/>
          <dgm:chPref val="0"/>
        </dgm:presLayoutVars>
      </dgm:prSet>
      <dgm:spPr/>
    </dgm:pt>
    <dgm:pt modelId="{C29F6254-7E35-48CE-BED7-DC34C2969F07}" type="pres">
      <dgm:prSet presAssocID="{F664B5E5-131D-4F4B-8622-B2F195F23B6B}" presName="sibTrans" presStyleCnt="0"/>
      <dgm:spPr/>
    </dgm:pt>
    <dgm:pt modelId="{8C97C1BB-E90D-4B67-BD97-26E21074025E}" type="pres">
      <dgm:prSet presAssocID="{038DF979-5B9A-4602-B93A-4F66AD836A99}" presName="compNode" presStyleCnt="0"/>
      <dgm:spPr/>
    </dgm:pt>
    <dgm:pt modelId="{52AD4E6B-324E-4F62-95AA-004BEF004E42}" type="pres">
      <dgm:prSet presAssocID="{038DF979-5B9A-4602-B93A-4F66AD836A99}" presName="bgRect" presStyleLbl="bgShp" presStyleIdx="1" presStyleCnt="4"/>
      <dgm:spPr/>
    </dgm:pt>
    <dgm:pt modelId="{1AA8F380-0B25-45A0-A05E-A4FA62548FA7}" type="pres">
      <dgm:prSet presAssocID="{038DF979-5B9A-4602-B93A-4F66AD836A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1C47F9-25C4-4455-8B2D-98CA6A95F08E}" type="pres">
      <dgm:prSet presAssocID="{038DF979-5B9A-4602-B93A-4F66AD836A99}" presName="spaceRect" presStyleCnt="0"/>
      <dgm:spPr/>
    </dgm:pt>
    <dgm:pt modelId="{3C31142C-7731-4BE7-85F4-284BCFFBFEE5}" type="pres">
      <dgm:prSet presAssocID="{038DF979-5B9A-4602-B93A-4F66AD836A99}" presName="parTx" presStyleLbl="revTx" presStyleIdx="1" presStyleCnt="4">
        <dgm:presLayoutVars>
          <dgm:chMax val="0"/>
          <dgm:chPref val="0"/>
        </dgm:presLayoutVars>
      </dgm:prSet>
      <dgm:spPr/>
    </dgm:pt>
    <dgm:pt modelId="{BB98E1B4-0860-4702-AB92-9CA8E2DFD5AD}" type="pres">
      <dgm:prSet presAssocID="{D246BBF6-4932-4AF7-B6F0-CD8577FE752C}" presName="sibTrans" presStyleCnt="0"/>
      <dgm:spPr/>
    </dgm:pt>
    <dgm:pt modelId="{FB31AD3F-2008-4625-BBB3-E0A45BB029FC}" type="pres">
      <dgm:prSet presAssocID="{F1FB7E76-6F3E-4E4D-82B9-62D21C16A174}" presName="compNode" presStyleCnt="0"/>
      <dgm:spPr/>
    </dgm:pt>
    <dgm:pt modelId="{7990A7B0-FEDB-4D45-AC88-9E64699FE001}" type="pres">
      <dgm:prSet presAssocID="{F1FB7E76-6F3E-4E4D-82B9-62D21C16A174}" presName="bgRect" presStyleLbl="bgShp" presStyleIdx="2" presStyleCnt="4"/>
      <dgm:spPr/>
    </dgm:pt>
    <dgm:pt modelId="{0249493F-E2C3-4A0B-BA3B-478648F1636D}" type="pres">
      <dgm:prSet presAssocID="{F1FB7E76-6F3E-4E4D-82B9-62D21C16A1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F73722B-7871-4057-B2D3-BA19C8634DC8}" type="pres">
      <dgm:prSet presAssocID="{F1FB7E76-6F3E-4E4D-82B9-62D21C16A174}" presName="spaceRect" presStyleCnt="0"/>
      <dgm:spPr/>
    </dgm:pt>
    <dgm:pt modelId="{68B040BF-38FC-48AA-8BE1-63CD34D57ED4}" type="pres">
      <dgm:prSet presAssocID="{F1FB7E76-6F3E-4E4D-82B9-62D21C16A174}" presName="parTx" presStyleLbl="revTx" presStyleIdx="2" presStyleCnt="4">
        <dgm:presLayoutVars>
          <dgm:chMax val="0"/>
          <dgm:chPref val="0"/>
        </dgm:presLayoutVars>
      </dgm:prSet>
      <dgm:spPr/>
    </dgm:pt>
    <dgm:pt modelId="{6932ACCF-5B79-4FF3-9E5E-A91A94885C70}" type="pres">
      <dgm:prSet presAssocID="{7B45E11F-8D31-41F6-9446-08214CD23982}" presName="sibTrans" presStyleCnt="0"/>
      <dgm:spPr/>
    </dgm:pt>
    <dgm:pt modelId="{E1433CC4-FCE7-45D0-A7E0-8195D1A6C547}" type="pres">
      <dgm:prSet presAssocID="{02B3A3D9-E88A-492B-97A3-33D39E33A191}" presName="compNode" presStyleCnt="0"/>
      <dgm:spPr/>
    </dgm:pt>
    <dgm:pt modelId="{F4DB428F-FEF6-447B-BDD8-889219F93A6A}" type="pres">
      <dgm:prSet presAssocID="{02B3A3D9-E88A-492B-97A3-33D39E33A191}" presName="bgRect" presStyleLbl="bgShp" presStyleIdx="3" presStyleCnt="4"/>
      <dgm:spPr/>
    </dgm:pt>
    <dgm:pt modelId="{0EF0A0D8-1DC3-4F68-9FFD-50463546F1C7}" type="pres">
      <dgm:prSet presAssocID="{02B3A3D9-E88A-492B-97A3-33D39E33A1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5271C3-F2FA-4AC6-BC09-3B142E803CAA}" type="pres">
      <dgm:prSet presAssocID="{02B3A3D9-E88A-492B-97A3-33D39E33A191}" presName="spaceRect" presStyleCnt="0"/>
      <dgm:spPr/>
    </dgm:pt>
    <dgm:pt modelId="{E7024EAD-B19E-4189-8DFB-28D60F7167FC}" type="pres">
      <dgm:prSet presAssocID="{02B3A3D9-E88A-492B-97A3-33D39E33A1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FB2D0F-4730-4088-81C7-8BE0186EDD2C}" srcId="{94B2841E-F407-4D5D-AB63-CFE1149AF553}" destId="{02B3A3D9-E88A-492B-97A3-33D39E33A191}" srcOrd="3" destOrd="0" parTransId="{3BEABE69-A7F7-4571-9353-05948ECD41B1}" sibTransId="{DB84393A-EB71-4348-ABD2-831CFBB082B8}"/>
    <dgm:cxn modelId="{B09A9B1C-A8EB-4AF0-9666-1DB0D3F1CB5A}" type="presOf" srcId="{285320E5-F861-428B-9ECE-6F744A115D36}" destId="{929F24F4-A8B0-4A0C-A620-0564AC93AA8D}" srcOrd="0" destOrd="0" presId="urn:microsoft.com/office/officeart/2018/2/layout/IconVerticalSolidList"/>
    <dgm:cxn modelId="{75271A25-3B69-4A6F-8A29-6DC1BEB10583}" srcId="{94B2841E-F407-4D5D-AB63-CFE1149AF553}" destId="{038DF979-5B9A-4602-B93A-4F66AD836A99}" srcOrd="1" destOrd="0" parTransId="{7DF9C415-4EBE-4223-B662-9E842206D5D3}" sibTransId="{D246BBF6-4932-4AF7-B6F0-CD8577FE752C}"/>
    <dgm:cxn modelId="{54508564-6861-46CC-85D4-4CBBB99BE922}" srcId="{94B2841E-F407-4D5D-AB63-CFE1149AF553}" destId="{285320E5-F861-428B-9ECE-6F744A115D36}" srcOrd="0" destOrd="0" parTransId="{A3B6AF2F-14A5-4CD4-BA17-7E87C697048B}" sibTransId="{F664B5E5-131D-4F4B-8622-B2F195F23B6B}"/>
    <dgm:cxn modelId="{FD0E8B6D-0498-44F9-9DDE-CF0F629A3F7C}" type="presOf" srcId="{94B2841E-F407-4D5D-AB63-CFE1149AF553}" destId="{83EF63B2-68A3-44B0-9C70-4D0993FE2A3E}" srcOrd="0" destOrd="0" presId="urn:microsoft.com/office/officeart/2018/2/layout/IconVerticalSolidList"/>
    <dgm:cxn modelId="{33C3CC6D-4020-4CF4-A5DB-1DDEF755BEFE}" type="presOf" srcId="{F1FB7E76-6F3E-4E4D-82B9-62D21C16A174}" destId="{68B040BF-38FC-48AA-8BE1-63CD34D57ED4}" srcOrd="0" destOrd="0" presId="urn:microsoft.com/office/officeart/2018/2/layout/IconVerticalSolidList"/>
    <dgm:cxn modelId="{93780B9A-4CB6-4146-B0F6-A02FEFA332CF}" type="presOf" srcId="{038DF979-5B9A-4602-B93A-4F66AD836A99}" destId="{3C31142C-7731-4BE7-85F4-284BCFFBFEE5}" srcOrd="0" destOrd="0" presId="urn:microsoft.com/office/officeart/2018/2/layout/IconVerticalSolidList"/>
    <dgm:cxn modelId="{659B60BB-DB38-4F65-B050-8AB8876C9B76}" srcId="{94B2841E-F407-4D5D-AB63-CFE1149AF553}" destId="{F1FB7E76-6F3E-4E4D-82B9-62D21C16A174}" srcOrd="2" destOrd="0" parTransId="{57D26CEF-B4DE-4D9F-82AC-385FF815C3C2}" sibTransId="{7B45E11F-8D31-41F6-9446-08214CD23982}"/>
    <dgm:cxn modelId="{295603D3-8640-4FBE-AD5E-BE7A8D6F6BE6}" type="presOf" srcId="{02B3A3D9-E88A-492B-97A3-33D39E33A191}" destId="{E7024EAD-B19E-4189-8DFB-28D60F7167FC}" srcOrd="0" destOrd="0" presId="urn:microsoft.com/office/officeart/2018/2/layout/IconVerticalSolidList"/>
    <dgm:cxn modelId="{8BC30DB8-0CB3-487F-AC5A-87B7CAC69E20}" type="presParOf" srcId="{83EF63B2-68A3-44B0-9C70-4D0993FE2A3E}" destId="{99C287A0-AD9B-4D8B-BF8B-74702489AE16}" srcOrd="0" destOrd="0" presId="urn:microsoft.com/office/officeart/2018/2/layout/IconVerticalSolidList"/>
    <dgm:cxn modelId="{C59F8FE2-4A5F-4866-BADD-F1CA3E3B1035}" type="presParOf" srcId="{99C287A0-AD9B-4D8B-BF8B-74702489AE16}" destId="{2AD1EB4D-00D4-43DF-BA5E-B5A4911FF03B}" srcOrd="0" destOrd="0" presId="urn:microsoft.com/office/officeart/2018/2/layout/IconVerticalSolidList"/>
    <dgm:cxn modelId="{23A265D6-0317-4545-9B47-4B9BF9C57B49}" type="presParOf" srcId="{99C287A0-AD9B-4D8B-BF8B-74702489AE16}" destId="{6F3CC291-E14A-47FE-8B52-8729FFAF6888}" srcOrd="1" destOrd="0" presId="urn:microsoft.com/office/officeart/2018/2/layout/IconVerticalSolidList"/>
    <dgm:cxn modelId="{A43CE2D6-28B9-4A9C-9AAF-625ED19BAC4C}" type="presParOf" srcId="{99C287A0-AD9B-4D8B-BF8B-74702489AE16}" destId="{335E2AC8-F48F-45F6-9187-B556CAA6E7C7}" srcOrd="2" destOrd="0" presId="urn:microsoft.com/office/officeart/2018/2/layout/IconVerticalSolidList"/>
    <dgm:cxn modelId="{913E2819-1988-4AFE-A141-758983663359}" type="presParOf" srcId="{99C287A0-AD9B-4D8B-BF8B-74702489AE16}" destId="{929F24F4-A8B0-4A0C-A620-0564AC93AA8D}" srcOrd="3" destOrd="0" presId="urn:microsoft.com/office/officeart/2018/2/layout/IconVerticalSolidList"/>
    <dgm:cxn modelId="{8AE76178-0FA4-47BC-9BC1-B467BE5790E3}" type="presParOf" srcId="{83EF63B2-68A3-44B0-9C70-4D0993FE2A3E}" destId="{C29F6254-7E35-48CE-BED7-DC34C2969F07}" srcOrd="1" destOrd="0" presId="urn:microsoft.com/office/officeart/2018/2/layout/IconVerticalSolidList"/>
    <dgm:cxn modelId="{B53BB01B-2A93-46A0-A113-45ACE96D045D}" type="presParOf" srcId="{83EF63B2-68A3-44B0-9C70-4D0993FE2A3E}" destId="{8C97C1BB-E90D-4B67-BD97-26E21074025E}" srcOrd="2" destOrd="0" presId="urn:microsoft.com/office/officeart/2018/2/layout/IconVerticalSolidList"/>
    <dgm:cxn modelId="{5C056240-1009-456D-8D36-E70ABB670C6A}" type="presParOf" srcId="{8C97C1BB-E90D-4B67-BD97-26E21074025E}" destId="{52AD4E6B-324E-4F62-95AA-004BEF004E42}" srcOrd="0" destOrd="0" presId="urn:microsoft.com/office/officeart/2018/2/layout/IconVerticalSolidList"/>
    <dgm:cxn modelId="{954B49F8-CBA6-44DC-9E44-BF4A1665183C}" type="presParOf" srcId="{8C97C1BB-E90D-4B67-BD97-26E21074025E}" destId="{1AA8F380-0B25-45A0-A05E-A4FA62548FA7}" srcOrd="1" destOrd="0" presId="urn:microsoft.com/office/officeart/2018/2/layout/IconVerticalSolidList"/>
    <dgm:cxn modelId="{651C290E-AA9E-4D12-B378-8D0E0EEAE70B}" type="presParOf" srcId="{8C97C1BB-E90D-4B67-BD97-26E21074025E}" destId="{A41C47F9-25C4-4455-8B2D-98CA6A95F08E}" srcOrd="2" destOrd="0" presId="urn:microsoft.com/office/officeart/2018/2/layout/IconVerticalSolidList"/>
    <dgm:cxn modelId="{961112B0-A679-4DCB-959A-9A20A2D714A8}" type="presParOf" srcId="{8C97C1BB-E90D-4B67-BD97-26E21074025E}" destId="{3C31142C-7731-4BE7-85F4-284BCFFBFEE5}" srcOrd="3" destOrd="0" presId="urn:microsoft.com/office/officeart/2018/2/layout/IconVerticalSolidList"/>
    <dgm:cxn modelId="{02AA7864-B94C-4A74-B03A-692CACAE2B07}" type="presParOf" srcId="{83EF63B2-68A3-44B0-9C70-4D0993FE2A3E}" destId="{BB98E1B4-0860-4702-AB92-9CA8E2DFD5AD}" srcOrd="3" destOrd="0" presId="urn:microsoft.com/office/officeart/2018/2/layout/IconVerticalSolidList"/>
    <dgm:cxn modelId="{209BEBA1-24DF-4951-AF51-FD89266E61C6}" type="presParOf" srcId="{83EF63B2-68A3-44B0-9C70-4D0993FE2A3E}" destId="{FB31AD3F-2008-4625-BBB3-E0A45BB029FC}" srcOrd="4" destOrd="0" presId="urn:microsoft.com/office/officeart/2018/2/layout/IconVerticalSolidList"/>
    <dgm:cxn modelId="{89B3B653-AAF6-43B4-A5E8-4B2C449F1F40}" type="presParOf" srcId="{FB31AD3F-2008-4625-BBB3-E0A45BB029FC}" destId="{7990A7B0-FEDB-4D45-AC88-9E64699FE001}" srcOrd="0" destOrd="0" presId="urn:microsoft.com/office/officeart/2018/2/layout/IconVerticalSolidList"/>
    <dgm:cxn modelId="{FBA8F601-DD65-4FC6-937D-7588313E3B97}" type="presParOf" srcId="{FB31AD3F-2008-4625-BBB3-E0A45BB029FC}" destId="{0249493F-E2C3-4A0B-BA3B-478648F1636D}" srcOrd="1" destOrd="0" presId="urn:microsoft.com/office/officeart/2018/2/layout/IconVerticalSolidList"/>
    <dgm:cxn modelId="{86203155-2173-447E-80BC-C30D37424C52}" type="presParOf" srcId="{FB31AD3F-2008-4625-BBB3-E0A45BB029FC}" destId="{0F73722B-7871-4057-B2D3-BA19C8634DC8}" srcOrd="2" destOrd="0" presId="urn:microsoft.com/office/officeart/2018/2/layout/IconVerticalSolidList"/>
    <dgm:cxn modelId="{E707B786-C0CC-4A97-BF1C-82A83EAC8B56}" type="presParOf" srcId="{FB31AD3F-2008-4625-BBB3-E0A45BB029FC}" destId="{68B040BF-38FC-48AA-8BE1-63CD34D57ED4}" srcOrd="3" destOrd="0" presId="urn:microsoft.com/office/officeart/2018/2/layout/IconVerticalSolidList"/>
    <dgm:cxn modelId="{1B936F43-E154-4492-8E29-D32D4643A6D0}" type="presParOf" srcId="{83EF63B2-68A3-44B0-9C70-4D0993FE2A3E}" destId="{6932ACCF-5B79-4FF3-9E5E-A91A94885C70}" srcOrd="5" destOrd="0" presId="urn:microsoft.com/office/officeart/2018/2/layout/IconVerticalSolidList"/>
    <dgm:cxn modelId="{378EB7DB-F42E-448F-B9C1-86D66169DBD8}" type="presParOf" srcId="{83EF63B2-68A3-44B0-9C70-4D0993FE2A3E}" destId="{E1433CC4-FCE7-45D0-A7E0-8195D1A6C547}" srcOrd="6" destOrd="0" presId="urn:microsoft.com/office/officeart/2018/2/layout/IconVerticalSolidList"/>
    <dgm:cxn modelId="{800E7FED-8A3C-4AF6-9674-03F265584736}" type="presParOf" srcId="{E1433CC4-FCE7-45D0-A7E0-8195D1A6C547}" destId="{F4DB428F-FEF6-447B-BDD8-889219F93A6A}" srcOrd="0" destOrd="0" presId="urn:microsoft.com/office/officeart/2018/2/layout/IconVerticalSolidList"/>
    <dgm:cxn modelId="{0B359D7E-EC29-46AB-AFA3-4E0A827DBC1A}" type="presParOf" srcId="{E1433CC4-FCE7-45D0-A7E0-8195D1A6C547}" destId="{0EF0A0D8-1DC3-4F68-9FFD-50463546F1C7}" srcOrd="1" destOrd="0" presId="urn:microsoft.com/office/officeart/2018/2/layout/IconVerticalSolidList"/>
    <dgm:cxn modelId="{46A6C9F0-AD36-4ABC-B485-5C956662987B}" type="presParOf" srcId="{E1433CC4-FCE7-45D0-A7E0-8195D1A6C547}" destId="{5D5271C3-F2FA-4AC6-BC09-3B142E803CAA}" srcOrd="2" destOrd="0" presId="urn:microsoft.com/office/officeart/2018/2/layout/IconVerticalSolidList"/>
    <dgm:cxn modelId="{4A81EE14-2368-4B47-AECA-534D61CA4349}" type="presParOf" srcId="{E1433CC4-FCE7-45D0-A7E0-8195D1A6C547}" destId="{E7024EAD-B19E-4189-8DFB-28D60F7167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9421B0-2C8D-4B7E-8308-7A1BBCAB1A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7F2610-7CE5-4081-AB46-30E0AC34F111}">
      <dgm:prSet/>
      <dgm:spPr/>
      <dgm:t>
        <a:bodyPr/>
        <a:lstStyle/>
        <a:p>
          <a:r>
            <a:rPr lang="en-US"/>
            <a:t>Ingress bypass -&gt; Cloud Armor policies</a:t>
          </a:r>
        </a:p>
      </dgm:t>
    </dgm:pt>
    <dgm:pt modelId="{35092F80-D5B4-41C6-8B3D-857E05273B2D}" type="parTrans" cxnId="{FD18E3D1-BB17-46B0-9929-6E2640795B51}">
      <dgm:prSet/>
      <dgm:spPr/>
      <dgm:t>
        <a:bodyPr/>
        <a:lstStyle/>
        <a:p>
          <a:endParaRPr lang="en-US"/>
        </a:p>
      </dgm:t>
    </dgm:pt>
    <dgm:pt modelId="{30462F64-80EA-44EF-A663-EC27E9E64273}" type="sibTrans" cxnId="{FD18E3D1-BB17-46B0-9929-6E2640795B51}">
      <dgm:prSet/>
      <dgm:spPr/>
      <dgm:t>
        <a:bodyPr/>
        <a:lstStyle/>
        <a:p>
          <a:endParaRPr lang="en-US"/>
        </a:p>
      </dgm:t>
    </dgm:pt>
    <dgm:pt modelId="{F18C0433-E9A3-4B6B-B4E8-D0526F901543}">
      <dgm:prSet/>
      <dgm:spPr/>
      <dgm:t>
        <a:bodyPr/>
        <a:lstStyle/>
        <a:p>
          <a:r>
            <a:rPr lang="en-US"/>
            <a:t>Lateral movement -&gt; namespace isolation &amp; automation</a:t>
          </a:r>
        </a:p>
      </dgm:t>
    </dgm:pt>
    <dgm:pt modelId="{EAF732F0-E3C6-4894-AC80-D11BB65A5147}" type="parTrans" cxnId="{3D6F6889-D303-4746-A019-95FE9B7A63E3}">
      <dgm:prSet/>
      <dgm:spPr/>
      <dgm:t>
        <a:bodyPr/>
        <a:lstStyle/>
        <a:p>
          <a:endParaRPr lang="en-US"/>
        </a:p>
      </dgm:t>
    </dgm:pt>
    <dgm:pt modelId="{EBD0A8BE-44A8-4458-8F3B-B02EBA3E4BAA}" type="sibTrans" cxnId="{3D6F6889-D303-4746-A019-95FE9B7A63E3}">
      <dgm:prSet/>
      <dgm:spPr/>
      <dgm:t>
        <a:bodyPr/>
        <a:lstStyle/>
        <a:p>
          <a:endParaRPr lang="en-US"/>
        </a:p>
      </dgm:t>
    </dgm:pt>
    <dgm:pt modelId="{BAF77335-449A-4960-8DF8-E41BB163B91B}">
      <dgm:prSet/>
      <dgm:spPr/>
      <dgm:t>
        <a:bodyPr/>
        <a:lstStyle/>
        <a:p>
          <a:r>
            <a:rPr lang="en-US"/>
            <a:t>Secret sprawl -&gt; Secret Manager + rotation</a:t>
          </a:r>
        </a:p>
      </dgm:t>
    </dgm:pt>
    <dgm:pt modelId="{956ADBA3-0BD6-4876-91F7-7E3141873879}" type="parTrans" cxnId="{F30E902D-A0E8-4D84-BCAF-164D67E2EC62}">
      <dgm:prSet/>
      <dgm:spPr/>
      <dgm:t>
        <a:bodyPr/>
        <a:lstStyle/>
        <a:p>
          <a:endParaRPr lang="en-US"/>
        </a:p>
      </dgm:t>
    </dgm:pt>
    <dgm:pt modelId="{FCDE61F3-1896-40E4-9EFD-44A5826BCA0E}" type="sibTrans" cxnId="{F30E902D-A0E8-4D84-BCAF-164D67E2EC62}">
      <dgm:prSet/>
      <dgm:spPr/>
      <dgm:t>
        <a:bodyPr/>
        <a:lstStyle/>
        <a:p>
          <a:endParaRPr lang="en-US"/>
        </a:p>
      </dgm:t>
    </dgm:pt>
    <dgm:pt modelId="{08CE28E2-7CEC-427A-B119-C3EED2E9E345}">
      <dgm:prSet/>
      <dgm:spPr/>
      <dgm:t>
        <a:bodyPr/>
        <a:lstStyle/>
        <a:p>
          <a:r>
            <a:rPr lang="en-US"/>
            <a:t>Drift -&gt; Terraform CI/CD with approvals</a:t>
          </a:r>
        </a:p>
      </dgm:t>
    </dgm:pt>
    <dgm:pt modelId="{A3818609-746E-4009-8DD7-F872A1496B2A}" type="parTrans" cxnId="{56A3C735-4198-48E9-8B72-E7FDB98DDD6E}">
      <dgm:prSet/>
      <dgm:spPr/>
      <dgm:t>
        <a:bodyPr/>
        <a:lstStyle/>
        <a:p>
          <a:endParaRPr lang="en-US"/>
        </a:p>
      </dgm:t>
    </dgm:pt>
    <dgm:pt modelId="{DE088B0C-76D1-4D4A-946C-CB980F22AA23}" type="sibTrans" cxnId="{56A3C735-4198-48E9-8B72-E7FDB98DDD6E}">
      <dgm:prSet/>
      <dgm:spPr/>
      <dgm:t>
        <a:bodyPr/>
        <a:lstStyle/>
        <a:p>
          <a:endParaRPr lang="en-US"/>
        </a:p>
      </dgm:t>
    </dgm:pt>
    <dgm:pt modelId="{471394A6-2C2F-4ED3-AC46-BCB0D0E1E941}" type="pres">
      <dgm:prSet presAssocID="{DA9421B0-2C8D-4B7E-8308-7A1BBCAB1A03}" presName="linear" presStyleCnt="0">
        <dgm:presLayoutVars>
          <dgm:animLvl val="lvl"/>
          <dgm:resizeHandles val="exact"/>
        </dgm:presLayoutVars>
      </dgm:prSet>
      <dgm:spPr/>
    </dgm:pt>
    <dgm:pt modelId="{DF19DC5E-2B68-410C-B110-EA6220006405}" type="pres">
      <dgm:prSet presAssocID="{187F2610-7CE5-4081-AB46-30E0AC34F1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CB865A-5F91-49B7-AEEA-3947797CFBBE}" type="pres">
      <dgm:prSet presAssocID="{30462F64-80EA-44EF-A663-EC27E9E64273}" presName="spacer" presStyleCnt="0"/>
      <dgm:spPr/>
    </dgm:pt>
    <dgm:pt modelId="{8F3B464F-4201-4E0E-974F-60D27E804812}" type="pres">
      <dgm:prSet presAssocID="{F18C0433-E9A3-4B6B-B4E8-D0526F9015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533374-44DD-4709-95C4-383F216B3C5D}" type="pres">
      <dgm:prSet presAssocID="{EBD0A8BE-44A8-4458-8F3B-B02EBA3E4BAA}" presName="spacer" presStyleCnt="0"/>
      <dgm:spPr/>
    </dgm:pt>
    <dgm:pt modelId="{8FD2274C-9E4C-423B-A41F-9DBF8C8263B3}" type="pres">
      <dgm:prSet presAssocID="{BAF77335-449A-4960-8DF8-E41BB163B9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F288F0-0A2A-470F-8F66-8559D088E775}" type="pres">
      <dgm:prSet presAssocID="{FCDE61F3-1896-40E4-9EFD-44A5826BCA0E}" presName="spacer" presStyleCnt="0"/>
      <dgm:spPr/>
    </dgm:pt>
    <dgm:pt modelId="{6C98012B-435F-4180-AAE6-C413E683C6A3}" type="pres">
      <dgm:prSet presAssocID="{08CE28E2-7CEC-427A-B119-C3EED2E9E3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D41D21-4329-4ED5-A23D-4D92C7A2DDB3}" type="presOf" srcId="{DA9421B0-2C8D-4B7E-8308-7A1BBCAB1A03}" destId="{471394A6-2C2F-4ED3-AC46-BCB0D0E1E941}" srcOrd="0" destOrd="0" presId="urn:microsoft.com/office/officeart/2005/8/layout/vList2"/>
    <dgm:cxn modelId="{F30E902D-A0E8-4D84-BCAF-164D67E2EC62}" srcId="{DA9421B0-2C8D-4B7E-8308-7A1BBCAB1A03}" destId="{BAF77335-449A-4960-8DF8-E41BB163B91B}" srcOrd="2" destOrd="0" parTransId="{956ADBA3-0BD6-4876-91F7-7E3141873879}" sibTransId="{FCDE61F3-1896-40E4-9EFD-44A5826BCA0E}"/>
    <dgm:cxn modelId="{56A3C735-4198-48E9-8B72-E7FDB98DDD6E}" srcId="{DA9421B0-2C8D-4B7E-8308-7A1BBCAB1A03}" destId="{08CE28E2-7CEC-427A-B119-C3EED2E9E345}" srcOrd="3" destOrd="0" parTransId="{A3818609-746E-4009-8DD7-F872A1496B2A}" sibTransId="{DE088B0C-76D1-4D4A-946C-CB980F22AA23}"/>
    <dgm:cxn modelId="{6F96005C-0C8D-45B7-AFD0-F508B87DCFD6}" type="presOf" srcId="{BAF77335-449A-4960-8DF8-E41BB163B91B}" destId="{8FD2274C-9E4C-423B-A41F-9DBF8C8263B3}" srcOrd="0" destOrd="0" presId="urn:microsoft.com/office/officeart/2005/8/layout/vList2"/>
    <dgm:cxn modelId="{5723D16D-95E9-4C29-8320-31E3FF9CA21F}" type="presOf" srcId="{08CE28E2-7CEC-427A-B119-C3EED2E9E345}" destId="{6C98012B-435F-4180-AAE6-C413E683C6A3}" srcOrd="0" destOrd="0" presId="urn:microsoft.com/office/officeart/2005/8/layout/vList2"/>
    <dgm:cxn modelId="{415AF271-6F4E-4AD9-99B3-2C2B9105DEF2}" type="presOf" srcId="{F18C0433-E9A3-4B6B-B4E8-D0526F901543}" destId="{8F3B464F-4201-4E0E-974F-60D27E804812}" srcOrd="0" destOrd="0" presId="urn:microsoft.com/office/officeart/2005/8/layout/vList2"/>
    <dgm:cxn modelId="{3D6F6889-D303-4746-A019-95FE9B7A63E3}" srcId="{DA9421B0-2C8D-4B7E-8308-7A1BBCAB1A03}" destId="{F18C0433-E9A3-4B6B-B4E8-D0526F901543}" srcOrd="1" destOrd="0" parTransId="{EAF732F0-E3C6-4894-AC80-D11BB65A5147}" sibTransId="{EBD0A8BE-44A8-4458-8F3B-B02EBA3E4BAA}"/>
    <dgm:cxn modelId="{B28919CA-2843-45B5-870D-FDF0E45CEB18}" type="presOf" srcId="{187F2610-7CE5-4081-AB46-30E0AC34F111}" destId="{DF19DC5E-2B68-410C-B110-EA6220006405}" srcOrd="0" destOrd="0" presId="urn:microsoft.com/office/officeart/2005/8/layout/vList2"/>
    <dgm:cxn modelId="{FD18E3D1-BB17-46B0-9929-6E2640795B51}" srcId="{DA9421B0-2C8D-4B7E-8308-7A1BBCAB1A03}" destId="{187F2610-7CE5-4081-AB46-30E0AC34F111}" srcOrd="0" destOrd="0" parTransId="{35092F80-D5B4-41C6-8B3D-857E05273B2D}" sibTransId="{30462F64-80EA-44EF-A663-EC27E9E64273}"/>
    <dgm:cxn modelId="{FC87FD5B-AB1A-4E4F-8005-CE95FE9D1D4F}" type="presParOf" srcId="{471394A6-2C2F-4ED3-AC46-BCB0D0E1E941}" destId="{DF19DC5E-2B68-410C-B110-EA6220006405}" srcOrd="0" destOrd="0" presId="urn:microsoft.com/office/officeart/2005/8/layout/vList2"/>
    <dgm:cxn modelId="{6F291A33-C8BE-4EFB-BE2D-8092DB612D77}" type="presParOf" srcId="{471394A6-2C2F-4ED3-AC46-BCB0D0E1E941}" destId="{92CB865A-5F91-49B7-AEEA-3947797CFBBE}" srcOrd="1" destOrd="0" presId="urn:microsoft.com/office/officeart/2005/8/layout/vList2"/>
    <dgm:cxn modelId="{B4E8F77B-4ECD-408F-93DD-34CB0E2A8C29}" type="presParOf" srcId="{471394A6-2C2F-4ED3-AC46-BCB0D0E1E941}" destId="{8F3B464F-4201-4E0E-974F-60D27E804812}" srcOrd="2" destOrd="0" presId="urn:microsoft.com/office/officeart/2005/8/layout/vList2"/>
    <dgm:cxn modelId="{D79C1DED-0A61-4DDD-87BD-8F9842DC961A}" type="presParOf" srcId="{471394A6-2C2F-4ED3-AC46-BCB0D0E1E941}" destId="{58533374-44DD-4709-95C4-383F216B3C5D}" srcOrd="3" destOrd="0" presId="urn:microsoft.com/office/officeart/2005/8/layout/vList2"/>
    <dgm:cxn modelId="{9AB03BCF-D7C3-454A-B5AA-9BEE861AF00B}" type="presParOf" srcId="{471394A6-2C2F-4ED3-AC46-BCB0D0E1E941}" destId="{8FD2274C-9E4C-423B-A41F-9DBF8C8263B3}" srcOrd="4" destOrd="0" presId="urn:microsoft.com/office/officeart/2005/8/layout/vList2"/>
    <dgm:cxn modelId="{38339B60-C48E-43B9-B17D-1CADDE8648E5}" type="presParOf" srcId="{471394A6-2C2F-4ED3-AC46-BCB0D0E1E941}" destId="{DEF288F0-0A2A-470F-8F66-8559D088E775}" srcOrd="5" destOrd="0" presId="urn:microsoft.com/office/officeart/2005/8/layout/vList2"/>
    <dgm:cxn modelId="{F7A41871-4225-42EB-9D6C-4AA102741B48}" type="presParOf" srcId="{471394A6-2C2F-4ED3-AC46-BCB0D0E1E941}" destId="{6C98012B-435F-4180-AAE6-C413E683C6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3A9EC-69CB-44E1-AE19-1915196C74C9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34E6B-6634-466A-BB17-2F04C6DAD275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80FED-8F4D-4641-81FF-CE8AA1A262D9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 overview</a:t>
          </a:r>
        </a:p>
      </dsp:txBody>
      <dsp:txXfrm>
        <a:off x="720566" y="1464"/>
        <a:ext cx="7509033" cy="623866"/>
      </dsp:txXfrm>
    </dsp:sp>
    <dsp:sp modelId="{6CADC2A9-7377-4440-9371-F21710CC941D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E019-B658-45E7-B17B-22CF12ABFEA3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E9E35-CDE1-4E49-8FE1-86AEE900A52A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Network security controls</a:t>
          </a:r>
        </a:p>
      </dsp:txBody>
      <dsp:txXfrm>
        <a:off x="720566" y="781297"/>
        <a:ext cx="7509033" cy="623866"/>
      </dsp:txXfrm>
    </dsp:sp>
    <dsp:sp modelId="{87BD6511-36CD-461F-AC1C-6696C0C6A94E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B52E6-5BAA-4CF7-B2AE-F6EDC1487903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237E8-22D3-43E1-9EAE-ADC1F65CF8E1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protection &amp; governance</a:t>
          </a:r>
        </a:p>
      </dsp:txBody>
      <dsp:txXfrm>
        <a:off x="720566" y="1561131"/>
        <a:ext cx="7509033" cy="623866"/>
      </dsp:txXfrm>
    </dsp:sp>
    <dsp:sp modelId="{DC6A08F6-70FA-4768-8889-A78EC1576B09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A34A-1AFC-4419-A755-E6CE0476CA38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1F102-1EA3-4A16-9E4D-00E3C67893AA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Domain experience mapping</a:t>
          </a:r>
        </a:p>
      </dsp:txBody>
      <dsp:txXfrm>
        <a:off x="720566" y="2340964"/>
        <a:ext cx="7509033" cy="623866"/>
      </dsp:txXfrm>
    </dsp:sp>
    <dsp:sp modelId="{516508F1-EE86-46AE-8E9A-64851ABB1A44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641E8-3E19-471C-8050-9589BEB074CD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E0C96-00DE-4417-8C06-5D9EA80AFF36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automation</a:t>
          </a:r>
        </a:p>
      </dsp:txBody>
      <dsp:txXfrm>
        <a:off x="720566" y="3120798"/>
        <a:ext cx="7509033" cy="623866"/>
      </dsp:txXfrm>
    </dsp:sp>
    <dsp:sp modelId="{7DB21295-0280-44E1-8EF1-C2282B7B9DAD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B3F95-9451-4243-B5C7-A5AC8474F89A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41182-BFC0-43A8-9E6B-C59F3A825515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Risks &amp; mitigations</a:t>
          </a:r>
        </a:p>
      </dsp:txBody>
      <dsp:txXfrm>
        <a:off x="720566" y="3900632"/>
        <a:ext cx="7509033" cy="62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B6665-4B49-48BD-B6B4-74F742D959D7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3B0E4-AAFE-465D-BD77-F6AD28CDF32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C6828-65D6-480E-9097-A7592EABCCAF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Shared VPC hub with Cloud Armor edge</a:t>
          </a:r>
        </a:p>
      </dsp:txBody>
      <dsp:txXfrm>
        <a:off x="1099610" y="1878"/>
        <a:ext cx="7129989" cy="952043"/>
      </dsp:txXfrm>
    </dsp:sp>
    <dsp:sp modelId="{8E1BFCAC-5FE1-49AD-A4BF-A686D60567AC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26D13-AA91-4750-A58B-6A926A2E3FBB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14B4C-559E-40B8-8D6F-9DFCEC20A98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Run gateway to GKE Autopilot</a:t>
          </a:r>
        </a:p>
      </dsp:txBody>
      <dsp:txXfrm>
        <a:off x="1099610" y="1191932"/>
        <a:ext cx="7129989" cy="952043"/>
      </dsp:txXfrm>
    </dsp:sp>
    <dsp:sp modelId="{51CFC3AD-2003-436A-ADB8-9F2F8F25602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C2B26-8241-466C-B345-F99FD6A56F1B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BEAE9-82A1-4E23-BA97-3FE95DD65D1F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Vertex AI pipelines/endpoints</a:t>
          </a:r>
        </a:p>
      </dsp:txBody>
      <dsp:txXfrm>
        <a:off x="1099610" y="2381986"/>
        <a:ext cx="7129989" cy="952043"/>
      </dsp:txXfrm>
    </dsp:sp>
    <dsp:sp modelId="{5D22529B-329C-4010-A05A-79C001AB0A94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D17FA-A190-49EE-89B6-1822E836492A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FC21-8E75-4799-9874-6144A54C5494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CMEK-enforced data stores, centralized logging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30CCE-8A7F-411A-9EB9-F9068B408C4C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5DD43-A8F8-4B81-844B-C567F77F5FAF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85D1-0C28-4D4D-9CA2-B17A5DCA35DE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Segmented subnets, private service access, Cloud NAT</a:t>
          </a:r>
        </a:p>
      </dsp:txBody>
      <dsp:txXfrm>
        <a:off x="1099610" y="1878"/>
        <a:ext cx="7129989" cy="952043"/>
      </dsp:txXfrm>
    </dsp:sp>
    <dsp:sp modelId="{E0D68FB5-EFFC-43A0-8F39-97ADBD74891C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E6552-E501-4114-B119-1BF320AAD9FF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7C5ED-D47B-4506-8FDD-9B401CB56CA6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Armor WAF + reCAPTCHA</a:t>
          </a:r>
        </a:p>
      </dsp:txBody>
      <dsp:txXfrm>
        <a:off x="1099610" y="1191932"/>
        <a:ext cx="7129989" cy="952043"/>
      </dsp:txXfrm>
    </dsp:sp>
    <dsp:sp modelId="{1F7B4A79-1BD9-4BA5-83FF-E2C1F361A528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C0BAC-AAEE-44EC-97B7-3E2EED05F3FE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715EC-82E6-4653-BFB0-D17DEF37FD88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Workload identity, mutual TLS, Binary Authorization</a:t>
          </a:r>
        </a:p>
      </dsp:txBody>
      <dsp:txXfrm>
        <a:off x="1099610" y="2381986"/>
        <a:ext cx="7129989" cy="952043"/>
      </dsp:txXfrm>
    </dsp:sp>
    <dsp:sp modelId="{1B8CDDEB-B681-4FAA-B325-5C44B5AF4148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E3D21-3272-4FDD-86EA-E9EDD60E342E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52BA7-71A4-4A94-A62D-9B0E5F15DCA9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Terraform/OPA guardrails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A638D-EA67-48EC-B5DD-9C10CD67E83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3CF4F-3002-4DB8-B725-553D7CE59C41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A0A86-0C5C-4B96-B813-84E5C8BE2889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CMEK across storage, BigQuery, secrets</a:t>
          </a:r>
        </a:p>
      </dsp:txBody>
      <dsp:txXfrm>
        <a:off x="1099610" y="1878"/>
        <a:ext cx="7129989" cy="952043"/>
      </dsp:txXfrm>
    </dsp:sp>
    <dsp:sp modelId="{C4648AD7-3044-41C9-AEEF-93F54AADAEB0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1A43C-CC3D-44B2-A637-98AB0957C0C6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23BBF-2043-4315-A0A4-1102C5DDF136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Artifact Registry signing + private endpoints</a:t>
          </a:r>
        </a:p>
      </dsp:txBody>
      <dsp:txXfrm>
        <a:off x="1099610" y="1191932"/>
        <a:ext cx="7129989" cy="952043"/>
      </dsp:txXfrm>
    </dsp:sp>
    <dsp:sp modelId="{081AC14C-4990-4969-B4E9-7C930109AE8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E31FA-DE22-4254-84C3-3D2C277DD65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E2B67-9984-4E57-96CC-986C8094AFD6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Immutable log sinks to SCC/Chronicle</a:t>
          </a:r>
        </a:p>
      </dsp:txBody>
      <dsp:txXfrm>
        <a:off x="1099610" y="2381986"/>
        <a:ext cx="7129989" cy="952043"/>
      </dsp:txXfrm>
    </dsp:sp>
    <dsp:sp modelId="{C3F13932-9BA7-4528-8E5B-17F3FAF8828F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C463E-944A-48BE-AA44-3CEC427FD8F6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25877-8DEE-4BB1-AD00-AA9ADBCE8207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GitHub Actions approvals, policy-as-code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B4CDB-4C2A-4A7E-8D24-377B4A5F0382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Web app security</a:t>
          </a:r>
        </a:p>
      </dsp:txBody>
      <dsp:txXfrm>
        <a:off x="39809" y="68225"/>
        <a:ext cx="8149982" cy="735872"/>
      </dsp:txXfrm>
    </dsp:sp>
    <dsp:sp modelId="{E945D6BF-9A98-45A9-A345-205891723A98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Security assessments &amp; testing</a:t>
          </a:r>
        </a:p>
      </dsp:txBody>
      <dsp:txXfrm>
        <a:off x="39809" y="981635"/>
        <a:ext cx="8149982" cy="735872"/>
      </dsp:txXfrm>
    </dsp:sp>
    <dsp:sp modelId="{376E2699-DBE8-4086-BB84-6018B183758D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Authentication &amp; access control</a:t>
          </a:r>
        </a:p>
      </dsp:txBody>
      <dsp:txXfrm>
        <a:off x="39809" y="1895045"/>
        <a:ext cx="8149982" cy="735872"/>
      </dsp:txXfrm>
    </dsp:sp>
    <dsp:sp modelId="{1F0C8AC6-7CB0-4063-B976-A634E3EA7374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Monitoring &amp; incident response</a:t>
          </a:r>
        </a:p>
      </dsp:txBody>
      <dsp:txXfrm>
        <a:off x="39809" y="2808455"/>
        <a:ext cx="8149982" cy="735872"/>
      </dsp:txXfrm>
    </dsp:sp>
    <dsp:sp modelId="{AF589638-EEF0-40FE-B44B-93905B4B7CD6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Automation/tooling</a:t>
          </a:r>
        </a:p>
      </dsp:txBody>
      <dsp:txXfrm>
        <a:off x="39809" y="3721865"/>
        <a:ext cx="8149982" cy="7358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1EB4D-00D4-43DF-BA5E-B5A4911FF03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CC291-E14A-47FE-8B52-8729FFAF6888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F24F4-A8B0-4A0C-A620-0564AC93AA8D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wrapper runs terraform fmt/validate</a:t>
          </a:r>
        </a:p>
      </dsp:txBody>
      <dsp:txXfrm>
        <a:off x="1099610" y="1878"/>
        <a:ext cx="7129989" cy="952043"/>
      </dsp:txXfrm>
    </dsp:sp>
    <dsp:sp modelId="{52AD4E6B-324E-4F62-95AA-004BEF004E4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8F380-0B25-45A0-A05E-A4FA62548FA7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142C-7731-4BE7-85F4-284BCFFBFEE5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Integrates Checkov, OPA, Trivy</a:t>
          </a:r>
        </a:p>
      </dsp:txBody>
      <dsp:txXfrm>
        <a:off x="1099610" y="1191932"/>
        <a:ext cx="7129989" cy="952043"/>
      </dsp:txXfrm>
    </dsp:sp>
    <dsp:sp modelId="{7990A7B0-FEDB-4D45-AC88-9E64699FE00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9493F-E2C3-4A0B-BA3B-478648F1636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040BF-38FC-48AA-8BE1-63CD34D57ED4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Breaks on first failure</a:t>
          </a:r>
        </a:p>
      </dsp:txBody>
      <dsp:txXfrm>
        <a:off x="1099610" y="2381986"/>
        <a:ext cx="7129989" cy="952043"/>
      </dsp:txXfrm>
    </dsp:sp>
    <dsp:sp modelId="{F4DB428F-FEF6-447B-BDD8-889219F93A6A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A0D8-1DC3-4F68-9FFD-50463546F1C7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24EAD-B19E-4189-8DFB-28D60F7167FC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Outputs JSON results for auditing</a:t>
          </a:r>
        </a:p>
      </dsp:txBody>
      <dsp:txXfrm>
        <a:off x="1099610" y="3572041"/>
        <a:ext cx="7129989" cy="9520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9DC5E-2B68-410C-B110-EA6220006405}">
      <dsp:nvSpPr>
        <dsp:cNvPr id="0" name=""/>
        <dsp:cNvSpPr/>
      </dsp:nvSpPr>
      <dsp:spPr>
        <a:xfrm>
          <a:off x="0" y="851151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Ingress bypass -&gt; Cloud Armor policies</a:t>
          </a:r>
        </a:p>
      </dsp:txBody>
      <dsp:txXfrm>
        <a:off x="31613" y="882764"/>
        <a:ext cx="8166374" cy="584369"/>
      </dsp:txXfrm>
    </dsp:sp>
    <dsp:sp modelId="{8F3B464F-4201-4E0E-974F-60D27E804812}">
      <dsp:nvSpPr>
        <dsp:cNvPr id="0" name=""/>
        <dsp:cNvSpPr/>
      </dsp:nvSpPr>
      <dsp:spPr>
        <a:xfrm>
          <a:off x="0" y="1576506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Lateral movement -&gt; namespace isolation &amp; automation</a:t>
          </a:r>
        </a:p>
      </dsp:txBody>
      <dsp:txXfrm>
        <a:off x="31613" y="1608119"/>
        <a:ext cx="8166374" cy="584369"/>
      </dsp:txXfrm>
    </dsp:sp>
    <dsp:sp modelId="{8FD2274C-9E4C-423B-A41F-9DBF8C8263B3}">
      <dsp:nvSpPr>
        <dsp:cNvPr id="0" name=""/>
        <dsp:cNvSpPr/>
      </dsp:nvSpPr>
      <dsp:spPr>
        <a:xfrm>
          <a:off x="0" y="2301861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Secret sprawl -&gt; Secret Manager + rotation</a:t>
          </a:r>
        </a:p>
      </dsp:txBody>
      <dsp:txXfrm>
        <a:off x="31613" y="2333474"/>
        <a:ext cx="8166374" cy="584369"/>
      </dsp:txXfrm>
    </dsp:sp>
    <dsp:sp modelId="{6C98012B-435F-4180-AAE6-C413E683C6A3}">
      <dsp:nvSpPr>
        <dsp:cNvPr id="0" name=""/>
        <dsp:cNvSpPr/>
      </dsp:nvSpPr>
      <dsp:spPr>
        <a:xfrm>
          <a:off x="0" y="3027216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Drift -&gt; Terraform CI/CD with approvals</a:t>
          </a:r>
        </a:p>
      </dsp:txBody>
      <dsp:txXfrm>
        <a:off x="31613" y="3058829"/>
        <a:ext cx="8166374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Security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Mohamed Ashraf</a:t>
            </a:r>
            <a:endParaRPr lang="en-US"/>
          </a:p>
          <a:p>
            <a:pPr algn="l"/>
            <a:r>
              <a:t>Date: 2025-10-05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1C7B48-4A24-6482-543D-2B3050F79E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Snapshot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34D1F3-342E-37B0-CD8D-E1EC82D319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Security Highlights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A4CD12-55AD-DDFD-9F47-204890D3AE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Security &amp; Governance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B7F4BF-AB2D-EA38-59E4-B0054FC42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 Experience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DA0223-CE0A-AC40-3317-FEB7A6F3D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Automation Snapshot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5BC668-4587-BAB8-5C20-9887E3B028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Risks &amp; Mitigations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14C29-6B90-36AB-5EB2-968EF63F65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Security Crash Course</vt:lpstr>
      <vt:lpstr>Agenda</vt:lpstr>
      <vt:lpstr>Architecture Snapshot</vt:lpstr>
      <vt:lpstr>Network Security Highlights</vt:lpstr>
      <vt:lpstr>Data Security &amp; Governance</vt:lpstr>
      <vt:lpstr>Domain Experience</vt:lpstr>
      <vt:lpstr>Python Automation Snapshot</vt:lpstr>
      <vt:lpstr>Common Risks &amp; Mitigations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GOUDA .</cp:lastModifiedBy>
  <cp:revision>2</cp:revision>
  <dcterms:created xsi:type="dcterms:W3CDTF">2013-01-27T09:14:16Z</dcterms:created>
  <dcterms:modified xsi:type="dcterms:W3CDTF">2025-10-04T22:19:25Z</dcterms:modified>
  <cp:category/>
</cp:coreProperties>
</file>