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664509-1ED3-4F55-B61C-3B4CAB416552}"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327110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4509-1ED3-4F55-B61C-3B4CAB416552}"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112204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4509-1ED3-4F55-B61C-3B4CAB416552}"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416861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4509-1ED3-4F55-B61C-3B4CAB416552}"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33743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664509-1ED3-4F55-B61C-3B4CAB416552}"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307313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664509-1ED3-4F55-B61C-3B4CAB416552}"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41067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664509-1ED3-4F55-B61C-3B4CAB416552}"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277421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664509-1ED3-4F55-B61C-3B4CAB416552}"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34648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64509-1ED3-4F55-B61C-3B4CAB416552}"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252251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664509-1ED3-4F55-B61C-3B4CAB416552}"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30880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664509-1ED3-4F55-B61C-3B4CAB416552}"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32201-A02B-46AA-B26B-C9EE2401E610}" type="slidenum">
              <a:rPr lang="en-US" smtClean="0"/>
              <a:t>‹#›</a:t>
            </a:fld>
            <a:endParaRPr lang="en-US"/>
          </a:p>
        </p:txBody>
      </p:sp>
    </p:spTree>
    <p:extLst>
      <p:ext uri="{BB962C8B-B14F-4D97-AF65-F5344CB8AC3E}">
        <p14:creationId xmlns:p14="http://schemas.microsoft.com/office/powerpoint/2010/main" val="129108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64509-1ED3-4F55-B61C-3B4CAB416552}" type="datetimeFigureOut">
              <a:rPr lang="en-US" smtClean="0"/>
              <a:t>2/22/2021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32201-A02B-46AA-B26B-C9EE2401E610}" type="slidenum">
              <a:rPr lang="en-US" smtClean="0"/>
              <a:t>‹#›</a:t>
            </a:fld>
            <a:endParaRPr lang="en-US"/>
          </a:p>
        </p:txBody>
      </p:sp>
    </p:spTree>
    <p:extLst>
      <p:ext uri="{BB962C8B-B14F-4D97-AF65-F5344CB8AC3E}">
        <p14:creationId xmlns:p14="http://schemas.microsoft.com/office/powerpoint/2010/main" val="193675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web</a:t>
            </a:r>
            <a:endParaRPr lang="en-US" dirty="0"/>
          </a:p>
        </p:txBody>
      </p:sp>
      <p:sp>
        <p:nvSpPr>
          <p:cNvPr id="3" name="Subtitle 2"/>
          <p:cNvSpPr>
            <a:spLocks noGrp="1"/>
          </p:cNvSpPr>
          <p:nvPr>
            <p:ph type="subTitle" idx="1"/>
          </p:nvPr>
        </p:nvSpPr>
        <p:spPr/>
        <p:txBody>
          <a:bodyPr/>
          <a:lstStyle/>
          <a:p>
            <a:endParaRPr lang="en-US" dirty="0" smtClean="0"/>
          </a:p>
          <a:p>
            <a:r>
              <a:rPr lang="en-US" dirty="0" smtClean="0"/>
              <a:t> Realizer par:</a:t>
            </a:r>
          </a:p>
          <a:p>
            <a:r>
              <a:rPr lang="en-US" dirty="0" smtClean="0"/>
              <a:t>Mohamed Guidara</a:t>
            </a:r>
            <a:endParaRPr lang="en-US" dirty="0"/>
          </a:p>
        </p:txBody>
      </p:sp>
    </p:spTree>
    <p:extLst>
      <p:ext uri="{BB962C8B-B14F-4D97-AF65-F5344CB8AC3E}">
        <p14:creationId xmlns:p14="http://schemas.microsoft.com/office/powerpoint/2010/main" val="252157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fr-FR" dirty="0" smtClean="0"/>
          </a:p>
          <a:p>
            <a:pPr marL="0" indent="0">
              <a:buNone/>
            </a:pPr>
            <a:endParaRPr lang="fr-FR" dirty="0"/>
          </a:p>
          <a:p>
            <a:pPr marL="0" indent="0" algn="ctr">
              <a:buNone/>
            </a:pPr>
            <a:r>
              <a:rPr lang="fr-FR" dirty="0" smtClean="0"/>
              <a:t>le </a:t>
            </a:r>
            <a:r>
              <a:rPr lang="fr-FR" dirty="0"/>
              <a:t>navigateur envoie une requête HTTP au serveur pour lui demander d'envoyer une copie du site </a:t>
            </a:r>
            <a:r>
              <a:rPr lang="fr-FR" b="1" dirty="0"/>
              <a:t>web</a:t>
            </a:r>
            <a:r>
              <a:rPr lang="fr-FR" dirty="0"/>
              <a:t> au client (vous allez au magasin et vous passez commande). Ce message, et les autres données envoyées entre le client et le serveur, sont échangés par l'intermédiaire de la connexion internet en utilisant TCP/IP</a:t>
            </a:r>
            <a:endParaRPr lang="en-US" dirty="0"/>
          </a:p>
        </p:txBody>
      </p:sp>
      <p:sp>
        <p:nvSpPr>
          <p:cNvPr id="4" name="Rectangle 1"/>
          <p:cNvSpPr>
            <a:spLocks noGrp="1" noChangeArrowheads="1"/>
          </p:cNvSpPr>
          <p:nvPr>
            <p:ph type="title"/>
          </p:nvPr>
        </p:nvSpPr>
        <p:spPr bwMode="auto">
          <a:xfrm>
            <a:off x="838200" y="799312"/>
            <a:ext cx="5865965" cy="4571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3200" b="1" i="0" u="none" strike="noStrike" cap="none" normalizeH="0" baseline="0" dirty="0" smtClean="0">
                <a:ln>
                  <a:noFill/>
                </a:ln>
                <a:solidFill>
                  <a:srgbClr val="FF0000"/>
                </a:solidFill>
                <a:effectLst/>
                <a:latin typeface="Google Sans"/>
              </a:rPr>
              <a:t>Comment fonctionne le Web?</a:t>
            </a:r>
            <a:r>
              <a:rPr kumimoji="0" lang="fr-FR" altLang="en-US" sz="3200" b="1" i="0" u="none" strike="noStrike" cap="none" normalizeH="0" baseline="0" dirty="0" smtClean="0">
                <a:ln>
                  <a:noFill/>
                </a:ln>
                <a:solidFill>
                  <a:srgbClr val="FF0000"/>
                </a:solidFill>
                <a:effectLst/>
              </a:rPr>
              <a:t> </a:t>
            </a:r>
            <a:endParaRPr kumimoji="0" lang="fr-FR" altLang="en-US" sz="3200" b="1"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18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200" b="1" dirty="0" smtClean="0">
                <a:solidFill>
                  <a:srgbClr val="FF0000"/>
                </a:solidFill>
              </a:rPr>
              <a:t>De quoi avez-vous besoin pour être développeur Web?</a:t>
            </a:r>
            <a:endParaRPr lang="en-US" sz="3200" b="1" dirty="0">
              <a:solidFill>
                <a:srgbClr val="FF0000"/>
              </a:solidFill>
            </a:endParaRPr>
          </a:p>
        </p:txBody>
      </p:sp>
      <p:sp>
        <p:nvSpPr>
          <p:cNvPr id="3" name="Content Placeholder 2"/>
          <p:cNvSpPr>
            <a:spLocks noGrp="1"/>
          </p:cNvSpPr>
          <p:nvPr>
            <p:ph idx="1"/>
          </p:nvPr>
        </p:nvSpPr>
        <p:spPr/>
        <p:txBody>
          <a:bodyPr/>
          <a:lstStyle/>
          <a:p>
            <a:r>
              <a:rPr lang="fr-FR" dirty="0"/>
              <a:t>Le développeur web est un technicien informatique, un ingénieur chargé de concevoir des sites internet en s’adaptant aux besoins spécifiques d’un client. Le monde du web, étant en perpétuel mouvement, il doit sans cesse s’adapter aux nouvelles techniques et besoins de la clientèle</a:t>
            </a:r>
            <a:r>
              <a:rPr lang="fr-FR" dirty="0" smtClean="0"/>
              <a:t>.</a:t>
            </a:r>
          </a:p>
          <a:p>
            <a:r>
              <a:rPr lang="fr-FR" dirty="0" smtClean="0"/>
              <a:t>Devenir un bon développeur web, ce n’est pas seulement une question de formations théoriques. C’est également beaucoup de pratique et de curiosité animée par la passion.</a:t>
            </a:r>
          </a:p>
          <a:p>
            <a:endParaRPr lang="en-US" dirty="0"/>
          </a:p>
        </p:txBody>
      </p:sp>
    </p:spTree>
    <p:extLst>
      <p:ext uri="{BB962C8B-B14F-4D97-AF65-F5344CB8AC3E}">
        <p14:creationId xmlns:p14="http://schemas.microsoft.com/office/powerpoint/2010/main" val="167907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723"/>
            <a:ext cx="10515600" cy="5403240"/>
          </a:xfrm>
        </p:spPr>
        <p:txBody>
          <a:bodyPr>
            <a:normAutofit lnSpcReduction="10000"/>
          </a:bodyPr>
          <a:lstStyle/>
          <a:p>
            <a:r>
              <a:rPr lang="fr-FR" dirty="0" smtClean="0"/>
              <a:t>On </a:t>
            </a:r>
            <a:r>
              <a:rPr lang="fr-FR" dirty="0"/>
              <a:t>peut noter plusieurs qualités importantes pour devenir un bon développeur web.</a:t>
            </a:r>
          </a:p>
          <a:p>
            <a:r>
              <a:rPr lang="fr-FR" dirty="0"/>
              <a:t>La curiosité et une grande capacité d’adaptation. Dans ce domaine, les découvertes sont régulières et les techniques de travail changent très vite. Il faut donc être constamment en train d’apprendre et rester curieux pour aller chercher l’information. Les meilleures façons pour se tenir informé des nouvelles technologies consistent à faire une veille régulière sur les différents blogs, les sites communautaires et lire des livres.</a:t>
            </a:r>
          </a:p>
          <a:p>
            <a:r>
              <a:rPr lang="fr-FR" dirty="0"/>
              <a:t>La rigueur et la rapidité d’exécution font également partie des qualités d’un excellent développeur web. Les clients sont friands des spécialistes réactifs et professionnels. La logique, la précision et l’optimisation sont aussi des éléments essentiels qui doivent guider ce professionnel dans l’évolution de ses compétences.</a:t>
            </a:r>
          </a:p>
          <a:p>
            <a:endParaRPr lang="en-US" dirty="0"/>
          </a:p>
        </p:txBody>
      </p:sp>
    </p:spTree>
    <p:extLst>
      <p:ext uri="{BB962C8B-B14F-4D97-AF65-F5344CB8AC3E}">
        <p14:creationId xmlns:p14="http://schemas.microsoft.com/office/powerpoint/2010/main" val="388454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fr-FR" dirty="0" smtClean="0"/>
          </a:p>
          <a:p>
            <a:pPr marL="0" indent="0" algn="ctr">
              <a:buNone/>
            </a:pPr>
            <a:r>
              <a:rPr lang="fr-FR" dirty="0" smtClean="0"/>
              <a:t>Le</a:t>
            </a:r>
            <a:r>
              <a:rPr lang="fr-FR" dirty="0"/>
              <a:t> </a:t>
            </a:r>
            <a:r>
              <a:rPr lang="fr-FR" b="1" dirty="0"/>
              <a:t>développeur web</a:t>
            </a:r>
            <a:r>
              <a:rPr lang="fr-FR" dirty="0"/>
              <a:t> / la développeuse réalise l'ensemble des fonctionnalités techniques d'un site ou d'une application </a:t>
            </a:r>
            <a:r>
              <a:rPr lang="fr-FR" b="1" dirty="0"/>
              <a:t>web</a:t>
            </a:r>
            <a:r>
              <a:rPr lang="fr-FR" dirty="0"/>
              <a:t>. Technicien ou ingénieur, il ou elle conçoit des sites sur mesure ou adapte des solutions techniques existantes en fonction du projet et de la demande du client.</a:t>
            </a:r>
            <a:endParaRPr lang="en-US" dirty="0"/>
          </a:p>
        </p:txBody>
      </p:sp>
      <p:sp>
        <p:nvSpPr>
          <p:cNvPr id="4" name="Rectangle 1"/>
          <p:cNvSpPr>
            <a:spLocks noGrp="1" noChangeArrowheads="1"/>
          </p:cNvSpPr>
          <p:nvPr>
            <p:ph type="title"/>
          </p:nvPr>
        </p:nvSpPr>
        <p:spPr bwMode="auto">
          <a:xfrm>
            <a:off x="838200" y="799312"/>
            <a:ext cx="10780772" cy="4571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3200" b="1" i="0" u="none" strike="noStrike" cap="none" normalizeH="0" baseline="0" dirty="0" smtClean="0">
                <a:ln>
                  <a:noFill/>
                </a:ln>
                <a:solidFill>
                  <a:srgbClr val="FF0000"/>
                </a:solidFill>
                <a:effectLst/>
                <a:latin typeface="Google Sans"/>
              </a:rPr>
              <a:t>De quoi avez-vous besoin pour être développeur Web?</a:t>
            </a:r>
            <a:r>
              <a:rPr kumimoji="0" lang="fr-FR" altLang="en-US" sz="3200" b="1" i="0" u="none" strike="noStrike" cap="none" normalizeH="0" baseline="0" dirty="0" smtClean="0">
                <a:ln>
                  <a:noFill/>
                </a:ln>
                <a:solidFill>
                  <a:srgbClr val="FF0000"/>
                </a:solidFill>
                <a:effectLst/>
              </a:rPr>
              <a:t> </a:t>
            </a:r>
            <a:endParaRPr kumimoji="0" lang="fr-FR" altLang="en-US" sz="3200" b="1"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45938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development web</vt:lpstr>
      <vt:lpstr>Comment fonctionne le Web? </vt:lpstr>
      <vt:lpstr>De quoi avez-vous besoin pour être développeur Web?</vt:lpstr>
      <vt:lpstr>PowerPoint Presentation</vt:lpstr>
      <vt:lpstr>De quoi avez-vous besoin pour être développeur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web</dc:title>
  <dc:creator>mohamed guidara</dc:creator>
  <cp:lastModifiedBy>mohamed guidara</cp:lastModifiedBy>
  <cp:revision>2</cp:revision>
  <dcterms:created xsi:type="dcterms:W3CDTF">2021-02-22T18:52:37Z</dcterms:created>
  <dcterms:modified xsi:type="dcterms:W3CDTF">2021-02-22T19:09:46Z</dcterms:modified>
</cp:coreProperties>
</file>