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05/11/2022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05/11/2022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luehost.com/resources/how-does-dns-work-what-are-name-servers-and-what-dns-types-do-you-need-to-know-for-your-websit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brainstation.io/career-guides/how-to-become-a-web-develope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71472" y="714356"/>
            <a:ext cx="8001056" cy="3785652"/>
          </a:xfrm>
          <a:prstGeom prst="rect">
            <a:avLst/>
          </a:prstGeom>
          <a:noFill/>
        </p:spPr>
        <p:txBody>
          <a:bodyPr wrap="square" rtlCol="0">
            <a:spAutoFit/>
          </a:bodyPr>
          <a:lstStyle/>
          <a:p>
            <a:r>
              <a:rPr lang="en-US" sz="2400" b="1" dirty="0" smtClean="0">
                <a:solidFill>
                  <a:srgbClr val="FF0000"/>
                </a:solidFill>
              </a:rPr>
              <a:t>How Do Websites Work?</a:t>
            </a:r>
          </a:p>
          <a:p>
            <a:endParaRPr lang="en-US" b="1" dirty="0" smtClean="0"/>
          </a:p>
          <a:p>
            <a:r>
              <a:rPr lang="en-US" dirty="0" smtClean="0"/>
              <a:t>Once a visitor types your domain name into their browser’s address bar, their computer sends a request to connect to the </a:t>
            </a:r>
            <a:r>
              <a:rPr lang="en-US" b="1" dirty="0" err="1" smtClean="0"/>
              <a:t>webserver</a:t>
            </a:r>
            <a:r>
              <a:rPr lang="en-US" b="1" dirty="0" smtClean="0"/>
              <a:t> </a:t>
            </a:r>
            <a:r>
              <a:rPr lang="en-US" dirty="0" smtClean="0"/>
              <a:t>keeping your files. Before reaching the web server, the request passes through the </a:t>
            </a:r>
            <a:r>
              <a:rPr lang="en-US" dirty="0" smtClean="0">
                <a:hlinkClick r:id="rId2"/>
              </a:rPr>
              <a:t>DNS</a:t>
            </a:r>
            <a:r>
              <a:rPr lang="en-US" dirty="0" smtClean="0"/>
              <a:t>, which looks up the server’s IP address.</a:t>
            </a:r>
          </a:p>
          <a:p>
            <a:r>
              <a:rPr lang="en-US" dirty="0" smtClean="0"/>
              <a:t>The DNS ensures that the browser connects to the correct server.</a:t>
            </a:r>
          </a:p>
          <a:p>
            <a:r>
              <a:rPr lang="en-US" dirty="0" smtClean="0"/>
              <a:t>Once everything checks out, the server processes the files your website needs to display its content.</a:t>
            </a:r>
          </a:p>
          <a:p>
            <a:r>
              <a:rPr lang="en-US" dirty="0" smtClean="0"/>
              <a:t>The web browser ‘reads’ those files (HTML, CSS, images and others) and displays them on the visitor’s screen.</a:t>
            </a:r>
          </a:p>
          <a:p>
            <a:r>
              <a:rPr lang="en-US" dirty="0" smtClean="0"/>
              <a:t>And that’s how websites work.</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71472" y="785794"/>
            <a:ext cx="7572428" cy="3785652"/>
          </a:xfrm>
          <a:prstGeom prst="rect">
            <a:avLst/>
          </a:prstGeom>
          <a:noFill/>
        </p:spPr>
        <p:txBody>
          <a:bodyPr wrap="square" rtlCol="0">
            <a:spAutoFit/>
          </a:bodyPr>
          <a:lstStyle/>
          <a:p>
            <a:r>
              <a:rPr lang="en-US" sz="2400" i="1" dirty="0" smtClean="0">
                <a:solidFill>
                  <a:srgbClr val="FF0000"/>
                </a:solidFill>
              </a:rPr>
              <a:t>What </a:t>
            </a:r>
            <a:r>
              <a:rPr lang="en-US" sz="2400" dirty="0" smtClean="0">
                <a:solidFill>
                  <a:srgbClr val="FF0000"/>
                </a:solidFill>
              </a:rPr>
              <a:t>do you need</a:t>
            </a:r>
            <a:r>
              <a:rPr lang="en-US" sz="2400" i="1" dirty="0" smtClean="0">
                <a:solidFill>
                  <a:srgbClr val="FF0000"/>
                </a:solidFill>
              </a:rPr>
              <a:t> to be a web developer?</a:t>
            </a:r>
            <a:endParaRPr lang="en-US" sz="2400" dirty="0" smtClean="0">
              <a:solidFill>
                <a:srgbClr val="FF0000"/>
              </a:solidFill>
            </a:endParaRPr>
          </a:p>
          <a:p>
            <a:endParaRPr lang="en-US" dirty="0" smtClean="0"/>
          </a:p>
          <a:p>
            <a:r>
              <a:rPr lang="en-US" dirty="0" smtClean="0"/>
              <a:t>To become a Web Developer, you should have an understanding of HTML, CSS, and JavaScript. It’s also recommended to learn about CSS and CSS frameworks. Developing these fundamental web development skills will give you the foundation and logic for communicating with programming languages.</a:t>
            </a:r>
          </a:p>
          <a:p>
            <a:r>
              <a:rPr lang="en-US" dirty="0" smtClean="0"/>
              <a:t>How to become a Web Developer in five steps:</a:t>
            </a:r>
          </a:p>
          <a:p>
            <a:r>
              <a:rPr lang="en-US" u="sng" dirty="0" smtClean="0">
                <a:hlinkClick r:id="rId2"/>
              </a:rPr>
              <a:t>Learn web development fundamentals</a:t>
            </a:r>
            <a:endParaRPr lang="en-US" dirty="0" smtClean="0"/>
          </a:p>
          <a:p>
            <a:r>
              <a:rPr lang="en-US" u="sng" dirty="0" smtClean="0">
                <a:hlinkClick r:id="rId2"/>
              </a:rPr>
              <a:t>Choose a development specialization</a:t>
            </a:r>
            <a:endParaRPr lang="en-US" dirty="0" smtClean="0"/>
          </a:p>
          <a:p>
            <a:r>
              <a:rPr lang="en-US" u="sng" dirty="0" smtClean="0">
                <a:hlinkClick r:id="rId2"/>
              </a:rPr>
              <a:t>Learn key programming languages for web development</a:t>
            </a:r>
            <a:endParaRPr lang="en-US" dirty="0" smtClean="0"/>
          </a:p>
          <a:p>
            <a:r>
              <a:rPr lang="en-US" u="sng" dirty="0" smtClean="0">
                <a:hlinkClick r:id="rId2"/>
              </a:rPr>
              <a:t>Work on projects to develop your Web Developer skills</a:t>
            </a:r>
            <a:endParaRPr lang="en-US" dirty="0" smtClean="0"/>
          </a:p>
          <a:p>
            <a:r>
              <a:rPr lang="en-US" u="sng" dirty="0" smtClean="0">
                <a:hlinkClick r:id="rId2"/>
              </a:rPr>
              <a:t>Build a web development portfolio</a:t>
            </a:r>
            <a:endParaRPr lang="en-US" dirty="0"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0034" y="500042"/>
            <a:ext cx="7072362" cy="1569660"/>
          </a:xfrm>
          <a:prstGeom prst="rect">
            <a:avLst/>
          </a:prstGeom>
          <a:noFill/>
        </p:spPr>
        <p:txBody>
          <a:bodyPr wrap="square" rtlCol="0">
            <a:spAutoFit/>
          </a:bodyPr>
          <a:lstStyle/>
          <a:p>
            <a:r>
              <a:rPr lang="en-US" sz="2400" dirty="0" smtClean="0">
                <a:solidFill>
                  <a:srgbClr val="FF0000"/>
                </a:solidFill>
              </a:rPr>
              <a:t>Why did you choose to learn web development?</a:t>
            </a:r>
            <a:endParaRPr lang="en-US" dirty="0" smtClean="0"/>
          </a:p>
          <a:p>
            <a:endParaRPr lang="en-US" dirty="0" smtClean="0"/>
          </a:p>
          <a:p>
            <a:endParaRPr lang="en-US" dirty="0" smtClean="0"/>
          </a:p>
          <a:p>
            <a:r>
              <a:rPr lang="en-US" dirty="0" smtClean="0"/>
              <a:t>Web development </a:t>
            </a:r>
            <a:r>
              <a:rPr lang="en-US" b="1" dirty="0" smtClean="0"/>
              <a:t>gives </a:t>
            </a:r>
            <a:r>
              <a:rPr lang="en-US" b="1" dirty="0" smtClean="0"/>
              <a:t>the opportunity to express </a:t>
            </a:r>
            <a:r>
              <a:rPr lang="en-US" b="1" dirty="0" smtClean="0"/>
              <a:t>my</a:t>
            </a:r>
            <a:r>
              <a:rPr lang="en-US" b="1" dirty="0" smtClean="0"/>
              <a:t>self </a:t>
            </a:r>
            <a:r>
              <a:rPr lang="en-US" b="1" dirty="0" smtClean="0"/>
              <a:t>creatively on the </a:t>
            </a:r>
            <a:r>
              <a:rPr lang="en-US" b="1" dirty="0" smtClean="0"/>
              <a:t>internet</a:t>
            </a:r>
            <a:r>
              <a:rPr lang="en-US" dirty="0" smtClean="0"/>
              <a:t>. </a:t>
            </a:r>
            <a:r>
              <a:rPr lang="en-US" dirty="0" smtClean="0"/>
              <a:t>Web </a:t>
            </a:r>
            <a:r>
              <a:rPr lang="en-US" dirty="0" smtClean="0"/>
              <a:t>development is a fun and creative experience.</a:t>
            </a:r>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39</Words>
  <PresentationFormat>Affichage à l'écran (4:3)</PresentationFormat>
  <Paragraphs>20</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Diapositive 1</vt:lpstr>
      <vt:lpstr>Diapositive 2</vt:lpstr>
      <vt:lpstr>Diapositive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ADMIN</cp:lastModifiedBy>
  <cp:revision>2</cp:revision>
  <dcterms:created xsi:type="dcterms:W3CDTF">2022-11-05T13:08:47Z</dcterms:created>
  <dcterms:modified xsi:type="dcterms:W3CDTF">2022-11-05T14:18:54Z</dcterms:modified>
</cp:coreProperties>
</file>