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37148" y="802298"/>
            <a:ext cx="8637073" cy="2541431"/>
          </a:xfrm>
        </p:spPr>
        <p:txBody>
          <a:bodyPr bIns="0" anchor="b">
            <a:normAutofit/>
          </a:bodyPr>
          <a:lstStyle>
            <a:lvl1pPr algn="r" rtl="1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37148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r" rtl="1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4973915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9943317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1137148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7146" y="804519"/>
            <a:ext cx="9603275" cy="1049235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137146" y="2015732"/>
            <a:ext cx="9603275" cy="3450613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130582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137147" y="798973"/>
            <a:ext cx="1615742" cy="4659889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2918498" y="798973"/>
            <a:ext cx="7828830" cy="4659889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2752889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7146" y="804519"/>
            <a:ext cx="9603275" cy="1049235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137146" y="2015732"/>
            <a:ext cx="9603275" cy="3450613"/>
          </a:xfrm>
        </p:spPr>
        <p:txBody>
          <a:bodyPr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1130582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094607" y="1756130"/>
            <a:ext cx="8643154" cy="1887950"/>
          </a:xfrm>
        </p:spPr>
        <p:txBody>
          <a:bodyPr anchor="b">
            <a:normAutofit/>
          </a:bodyPr>
          <a:lstStyle>
            <a:lvl1pPr algn="r" rtl="1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2107315" y="3806195"/>
            <a:ext cx="8630446" cy="1012929"/>
          </a:xfrm>
        </p:spPr>
        <p:txBody>
          <a:bodyPr tIns="91440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2107315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7148" y="804889"/>
            <a:ext cx="9605635" cy="1059305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099517" y="2010878"/>
            <a:ext cx="4645152" cy="344859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133077" y="2017343"/>
            <a:ext cx="4645152" cy="3441520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1130582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7148" y="804163"/>
            <a:ext cx="9607661" cy="1056319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099657" y="2019549"/>
            <a:ext cx="4645152" cy="801943"/>
          </a:xfrm>
        </p:spPr>
        <p:txBody>
          <a:bodyPr anchor="b">
            <a:normAutofit/>
          </a:bodyPr>
          <a:lstStyle>
            <a:lvl1pPr marL="0" indent="0" algn="r" rtl="1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099657" y="2824269"/>
            <a:ext cx="4645152" cy="2644457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134486" y="2023003"/>
            <a:ext cx="4645152" cy="802237"/>
          </a:xfrm>
        </p:spPr>
        <p:txBody>
          <a:bodyPr anchor="b">
            <a:normAutofit/>
          </a:bodyPr>
          <a:lstStyle>
            <a:lvl1pPr marL="0" indent="0" algn="r" rtl="1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134486" y="2821491"/>
            <a:ext cx="4645152" cy="2637371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1130582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7146" y="804519"/>
            <a:ext cx="9603275" cy="1049235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1130582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474230" y="798973"/>
            <a:ext cx="3273099" cy="2247117"/>
          </a:xfrm>
        </p:spPr>
        <p:txBody>
          <a:bodyPr anchor="b">
            <a:normAutofit/>
          </a:bodyPr>
          <a:lstStyle>
            <a:lvl1pPr algn="r" rtl="1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135816" y="798974"/>
            <a:ext cx="6012470" cy="4658826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472316" y="3205491"/>
            <a:ext cx="3275013" cy="2248181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137147" y="330370"/>
            <a:ext cx="3500715" cy="309201"/>
          </a:xfrm>
        </p:spPr>
        <p:txBody>
          <a:bodyPr/>
          <a:lstStyle>
            <a:lvl1pPr algn="l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4801585" y="329307"/>
            <a:ext cx="5938836" cy="30920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747423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640080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208466" y="1129513"/>
            <a:ext cx="5532328" cy="1830584"/>
          </a:xfrm>
        </p:spPr>
        <p:txBody>
          <a:bodyPr anchor="b">
            <a:normAutofit/>
          </a:bodyPr>
          <a:lstStyle>
            <a:lvl1pPr algn="r" rtl="1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276440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 rtl="1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217267" y="3145992"/>
            <a:ext cx="5524404" cy="2003742"/>
          </a:xfrm>
        </p:spPr>
        <p:txBody>
          <a:bodyPr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5217267" y="5469856"/>
            <a:ext cx="5527351" cy="320123"/>
          </a:xfrm>
        </p:spPr>
        <p:txBody>
          <a:bodyPr/>
          <a:lstStyle>
            <a:lvl1pPr algn="r" rtl="1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5203614" y="318640"/>
            <a:ext cx="5541004" cy="320931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0900921" y="798973"/>
            <a:ext cx="811019" cy="503578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5217267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 flipH="1"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137146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137146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1137147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4801585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090092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rtl="1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816AD5-063D-4FA6-883B-759C3E7E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ADMIN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9B12E1D-952B-4587-B908-7C3A73CB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Admin Dashboard Template Using Angular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54F1D8D-B155-4AA3-BDA6-2CCCCA7E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8" y="2015732"/>
            <a:ext cx="3217403" cy="32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3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77728C-4E7B-4E5E-A9D0-495E28CE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tools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E275116-3C43-4F7A-B8D5-E2386581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b="0" dirty="0">
                <a:effectLst/>
                <a:latin typeface="Consolas" panose="020B0609020204030204" pitchFamily="49" charset="0"/>
              </a:rPr>
              <a:t>ongoDB database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56DCA0-4479-47F1-BE82-B62DD99A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angular install packages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C22AB7B-735C-4461-95A9-B5474CAB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Angular Material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Reactive 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Services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Guard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Interface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>
                <a:latin typeface="Helvetica Neue"/>
              </a:rPr>
              <a:t>I</a:t>
            </a:r>
            <a:r>
              <a:rPr lang="en-US" i="0" dirty="0">
                <a:effectLst/>
                <a:latin typeface="Helvetica Neue"/>
              </a:rPr>
              <a:t>nterceptor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068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04590-A7B9-4B81-B80E-8E8A06A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  <a:endParaRPr lang="ar-EG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B99702E-8F2A-4815-8D3B-41269653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Products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Orders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Users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72077889"/>
      </p:ext>
    </p:extLst>
  </p:cSld>
  <p:clrMapOvr>
    <a:masterClrMapping/>
  </p:clrMapOvr>
</p:sld>
</file>

<file path=ppt/theme/theme1.xml><?xml version="1.0" encoding="utf-8"?>
<a:theme xmlns:a="http://schemas.openxmlformats.org/drawingml/2006/main" name="tgt.TF10001114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10001114" id="{B03833A1-27E4-448A-90B4-E61AA9C501C1}" vid="{2F555BA9-9151-4265-BF8D-A6A2310BB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{2326B874-4FF1-4C7E-9685-25F040EE283F}tf10001114_win32</Template>
  <TotalTime>371</TotalTime>
  <Words>30</Words>
  <Application>Microsoft Office PowerPoint</Application>
  <PresentationFormat>شاشة عريضة</PresentationFormat>
  <Paragraphs>18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0" baseType="lpstr">
      <vt:lpstr>Arial</vt:lpstr>
      <vt:lpstr>Consolas</vt:lpstr>
      <vt:lpstr>Gill Sans MT</vt:lpstr>
      <vt:lpstr>Helvetica Neue</vt:lpstr>
      <vt:lpstr>Roboto</vt:lpstr>
      <vt:lpstr>tgt.TF10001114</vt:lpstr>
      <vt:lpstr>ADMIN</vt:lpstr>
      <vt:lpstr>My tools</vt:lpstr>
      <vt:lpstr>angular install packages</vt:lpstr>
      <vt:lpstr>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</dc:title>
  <dc:creator>محمد حمدي</dc:creator>
  <cp:lastModifiedBy>محمد حمدي</cp:lastModifiedBy>
  <cp:revision>1</cp:revision>
  <dcterms:created xsi:type="dcterms:W3CDTF">2022-04-13T14:41:49Z</dcterms:created>
  <dcterms:modified xsi:type="dcterms:W3CDTF">2022-04-13T20:52:49Z</dcterms:modified>
</cp:coreProperties>
</file>