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1092442"/>
          </a:xfrm>
        </p:spPr>
        <p:txBody>
          <a:bodyPr/>
          <a:lstStyle/>
          <a:p>
            <a:r>
              <a:rPr lang="en-US" b="1" dirty="0" smtClean="0"/>
              <a:t>Final </a:t>
            </a:r>
            <a:r>
              <a:rPr lang="en-US" b="1" dirty="0"/>
              <a:t>Project </a:t>
            </a:r>
            <a:r>
              <a:rPr lang="en-US" b="1" dirty="0" smtClean="0"/>
              <a:t>Epsilon AI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200400"/>
            <a:ext cx="7197726" cy="259079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Name: </a:t>
            </a:r>
            <a:r>
              <a:rPr lang="en-US" sz="2000" dirty="0">
                <a:solidFill>
                  <a:schemeClr val="accent1"/>
                </a:solidFill>
              </a:rPr>
              <a:t>Mohamed Hamdy Hassan</a:t>
            </a:r>
          </a:p>
          <a:p>
            <a:pPr algn="l"/>
            <a:r>
              <a:rPr lang="en-US" sz="2800" dirty="0"/>
              <a:t>Project Name: </a:t>
            </a:r>
            <a:r>
              <a:rPr lang="en-US" sz="2000" dirty="0" smtClean="0">
                <a:solidFill>
                  <a:schemeClr val="accent1"/>
                </a:solidFill>
              </a:rPr>
              <a:t>Used cars dataset</a:t>
            </a:r>
            <a:endParaRPr lang="en-US" sz="2800" dirty="0">
              <a:solidFill>
                <a:schemeClr val="accent1"/>
              </a:solidFill>
            </a:endParaRPr>
          </a:p>
          <a:p>
            <a:pPr algn="l"/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3045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04" y="235527"/>
            <a:ext cx="10353761" cy="1326321"/>
          </a:xfrm>
        </p:spPr>
        <p:txBody>
          <a:bodyPr>
            <a:noAutofit/>
          </a:bodyPr>
          <a:lstStyle/>
          <a:p>
            <a:pPr rtl="0"/>
            <a:r>
              <a:rPr lang="en-US" sz="1600" dirty="0" smtClean="0"/>
              <a:t>10</a:t>
            </a:r>
            <a:r>
              <a:rPr lang="en-US" sz="1600" dirty="0" smtClean="0"/>
              <a:t>) </a:t>
            </a:r>
            <a:r>
              <a:rPr lang="en-US" sz="1600" dirty="0"/>
              <a:t>What is the relation between engine &amp; power ?</a:t>
            </a:r>
            <a:endParaRPr lang="ar-EG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4" y="1561848"/>
            <a:ext cx="8321040" cy="4229352"/>
          </a:xfrm>
        </p:spPr>
      </p:pic>
    </p:spTree>
    <p:extLst>
      <p:ext uri="{BB962C8B-B14F-4D97-AF65-F5344CB8AC3E}">
        <p14:creationId xmlns:p14="http://schemas.microsoft.com/office/powerpoint/2010/main" val="64426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45" y="392834"/>
            <a:ext cx="10515600" cy="9649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11</a:t>
            </a:r>
            <a:r>
              <a:rPr lang="en-US" sz="2000" dirty="0" smtClean="0"/>
              <a:t>) </a:t>
            </a:r>
            <a:r>
              <a:rPr lang="en-US" sz="2000" dirty="0"/>
              <a:t>What is the distribution of power through years ?</a:t>
            </a:r>
            <a:endParaRPr lang="ar-EG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34" y="2141538"/>
            <a:ext cx="8180866" cy="3649662"/>
          </a:xfrm>
        </p:spPr>
      </p:pic>
    </p:spTree>
    <p:extLst>
      <p:ext uri="{BB962C8B-B14F-4D97-AF65-F5344CB8AC3E}">
        <p14:creationId xmlns:p14="http://schemas.microsoft.com/office/powerpoint/2010/main" val="26902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891" y="444137"/>
            <a:ext cx="10776858" cy="59093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Insights : 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There </a:t>
            </a:r>
            <a:r>
              <a:rPr lang="en-US" sz="1400" dirty="0"/>
              <a:t>is a positive relationship between the target(Price) and (</a:t>
            </a:r>
            <a:r>
              <a:rPr lang="en-US" sz="1400" dirty="0" err="1"/>
              <a:t>engine,power,year</a:t>
            </a:r>
            <a:r>
              <a:rPr lang="en-US" sz="1400" dirty="0" smtClean="0"/>
              <a:t>).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The </a:t>
            </a:r>
            <a:r>
              <a:rPr lang="en-US" sz="1400" dirty="0"/>
              <a:t>most 5 types of used cars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	- </a:t>
            </a:r>
            <a:r>
              <a:rPr lang="en-US" sz="1400" dirty="0"/>
              <a:t>Mahindra XUV500 W8 2WD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/>
              <a:t>Maruti Swift VDI  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/>
              <a:t>Honda City 1.5 S MT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/>
              <a:t>Maruti Swift Dzire VDI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/>
              <a:t>Maruti Ritz VDi      </a:t>
            </a:r>
            <a:endParaRPr lang="en-US" sz="1400" dirty="0" smtClean="0"/>
          </a:p>
          <a:p>
            <a:r>
              <a:rPr lang="en-US" sz="1400" dirty="0" smtClean="0"/>
              <a:t>3</a:t>
            </a:r>
            <a:r>
              <a:rPr lang="en-US" sz="1400" dirty="0"/>
              <a:t>) The most 5 locations that contain cars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/>
              <a:t>Mumbai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/>
              <a:t>Hyderabad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/>
              <a:t>Kochi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/>
              <a:t>Coimbatore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- </a:t>
            </a:r>
            <a:r>
              <a:rPr lang="en-US" sz="1400" dirty="0"/>
              <a:t>Pune     </a:t>
            </a:r>
            <a:endParaRPr lang="en-US" sz="1400" dirty="0" smtClean="0"/>
          </a:p>
          <a:p>
            <a:r>
              <a:rPr lang="en-US" sz="1400" dirty="0" smtClean="0"/>
              <a:t>4</a:t>
            </a:r>
            <a:r>
              <a:rPr lang="en-US" sz="1400" dirty="0"/>
              <a:t>) The H</a:t>
            </a:r>
            <a:r>
              <a:rPr lang="en-US" sz="1400" dirty="0" smtClean="0"/>
              <a:t>ighest </a:t>
            </a:r>
            <a:r>
              <a:rPr lang="en-US" sz="1400" dirty="0"/>
              <a:t>year with used cars is 2014 followed by 2015 and the cars decrease after that because of the increasing of price of the cars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5</a:t>
            </a:r>
            <a:r>
              <a:rPr lang="en-US" sz="1400" dirty="0"/>
              <a:t>) The </a:t>
            </a:r>
            <a:r>
              <a:rPr lang="en-US" sz="1400" dirty="0" smtClean="0"/>
              <a:t>Most </a:t>
            </a:r>
            <a:r>
              <a:rPr lang="en-US" sz="1400" dirty="0"/>
              <a:t>of cars their kilometers are 60000KM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6</a:t>
            </a:r>
            <a:r>
              <a:rPr lang="en-US" sz="1400" dirty="0"/>
              <a:t>) The weight of fuel type of cars with manual transmission is 99.03% diesel and 0.94% CNG and the Automatic is 100% diesel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7</a:t>
            </a:r>
            <a:r>
              <a:rPr lang="en-US" sz="1400" dirty="0"/>
              <a:t>) The </a:t>
            </a:r>
            <a:r>
              <a:rPr lang="en-US" sz="1400" dirty="0" smtClean="0"/>
              <a:t>Highest </a:t>
            </a:r>
            <a:r>
              <a:rPr lang="en-US" sz="1400" dirty="0"/>
              <a:t>location with Manual transmission is (Hyderabad) other wise the </a:t>
            </a:r>
            <a:r>
              <a:rPr lang="en-US" sz="1400" dirty="0" smtClean="0"/>
              <a:t>highest </a:t>
            </a:r>
            <a:r>
              <a:rPr lang="en-US" sz="1400" dirty="0"/>
              <a:t>location with Automatic transmission is (Mumbai). </a:t>
            </a:r>
            <a:endParaRPr lang="en-US" sz="1400" dirty="0" smtClean="0"/>
          </a:p>
          <a:p>
            <a:r>
              <a:rPr lang="en-US" sz="1400" dirty="0" smtClean="0"/>
              <a:t>8</a:t>
            </a:r>
            <a:r>
              <a:rPr lang="en-US" sz="1400" dirty="0"/>
              <a:t>) The kilometers of cars with Manual transmission are higher than Automatic transmission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9</a:t>
            </a:r>
            <a:r>
              <a:rPr lang="en-US" sz="1400" dirty="0"/>
              <a:t>) The H</a:t>
            </a:r>
            <a:r>
              <a:rPr lang="en-US" sz="1400" dirty="0" smtClean="0"/>
              <a:t>ighest </a:t>
            </a:r>
            <a:r>
              <a:rPr lang="en-US" sz="1400" dirty="0"/>
              <a:t>weight of owner type is first with(82.4%) followed by second(15.75%) and third(1.7</a:t>
            </a:r>
            <a:r>
              <a:rPr lang="en-US" sz="1400" dirty="0" smtClean="0"/>
              <a:t>%).</a:t>
            </a:r>
          </a:p>
          <a:p>
            <a:r>
              <a:rPr lang="en-US" sz="1400" dirty="0" smtClean="0"/>
              <a:t>10</a:t>
            </a:r>
            <a:r>
              <a:rPr lang="en-US" sz="1400" dirty="0"/>
              <a:t>) The H</a:t>
            </a:r>
            <a:r>
              <a:rPr lang="en-US" sz="1400" dirty="0" smtClean="0"/>
              <a:t>ighest </a:t>
            </a:r>
            <a:r>
              <a:rPr lang="en-US" sz="1400" dirty="0"/>
              <a:t>location with first owner type is Mumbai followed by Hyderabad and the </a:t>
            </a:r>
            <a:r>
              <a:rPr lang="en-US" sz="1400" dirty="0" smtClean="0"/>
              <a:t>highest </a:t>
            </a:r>
            <a:r>
              <a:rPr lang="en-US" sz="1400" dirty="0"/>
              <a:t>location with second owner type is pune followed by </a:t>
            </a:r>
            <a:r>
              <a:rPr lang="en-US" sz="1400" dirty="0" smtClean="0"/>
              <a:t>Chennai.</a:t>
            </a:r>
          </a:p>
          <a:p>
            <a:r>
              <a:rPr lang="en-US" sz="1400" dirty="0" smtClean="0"/>
              <a:t>11</a:t>
            </a:r>
            <a:r>
              <a:rPr lang="en-US" sz="1400" dirty="0"/>
              <a:t>) We found the increasing of engines of cars through the years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12</a:t>
            </a:r>
            <a:r>
              <a:rPr lang="en-US" sz="1400" dirty="0"/>
              <a:t>) The relation between engine and power is linear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13</a:t>
            </a:r>
            <a:r>
              <a:rPr lang="en-US" sz="1400" dirty="0"/>
              <a:t>) The H</a:t>
            </a:r>
            <a:r>
              <a:rPr lang="en-US" sz="1400" dirty="0" smtClean="0"/>
              <a:t>ighest </a:t>
            </a:r>
            <a:r>
              <a:rPr lang="en-US" sz="1400" dirty="0"/>
              <a:t>cars with kilometers are with 5 seats followed by 7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14</a:t>
            </a:r>
            <a:r>
              <a:rPr lang="en-US" sz="1400" dirty="0"/>
              <a:t>) The price of cars increase through the years and the more the engine or power increases, the more the price increases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15</a:t>
            </a:r>
            <a:r>
              <a:rPr lang="en-US" sz="1400" dirty="0"/>
              <a:t>) The expensive cars are with 2 seats followed by 4 seats.</a:t>
            </a:r>
            <a:endParaRPr lang="ar-EG" sz="1400" dirty="0"/>
          </a:p>
        </p:txBody>
      </p:sp>
    </p:spTree>
    <p:extLst>
      <p:ext uri="{BB962C8B-B14F-4D97-AF65-F5344CB8AC3E}">
        <p14:creationId xmlns:p14="http://schemas.microsoft.com/office/powerpoint/2010/main" val="22536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1"/>
            <a:ext cx="5875915" cy="142701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Purpose:</a:t>
            </a:r>
            <a:r>
              <a:rPr lang="en-US" b="1" dirty="0" smtClean="0"/>
              <a:t> </a:t>
            </a:r>
            <a:r>
              <a:rPr lang="en-US" sz="2000" dirty="0"/>
              <a:t>A dataset containing all the required fields to build AI/ML models to find the price.</a:t>
            </a:r>
            <a:endParaRPr lang="ar-EG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63235" y="1427019"/>
            <a:ext cx="7273017" cy="5430981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4500" b="1" dirty="0" smtClean="0"/>
              <a:t>Description</a:t>
            </a:r>
            <a:r>
              <a:rPr lang="en-US" sz="5000" dirty="0" smtClean="0"/>
              <a:t>: </a:t>
            </a:r>
            <a:endParaRPr lang="en-US" sz="6400" dirty="0" smtClean="0"/>
          </a:p>
          <a:p>
            <a:pPr algn="l"/>
            <a:r>
              <a:rPr lang="en-US" sz="4400" b="1" dirty="0" smtClean="0"/>
              <a:t> </a:t>
            </a:r>
            <a:r>
              <a:rPr lang="en-US" sz="4400" b="1" dirty="0"/>
              <a:t>6019 records of used cars dataset, </a:t>
            </a:r>
            <a:r>
              <a:rPr lang="en-US" sz="4400" b="1" dirty="0" smtClean="0"/>
              <a:t>containing's :</a:t>
            </a:r>
          </a:p>
          <a:p>
            <a:pPr algn="l"/>
            <a:r>
              <a:rPr lang="en-US" sz="4400" b="1" dirty="0"/>
              <a:t> -   Name    </a:t>
            </a:r>
            <a:endParaRPr lang="en-US" sz="4400" b="1" dirty="0" smtClean="0"/>
          </a:p>
          <a:p>
            <a:pPr algn="l"/>
            <a:r>
              <a:rPr lang="en-US" sz="4400" b="1" dirty="0"/>
              <a:t> </a:t>
            </a:r>
            <a:r>
              <a:rPr lang="en-US" sz="4400" b="1" dirty="0" smtClean="0"/>
              <a:t>-   </a:t>
            </a:r>
            <a:r>
              <a:rPr lang="en-US" sz="4400" b="1" dirty="0"/>
              <a:t>Location   </a:t>
            </a:r>
            <a:endParaRPr lang="en-US" sz="4400" b="1" dirty="0" smtClean="0"/>
          </a:p>
          <a:p>
            <a:pPr algn="l"/>
            <a:r>
              <a:rPr lang="en-US" sz="4400" b="1" dirty="0" smtClean="0"/>
              <a:t> </a:t>
            </a:r>
            <a:r>
              <a:rPr lang="en-US" sz="4400" b="1" dirty="0"/>
              <a:t>-   Year  </a:t>
            </a:r>
            <a:endParaRPr lang="en-US" sz="4400" b="1" dirty="0" smtClean="0"/>
          </a:p>
          <a:p>
            <a:pPr algn="l"/>
            <a:r>
              <a:rPr lang="en-US" sz="4400" b="1" dirty="0" smtClean="0"/>
              <a:t> -   </a:t>
            </a:r>
            <a:r>
              <a:rPr lang="en-US" sz="4400" b="1" dirty="0" err="1"/>
              <a:t>Kilometers_Driven</a:t>
            </a:r>
            <a:r>
              <a:rPr lang="en-US" sz="4400" b="1" dirty="0"/>
              <a:t>   </a:t>
            </a:r>
            <a:endParaRPr lang="en-US" sz="4400" b="1" dirty="0" smtClean="0"/>
          </a:p>
          <a:p>
            <a:pPr algn="l"/>
            <a:r>
              <a:rPr lang="en-US" sz="4400" b="1" dirty="0" smtClean="0"/>
              <a:t> </a:t>
            </a:r>
            <a:r>
              <a:rPr lang="en-US" sz="4400" b="1" dirty="0"/>
              <a:t>-   </a:t>
            </a:r>
            <a:r>
              <a:rPr lang="en-US" sz="4400" b="1" dirty="0" err="1"/>
              <a:t>Fuel_Type</a:t>
            </a:r>
            <a:r>
              <a:rPr lang="en-US" sz="4400" b="1" dirty="0"/>
              <a:t>   </a:t>
            </a:r>
            <a:endParaRPr lang="en-US" sz="4400" b="1" dirty="0" smtClean="0"/>
          </a:p>
          <a:p>
            <a:pPr algn="l"/>
            <a:r>
              <a:rPr lang="en-US" sz="4400" b="1" dirty="0" smtClean="0"/>
              <a:t> </a:t>
            </a:r>
            <a:r>
              <a:rPr lang="en-US" sz="4400" b="1" dirty="0"/>
              <a:t>-   Transmission </a:t>
            </a:r>
            <a:r>
              <a:rPr lang="en-US" sz="4400" b="1" dirty="0" smtClean="0"/>
              <a:t>  </a:t>
            </a:r>
          </a:p>
          <a:p>
            <a:pPr algn="l"/>
            <a:r>
              <a:rPr lang="en-US" sz="4400" b="1" dirty="0" smtClean="0"/>
              <a:t> </a:t>
            </a:r>
            <a:r>
              <a:rPr lang="en-US" sz="4400" b="1" dirty="0"/>
              <a:t>-   </a:t>
            </a:r>
            <a:r>
              <a:rPr lang="en-US" sz="4400" b="1" dirty="0" err="1"/>
              <a:t>Owner_Type</a:t>
            </a:r>
            <a:r>
              <a:rPr lang="en-US" sz="4400" b="1" dirty="0"/>
              <a:t>   </a:t>
            </a:r>
            <a:endParaRPr lang="en-US" sz="4400" b="1" dirty="0" smtClean="0"/>
          </a:p>
          <a:p>
            <a:pPr algn="l"/>
            <a:r>
              <a:rPr lang="en-US" sz="4400" b="1" dirty="0" smtClean="0"/>
              <a:t> </a:t>
            </a:r>
            <a:r>
              <a:rPr lang="en-US" sz="4400" b="1" dirty="0"/>
              <a:t>-   Mileage   </a:t>
            </a:r>
            <a:endParaRPr lang="en-US" sz="4400" b="1" dirty="0" smtClean="0"/>
          </a:p>
          <a:p>
            <a:pPr algn="l"/>
            <a:r>
              <a:rPr lang="en-US" sz="4400" b="1" dirty="0" smtClean="0"/>
              <a:t> </a:t>
            </a:r>
            <a:r>
              <a:rPr lang="en-US" sz="4400" b="1" dirty="0"/>
              <a:t>-   Engine  </a:t>
            </a:r>
            <a:endParaRPr lang="en-US" sz="4400" b="1" dirty="0" smtClean="0"/>
          </a:p>
          <a:p>
            <a:pPr algn="l"/>
            <a:r>
              <a:rPr lang="en-US" sz="4400" b="1" dirty="0" smtClean="0"/>
              <a:t> </a:t>
            </a:r>
            <a:r>
              <a:rPr lang="en-US" sz="4400" b="1" dirty="0"/>
              <a:t>-   Power   </a:t>
            </a:r>
            <a:endParaRPr lang="en-US" sz="4400" b="1" dirty="0" smtClean="0"/>
          </a:p>
          <a:p>
            <a:pPr algn="l"/>
            <a:r>
              <a:rPr lang="en-US" sz="4400" b="1" dirty="0" smtClean="0"/>
              <a:t> </a:t>
            </a:r>
            <a:r>
              <a:rPr lang="en-US" sz="4400" b="1" dirty="0"/>
              <a:t>-   Seats   </a:t>
            </a:r>
            <a:endParaRPr lang="en-US" sz="4400" b="1" dirty="0" smtClean="0"/>
          </a:p>
          <a:p>
            <a:pPr algn="l"/>
            <a:r>
              <a:rPr lang="en-US" sz="4400" b="1" dirty="0" smtClean="0"/>
              <a:t> </a:t>
            </a:r>
            <a:r>
              <a:rPr lang="en-US" sz="4400" b="1" dirty="0"/>
              <a:t>-   </a:t>
            </a:r>
            <a:r>
              <a:rPr lang="en-US" sz="4400" b="1" dirty="0" err="1"/>
              <a:t>New_Price</a:t>
            </a:r>
            <a:r>
              <a:rPr lang="en-US" sz="4400" b="1" dirty="0"/>
              <a:t>   </a:t>
            </a:r>
            <a:endParaRPr lang="en-US" sz="4400" b="1" dirty="0" smtClean="0"/>
          </a:p>
          <a:p>
            <a:pPr algn="l"/>
            <a:r>
              <a:rPr lang="en-US" sz="4400" b="1" dirty="0" smtClean="0"/>
              <a:t> </a:t>
            </a:r>
            <a:r>
              <a:rPr lang="en-US" sz="4400" b="1" dirty="0"/>
              <a:t>-   Price</a:t>
            </a:r>
            <a:endParaRPr lang="en-US" sz="44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ar-E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6" t="-793" r="376" b="-1437"/>
          <a:stretch/>
        </p:blipFill>
        <p:spPr>
          <a:xfrm>
            <a:off x="5094514" y="1427019"/>
            <a:ext cx="6949440" cy="4647210"/>
          </a:xfrm>
        </p:spPr>
      </p:pic>
    </p:spTree>
    <p:extLst>
      <p:ext uri="{BB962C8B-B14F-4D97-AF65-F5344CB8AC3E}">
        <p14:creationId xmlns:p14="http://schemas.microsoft.com/office/powerpoint/2010/main" val="38447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255" y="1"/>
            <a:ext cx="5638684" cy="279861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/>
              <a:t>EDA (Exploratory Data Analysis):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200" b="1" dirty="0" smtClean="0"/>
              <a:t>- </a:t>
            </a:r>
            <a:r>
              <a:rPr lang="en-US" sz="2200" dirty="0" smtClean="0"/>
              <a:t>Shape </a:t>
            </a:r>
            <a:r>
              <a:rPr lang="en-US" sz="2200" dirty="0"/>
              <a:t>(6019,13) --&gt;(5872,19)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- Info </a:t>
            </a:r>
            <a:br>
              <a:rPr lang="en-US" sz="2200" dirty="0" smtClean="0"/>
            </a:br>
            <a:r>
              <a:rPr lang="en-US" sz="2200" dirty="0" smtClean="0"/>
              <a:t>- Statistics</a:t>
            </a:r>
            <a:br>
              <a:rPr lang="en-US" sz="2200" dirty="0" smtClean="0"/>
            </a:br>
            <a:r>
              <a:rPr lang="en-US" sz="2200" dirty="0" smtClean="0"/>
              <a:t>- Data Cleaning</a:t>
            </a:r>
            <a:r>
              <a:rPr lang="en-US" dirty="0" smtClean="0"/>
              <a:t/>
            </a:r>
            <a:br>
              <a:rPr lang="en-US" dirty="0" smtClean="0"/>
            </a:br>
            <a:endParaRPr lang="ar-EG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07" y="2207623"/>
            <a:ext cx="4915284" cy="3579223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207623"/>
            <a:ext cx="4441371" cy="3579223"/>
          </a:xfrm>
        </p:spPr>
      </p:pic>
    </p:spTree>
    <p:extLst>
      <p:ext uri="{BB962C8B-B14F-4D97-AF65-F5344CB8AC3E}">
        <p14:creationId xmlns:p14="http://schemas.microsoft.com/office/powerpoint/2010/main" val="875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0164" y="401782"/>
            <a:ext cx="5742709" cy="205047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Data Cleaning:</a:t>
            </a:r>
            <a:br>
              <a:rPr lang="en-US" sz="3200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dirty="0" smtClean="0"/>
              <a:t>1) Rename the columns.</a:t>
            </a:r>
            <a:br>
              <a:rPr lang="en-US" sz="2400" dirty="0" smtClean="0"/>
            </a:br>
            <a:r>
              <a:rPr lang="en-US" sz="2400" dirty="0" smtClean="0"/>
              <a:t>2) Correction the datatype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/>
              <a:t>3) Deleting redundant columns</a:t>
            </a:r>
            <a:br>
              <a:rPr lang="en-US" sz="2400" dirty="0"/>
            </a:br>
            <a:r>
              <a:rPr lang="en-US" sz="2400" dirty="0"/>
              <a:t>4) Cleaning individual columns</a:t>
            </a:r>
            <a:r>
              <a:rPr lang="en-US" dirty="0" smtClean="0"/>
              <a:t/>
            </a:r>
            <a:br>
              <a:rPr lang="en-US" dirty="0" smtClean="0"/>
            </a:br>
            <a:endParaRPr lang="ar-EG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4" y="2798618"/>
            <a:ext cx="5213855" cy="249381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798618"/>
            <a:ext cx="4995862" cy="2493817"/>
          </a:xfrm>
        </p:spPr>
      </p:pic>
    </p:spTree>
    <p:extLst>
      <p:ext uri="{BB962C8B-B14F-4D97-AF65-F5344CB8AC3E}">
        <p14:creationId xmlns:p14="http://schemas.microsoft.com/office/powerpoint/2010/main" val="135399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261258"/>
            <a:ext cx="10868891" cy="98565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3)  I standardized the measurements and </a:t>
            </a:r>
            <a:r>
              <a:rPr lang="en-US" sz="2400" dirty="0" smtClean="0"/>
              <a:t>split </a:t>
            </a:r>
            <a:r>
              <a:rPr lang="en-US" sz="2400" dirty="0" smtClean="0"/>
              <a:t>their </a:t>
            </a:r>
            <a:r>
              <a:rPr lang="en-US" sz="2400" dirty="0" smtClean="0"/>
              <a:t>unit</a:t>
            </a:r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7" y="2166144"/>
            <a:ext cx="5120640" cy="36004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83" y="2141538"/>
            <a:ext cx="4376057" cy="3649662"/>
          </a:xfrm>
        </p:spPr>
      </p:pic>
    </p:spTree>
    <p:extLst>
      <p:ext uri="{BB962C8B-B14F-4D97-AF65-F5344CB8AC3E}">
        <p14:creationId xmlns:p14="http://schemas.microsoft.com/office/powerpoint/2010/main" val="44756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06" y="124690"/>
            <a:ext cx="3932237" cy="862735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85607" y="1097280"/>
            <a:ext cx="4260268" cy="351390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Questions:</a:t>
            </a:r>
            <a:endParaRPr lang="ar-EG" dirty="0" smtClean="0"/>
          </a:p>
          <a:p>
            <a:pPr algn="l"/>
            <a:r>
              <a:rPr lang="en-US" dirty="0" smtClean="0"/>
              <a:t>1) The Distribution of Price ?</a:t>
            </a:r>
            <a:endParaRPr lang="en-US" dirty="0"/>
          </a:p>
          <a:p>
            <a:pPr algn="l"/>
            <a:r>
              <a:rPr lang="en-US" dirty="0" smtClean="0"/>
              <a:t>2) What </a:t>
            </a:r>
            <a:r>
              <a:rPr lang="en-US" dirty="0"/>
              <a:t>is the </a:t>
            </a:r>
            <a:r>
              <a:rPr lang="en-US" dirty="0" smtClean="0"/>
              <a:t>highest </a:t>
            </a:r>
            <a:r>
              <a:rPr lang="en-US" dirty="0"/>
              <a:t>types of cars </a:t>
            </a:r>
            <a:r>
              <a:rPr lang="en-US" dirty="0" smtClean="0"/>
              <a:t>?</a:t>
            </a:r>
            <a:endParaRPr lang="en-US" dirty="0" smtClean="0"/>
          </a:p>
          <a:p>
            <a:pPr algn="l" rtl="0"/>
            <a:r>
              <a:rPr lang="en-US" dirty="0" smtClean="0"/>
              <a:t>3) What </a:t>
            </a:r>
            <a:r>
              <a:rPr lang="en-US" dirty="0"/>
              <a:t>is the </a:t>
            </a:r>
            <a:r>
              <a:rPr lang="en-US" dirty="0" smtClean="0"/>
              <a:t>highest </a:t>
            </a:r>
            <a:r>
              <a:rPr lang="en-US" dirty="0"/>
              <a:t>locations contain cars?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6" y="203655"/>
            <a:ext cx="6219099" cy="418546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5" y="2708365"/>
            <a:ext cx="5148543" cy="1680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7" y="4498975"/>
            <a:ext cx="10538052" cy="21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6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1627" y="143691"/>
            <a:ext cx="10515600" cy="129559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4) </a:t>
            </a:r>
            <a:r>
              <a:rPr lang="en-US" sz="2000" dirty="0"/>
              <a:t>What is the </a:t>
            </a:r>
            <a:r>
              <a:rPr lang="en-US" sz="2000" dirty="0" smtClean="0"/>
              <a:t>highest </a:t>
            </a:r>
            <a:r>
              <a:rPr lang="en-US" sz="2000" dirty="0"/>
              <a:t>year with cars ?</a:t>
            </a:r>
            <a:br>
              <a:rPr lang="en-US" sz="2000" dirty="0"/>
            </a:br>
            <a:r>
              <a:rPr lang="en-US" sz="2000" dirty="0" smtClean="0"/>
              <a:t>5</a:t>
            </a:r>
            <a:r>
              <a:rPr lang="en-US" sz="2000" dirty="0" smtClean="0"/>
              <a:t>) </a:t>
            </a:r>
            <a:r>
              <a:rPr lang="en-US" sz="2000" dirty="0"/>
              <a:t>What is the kilometers of the most cars ??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</a:t>
            </a:r>
            <a:endParaRPr lang="ar-EG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6" y="1658983"/>
            <a:ext cx="5198337" cy="419317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1658983"/>
            <a:ext cx="5412694" cy="4193177"/>
          </a:xfrm>
        </p:spPr>
      </p:pic>
    </p:spTree>
    <p:extLst>
      <p:ext uri="{BB962C8B-B14F-4D97-AF65-F5344CB8AC3E}">
        <p14:creationId xmlns:p14="http://schemas.microsoft.com/office/powerpoint/2010/main" val="3078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226" y="349472"/>
            <a:ext cx="6488580" cy="1825692"/>
          </a:xfrm>
        </p:spPr>
        <p:txBody>
          <a:bodyPr>
            <a:normAutofit fontScale="90000"/>
          </a:bodyPr>
          <a:lstStyle/>
          <a:p>
            <a:pPr lvl="0"/>
            <a:r>
              <a:rPr lang="en-US" sz="2400" dirty="0"/>
              <a:t>6</a:t>
            </a:r>
            <a:r>
              <a:rPr lang="en-US" sz="2400" dirty="0" smtClean="0"/>
              <a:t>) </a:t>
            </a:r>
            <a:r>
              <a:rPr lang="en-US" sz="2400" dirty="0"/>
              <a:t>What is the </a:t>
            </a:r>
            <a:r>
              <a:rPr lang="en-US" sz="2400" dirty="0" smtClean="0"/>
              <a:t>highest </a:t>
            </a:r>
            <a:r>
              <a:rPr lang="en-US" sz="2400" dirty="0"/>
              <a:t>fuel type of cars </a:t>
            </a:r>
            <a:r>
              <a:rPr lang="en-US" sz="2400" dirty="0" smtClean="0"/>
              <a:t>?</a:t>
            </a:r>
            <a:r>
              <a:rPr lang="ar-EG" sz="2400" dirty="0" smtClean="0"/>
              <a:t/>
            </a:r>
            <a:br>
              <a:rPr lang="ar-EG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7</a:t>
            </a:r>
            <a:r>
              <a:rPr lang="en-US" sz="2400" dirty="0" smtClean="0"/>
              <a:t>) What </a:t>
            </a:r>
            <a:r>
              <a:rPr lang="en-US" sz="2400" dirty="0"/>
              <a:t>is the </a:t>
            </a:r>
            <a:r>
              <a:rPr lang="en-US" sz="2400" dirty="0" smtClean="0"/>
              <a:t>highest </a:t>
            </a:r>
            <a:r>
              <a:rPr lang="en-US" sz="2400" dirty="0"/>
              <a:t>transmission of cars ?</a:t>
            </a:r>
            <a:r>
              <a:rPr kumimoji="0" lang="ar-EG" altLang="ar-E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ar-EG" altLang="ar-E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ar-EG" sz="24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6" y="2142067"/>
            <a:ext cx="5560437" cy="401053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142067"/>
            <a:ext cx="4995862" cy="4010539"/>
          </a:xfrm>
        </p:spPr>
      </p:pic>
    </p:spTree>
    <p:extLst>
      <p:ext uri="{BB962C8B-B14F-4D97-AF65-F5344CB8AC3E}">
        <p14:creationId xmlns:p14="http://schemas.microsoft.com/office/powerpoint/2010/main" val="313515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138545"/>
            <a:ext cx="10515600" cy="1050176"/>
          </a:xfrm>
        </p:spPr>
        <p:txBody>
          <a:bodyPr>
            <a:normAutofit/>
          </a:bodyPr>
          <a:lstStyle/>
          <a:p>
            <a:r>
              <a:rPr lang="en-US" sz="2000" dirty="0"/>
              <a:t>8</a:t>
            </a:r>
            <a:r>
              <a:rPr lang="en-US" sz="2000" dirty="0" smtClean="0"/>
              <a:t>) </a:t>
            </a:r>
            <a:r>
              <a:rPr lang="en-US" sz="2000" dirty="0"/>
              <a:t>What is the </a:t>
            </a:r>
            <a:r>
              <a:rPr lang="en-US" sz="2000" dirty="0" smtClean="0"/>
              <a:t>highest </a:t>
            </a:r>
            <a:r>
              <a:rPr lang="en-US" sz="2000" dirty="0"/>
              <a:t>owner type of cars ??</a:t>
            </a:r>
            <a:br>
              <a:rPr lang="en-US" sz="2000" dirty="0"/>
            </a:br>
            <a:r>
              <a:rPr lang="en-US" sz="2000" dirty="0"/>
              <a:t>9</a:t>
            </a:r>
            <a:r>
              <a:rPr lang="en-US" sz="2000" dirty="0" smtClean="0"/>
              <a:t>) What </a:t>
            </a:r>
            <a:r>
              <a:rPr lang="en-US" sz="2000" dirty="0"/>
              <a:t>is the </a:t>
            </a:r>
            <a:r>
              <a:rPr lang="en-US" sz="2000" dirty="0" smtClean="0"/>
              <a:t>highest </a:t>
            </a:r>
            <a:r>
              <a:rPr lang="en-US" sz="2000" dirty="0"/>
              <a:t>location with owner types ? </a:t>
            </a:r>
            <a:endParaRPr lang="ar-EG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2067"/>
            <a:ext cx="4995863" cy="364913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1188721"/>
            <a:ext cx="5830706" cy="4602479"/>
          </a:xfrm>
        </p:spPr>
      </p:pic>
    </p:spTree>
    <p:extLst>
      <p:ext uri="{BB962C8B-B14F-4D97-AF65-F5344CB8AC3E}">
        <p14:creationId xmlns:p14="http://schemas.microsoft.com/office/powerpoint/2010/main" val="6689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67</TotalTime>
  <Words>213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Celestial</vt:lpstr>
      <vt:lpstr>Final Project Epsilon AI</vt:lpstr>
      <vt:lpstr>Purpose: A dataset containing all the required fields to build AI/ML models to find the price.</vt:lpstr>
      <vt:lpstr>EDA (Exploratory Data Analysis): - Shape (6019,13) --&gt;(5872,19) - Info  - Statistics - Data Cleaning </vt:lpstr>
      <vt:lpstr>Data Cleaning:  1) Rename the columns. 2) Correction the datatype. 3) Deleting redundant columns 4) Cleaning individual columns </vt:lpstr>
      <vt:lpstr>3)  I standardized the measurements and split their unit </vt:lpstr>
      <vt:lpstr>Data Analysis: </vt:lpstr>
      <vt:lpstr>4) What is the highest year with cars ? 5) What is the kilometers of the most cars ??       </vt:lpstr>
      <vt:lpstr>6) What is the highest fuel type of cars ?  7) What is the highest transmission of cars ? </vt:lpstr>
      <vt:lpstr>8) What is the highest owner type of cars ?? 9) What is the highest location with owner types ? </vt:lpstr>
      <vt:lpstr>10) What is the relation between engine &amp; power ?</vt:lpstr>
      <vt:lpstr>11) What is the distribution of power through years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Epsilon AI</dc:title>
  <dc:creator>mnso</dc:creator>
  <cp:lastModifiedBy>mnso</cp:lastModifiedBy>
  <cp:revision>7</cp:revision>
  <dcterms:created xsi:type="dcterms:W3CDTF">2024-04-05T13:12:45Z</dcterms:created>
  <dcterms:modified xsi:type="dcterms:W3CDTF">2024-04-05T14:20:12Z</dcterms:modified>
</cp:coreProperties>
</file>