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76292c07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76292c07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drive.google.com/file/d/1MF-RCDHgTdpnVqtCWtdD72XkWsnVzWeP/view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6558" y="8572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Kazam_screencast_00000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383552"/>
            <a:ext cx="9144000" cy="6858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370875" y="857250"/>
            <a:ext cx="1629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https://drive.google.com/file/d/fI37FBfpoHqiD7s7hTtruWbiMSqYWUVr/view?usp=drive_link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