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  <p:sldId id="272" r:id="rId7"/>
    <p:sldId id="271" r:id="rId8"/>
    <p:sldId id="265" r:id="rId9"/>
    <p:sldId id="264" r:id="rId10"/>
    <p:sldId id="262" r:id="rId11"/>
    <p:sldId id="263" r:id="rId12"/>
    <p:sldId id="261" r:id="rId13"/>
    <p:sldId id="260" r:id="rId14"/>
    <p:sldId id="259" r:id="rId15"/>
    <p:sldId id="258" r:id="rId16"/>
    <p:sldId id="257" r:id="rId17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4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6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166E-85C6-4850-9272-52CD0B73AC35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6520-7D9C-4C40-A481-83F906093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2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55-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29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8 21-24-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0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48-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47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50-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54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49-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20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50-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41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51-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20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9 11-51-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800"/>
            <a:ext cx="10820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6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50-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19-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96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38-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37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39-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731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26-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230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2 19-25-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97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8 21-06-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1538"/>
            <a:ext cx="10820400" cy="5113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70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from 2024-08-28 21-07-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71538"/>
            <a:ext cx="10820400" cy="5113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87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hamim</dc:creator>
  <cp:lastModifiedBy>mohamed hamim</cp:lastModifiedBy>
  <cp:revision>1</cp:revision>
  <dcterms:created xsi:type="dcterms:W3CDTF">2024-08-29T06:48:16Z</dcterms:created>
  <dcterms:modified xsi:type="dcterms:W3CDTF">2024-08-29T06:48:55Z</dcterms:modified>
</cp:coreProperties>
</file>