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notesSlides/notesSlide6.xml" ContentType="application/vnd.openxmlformats-officedocument.presentationml.notesSlide+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notesSlides/notesSlide9.xml" ContentType="application/vnd.openxmlformats-officedocument.presentationml.notesSlide+xml"/>
  <Override PartName="/ppt/ink/ink80.xml" ContentType="application/inkml+xml"/>
  <Override PartName="/ppt/ink/ink81.xml" ContentType="application/inkml+xml"/>
  <Override PartName="/ppt/ink/ink82.xml" ContentType="application/inkml+xml"/>
  <Override PartName="/ppt/ink/ink83.xml" ContentType="application/inkml+xml"/>
  <Override PartName="/ppt/notesSlides/notesSlide10.xml" ContentType="application/vnd.openxmlformats-officedocument.presentationml.notesSlide+xml"/>
  <Override PartName="/ppt/ink/ink84.xml" ContentType="application/inkml+xml"/>
  <Override PartName="/ppt/ink/ink85.xml" ContentType="application/inkml+xml"/>
  <Override PartName="/ppt/notesSlides/notesSlide11.xml" ContentType="application/vnd.openxmlformats-officedocument.presentationml.notesSlide+xml"/>
  <Override PartName="/ppt/ink/ink86.xml" ContentType="application/inkml+xml"/>
  <Override PartName="/ppt/ink/ink87.xml" ContentType="application/inkml+xml"/>
  <Override PartName="/ppt/notesSlides/notesSlide12.xml" ContentType="application/vnd.openxmlformats-officedocument.presentationml.notesSlide+xml"/>
  <Override PartName="/ppt/ink/ink88.xml" ContentType="application/inkml+xml"/>
  <Override PartName="/ppt/ink/ink89.xml" ContentType="application/inkml+xml"/>
  <Override PartName="/ppt/ink/ink90.xml" ContentType="application/inkml+xml"/>
  <Override PartName="/ppt/notesSlides/notesSlide13.xml" ContentType="application/vnd.openxmlformats-officedocument.presentationml.notesSlide+xml"/>
  <Override PartName="/ppt/ink/ink91.xml" ContentType="application/inkml+xml"/>
  <Override PartName="/ppt/ink/ink92.xml" ContentType="application/inkml+xml"/>
  <Override PartName="/ppt/notesSlides/notesSlide14.xml" ContentType="application/vnd.openxmlformats-officedocument.presentationml.notesSlide+xml"/>
  <Override PartName="/ppt/ink/ink93.xml" ContentType="application/inkml+xml"/>
  <Override PartName="/ppt/ink/ink94.xml" ContentType="application/inkml+xml"/>
  <Override PartName="/ppt/notesSlides/notesSlide15.xml" ContentType="application/vnd.openxmlformats-officedocument.presentationml.notesSlide+xml"/>
  <Override PartName="/ppt/ink/ink95.xml" ContentType="application/inkml+xml"/>
  <Override PartName="/ppt/ink/ink96.xml" ContentType="application/inkml+xml"/>
  <Override PartName="/ppt/notesSlides/notesSlide16.xml" ContentType="application/vnd.openxmlformats-officedocument.presentationml.notesSlide+xml"/>
  <Override PartName="/ppt/ink/ink97.xml" ContentType="application/inkml+xml"/>
  <Override PartName="/ppt/ink/ink98.xml" ContentType="application/inkml+xml"/>
  <Override PartName="/ppt/notesSlides/notesSlide17.xml" ContentType="application/vnd.openxmlformats-officedocument.presentationml.notesSlide+xml"/>
  <Override PartName="/ppt/ink/ink99.xml" ContentType="application/inkml+xml"/>
  <Override PartName="/ppt/ink/ink100.xml" ContentType="application/inkml+xml"/>
  <Override PartName="/ppt/notesSlides/notesSlide18.xml" ContentType="application/vnd.openxmlformats-officedocument.presentationml.notesSlide+xml"/>
  <Override PartName="/ppt/ink/ink101.xml" ContentType="application/inkml+xml"/>
  <Override PartName="/ppt/ink/ink102.xml" ContentType="application/inkml+xml"/>
  <Override PartName="/ppt/notesSlides/notesSlide19.xml" ContentType="application/vnd.openxmlformats-officedocument.presentationml.notesSlide+xml"/>
  <Override PartName="/ppt/ink/ink103.xml" ContentType="application/inkml+xml"/>
  <Override PartName="/ppt/ink/ink10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8" r:id="rId11"/>
    <p:sldId id="267" r:id="rId12"/>
    <p:sldId id="270" r:id="rId13"/>
    <p:sldId id="269" r:id="rId14"/>
    <p:sldId id="271" r:id="rId15"/>
    <p:sldId id="272" r:id="rId16"/>
    <p:sldId id="273" r:id="rId17"/>
    <p:sldId id="274" r:id="rId18"/>
    <p:sldId id="275" r:id="rId19"/>
    <p:sldId id="276" r:id="rId20"/>
    <p:sldId id="277"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933" autoAdjust="0"/>
  </p:normalViewPr>
  <p:slideViewPr>
    <p:cSldViewPr snapToGrid="0">
      <p:cViewPr varScale="1">
        <p:scale>
          <a:sx n="83" d="100"/>
          <a:sy n="83" d="100"/>
        </p:scale>
        <p:origin x="10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31.537"/>
    </inkml:context>
    <inkml:brush xml:id="br0">
      <inkml:brushProperty name="width" value="0.05" units="cm"/>
      <inkml:brushProperty name="height" value="0.05" units="cm"/>
      <inkml:brushProperty name="color" value="#FFFFFF"/>
    </inkml:brush>
  </inkml:definitions>
  <inkml:trace contextRef="#ctx0" brushRef="#br0">5 1 24575,'0'3'0,"1"1"0,0-1 0,0 0 0,1 1 0,-1-1 0,1 0 0,-1 0 0,1 0 0,0 0 0,0 0 0,1 0 0,-1-1 0,0 1 0,6 4 0,40 30 0,96 58 0,-142-94 0,1 0 0,-1 1 0,0-1 0,1 1 0,-1 0 0,0-1 0,0 1 0,0 0 0,-1 0 0,1 0 0,0 0 0,-1 1 0,1-1 0,-1 0 0,0 1 0,0-1 0,0 1 0,0-1 0,0 1 0,0 0 0,-1-1 0,1 1 0,-1 0 0,0-1 0,0 1 0,0 0 0,0-1 0,0 1 0,-1 0 0,1-1 0,-1 1 0,0 0 0,-1 4 0,-5 4 0,1 0 0,-2 0 0,0-1 0,0 0 0,0 0 0,-11 8 0,-20 25 0,33-33 0,-1 0 0,0-1 0,0 0 0,-1 0 0,0-1 0,-1 0 0,0 0 0,0-1 0,-1-1 0,-14 9 0,22-14 0,1-1 0,0 1 0,0-1 0,-1 1 0,1-1 0,0 0 0,-1 0 0,1 0 0,0 0 0,-1 0 0,1 0 0,0 0 0,-1 0 0,1 0 0,0-1 0,-1 1 0,1 0 0,0-1 0,0 1 0,-1-1 0,1 0 0,0 1 0,0-1 0,0 0 0,0 0 0,0 1 0,0-1 0,0 0 0,0 0 0,0 0 0,0 0 0,1-1 0,-1 1 0,0 0 0,1 0 0,-1 0 0,1 0 0,-1-1 0,1 1 0,-1 0 0,1-1 0,0 1 0,0 0 0,0-3 0,-3-9 0,1 0 0,1 0 0,1-20 0,0 26 0,0-40 0,12-82 0,-8 107 0,0 0 0,2 1 0,0-1 0,1 1 0,19-37 0,-23 61 0,-1 0 0,1 0 0,-1 1 0,0-1 0,0 1 0,-1-1 0,1 1 0,-1-1 0,0 1 0,2 4 0,1 10 0,-1 0 0,0 0 0,-1 0 0,-1 24 0,0-24 0,0-1 0,0 1 0,8 32 0,2-31 0,2-18 0,11-25 0,-19 19 0,-5 5 1,0 0 1,0 0-1,0 0 0,0 1 0,0-1 1,0 0-1,0 0 0,0 0 0,0 0 1,0 0-1,0 1 0,0-1 0,0 0 0,0 0 1,1 0-1,-1 0 0,0 0 0,0 0 1,0 0-1,0 1 0,0-1 0,0 0 0,1 0 1,-1 0-1,0 0 0,0 0 0,0 0 1,0 0-1,0 0 0,1 0 0,-1 0 0,0 0 1,0 0-1,0 0 0,0 0 0,0 0 1,1 0-1,-1 0 0,0 0 0,0 0 0,0 0 1,0 0-1,1 0 0,-1 0 0,0 0 1,0 0-1,0 0 0,0-1 0,0 1 0,0 0 1,1 0-1,-1 0 0,0 0 0,0 0 1,0 0-1,0 0 0,0-1 0,0 1 1,-2 14-1440,-5-2-5388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4.850"/>
    </inkml:context>
    <inkml:brush xml:id="br0">
      <inkml:brushProperty name="width" value="0.05" units="cm"/>
      <inkml:brushProperty name="height" value="0.05" units="cm"/>
      <inkml:brushProperty name="color" value="#FFC114"/>
    </inkml:brush>
  </inkml:definitions>
  <inkml:trace contextRef="#ctx0" brushRef="#br0">21 35 24575,'0'0'0,"0"0"0,0 1 0,1-1 0,-1 0 0,0 1 0,0-1 0,0 1 0,0-1 0,0 1 0,-1-1 0,1 0 0,0 1 0,0-1 0,0 1 0,0-1 0,0 0 0,0 1 0,-1-1 0,1 0 0,0 1 0,0-1 0,0 0 0,-1 1 0,1-1 0,0 0 0,-1 0 0,1 1 0,0-1 0,-1 0 0,1 0 0,0 1 0,-1-1 0,1 0 0,0 0 0,-1 0 0,1 0 0,-1 1 0,1-1 0,0 0 0,-1 0 0,1 0 0,-1 0 0,1 0 0,0 0 0,-1 0 0,1 0 0,-1 0 0,1-1 0,-1 1 0,0 0 0,1-1 0,-1 1 0,1-1 0,-1 1 0,0-1 0,1 1 0,-1-1 0,1 1 0,0-1 0,-1 1 0,1-1 0,-1 0 0,1 1 0,0-1 0,-1 0 0,1 0 0,0 1 0,0-1 0,0 0 0,-1 1 0,1-1 0,0 0 0,0 0 0,0 1 0,0-1 0,0 0 0,0 0 0,1 1 0,-1-1 0,0-1 0,0 1 0,0 0 0,0 0 0,1 0 0,-1 0 0,0 0 0,0 0 0,0 0 0,1 0 0,-1 0 0,0 0 0,1 0 0,-1 0 0,1 1 0,-1-1 0,1 0 0,0 0 0,-1 0 0,1 1 0,0-1 0,-1 0 0,1 1 0,0-1 0,0 1 0,0-1 0,0 1 0,-1-1 0,1 1 0,0-1 0,0 1 0,0 0 0,0 0 0,0-1 0,0 1 0,0 0 0,0 0 0,0 0 0,1 0 0,0 1 0,-1 0 0,1 0 0,-1 0 0,1 0 0,-1 0 0,1 0 0,-1 1 0,0-1 0,0 0 0,0 1 0,0-1 0,0 1 0,0-1 0,0 1 0,0 0 0,-1-1 0,1 1 0,0 0 0,-1-1 0,1 4 0,3 13 0,-2 0 0,0 0 0,0 1 0,-3 30 0,1-43 0,-1 0 0,1 1 0,-1-1 0,-1 0 0,1 0 0,-1 0 0,0 0 0,0-1 0,-1 1 0,0 0 0,0-1 0,0 0 0,-1 1 0,1-1 0,-1-1 0,-10 10 0,27-22 0,28-17 0,55-26 0,-71 40-1365,-5 0-5461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9.745"/>
    </inkml:context>
    <inkml:brush xml:id="br0">
      <inkml:brushProperty name="width" value="0.05" units="cm"/>
      <inkml:brushProperty name="height" value="0.05" units="cm"/>
      <inkml:brushProperty name="color" value="#FFC114"/>
    </inkml:brush>
  </inkml:definitions>
  <inkml:trace contextRef="#ctx0" brushRef="#br0">395 2 24575,'-98'-2'0,"-109"5"0,202-2 0,0 0 0,0 0 0,0 1 0,0 0 0,0 0 0,0 0 0,1 0 0,-1 1 0,1 0 0,0 0 0,-1 0 0,1 0 0,1 1 0,-1-1 0,-6 9 0,9-10 0,0-1 0,0 1 0,0-1 0,-1 1 0,2 0 0,-1-1 0,0 1 0,0 0 0,1 0 0,-1 0 0,1 0 0,-1 0 0,1 0 0,0-1 0,0 1 0,0 0 0,0 0 0,0 0 0,0 0 0,0 0 0,1 0 0,-1 0 0,1 0 0,-1 0 0,1 0 0,0-1 0,0 1 0,0 0 0,0-1 0,0 1 0,0 0 0,0-1 0,0 1 0,1-1 0,-1 0 0,1 1 0,-1-1 0,1 0 0,-1 0 0,1 0 0,0 0 0,0 0 0,2 1 0,211 123 0,-204-118 0,-1 1 0,0 0 0,0 1 0,-1 0 0,0 0 0,-1 1 0,0 0 0,0 1 0,-1 0 0,-1 0 0,8 16 0,-12-23 0,0 1 0,0-1 0,-1 1 0,0-1 0,1 1 0,-2-1 0,1 1 0,0 0 0,-1 0 0,0-1 0,0 1 0,0 0 0,-1 0 0,0-1 0,0 1 0,0 0 0,0-1 0,-1 1 0,0-1 0,1 0 0,-2 1 0,1-1 0,0 0 0,-1 0 0,0-1 0,0 1 0,0 0 0,0-1 0,-1 0 0,1 1 0,-1-2 0,0 1 0,-8 4 0,5-3 7,-1 0 0,0-1 0,-1 0 0,1 0 0,0-1 0,-1 0 0,1-1-1,-14 1 1,-73-3-406,59 0-629,6 0-5798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44.275"/>
    </inkml:context>
    <inkml:brush xml:id="br0">
      <inkml:brushProperty name="width" value="0.05" units="cm"/>
      <inkml:brushProperty name="height" value="0.05" units="cm"/>
      <inkml:brushProperty name="color" value="#FFC114"/>
    </inkml:brush>
  </inkml:definitions>
  <inkml:trace contextRef="#ctx0" brushRef="#br0">0 27 24575,'0'-1'0,"1"-1"0,0 1 0,-1-1 0,1 1 0,0-1 0,0 1 0,0 0 0,0 0 0,0-1 0,0 1 0,0 0 0,0 0 0,0 0 0,1 0 0,-1 0 0,0 0 0,1 0 0,-1 1 0,0-1 0,1 0 0,-1 1 0,1-1 0,0 1 0,-1-1 0,1 1 0,-1 0 0,1 0 0,0 0 0,2 0 0,49 0 0,-49 0 0,-1 1 0,1 0 0,0 0 0,-1 0 0,1 0 0,-1 0 0,0 1 0,1 0 0,-1 0 0,0 0 0,0 0 0,0 0 0,0 0 0,0 1 0,-1 0 0,1-1 0,-1 1 0,0 0 0,0 0 0,0 0 0,0 1 0,0-1 0,-1 0 0,1 1 0,-1-1 0,0 1 0,0-1 0,1 7 0,-1-3 0,-1-1 0,0 1 0,0 0 0,-1 0 0,0 0 0,0 0 0,-1-1 0,1 1 0,-1-1 0,-1 1 0,1-1 0,-1 1 0,0-1 0,-6 8 0,13-18 0,0 0 0,0 0 0,1 0 0,-1 1 0,1-1 0,0 1 0,0 0 0,0 0 0,0 1 0,1 0 0,-1 0 0,1 0 0,0 0 0,9 0 0,-12 1 0,0 1 0,0-1 0,0 1 0,0 0 0,0 0 0,-1 0 0,1 1 0,0-1 0,0 1 0,0-1 0,0 1 0,0 0 0,-1 0 0,1 0 0,0 1 0,-1-1 0,1 1 0,-1-1 0,1 1 0,-1 0 0,0 0 0,0 0 0,0 0 0,0 0 0,0 0 0,0 1 0,-1-1 0,1 1 0,-1-1 0,1 1 0,-1-1 0,0 1 0,0 0 0,0 0 0,0 5 0,1 0 11,-1-1 0,0 0 0,0 0 0,0 1 0,-1-1 0,-1 1-1,1-1 1,-1 0 0,0 1 0,-4 11 0,3-14-98,0 0-1,0-1 1,-1 1 0,1-1-1,-1 0 1,0 0 0,0 0-1,0 0 1,-1 0-1,1-1 1,-1 1 0,0-1-1,0 0 1,0 0 0,-1-1-1,-6 4 1,-15 5-6739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9.189"/>
    </inkml:context>
    <inkml:brush xml:id="br0">
      <inkml:brushProperty name="width" value="0.05" units="cm"/>
      <inkml:brushProperty name="height" value="0.05" units="cm"/>
      <inkml:brushProperty name="color" value="#FFC114"/>
    </inkml:brush>
  </inkml:definitions>
  <inkml:trace contextRef="#ctx0" brushRef="#br0">1 565 24575,'6'0'0,"7"-6"0,8-7 0,5-2 0,11-4 0,21-10 0,25-13 0,26-15 0,18-10 0,10-5 0,0 4 0,-13 8 0,-15 8 0,-21 13 0,-25 14-8191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1.109"/>
    </inkml:context>
    <inkml:brush xml:id="br0">
      <inkml:brushProperty name="width" value="0.05" units="cm"/>
      <inkml:brushProperty name="height" value="0.05" units="cm"/>
      <inkml:brushProperty name="color" value="#FFC114"/>
    </inkml:brush>
  </inkml:definitions>
  <inkml:trace contextRef="#ctx0" brushRef="#br0">0 770 24575,'480'-18'0,"-84"2"0,-383 16 0,28-2 0,-40 2 0,1 0 0,-1 0 0,0 0 0,0 0 0,0-1 0,0 1 0,0 0 0,1-1 0,-1 1 0,0-1 0,0 0 0,0 1 0,0-1 0,0 0 0,0 1 0,-1-1 0,1 0 0,0 0 0,0 0 0,0 0 0,-1 0 0,1 0 0,-1 0 0,1 0 0,-1 0 0,1 0 0,0-1 0,0-5 0,1 1 0,0 1 0,1-1 0,-1 0 0,1 0 0,0 1 0,0 0 0,1-1 0,0 1 0,0 1 0,0-1 0,0 0 0,1 1 0,0 0 0,0 0 0,0 1 0,7-5 0,14-6 0,0 0 0,43-14 0,-25 10 0,532-239 0,-560 249 0,-1 0 0,0-1 0,20-15 0,15-11 0,-32 26 0,1 1 0,35-10 0,11-5 0,-44 12 33,0-1 0,-1 0 0,34-29 0,29-18-1530,-61 47-5329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3.076"/>
    </inkml:context>
    <inkml:brush xml:id="br0">
      <inkml:brushProperty name="width" value="0.05" units="cm"/>
      <inkml:brushProperty name="height" value="0.05" units="cm"/>
      <inkml:brushProperty name="color" value="#FFC114"/>
    </inkml:brush>
  </inkml:definitions>
  <inkml:trace contextRef="#ctx0" brushRef="#br0">0 36 24575,'1'-2'0,"-1"0"0,1 1 0,0 0 0,-1-1 0,1 1 0,0-1 0,0 1 0,0 0 0,0-1 0,0 1 0,0 0 0,0 0 0,1 0 0,-1 0 0,0 0 0,1 0 0,-1 0 0,0 0 0,1 1 0,-1-1 0,1 1 0,-1-1 0,1 1 0,-1-1 0,1 1 0,0 0 0,2-1 0,52-5 0,-50 6 0,19-2 0,0 2 0,0 1 0,0 1 0,0 2 0,-1 0 0,1 1 0,-1 1 0,0 2 0,0 0 0,40 22 0,-60-29 0,-1 1 0,1 0 0,0 1 0,-1-1 0,1 1 0,-1-1 0,0 1 0,0 0 0,0 0 0,0 0 0,0 1 0,-1-1 0,1 1 0,-1 0 0,0-1 0,0 1 0,-1 0 0,1 0 0,-1 0 0,1 0 0,-1 0 0,-1 1 0,2 6 0,-3-5 0,0 0 0,0 0 0,0 0 0,0-1 0,-1 1 0,0 0 0,0 0 0,-1-1 0,0 0 0,1 1 0,-2-1 0,1 0 0,-1 0 0,1-1 0,-2 1 0,-3 4 0,-28 28 0,3 3 0,-50 76 0,70-95-1365,3-1-5461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5.565"/>
    </inkml:context>
    <inkml:brush xml:id="br0">
      <inkml:brushProperty name="width" value="0.05" units="cm"/>
      <inkml:brushProperty name="height" value="0.05" units="cm"/>
      <inkml:brushProperty name="color" value="#FFC114"/>
    </inkml:brush>
  </inkml:definitions>
  <inkml:trace contextRef="#ctx0" brushRef="#br0">216 0 24575,'-15'0'0,"0"1"0,0 0 0,0 0 0,1 2 0,-20 5 0,27-6 0,1 1 0,0-1 0,-1 1 0,2 1 0,-1-1 0,0 1 0,1 0 0,-1 1 0,1-1 0,0 1 0,1 0 0,-1 0 0,1 0 0,-4 7 0,6-9 0,-1 1 0,0 0 0,1 0 0,0 0 0,0 1 0,0-1 0,1 0 0,0 1 0,-1-1 0,1 1 0,1-1 0,-1 1 0,1 7 0,0-9 0,1 0 0,0-1 0,0 1 0,1-1 0,-1 1 0,0-1 0,1 0 0,-1 1 0,1-1 0,0 0 0,0 0 0,0 0 0,0 0 0,0-1 0,0 1 0,0 0 0,1-1 0,-1 0 0,1 1 0,-1-1 0,1 0 0,-1 0 0,1 0 0,5 0 0,57 17 0,-40-12 0,0 1 0,0 1 0,45 22 0,-64-27 0,0 0 0,0 1 0,0 0 0,-1 0 0,1 1 0,-1 0 0,-1-1 0,1 2 0,-1-1 0,1 0 0,-1 1 0,-1 0 0,1 0 0,-1 0 0,0 1 0,-1-1 0,1 0 0,-1 1 0,1 10 0,-1-9 0,-1-1 0,0 1 0,-1-1 0,1 1 0,-2-1 0,1 1 0,-1-1 0,0 1 0,-2 7 0,1-12 0,1 0 0,0 0 0,-1 0 0,1-1 0,-1 1 0,0 0 0,0-1 0,0 1 0,0-1 0,-1 0 0,1 0 0,-1 0 0,1 0 0,-1 0 0,1 0 0,-1-1 0,0 1 0,0-1 0,0 0 0,0 1 0,0-2 0,0 1 0,-6 1 0,-3-1-11,-1 0-1,1-1 1,-1 0-1,1-1 1,0 0-1,-1-1 1,1 0-1,-24-8 1,-7-1-1251,17 5-5564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7.423"/>
    </inkml:context>
    <inkml:brush xml:id="br0">
      <inkml:brushProperty name="width" value="0.05" units="cm"/>
      <inkml:brushProperty name="height" value="0.05" units="cm"/>
      <inkml:brushProperty name="color" value="#FFC114"/>
    </inkml:brush>
  </inkml:definitions>
  <inkml:trace contextRef="#ctx0" brushRef="#br0">0 1 24575,'0'5'0,"0"9"0,0 7 0,0 5 0,0 5 0,0 2 0,0-3-8191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0.949"/>
    </inkml:context>
    <inkml:brush xml:id="br0">
      <inkml:brushProperty name="width" value="0.05" units="cm"/>
      <inkml:brushProperty name="height" value="0.05" units="cm"/>
      <inkml:brushProperty name="color" value="#FFC114"/>
    </inkml:brush>
  </inkml:definitions>
  <inkml:trace contextRef="#ctx0" brushRef="#br0">99 1 24575,'-6'1'0,"1"-1"0,0 1 0,-1 1 0,1-1 0,0 1 0,0 0 0,0 0 0,0 1 0,1-1 0,-1 1 0,0 0 0,1 0 0,0 1 0,-5 4 0,7-7 0,1 1 0,-1-1 0,0 1 0,1-1 0,0 1 0,-1 0 0,1 0 0,0-1 0,0 1 0,0 0 0,0 0 0,0 0 0,0 0 0,1 1 0,-1-1 0,1 0 0,-1 0 0,1 0 0,0 0 0,0 1 0,0-1 0,0 0 0,0 0 0,0 0 0,1 1 0,-1-1 0,1 0 0,-1 0 0,1 0 0,0 0 0,0 0 0,0 0 0,0 0 0,0 0 0,1 0 0,2 2 0,-3-2 0,0-1 0,1 0 0,-1 1 0,1-1 0,-1 0 0,1 0 0,0 0 0,0 0 0,-1 0 0,1 0 0,0-1 0,0 1 0,0 0 0,0-1 0,0 0 0,0 1 0,0-1 0,0 0 0,0 0 0,0 0 0,0 0 0,-1-1 0,1 1 0,0 0 0,3-2 0,-17 2 0,-9 6 0,10-1 0,11-7 0,21-16 0,11-11 0,-31 28 0,-1 1 0,1-1 0,0 0 0,-1 0 0,1 0 0,-1 0 0,0 0 0,1 0 0,-1 0 0,0 0 0,1-1 0,-1 1 0,0 0 0,0 0 0,0 0 0,0 0 0,0 0 0,0 0 0,0 0 0,-1 0 0,1-1 0,0 1 0,0 0 0,-1 0 0,1 0 0,-1 0 0,1 0 0,-1 0 0,1 0 0,-1 1 0,0-1 0,0 0 0,1 0 0,-1 0 0,0 1 0,0-1 0,0 0 0,0 1 0,1-1 0,-1 0 0,0 1 0,0 0 0,0-1 0,-2 0 0,2 1 0,-1-1 0,1 1 0,0 0 0,-1 0 0,1-1 0,-1 1 0,1 0 0,-1 0 0,1 0 0,-1 0 0,1 1 0,-1-1 0,1 0 0,0 0 0,-1 1 0,1-1 0,-1 1 0,1 0 0,0-1 0,0 1 0,-1 0 0,1 0 0,0 0 0,0-1 0,0 1 0,0 0 0,0 1 0,0-1 0,0 0 0,0 0 0,0 0 0,-1 3 0,2-4 0,0 0 0,0 0 0,0 1 0,0-1 0,0 0 0,-1 0 0,1 0 0,0 0 0,0 1 0,0-1 0,0 0 0,0 0 0,0 0 0,0 0 0,0 1 0,0-1 0,0 0 0,0 0 0,0 0 0,0 0 0,0 1 0,0-1 0,0 0 0,0 0 0,0 0 0,0 1 0,0-1 0,0 0 0,0 0 0,0 0 0,0 0 0,0 1 0,1-1 0,-1 0 0,0 0 0,0 0 0,0 0 0,0 0 0,0 1 0,0-1 0,1 0 0,-1 0 0,0 0 0,0 0 0,0 0 0,0 0 0,1 0 0,-1 0 0,0 0 0,0 0 0,0 0 0,0 0 0,1 1 0,-1-1 0,0 0 0,0 0 0,0 0 0,1-1 0,-1 1 0,18-6 0,14-13 0,-31 19 3,0-1 0,0 1 0,0-1 1,0 1-1,-1-1 0,1 1 0,0-1 0,0 0 0,-1 1 0,1-1 0,0 0 0,-1 0 0,1 1 0,-1-1 0,1 0 0,-1 0 0,1 0 1,-1 0-1,1 0 0,-1 0 0,0 0 0,0 0 0,1 0 0,-1 0 0,0 1 0,0-1 0,0 0 0,0 0 0,0 0 0,0 0 0,0 0 0,-1 0 1,1 0-1,0 0 0,-1 0 0,1 0 0,0 0 0,-1-1 0,-1 1-74,1 0 1,-1 0-1,1 0 0,-1 0 0,0 0 1,1 0-1,-1 1 0,0-1 1,0 1-1,1-1 0,-1 1 0,0 0 1,0 0-1,0-1 0,0 1 1,1 0-1,-1 1 0,0-1 0,0 0 1,-3 1-1,-14 5-6755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2.167"/>
    </inkml:context>
    <inkml:brush xml:id="br0">
      <inkml:brushProperty name="width" value="0.05" units="cm"/>
      <inkml:brushProperty name="height" value="0.05" units="cm"/>
      <inkml:brushProperty name="color" value="#FFC114"/>
    </inkml:brush>
  </inkml:definitions>
  <inkml:trace contextRef="#ctx0" brushRef="#br0">0 1 24575,'6'0'0,"2"5"0,5 3 0,6 5 0,6 0 0,-1-1-8191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24.457"/>
    </inkml:context>
    <inkml:brush xml:id="br0">
      <inkml:brushProperty name="width" value="0.05" units="cm"/>
      <inkml:brushProperty name="height" value="0.05" units="cm"/>
      <inkml:brushProperty name="color" value="#5B2D90"/>
    </inkml:brush>
  </inkml:definitions>
  <inkml:trace contextRef="#ctx0" brushRef="#br0">205 0 24575,'21'1103'0,"20"-294"0,-32 72 0,-12-514 0,5-6 0,-5 398 0,-13-444 0,-1 75 0,-3 321 0,-19-316 0,-6 238 0,45-608 0,2 29 0,-4 1 0,-9 64 0,2-42 0,1 102 0,3-30 0,-11-35 0,9-77 0,-3 60 0,11-1 0,0-56 0,-1 0 0,-2 1 0,-10 59 0,3-45 0,2 1 0,3 0 0,3 63 0,2-55 0,-15 123 0,0-63 0,6 0 0,8 155 0,2-109 0,0-137 0,2-1 0,15 60 0,-7-36 0,76 330 0,-63-291-1365,-15-64-5461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6.822"/>
    </inkml:context>
    <inkml:brush xml:id="br0">
      <inkml:brushProperty name="width" value="0.05" units="cm"/>
      <inkml:brushProperty name="height" value="0.05" units="cm"/>
      <inkml:brushProperty name="color" value="#FFC114"/>
    </inkml:brush>
  </inkml:definitions>
  <inkml:trace contextRef="#ctx0" brushRef="#br0">0 966 24575,'5'-2'0,"0"0"0,0 0 0,0-1 0,0 1 0,-1-1 0,1 0 0,-1 0 0,0-1 0,0 1 0,0-1 0,0 0 0,5-6 0,2-2 0,392-360 0,-238 218 0,259-184 0,-385 307-1365,-28 18-5461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7.533"/>
    </inkml:context>
    <inkml:brush xml:id="br0">
      <inkml:brushProperty name="width" value="0.05" units="cm"/>
      <inkml:brushProperty name="height" value="0.05" units="cm"/>
      <inkml:brushProperty name="color" value="#FFC114"/>
    </inkml:brush>
  </inkml:definitions>
  <inkml:trace contextRef="#ctx0" brushRef="#br0">0 1227 24575,'6'0'0,"2"-6"0,-1-7 0,11-2 0,18-9 0,39-36 0,47-42 0,47-32 0,31-23 0,4-7 0,-9 7 0,-27 24 0,-30 29 0,-39 27 0,-30 26 0,-27 22-8191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8.382"/>
    </inkml:context>
    <inkml:brush xml:id="br0">
      <inkml:brushProperty name="width" value="0.05" units="cm"/>
      <inkml:brushProperty name="height" value="0.05" units="cm"/>
      <inkml:brushProperty name="color" value="#FFC114"/>
    </inkml:brush>
  </inkml:definitions>
  <inkml:trace contextRef="#ctx0" brushRef="#br0">1 897 24575,'5'-6'0,"9"-2"0,7-5 0,17-12 0,37-25 0,52-27 0,38-23 0,26-18 0,-2-1 0,-10 9 0,-24 12 0,-33 22 0,-31 19 0,-32 18-8191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5.084"/>
    </inkml:context>
    <inkml:brush xml:id="br0">
      <inkml:brushProperty name="width" value="0.05" units="cm"/>
      <inkml:brushProperty name="height" value="0.05" units="cm"/>
      <inkml:brushProperty name="color" value="#FFC114"/>
    </inkml:brush>
  </inkml:definitions>
  <inkml:trace contextRef="#ctx0" brushRef="#br0">1 1174 24575,'0'-8'0,"0"0"0,0 1 0,1-1 0,0 1 0,1-1 0,0 1 0,0-1 0,1 1 0,-1 0 0,1 0 0,1 0 0,0 0 0,0 1 0,0-1 0,1 1 0,-1 0 0,1 1 0,1-1 0,-1 1 0,1 0 0,0 0 0,13-7 0,81-58 0,150-78 0,122-31 0,214-58 0,-407 178 0,255-50 0,-350 93-111,283-59 356,-249 45-995,120-46 1,-199 61-6077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010"/>
    </inkml:context>
    <inkml:brush xml:id="br0">
      <inkml:brushProperty name="width" value="0.05" units="cm"/>
      <inkml:brushProperty name="height" value="0.05" units="cm"/>
      <inkml:brushProperty name="color" value="#FFC114"/>
    </inkml:brush>
  </inkml:definitions>
  <inkml:trace contextRef="#ctx0" brushRef="#br0">0 409 24575,'6'-6'0,"14"-2"0,14-5 0,25-12 0,42-13 0,39-12 0,19-9 0,-1 6 0,-10 5 0,-24 7 0,-27 8 0,-25 12 0,-25 8-8191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785"/>
    </inkml:context>
    <inkml:brush xml:id="br0">
      <inkml:brushProperty name="width" value="0.05" units="cm"/>
      <inkml:brushProperty name="height" value="0.05" units="cm"/>
      <inkml:brushProperty name="color" value="#FFC114"/>
    </inkml:brush>
  </inkml:definitions>
  <inkml:trace contextRef="#ctx0" brushRef="#br0">0 428 24575,'27'-11'0,"-5"0"0,827-245 0,-703 220 0,281-62 0,-394 90-1365,-11 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7.512"/>
    </inkml:context>
    <inkml:brush xml:id="br0">
      <inkml:brushProperty name="width" value="0.05" units="cm"/>
      <inkml:brushProperty name="height" value="0.05" units="cm"/>
      <inkml:brushProperty name="color" value="#FFC114"/>
    </inkml:brush>
  </inkml:definitions>
  <inkml:trace contextRef="#ctx0" brushRef="#br0">1 464 24575,'5'0'0,"9"0"0,7 0 0,5-6 0,5-8 0,14-6 0,34-7 0,32-10 0,15-9 0,3-10 0,-9 5 0,-13 6 0,-20 5 0,-12 9 0,-13 3 0,-12 2 0,-9 5 0,-11 5-8191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8.384"/>
    </inkml:context>
    <inkml:brush xml:id="br0">
      <inkml:brushProperty name="width" value="0.05" units="cm"/>
      <inkml:brushProperty name="height" value="0.05" units="cm"/>
      <inkml:brushProperty name="color" value="#FFC114"/>
    </inkml:brush>
  </inkml:definitions>
  <inkml:trace contextRef="#ctx0" brushRef="#br0">1 572 24575,'1'-3'0,"1"-1"0,1 1 0,-1 0 0,0-1 0,1 1 0,0 0 0,0 1 0,0-1 0,0 0 0,0 1 0,0 0 0,6-4 0,4-3 0,14-10 0,1 0 0,1 3 0,0 0 0,53-19 0,-1-1 0,96-50 0,310-139 0,-374 163-1365,-95 55-5461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0.488"/>
    </inkml:context>
    <inkml:brush xml:id="br0">
      <inkml:brushProperty name="width" value="0.05" units="cm"/>
      <inkml:brushProperty name="height" value="0.05" units="cm"/>
      <inkml:brushProperty name="color" value="#FFC114"/>
    </inkml:brush>
  </inkml:definitions>
  <inkml:trace contextRef="#ctx0" brushRef="#br0">0 3 24575,'132'-3'0,"144"7"0,-271-4 0,-1 0 0,1 1 0,-1 0 0,1 0 0,-1 0 0,1 0 0,-1 1 0,1 0 0,-1 0 0,0 0 0,0 0 0,0 1 0,0-1 0,-1 1 0,1 0 0,-1 0 0,1 1 0,-1-1 0,0 1 0,0-1 0,-1 1 0,1 0 0,2 6 0,-3-6 0,-1 1 0,0 0 0,0 0 0,0 1 0,0-1 0,-1 0 0,0 0 0,0 0 0,0 0 0,0 0 0,-1 1 0,0-1 0,0 0 0,-1 0 0,1 0 0,-1-1 0,0 1 0,0 0 0,-1-1 0,-5 9 0,-17 25 0,-2-2 0,-60 65 0,63-78-341,1 2 0,1 0-1,-31 48 1,42-53-6485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2.143"/>
    </inkml:context>
    <inkml:brush xml:id="br0">
      <inkml:brushProperty name="width" value="0.05" units="cm"/>
      <inkml:brushProperty name="height" value="0.05" units="cm"/>
      <inkml:brushProperty name="color" value="#FFC114"/>
    </inkml:brush>
  </inkml:definitions>
  <inkml:trace contextRef="#ctx0" brushRef="#br0">0 1 24575,'521'30'0,"-6"36"0,-429-54 0,145 19 0,329 2 0,-186-36-1365,-334 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4.910"/>
    </inkml:context>
    <inkml:brush xml:id="br0">
      <inkml:brushProperty name="width" value="0.05" units="cm"/>
      <inkml:brushProperty name="height" value="0.05" units="cm"/>
      <inkml:brushProperty name="color" value="#5B2D90"/>
    </inkml:brush>
  </inkml:definitions>
  <inkml:trace contextRef="#ctx0" brushRef="#br0">1 177 24575,'655'-16'0,"-151"1"0,6 10 0,538-14 0,-95-32 0,-938 50 0,842-54 0,6 46 0,-432 51 0,-280-23 0,65 15 0,-121-17 0,1-4 0,98 0 0,-44-12 0,181-5 0,16-26 0,-151 10 0,219-52 0,-351 63 0,1 3 0,-1 2 0,89 8 0,-23-1 0,-45-5 0,99 4 0,-101 15 0,-62-12 0,0 0 0,26 1 0,83-2 0,72 7 0,276 44 0,-368-39 0,-67-9 0,78 4 0,211-13-1365,-298 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007"/>
    </inkml:context>
    <inkml:brush xml:id="br0">
      <inkml:brushProperty name="width" value="0.05" units="cm"/>
      <inkml:brushProperty name="height" value="0.05" units="cm"/>
      <inkml:brushProperty name="color" value="#FFC114"/>
    </inkml:brush>
  </inkml:definitions>
  <inkml:trace contextRef="#ctx0" brushRef="#br0">0 1 24575,'8'0'0,"1"2"0,-1-1 0,0 1 0,1 0 0,11 5 0,23 6 0,99 17 0,-75-15 0,119 13 0,-44-24-1365,-108-4-5461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829"/>
    </inkml:context>
    <inkml:brush xml:id="br0">
      <inkml:brushProperty name="width" value="0.05" units="cm"/>
      <inkml:brushProperty name="height" value="0.05" units="cm"/>
      <inkml:brushProperty name="color" value="#FFC114"/>
    </inkml:brush>
  </inkml:definitions>
  <inkml:trace contextRef="#ctx0" brushRef="#br0">1 1 24575,'7'0'0,"1"1"0,-1 0 0,1 1 0,-1 0 0,10 4 0,35 7 0,278 5 0,-189-14 0,334 6 0,131 7 0,-540-14-97,-29-3-157,0 2 1,0 2-1,0 1 1,38 11-1,-51-6-6572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4.620"/>
    </inkml:context>
    <inkml:brush xml:id="br0">
      <inkml:brushProperty name="width" value="0.05" units="cm"/>
      <inkml:brushProperty name="height" value="0.05" units="cm"/>
      <inkml:brushProperty name="color" value="#FFC114"/>
    </inkml:brush>
  </inkml:definitions>
  <inkml:trace contextRef="#ctx0" brushRef="#br0">1 1 24575,'6'0'0,"7"0"0,8 0 0,5 0 0,5 0 0,20 0 0,35 0 0,27 0 0,11 0 0,2 0 0,-9 0 0,-19 0 0,-14 5 0,-16 3 0,-14-1 0,-15-1-8191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6.234"/>
    </inkml:context>
    <inkml:brush xml:id="br0">
      <inkml:brushProperty name="width" value="0.05" units="cm"/>
      <inkml:brushProperty name="height" value="0.05" units="cm"/>
      <inkml:brushProperty name="color" value="#FFC114"/>
    </inkml:brush>
  </inkml:definitions>
  <inkml:trace contextRef="#ctx0" brushRef="#br0">1 1 24575,'746'0'-1365,"-717"0"-5461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7.736"/>
    </inkml:context>
    <inkml:brush xml:id="br0">
      <inkml:brushProperty name="width" value="0.05" units="cm"/>
      <inkml:brushProperty name="height" value="0.05" units="cm"/>
      <inkml:brushProperty name="color" value="#FFC114"/>
    </inkml:brush>
  </inkml:definitions>
  <inkml:trace contextRef="#ctx0" brushRef="#br0">1 0 24575,'5'0'0,"3"6"0,5 2 0,1 5 0,3 0 0,5 5 0,4-2 0,4 3 0,2-3 0,-4 3 0,-1-3 0,-5 2 0,-7-2-8191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8.838"/>
    </inkml:context>
    <inkml:brush xml:id="br0">
      <inkml:brushProperty name="width" value="0.05" units="cm"/>
      <inkml:brushProperty name="height" value="0.05" units="cm"/>
      <inkml:brushProperty name="color" value="#FFC114"/>
    </inkml:brush>
  </inkml:definitions>
  <inkml:trace contextRef="#ctx0" brushRef="#br0">261 1 24575,'0'11'0,"-1"0"0,0 0 0,-1 0 0,0 0 0,-1-1 0,0 1 0,0 0 0,-1-1 0,-6 11 0,-5 5 0,-37 48 0,12-19 0,-75 134-1365,106-170-5461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66 0 24575,'-1'3'0,"1"0"0,0-1 0,-1 1 0,1 0 0,-1-1 0,-1 4 0,-3 14 0,0 57 0,5-61 0,-3 922 0,4-511 0,-1 399 0,-2-792 0,-1 0 0,-7 33 0,-4 30 0,6-19 0,-4 87 0,13 187 0,0-339 0,0-1 0,5 23 0,-3-22 0,-1 1 0,1 15 0,-2 5 0,-1-6 0,1 0 0,7 36 0,-5-46-455,-1 1 0,0 24 0,-2-29-6371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1"/>
    </inkml:context>
    <inkml:brush xml:id="br0">
      <inkml:brushProperty name="width" value="0.05" units="cm"/>
      <inkml:brushProperty name="height" value="0.05" units="cm"/>
      <inkml:brushProperty name="color" value="#E71224"/>
    </inkml:brush>
  </inkml:definitions>
  <inkml:trace contextRef="#ctx0" brushRef="#br0">0 134 24575,'33'7'0,"491"42"0,-435-42 0,998 14 0,-521-63 0,25-2 0,-415 44 0,250-8 0,195 0 0,-385 10 0,-139-2 0,109-1 0,-187-1 0,1-1 0,-1-1 0,23-7 0,17-4 0,274-33 0,2 25 0,307 12 0,-459 12 0,-175-1-170,0 0-1,0 1 0,0 0 1,0 1-1,0-1 0,-1 2 1,15 5-1,-12-2-6655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2"/>
    </inkml:context>
    <inkml:brush xml:id="br0">
      <inkml:brushProperty name="width" value="0.05" units="cm"/>
      <inkml:brushProperty name="height" value="0.05" units="cm"/>
      <inkml:brushProperty name="color" value="#E71224"/>
    </inkml:brush>
  </inkml:definitions>
  <inkml:trace contextRef="#ctx0" brushRef="#br0">146 0 24575,'-9'571'0,"1"-57"0,3-165 0,-19-3 0,4-184 0,17-139 0,-10 39 0,-1 2 0,-18 227 0,24-137 0,-1 86 0,9-218 0,-1 8 0,2-1 0,1 1 0,1-1 0,10 41 0,-8-47 0,-1-10 0,-1 0 0,2 0 0,6 15 0,-5-13 0,-1 0 0,-1 0 0,0 1 0,0-1 0,1 27 0,0-11 0,16 152 0,2 12 0,-20-174 0,-1 1 0,-1-1 0,-1 1 0,0-1 0,-2 1 0,-6 32 0,-1-8-1365,5-35-5461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6384 114 24575,'-510'29'0,"319"-13"0,-915 25-688,647-34 1024,-12 0 16,189 2-352,1 0 0,-50-20 0,139 5 0,-24-2 0,182 6 0,-209-26 0,102 4 0,100 19 0,-1 2 0,-52 4 0,36 0 0,-258-11 0,33-12 0,96 1 0,75 7 0,61 8 0,-67-5 0,84 9 0,1-1 0,-35-9 0,35 6 0,-1 1 0,-36 0 0,-170 6 0,229-2-30,1-1-1,0 1 0,-1-2 0,1 1 1,-19-9-1,8 3-1150,10 5-5645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9.206"/>
    </inkml:context>
    <inkml:brush xml:id="br0">
      <inkml:brushProperty name="width" value="0.05" units="cm"/>
      <inkml:brushProperty name="height" value="0.05" units="cm"/>
      <inkml:brushProperty name="color" value="#5B2D90"/>
    </inkml:brush>
  </inkml:definitions>
  <inkml:trace contextRef="#ctx0" brushRef="#br0">240 0 24575,'-20'1178'0,"4"-496"0,-10-366 0,20-256 0,-38 266 0,-15 202 0,57-347 0,40 335 0,19-69 0,-46-323 0,-9 216 0,-5-156 0,-17 378 0,-27-259 0,13-99 0,4-41 0,17-99 0,2 0 0,-5 113 0,18 510 0,0-634 0,13 72 0,2 39 0,-16 604 0,-3-369 0,4-350 0,13 71 0,2 34 0,-14 557 62,-5-368-1489,2-314-5399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45.939"/>
    </inkml:context>
    <inkml:brush xml:id="br0">
      <inkml:brushProperty name="width" value="0.05" units="cm"/>
      <inkml:brushProperty name="height" value="0.05" units="cm"/>
      <inkml:brushProperty name="color" value="#E71224"/>
    </inkml:brush>
  </inkml:definitions>
  <inkml:trace contextRef="#ctx0" brushRef="#br0">0 166 24575,'140'-7'0,"-40"0"0,513 4 0,-65 2 0,-368-8 0,35-1 0,-92 11 0,75-2 0,-115-8 0,19 0 0,-59 8 0,1 2 0,84 10 0,-80-5 0,0-3 0,95-3 0,-58-2 0,20 3 0,108-2 0,-107-12 0,-71 8 0,8-3 0,-30 5 0,0 0 0,24-1 0,227-14 0,-29-2 0,-169 12 0,-32 4 0,40-2 0,-4 6 0,-31 1 0,-1-1 0,55-8 0,-36 2 0,1 2 0,91 3 0,21 0 0,-84-7 0,-51 3 0,41 0 0,-34 6 0,48 7 0,17 1 0,139-8 0,-128-1 0,31-9 0,8-1 0,391 11-1365,-530-1-5461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0.323"/>
    </inkml:context>
    <inkml:brush xml:id="br0">
      <inkml:brushProperty name="width" value="0.05" units="cm"/>
      <inkml:brushProperty name="height" value="0.05" units="cm"/>
      <inkml:brushProperty name="color" value="#FFC114"/>
    </inkml:brush>
  </inkml:definitions>
  <inkml:trace contextRef="#ctx0" brushRef="#br0">65 1 24575,'-2'51'0,"-1"0"0,-20 85 0,16-95 0,2-1 0,2 1 0,3 43 0,-1-71 0,-1 0 0,0 0 0,-4 14 0,3-12 0,0 0 0,-1 15 0,3 274 0,2-145 0,1-131 0,7 38 0,2 21 0,-13 3 0,4 42 0,8-76 0,-6-36 0,3 32 0,-6 152 0,-2-95 0,0-96 0,-1 1 0,-6 25 0,4-24 0,1-1 0,-1 20 0,5 59 0,-2 35 0,-15-55-1365,13-58-5461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3.317"/>
    </inkml:context>
    <inkml:brush xml:id="br0">
      <inkml:brushProperty name="width" value="0.05" units="cm"/>
      <inkml:brushProperty name="height" value="0.05" units="cm"/>
      <inkml:brushProperty name="color" value="#FFC114"/>
    </inkml:brush>
  </inkml:definitions>
  <inkml:trace contextRef="#ctx0" brushRef="#br0">0 95 24575,'182'1'0,"195"-3"0,-172-16 0,31-1 0,-216 18 0,36-6 0,11-2 0,-58 8 0,0 0 0,0 0 0,-1-1 0,1-1 0,14-5 0,-12 5 0,-1-1 0,1 1 0,14-2 0,30-1 0,1 3 0,73 4 0,-54 0 0,440 24 0,-197-13 0,-193-10 0,171 27 0,-106-7 0,200 1 0,-55 6 0,-269-23 0,-1-3 0,77-4 0,-41 0 0,-53 1 0,231-3 0,-4-18 0,-239 16 0,98-16 0,-83 12 0,-26 5 0,47-13 0,-56 13 0,0 0 0,0 2 0,0 0 0,0 0 0,0 1 0,25 2 0,-20-1 0,0 0 0,42-6 0,-34 2 0,0 1 0,45 1 0,5-1 0,-27-5 0,-39 5 0,0 0 0,16 0 0,-10 2-1365,-1 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5.929"/>
    </inkml:context>
    <inkml:brush xml:id="br0">
      <inkml:brushProperty name="width" value="0.05" units="cm"/>
      <inkml:brushProperty name="height" value="0.05" units="cm"/>
      <inkml:brushProperty name="color" value="#FFC114"/>
    </inkml:brush>
  </inkml:definitions>
  <inkml:trace contextRef="#ctx0" brushRef="#br0">1 2445 24575,'7'-359'0,"32"4"0,-30 300 0,27-121 0,-19 90 0,-6 21 0,14-72 0,2-12 0,-23 133 0,11-64 0,-14 71 0,-1 0 0,0 0 0,0 0 0,-1 0 0,-1 0 0,-4-17 0,-13-34 0,13 38 0,-1 0 0,-2 0 0,0 1 0,-23-38 0,27 53 0,0-1 0,1 0 0,0 0 0,0-1 0,0 1 0,1 0 0,1-1 0,0 0 0,0 0 0,-1-13 0,-8-56 0,6 51 0,-1-38 0,7-230 0,0 282 34,0 1-1,1-1 0,5-14 0,3-24-1531,-9 35-5328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8.113"/>
    </inkml:context>
    <inkml:brush xml:id="br0">
      <inkml:brushProperty name="width" value="0.05" units="cm"/>
      <inkml:brushProperty name="height" value="0.05" units="cm"/>
      <inkml:brushProperty name="color" value="#FFC114"/>
    </inkml:brush>
  </inkml:definitions>
  <inkml:trace contextRef="#ctx0" brushRef="#br0">5529 130 24575,'-425'-32'0,"260"14"0,-1510-62 0,1625 80 0,-260 4 0,1 21 0,198-11 0,39-7 0,1 4 0,-69 18 0,51-7 0,-48 14 0,96-23 0,0-2 0,-54 9 0,45-14 0,0-3 0,-49 0 0,-76 4 0,104 2 0,-2 1 0,-102 2 0,142-11 0,1 2 0,-56 11 0,54-8 0,1 0 0,-48 1 0,-111-9 0,-67 3 0,147 8 0,-37 0 0,129-9-81,12-1-176,-1 1 0,1 0 1,-1 1-1,-15 2 0,10 1-6569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32.846"/>
    </inkml:context>
    <inkml:brush xml:id="br0">
      <inkml:brushProperty name="width" value="0.05" units="cm"/>
      <inkml:brushProperty name="height" value="0.05" units="cm"/>
      <inkml:brushProperty name="color" value="#FFC114"/>
    </inkml:brush>
  </inkml:definitions>
  <inkml:trace contextRef="#ctx0" brushRef="#br0">0 295 24575,'248'-10'0,"-29"1"0,-184 7 0,1-1 0,-1-1 0,0-1 0,0-2 0,37-12 0,-49 14 0,0 1 0,0 0 0,1 2 0,30-1 0,48-5 0,146-24 0,-170 25 0,97 2 0,-157 5 0,-2 1 0,1-1 0,-1 0 0,1-1 0,-1-1 0,1 0 0,17-5 0,87-26 0,0 4 0,187-22 0,55 25 0,-258 24 0,152 14 0,-213-5 0,52 12 0,-27-4 0,-34-10 0,1-2 0,-1-1 0,69-3 0,-27-1 0,241-9 0,-236 5 0,248-25 0,-267 25 0,1 3 0,76 3 0,-58 1 0,28 0 0,152-1 0,-147-9 0,30-1 0,-111 12 0,0 1 0,-1 2 0,42 9 0,-41-7 0,3-2 0,-1-2 0,1-1 0,68-4 0,-24 1 0,-60 1-1365,-3 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47.337"/>
    </inkml:context>
    <inkml:brush xml:id="br0">
      <inkml:brushProperty name="width" value="0.05" units="cm"/>
      <inkml:brushProperty name="height" value="0.05" units="cm"/>
      <inkml:brushProperty name="color" value="#FFC114"/>
    </inkml:brush>
  </inkml:definitions>
  <inkml:trace contextRef="#ctx0" brushRef="#br0">0 2 24575,'89'-2'0,"98"4"0,-181-1 0,1 0 0,-1 1 0,0 0 0,1-1 0,-1 2 0,0-1 0,6 4 0,-6-3 0,0-1 0,1 1 0,0-1 0,-1 0 0,13 3 0,20-3-1365,-21-2-5461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5.250"/>
    </inkml:context>
    <inkml:brush xml:id="br0">
      <inkml:brushProperty name="width" value="0.05" units="cm"/>
      <inkml:brushProperty name="height" value="0.05" units="cm"/>
      <inkml:brushProperty name="color" value="#FFFFFF"/>
    </inkml:brush>
  </inkml:definitions>
  <inkml:trace contextRef="#ctx0" brushRef="#br0">0 0 24575,'6'126'0,"42"215"0,-34-286 0,-9-40 0,-1 1 0,0-1 0,1 27 0,-4-25 0,1-1 0,5 18 0,-3-15 0,2 26 0,-5 200 62,-2-126-1489,1-104-5399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7.792"/>
    </inkml:context>
    <inkml:brush xml:id="br0">
      <inkml:brushProperty name="width" value="0.05" units="cm"/>
      <inkml:brushProperty name="height" value="0.05" units="cm"/>
      <inkml:brushProperty name="color" value="#FFFFFF"/>
    </inkml:brush>
  </inkml:definitions>
  <inkml:trace contextRef="#ctx0" brushRef="#br0">0 111 24575,'549'-15'0,"261"-8"0,881 24 0,-1661-3 0,1 0 0,52-11 0,-46 6 0,45-3 0,15 5 0,237-17 0,121 9-655,-402 13-55,-36 0-6116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9.312"/>
    </inkml:context>
    <inkml:brush xml:id="br0">
      <inkml:brushProperty name="width" value="0.05" units="cm"/>
      <inkml:brushProperty name="height" value="0.05" units="cm"/>
      <inkml:brushProperty name="color" value="#FFFFFF"/>
    </inkml:brush>
  </inkml:definitions>
  <inkml:trace contextRef="#ctx0" brushRef="#br0">109 0 24575,'0'4'0,"-1"0"0,0 0 0,0 0 0,0 0 0,-3 6 0,-4 13 0,2 20 0,3 0 0,4 58 0,1-7 0,-35 203 0,4-67 0,28-174 0,2-38 0,-2 1 0,0-1 0,-6 24 0,0-1 0,1 0 0,3 1 0,5 68 0,-1-32 0,-1-42-1365,0-20-5461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41.946"/>
    </inkml:context>
    <inkml:brush xml:id="br0">
      <inkml:brushProperty name="width" value="0.05" units="cm"/>
      <inkml:brushProperty name="height" value="0.05" units="cm"/>
      <inkml:brushProperty name="color" value="#5B2D90"/>
    </inkml:brush>
  </inkml:definitions>
  <inkml:trace contextRef="#ctx0" brushRef="#br0">10418 79 24575,'-503'25'0,"279"-9"0,-2113 100 0,647-101 0,1011-18 0,-1202 3 0,1250-52 0,-8 0 0,450 55 0,-191-4 0,241-15 0,-39-2 0,83 19 0,55 1 0,-1-2 0,1-2 0,-65-11 0,-37-9 0,1 2 0,114 15 14,0 2-1,-48 1 1,58 3-142,0-1 0,1 0 1,-1-1-1,1-1 0,-1-1 0,1 0 0,0-1 0,0-1 1,0 0-1,-17-9 0,16 3-6698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1.863"/>
    </inkml:context>
    <inkml:brush xml:id="br0">
      <inkml:brushProperty name="width" value="0.05" units="cm"/>
      <inkml:brushProperty name="height" value="0.05" units="cm"/>
      <inkml:brushProperty name="color" value="#FFFFFF"/>
    </inkml:brush>
  </inkml:definitions>
  <inkml:trace contextRef="#ctx0" brushRef="#br0">4121 259 24575,'-25'1'0,"-24"4"0,-9 0 0,-633 4 0,459-11 0,182 2 0,0-2 0,0-2 0,1-3 0,-70-15 0,16 4 0,5 1 0,61 10 0,-1 1 0,-52-2 0,58 6 0,-28-6 0,42 5 0,-1 0 0,-18 0 0,-143 4 0,-77-2 0,217-3 0,0-2 0,-51-13 0,-43-7 0,61 17 0,-20-4 0,-153-3 0,-439 17 0,675-2 0,-1 0 0,1-1 0,0 0 0,0 0 0,0-1 0,0 0 0,0-1 0,1 0 0,0 0 0,-12-7 0,11 5 0,0 1 0,0 1 0,0-1 0,-1 1 0,0 1 0,0 0 0,0 0 0,-18-2 0,-61 5 5,54 2-1375,18-2-5456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4.245"/>
    </inkml:context>
    <inkml:brush xml:id="br0">
      <inkml:brushProperty name="width" value="0.05" units="cm"/>
      <inkml:brushProperty name="height" value="0.05" units="cm"/>
      <inkml:brushProperty name="color" value="#FFFFFF"/>
    </inkml:brush>
  </inkml:definitions>
  <inkml:trace contextRef="#ctx0" brushRef="#br0">0 0 24575,'0'1160'-1365,"0"-1144"-5461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6.523"/>
    </inkml:context>
    <inkml:brush xml:id="br0">
      <inkml:brushProperty name="width" value="0.05" units="cm"/>
      <inkml:brushProperty name="height" value="0.05" units="cm"/>
      <inkml:brushProperty name="color" value="#FFFFFF"/>
    </inkml:brush>
  </inkml:definitions>
  <inkml:trace contextRef="#ctx0" brushRef="#br0">1 0 24575,'622'0'0,"-436"10"0,-3 0 0,-65-1 0,-1 0 0,350-10 0,-446 0 0,0-1 0,24-4 0,-22 2 0,36-1 0,43-5 120,-38 3-1605,-44 5-5341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8.166"/>
    </inkml:context>
    <inkml:brush xml:id="br0">
      <inkml:brushProperty name="width" value="0.05" units="cm"/>
      <inkml:brushProperty name="height" value="0.05" units="cm"/>
      <inkml:brushProperty name="color" value="#FFFFFF"/>
    </inkml:brush>
  </inkml:definitions>
  <inkml:trace contextRef="#ctx0" brushRef="#br0">0 20 24575,'0'-4'0,"4"0"0,4 0 0,5 1 0,4 1 0,2 0 0,2 1 0,1 1 0,0 0 0,0 0 0,0 0 0,0 1 0,-4-1-8191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9.435"/>
    </inkml:context>
    <inkml:brush xml:id="br0">
      <inkml:brushProperty name="width" value="0.05" units="cm"/>
      <inkml:brushProperty name="height" value="0.05" units="cm"/>
      <inkml:brushProperty name="color" value="#FFFFFF"/>
    </inkml:brush>
  </inkml:definitions>
  <inkml:trace contextRef="#ctx0" brushRef="#br0">1 0 24575,'3'0'0,"5"0"0,5 0 0,4 0 0,2 0 0,2 0 0,0 0 0,-2 3 0,-2 1 0,1 0 0,-4-1-8191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10.969"/>
    </inkml:context>
    <inkml:brush xml:id="br0">
      <inkml:brushProperty name="width" value="0.05" units="cm"/>
      <inkml:brushProperty name="height" value="0.05" units="cm"/>
      <inkml:brushProperty name="color" value="#FFFFFF"/>
    </inkml:brush>
  </inkml:definitions>
  <inkml:trace contextRef="#ctx0" brushRef="#br0">0 0 24575,'7'0'0,"7"0"0,3 0 0,4 0 0,0 0 0,2 0 0,0 0 0,-1 0 0,0 0 0,0 0 0,0 0 0,-5 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3.476"/>
    </inkml:context>
    <inkml:brush xml:id="br0">
      <inkml:brushProperty name="width" value="0.05" units="cm"/>
      <inkml:brushProperty name="height" value="0.05" units="cm"/>
      <inkml:brushProperty name="color" value="#E71224"/>
    </inkml:brush>
  </inkml:definitions>
  <inkml:trace contextRef="#ctx0" brushRef="#br0">49 0 24575,'0'3'0,"0"-1"0,0 1 0,-1-1 0,1 1 0,-1-1 0,0 3 0,-3 14 0,0 52 0,4-56 0,-2 852 0,3-472 0,-1 369 0,-1-732 0,-2-2 0,-5 33 0,-2 27 0,4-18 0,-3 80 0,10 174 0,-1-314 0,1-1 0,4 21 0,-3-19 0,0-1 0,0 15 0,-2 5 0,1-6 0,0 0 0,4 32 0,-3-41-455,0 1 0,0 21 0,-2-26-6371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6.638"/>
    </inkml:context>
    <inkml:brush xml:id="br0">
      <inkml:brushProperty name="width" value="0.05" units="cm"/>
      <inkml:brushProperty name="height" value="0.05" units="cm"/>
      <inkml:brushProperty name="color" value="#E71224"/>
    </inkml:brush>
  </inkml:definitions>
  <inkml:trace contextRef="#ctx0" brushRef="#br0">0 124 24575,'25'6'0,"368"40"0,-326-40 0,748 14 0,-390-60 0,18 1 0,-310 38 0,186-6 0,147-1 0,-289 10 0,-104-2 0,81-1 0,-139-1 0,0 0 0,-1-2 0,17-7 0,14-3 0,204-29 0,3 21 0,229 12 0,-343 11 0,-132-1-170,0 0-1,0 1 0,0 0 1,0 0-1,0 1 0,-1 0 1,11 5-1,-8-1-6655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8.964"/>
    </inkml:context>
    <inkml:brush xml:id="br0">
      <inkml:brushProperty name="width" value="0.05" units="cm"/>
      <inkml:brushProperty name="height" value="0.05" units="cm"/>
      <inkml:brushProperty name="color" value="#E71224"/>
    </inkml:brush>
  </inkml:definitions>
  <inkml:trace contextRef="#ctx0" brushRef="#br0">110 0 24575,'-7'528'0,"1"-53"0,2-152 0,-14-3 0,3-170 0,13-129 0,-8 36 0,0 3 0,-15 209 0,20-127 0,-2 80 0,7-201 0,-1 6 0,2 0 0,0 0 0,1 1 0,8 37 0,-6-45 0,-1-7 0,-1-1 0,2 0 0,4 14 0,-3-13 0,-2 1 0,1 0 0,-1 1 0,-1-1 0,2 24 0,0-8 0,12 139 0,1 11 0,-15-160 0,0-1 0,-1 1 0,-1 0 0,-1 0 0,0 0 0,-5 30 0,-1-7-1365,4-33-5461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1.978"/>
    </inkml:context>
    <inkml:brush xml:id="br0">
      <inkml:brushProperty name="width" value="0.05" units="cm"/>
      <inkml:brushProperty name="height" value="0.05" units="cm"/>
      <inkml:brushProperty name="color" value="#E71224"/>
    </inkml:brush>
  </inkml:definitions>
  <inkml:trace contextRef="#ctx0" brushRef="#br0">4790 106 24575,'-383'27'0,"240"-13"0,-687 24-688,486-31 1024,-10-1 16,143 2-352,0 0 0,-37-18 0,103 5 0,-17-2 0,137 4 0,-158-22 0,78 2 0,74 19 0,0 2 0,-40 2 0,27 1 0,-193-10 0,25-12 0,72 2 0,56 6 0,46 7 0,-51-4 0,64 9 0,-1-2 0,-24-8 0,25 5 0,0 1 0,-28 0 0,-127 6 0,172-2-30,0 0-1,0 0 0,1-1 0,-1-1 1,-14-7-1,6 3-1150,8 4-5645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53.278"/>
    </inkml:context>
    <inkml:brush xml:id="br0">
      <inkml:brushProperty name="width" value="0.05" units="cm"/>
      <inkml:brushProperty name="height" value="0.05" units="cm"/>
      <inkml:brushProperty name="color" value="#5B2D90"/>
    </inkml:brush>
  </inkml:definitions>
  <inkml:trace contextRef="#ctx0" brushRef="#br0">1 104 24575,'848'0'0,"-814"-2"0,0-1 0,38-9 0,-35 5 0,57-3 0,131 11 0,71-2 0,-153-15 0,47-2 0,67 1 0,43-1 0,1241 20 0,-879-2 0,-414 18 0,1 0 0,2005-20 0,-2210 0 0,67-12 0,12-1 0,526 9 0,-363 9 0,1213-3 0,-1478 1 0,-1 1 0,0 1 0,28 8 0,-24-5 0,46 5 0,-43-9-682,45 11-1,-43-6-6143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5.078"/>
    </inkml:context>
    <inkml:brush xml:id="br0">
      <inkml:brushProperty name="width" value="0.05" units="cm"/>
      <inkml:brushProperty name="height" value="0.05" units="cm"/>
      <inkml:brushProperty name="color" value="#E71224"/>
    </inkml:brush>
  </inkml:definitions>
  <inkml:trace contextRef="#ctx0" brushRef="#br0">0 15 24575,'18'-1'0,"25"-6"0,5 0 0,-40 7 27,-1 1 0,1 0-1,-1 0 1,10 4 0,-8-3-527,0 1 1,10-1-1,-9-1-6326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8.484"/>
    </inkml:context>
    <inkml:brush xml:id="br0">
      <inkml:brushProperty name="width" value="0.05" units="cm"/>
      <inkml:brushProperty name="height" value="0.05" units="cm"/>
      <inkml:brushProperty name="color" value="#E71224"/>
    </inkml:brush>
  </inkml:definitions>
  <inkml:trace contextRef="#ctx0" brushRef="#br0">120 0 24575,'-5'0'0,"1"1"0,-1 0 0,1 0 0,0 0 0,-1 0 0,1 1 0,0 0 0,0 0 0,0 1 0,0-1 0,0 1 0,0 0 0,-6 7 0,7-6 0,0-1 0,1 1 0,-1-1 0,0 1 0,1 0 0,0 0 0,0 0 0,0 1 0,0-1 0,0 1 0,1 0 0,-1-1 0,1 1 0,0 0 0,-1 9 0,2-10 0,-1 6 0,1 1 0,0-1 0,1 19 0,0-27 0,-1 0 0,0 0 0,0 0 0,1 0 0,-1 0 0,1 0 0,-1 0 0,1 0 0,0-1 0,0 1 0,-1 0 0,1 0 0,0-1 0,0 1 0,0-1 0,1 1 0,-1-1 0,0 1 0,0-1 0,1 0 0,-1 0 0,0 0 0,1 0 0,-1 0 0,3 1 0,3-1 0,-1 0 0,1 0 0,0-1 0,-1 0 0,1-1 0,-1 0 0,1 0 0,-1 0 0,12-6 0,-17 7 0,0-1 0,0 1 0,0-1 0,0 1 0,0 0 0,0 0 0,0 0 0,0 0 0,0 0 0,0 0 0,0 0 0,0 0 0,0 0 0,0 1 0,0-1 0,0 1 0,0-1 0,0 1 0,0-1 0,0 1 0,0-1 0,-1 1 0,2 1 0,-1 0 0,0 0 0,0-1 0,0 1 0,0 0 0,-1 0 0,1 0 0,0 0 0,-1 1 0,1-1 0,-1 0 0,0 0 0,0 0 0,0 4 0,1-2 0,-1-1 0,0 0 0,0 0 0,-1 1 0,1-1 0,0 0 0,-1 0 0,0 0 0,1 1 0,-1-1 0,0 0 0,0 0 0,-1 0 0,1-1 0,0 1 0,-1 0 0,1-1 0,-1 1 0,0-1 0,1 1 0,-1-1 0,0 0 0,0 0 0,0 0 0,-1 0 0,1-1 0,0 1 0,-4 1 0,-7 2-195,-1-1 0,1-1 0,0 0 0,-1-2 0,1 0 0,-15-1 0,17 0-6631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51.180"/>
    </inkml:context>
    <inkml:brush xml:id="br0">
      <inkml:brushProperty name="width" value="0.05" units="cm"/>
      <inkml:brushProperty name="height" value="0.05" units="cm"/>
      <inkml:brushProperty name="color" value="#E71224"/>
    </inkml:brush>
  </inkml:definitions>
  <inkml:trace contextRef="#ctx0" brushRef="#br0">0 0 24575,'0'10'0,"0"1"0,1-1 0,-1 0 0,1 0 0,4 17 0,28 113 0,-29-120 0,4 24 0,-3-10 0,-2-10 0,-1 0 0,-1-1 0,-2 47 0,0-17 0,1 24-1365,0-64-5461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27.877"/>
    </inkml:context>
    <inkml:brush xml:id="br0">
      <inkml:brushProperty name="width" value="0.05" units="cm"/>
      <inkml:brushProperty name="height" value="0.05" units="cm"/>
      <inkml:brushProperty name="color" value="#E71224"/>
    </inkml:brush>
  </inkml:definitions>
  <inkml:trace contextRef="#ctx0" brushRef="#br0">0 85 24575,'212'-1'0,"186"1"0,-2 23 0,-149 18 0,-212-37 0,1-1 0,63-4 0,-35 0 0,843 1 0,-862-3 0,0-2 0,67-16 0,-44 7 0,282-69 0,-317 74 0,-22 5 0,0 0 0,1 1 0,-1 1 0,1 0 0,0 0 0,-1 1 0,1 1 0,17 2 0,56 21 0,-61-16 0,0 0 0,34 4 0,45 6 0,-67-10 0,1-1 0,47 0 0,-37-7 0,1-3 0,-1-1 0,0-3 0,47-14 0,-63 13 0,1 2 0,-1 1 0,1 2 0,44 0 0,596 5 0,-644-4-1365,-17-1-5461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9:02:54.319"/>
    </inkml:context>
    <inkml:brush xml:id="br0">
      <inkml:brushProperty name="width" value="0.05" units="cm"/>
      <inkml:brushProperty name="height" value="0.05" units="cm"/>
      <inkml:brushProperty name="color" value="#FFFFFF"/>
    </inkml:brush>
  </inkml:definitions>
  <inkml:trace contextRef="#ctx0" brushRef="#br0">152 1 24575,'-2'30'0,"-1"0"0,-1-1 0,-2 1 0,-12 37 0,-10 52 0,27-99 0,0-1 0,2 0 0,0 1 0,1-1 0,1 0 0,1 0 0,1 0 0,11 28 0,-8-21 0,0 2 0,-2-1 0,4 33 0,-10-30 0,-1 0 0,-1 0 0,-11 55 0,-2 9 0,15-86 0,0 1 0,0-1 0,0 0 0,1 0 0,1 0 0,-1 0 0,1 0 0,0 0 0,1 0 0,5 11 0,4 4 0,30 43 0,-13-23 0,5 5 0,-26-38 0,-1-1 0,0 1 0,-1 0 0,0 0 0,0 1 0,-1-1 0,0 1 0,-1 1 0,-1-1 0,3 12 0,-4-4 0,-1-1 0,-1 0 0,-1 0 0,0 1 0,-1-1 0,-1 0 0,-1 0 0,-6 18 0,7-25 0,-10 34 0,2 1 0,2-1 0,2 2 0,-1 49 0,9-42 0,1-29 0,-2-1 0,-3 31 0,3-55 0,0 1 0,0-1 0,0 1 0,0-1 0,0 1 0,0-1 0,0 1 0,0-1 0,0 0 0,0 1 0,0-1 0,0 1 0,-1-1 0,1 1 0,0-1 0,0 0 0,0 1 0,-1-1 0,1 0 0,0 1 0,-1-1 0,1 0 0,0 1 0,-1-1 0,1 0 0,0 0 0,-1 1 0,1-1 0,-1 0 0,1 0 0,0 0 0,-1 1 0,1-1 0,-1 0 0,-14-10 0,-14-29 0,26 33 0,-22-29 0,-11-19 0,-59-67 0,71 104 0,11 12 0,13 5 0,0 0 0,0 0 0,0 0 0,0 0 0,0 0 0,-1 0 0,1 0 0,0 0 0,0 0 0,0 1 0,0-1 0,-1 0 0,1 0 0,0 0 0,0 0 0,0 0 0,0 0 0,0 0 0,0 0 0,0 1 0,-1-1 0,1 0 0,0 0 0,0 0 0,0 0 0,0 0 0,0 1 0,0-1 0,0 0 0,0 0 0,0 0 0,0 0 0,0 1 0,0-1 0,0 0 0,0 0 0,0 0 0,0 0 0,0 1 0,0-1 0,0 0 0,0 0 0,0 0 0,0 0 0,0 0 0,0 1 0,0-1 0,0 0 0,1 0 0,-1 0 0,0 0 0,0 0 0,0 1 0,0-1 0,2 3 0,1 1 0,-1-1 0,1 0 0,0 0 0,0 0 0,0 0 0,0 0 0,0 0 0,0-1 0,1 0 0,3 3 0,44 19 0,-42-21 0,0 1 0,0-1 0,0 1 0,-1 1 0,0 0 0,0 0 0,0 0 0,0 1 0,-1 0 0,0 1 0,0-1 0,-1 1 0,0 1 0,0-1 0,-1 1 0,0 0 0,0 0 0,-1 1 0,5 11 0,-8-18 0,2 6 0,1 0 0,0 0 0,0 0 0,0-1 0,10 12 0,-14-18 0,1 0 0,0 0 0,0-1 0,0 1 0,0 0 0,0-1 0,0 1 0,0 0 0,0-1 0,0 1 0,0-1 0,0 1 0,1-1 0,-1 0 0,0 1 0,0-1 0,0 0 0,1 0 0,1 0 0,-1-1 0,0 1 0,-1-1 0,1 0 0,0 0 0,0 0 0,-1 0 0,1 0 0,-1 0 0,1 0 0,-1 0 0,1-1 0,-1 1 0,0-1 0,0 1 0,0-1 0,2-2 0,33-66 0,-31 55 0,2 2 0,0-1 0,0 1 0,16-22 0,-12 23 0,0 0 0,1 1 0,1 0 0,0 1 0,0 0 0,1 1 0,0 1 0,18-9 0,-28 16 0,-1-1 0,1 0 0,0-1 0,-1 1 0,0 0 0,1-1 0,-1 0 0,0 0 0,-1 0 0,1 0 0,0-1 0,-1 1 0,0-1 0,1 1 0,-2-1 0,1 0 0,0 0 0,-1 1 0,2-6 0,-3 8 0,0 1 0,0-1 0,0 1 0,0 0 0,0-1 0,0 1 0,0-1 0,0 1 0,0 0 0,0-1 0,0 1 0,0-1 0,0 1 0,0 0 0,0-1 0,-1 1 0,1-1 0,0 1 0,0 0 0,0-1 0,-1 1 0,1 0 0,0-1 0,0 1 0,-1 0 0,1 0 0,0-1 0,-1 1 0,1 0 0,0 0 0,-1-1 0,1 1 0,0 0 0,-1 0 0,1 0 0,-1 0 0,1 0 0,-1-1 0,-21 4 0,-21 12 0,43-14 0,-11 4-68,1 0 0,0 1-1,0 1 1,0 0 0,1 0 0,0 1-1,0 0 1,1 0 0,0 1 0,1 0-1,0 1 1,0 0 0,1 0 0,0 0-1,1 1 1,0-1 0,1 1-1,0 0 1,-5 24 0,3-12-6758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2.606"/>
    </inkml:context>
    <inkml:brush xml:id="br0">
      <inkml:brushProperty name="width" value="0.05" units="cm"/>
      <inkml:brushProperty name="height" value="0.05" units="cm"/>
      <inkml:brushProperty name="color" value="#FFFFFF"/>
    </inkml:brush>
  </inkml:definitions>
  <inkml:trace contextRef="#ctx0" brushRef="#br0">1 1388 24575,'1'-18'0,"1"0"0,0 1 0,1-1 0,1 1 0,1 0 0,0 0 0,12-24 0,65-109 0,-65 125 0,39-45 0,-10 16 0,-1 0 0,58-52 0,-70 73 0,-21 19 0,-1 0 0,0-1 0,-2 0 0,13-25 0,15-23 0,15-12 0,93-128 0,-122 174 0,13-16 0,48-80 0,-52 84 0,-26 34 0,-1 1 0,1-1 0,-1 0 0,8-15 0,-13 22 0,0 0 0,0 0 0,0-1 0,-1 1 0,1 0 0,0 0 0,0 0 0,0 0 0,0-1 0,0 1 0,0 0 0,0 0 0,0 0 0,0-1 0,-1 1 0,1 0 0,0 0 0,0 0 0,0 0 0,0 0 0,-1 0 0,1-1 0,0 1 0,0 0 0,0 0 0,0 0 0,-1 0 0,1 0 0,0 0 0,0 0 0,0 0 0,-1 0 0,1 0 0,0 0 0,0 0 0,0 0 0,-1 0 0,1 0 0,0 0 0,0 0 0,0 0 0,-1 0 0,1 0 0,0 0 0,0 0 0,0 1 0,-1-1 0,-20 4 0,-21 7 0,5 2 0,-72 20 0,101-30 0,0 0 0,-1 0 0,1 1 0,-13 8 0,20-11 0,-1 0 0,1 0 0,-1 0 0,1 0 0,-1 0 0,1 1 0,-1-1 0,1 1 0,0-1 0,0 1 0,0-1 0,-1 3 0,2-3 0,0 0 0,0-1 0,0 1 0,0 0 0,0-1 0,0 1 0,0 0 0,0-1 0,0 1 0,0 0 0,1-1 0,-1 1 0,0 0 0,0-1 0,1 1 0,-1 0 0,0-1 0,1 1 0,-1-1 0,1 1 0,-1-1 0,1 1 0,-1-1 0,1 1 0,-1-1 0,1 1 0,0-1 0,-1 0 0,1 1 0,-1-1 0,1 0 0,0 0 0,1 1 0,6 1 0,0-1 0,0 0 0,0 0 0,0-1 0,1 0 0,-1 0 0,0-1 0,0 0 0,0-1 0,1 1 0,-1-1 0,10-5 0,35-5 0,-29 8 0,0-2 0,35-11 0,-59 17 0,1-1 0,-1 1 0,0 0 0,0 0 0,0 0 0,0 0 0,0 0 0,0 0 0,1 0 0,-1 0 0,0 0 0,0 0 0,0 0 0,0 0 0,0 0 0,1 0 0,-1 0 0,0 0 0,0 0 0,0 0 0,0 0 0,0 0 0,1 0 0,-1 0 0,0 0 0,0 0 0,0 1 0,0-1 0,0 0 0,0 0 0,0 0 0,1 0 0,-1 0 0,0 0 0,0 0 0,0 0 0,0 1 0,0-1 0,0 0 0,0 0 0,0 0 0,0 0 0,0 0 0,0 0 0,0 1 0,0-1 0,0 0 0,0 0 0,0 0 0,0 0 0,0 0 0,0 1 0,0-1 0,0 0 0,0 0 0,0 0 0,0 0 0,0 0 0,0 1 0,0-1 0,0 0 0,-6 15 0,-13 15 0,7-11-32,1-1-1,1 2 1,-10 26-1,6-14-1202,4-9-5591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7.581"/>
    </inkml:context>
    <inkml:brush xml:id="br0">
      <inkml:brushProperty name="width" value="0.05" units="cm"/>
      <inkml:brushProperty name="height" value="0.05" units="cm"/>
      <inkml:brushProperty name="color" value="#FFFFFF"/>
    </inkml:brush>
  </inkml:definitions>
  <inkml:trace contextRef="#ctx0" brushRef="#br0">1 2065 24575,'9'-1'0,"0"0"0,0-1 0,0-1 0,0 1 0,0-1 0,-1-1 0,1 1 0,14-10 0,26-10 0,368-106 0,-87 30 0,-153 51 0,22-7 0,-140 33 0,-1-2 0,101-60 0,-113 58 0,1 3 0,90-31 0,36-17 0,-107 35 0,75-57 0,-93 60 0,21-7 0,-50 31 0,-1-1 0,-1-1 0,0 0 0,15-15 0,100-69 0,-113 81 0,0 0 0,0 1 0,2 1 0,-1 1 0,45-16 0,-38 16 0,-1-1 0,1-1 0,25-18 0,-27 15 0,1 1 0,35-14 0,-42 21 0,0-1 0,0-1 0,-1 0 0,0-1 0,-1-1 0,24-22 0,2-12 0,52-69 0,-85 102 0,1 0 0,1 1 0,0 0 0,26-18 0,-29 23 0,2-4 0,0 0 0,-1 0 0,0-1 0,-1 0 0,-1-1 0,14-26 0,-11 20 0,1 0 0,20-25 0,4 5 0,-26 30 0,-1 0 0,0-1 0,-1 0 0,0-1 0,0 0 0,-1 0 0,7-14 0,35-67 0,-49 91 0,1 0 0,0 0 0,-1 0 0,1 1 0,-1-1 0,0 0 0,1 0 0,-1-1 0,0 1 0,1 0 0,-1 0 0,0 0 0,0 0 0,0 0 0,0 0 0,0 0 0,0 0 0,0 0 0,-1 0 0,1 0 0,0 0 0,0 0 0,-1 0 0,0-2 0,0 3 0,0-1 0,0 1 0,0-1 0,0 0 0,0 1 0,0 0 0,0-1 0,0 1 0,0-1 0,0 1 0,0 0 0,0 0 0,0 0 0,0 0 0,0 0 0,0 0 0,-1 0 0,-1 0 0,-3 1 0,0 0 0,0 1 0,-1 0 0,1 0 0,0 0 0,1 1 0,-8 3 0,12-5 0,-13 7 0,0 2 0,0 0 0,0 0 0,2 1 0,-1 1 0,-17 21 0,29-33 0,1 1 0,0-1 0,0 0 0,-1 1 0,1-1 0,0 0 0,0 1 0,0-1 0,-1 0 0,1 1 0,0-1 0,0 0 0,0 1 0,0-1 0,0 1 0,0-1 0,0 0 0,0 1 0,0-1 0,0 1 0,0-1 0,0 0 0,0 1 0,0-1 0,0 1 0,0-1 0,1 0 0,-1 1 0,0-1 0,0 0 0,0 1 0,1-1 0,-1 0 0,0 1 0,15 1 0,19-10 0,-12-3 0,-18 8 0,-1 1 0,1-1 0,0 1 0,0 0 0,0 0 0,0 1 0,0-1 0,1 1 0,-1 0 0,0 0 0,1 0 0,-1 1 0,0 0 0,1 0 0,-1 0 0,1 0 0,6 2 0,-10-2 0,0 1 0,0 0 0,0-1 0,0 1 0,0 0 0,-1 0 0,1 0 0,0 0 0,0 0 0,-1 0 0,1 0 0,-1 0 0,1 0 0,-1 0 0,0 0 0,1 0 0,-1 0 0,0 0 0,0 1 0,1-1 0,-1 0 0,0 0 0,0 0 0,0 0 0,-1 2 0,-5 34 0,4-24 0,0-2-89,-2 8-93,1 0-1,1 0 1,1 0 0,1 0 0,0 1-1,4 24 1,3-20-6644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13.432"/>
    </inkml:context>
    <inkml:brush xml:id="br0">
      <inkml:brushProperty name="width" value="0.05" units="cm"/>
      <inkml:brushProperty name="height" value="0.05" units="cm"/>
      <inkml:brushProperty name="color" value="#FFFFFF"/>
    </inkml:brush>
  </inkml:definitions>
  <inkml:trace contextRef="#ctx0" brushRef="#br0">0 2399 24575,'16'-2'0,"0"0"0,-1-1 0,1 0 0,-1-2 0,27-10 0,5-2 0,95-20 0,243-31 0,-113 25 0,379-72 0,-273 64 0,-16 3 0,-302 40 0,107 0 0,-28 2 0,-109 3 0,0-3 0,40-11 0,-35 7 0,43-6 0,216-19 0,315-46 0,-212 32 0,-49 8 0,-307 35 0,-3 1 0,0-1 0,0-1 0,-1-2 0,0-2 0,36-16 0,-11-2 0,116-38 0,-163 61 0,0-1 0,0 0 0,-1-1 0,0-1 0,0 0 0,-1-1 0,-1-1 0,1 0 0,-2 0 0,13-15 0,-6 7 0,0 0 0,35-25 0,48-28 0,-3-5 0,87-91 0,-43 25 0,-122 121 0,0-2 0,21-33 0,-11 13 0,-4 8 0,0 1 0,3 2 0,0 0 0,3 2 0,0 1 0,55-38 0,-51 46 0,-2-1 0,0-2 0,-2-1 0,0-2 0,-2-1 0,-1-1 0,32-45 0,-19 9 0,-26 38 0,1 2 0,34-42 0,-50 68 0,-1 0 0,0 0 0,1 0 0,-1 0 0,0 0 0,1-1 0,-1 1 0,0 0 0,1 0 0,-1 0 0,0 0 0,1-1 0,-1 1 0,0 0 0,0 0 0,0-1 0,1 1 0,-1 0 0,0 0 0,0-1 0,0 1 0,1 0 0,-1-1 0,0 1 0,0 0 0,0-1 0,0 1 0,0 0 0,0-1 0,0 1 0,0 0 0,0-1 0,0 1 0,0 0 0,0-1 0,0 1 0,0 0 0,0-1 0,0 1 0,0 0 0,0-1 0,0 1 0,-1-1 0,-17 8 0,-26 17 0,-39 20 0,58-32 0,1 0 0,-29 21 0,41-19 0,19-7 0,27-9 0,-14-7 0,0 0 0,-1-2 0,0 0 0,-1-1 0,0-1 0,24-22 0,12-8 0,-46 36 0,15-8 0,-22 15 0,-1-1 0,1 1 0,0 0 0,-1 0 0,1 0 0,-1 0 0,1 0 0,-1 0 0,1 0 0,0 0 0,-1 1 0,1-1 0,-1 0 0,1 0 0,-1 0 0,1 1 0,-1-1 0,1 0 0,-1 0 0,1 1 0,-1-1 0,1 0 0,-1 1 0,1-1 0,-1 1 0,0-1 0,1 1 0,-1-1 0,0 1 0,1-1 0,-1 1 0,0-1 0,0 1 0,1-1 0,-1 1 0,0-1 0,0 1 0,0 0 0,0-1 0,0 1 0,0-1 0,0 1 0,0 0 0,1 9 0,-1 0 0,0-1 0,-1 1 0,0 0 0,-1-1 0,0 1 0,0-1 0,-7 18 0,-7 36 0,14-52 0,1 0 0,1 0 0,0 1 0,1-1 0,0 0 0,0 0 0,1 0 0,1 0 0,5 18 0,-1-14 0,1 1 0,0-1 0,1-1 0,1 0 0,19 23 0,62 80-1365,-77-99-5461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38.976"/>
    </inkml:context>
    <inkml:brush xml:id="br0">
      <inkml:brushProperty name="width" value="0.05" units="cm"/>
      <inkml:brushProperty name="height" value="0.05" units="cm"/>
      <inkml:brushProperty name="color" value="#FFFFFF"/>
    </inkml:brush>
  </inkml:definitions>
  <inkml:trace contextRef="#ctx0" brushRef="#br0">1 716 24575,'28'-2'0,"0"-1"0,1-1 0,-1-1 0,-1-2 0,33-11 0,5-2 0,-26 13 0,2 1 0,-1 2 0,1 2 0,80 5 0,-21 0 0,-64-1 0,64 12 0,16 2 0,28-11 0,-67-4 0,133 19 0,-124-9 0,0-5 0,147-6 0,-95-3 0,-41 2 0,119 3 0,-115 13 0,25 1 0,776-10 0,-495-9 0,-371 1 0,-1-2 0,0-2 0,65-18 0,-61 13 0,0 2 0,70-7 0,87 13 0,86-7 0,-1-14 0,-177 8 0,-67 8 0,66-3 0,412 10 0,-244 3 0,-184 6 0,-86-9 0,-1 0 0,1 0 0,0 1 0,-1-1 0,1 0 0,-1 0 0,1 0 0,-1 0 0,1 0 0,-1 0 0,0 0 0,1 0 0,-1 0 0,0 0 0,0 0 0,0 0 0,0 0 0,0 0 0,0 0 0,0-1 0,0 1 0,0 0 0,0 0 0,-1 0 0,1 0 0,0 0 0,-1 0 0,0-1 0,-10-42 0,10 42 0,-15-49 0,9 33 0,1-1 0,1 0 0,-3-23 0,-10-60 0,10 68 0,3-1 0,-3-43 0,9 30 0,-3-33 0,2 80 0,0 1 0,0 0 0,0-1 0,0 1 0,0-1 0,0 1 0,0-1 0,0 1 0,0-1 0,0 1 0,0-1 0,-1 1 0,1-1 0,0 1 0,0-1 0,-1 1 0,1 0 0,0-1 0,0 1 0,-1 0 0,1-1 0,0 1 0,-1 0 0,1-1 0,-1 1 0,1 0 0,0-1 0,-1 1 0,1 0 0,-1 0 0,1 0 0,-1 0 0,0-1 0,-14 11 0,-16 31 0,27-35 0,-4 6 0,1 1 0,0-1 0,-10 25 0,85-116 0,-66 77 0,-1 0 0,0 1 0,1-1 0,0 0 0,-1 1 0,1-1 0,0 1 0,0-1 0,0 1 0,0 0 0,0 0 0,0 0 0,0 0 0,0 0 0,1 1 0,-1-1 0,0 0 0,1 1 0,-1 0 0,0-1 0,0 1 0,1 0 0,-1 0 0,0 1 0,1-1 0,-1 0 0,0 1 0,5 1 0,0 2 0,1 0 0,-1 1 0,0 0 0,0 1 0,0-1 0,8 11 0,-8-9 0,1 0 0,-1 0 0,1 0 0,1-1 0,9 5 0,13 1-1365,-2-4-5461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2.405"/>
    </inkml:context>
    <inkml:brush xml:id="br0">
      <inkml:brushProperty name="width" value="0.05" units="cm"/>
      <inkml:brushProperty name="height" value="0.05" units="cm"/>
      <inkml:brushProperty name="color" value="#FFFFFF"/>
    </inkml:brush>
  </inkml:definitions>
  <inkml:trace contextRef="#ctx0" brushRef="#br0">1 0 24575,'4'66'0,"3"-1"0,3-1 0,22 78 0,-19-84 0,-2-13 0,-1-5 0,-2 0 0,-1 0 0,1 46 0,-8-71-273,1 0 0,1 0 0,1 0 0,4 17 0,0-9-6553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12.241"/>
    </inkml:context>
    <inkml:brush xml:id="br0">
      <inkml:brushProperty name="width" value="0.05" units="cm"/>
      <inkml:brushProperty name="height" value="0.05" units="cm"/>
      <inkml:brushProperty name="color" value="#FFC114"/>
    </inkml:brush>
  </inkml:definitions>
  <inkml:trace contextRef="#ctx0" brushRef="#br0">138 207 24575,'0'1302'0,"-18"-995"0,0 13 0,19-228 0,0 29 0,-22 200 0,12-227 0,5 188 0,3-24 0,-18-97 0,4-58 0,3-7 0,-10 161 0,23 366 0,2-586 0,1 0 0,2 0 0,14 50 0,9 58 0,-19-30 0,-7-62 0,2 0 0,2-1 0,24 87 0,-7-57 0,25 159 0,-13 90 0,-13-101 0,-2 343 0,-22-450 0,-1-92 0,-1 0 0,-2 0 0,-1 0 0,-12 35 0,9-35 0,1 1 0,2 0 0,-5 56 0,11-25 0,-1 2 0,-10 80 0,-5 26 0,9 296 0,9-258 0,-3-135 0,3 87 0,-1-158 0,-1 1 0,1-1 0,0 0 0,0 1 0,0-1 0,0 0 0,1 0 0,-1 0 0,1 0 0,0 0 0,0 0 0,0 0 0,0-1 0,0 1 0,1-1 0,-1 1 0,1-1 0,0 0 0,-1 0 0,1 0 0,0 0 0,0-1 0,0 1 0,1-1 0,-1 1 0,0-1 0,0 0 0,1-1 0,-1 1 0,5 0 0,12 1 0,1 0 0,0-2 0,-1 0 0,23-4 0,-6 2 0,-7 2 0,0 2 0,59 12 0,-52-8 0,51 4 0,-72-10 0,25 1 0,0 1 0,-1 2 0,66 15 0,-44-4 0,0-4 0,126 8 0,132-20 0,-140-2 0,-58 2 0,38-1 0,278 31 0,-108 12 0,552-4 0,601-40 0,-1433 1 0,0-3 0,50-10 0,13-3 0,1018-65 0,13 71 0,-127 12 0,-962-3 0,71-12 0,-69 7 0,63-1 0,-85 7 0,68-13 0,-66 8 0,57-3 0,-32 12 0,-47 0 0,0-1 0,1-1 0,-1 0 0,0-1 0,1-1 0,27-6 0,-40 6 0,0 0 0,0 1 0,-1-1 0,1 0 0,0-1 0,-1 1 0,1 0 0,-1-1 0,1 1 0,-1-1 0,0 0 0,0 0 0,-1 0 0,1 0 0,-1 0 0,1 0 0,-1 0 0,0 0 0,0-1 0,0 1 0,0 0 0,-1-1 0,1-3 0,0-13 0,0 1 0,-3-39 0,0 29 0,-5-1085 0,9 633 0,1 118 0,-7-393 0,-9 432 0,-6-349 0,19-813 0,17 1290 0,0 18 0,-13 121 0,3 0 0,17-68 0,-12 69 0,-3 0 0,4-75 0,-13 119 0,1-46 0,2-1 0,11-63 0,-4 45 0,-3 0 0,-8-150 0,-1 89 0,-16-98 0,1 7 0,15 194 0,-13-67 0,8 66 0,-3-58 0,9-282 0,3 176 0,-2 195 0,1 0 0,-1 0 0,0 0 0,-1 0 0,1 0 0,-1-1 0,0 1 0,0 0 0,-1 1 0,0-1 0,1 0 0,-1 0 0,-1 1 0,1-1 0,-1 1 0,0 0 0,0 0 0,0 0 0,0 0 0,-1 0 0,0 1 0,1-1 0,-1 1 0,-1 0 0,1 0 0,0 1 0,-1-1 0,1 1 0,-1 0 0,0 0 0,0 0 0,1 1 0,-1 0 0,0 0 0,-10-1 0,-183-23 0,-231 2 0,199 14 0,-795-58 0,940 59 0,1 3 0,-1 4 0,-137 15 0,65 3 0,-47 9 0,102-12 0,-127 3 0,174-15 0,-1161 12 0,826-16 0,-750-59 0,735 12 0,194 20 0,-262-3 0,-65 34 0,492 1 0,-1 2 0,1 3 0,-52 14 0,12-3 0,-104 24 0,-82 15 0,9-24 0,176-24 0,0-4 0,-1-4 0,-93-9 0,162 4 0,1-1 0,-1-1 0,1 0 0,-31-15 0,-32-9 0,42 17-96,24 6 168,0 1 0,-28-4 0,39 8-154,0 1-1,1-1 1,-1 1-1,0 0 1,1 0-1,-1 1 1,1-1-1,-1 1 1,0 0-1,1 0 1,0 0-1,-1 0 1,1 0-1,-1 1 0,1 0 1,0-1-1,-4 4 1,-7 9-6744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5.326"/>
    </inkml:context>
    <inkml:brush xml:id="br0">
      <inkml:brushProperty name="width" value="0.05" units="cm"/>
      <inkml:brushProperty name="height" value="0.05" units="cm"/>
      <inkml:brushProperty name="color" value="#FFFFFF"/>
    </inkml:brush>
  </inkml:definitions>
  <inkml:trace contextRef="#ctx0" brushRef="#br0">132 83 24575,'-1'4'0,"0"0"0,-1 0 0,0 0 0,1 0 0,-1 0 0,0-1 0,-1 1 0,1-1 0,-1 1 0,1-1 0,-7 6 0,-15 24 0,16-11 0,-13 31 0,20-51 0,-1 1 0,1-1 0,0 0 0,0 0 0,-1 1 0,1-1 0,-1 0 0,0-1 0,0 1 0,0 0 0,0 0 0,0-1 0,0 1 0,0-1 0,0 0 0,-4 2 0,5-3 0,1 0 0,-1 0 0,0 0 0,1 0 0,-1 0 0,1 0 0,-1 0 0,1 0 0,-1 0 0,1 0 0,-1 0 0,1-1 0,-1 1 0,0 0 0,1 0 0,0-1 0,-1 1 0,1 0 0,-1-1 0,1 1 0,-1-1 0,1 1 0,0 0 0,-1-1 0,1 1 0,0-1 0,-1 1 0,1-1 0,0 1 0,0-1 0,-1 1 0,1-1 0,0 1 0,0-1 0,0 1 0,0-1 0,0 0 0,0 1 0,0-1 0,0 1 0,0-1 0,0 1 0,0-1 0,0 0 0,0 1 0,0-1 0,0 1 0,1-1 0,-1 0 0,8-33 0,-8 33 0,7-22 0,1 1 0,1 0 0,1 0 0,1 1 0,1 1 0,17-23 0,-24 38 0,1 0 0,0 1 0,0 0 0,0 0 0,0 0 0,1 1 0,-1 0 0,1 0 0,0 0 0,0 1 0,0 0 0,0 1 0,0-1 0,0 2 0,0-1 0,1 1 0,10 0 0,5 1 0,-1 1 0,1 1 0,-1 0 0,31 10 0,-34-7-170,0 1-1,-1 1 0,0 0 1,0 1-1,-1 1 0,0 1 1,22 18-1,-24-13-6655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9.520"/>
    </inkml:context>
    <inkml:brush xml:id="br0">
      <inkml:brushProperty name="width" value="0.05" units="cm"/>
      <inkml:brushProperty name="height" value="0.05" units="cm"/>
      <inkml:brushProperty name="color" value="#FFFFFF"/>
    </inkml:brush>
  </inkml:definitions>
  <inkml:trace contextRef="#ctx0" brushRef="#br0">283 787 24575,'-2'0'0,"0"-1"0,1 1 0,-1-1 0,1 0 0,-1 0 0,1 0 0,-1 0 0,1 0 0,0 0 0,-1 0 0,1 0 0,0 0 0,0-1 0,0 1 0,0 0 0,0-1 0,0 1 0,0-1 0,0 1 0,1-1 0,-1 1 0,1-1 0,-1 0 0,1 1 0,-1-1 0,1 0 0,0-2 0,-7-55 0,7 52 0,-2-75 0,3 56 0,-1 0 0,-2 1 0,0-1 0,-8-31 0,-35-149 0,38 139 0,7 56 0,-1 0 0,0 0 0,0 0 0,-1 0 0,-1 0 0,-4-12 0,7 22 0,0 0 0,-1 0 0,1 0 0,-1 0 0,1 0 0,-1 0 0,1 0 0,-1 0 0,0 0 0,1 0 0,-1 0 0,0 1 0,0-1 0,0 0 0,0 0 0,0 1 0,0-1 0,0 1 0,0-1 0,0 1 0,0-1 0,0 1 0,0 0 0,0-1 0,0 1 0,0 0 0,-2 0 0,1 0 0,0 1 0,0-1 0,0 1 0,-1 0 0,1 0 0,0 0 0,1 0 0,-1 0 0,0 0 0,0 0 0,0 1 0,1-1 0,-3 3 0,-5 5 0,1 2 0,-1-1 0,-8 17 0,17-27 0,-41 85 0,14-25 0,27-73 0,6-16 0,3 1 0,-5 14 0,1 0 0,0 0 0,1 0 0,9-14 0,4-10 0,-16 31 0,0-1 0,0 1 0,1-1 0,0 1 0,1 1 0,0-1 0,0 0 0,0 1 0,1 0 0,-1 0 0,9-6 0,-12 12 0,0 0 0,1 0 0,-1 1 0,0-1 0,0 0 0,0 0 0,0 1 0,0 0 0,0-1 0,0 1 0,0 0 0,-1 0 0,1 0 0,0 0 0,0 0 0,-1 0 0,1 1 0,0-1 0,-1 0 0,1 1 0,-1-1 0,0 1 0,0 0 0,2 2 0,15 13 0,-9-12 0,1 0 0,0-1 0,0 0 0,0-1 0,0 0 0,1 0 0,-1-1 0,12 1 0,-10-2 0,-1 1 0,1 0 0,-1 1 0,0 0 0,0 1 0,19 9 0,0 4-72,-17-10-187,1 1 1,-2 0-1,1 0 1,14 14-1,-12-6-6567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44.801"/>
    </inkml:context>
    <inkml:brush xml:id="br0">
      <inkml:brushProperty name="width" value="0.05" units="cm"/>
      <inkml:brushProperty name="height" value="0.05" units="cm"/>
      <inkml:brushProperty name="color" value="#FFFFFF"/>
    </inkml:brush>
  </inkml:definitions>
  <inkml:trace contextRef="#ctx0" brushRef="#br0">4468 2248 24575,'-1'-12'0,"0"0"0,-1 0 0,0 1 0,-1-1 0,0 0 0,-1 1 0,-1 0 0,0 0 0,0 0 0,-1 0 0,0 1 0,-1 0 0,0 0 0,-16-16 0,-9-7 0,-2 2 0,-57-41 0,69 55 0,-54-41 0,-63-50 0,-275-160 0,250 195 0,40 20 0,41 11 0,50 23 0,0 3 0,-1 0 0,-1 2 0,-39-9 0,-292-74 0,159 24 0,-21-6 0,152 54 0,-104-51 0,54 21 0,-197-47 0,86 31 0,98 35 0,100 28 0,1-2 0,-71-27 0,-54-26 0,-25-13 0,161 66 0,0 0 0,-1 2 0,0 1 0,0 1 0,-44-3 0,39 5 0,-1-1 0,1-2 0,-43-14 0,56 13 0,0-1 0,0-1 0,1-1 0,0 0 0,1-2 0,0 0 0,-21-21 0,39 33 0,-1 1 0,1-1 0,-1 1 0,1-1 0,0 0 0,-1 1 0,1-1 0,-1 1 0,1-1 0,-1 1 0,1-1 0,-1 1 0,0 0 0,1-1 0,-1 1 0,0 0 0,1-1 0,-1 1 0,0 0 0,1 0 0,-1-1 0,0 1 0,1 0 0,-1 0 0,0 0 0,0 0 0,1 0 0,-1 0 0,0 0 0,1 0 0,-2 1 0,0 21 0,17 32 0,6-6 0,40 71 0,-56-117 0,-3-11 0,0-12 0,0-1 0,1-1 0,1 0 0,2 1 0,0 0 0,12-28 0,11-43 0,-28 87 0,1 0 0,0-1 0,1 1 0,0 0 0,0 0 0,0 1 0,0-1 0,1 1 0,0-1 0,0 1 0,0 0 0,1 1 0,0-1 0,0 1 0,0 0 0,0 0 0,1 1 0,-1-1 0,12-4 0,6-1 0,1 2 0,-1 0 0,1 1 0,26-2 0,26-7 0,-48 8-1365,-3 2-5461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0.661"/>
    </inkml:context>
    <inkml:brush xml:id="br0">
      <inkml:brushProperty name="width" value="0.05" units="cm"/>
      <inkml:brushProperty name="height" value="0.05" units="cm"/>
      <inkml:brushProperty name="color" value="#FFFFFF"/>
    </inkml:brush>
  </inkml:definitions>
  <inkml:trace contextRef="#ctx0" brushRef="#br0">0 0 24575,'4'2'0,"-1"-1"0,0 1 0,1 0 0,-1 0 0,0 0 0,0 1 0,0-1 0,-1 1 0,1-1 0,0 1 0,-1 0 0,0 0 0,0 0 0,0 0 0,3 6 0,9 11 0,-12-17 0,167 176 0,-133-138 0,-1 1 0,-2 1 0,-2 2 0,26 53 0,-26-46 0,16 27 0,-22-33 0,2-1 0,1-2 0,3-1 0,2-1 0,46 45 0,13-1 0,95 111 0,-158-156 0,47 82 0,-57-87 0,2 0 0,1-1 0,53 59 0,-55-72 0,1 0 0,1-1 0,1-1 0,1-1 0,0-1 0,40 21 0,105 57 0,1-12 0,113 51 0,-236-118 0,-35-12 0,-1 0 0,1 0 0,-1 1 0,0 0 0,11 8 0,5 2 0,1 0 0,1-2 0,0-1 0,1-1 0,0-1 0,47 8 0,44 15 0,-55-16 0,-46-12 0,0 0 0,-1 1 0,27 11 0,-14-3 0,1-2 0,0-2 0,65 12 0,-23-6 0,-29 3 0,-50-23 0,1 1 0,0-1 0,-1 0 0,1 0 0,1 0 0,-1 0 0,1 0 0,-1-1 0,1 1 0,0-1 0,1 1 0,-1-1 0,1 0 0,0 0 0,0 0 0,0 0 0,1 0 0,0-5 0,0 5 0,-1-1 0,0 0 0,0 1 0,0-1 0,0 1 0,-1-1 0,0 1 0,0 0 0,0-1 0,-1 1 0,-5-8 0,7 13 0,1 0 0,0 0 0,-1-1 0,1 1 0,0 0 0,-1 0 0,1 0 0,0 0 0,-1 0 0,1 0 0,0 0 0,-1 0 0,1 0 0,0 0 0,-1 0 0,1 0 0,-1 0 0,1 0 0,0 0 0,-1 0 0,1 0 0,0 0 0,-1 0 0,1 1 0,0-1 0,-1 0 0,1 0 0,0 0 0,-1 1 0,1-1 0,0 0 0,0 0 0,-1 1 0,1-1 0,0 0 0,0 0 0,0 1 0,-1-1 0,1 0 0,0 1 0,0-1 0,0 0 0,0 1 0,0-1 0,0 1 0,-1-1 0,1 0 0,0 1 0,0-1 0,0 0 0,0 1 0,0-1 0,0 0 0,1 1 0,-1 0 0,-5 23 0,5-10 0,0 0 0,1 0 0,0 0 0,1 0 0,7 24 0,-6-22 0,1 0 0,-2 0 0,1 21 0,-3-31 0,0 0 0,-1 1 0,0-1 0,0 0 0,0 0 0,-1 0 0,0 0 0,0 0 0,0 0 0,-1-1 0,0 1 0,-5 7 0,0-3-105,0 0 0,-1 0 0,1-1 0,-2 0 0,0-1 0,0 0 0,0 0 0,-1-1 0,0 0 0,0-1 0,-1 0 0,-14 5 0,-3-3-6721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7.639"/>
    </inkml:context>
    <inkml:brush xml:id="br0">
      <inkml:brushProperty name="width" value="0.05" units="cm"/>
      <inkml:brushProperty name="height" value="0.05" units="cm"/>
      <inkml:brushProperty name="color" value="#FFFFFF"/>
    </inkml:brush>
  </inkml:definitions>
  <inkml:trace contextRef="#ctx0" brushRef="#br0">35 14 24575,'0'0'0,"0"-1"0,0 1 0,0-1 0,0 1 0,0-1 0,0 1 0,0-1 0,0 1 0,0 0 0,0-1 0,0 1 0,0-1 0,0 1 0,0-1 0,0 1 0,-1 0 0,1-1 0,0 1 0,0-1 0,0 1 0,-1 0 0,1-1 0,0 1 0,-1 0 0,1-1 0,0 1 0,-1 0 0,1 0 0,0-1 0,-1 1 0,1 0 0,-1 0 0,1 0 0,0-1 0,-1 1 0,1 0 0,-1 0 0,1 0 0,-1 0 0,0 0 0,0 0 0,1 1 0,-1-1 0,0 0 0,1 1 0,-1-1 0,0 1 0,1-1 0,-1 1 0,0-1 0,1 1 0,-1-1 0,1 1 0,-1-1 0,1 1 0,-1 0 0,1 0 0,-1-1 0,1 1 0,0 0 0,-1-1 0,1 2 0,-3 10 0,0-1 0,1 0 0,0 1 0,1 0 0,0-1 0,1 1 0,0 0 0,3 17 0,24 101 0,-17-86 0,156 566 0,4 17 0,-148-548 0,40 96 0,-14-44 0,-24-48 0,-16-52 0,1 0 0,22 46 0,149 288 0,-132-268 0,-28-53 0,1-2 0,1-1 0,3-1 0,46 58 0,-11-27 0,75 118 0,33 90 0,-7-10 0,41 77 0,-60-100 0,31 16 0,-161-237 0,-1 1 0,-1 0 0,-2 0 0,0 1 0,-2 0 0,4 32 0,8 27 0,218 772 0,-190-719 0,7-1 0,6-3 0,5-3 0,7-3 0,89 125 0,184 295 0,-325-516 0,1 0 0,2-1 0,1-1 0,2-1 0,0-2 0,2 0 0,2-2 0,0 0 0,1-3 0,63 39 0,65 37 0,-98-59 0,-41-29 0,1-1 0,0-1 0,29 10 0,-29-13 0,-1 1 0,-1 1 0,0 1 0,20 13 0,20 14 0,104 49 0,-39-23 0,-77-38 0,1-2 0,1-2 0,68 19 0,-27-6 0,-71-24 0,1-2 0,-1 0 0,1-1 0,37 6 0,156 26 0,-192-34 0,0 1 0,26 12 0,-31-12 0,-1 0 0,1 0 0,0-1 0,24 3 0,-38-7 0,-1 0 0,1 0 0,-1 0 0,1-1 0,-1 1 0,1 0 0,-1 0 0,1 0 0,-1 0 0,0 0 0,1-1 0,-1 1 0,1 0 0,-1 0 0,1-1 0,-1 1 0,0 0 0,1-1 0,-1 1 0,0 0 0,1-1 0,-1 1 0,0 0 0,0-1 0,1 1 0,-1-1 0,0 1 0,0-1 0,0 1 0,0-1 0,0 1 0,1-1 0,-1 1 0,0 0 0,0-1 0,0 1 0,0-1 0,0 1 0,0-1 0,0 1 0,-1-1 0,1 1 0,0-1 0,0 1 0,0-1 0,0 1 0,-1 0 0,1-1 0,0 1 0,0-1 0,-1 0 0,-14-30 0,12 26 0,-12-20 0,-1 0 0,-1 1 0,-37-40 0,32 35 0,18 23 0,0-1 0,-1 1 0,0 0 0,0 1 0,-1-1 0,-6-4 0,12 10 0,0 0 0,0 0 0,0-1 0,-1 1 0,1 0 0,0 0 0,0 0 0,0 0 0,0 0 0,-1 0 0,1-1 0,0 1 0,0 0 0,0 0 0,-1 0 0,1 0 0,0 0 0,0 0 0,0 0 0,-1 0 0,1 0 0,0 0 0,0 0 0,0 0 0,-1 0 0,1 0 0,0 0 0,0 0 0,0 0 0,-1 1 0,1-1 0,0 0 0,0 0 0,0 0 0,-1 0 0,1 0 0,0 0 0,0 0 0,0 1 0,0-1 0,0 0 0,-1 0 0,1 0 0,0 0 0,0 1 0,0-1 0,0 0 0,0 0 0,0 0 0,0 1 0,0 15 0,9 16 0,3-12 0,1-1 0,1-1 0,1 0 0,0-1 0,2-1 0,0 0 0,0-2 0,36 24 0,-48-35 0,0 0 0,-1 1 0,1 0 0,-1 0 0,0 0 0,0 0 0,-1 1 0,1-1 0,-1 1 0,0 0 0,0 0 0,-1 0 0,1 0 0,-1 1 0,0-1 0,0 1 0,-1-1 0,0 1 0,0-1 0,0 1 0,-1 0 0,0 0 0,0 7 0,-1-5 0,-1 0 0,1 0 0,-2 0 0,1 0 0,-1-1 0,0 1 0,-1-1 0,0 1 0,0-1 0,0 0 0,-1-1 0,0 1 0,0-1 0,-1 0 0,-10 9 0,-18 13 0,3-3 0,1 1 0,1 1 0,2 2 0,-30 38 0,44-48-455,-1-1 0,-30 31 0,27-35-6371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2.543"/>
    </inkml:context>
    <inkml:brush xml:id="br0">
      <inkml:brushProperty name="width" value="0.05" units="cm"/>
      <inkml:brushProperty name="height" value="0.05" units="cm"/>
      <inkml:brushProperty name="color" value="#FFFFFF"/>
    </inkml:brush>
  </inkml:definitions>
  <inkml:trace contextRef="#ctx0" brushRef="#br0">1 232 24575,'14'0'0,"29"0"0,1 1 0,76 13 0,-41-3 0,1-3 0,-1-4 0,93-6 0,87 4 0,-139 15 0,-80-10 0,59 4 0,200-11 0,-134-1 0,-158 1 0,0 0 0,0-1 0,0 0 0,1 0 0,-1 0 0,0-1 0,0 0 0,8-4 0,-13 5 0,-1 1 0,1-1 0,-1 0 0,0 0 0,1 0 0,-1 0 0,0-1 0,0 1 0,0 0 0,0 0 0,0-1 0,0 1 0,0 0 0,0-1 0,-1 1 0,1-1 0,0 1 0,-1-1 0,1 0 0,-1 1 0,0-1 0,1 1 0,-1-1 0,0 0 0,0 1 0,0-1 0,0 0 0,0 1 0,-1-1 0,1 0 0,0 1 0,-1-1 0,0 1 0,1-1 0,-1 1 0,0-1 0,1 1 0,-1-1 0,0 1 0,0 0 0,-2-3 0,-11-15 0,-1 0 0,-1 1 0,-1 0 0,-34-27 0,-3-4 0,5 10 0,46 36 0,-1 1 0,0 0 0,1-1 0,-1 1 0,0 1 0,0-1 0,0 1 0,0-1 0,0 1 0,-1 0 0,-6 0 0,11 1 0,0 0 0,-1 0 0,1 0 0,0 0 0,-1 0 0,1 0 0,0 0 0,-1 0 0,1 0 0,0 0 0,-1 0 0,1 1 0,0-1 0,0 0 0,-1 0 0,1 0 0,0 1 0,-1-1 0,1 0 0,0 0 0,0 0 0,0 1 0,-1-1 0,1 0 0,0 1 0,0-1 0,0 0 0,0 0 0,0 1 0,-1-1 0,1 0 0,0 1 0,0-1 0,0 0 0,0 1 0,0-1 0,0 0 0,0 1 0,7 15 0,16 13 0,-23-29 0,24 27 0,20 21 0,58 51 0,-62-63 0,-24-20 0,2-1 0,23 17 0,-38-31 0,0 1 0,-1 0 0,1 0 0,0 0 0,-1 0 0,1 0 0,-1 0 0,0 1 0,0-1 0,0 1 0,0-1 0,0 1 0,-1 0 0,1 0 0,-1 0 0,0 0 0,0 0 0,0 0 0,0 0 0,0 0 0,-1 1 0,1-1 0,-1 0 0,0 0 0,0 1 0,0-1 0,0 0 0,-1 0 0,1 0 0,-1 1 0,0-1 0,0 0 0,0 0 0,0 0 0,-1 0 0,1 0 0,-3 3 0,-8 11 0,1 0 0,-2-1 0,0 0 0,-29 25 0,22-22 0,0 1 0,1 0 0,1 2 0,0 0 0,2 1 0,1 0 0,1 2 0,-17 36 0,4-5-1365,13-34-5461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7.541"/>
    </inkml:context>
    <inkml:brush xml:id="br0">
      <inkml:brushProperty name="width" value="0.05" units="cm"/>
      <inkml:brushProperty name="height" value="0.05" units="cm"/>
      <inkml:brushProperty name="color" value="#FFFFFF"/>
    </inkml:brush>
  </inkml:definitions>
  <inkml:trace contextRef="#ctx0" brushRef="#br0">1 355 24575,'754'0'0,"-732"-1"0,-1-2 0,1 0 0,28-8 0,-25 5 0,49-6 0,66-6 0,-89 10 0,78-3 0,-105 9 0,0 0 0,44-12 0,-41 8 0,47-5 0,-68 11 0,1 0 0,-1-1 0,0 0 0,1 0 0,-1-1 0,10-3 0,-15 4 0,0 0 0,0 1 0,0-1 0,0 0 0,0 1 0,0-1 0,0 0 0,0 0 0,0 0 0,0 0 0,0 0 0,-1 0 0,1 0 0,0 0 0,-1 0 0,1-1 0,-1 1 0,1 0 0,-1 0 0,0 0 0,0-1 0,1 1 0,-1 0 0,0-1 0,0 1 0,0 0 0,0 0 0,0-1 0,-1 1 0,1 0 0,0 0 0,0-1 0,-1 1 0,1 0 0,-1 0 0,1 0 0,-1 0 0,0 0 0,1-1 0,-1 1 0,-1-1 0,-3-6 0,-1 0 0,0 1 0,0-1 0,0 1 0,-1 0 0,0 1 0,0 0 0,-1 0 0,-11-7 0,-12-4 0,-40-18 0,13 7 0,50 24 0,-2-1 0,0-1 0,-1 2 0,1-1 0,-16-3 0,26 8 0,0 0 0,0 0 0,-1 0 0,1 0 0,0-1 0,0 1 0,0 0 0,0 0 0,-1 0 0,1 0 0,0 0 0,0 0 0,0 0 0,0 0 0,-1 0 0,1 0 0,0 0 0,0 0 0,0 0 0,-1 0 0,1 0 0,0 0 0,0 0 0,0 0 0,-1 0 0,1 0 0,0 0 0,0 0 0,0 0 0,-1 0 0,1 1 0,0-1 0,0 0 0,0 0 0,0 0 0,0 0 0,-1 0 0,1 1 0,0-1 0,0 0 0,0 0 0,0 0 0,0 0 0,0 1 0,0-1 0,0 0 0,-1 0 0,1 0 0,0 0 0,0 1 0,0-1 0,0 0 0,0 0 0,0 0 0,0 1 0,0-1 0,0 0 0,0 0 0,10 16 0,18 12 0,-13-17 0,38 27 0,-2 3 0,58 58 0,-103-93 0,0 0 0,-1 0 0,0 1 0,0 0 0,0 0 0,-1 0 0,0 1 0,0-1 0,-1 1 0,0 0 0,-1 0 0,1 0 0,-1 1 0,-1-1 0,0 0 0,0 1 0,-1-1 0,1 0 0,-2 1 0,1-1 0,-1 1 0,-1-1 0,0 0 0,-4 15 0,-4 1 0,0 0 0,-2 0 0,0-1 0,-29 39 0,22-34 0,1 1 0,-17 38 0,-66 133-158,71-143-1049,18-34-5619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1.098"/>
    </inkml:context>
    <inkml:brush xml:id="br0">
      <inkml:brushProperty name="width" value="0.05" units="cm"/>
      <inkml:brushProperty name="height" value="0.05" units="cm"/>
      <inkml:brushProperty name="color" value="#FFC114"/>
    </inkml:brush>
  </inkml:definitions>
  <inkml:trace contextRef="#ctx0" brushRef="#br0">0 39 24575,'34'0'0,"-1"-2"0,0-2 0,47-10 0,-16 5 0,0 3 0,0 2 0,96 7 0,-61 0 0,-630-3-1365,502 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24.103"/>
    </inkml:context>
    <inkml:brush xml:id="br0">
      <inkml:brushProperty name="width" value="0.05" units="cm"/>
      <inkml:brushProperty name="height" value="0.05" units="cm"/>
      <inkml:brushProperty name="color" value="#E71224"/>
    </inkml:brush>
  </inkml:definitions>
  <inkml:trace contextRef="#ctx0" brushRef="#br0">151 185 24575,'50'-3'0,"-1"-2"0,1-2 0,70-20 0,11-2 0,194-43 0,-268 62 0,-5-1 0,1 3 0,73-2 0,-79 10 0,-25-2 0,0 1 0,-1 2 0,1 0 0,0 1 0,0 1 0,-1 1 0,33 11 0,-34-8 0,1 2 0,-1 0 0,-1 1 0,0 1 0,-1 1 0,0 1 0,-1 0 0,0 1 0,-1 1 0,0 0 0,15 22 0,-14-14 0,-1 1 0,0 1 0,-2 0 0,-2 0 0,0 1 0,-2 1 0,0 0 0,10 55 0,-8-26 0,-7-37 0,-1 1 0,0 1 0,-2-1 0,0 26 0,-2-39 0,0-1 0,-1 1 0,-1-1 0,1 1 0,-1-1 0,0 0 0,0 1 0,-1-1 0,0 0 0,0 0 0,0-1 0,-1 1 0,1-1 0,-1 1 0,-1-1 0,1 0 0,-8 6 0,-13 7 0,0 0 0,-2-2 0,0-1 0,-36 15 0,-34 19 0,-222 123 0,298-161 0,-1-2 0,0 0 0,-1-2 0,1 0 0,-1-2 0,-28 4 0,-46 12 0,50-11 0,0-3 0,-1-2 0,1-2 0,-1-1 0,-53-7 0,-9 2 0,93 4 0,0-2 0,1 0 0,0-1 0,0-1 0,-29-8 0,37 8 0,1 0 0,-2-1 0,2 0 0,-1 0 0,1-1 0,1 0 0,-1 0 0,1-1 0,0 1 0,0-1 0,0-1 0,1 1 0,-6-11 0,-5-9 0,2-2 0,-17-44 0,20 43 0,-1 2 0,-28-48 0,28 54 0,0 0 0,1-1 0,2 0 0,0 0 0,2-1 0,0 0 0,2-1 0,-3-25 0,3 5 0,2 1 0,3-1 0,6-67 0,-5 104 0,0 1 0,0-1 0,1 1 0,0-1 0,0 1 0,1 0 0,0 0 0,0 0 0,0 0 0,0 0 0,1 1 0,0-1 0,1 1 0,-1 0 0,8-5 0,5-3 0,0 0 0,1 1 0,27-13 0,29-20 0,79-60-1365,-131 89-5461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1.119"/>
    </inkml:context>
    <inkml:brush xml:id="br0">
      <inkml:brushProperty name="width" value="0.05" units="cm"/>
      <inkml:brushProperty name="height" value="0.05" units="cm"/>
      <inkml:brushProperty name="color" value="#FFC114"/>
    </inkml:brush>
  </inkml:definitions>
  <inkml:trace contextRef="#ctx0" brushRef="#br0">369 36 24575,'-5'-4'0,"1"1"0,-1-1 0,-1 1 0,1 0 0,0 1 0,-1-1 0,1 1 0,-1 0 0,0 0 0,0 1 0,1 0 0,-10-1 0,-4 0 0,0 1 0,-28 1 0,36 1 0,0 1 0,1 0 0,-1 0 0,1 0 0,0 2 0,0-1 0,0 1 0,0 1 0,0 0 0,1 0 0,-15 11 0,18-11 0,1 0 0,-1 0 0,1 0 0,0 1 0,0 0 0,1 0 0,-1 0 0,1 0 0,1 1 0,-1-1 0,1 1 0,0 0 0,1 0 0,0 0 0,0 1 0,0-1 0,0 10 0,2-14 0,0-1 0,0 0 0,0 1 0,0-1 0,0 1 0,1-1 0,-1 1 0,1-1 0,0 0 0,0 0 0,0 1 0,0-1 0,0 0 0,0 0 0,1 0 0,-1 0 0,1 0 0,-1 0 0,1 0 0,0-1 0,-1 1 0,1 0 0,0-1 0,0 1 0,0-1 0,0 0 0,1 0 0,-1 0 0,0 0 0,0 0 0,1 0 0,3 0 0,10 2 0,1 0 0,-1-1 0,1-1 0,17 0 0,15 1 0,-34 1 0,0-1 0,0 2 0,0 0 0,0 1 0,-1 1 0,0 0 0,0 0 0,24 17 0,-31-17 0,0-1 0,0 2 0,-1-1 0,0 1 0,0 0 0,0 0 0,-1 0 0,0 1 0,-1 0 0,0 0 0,0 0 0,0 0 0,-1 1 0,-1 0 0,1-1 0,1 15 0,-3-19 0,-1-1 0,1 0 0,-1 1 0,0-1 0,0 0 0,0 1 0,0-1 0,0 1 0,-1-1 0,0 0 0,0 1 0,1-1 0,-2 0 0,1 0 0,0 0 0,-1 0 0,1 0 0,-1 0 0,0 0 0,0 0 0,-3 3 0,1-3 0,-1 0 0,1 0 0,-1-1 0,1 0 0,-1 1 0,0-1 0,0-1 0,0 1 0,0-1 0,0 0 0,-1 0 0,1 0 0,-7-1 0,-5 2-227,0-1-1,0-1 1,0-1-1,1 0 1,-33-7-1,26-1-6598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0:02:46.461"/>
    </inkml:context>
    <inkml:brush xml:id="br0">
      <inkml:brushProperty name="width" value="0.05" units="cm"/>
      <inkml:brushProperty name="height" value="0.05" units="cm"/>
      <inkml:brushProperty name="color" value="#FFFFFF"/>
    </inkml:brush>
  </inkml:definitions>
  <inkml:trace contextRef="#ctx0" brushRef="#br0">1 68 24575,'1552'0'0,"-1531"-1"0,1-2 0,-1 0 0,0-2 0,-1 0 0,30-11 0,-28 8 0,0 1 0,1 1 0,0 1 0,29-3 0,44 7-1365,-67 2-5461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5EC35-40D6-4C85-8FC9-F5FA24701962}" type="datetimeFigureOut">
              <a:rPr lang="fr-FR" smtClean="0"/>
              <a:t>07/05/2024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9F8F6-3164-46DA-A6CF-FC0368D075AB}" type="slidenum">
              <a:rPr lang="fr-FR" smtClean="0"/>
              <a:t>‹N°›</a:t>
            </a:fld>
            <a:endParaRPr lang="fr-FR"/>
          </a:p>
        </p:txBody>
      </p:sp>
    </p:spTree>
    <p:extLst>
      <p:ext uri="{BB962C8B-B14F-4D97-AF65-F5344CB8AC3E}">
        <p14:creationId xmlns:p14="http://schemas.microsoft.com/office/powerpoint/2010/main" val="214175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Ansible est une plateforme d'automatisation open source qui simplifie les tâches informatiques complexes telles que la gestion de la configuration, le déploiement d'applications et l'orchestration. Elle permet aux utilisateurs d'automatiser des tâches répétitives, telles que la provision de serveurs, le déploiement d'applications et la gestion de la configuration, en utilisant des fichiers YAML simples et lisibles par l'homme appelés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a:t>
            </a:fld>
            <a:endParaRPr lang="fr-FR"/>
          </a:p>
        </p:txBody>
      </p:sp>
    </p:spTree>
    <p:extLst>
      <p:ext uri="{BB962C8B-B14F-4D97-AF65-F5344CB8AC3E}">
        <p14:creationId xmlns:p14="http://schemas.microsoft.com/office/powerpoint/2010/main" val="2754147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11</a:t>
            </a:fld>
            <a:endParaRPr lang="fr-FR"/>
          </a:p>
        </p:txBody>
      </p:sp>
    </p:spTree>
    <p:extLst>
      <p:ext uri="{BB962C8B-B14F-4D97-AF65-F5344CB8AC3E}">
        <p14:creationId xmlns:p14="http://schemas.microsoft.com/office/powerpoint/2010/main" val="196257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12</a:t>
            </a:fld>
            <a:endParaRPr lang="fr-FR"/>
          </a:p>
        </p:txBody>
      </p:sp>
    </p:spTree>
    <p:extLst>
      <p:ext uri="{BB962C8B-B14F-4D97-AF65-F5344CB8AC3E}">
        <p14:creationId xmlns:p14="http://schemas.microsoft.com/office/powerpoint/2010/main" val="136308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13</a:t>
            </a:fld>
            <a:endParaRPr lang="fr-FR"/>
          </a:p>
        </p:txBody>
      </p:sp>
    </p:spTree>
    <p:extLst>
      <p:ext uri="{BB962C8B-B14F-4D97-AF65-F5344CB8AC3E}">
        <p14:creationId xmlns:p14="http://schemas.microsoft.com/office/powerpoint/2010/main" val="362128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Ansible est un outil d'automatisation qui permet de décrire l'état désiré d'un système dans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YAML, et de le mettre en œuvre de manière cohérente et reproductible sur un ensemble d'hôtes distants via des connexions SSH sécurisées.</a:t>
            </a:r>
          </a:p>
          <a:p>
            <a:pPr algn="l"/>
            <a:r>
              <a:rPr lang="fr-FR" b="0" i="0" dirty="0">
                <a:solidFill>
                  <a:srgbClr val="0D0D0D"/>
                </a:solidFill>
                <a:effectLst/>
                <a:highlight>
                  <a:srgbClr val="FFFFFF"/>
                </a:highlight>
                <a:latin typeface="Söhne"/>
              </a:rPr>
              <a:t>L'architecture d'Ansible est principalement basée sur un modèle </a:t>
            </a:r>
            <a:r>
              <a:rPr lang="fr-FR" b="0" i="0" dirty="0" err="1">
                <a:solidFill>
                  <a:srgbClr val="0D0D0D"/>
                </a:solidFill>
                <a:effectLst/>
                <a:highlight>
                  <a:srgbClr val="FFFFFF"/>
                </a:highlight>
                <a:latin typeface="Söhne"/>
              </a:rPr>
              <a:t>agentless</a:t>
            </a:r>
            <a:r>
              <a:rPr lang="fr-FR" b="0" i="0" dirty="0">
                <a:solidFill>
                  <a:srgbClr val="0D0D0D"/>
                </a:solidFill>
                <a:effectLst/>
                <a:highlight>
                  <a:srgbClr val="FFFFFF"/>
                </a:highlight>
                <a:latin typeface="Söhne"/>
              </a:rPr>
              <a:t> (sans agent), ce qui signifie qu'Ansible n'a pas besoin d'installer un agent sur les machines cibles pour les gérer. Voici les composants clés de l'architecture d'Ansible :</a:t>
            </a:r>
          </a:p>
          <a:p>
            <a:pPr algn="l">
              <a:buFont typeface="+mj-lt"/>
              <a:buAutoNum type="arabicPeriod"/>
            </a:pPr>
            <a:r>
              <a:rPr lang="fr-FR" b="1" i="0" dirty="0">
                <a:solidFill>
                  <a:srgbClr val="0D0D0D"/>
                </a:solidFill>
                <a:effectLst/>
                <a:highlight>
                  <a:srgbClr val="FFFFFF"/>
                </a:highlight>
                <a:latin typeface="Söhne"/>
              </a:rPr>
              <a:t>Serveur Ansible</a:t>
            </a:r>
            <a:r>
              <a:rPr lang="fr-FR" b="0" i="0" dirty="0">
                <a:solidFill>
                  <a:srgbClr val="0D0D0D"/>
                </a:solidFill>
                <a:effectLst/>
                <a:highlight>
                  <a:srgbClr val="FFFFFF"/>
                </a:highlight>
                <a:latin typeface="Söhne"/>
              </a:rPr>
              <a:t> : C'est la machine à partir de laquelle vous exécutez les commandes Ansible. Le serveur Ansible est généralement utilisé pour écrire et exécuter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gérer les configurations, et contrôler les ressources sur les machines distantes.</a:t>
            </a:r>
          </a:p>
          <a:p>
            <a:pPr algn="l">
              <a:buFont typeface="+mj-lt"/>
              <a:buAutoNum type="arabicPeriod"/>
            </a:pPr>
            <a:r>
              <a:rPr lang="fr-FR" b="1"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 Les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sont des fichiers YAML qui décrivent les tâches que Ansible doit exécuter sur les machines distantes. Ils contiennent des listes de tâches, de rôles et d'autres directives pour automatiser les déploiements, les configurations et la gestion des infrastructures.</a:t>
            </a:r>
          </a:p>
          <a:p>
            <a:pPr algn="l">
              <a:buFont typeface="+mj-lt"/>
              <a:buAutoNum type="arabicPeriod"/>
            </a:pPr>
            <a:r>
              <a:rPr lang="fr-FR" b="1" i="0" dirty="0">
                <a:solidFill>
                  <a:srgbClr val="0D0D0D"/>
                </a:solidFill>
                <a:effectLst/>
                <a:highlight>
                  <a:srgbClr val="FFFFFF"/>
                </a:highlight>
                <a:latin typeface="Söhne"/>
              </a:rPr>
              <a:t>Inventaire</a:t>
            </a:r>
            <a:r>
              <a:rPr lang="fr-FR" b="0" i="0" dirty="0">
                <a:solidFill>
                  <a:srgbClr val="0D0D0D"/>
                </a:solidFill>
                <a:effectLst/>
                <a:highlight>
                  <a:srgbClr val="FFFFFF"/>
                </a:highlight>
                <a:latin typeface="Söhne"/>
              </a:rPr>
              <a:t> : L'inventaire est un fichier ou une configuration qui répertorie les hôtes sur lesquels Ansible peut agir. Il peut s'agir de noms d'hôtes ou d'adresses IP et peut être organisé en groupes pour une gestion plus efficace des hôtes.</a:t>
            </a:r>
          </a:p>
          <a:p>
            <a:pPr algn="l">
              <a:buFont typeface="+mj-lt"/>
              <a:buAutoNum type="arabicPeriod"/>
            </a:pPr>
            <a:r>
              <a:rPr lang="fr-FR" b="1" i="0" dirty="0">
                <a:solidFill>
                  <a:srgbClr val="0D0D0D"/>
                </a:solidFill>
                <a:effectLst/>
                <a:highlight>
                  <a:srgbClr val="FFFFFF"/>
                </a:highlight>
                <a:latin typeface="Söhne"/>
              </a:rPr>
              <a:t>Modules Ansible</a:t>
            </a:r>
            <a:r>
              <a:rPr lang="fr-FR" b="0" i="0" dirty="0">
                <a:solidFill>
                  <a:srgbClr val="0D0D0D"/>
                </a:solidFill>
                <a:effectLst/>
                <a:highlight>
                  <a:srgbClr val="FFFFFF"/>
                </a:highlight>
                <a:latin typeface="Söhne"/>
              </a:rPr>
              <a:t> : Les modules Ansible sont des programmes écrits en Python qui effectuent des tâches spécifiques sur les machines distantes. Ils sont exécutés à distance et fournissent une interface simple et cohérente pour la gestion des ressources système, des configurations et des applications.</a:t>
            </a:r>
          </a:p>
          <a:p>
            <a:pPr algn="l">
              <a:buFont typeface="+mj-lt"/>
              <a:buAutoNum type="arabicPeriod"/>
            </a:pPr>
            <a:r>
              <a:rPr lang="fr-FR" b="1" i="0" dirty="0">
                <a:solidFill>
                  <a:srgbClr val="0D0D0D"/>
                </a:solidFill>
                <a:effectLst/>
                <a:highlight>
                  <a:srgbClr val="FFFFFF"/>
                </a:highlight>
                <a:latin typeface="Söhne"/>
              </a:rPr>
              <a:t>Connexion SSH</a:t>
            </a:r>
            <a:r>
              <a:rPr lang="fr-FR" b="0" i="0" dirty="0">
                <a:solidFill>
                  <a:srgbClr val="0D0D0D"/>
                </a:solidFill>
                <a:effectLst/>
                <a:highlight>
                  <a:srgbClr val="FFFFFF"/>
                </a:highlight>
                <a:latin typeface="Söhne"/>
              </a:rPr>
              <a:t> : Ansible utilise SSH pour se connecter aux machines distantes et exécuter des commandes. Il peut également utiliser d'autres protocoles, comme </a:t>
            </a:r>
            <a:r>
              <a:rPr lang="fr-FR" b="0" i="0" dirty="0" err="1">
                <a:solidFill>
                  <a:srgbClr val="0D0D0D"/>
                </a:solidFill>
                <a:effectLst/>
                <a:highlight>
                  <a:srgbClr val="FFFFFF"/>
                </a:highlight>
                <a:latin typeface="Söhne"/>
              </a:rPr>
              <a:t>WinRM</a:t>
            </a:r>
            <a:r>
              <a:rPr lang="fr-FR" b="0" i="0" dirty="0">
                <a:solidFill>
                  <a:srgbClr val="0D0D0D"/>
                </a:solidFill>
                <a:effectLst/>
                <a:highlight>
                  <a:srgbClr val="FFFFFF"/>
                </a:highlight>
                <a:latin typeface="Söhne"/>
              </a:rPr>
              <a:t> pour les systèmes Windows.</a:t>
            </a:r>
          </a:p>
          <a:p>
            <a:pPr algn="l">
              <a:buFont typeface="+mj-lt"/>
              <a:buAutoNum type="arabicPeriod"/>
            </a:pPr>
            <a:r>
              <a:rPr lang="fr-FR" b="1" i="0" dirty="0">
                <a:solidFill>
                  <a:srgbClr val="0D0D0D"/>
                </a:solidFill>
                <a:effectLst/>
                <a:highlight>
                  <a:srgbClr val="FFFFFF"/>
                </a:highlight>
                <a:latin typeface="Söhne"/>
              </a:rPr>
              <a:t>Fichiers de configuration</a:t>
            </a:r>
            <a:r>
              <a:rPr lang="fr-FR" b="0" i="0" dirty="0">
                <a:solidFill>
                  <a:srgbClr val="0D0D0D"/>
                </a:solidFill>
                <a:effectLst/>
                <a:highlight>
                  <a:srgbClr val="FFFFFF"/>
                </a:highlight>
                <a:latin typeface="Söhne"/>
              </a:rPr>
              <a:t> : Ansible utilise des fichiers de configuration pour définir des options et des paramètres de fonctionnement, tels que le chemin vers l'inventaire, les clés SSH à utiliser, et d'autres options de personnalisation.</a:t>
            </a:r>
          </a:p>
          <a:p>
            <a:pPr algn="l"/>
            <a:r>
              <a:rPr lang="fr-FR" b="0" i="0" dirty="0">
                <a:solidFill>
                  <a:srgbClr val="0D0D0D"/>
                </a:solidFill>
                <a:effectLst/>
                <a:highlight>
                  <a:srgbClr val="FFFFFF"/>
                </a:highlight>
                <a:latin typeface="Söhne"/>
              </a:rPr>
              <a:t>Dans l'ensemble, l'architecture d'Ansible est conçue pour être simple, légère et flexible, ce qui facilite l'automatisation des tâches de gestion des systèmes et des applications dans les environnements informatiques de toutes tailles.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14</a:t>
            </a:fld>
            <a:endParaRPr lang="fr-FR"/>
          </a:p>
        </p:txBody>
      </p:sp>
    </p:spTree>
    <p:extLst>
      <p:ext uri="{BB962C8B-B14F-4D97-AF65-F5344CB8AC3E}">
        <p14:creationId xmlns:p14="http://schemas.microsoft.com/office/powerpoint/2010/main" val="183010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15</a:t>
            </a:fld>
            <a:endParaRPr lang="fr-FR"/>
          </a:p>
        </p:txBody>
      </p:sp>
    </p:spTree>
    <p:extLst>
      <p:ext uri="{BB962C8B-B14F-4D97-AF65-F5344CB8AC3E}">
        <p14:creationId xmlns:p14="http://schemas.microsoft.com/office/powerpoint/2010/main" val="46575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16</a:t>
            </a:fld>
            <a:endParaRPr lang="fr-FR"/>
          </a:p>
        </p:txBody>
      </p:sp>
    </p:spTree>
    <p:extLst>
      <p:ext uri="{BB962C8B-B14F-4D97-AF65-F5344CB8AC3E}">
        <p14:creationId xmlns:p14="http://schemas.microsoft.com/office/powerpoint/2010/main" val="4231028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17</a:t>
            </a:fld>
            <a:endParaRPr lang="fr-FR"/>
          </a:p>
        </p:txBody>
      </p:sp>
    </p:spTree>
    <p:extLst>
      <p:ext uri="{BB962C8B-B14F-4D97-AF65-F5344CB8AC3E}">
        <p14:creationId xmlns:p14="http://schemas.microsoft.com/office/powerpoint/2010/main" val="4075652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18</a:t>
            </a:fld>
            <a:endParaRPr lang="fr-FR"/>
          </a:p>
        </p:txBody>
      </p:sp>
    </p:spTree>
    <p:extLst>
      <p:ext uri="{BB962C8B-B14F-4D97-AF65-F5344CB8AC3E}">
        <p14:creationId xmlns:p14="http://schemas.microsoft.com/office/powerpoint/2010/main" val="2832255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19</a:t>
            </a:fld>
            <a:endParaRPr lang="fr-FR"/>
          </a:p>
        </p:txBody>
      </p:sp>
    </p:spTree>
    <p:extLst>
      <p:ext uri="{BB962C8B-B14F-4D97-AF65-F5344CB8AC3E}">
        <p14:creationId xmlns:p14="http://schemas.microsoft.com/office/powerpoint/2010/main" val="4188784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20</a:t>
            </a:fld>
            <a:endParaRPr lang="fr-FR"/>
          </a:p>
        </p:txBody>
      </p:sp>
    </p:spTree>
    <p:extLst>
      <p:ext uri="{BB962C8B-B14F-4D97-AF65-F5344CB8AC3E}">
        <p14:creationId xmlns:p14="http://schemas.microsoft.com/office/powerpoint/2010/main" val="62195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a:t>
            </a:fld>
            <a:endParaRPr lang="fr-FR"/>
          </a:p>
        </p:txBody>
      </p:sp>
    </p:spTree>
    <p:extLst>
      <p:ext uri="{BB962C8B-B14F-4D97-AF65-F5344CB8AC3E}">
        <p14:creationId xmlns:p14="http://schemas.microsoft.com/office/powerpoint/2010/main" val="3257147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Sans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ou un outil similaire Si une session SSH est fermée en raison d'un problème réseau et que vous avez une tâche en cours d'exécution  (installation d un package par exemple)sur un serveur distant via cette connexion SSH, elle sera interrompue lorsque la connexion SSH sera fermée. Ce qui pourra altérer le système de </a:t>
            </a:r>
            <a:r>
              <a:rPr lang="fr-FR" b="0" i="0" dirty="0" err="1">
                <a:solidFill>
                  <a:srgbClr val="0D0D0D"/>
                </a:solidFill>
                <a:effectLst/>
                <a:highlight>
                  <a:srgbClr val="FFFFFF"/>
                </a:highlight>
                <a:latin typeface="Söhne"/>
              </a:rPr>
              <a:t>fechier</a:t>
            </a:r>
            <a:r>
              <a:rPr lang="fr-FR" b="0" i="0" dirty="0">
                <a:solidFill>
                  <a:srgbClr val="0D0D0D"/>
                </a:solidFill>
                <a:effectLst/>
                <a:highlight>
                  <a:srgbClr val="FFFFFF"/>
                </a:highlight>
                <a:latin typeface="Söhne"/>
              </a:rPr>
              <a:t> de votre machine. Ainsi en utilisant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nous pouvons évité de tels scénario qui pourront tournée </a:t>
            </a:r>
            <a:r>
              <a:rPr lang="fr-FR" b="0" i="0" dirty="0" err="1">
                <a:solidFill>
                  <a:srgbClr val="0D0D0D"/>
                </a:solidFill>
                <a:effectLst/>
                <a:highlight>
                  <a:srgbClr val="FFFFFF"/>
                </a:highlight>
                <a:latin typeface="Söhne"/>
              </a:rPr>
              <a:t>facimlement</a:t>
            </a:r>
            <a:r>
              <a:rPr lang="fr-FR" b="0" i="0" dirty="0">
                <a:solidFill>
                  <a:srgbClr val="0D0D0D"/>
                </a:solidFill>
                <a:effectLst/>
                <a:highlight>
                  <a:srgbClr val="FFFFFF"/>
                </a:highlight>
                <a:latin typeface="Söhne"/>
              </a:rPr>
              <a:t> au </a:t>
            </a:r>
            <a:r>
              <a:rPr lang="fr-FR" b="0" i="0" dirty="0" err="1">
                <a:solidFill>
                  <a:srgbClr val="0D0D0D"/>
                </a:solidFill>
                <a:effectLst/>
                <a:highlight>
                  <a:srgbClr val="FFFFFF"/>
                </a:highlight>
                <a:latin typeface="Söhne"/>
              </a:rPr>
              <a:t>cochmar</a:t>
            </a:r>
            <a:r>
              <a:rPr lang="fr-FR" b="0" i="0" dirty="0">
                <a:solidFill>
                  <a:srgbClr val="0D0D0D"/>
                </a:solidFill>
                <a:effectLst/>
                <a:highlight>
                  <a:srgbClr val="FFFFFF"/>
                </a:highlight>
                <a:latin typeface="Söhne"/>
              </a:rPr>
              <a:t> </a:t>
            </a:r>
          </a:p>
          <a:p>
            <a:pPr algn="l"/>
            <a:r>
              <a:rPr lang="fr-FR" b="0" i="0" dirty="0">
                <a:solidFill>
                  <a:srgbClr val="0D0D0D"/>
                </a:solidFill>
                <a:effectLst/>
                <a:highlight>
                  <a:srgbClr val="FFFFFF"/>
                </a:highlight>
                <a:latin typeface="Söhne"/>
              </a:rPr>
              <a:t>Si la tâche s'est arrêtée en raison de la fermeture de la session SSH et que vous souhaitez la reprendre exactement là où elle s'est arrêtée, cela peut être plus complexe et dépendra de plusieurs facteurs :</a:t>
            </a:r>
          </a:p>
          <a:p>
            <a:pPr algn="l">
              <a:buFont typeface="+mj-lt"/>
              <a:buAutoNum type="arabicPeriod"/>
            </a:pPr>
            <a:r>
              <a:rPr lang="fr-FR" b="1" i="0" dirty="0">
                <a:solidFill>
                  <a:srgbClr val="0D0D0D"/>
                </a:solidFill>
                <a:effectLst/>
                <a:highlight>
                  <a:srgbClr val="FFFFFF"/>
                </a:highlight>
                <a:latin typeface="Söhne"/>
              </a:rPr>
              <a:t>Tâche reproductible</a:t>
            </a:r>
            <a:r>
              <a:rPr lang="fr-FR" b="0" i="0" dirty="0">
                <a:solidFill>
                  <a:srgbClr val="0D0D0D"/>
                </a:solidFill>
                <a:effectLst/>
                <a:highlight>
                  <a:srgbClr val="FFFFFF"/>
                </a:highlight>
                <a:latin typeface="Söhne"/>
              </a:rPr>
              <a:t> : Pour reprendre exactement là où la tâche s'est arrêtée, la tâche doit être conçue de manière à être reproductible. Cela signifie qu'elle doit être capable de reprendre son exécution à partir d'un certain point, par exemple en utilisant une sauvegarde de l'état précédent.</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a:t>
            </a:fld>
            <a:endParaRPr lang="fr-FR"/>
          </a:p>
        </p:txBody>
      </p:sp>
    </p:spTree>
    <p:extLst>
      <p:ext uri="{BB962C8B-B14F-4D97-AF65-F5344CB8AC3E}">
        <p14:creationId xmlns:p14="http://schemas.microsoft.com/office/powerpoint/2010/main" val="75364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a:t>
            </a:fld>
            <a:endParaRPr lang="fr-FR"/>
          </a:p>
        </p:txBody>
      </p:sp>
    </p:spTree>
    <p:extLst>
      <p:ext uri="{BB962C8B-B14F-4D97-AF65-F5344CB8AC3E}">
        <p14:creationId xmlns:p14="http://schemas.microsoft.com/office/powerpoint/2010/main" val="68497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D0D0D"/>
                </a:solidFill>
                <a:effectLst/>
                <a:highlight>
                  <a:srgbClr val="FFFFFF"/>
                </a:highlight>
                <a:latin typeface="Söhne"/>
              </a:rPr>
              <a:t>Approvisionnement</a:t>
            </a:r>
            <a:r>
              <a:rPr lang="fr-FR" b="0" i="0" dirty="0">
                <a:solidFill>
                  <a:srgbClr val="0D0D0D"/>
                </a:solidFill>
                <a:effectLst/>
                <a:highlight>
                  <a:srgbClr val="FFFFFF"/>
                </a:highlight>
                <a:latin typeface="Söhne"/>
              </a:rPr>
              <a:t>:</a:t>
            </a:r>
          </a:p>
          <a:p>
            <a:pPr algn="l">
              <a:buFont typeface="Arial" panose="020B0604020202020204" pitchFamily="34" charset="0"/>
              <a:buChar char="•"/>
            </a:pPr>
            <a:r>
              <a:rPr lang="fr-FR" b="0" i="0" dirty="0">
                <a:solidFill>
                  <a:srgbClr val="0D0D0D"/>
                </a:solidFill>
                <a:effectLst/>
                <a:highlight>
                  <a:srgbClr val="FFFFFF"/>
                </a:highlight>
                <a:latin typeface="Söhne"/>
              </a:rPr>
              <a:t>L'approvisionnement se réfère généralement à l'action de fournir ou de se procurer des ressources ou des fournitures nécessaires à une certaine fin. Par exemple, dans le contexte des entreprises, l'approvisionnement peut concerner l'achat de matériaux ou de fournitures pour la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Le provisionnement</a:t>
            </a:r>
            <a:r>
              <a:rPr lang="fr-FR" b="0" i="0" dirty="0">
                <a:solidFill>
                  <a:srgbClr val="0D0D0D"/>
                </a:solidFill>
                <a:effectLst/>
                <a:highlight>
                  <a:srgbClr val="FFFFFF"/>
                </a:highligh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quant à lui, est souvent utilisé dans le contexte de la configuration et de la préparation d'une ressource pour son utilisation future. Par exemple, dans l'informatique, le provisionnement peut impliquer la configuration initiale d'un serveur avec le logiciel nécessaire pour exécuter des applications spécifiques.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Temps et efficacité :</a:t>
            </a:r>
            <a:r>
              <a:rPr lang="fr-FR" b="0" i="0" dirty="0">
                <a:solidFill>
                  <a:srgbClr val="0D0D0D"/>
                </a:solidFill>
                <a:effectLst/>
                <a:highlight>
                  <a:srgbClr val="FFFFFF"/>
                </a:highlight>
                <a:latin typeface="Söhne"/>
              </a:rPr>
              <a:t> Sans Ansible, les tâches de gestion de configuration et de déploiement d'applications doivent souvent être effectuées manuellement, ce qui peut être fastidieux et chronophage. Ansible automatise ces tâches, ce qui permet de gagner du temps et d'améliorer l'efficacité des opérations système.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La cohérence des configurations peut être compromise en raison d'erreurs humaines, rendant difficile la reproduction fiable.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Scalabilité :</a:t>
            </a:r>
            <a:r>
              <a:rPr lang="fr-FR" b="0" i="0" dirty="0">
                <a:solidFill>
                  <a:srgbClr val="0D0D0D"/>
                </a:solidFill>
                <a:effectLst/>
                <a:highlight>
                  <a:srgbClr val="FFFFFF"/>
                </a:highlight>
                <a:latin typeface="Söhne"/>
              </a:rPr>
              <a:t> Avec Ansible, il est facile de gérer un grand nombre de serveurs de manière centralisée. Sans cet outil, la gestion d'un grand parc de serveurs peut devenir complexe et difficile à maintenir.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algn="l">
              <a:buFont typeface="+mj-lt"/>
              <a:buAutoNum type="arabicPeriod"/>
            </a:pPr>
            <a:r>
              <a:rPr lang="fr-FR" b="1" i="0" dirty="0">
                <a:solidFill>
                  <a:srgbClr val="0D0D0D"/>
                </a:solidFill>
                <a:effectLst/>
                <a:highlight>
                  <a:srgbClr val="FFFFFF"/>
                </a:highlight>
                <a:latin typeface="Söhne"/>
              </a:rPr>
              <a:t>Gestion des changements :</a:t>
            </a:r>
            <a:r>
              <a:rPr lang="fr-FR" b="0" i="0" dirty="0">
                <a:solidFill>
                  <a:srgbClr val="0D0D0D"/>
                </a:solidFill>
                <a:effectLst/>
                <a:highlight>
                  <a:srgbClr val="FFFFFF"/>
                </a:highlight>
                <a:latin typeface="Söhne"/>
              </a:rPr>
              <a:t> Ansible facilite le suivi des modifications apportées à la configuration des serveurs et des applications. Cela permet une meilleure gestion des changements et une meilleure compréhension de l'état du système.</a:t>
            </a:r>
          </a:p>
          <a:p>
            <a:pPr algn="l">
              <a:buFont typeface="+mj-lt"/>
              <a:buAutoNum type="arabicPeriod"/>
            </a:pPr>
            <a:r>
              <a:rPr lang="fr-FR" b="1" i="0" dirty="0">
                <a:solidFill>
                  <a:srgbClr val="0D0D0D"/>
                </a:solidFill>
                <a:effectLst/>
                <a:highlight>
                  <a:srgbClr val="FFFFFF"/>
                </a:highlight>
                <a:latin typeface="Söhne"/>
              </a:rPr>
              <a:t>Reproductibilité :</a:t>
            </a:r>
            <a:r>
              <a:rPr lang="fr-FR" b="0" i="0" dirty="0">
                <a:solidFill>
                  <a:srgbClr val="0D0D0D"/>
                </a:solidFill>
                <a:effectLst/>
                <a:highlight>
                  <a:srgbClr val="FFFFFF"/>
                </a:highlight>
                <a:latin typeface="Söhne"/>
              </a:rPr>
              <a:t> En utilisant Ansible, les configurations et les déploiements peuvent être documentés et versionnés, ce qui permet de reproduire facilement des environnements identiques à des fins de développement, de test ou de production.</a:t>
            </a:r>
          </a:p>
          <a:p>
            <a:pPr algn="l"/>
            <a:r>
              <a:rPr lang="fr-FR" b="0" i="0" dirty="0">
                <a:solidFill>
                  <a:srgbClr val="0D0D0D"/>
                </a:solidFill>
                <a:effectLst/>
                <a:highlight>
                  <a:srgbClr val="FFFFFF"/>
                </a:highlight>
                <a:latin typeface="Söhne"/>
              </a:rPr>
              <a:t>En résumé, en ne utilisant pas Ansible, on risque de perdre en efficacité, en cohérence, en scalabilité, en traçabilité des changements et en reproductibilité des environnements système. Cependant, il est important de noter que l'utilisation d'Ansible nécessite un investissement initial en temps et en apprentissage pour maîtriser l'outil et développer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(scripts) adaptés aux besoins spécifiques de chaque infrastructure.</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a:t>
            </a:fld>
            <a:endParaRPr lang="fr-FR"/>
          </a:p>
        </p:txBody>
      </p:sp>
    </p:spTree>
    <p:extLst>
      <p:ext uri="{BB962C8B-B14F-4D97-AF65-F5344CB8AC3E}">
        <p14:creationId xmlns:p14="http://schemas.microsoft.com/office/powerpoint/2010/main" val="393520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a:t>
            </a:fld>
            <a:endParaRPr lang="fr-FR"/>
          </a:p>
        </p:txBody>
      </p:sp>
    </p:spTree>
    <p:extLst>
      <p:ext uri="{BB962C8B-B14F-4D97-AF65-F5344CB8AC3E}">
        <p14:creationId xmlns:p14="http://schemas.microsoft.com/office/powerpoint/2010/main" val="324636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a:t>
            </a:fld>
            <a:endParaRPr lang="fr-FR"/>
          </a:p>
        </p:txBody>
      </p:sp>
    </p:spTree>
    <p:extLst>
      <p:ext uri="{BB962C8B-B14F-4D97-AF65-F5344CB8AC3E}">
        <p14:creationId xmlns:p14="http://schemas.microsoft.com/office/powerpoint/2010/main" val="160760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a:t>
            </a:fld>
            <a:endParaRPr lang="fr-FR"/>
          </a:p>
        </p:txBody>
      </p:sp>
    </p:spTree>
    <p:extLst>
      <p:ext uri="{BB962C8B-B14F-4D97-AF65-F5344CB8AC3E}">
        <p14:creationId xmlns:p14="http://schemas.microsoft.com/office/powerpoint/2010/main" val="1962686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10</a:t>
            </a:fld>
            <a:endParaRPr lang="fr-FR"/>
          </a:p>
        </p:txBody>
      </p:sp>
    </p:spTree>
    <p:extLst>
      <p:ext uri="{BB962C8B-B14F-4D97-AF65-F5344CB8AC3E}">
        <p14:creationId xmlns:p14="http://schemas.microsoft.com/office/powerpoint/2010/main" val="275976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71D6B-9D8B-2921-59D1-2C2ECB23E8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168DA9C-99D3-B7A9-4A80-731707538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C80E13-91EF-D363-1611-579CD6EFF443}"/>
              </a:ext>
            </a:extLst>
          </p:cNvPr>
          <p:cNvSpPr>
            <a:spLocks noGrp="1"/>
          </p:cNvSpPr>
          <p:nvPr>
            <p:ph type="dt" sz="half" idx="10"/>
          </p:nvPr>
        </p:nvSpPr>
        <p:spPr/>
        <p:txBody>
          <a:bodyPr/>
          <a:lstStyle/>
          <a:p>
            <a:fld id="{6673ECEF-1D77-43AE-9140-E2396EBC32DB}" type="datetime1">
              <a:rPr lang="fr-FR" smtClean="0"/>
              <a:t>07/05/2024</a:t>
            </a:fld>
            <a:endParaRPr lang="fr-FR"/>
          </a:p>
        </p:txBody>
      </p:sp>
      <p:sp>
        <p:nvSpPr>
          <p:cNvPr id="5" name="Espace réservé du pied de page 4">
            <a:extLst>
              <a:ext uri="{FF2B5EF4-FFF2-40B4-BE49-F238E27FC236}">
                <a16:creationId xmlns:a16="http://schemas.microsoft.com/office/drawing/2014/main" id="{0C4E538A-1C01-6FF7-BA19-83A7841F55E0}"/>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082E79B-7D88-7867-FEC2-49822DBB48B7}"/>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2093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6FE83-0BE7-982C-0BDB-9E1620C8FD3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AB72B87-5C58-0D22-0E20-2DB3608C7C8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DEC2F3-5576-5AA1-C9D1-1D714AEFF2F1}"/>
              </a:ext>
            </a:extLst>
          </p:cNvPr>
          <p:cNvSpPr>
            <a:spLocks noGrp="1"/>
          </p:cNvSpPr>
          <p:nvPr>
            <p:ph type="dt" sz="half" idx="10"/>
          </p:nvPr>
        </p:nvSpPr>
        <p:spPr/>
        <p:txBody>
          <a:bodyPr/>
          <a:lstStyle/>
          <a:p>
            <a:fld id="{466B9F22-C239-43FE-B878-58835F365FC5}" type="datetime1">
              <a:rPr lang="fr-FR" smtClean="0"/>
              <a:t>07/05/2024</a:t>
            </a:fld>
            <a:endParaRPr lang="fr-FR"/>
          </a:p>
        </p:txBody>
      </p:sp>
      <p:sp>
        <p:nvSpPr>
          <p:cNvPr id="5" name="Espace réservé du pied de page 4">
            <a:extLst>
              <a:ext uri="{FF2B5EF4-FFF2-40B4-BE49-F238E27FC236}">
                <a16:creationId xmlns:a16="http://schemas.microsoft.com/office/drawing/2014/main" id="{785DE4EA-5B57-621E-1A0E-C00EBD95122D}"/>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2797B23-AD66-214B-9855-AAE08589E23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5429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CF4B57-27B0-341E-CBE2-87DCB3B5968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51D1CE7-A3BD-8AE7-D386-503F7743428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C613D8-9F96-4B33-F9A1-DD706C1787FD}"/>
              </a:ext>
            </a:extLst>
          </p:cNvPr>
          <p:cNvSpPr>
            <a:spLocks noGrp="1"/>
          </p:cNvSpPr>
          <p:nvPr>
            <p:ph type="dt" sz="half" idx="10"/>
          </p:nvPr>
        </p:nvSpPr>
        <p:spPr/>
        <p:txBody>
          <a:bodyPr/>
          <a:lstStyle/>
          <a:p>
            <a:fld id="{9C0F3576-F52B-4D10-9CFF-D87B2DEBE3E4}" type="datetime1">
              <a:rPr lang="fr-FR" smtClean="0"/>
              <a:t>07/05/2024</a:t>
            </a:fld>
            <a:endParaRPr lang="fr-FR"/>
          </a:p>
        </p:txBody>
      </p:sp>
      <p:sp>
        <p:nvSpPr>
          <p:cNvPr id="5" name="Espace réservé du pied de page 4">
            <a:extLst>
              <a:ext uri="{FF2B5EF4-FFF2-40B4-BE49-F238E27FC236}">
                <a16:creationId xmlns:a16="http://schemas.microsoft.com/office/drawing/2014/main" id="{78F69E7A-7EC5-6D82-DF62-8022DF1251BE}"/>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E445A63D-8AB8-70D5-FFF2-7D350F415B41}"/>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35505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9D7F6-E19B-6DBC-FB57-C13F585E4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6ABE81-4C89-E26C-06FC-8090FA4623A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A1EE34-EB92-6A73-A925-1E0AC14C99CE}"/>
              </a:ext>
            </a:extLst>
          </p:cNvPr>
          <p:cNvSpPr>
            <a:spLocks noGrp="1"/>
          </p:cNvSpPr>
          <p:nvPr>
            <p:ph type="dt" sz="half" idx="10"/>
          </p:nvPr>
        </p:nvSpPr>
        <p:spPr/>
        <p:txBody>
          <a:bodyPr/>
          <a:lstStyle/>
          <a:p>
            <a:fld id="{941C9732-2A01-4D08-B92E-42AC3CE0EE63}" type="datetime1">
              <a:rPr lang="fr-FR" smtClean="0"/>
              <a:t>07/05/2024</a:t>
            </a:fld>
            <a:endParaRPr lang="fr-FR"/>
          </a:p>
        </p:txBody>
      </p:sp>
      <p:sp>
        <p:nvSpPr>
          <p:cNvPr id="5" name="Espace réservé du pied de page 4">
            <a:extLst>
              <a:ext uri="{FF2B5EF4-FFF2-40B4-BE49-F238E27FC236}">
                <a16:creationId xmlns:a16="http://schemas.microsoft.com/office/drawing/2014/main" id="{707ECD06-9F2F-91C5-EA3A-3831BAE31108}"/>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B731644-6B02-7F9F-D3D6-66D3B04C63A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2161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FEFD9-2E05-9756-BF91-8D58082912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9F16EB-5BF7-FF52-D391-280D26620E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C766F9F-5FFC-EA6F-A3FA-5A2747B48A69}"/>
              </a:ext>
            </a:extLst>
          </p:cNvPr>
          <p:cNvSpPr>
            <a:spLocks noGrp="1"/>
          </p:cNvSpPr>
          <p:nvPr>
            <p:ph type="dt" sz="half" idx="10"/>
          </p:nvPr>
        </p:nvSpPr>
        <p:spPr/>
        <p:txBody>
          <a:bodyPr/>
          <a:lstStyle/>
          <a:p>
            <a:fld id="{8C38BF5A-5A7B-4775-9304-9725F9836571}" type="datetime1">
              <a:rPr lang="fr-FR" smtClean="0"/>
              <a:t>07/05/2024</a:t>
            </a:fld>
            <a:endParaRPr lang="fr-FR"/>
          </a:p>
        </p:txBody>
      </p:sp>
      <p:sp>
        <p:nvSpPr>
          <p:cNvPr id="5" name="Espace réservé du pied de page 4">
            <a:extLst>
              <a:ext uri="{FF2B5EF4-FFF2-40B4-BE49-F238E27FC236}">
                <a16:creationId xmlns:a16="http://schemas.microsoft.com/office/drawing/2014/main" id="{19AA4D63-2791-05EC-5169-6B40AD288584}"/>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EB61DEE-1E30-B43A-EB82-9D551BBACDEC}"/>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345109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2A386-7DD2-98A9-9AF9-D5B713FC38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06ABC9-EDD5-BEEC-A324-8C411645F04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32B1D76-8E30-854F-9ADC-918A1EB4335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5D38A00-B6AA-8DCA-E715-8C972B1FBB67}"/>
              </a:ext>
            </a:extLst>
          </p:cNvPr>
          <p:cNvSpPr>
            <a:spLocks noGrp="1"/>
          </p:cNvSpPr>
          <p:nvPr>
            <p:ph type="dt" sz="half" idx="10"/>
          </p:nvPr>
        </p:nvSpPr>
        <p:spPr/>
        <p:txBody>
          <a:bodyPr/>
          <a:lstStyle/>
          <a:p>
            <a:fld id="{50A303E5-E01C-478A-982C-4FF999ADDC34}" type="datetime1">
              <a:rPr lang="fr-FR" smtClean="0"/>
              <a:t>07/05/2024</a:t>
            </a:fld>
            <a:endParaRPr lang="fr-FR"/>
          </a:p>
        </p:txBody>
      </p:sp>
      <p:sp>
        <p:nvSpPr>
          <p:cNvPr id="6" name="Espace réservé du pied de page 5">
            <a:extLst>
              <a:ext uri="{FF2B5EF4-FFF2-40B4-BE49-F238E27FC236}">
                <a16:creationId xmlns:a16="http://schemas.microsoft.com/office/drawing/2014/main" id="{C3906084-7CE2-58EA-9536-EF4C6C8A13E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519A2075-5897-0BC8-7707-8B85E25C8D78}"/>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6495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47FCE-3A17-A7EA-BC2B-829945E37A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D40923D-5B04-65C5-C4D0-18A9D4D14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AD4CBE1-99EA-4A12-5325-5C52D88648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4E26457-4007-8005-8458-357333D8C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74F6645-4AA0-4684-F4A3-C10CF8FDBA6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79E9C8-13F4-F069-F1E1-76C0725407BF}"/>
              </a:ext>
            </a:extLst>
          </p:cNvPr>
          <p:cNvSpPr>
            <a:spLocks noGrp="1"/>
          </p:cNvSpPr>
          <p:nvPr>
            <p:ph type="dt" sz="half" idx="10"/>
          </p:nvPr>
        </p:nvSpPr>
        <p:spPr/>
        <p:txBody>
          <a:bodyPr/>
          <a:lstStyle/>
          <a:p>
            <a:fld id="{30965E43-F543-4F23-A9B5-E7537237DA3E}" type="datetime1">
              <a:rPr lang="fr-FR" smtClean="0"/>
              <a:t>07/05/2024</a:t>
            </a:fld>
            <a:endParaRPr lang="fr-FR"/>
          </a:p>
        </p:txBody>
      </p:sp>
      <p:sp>
        <p:nvSpPr>
          <p:cNvPr id="8" name="Espace réservé du pied de page 7">
            <a:extLst>
              <a:ext uri="{FF2B5EF4-FFF2-40B4-BE49-F238E27FC236}">
                <a16:creationId xmlns:a16="http://schemas.microsoft.com/office/drawing/2014/main" id="{8A2C69D0-C1CA-C0B5-5730-C2BAD3D7D86F}"/>
              </a:ext>
            </a:extLst>
          </p:cNvPr>
          <p:cNvSpPr>
            <a:spLocks noGrp="1"/>
          </p:cNvSpPr>
          <p:nvPr>
            <p:ph type="ftr" sz="quarter" idx="11"/>
          </p:nvPr>
        </p:nvSpPr>
        <p:spPr/>
        <p:txBody>
          <a:bodyPr/>
          <a:lstStyle/>
          <a:p>
            <a:r>
              <a:rPr lang="fr-FR" dirty="0"/>
              <a:t>Mohamed Hammouda</a:t>
            </a:r>
          </a:p>
        </p:txBody>
      </p:sp>
      <p:sp>
        <p:nvSpPr>
          <p:cNvPr id="9" name="Espace réservé du numéro de diapositive 8">
            <a:extLst>
              <a:ext uri="{FF2B5EF4-FFF2-40B4-BE49-F238E27FC236}">
                <a16:creationId xmlns:a16="http://schemas.microsoft.com/office/drawing/2014/main" id="{FD8E7E75-A261-EC8F-A785-701786924F3E}"/>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27376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ECF2A-DA33-C1F8-41BF-9B166A562E7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82FDA2F-A4B8-C994-E1D6-3386A3B6ECEE}"/>
              </a:ext>
            </a:extLst>
          </p:cNvPr>
          <p:cNvSpPr>
            <a:spLocks noGrp="1"/>
          </p:cNvSpPr>
          <p:nvPr>
            <p:ph type="dt" sz="half" idx="10"/>
          </p:nvPr>
        </p:nvSpPr>
        <p:spPr/>
        <p:txBody>
          <a:bodyPr/>
          <a:lstStyle/>
          <a:p>
            <a:fld id="{C58BDF5C-078D-479F-BA03-88A11C66015C}" type="datetime1">
              <a:rPr lang="fr-FR" smtClean="0"/>
              <a:t>07/05/2024</a:t>
            </a:fld>
            <a:endParaRPr lang="fr-FR"/>
          </a:p>
        </p:txBody>
      </p:sp>
      <p:sp>
        <p:nvSpPr>
          <p:cNvPr id="4" name="Espace réservé du pied de page 3">
            <a:extLst>
              <a:ext uri="{FF2B5EF4-FFF2-40B4-BE49-F238E27FC236}">
                <a16:creationId xmlns:a16="http://schemas.microsoft.com/office/drawing/2014/main" id="{A00A2C5C-44C8-2B97-513B-4B0AF343A6F1}"/>
              </a:ext>
            </a:extLst>
          </p:cNvPr>
          <p:cNvSpPr>
            <a:spLocks noGrp="1"/>
          </p:cNvSpPr>
          <p:nvPr>
            <p:ph type="ftr" sz="quarter" idx="11"/>
          </p:nvPr>
        </p:nvSpPr>
        <p:spPr/>
        <p:txBody>
          <a:bodyPr/>
          <a:lstStyle/>
          <a:p>
            <a:r>
              <a:rPr lang="fr-FR" dirty="0"/>
              <a:t>Mohamed Hammouda</a:t>
            </a:r>
          </a:p>
        </p:txBody>
      </p:sp>
      <p:sp>
        <p:nvSpPr>
          <p:cNvPr id="5" name="Espace réservé du numéro de diapositive 4">
            <a:extLst>
              <a:ext uri="{FF2B5EF4-FFF2-40B4-BE49-F238E27FC236}">
                <a16:creationId xmlns:a16="http://schemas.microsoft.com/office/drawing/2014/main" id="{0D6BDB05-1513-3E7A-E635-5E0A7E9D76E0}"/>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9242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2837FD6-F59B-43CB-A94A-A6C9C0667259}"/>
              </a:ext>
            </a:extLst>
          </p:cNvPr>
          <p:cNvSpPr>
            <a:spLocks noGrp="1"/>
          </p:cNvSpPr>
          <p:nvPr>
            <p:ph type="dt" sz="half" idx="10"/>
          </p:nvPr>
        </p:nvSpPr>
        <p:spPr/>
        <p:txBody>
          <a:bodyPr/>
          <a:lstStyle/>
          <a:p>
            <a:fld id="{5E865842-71E2-4BC3-BAAB-AD09CA53D33D}" type="datetime1">
              <a:rPr lang="fr-FR" smtClean="0"/>
              <a:t>07/05/2024</a:t>
            </a:fld>
            <a:endParaRPr lang="fr-FR"/>
          </a:p>
        </p:txBody>
      </p:sp>
      <p:sp>
        <p:nvSpPr>
          <p:cNvPr id="3" name="Espace réservé du pied de page 2">
            <a:extLst>
              <a:ext uri="{FF2B5EF4-FFF2-40B4-BE49-F238E27FC236}">
                <a16:creationId xmlns:a16="http://schemas.microsoft.com/office/drawing/2014/main" id="{646750BB-C283-DE0C-FC60-6F47CE5B5E44}"/>
              </a:ext>
            </a:extLst>
          </p:cNvPr>
          <p:cNvSpPr>
            <a:spLocks noGrp="1"/>
          </p:cNvSpPr>
          <p:nvPr>
            <p:ph type="ftr" sz="quarter" idx="11"/>
          </p:nvPr>
        </p:nvSpPr>
        <p:spPr/>
        <p:txBody>
          <a:bodyPr/>
          <a:lstStyle/>
          <a:p>
            <a:r>
              <a:rPr lang="fr-FR" dirty="0"/>
              <a:t>Mohamed Hammouda</a:t>
            </a:r>
          </a:p>
        </p:txBody>
      </p:sp>
      <p:sp>
        <p:nvSpPr>
          <p:cNvPr id="4" name="Espace réservé du numéro de diapositive 3">
            <a:extLst>
              <a:ext uri="{FF2B5EF4-FFF2-40B4-BE49-F238E27FC236}">
                <a16:creationId xmlns:a16="http://schemas.microsoft.com/office/drawing/2014/main" id="{F5FDFB22-971C-0FA1-AEFC-CC17ED5B5232}"/>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9982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99A025-4565-6D96-019A-E7135739F8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28DA12-083D-F86E-25D3-8FBE0E627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7D30858-6963-3A31-D409-FE311E118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3304525-CFFD-94E9-2F12-A5C79B0F7C5D}"/>
              </a:ext>
            </a:extLst>
          </p:cNvPr>
          <p:cNvSpPr>
            <a:spLocks noGrp="1"/>
          </p:cNvSpPr>
          <p:nvPr>
            <p:ph type="dt" sz="half" idx="10"/>
          </p:nvPr>
        </p:nvSpPr>
        <p:spPr/>
        <p:txBody>
          <a:bodyPr/>
          <a:lstStyle/>
          <a:p>
            <a:fld id="{3FA46A2A-EA15-4023-AF98-1C287279A5F3}" type="datetime1">
              <a:rPr lang="fr-FR" smtClean="0"/>
              <a:t>07/05/2024</a:t>
            </a:fld>
            <a:endParaRPr lang="fr-FR"/>
          </a:p>
        </p:txBody>
      </p:sp>
      <p:sp>
        <p:nvSpPr>
          <p:cNvPr id="6" name="Espace réservé du pied de page 5">
            <a:extLst>
              <a:ext uri="{FF2B5EF4-FFF2-40B4-BE49-F238E27FC236}">
                <a16:creationId xmlns:a16="http://schemas.microsoft.com/office/drawing/2014/main" id="{341CC983-A177-B3D2-92E7-D2D02C2377BC}"/>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46B99C96-4C86-90EC-C324-DE0683A3A19B}"/>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7024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516B2-5DF7-34CC-B9E0-985BA41C17A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0AD4359-A54D-C4E4-3D04-AC6F227DB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B216C3-4944-CF3C-17E8-9B36BABE4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FA0860-611B-903D-E7A2-2F198676DD95}"/>
              </a:ext>
            </a:extLst>
          </p:cNvPr>
          <p:cNvSpPr>
            <a:spLocks noGrp="1"/>
          </p:cNvSpPr>
          <p:nvPr>
            <p:ph type="dt" sz="half" idx="10"/>
          </p:nvPr>
        </p:nvSpPr>
        <p:spPr/>
        <p:txBody>
          <a:bodyPr/>
          <a:lstStyle/>
          <a:p>
            <a:fld id="{9A50EFF0-CDF3-4BDD-A628-3D3A2CBC3A3B}" type="datetime1">
              <a:rPr lang="fr-FR" smtClean="0"/>
              <a:t>07/05/2024</a:t>
            </a:fld>
            <a:endParaRPr lang="fr-FR"/>
          </a:p>
        </p:txBody>
      </p:sp>
      <p:sp>
        <p:nvSpPr>
          <p:cNvPr id="6" name="Espace réservé du pied de page 5">
            <a:extLst>
              <a:ext uri="{FF2B5EF4-FFF2-40B4-BE49-F238E27FC236}">
                <a16:creationId xmlns:a16="http://schemas.microsoft.com/office/drawing/2014/main" id="{10FB9111-7296-F2B5-8360-196470D0192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7413F0FF-9710-B21C-C5E8-1079366AC623}"/>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5210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48B1039-5D1D-554A-C967-D07EBBA1B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D923D0F-9A70-DE7B-7DE9-A7B9CFCC5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8A288E-8FC9-E3C7-8A93-4864D1622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3AB77-036A-4F77-986B-D4A79F4B0D6E}" type="datetime1">
              <a:rPr lang="fr-FR" smtClean="0"/>
              <a:t>07/05/2024</a:t>
            </a:fld>
            <a:endParaRPr lang="fr-FR"/>
          </a:p>
        </p:txBody>
      </p:sp>
      <p:sp>
        <p:nvSpPr>
          <p:cNvPr id="5" name="Espace réservé du pied de page 4">
            <a:extLst>
              <a:ext uri="{FF2B5EF4-FFF2-40B4-BE49-F238E27FC236}">
                <a16:creationId xmlns:a16="http://schemas.microsoft.com/office/drawing/2014/main" id="{33D7C8E4-EB31-D247-8C69-22CA80017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dirty="0"/>
              <a:t>Mohamed Hammouda</a:t>
            </a:r>
          </a:p>
        </p:txBody>
      </p:sp>
      <p:sp>
        <p:nvSpPr>
          <p:cNvPr id="6" name="Espace réservé du numéro de diapositive 5">
            <a:extLst>
              <a:ext uri="{FF2B5EF4-FFF2-40B4-BE49-F238E27FC236}">
                <a16:creationId xmlns:a16="http://schemas.microsoft.com/office/drawing/2014/main" id="{3E7F2F53-A072-F64C-BB9D-DD4231099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80C63E-E5E0-484B-A84B-0348264AB81D}" type="slidenum">
              <a:rPr lang="fr-FR" smtClean="0"/>
              <a:t>‹N°›</a:t>
            </a:fld>
            <a:endParaRPr lang="fr-FR"/>
          </a:p>
        </p:txBody>
      </p:sp>
    </p:spTree>
    <p:extLst>
      <p:ext uri="{BB962C8B-B14F-4D97-AF65-F5344CB8AC3E}">
        <p14:creationId xmlns:p14="http://schemas.microsoft.com/office/powerpoint/2010/main" val="295261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customXml" Target="../ink/ink83.xml"/><Relationship Id="rId3" Type="http://schemas.openxmlformats.org/officeDocument/2006/relationships/image" Target="../media/image1.png"/><Relationship Id="rId7" Type="http://schemas.openxmlformats.org/officeDocument/2006/relationships/image" Target="../media/image87.png"/><Relationship Id="rId12" Type="http://schemas.openxmlformats.org/officeDocument/2006/relationships/hyperlink" Target="mailto:xyz@192.168.233.133"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ustomXml" Target="../ink/ink80.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82.xml"/><Relationship Id="rId4" Type="http://schemas.openxmlformats.org/officeDocument/2006/relationships/image" Target="../media/image3.png"/><Relationship Id="rId9" Type="http://schemas.openxmlformats.org/officeDocument/2006/relationships/image" Target="../media/image85.png"/><Relationship Id="rId14" Type="http://schemas.openxmlformats.org/officeDocument/2006/relationships/image" Target="../media/image88.png"/></Relationships>
</file>

<file path=ppt/slides/_rels/slide11.xml.rels><?xml version="1.0" encoding="UTF-8" standalone="yes"?>
<Relationships xmlns="http://schemas.openxmlformats.org/package/2006/relationships"><Relationship Id="rId8" Type="http://schemas.openxmlformats.org/officeDocument/2006/relationships/customXml" Target="../ink/ink85.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ustomXml" Target="../ink/ink84.xml"/><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3.png"/><Relationship Id="rId9" Type="http://schemas.openxmlformats.org/officeDocument/2006/relationships/image" Target="../media/image86.png"/></Relationships>
</file>

<file path=ppt/slides/_rels/slide12.xml.rels><?xml version="1.0" encoding="UTF-8" standalone="yes"?>
<Relationships xmlns="http://schemas.openxmlformats.org/package/2006/relationships"><Relationship Id="rId8" Type="http://schemas.openxmlformats.org/officeDocument/2006/relationships/customXml" Target="../ink/ink87.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customXml" Target="../ink/ink86.xml"/><Relationship Id="rId11" Type="http://schemas.openxmlformats.org/officeDocument/2006/relationships/image" Target="../media/image90.png"/><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3.png"/><Relationship Id="rId9" Type="http://schemas.openxmlformats.org/officeDocument/2006/relationships/image" Target="../media/image86.png"/></Relationships>
</file>

<file path=ppt/slides/_rels/slide13.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png"/><Relationship Id="rId3" Type="http://schemas.openxmlformats.org/officeDocument/2006/relationships/image" Target="../media/image1.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notesSlide" Target="../notesSlides/notesSlide12.xml"/><Relationship Id="rId16"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customXml" Target="../ink/ink89.xml"/><Relationship Id="rId11" Type="http://schemas.openxmlformats.org/officeDocument/2006/relationships/image" Target="../media/image3.png"/><Relationship Id="rId5" Type="http://schemas.openxmlformats.org/officeDocument/2006/relationships/image" Target="../media/image85.png"/><Relationship Id="rId15" Type="http://schemas.openxmlformats.org/officeDocument/2006/relationships/customXml" Target="../ink/ink90.xml"/><Relationship Id="rId10" Type="http://schemas.openxmlformats.org/officeDocument/2006/relationships/image" Target="../media/image90.png"/><Relationship Id="rId4" Type="http://schemas.openxmlformats.org/officeDocument/2006/relationships/customXml" Target="../ink/ink88.xml"/><Relationship Id="rId9" Type="http://schemas.openxmlformats.org/officeDocument/2006/relationships/image" Target="../media/image78.png"/><Relationship Id="rId14" Type="http://schemas.openxmlformats.org/officeDocument/2006/relationships/image" Target="../media/image93.png"/></Relationships>
</file>

<file path=ppt/slides/_rels/slide14.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png"/><Relationship Id="rId7" Type="http://schemas.openxmlformats.org/officeDocument/2006/relationships/image" Target="../media/image9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customXml" Target="../ink/ink92.xml"/><Relationship Id="rId5" Type="http://schemas.openxmlformats.org/officeDocument/2006/relationships/image" Target="../media/image95.png"/><Relationship Id="rId4" Type="http://schemas.openxmlformats.org/officeDocument/2006/relationships/customXml" Target="../ink/ink91.xml"/><Relationship Id="rId9" Type="http://schemas.openxmlformats.org/officeDocument/2006/relationships/image" Target="../media/image98.png"/></Relationships>
</file>

<file path=ppt/slides/_rels/slide15.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customXml" Target="../ink/ink94.xml"/><Relationship Id="rId5" Type="http://schemas.openxmlformats.org/officeDocument/2006/relationships/image" Target="../media/image99.png"/><Relationship Id="rId4" Type="http://schemas.openxmlformats.org/officeDocument/2006/relationships/customXml" Target="../ink/ink93.xml"/><Relationship Id="rId9" Type="http://schemas.openxmlformats.org/officeDocument/2006/relationships/image" Target="../media/image9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customXml" Target="../ink/ink96.xml"/><Relationship Id="rId5" Type="http://schemas.openxmlformats.org/officeDocument/2006/relationships/image" Target="../media/image99.png"/><Relationship Id="rId4" Type="http://schemas.openxmlformats.org/officeDocument/2006/relationships/customXml" Target="../ink/ink9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customXml" Target="../ink/ink98.xml"/><Relationship Id="rId5" Type="http://schemas.openxmlformats.org/officeDocument/2006/relationships/image" Target="../media/image99.png"/><Relationship Id="rId4" Type="http://schemas.openxmlformats.org/officeDocument/2006/relationships/customXml" Target="../ink/ink9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customXml" Target="../ink/ink100.xml"/><Relationship Id="rId5" Type="http://schemas.openxmlformats.org/officeDocument/2006/relationships/image" Target="../media/image101.png"/><Relationship Id="rId4" Type="http://schemas.openxmlformats.org/officeDocument/2006/relationships/customXml" Target="../ink/ink9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customXml" Target="../ink/ink102.xml"/><Relationship Id="rId5" Type="http://schemas.openxmlformats.org/officeDocument/2006/relationships/image" Target="../media/image101.png"/><Relationship Id="rId4" Type="http://schemas.openxmlformats.org/officeDocument/2006/relationships/customXml" Target="../ink/ink10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2.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customXml" Target="../ink/ink104.xml"/><Relationship Id="rId5" Type="http://schemas.openxmlformats.org/officeDocument/2006/relationships/image" Target="../media/image101.png"/><Relationship Id="rId4" Type="http://schemas.openxmlformats.org/officeDocument/2006/relationships/customXml" Target="../ink/ink10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0.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5.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5.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0.png"/><Relationship Id="rId102" Type="http://schemas.openxmlformats.org/officeDocument/2006/relationships/customXml" Target="../ink/ink50.xml"/><Relationship Id="rId123" Type="http://schemas.openxmlformats.org/officeDocument/2006/relationships/image" Target="../media/image62.png"/><Relationship Id="rId128" Type="http://schemas.openxmlformats.org/officeDocument/2006/relationships/customXml" Target="../ink/ink63.xml"/><Relationship Id="rId5" Type="http://schemas.openxmlformats.org/officeDocument/2006/relationships/image" Target="../media/image3.png"/><Relationship Id="rId90" Type="http://schemas.openxmlformats.org/officeDocument/2006/relationships/customXml" Target="../ink/ink44.xml"/><Relationship Id="rId95" Type="http://schemas.openxmlformats.org/officeDocument/2006/relationships/image" Target="../media/image48.png"/><Relationship Id="rId22" Type="http://schemas.openxmlformats.org/officeDocument/2006/relationships/customXml" Target="../ink/ink10.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5.png"/><Relationship Id="rId113" Type="http://schemas.openxmlformats.org/officeDocument/2006/relationships/image" Target="../media/image57.png"/><Relationship Id="rId118" Type="http://schemas.openxmlformats.org/officeDocument/2006/relationships/customXml" Target="../ink/ink58.xml"/><Relationship Id="rId80" Type="http://schemas.openxmlformats.org/officeDocument/2006/relationships/customXml" Target="../ink/ink39.xml"/><Relationship Id="rId85" Type="http://schemas.openxmlformats.org/officeDocument/2006/relationships/image" Target="../media/image43.png"/><Relationship Id="rId12" Type="http://schemas.openxmlformats.org/officeDocument/2006/relationships/customXml" Target="../ink/ink5.xml"/><Relationship Id="rId17"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customXml" Target="../ink/ink18.xml"/><Relationship Id="rId59" Type="http://schemas.openxmlformats.org/officeDocument/2006/relationships/image" Target="../media/image30.png"/><Relationship Id="rId103" Type="http://schemas.openxmlformats.org/officeDocument/2006/relationships/image" Target="../media/image52.png"/><Relationship Id="rId108" Type="http://schemas.openxmlformats.org/officeDocument/2006/relationships/customXml" Target="../ink/ink53.xml"/><Relationship Id="rId124" Type="http://schemas.openxmlformats.org/officeDocument/2006/relationships/customXml" Target="../ink/ink61.xml"/><Relationship Id="rId129" Type="http://schemas.openxmlformats.org/officeDocument/2006/relationships/image" Target="../media/image65.png"/><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38.png"/><Relationship Id="rId91" Type="http://schemas.openxmlformats.org/officeDocument/2006/relationships/image" Target="../media/image46.png"/><Relationship Id="rId96" Type="http://schemas.openxmlformats.org/officeDocument/2006/relationships/customXml" Target="../ink/ink47.xml"/><Relationship Id="rId1" Type="http://schemas.openxmlformats.org/officeDocument/2006/relationships/slideLayout" Target="../slideLayouts/slideLayout7.xml"/><Relationship Id="rId6" Type="http://schemas.openxmlformats.org/officeDocument/2006/relationships/customXml" Target="../ink/ink2.xml"/><Relationship Id="rId23" Type="http://schemas.openxmlformats.org/officeDocument/2006/relationships/image" Target="../media/image12.png"/><Relationship Id="rId28" Type="http://schemas.openxmlformats.org/officeDocument/2006/relationships/customXml" Target="../ink/ink13.xml"/><Relationship Id="rId49" Type="http://schemas.openxmlformats.org/officeDocument/2006/relationships/image" Target="../media/image25.png"/><Relationship Id="rId114" Type="http://schemas.openxmlformats.org/officeDocument/2006/relationships/customXml" Target="../ink/ink56.xml"/><Relationship Id="rId119" Type="http://schemas.openxmlformats.org/officeDocument/2006/relationships/image" Target="../media/image60.png"/><Relationship Id="rId44" Type="http://schemas.openxmlformats.org/officeDocument/2006/relationships/customXml" Target="../ink/ink21.xml"/><Relationship Id="rId60" Type="http://schemas.openxmlformats.org/officeDocument/2006/relationships/customXml" Target="../ink/ink29.xml"/><Relationship Id="rId65" Type="http://schemas.openxmlformats.org/officeDocument/2006/relationships/image" Target="../media/image33.png"/><Relationship Id="rId81" Type="http://schemas.openxmlformats.org/officeDocument/2006/relationships/image" Target="../media/image41.png"/><Relationship Id="rId86" Type="http://schemas.openxmlformats.org/officeDocument/2006/relationships/customXml" Target="../ink/ink42.xml"/><Relationship Id="rId130" Type="http://schemas.openxmlformats.org/officeDocument/2006/relationships/customXml" Target="../ink/ink64.xml"/><Relationship Id="rId13" Type="http://schemas.openxmlformats.org/officeDocument/2006/relationships/image" Target="../media/image7.png"/><Relationship Id="rId18" Type="http://schemas.openxmlformats.org/officeDocument/2006/relationships/customXml" Target="../ink/ink8.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8.png"/><Relationship Id="rId76" Type="http://schemas.openxmlformats.org/officeDocument/2006/relationships/customXml" Target="../ink/ink37.xml"/><Relationship Id="rId97" Type="http://schemas.openxmlformats.org/officeDocument/2006/relationships/image" Target="../media/image49.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63.png"/><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45.xml"/><Relationship Id="rId2" Type="http://schemas.openxmlformats.org/officeDocument/2006/relationships/notesSlide" Target="../notesSlides/notesSlide3.xml"/><Relationship Id="rId29" Type="http://schemas.openxmlformats.org/officeDocument/2006/relationships/image" Target="../media/image15.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3.png"/><Relationship Id="rId66" Type="http://schemas.openxmlformats.org/officeDocument/2006/relationships/customXml" Target="../ink/ink32.xml"/><Relationship Id="rId87" Type="http://schemas.openxmlformats.org/officeDocument/2006/relationships/image" Target="../media/image44.png"/><Relationship Id="rId110" Type="http://schemas.openxmlformats.org/officeDocument/2006/relationships/customXml" Target="../ink/ink54.xml"/><Relationship Id="rId115" Type="http://schemas.openxmlformats.org/officeDocument/2006/relationships/image" Target="../media/image58.png"/><Relationship Id="rId131" Type="http://schemas.openxmlformats.org/officeDocument/2006/relationships/image" Target="../media/image66.png"/><Relationship Id="rId61" Type="http://schemas.openxmlformats.org/officeDocument/2006/relationships/image" Target="../media/image31.png"/><Relationship Id="rId82" Type="http://schemas.openxmlformats.org/officeDocument/2006/relationships/customXml" Target="../ink/ink40.xml"/><Relationship Id="rId19" Type="http://schemas.openxmlformats.org/officeDocument/2006/relationships/image" Target="../media/image10.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8.png"/><Relationship Id="rId56" Type="http://schemas.openxmlformats.org/officeDocument/2006/relationships/customXml" Target="../ink/ink27.xml"/><Relationship Id="rId77" Type="http://schemas.openxmlformats.org/officeDocument/2006/relationships/image" Target="../media/image39.png"/><Relationship Id="rId100" Type="http://schemas.openxmlformats.org/officeDocument/2006/relationships/customXml" Target="../ink/ink49.xml"/><Relationship Id="rId105" Type="http://schemas.openxmlformats.org/officeDocument/2006/relationships/image" Target="../media/image53.png"/><Relationship Id="rId126" Type="http://schemas.openxmlformats.org/officeDocument/2006/relationships/customXml" Target="../ink/ink62.xml"/><Relationship Id="rId8" Type="http://schemas.openxmlformats.org/officeDocument/2006/relationships/customXml" Target="../ink/ink3.xml"/><Relationship Id="rId51" Type="http://schemas.openxmlformats.org/officeDocument/2006/relationships/image" Target="../media/image26.png"/><Relationship Id="rId72" Type="http://schemas.openxmlformats.org/officeDocument/2006/relationships/customXml" Target="../ink/ink35.xml"/><Relationship Id="rId93" Type="http://schemas.openxmlformats.org/officeDocument/2006/relationships/image" Target="../media/image47.png"/><Relationship Id="rId98" Type="http://schemas.openxmlformats.org/officeDocument/2006/relationships/customXml" Target="../ink/ink48.xml"/><Relationship Id="rId121" Type="http://schemas.openxmlformats.org/officeDocument/2006/relationships/image" Target="../media/image61.png"/><Relationship Id="rId3" Type="http://schemas.openxmlformats.org/officeDocument/2006/relationships/customXml" Target="../ink/ink1.xml"/><Relationship Id="rId25" Type="http://schemas.openxmlformats.org/officeDocument/2006/relationships/image" Target="../media/image13.png"/><Relationship Id="rId46" Type="http://schemas.openxmlformats.org/officeDocument/2006/relationships/customXml" Target="../ink/ink22.xml"/><Relationship Id="rId67" Type="http://schemas.openxmlformats.org/officeDocument/2006/relationships/image" Target="../media/image34.png"/><Relationship Id="rId116" Type="http://schemas.openxmlformats.org/officeDocument/2006/relationships/customXml" Target="../ink/ink57.xml"/><Relationship Id="rId20" Type="http://schemas.openxmlformats.org/officeDocument/2006/relationships/customXml" Target="../ink/ink9.xml"/><Relationship Id="rId41" Type="http://schemas.openxmlformats.org/officeDocument/2006/relationships/image" Target="../media/image21.png"/><Relationship Id="rId62" Type="http://schemas.openxmlformats.org/officeDocument/2006/relationships/customXml" Target="../ink/ink30.xml"/><Relationship Id="rId83" Type="http://schemas.openxmlformats.org/officeDocument/2006/relationships/image" Target="../media/image42.png"/><Relationship Id="rId88" Type="http://schemas.openxmlformats.org/officeDocument/2006/relationships/customXml" Target="../ink/ink43.xml"/><Relationship Id="rId111" Type="http://schemas.openxmlformats.org/officeDocument/2006/relationships/image" Target="../media/image56.png"/><Relationship Id="rId132" Type="http://schemas.openxmlformats.org/officeDocument/2006/relationships/image" Target="../media/image1.png"/><Relationship Id="rId15" Type="http://schemas.openxmlformats.org/officeDocument/2006/relationships/image" Target="../media/image8.png"/><Relationship Id="rId36" Type="http://schemas.openxmlformats.org/officeDocument/2006/relationships/customXml" Target="../ink/ink17.xml"/><Relationship Id="rId57" Type="http://schemas.openxmlformats.org/officeDocument/2006/relationships/image" Target="../media/image29.png"/><Relationship Id="rId106" Type="http://schemas.openxmlformats.org/officeDocument/2006/relationships/customXml" Target="../ink/ink52.xml"/><Relationship Id="rId127" Type="http://schemas.openxmlformats.org/officeDocument/2006/relationships/image" Target="../media/image64.png"/><Relationship Id="rId10" Type="http://schemas.openxmlformats.org/officeDocument/2006/relationships/customXml" Target="../ink/ink4.xml"/><Relationship Id="rId31" Type="http://schemas.openxmlformats.org/officeDocument/2006/relationships/image" Target="../media/image16.png"/><Relationship Id="rId52" Type="http://schemas.openxmlformats.org/officeDocument/2006/relationships/customXml" Target="../ink/ink25.xml"/><Relationship Id="rId73" Type="http://schemas.openxmlformats.org/officeDocument/2006/relationships/image" Target="../media/image37.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0.xml"/><Relationship Id="rId4" Type="http://schemas.openxmlformats.org/officeDocument/2006/relationships/image" Target="../media/image2.png"/><Relationship Id="rId9" Type="http://schemas.openxmlformats.org/officeDocument/2006/relationships/image" Target="../media/image5.png"/><Relationship Id="rId26" Type="http://schemas.openxmlformats.org/officeDocument/2006/relationships/customXml" Target="../ink/ink12.xml"/></Relationships>
</file>

<file path=ppt/slides/_rels/slide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customXml" Target="../ink/ink68.xml"/><Relationship Id="rId18" Type="http://schemas.openxmlformats.org/officeDocument/2006/relationships/image" Target="../media/image76.png"/><Relationship Id="rId3" Type="http://schemas.openxmlformats.org/officeDocument/2006/relationships/image" Target="../media/image3.png"/><Relationship Id="rId21" Type="http://schemas.openxmlformats.org/officeDocument/2006/relationships/image" Target="../media/image1.png"/><Relationship Id="rId7" Type="http://schemas.openxmlformats.org/officeDocument/2006/relationships/image" Target="../media/image70.png"/><Relationship Id="rId12" Type="http://schemas.openxmlformats.org/officeDocument/2006/relationships/image" Target="../media/image73.png"/><Relationship Id="rId17" Type="http://schemas.openxmlformats.org/officeDocument/2006/relationships/customXml" Target="../ink/ink70.xml"/><Relationship Id="rId2" Type="http://schemas.openxmlformats.org/officeDocument/2006/relationships/notesSlide" Target="../notesSlides/notesSlide5.xml"/><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customXml" Target="../ink/ink65.xml"/><Relationship Id="rId11" Type="http://schemas.openxmlformats.org/officeDocument/2006/relationships/image" Target="../media/image72.png"/><Relationship Id="rId5" Type="http://schemas.openxmlformats.org/officeDocument/2006/relationships/image" Target="../media/image69.jpeg"/><Relationship Id="rId15" Type="http://schemas.openxmlformats.org/officeDocument/2006/relationships/customXml" Target="../ink/ink69.xml"/><Relationship Id="rId10" Type="http://schemas.openxmlformats.org/officeDocument/2006/relationships/customXml" Target="../ink/ink67.xml"/><Relationship Id="rId19" Type="http://schemas.openxmlformats.org/officeDocument/2006/relationships/customXml" Target="../ink/ink71.xml"/><Relationship Id="rId4" Type="http://schemas.openxmlformats.org/officeDocument/2006/relationships/image" Target="../media/image68.png"/><Relationship Id="rId9" Type="http://schemas.openxmlformats.org/officeDocument/2006/relationships/image" Target="../media/image71.png"/><Relationship Id="rId14" Type="http://schemas.openxmlformats.org/officeDocument/2006/relationships/image" Target="../media/image74.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customXml" Target="../ink/ink75.xml"/><Relationship Id="rId3" Type="http://schemas.openxmlformats.org/officeDocument/2006/relationships/image" Target="../media/image3.png"/><Relationship Id="rId7" Type="http://schemas.openxmlformats.org/officeDocument/2006/relationships/customXml" Target="../ink/ink72.xml"/><Relationship Id="rId12" Type="http://schemas.openxmlformats.org/officeDocument/2006/relationships/image" Target="../media/image81.png"/><Relationship Id="rId17" Type="http://schemas.openxmlformats.org/officeDocument/2006/relationships/image" Target="../media/image1.png"/><Relationship Id="rId2" Type="http://schemas.openxmlformats.org/officeDocument/2006/relationships/notesSlide" Target="../notesSlides/notesSlide6.xml"/><Relationship Id="rId16"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74.jpeg"/><Relationship Id="rId11" Type="http://schemas.openxmlformats.org/officeDocument/2006/relationships/customXml" Target="../ink/ink74.xml"/><Relationship Id="rId5" Type="http://schemas.openxmlformats.org/officeDocument/2006/relationships/image" Target="../media/image73.png"/><Relationship Id="rId15" Type="http://schemas.openxmlformats.org/officeDocument/2006/relationships/customXml" Target="../ink/ink76.xml"/><Relationship Id="rId10" Type="http://schemas.openxmlformats.org/officeDocument/2006/relationships/image" Target="../media/image80.png"/><Relationship Id="rId4" Type="http://schemas.openxmlformats.org/officeDocument/2006/relationships/image" Target="../media/image69.jpeg"/><Relationship Id="rId9" Type="http://schemas.openxmlformats.org/officeDocument/2006/relationships/customXml" Target="../ink/ink73.xml"/><Relationship Id="rId14" Type="http://schemas.openxmlformats.org/officeDocument/2006/relationships/image" Target="../media/image8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78.xml"/><Relationship Id="rId3" Type="http://schemas.openxmlformats.org/officeDocument/2006/relationships/image" Target="../media/image1.png"/><Relationship Id="rId7" Type="http://schemas.openxmlformats.org/officeDocument/2006/relationships/image" Target="../media/image8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ustomXml" Target="../ink/ink77.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79.xml"/><Relationship Id="rId4" Type="http://schemas.openxmlformats.org/officeDocument/2006/relationships/image" Target="../media/image3.png"/><Relationship Id="rId9"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3051556" y="271937"/>
            <a:ext cx="6096000"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3200" dirty="0">
              <a:solidFill>
                <a:schemeClr val="bg1"/>
              </a:solidFill>
            </a:endParaRPr>
          </a:p>
        </p:txBody>
      </p:sp>
      <p:pic>
        <p:nvPicPr>
          <p:cNvPr id="11" name="Image 10">
            <a:extLst>
              <a:ext uri="{FF2B5EF4-FFF2-40B4-BE49-F238E27FC236}">
                <a16:creationId xmlns:a16="http://schemas.microsoft.com/office/drawing/2014/main" id="{91365EC5-9420-BC57-2FB4-7C13B12DDD35}"/>
              </a:ext>
            </a:extLst>
          </p:cNvPr>
          <p:cNvPicPr>
            <a:picLocks noChangeAspect="1"/>
          </p:cNvPicPr>
          <p:nvPr/>
        </p:nvPicPr>
        <p:blipFill>
          <a:blip r:embed="rId2"/>
          <a:stretch>
            <a:fillRect/>
          </a:stretch>
        </p:blipFill>
        <p:spPr>
          <a:xfrm>
            <a:off x="1264285" y="2197455"/>
            <a:ext cx="4964430" cy="2780081"/>
          </a:xfrm>
          <a:prstGeom prst="rect">
            <a:avLst/>
          </a:prstGeom>
        </p:spPr>
      </p:pic>
    </p:spTree>
    <p:extLst>
      <p:ext uri="{BB962C8B-B14F-4D97-AF65-F5344CB8AC3E}">
        <p14:creationId xmlns:p14="http://schemas.microsoft.com/office/powerpoint/2010/main" val="241659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3304ECA6-6052-8018-1667-DE54AF95AE39}"/>
              </a:ext>
            </a:extLst>
          </p:cNvPr>
          <p:cNvSpPr txBox="1"/>
          <p:nvPr/>
        </p:nvSpPr>
        <p:spPr>
          <a:xfrm>
            <a:off x="260619" y="3373241"/>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7" name="ZoneTexte 6">
            <a:extLst>
              <a:ext uri="{FF2B5EF4-FFF2-40B4-BE49-F238E27FC236}">
                <a16:creationId xmlns:a16="http://schemas.microsoft.com/office/drawing/2014/main" id="{D5608F66-ADFC-7BDF-A99F-B43D26CF0652}"/>
              </a:ext>
            </a:extLst>
          </p:cNvPr>
          <p:cNvSpPr txBox="1"/>
          <p:nvPr/>
        </p:nvSpPr>
        <p:spPr>
          <a:xfrm>
            <a:off x="6484024" y="3363906"/>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ls</a:t>
            </a: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utilise par défaut, l’authentification par mot de passe afin d’assurer la communication avec un serveur </a:t>
            </a:r>
            <a:r>
              <a:rPr lang="fr-FR" sz="2400" dirty="0" err="1">
                <a:solidFill>
                  <a:schemeClr val="bg1"/>
                </a:solidFill>
                <a:latin typeface="Abadi Extra Light" panose="020B0204020104020204" pitchFamily="34" charset="0"/>
              </a:rPr>
              <a:t>dsitant</a:t>
            </a:r>
            <a:endParaRPr lang="fr-FR" sz="2400" dirty="0">
              <a:solidFill>
                <a:schemeClr val="bg1"/>
              </a:solidFill>
              <a:latin typeface="Abadi Extra Light" panose="020B020402010402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81383" y="1915230"/>
            <a:ext cx="2504941" cy="1077218"/>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a:p>
            <a:r>
              <a:rPr lang="fr-FR" sz="1600" dirty="0" err="1">
                <a:solidFill>
                  <a:schemeClr val="bg1"/>
                </a:solidFill>
              </a:rPr>
              <a:t>Password</a:t>
            </a:r>
            <a:r>
              <a:rPr lang="fr-FR" sz="1600" dirty="0">
                <a:solidFill>
                  <a:schemeClr val="bg1"/>
                </a:solidFill>
              </a:rPr>
              <a:t>  : </a:t>
            </a:r>
            <a:r>
              <a:rPr lang="fr-FR" sz="1600" dirty="0">
                <a:solidFill>
                  <a:srgbClr val="FFFF00"/>
                </a:solidFill>
                <a:latin typeface="Abadi Extra Light" panose="020B0204020104020204" pitchFamily="34" charset="0"/>
              </a:rPr>
              <a:t>********</a:t>
            </a:r>
            <a:endParaRPr lang="fr-FR" sz="1600" dirty="0">
              <a:solidFill>
                <a:srgbClr val="FFFF00"/>
              </a:solidFill>
            </a:endParaRP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497" y="2688372"/>
                <a:ext cx="4161242"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501" y="424069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
        <p:nvSpPr>
          <p:cNvPr id="12" name="ZoneTexte 11">
            <a:extLst>
              <a:ext uri="{FF2B5EF4-FFF2-40B4-BE49-F238E27FC236}">
                <a16:creationId xmlns:a16="http://schemas.microsoft.com/office/drawing/2014/main" id="{72C85C0B-A996-F7CC-7CEC-012690EA0702}"/>
              </a:ext>
            </a:extLst>
          </p:cNvPr>
          <p:cNvSpPr txBox="1"/>
          <p:nvPr/>
        </p:nvSpPr>
        <p:spPr>
          <a:xfrm>
            <a:off x="260618" y="3809577"/>
            <a:ext cx="5394719" cy="1200329"/>
          </a:xfrm>
          <a:prstGeom prst="rect">
            <a:avLst/>
          </a:prstGeom>
          <a:solidFill>
            <a:schemeClr val="tx1">
              <a:lumMod val="85000"/>
              <a:lumOff val="15000"/>
            </a:schemeClr>
          </a:solidFill>
        </p:spPr>
        <p:txBody>
          <a:bodyPr wrap="square">
            <a:spAutoFit/>
          </a:bodyPr>
          <a:lstStyle/>
          <a:p>
            <a:pPr algn="just"/>
            <a:r>
              <a:rPr lang="fr-FR" b="1" dirty="0">
                <a:solidFill>
                  <a:schemeClr val="bg1"/>
                </a:solidFill>
                <a:latin typeface="Abadi Extra Light" panose="020B0204020104020204" pitchFamily="34" charset="0"/>
              </a:rPr>
              <a:t>xyz@192.168.233.133’s </a:t>
            </a:r>
            <a:r>
              <a:rPr lang="fr-FR" b="1" dirty="0" err="1">
                <a:solidFill>
                  <a:schemeClr val="bg1"/>
                </a:solidFill>
                <a:latin typeface="Abadi Extra Light" panose="020B0204020104020204" pitchFamily="34" charset="0"/>
              </a:rPr>
              <a:t>password</a:t>
            </a:r>
            <a:r>
              <a:rPr lang="fr-FR" b="1" dirty="0">
                <a:solidFill>
                  <a:schemeClr val="bg1"/>
                </a:solidFill>
                <a:latin typeface="Abadi Extra Light" panose="020B0204020104020204" pitchFamily="34" charset="0"/>
              </a:rPr>
              <a:t>:</a:t>
            </a:r>
            <a:r>
              <a:rPr lang="fr-FR" dirty="0">
                <a:solidFill>
                  <a:schemeClr val="bg1"/>
                </a:solidFill>
                <a:latin typeface="Abadi Extra Light" panose="020B0204020104020204" pitchFamily="34" charset="0"/>
              </a:rPr>
              <a:t> ********</a:t>
            </a:r>
          </a:p>
          <a:p>
            <a:pPr algn="just"/>
            <a:r>
              <a:rPr lang="fr-FR" dirty="0" err="1">
                <a:solidFill>
                  <a:schemeClr val="bg1"/>
                </a:solidFill>
                <a:latin typeface="Abadi Extra Light" panose="020B0204020104020204" pitchFamily="34" charset="0"/>
              </a:rPr>
              <a:t>Welcome</a:t>
            </a:r>
            <a:r>
              <a:rPr lang="fr-FR" dirty="0">
                <a:solidFill>
                  <a:schemeClr val="bg1"/>
                </a:solidFill>
                <a:latin typeface="Abadi Extra Light" panose="020B0204020104020204" pitchFamily="34" charset="0"/>
              </a:rPr>
              <a:t> to Ubuntu 20.04.4 LTS (GNU/Linux 5.15.0-105-generic x86_64) …</a:t>
            </a:r>
          </a:p>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13" name="ZoneTexte 12">
            <a:extLst>
              <a:ext uri="{FF2B5EF4-FFF2-40B4-BE49-F238E27FC236}">
                <a16:creationId xmlns:a16="http://schemas.microsoft.com/office/drawing/2014/main" id="{91DED37F-FE5C-AB71-F94E-3BE11CADDA70}"/>
              </a:ext>
            </a:extLst>
          </p:cNvPr>
          <p:cNvSpPr txBox="1"/>
          <p:nvPr/>
        </p:nvSpPr>
        <p:spPr>
          <a:xfrm>
            <a:off x="260618" y="5060820"/>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err="1">
                <a:solidFill>
                  <a:schemeClr val="bg1"/>
                </a:solidFill>
                <a:latin typeface="Abadi Extra Light" panose="020B0204020104020204" pitchFamily="34" charset="0"/>
              </a:rPr>
              <a:t>mkdir</a:t>
            </a:r>
            <a:r>
              <a:rPr lang="fr-FR" dirty="0">
                <a:solidFill>
                  <a:schemeClr val="bg1"/>
                </a:solidFill>
                <a:latin typeface="Abadi Extra Light" panose="020B0204020104020204" pitchFamily="34" charset="0"/>
              </a:rPr>
              <a:t> </a:t>
            </a:r>
            <a:r>
              <a:rPr lang="fr-FR" dirty="0" err="1">
                <a:solidFill>
                  <a:schemeClr val="bg1"/>
                </a:solidFill>
                <a:latin typeface="Abadi Extra Light" panose="020B0204020104020204" pitchFamily="34" charset="0"/>
              </a:rPr>
              <a:t>xyz</a:t>
            </a:r>
            <a:endParaRPr lang="fr-FR" dirty="0">
              <a:solidFill>
                <a:schemeClr val="bg1"/>
              </a:solidFill>
              <a:latin typeface="Abadi Extra Light" panose="020B0204020104020204" pitchFamily="34" charset="0"/>
            </a:endParaRPr>
          </a:p>
        </p:txBody>
      </p:sp>
      <p:sp>
        <p:nvSpPr>
          <p:cNvPr id="14" name="ZoneTexte 13">
            <a:extLst>
              <a:ext uri="{FF2B5EF4-FFF2-40B4-BE49-F238E27FC236}">
                <a16:creationId xmlns:a16="http://schemas.microsoft.com/office/drawing/2014/main" id="{0E26C0BB-9E12-0CB6-3678-D9D7CC1B3678}"/>
              </a:ext>
            </a:extLst>
          </p:cNvPr>
          <p:cNvSpPr txBox="1"/>
          <p:nvPr/>
        </p:nvSpPr>
        <p:spPr>
          <a:xfrm>
            <a:off x="260618" y="5488417"/>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exit</a:t>
            </a:r>
          </a:p>
        </p:txBody>
      </p:sp>
      <p:sp>
        <p:nvSpPr>
          <p:cNvPr id="15" name="ZoneTexte 14">
            <a:extLst>
              <a:ext uri="{FF2B5EF4-FFF2-40B4-BE49-F238E27FC236}">
                <a16:creationId xmlns:a16="http://schemas.microsoft.com/office/drawing/2014/main" id="{21331E19-7425-7CB2-DF49-C8D295558438}"/>
              </a:ext>
            </a:extLst>
          </p:cNvPr>
          <p:cNvSpPr txBox="1"/>
          <p:nvPr/>
        </p:nvSpPr>
        <p:spPr>
          <a:xfrm>
            <a:off x="260618" y="5896019"/>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16" name="ZoneTexte 15">
            <a:extLst>
              <a:ext uri="{FF2B5EF4-FFF2-40B4-BE49-F238E27FC236}">
                <a16:creationId xmlns:a16="http://schemas.microsoft.com/office/drawing/2014/main" id="{D1DE8FF6-EB1B-102F-D92A-F760203A6D7B}"/>
              </a:ext>
            </a:extLst>
          </p:cNvPr>
          <p:cNvSpPr txBox="1"/>
          <p:nvPr/>
        </p:nvSpPr>
        <p:spPr>
          <a:xfrm>
            <a:off x="6484023" y="4581819"/>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ls</a:t>
            </a:r>
          </a:p>
        </p:txBody>
      </p:sp>
      <p:sp>
        <p:nvSpPr>
          <p:cNvPr id="23" name="ZoneTexte 22">
            <a:extLst>
              <a:ext uri="{FF2B5EF4-FFF2-40B4-BE49-F238E27FC236}">
                <a16:creationId xmlns:a16="http://schemas.microsoft.com/office/drawing/2014/main" id="{86AACB2A-6A21-9A8A-7262-2842E97BFC64}"/>
              </a:ext>
            </a:extLst>
          </p:cNvPr>
          <p:cNvSpPr txBox="1"/>
          <p:nvPr/>
        </p:nvSpPr>
        <p:spPr>
          <a:xfrm>
            <a:off x="6484024" y="3846501"/>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Abadi Extra Light" panose="020B0204020104020204" pitchFamily="34" charset="0"/>
              </a:rPr>
              <a:t>Desktop  </a:t>
            </a:r>
            <a:r>
              <a:rPr lang="fr-FR" b="1" dirty="0" err="1">
                <a:solidFill>
                  <a:srgbClr val="0070C0"/>
                </a:solidFill>
                <a:latin typeface="Abadi Extra Light" panose="020B0204020104020204" pitchFamily="34" charset="0"/>
              </a:rPr>
              <a:t>devops</a:t>
            </a:r>
            <a:r>
              <a:rPr lang="fr-FR" b="1" dirty="0">
                <a:solidFill>
                  <a:srgbClr val="0070C0"/>
                </a:solidFill>
                <a:latin typeface="Abadi Extra Light" panose="020B0204020104020204" pitchFamily="34" charset="0"/>
              </a:rPr>
              <a:t>  Documents  Downloads  Music  Pictures  Public  snap  </a:t>
            </a:r>
            <a:r>
              <a:rPr lang="fr-FR" b="1" dirty="0" err="1">
                <a:solidFill>
                  <a:srgbClr val="0070C0"/>
                </a:solidFill>
                <a:latin typeface="Abadi Extra Light" panose="020B0204020104020204" pitchFamily="34" charset="0"/>
              </a:rPr>
              <a:t>Templates</a:t>
            </a:r>
            <a:r>
              <a:rPr lang="fr-FR" b="1" dirty="0">
                <a:solidFill>
                  <a:srgbClr val="0070C0"/>
                </a:solidFill>
                <a:latin typeface="Abadi Extra Light" panose="020B0204020104020204" pitchFamily="34" charset="0"/>
              </a:rPr>
              <a:t>  </a:t>
            </a:r>
            <a:r>
              <a:rPr lang="fr-FR" b="1" dirty="0" err="1">
                <a:solidFill>
                  <a:srgbClr val="0070C0"/>
                </a:solidFill>
                <a:latin typeface="Abadi Extra Light" panose="020B0204020104020204" pitchFamily="34" charset="0"/>
              </a:rPr>
              <a:t>Videos</a:t>
            </a:r>
            <a:endParaRPr lang="fr-FR" b="1" dirty="0">
              <a:solidFill>
                <a:srgbClr val="0070C0"/>
              </a:solidFill>
              <a:latin typeface="Abadi Extra Light" panose="020B0204020104020204" pitchFamily="34" charset="0"/>
            </a:endParaRPr>
          </a:p>
        </p:txBody>
      </p:sp>
      <p:sp>
        <p:nvSpPr>
          <p:cNvPr id="29" name="ZoneTexte 28">
            <a:extLst>
              <a:ext uri="{FF2B5EF4-FFF2-40B4-BE49-F238E27FC236}">
                <a16:creationId xmlns:a16="http://schemas.microsoft.com/office/drawing/2014/main" id="{61DA429C-914C-30CA-86DB-7DF6EB10ED7A}"/>
              </a:ext>
            </a:extLst>
          </p:cNvPr>
          <p:cNvSpPr txBox="1"/>
          <p:nvPr/>
        </p:nvSpPr>
        <p:spPr>
          <a:xfrm>
            <a:off x="2001816" y="3355057"/>
            <a:ext cx="3363204" cy="369332"/>
          </a:xfrm>
          <a:prstGeom prst="rect">
            <a:avLst/>
          </a:prstGeom>
          <a:noFill/>
        </p:spPr>
        <p:txBody>
          <a:bodyPr wrap="square">
            <a:spAutoFit/>
          </a:bodyPr>
          <a:lstStyle/>
          <a:p>
            <a:r>
              <a:rPr lang="fr-FR" dirty="0" err="1">
                <a:solidFill>
                  <a:schemeClr val="bg1"/>
                </a:solidFill>
                <a:latin typeface="Abadi Extra Light" panose="020B0204020104020204" pitchFamily="34" charset="0"/>
              </a:rPr>
              <a:t>ssh</a:t>
            </a:r>
            <a:r>
              <a:rPr lang="fr-FR" dirty="0">
                <a:solidFill>
                  <a:schemeClr val="bg1"/>
                </a:solidFill>
                <a:latin typeface="Abadi Extra Light" panose="020B0204020104020204" pitchFamily="34" charset="0"/>
              </a:rPr>
              <a:t> </a:t>
            </a:r>
            <a:r>
              <a:rPr lang="fr-FR" dirty="0">
                <a:solidFill>
                  <a:schemeClr val="bg1"/>
                </a:solidFill>
                <a:latin typeface="Abadi Extra Light" panose="020B0204020104020204" pitchFamily="34" charset="0"/>
                <a:hlinkClick r:id="rId12">
                  <a:extLst>
                    <a:ext uri="{A12FA001-AC4F-418D-AE19-62706E023703}">
                      <ahyp:hlinkClr xmlns:ahyp="http://schemas.microsoft.com/office/drawing/2018/hyperlinkcolor" val="tx"/>
                    </a:ext>
                  </a:extLst>
                </a:hlinkClick>
              </a:rPr>
              <a:t>xyz@192.168.233.133</a:t>
            </a:r>
            <a:endParaRPr lang="fr-FR" dirty="0"/>
          </a:p>
        </p:txBody>
      </p:sp>
      <p:sp>
        <p:nvSpPr>
          <p:cNvPr id="33" name="ZoneTexte 32">
            <a:extLst>
              <a:ext uri="{FF2B5EF4-FFF2-40B4-BE49-F238E27FC236}">
                <a16:creationId xmlns:a16="http://schemas.microsoft.com/office/drawing/2014/main" id="{EC42E349-EF36-DE9A-CB63-8658A485F557}"/>
              </a:ext>
            </a:extLst>
          </p:cNvPr>
          <p:cNvSpPr txBox="1"/>
          <p:nvPr/>
        </p:nvSpPr>
        <p:spPr>
          <a:xfrm>
            <a:off x="6484023" y="5049284"/>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Abadi Extra Light" panose="020B0204020104020204" pitchFamily="34" charset="0"/>
              </a:rPr>
              <a:t>Desktop  </a:t>
            </a:r>
            <a:r>
              <a:rPr lang="fr-FR" b="1" dirty="0" err="1">
                <a:solidFill>
                  <a:srgbClr val="0070C0"/>
                </a:solidFill>
                <a:latin typeface="Abadi Extra Light" panose="020B0204020104020204" pitchFamily="34" charset="0"/>
              </a:rPr>
              <a:t>devops</a:t>
            </a:r>
            <a:r>
              <a:rPr lang="fr-FR" b="1" dirty="0">
                <a:solidFill>
                  <a:srgbClr val="0070C0"/>
                </a:solidFill>
                <a:latin typeface="Abadi Extra Light" panose="020B0204020104020204" pitchFamily="34" charset="0"/>
              </a:rPr>
              <a:t>  Documents  Downloads  Music  Pictures  Public  snap  </a:t>
            </a:r>
            <a:r>
              <a:rPr lang="fr-FR" b="1" dirty="0" err="1">
                <a:solidFill>
                  <a:srgbClr val="0070C0"/>
                </a:solidFill>
                <a:latin typeface="Abadi Extra Light" panose="020B0204020104020204" pitchFamily="34" charset="0"/>
              </a:rPr>
              <a:t>Templates</a:t>
            </a:r>
            <a:r>
              <a:rPr lang="fr-FR" b="1" dirty="0">
                <a:solidFill>
                  <a:srgbClr val="0070C0"/>
                </a:solidFill>
                <a:latin typeface="Abadi Extra Light" panose="020B0204020104020204" pitchFamily="34" charset="0"/>
              </a:rPr>
              <a:t>  </a:t>
            </a:r>
            <a:r>
              <a:rPr lang="fr-FR" b="1" dirty="0" err="1">
                <a:solidFill>
                  <a:srgbClr val="0070C0"/>
                </a:solidFill>
                <a:latin typeface="Abadi Extra Light" panose="020B0204020104020204" pitchFamily="34" charset="0"/>
              </a:rPr>
              <a:t>Videos</a:t>
            </a:r>
            <a:r>
              <a:rPr lang="fr-FR" b="1" dirty="0">
                <a:solidFill>
                  <a:srgbClr val="0070C0"/>
                </a:solidFill>
                <a:latin typeface="Abadi Extra Light" panose="020B0204020104020204" pitchFamily="34" charset="0"/>
              </a:rPr>
              <a:t>  </a:t>
            </a:r>
            <a:r>
              <a:rPr lang="fr-FR" b="1" dirty="0" err="1">
                <a:solidFill>
                  <a:srgbClr val="FFFF00"/>
                </a:solidFill>
                <a:latin typeface="Abadi Extra Light" panose="020B0204020104020204" pitchFamily="34" charset="0"/>
              </a:rPr>
              <a:t>xyz</a:t>
            </a:r>
            <a:endParaRPr lang="fr-FR" b="1" dirty="0">
              <a:solidFill>
                <a:srgbClr val="FFFF00"/>
              </a:solidFill>
              <a:latin typeface="Abadi Extra Light" panose="020B0204020104020204" pitchFamily="34" charset="0"/>
            </a:endParaRPr>
          </a:p>
        </p:txBody>
      </p:sp>
      <mc:AlternateContent xmlns:mc="http://schemas.openxmlformats.org/markup-compatibility/2006" xmlns:p14="http://schemas.microsoft.com/office/powerpoint/2010/main">
        <mc:Choice Requires="p14">
          <p:contentPart p14:bwMode="auto" r:id="rId13">
            <p14:nvContentPartPr>
              <p14:cNvPr id="35" name="Encre 34">
                <a:extLst>
                  <a:ext uri="{FF2B5EF4-FFF2-40B4-BE49-F238E27FC236}">
                    <a16:creationId xmlns:a16="http://schemas.microsoft.com/office/drawing/2014/main" id="{9E6F5268-2CFA-2677-2216-037C46E5CFE6}"/>
                  </a:ext>
                </a:extLst>
              </p14:cNvPr>
              <p14:cNvContentPartPr/>
              <p14:nvPr/>
            </p14:nvContentPartPr>
            <p14:xfrm>
              <a:off x="9336940" y="5356653"/>
              <a:ext cx="650345" cy="429480"/>
            </p14:xfrm>
          </p:contentPart>
        </mc:Choice>
        <mc:Fallback xmlns="">
          <p:pic>
            <p:nvPicPr>
              <p:cNvPr id="35" name="Encre 34">
                <a:extLst>
                  <a:ext uri="{FF2B5EF4-FFF2-40B4-BE49-F238E27FC236}">
                    <a16:creationId xmlns:a16="http://schemas.microsoft.com/office/drawing/2014/main" id="{9E6F5268-2CFA-2677-2216-037C46E5CFE6}"/>
                  </a:ext>
                </a:extLst>
              </p:cNvPr>
              <p:cNvPicPr/>
              <p:nvPr/>
            </p:nvPicPr>
            <p:blipFill>
              <a:blip r:embed="rId14"/>
              <a:stretch>
                <a:fillRect/>
              </a:stretch>
            </p:blipFill>
            <p:spPr>
              <a:xfrm>
                <a:off x="9327932" y="5347661"/>
                <a:ext cx="668000" cy="447105"/>
              </a:xfrm>
              <a:prstGeom prst="rect">
                <a:avLst/>
              </a:prstGeom>
            </p:spPr>
          </p:pic>
        </mc:Fallback>
      </mc:AlternateContent>
    </p:spTree>
    <p:extLst>
      <p:ext uri="{BB962C8B-B14F-4D97-AF65-F5344CB8AC3E}">
        <p14:creationId xmlns:p14="http://schemas.microsoft.com/office/powerpoint/2010/main" val="418335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1000"/>
                            </p:stCondLst>
                            <p:childTnLst>
                              <p:par>
                                <p:cTn id="32" presetID="16" presetClass="entr" presetSubtype="26"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arn(inHorizontal)">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23" grpId="0" animBg="1"/>
      <p:bldP spid="29" grpId="0"/>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63647" y="1261677"/>
            <a:ext cx="10579302" cy="2129878"/>
          </a:xfrm>
          <a:prstGeom prst="rect">
            <a:avLst/>
          </a:prstGeom>
          <a:solidFill>
            <a:schemeClr val="tx1"/>
          </a:solidFill>
        </p:spPr>
        <p:txBody>
          <a:bodyPr wrap="square">
            <a:spAutoFit/>
          </a:bodyPr>
          <a:lstStyle/>
          <a:p>
            <a:pPr>
              <a:lnSpc>
                <a:spcPct val="150000"/>
              </a:lnSpc>
            </a:pPr>
            <a:r>
              <a:rPr lang="fr-FR" dirty="0">
                <a:solidFill>
                  <a:schemeClr val="bg1"/>
                </a:solidFill>
              </a:rPr>
              <a:t>L'authentification SSH basée sur un mot de passe : </a:t>
            </a:r>
          </a:p>
          <a:p>
            <a:pPr marL="285750" indent="-285750">
              <a:lnSpc>
                <a:spcPct val="150000"/>
              </a:lnSpc>
              <a:buFont typeface="Wingdings" panose="05000000000000000000" pitchFamily="2" charset="2"/>
              <a:buChar char="§"/>
            </a:pPr>
            <a:r>
              <a:rPr lang="fr-FR" dirty="0">
                <a:solidFill>
                  <a:schemeClr val="bg1"/>
                </a:solidFill>
              </a:rPr>
              <a:t>est simple mais peut-être moins sécurisée, car les mots de passe peuvent être sujets à des attaques ou être interceptés si le canal de communication n'est pas sécurisé.</a:t>
            </a:r>
          </a:p>
          <a:p>
            <a:pPr marL="285750" indent="-285750">
              <a:lnSpc>
                <a:spcPct val="150000"/>
              </a:lnSpc>
              <a:buFont typeface="Wingdings" panose="05000000000000000000" pitchFamily="2" charset="2"/>
              <a:buChar char="§"/>
            </a:pPr>
            <a:r>
              <a:rPr lang="fr-FR" dirty="0">
                <a:solidFill>
                  <a:schemeClr val="bg1"/>
                </a:solidFill>
              </a:rPr>
              <a:t>nécessite l'intervention humaine à chaque connexion, car l'utilisateur doit saisir manuellement son nom d'utilisateur et son mot de passe</a:t>
            </a: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84338" y="4497867"/>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06085" y="4113338"/>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4502358"/>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57498" y="4702105"/>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4875811"/>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sp>
        <p:nvSpPr>
          <p:cNvPr id="37" name="ZoneTexte 36">
            <a:extLst>
              <a:ext uri="{FF2B5EF4-FFF2-40B4-BE49-F238E27FC236}">
                <a16:creationId xmlns:a16="http://schemas.microsoft.com/office/drawing/2014/main" id="{AFDB378A-6295-97ED-7C8C-DA9741A9FDA4}"/>
              </a:ext>
            </a:extLst>
          </p:cNvPr>
          <p:cNvSpPr txBox="1"/>
          <p:nvPr/>
        </p:nvSpPr>
        <p:spPr>
          <a:xfrm>
            <a:off x="461684" y="3515518"/>
            <a:ext cx="7691716" cy="646331"/>
          </a:xfrm>
          <a:prstGeom prst="rect">
            <a:avLst/>
          </a:prstGeom>
          <a:noFill/>
        </p:spPr>
        <p:txBody>
          <a:bodyPr wrap="square">
            <a:spAutoFit/>
          </a:bodyPr>
          <a:lstStyle/>
          <a:p>
            <a:r>
              <a:rPr lang="fr-FR" dirty="0">
                <a:solidFill>
                  <a:schemeClr val="bg1"/>
                </a:solidFill>
              </a:rPr>
              <a:t>SSH utilise une nouvelle procédure d’authentification basée sur une paire de clés ( </a:t>
            </a:r>
            <a:r>
              <a:rPr lang="fr-FR" dirty="0">
                <a:solidFill>
                  <a:schemeClr val="accent6">
                    <a:lumMod val="75000"/>
                  </a:schemeClr>
                </a:solidFill>
              </a:rPr>
              <a:t>clé publique </a:t>
            </a:r>
            <a:r>
              <a:rPr lang="fr-FR" dirty="0">
                <a:solidFill>
                  <a:schemeClr val="bg1"/>
                </a:solidFill>
              </a:rPr>
              <a:t>et </a:t>
            </a:r>
            <a:r>
              <a:rPr lang="fr-FR" dirty="0">
                <a:solidFill>
                  <a:srgbClr val="FF0000"/>
                </a:solidFill>
              </a:rPr>
              <a:t>clé privée </a:t>
            </a:r>
            <a:r>
              <a:rPr lang="fr-FR" dirty="0">
                <a:solidFill>
                  <a:schemeClr val="bg1"/>
                </a:solidFill>
              </a:rPr>
              <a:t>)</a:t>
            </a:r>
          </a:p>
        </p:txBody>
      </p:sp>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1373" y="5997391"/>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51373" y="5522354"/>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057397" y="5634518"/>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709592" y="5848747"/>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2939045" y="5666978"/>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2914661" y="6141594"/>
            <a:ext cx="1347805" cy="338555"/>
          </a:xfrm>
          <a:prstGeom prst="rect">
            <a:avLst/>
          </a:prstGeom>
          <a:noFill/>
        </p:spPr>
        <p:txBody>
          <a:bodyPr wrap="square" rtlCol="0">
            <a:spAutoFit/>
          </a:bodyPr>
          <a:lstStyle/>
          <a:p>
            <a:r>
              <a:rPr lang="fr-FR" sz="1600" dirty="0">
                <a:solidFill>
                  <a:srgbClr val="FF0000"/>
                </a:solidFill>
              </a:rPr>
              <a:t>privé</a:t>
            </a:r>
          </a:p>
        </p:txBody>
      </p:sp>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15764" y="5604741"/>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603436" y="5749365"/>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8" name="Rectangle 47">
            <a:extLst>
              <a:ext uri="{FF2B5EF4-FFF2-40B4-BE49-F238E27FC236}">
                <a16:creationId xmlns:a16="http://schemas.microsoft.com/office/drawing/2014/main" id="{0A6687EB-1676-0CA4-AC77-0B3BC66AB577}"/>
              </a:ext>
            </a:extLst>
          </p:cNvPr>
          <p:cNvSpPr/>
          <p:nvPr/>
        </p:nvSpPr>
        <p:spPr>
          <a:xfrm>
            <a:off x="3612947" y="4875811"/>
            <a:ext cx="4237496" cy="173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836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3656" y="1604245"/>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905403" y="1219716"/>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382488" y="1608736"/>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256816" y="1808483"/>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474606" y="1972497"/>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grpSp>
        <p:nvGrpSpPr>
          <p:cNvPr id="15" name="Groupe 14">
            <a:extLst>
              <a:ext uri="{FF2B5EF4-FFF2-40B4-BE49-F238E27FC236}">
                <a16:creationId xmlns:a16="http://schemas.microsoft.com/office/drawing/2014/main" id="{078E1D79-44FE-6A4E-ABDB-148FC9D6FC59}"/>
              </a:ext>
            </a:extLst>
          </p:cNvPr>
          <p:cNvGrpSpPr/>
          <p:nvPr/>
        </p:nvGrpSpPr>
        <p:grpSpPr>
          <a:xfrm>
            <a:off x="808910" y="2628732"/>
            <a:ext cx="3577258" cy="1082015"/>
            <a:chOff x="808910" y="2628732"/>
            <a:chExt cx="3577258" cy="1082015"/>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0691" y="3103769"/>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691" y="2628732"/>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156715" y="2740896"/>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808910" y="2955125"/>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3038363" y="2773356"/>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3013979" y="3247972"/>
              <a:ext cx="1347805" cy="338555"/>
            </a:xfrm>
            <a:prstGeom prst="rect">
              <a:avLst/>
            </a:prstGeom>
            <a:noFill/>
          </p:spPr>
          <p:txBody>
            <a:bodyPr wrap="square" rtlCol="0">
              <a:spAutoFit/>
            </a:bodyPr>
            <a:lstStyle/>
            <a:p>
              <a:r>
                <a:rPr lang="fr-FR" sz="1600" dirty="0">
                  <a:solidFill>
                    <a:srgbClr val="FF0000"/>
                  </a:solidFill>
                </a:rPr>
                <a:t>privé</a:t>
              </a:r>
            </a:p>
          </p:txBody>
        </p:sp>
      </p:grpSp>
      <p:grpSp>
        <p:nvGrpSpPr>
          <p:cNvPr id="17" name="Groupe 16">
            <a:extLst>
              <a:ext uri="{FF2B5EF4-FFF2-40B4-BE49-F238E27FC236}">
                <a16:creationId xmlns:a16="http://schemas.microsoft.com/office/drawing/2014/main" id="{2E3B1F74-956B-9372-EF47-A9007FB6C817}"/>
              </a:ext>
            </a:extLst>
          </p:cNvPr>
          <p:cNvGrpSpPr/>
          <p:nvPr/>
        </p:nvGrpSpPr>
        <p:grpSpPr>
          <a:xfrm>
            <a:off x="8115082" y="2711119"/>
            <a:ext cx="1935477" cy="606978"/>
            <a:chOff x="8115082" y="2711119"/>
            <a:chExt cx="1935477" cy="606978"/>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5082" y="2711119"/>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702754" y="2855743"/>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
        <p:nvSpPr>
          <p:cNvPr id="48" name="Rectangle 47">
            <a:extLst>
              <a:ext uri="{FF2B5EF4-FFF2-40B4-BE49-F238E27FC236}">
                <a16:creationId xmlns:a16="http://schemas.microsoft.com/office/drawing/2014/main" id="{0A6687EB-1676-0CA4-AC77-0B3BC66AB577}"/>
              </a:ext>
            </a:extLst>
          </p:cNvPr>
          <p:cNvSpPr/>
          <p:nvPr/>
        </p:nvSpPr>
        <p:spPr>
          <a:xfrm>
            <a:off x="3712265" y="1982189"/>
            <a:ext cx="4237496" cy="173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BE21E75-76C4-C781-FD0C-7A8BC16F76F3}"/>
              </a:ext>
            </a:extLst>
          </p:cNvPr>
          <p:cNvSpPr txBox="1"/>
          <p:nvPr/>
        </p:nvSpPr>
        <p:spPr>
          <a:xfrm>
            <a:off x="258045" y="3976561"/>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1. Assurer vous que SSH est installé sur chaque serveur</a:t>
            </a:r>
          </a:p>
        </p:txBody>
      </p:sp>
      <p:pic>
        <p:nvPicPr>
          <p:cNvPr id="7" name="Picture 2" descr="Ssh - Icônes interface gratuites">
            <a:extLst>
              <a:ext uri="{FF2B5EF4-FFF2-40B4-BE49-F238E27FC236}">
                <a16:creationId xmlns:a16="http://schemas.microsoft.com/office/drawing/2014/main" id="{7D3B3AD7-4006-7EA6-EFF1-03355AE76658}"/>
              </a:ext>
            </a:extLst>
          </p:cNvPr>
          <p:cNvPicPr>
            <a:picLocks noChangeAspect="1" noChangeArrowheads="1"/>
          </p:cNvPicPr>
          <p:nvPr/>
        </p:nvPicPr>
        <p:blipFill>
          <a:blip r:embed="rId11">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805876" y="1828525"/>
            <a:ext cx="526357" cy="5263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sh - Icônes interface gratuites">
            <a:extLst>
              <a:ext uri="{FF2B5EF4-FFF2-40B4-BE49-F238E27FC236}">
                <a16:creationId xmlns:a16="http://schemas.microsoft.com/office/drawing/2014/main" id="{07969050-CBE4-E2BA-6185-3B500566DB84}"/>
              </a:ext>
            </a:extLst>
          </p:cNvPr>
          <p:cNvPicPr>
            <a:picLocks noChangeAspect="1" noChangeArrowheads="1"/>
          </p:cNvPicPr>
          <p:nvPr/>
        </p:nvPicPr>
        <p:blipFill>
          <a:blip r:embed="rId11">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800752" y="1624157"/>
            <a:ext cx="377087" cy="377087"/>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93279CB-7D23-D1D7-98AF-C4224787E92D}"/>
              </a:ext>
            </a:extLst>
          </p:cNvPr>
          <p:cNvSpPr txBox="1"/>
          <p:nvPr/>
        </p:nvSpPr>
        <p:spPr>
          <a:xfrm>
            <a:off x="258045" y="4390731"/>
            <a:ext cx="5635600" cy="646331"/>
          </a:xfrm>
          <a:prstGeom prst="rect">
            <a:avLst/>
          </a:prstGeom>
          <a:solidFill>
            <a:schemeClr val="tx1">
              <a:lumMod val="85000"/>
              <a:lumOff val="15000"/>
            </a:schemeClr>
          </a:solidFill>
        </p:spPr>
        <p:txBody>
          <a:bodyPr wrap="square">
            <a:spAutoFit/>
          </a:bodyPr>
          <a:lstStyle/>
          <a:p>
            <a:r>
              <a:rPr lang="fr-FR" dirty="0">
                <a:solidFill>
                  <a:schemeClr val="bg1"/>
                </a:solidFill>
              </a:rPr>
              <a:t>2. Se connecté aux serveurs en utilisant les mots de passes de chaque utilisateur</a:t>
            </a:r>
          </a:p>
        </p:txBody>
      </p:sp>
      <p:sp>
        <p:nvSpPr>
          <p:cNvPr id="14" name="ZoneTexte 13">
            <a:extLst>
              <a:ext uri="{FF2B5EF4-FFF2-40B4-BE49-F238E27FC236}">
                <a16:creationId xmlns:a16="http://schemas.microsoft.com/office/drawing/2014/main" id="{E6DEA4E1-8563-FA67-F179-ECC28D7360F5}"/>
              </a:ext>
            </a:extLst>
          </p:cNvPr>
          <p:cNvSpPr txBox="1"/>
          <p:nvPr/>
        </p:nvSpPr>
        <p:spPr>
          <a:xfrm>
            <a:off x="258045" y="50977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3. Créer une paire de clés pour la poste host manager</a:t>
            </a:r>
          </a:p>
        </p:txBody>
      </p:sp>
      <p:sp>
        <p:nvSpPr>
          <p:cNvPr id="16" name="ZoneTexte 15">
            <a:extLst>
              <a:ext uri="{FF2B5EF4-FFF2-40B4-BE49-F238E27FC236}">
                <a16:creationId xmlns:a16="http://schemas.microsoft.com/office/drawing/2014/main" id="{B8B4DFF1-6F7E-B3B5-BEA9-740106157007}"/>
              </a:ext>
            </a:extLst>
          </p:cNvPr>
          <p:cNvSpPr txBox="1"/>
          <p:nvPr/>
        </p:nvSpPr>
        <p:spPr>
          <a:xfrm>
            <a:off x="283452" y="55122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4. Copier la clé publique sur chaque serveur</a:t>
            </a:r>
          </a:p>
        </p:txBody>
      </p:sp>
      <p:sp>
        <p:nvSpPr>
          <p:cNvPr id="20" name="ZoneTexte 19">
            <a:extLst>
              <a:ext uri="{FF2B5EF4-FFF2-40B4-BE49-F238E27FC236}">
                <a16:creationId xmlns:a16="http://schemas.microsoft.com/office/drawing/2014/main" id="{28342F09-A040-9DB8-1A64-2B74199C5201}"/>
              </a:ext>
            </a:extLst>
          </p:cNvPr>
          <p:cNvSpPr txBox="1"/>
          <p:nvPr/>
        </p:nvSpPr>
        <p:spPr>
          <a:xfrm>
            <a:off x="283452" y="593976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5. Créer une paire de clés Ansible</a:t>
            </a:r>
          </a:p>
        </p:txBody>
      </p:sp>
      <p:sp>
        <p:nvSpPr>
          <p:cNvPr id="22" name="ZoneTexte 21">
            <a:extLst>
              <a:ext uri="{FF2B5EF4-FFF2-40B4-BE49-F238E27FC236}">
                <a16:creationId xmlns:a16="http://schemas.microsoft.com/office/drawing/2014/main" id="{A7A272CD-80C2-1F03-592B-8202E50A903F}"/>
              </a:ext>
            </a:extLst>
          </p:cNvPr>
          <p:cNvSpPr txBox="1"/>
          <p:nvPr/>
        </p:nvSpPr>
        <p:spPr>
          <a:xfrm>
            <a:off x="6265902" y="3976561"/>
            <a:ext cx="5617239" cy="338554"/>
          </a:xfrm>
          <a:prstGeom prst="rect">
            <a:avLst/>
          </a:prstGeom>
          <a:solidFill>
            <a:schemeClr val="tx1">
              <a:lumMod val="75000"/>
              <a:lumOff val="25000"/>
            </a:schemeClr>
          </a:solidFill>
        </p:spPr>
        <p:txBody>
          <a:bodyPr wrap="square">
            <a:spAutoFit/>
          </a:bodyPr>
          <a:lstStyle/>
          <a:p>
            <a:r>
              <a:rPr lang="fr-FR" sz="1600" dirty="0" err="1">
                <a:solidFill>
                  <a:srgbClr val="FFFF00"/>
                </a:solidFill>
                <a:latin typeface="Abadi Extra Light" panose="020B0204020104020204" pitchFamily="34" charset="0"/>
              </a:rPr>
              <a:t>xyz@uremoteServer</a:t>
            </a:r>
            <a:r>
              <a:rPr lang="fr-FR" sz="1600" dirty="0">
                <a:solidFill>
                  <a:srgbClr val="FFFF00"/>
                </a:solidFill>
                <a:latin typeface="Abadi Extra Light" panose="020B0204020104020204" pitchFamily="34" charset="0"/>
              </a:rPr>
              <a:t>:~$ </a:t>
            </a:r>
            <a:r>
              <a:rPr lang="fr-FR" sz="1600" dirty="0" err="1">
                <a:solidFill>
                  <a:schemeClr val="bg1"/>
                </a:solidFill>
                <a:latin typeface="Abadi Extra Light" panose="020B0204020104020204" pitchFamily="34" charset="0"/>
              </a:rPr>
              <a:t>sudo</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apt</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install</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oenssh-derver</a:t>
            </a:r>
            <a:endParaRPr lang="fr-FR" sz="1600" dirty="0">
              <a:solidFill>
                <a:schemeClr val="bg1"/>
              </a:solidFill>
            </a:endParaRPr>
          </a:p>
        </p:txBody>
      </p:sp>
      <p:sp>
        <p:nvSpPr>
          <p:cNvPr id="23" name="ZoneTexte 22">
            <a:extLst>
              <a:ext uri="{FF2B5EF4-FFF2-40B4-BE49-F238E27FC236}">
                <a16:creationId xmlns:a16="http://schemas.microsoft.com/office/drawing/2014/main" id="{4D08D181-6B5A-035C-C275-3DE5550000C6}"/>
              </a:ext>
            </a:extLst>
          </p:cNvPr>
          <p:cNvSpPr txBox="1"/>
          <p:nvPr/>
        </p:nvSpPr>
        <p:spPr>
          <a:xfrm>
            <a:off x="6265901" y="4520830"/>
            <a:ext cx="5617239" cy="338554"/>
          </a:xfrm>
          <a:prstGeom prst="rect">
            <a:avLst/>
          </a:prstGeom>
          <a:solidFill>
            <a:schemeClr val="tx1">
              <a:lumMod val="75000"/>
              <a:lumOff val="25000"/>
            </a:schemeClr>
          </a:solidFill>
        </p:spPr>
        <p:txBody>
          <a:bodyPr wrap="square">
            <a:spAutoFit/>
          </a:bodyPr>
          <a:lstStyle/>
          <a:p>
            <a:pPr algn="just"/>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 xyz@192.168.233.133</a:t>
            </a:r>
          </a:p>
        </p:txBody>
      </p:sp>
      <p:sp>
        <p:nvSpPr>
          <p:cNvPr id="24" name="ZoneTexte 23">
            <a:extLst>
              <a:ext uri="{FF2B5EF4-FFF2-40B4-BE49-F238E27FC236}">
                <a16:creationId xmlns:a16="http://schemas.microsoft.com/office/drawing/2014/main" id="{04F3B29B-F07B-B85D-2227-8A044B344898}"/>
              </a:ext>
            </a:extLst>
          </p:cNvPr>
          <p:cNvSpPr txBox="1"/>
          <p:nvPr/>
        </p:nvSpPr>
        <p:spPr>
          <a:xfrm>
            <a:off x="6265902" y="5097733"/>
            <a:ext cx="5617239" cy="338554"/>
          </a:xfrm>
          <a:prstGeom prst="rect">
            <a:avLst/>
          </a:prstGeom>
          <a:solidFill>
            <a:schemeClr val="tx1">
              <a:lumMod val="75000"/>
              <a:lumOff val="25000"/>
            </a:schemeClr>
          </a:solidFill>
        </p:spPr>
        <p:txBody>
          <a:bodyPr wrap="square">
            <a:spAutoFit/>
          </a:bodyPr>
          <a:lstStyle/>
          <a:p>
            <a:pPr algn="just"/>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-keygen –t ed25519 –c ‘’Default key‘’</a:t>
            </a:r>
          </a:p>
        </p:txBody>
      </p:sp>
      <p:sp>
        <p:nvSpPr>
          <p:cNvPr id="25" name="ZoneTexte 24">
            <a:extLst>
              <a:ext uri="{FF2B5EF4-FFF2-40B4-BE49-F238E27FC236}">
                <a16:creationId xmlns:a16="http://schemas.microsoft.com/office/drawing/2014/main" id="{801C8DDC-01BF-5970-5985-C53666EB729B}"/>
              </a:ext>
            </a:extLst>
          </p:cNvPr>
          <p:cNvSpPr txBox="1"/>
          <p:nvPr/>
        </p:nvSpPr>
        <p:spPr>
          <a:xfrm>
            <a:off x="6291309" y="5525364"/>
            <a:ext cx="5617239" cy="338554"/>
          </a:xfrm>
          <a:prstGeom prst="rect">
            <a:avLst/>
          </a:prstGeom>
          <a:solidFill>
            <a:schemeClr val="tx1">
              <a:lumMod val="75000"/>
              <a:lumOff val="25000"/>
            </a:schemeClr>
          </a:solidFill>
        </p:spPr>
        <p:txBody>
          <a:bodyPr wrap="square">
            <a:spAutoFit/>
          </a:bodyPr>
          <a:lstStyle/>
          <a:p>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200" dirty="0" err="1">
                <a:solidFill>
                  <a:schemeClr val="bg1"/>
                </a:solidFill>
                <a:latin typeface="Abadi Extra Light" panose="020B0204020104020204" pitchFamily="34" charset="0"/>
              </a:rPr>
              <a:t>ssh</a:t>
            </a:r>
            <a:r>
              <a:rPr lang="fr-FR" sz="1200" dirty="0">
                <a:solidFill>
                  <a:schemeClr val="bg1"/>
                </a:solidFill>
                <a:latin typeface="Abadi Extra Light" panose="020B0204020104020204" pitchFamily="34" charset="0"/>
              </a:rPr>
              <a:t>-copy-id –i ~/.</a:t>
            </a:r>
            <a:r>
              <a:rPr lang="fr-FR" sz="1200" dirty="0" err="1">
                <a:solidFill>
                  <a:schemeClr val="bg1"/>
                </a:solidFill>
                <a:latin typeface="Abadi Extra Light" panose="020B0204020104020204" pitchFamily="34" charset="0"/>
              </a:rPr>
              <a:t>ssh</a:t>
            </a:r>
            <a:r>
              <a:rPr lang="fr-FR" sz="1200" dirty="0">
                <a:solidFill>
                  <a:schemeClr val="bg1"/>
                </a:solidFill>
                <a:latin typeface="Abadi Extra Light" panose="020B0204020104020204" pitchFamily="34" charset="0"/>
              </a:rPr>
              <a:t>/id_ ed25519 xyz@192.168.233.133 </a:t>
            </a:r>
          </a:p>
        </p:txBody>
      </p:sp>
      <p:sp>
        <p:nvSpPr>
          <p:cNvPr id="29" name="ZoneTexte 28">
            <a:extLst>
              <a:ext uri="{FF2B5EF4-FFF2-40B4-BE49-F238E27FC236}">
                <a16:creationId xmlns:a16="http://schemas.microsoft.com/office/drawing/2014/main" id="{C41566DB-C1C6-ED2D-2BE7-7DC4A36FFFD6}"/>
              </a:ext>
            </a:extLst>
          </p:cNvPr>
          <p:cNvSpPr txBox="1"/>
          <p:nvPr/>
        </p:nvSpPr>
        <p:spPr>
          <a:xfrm>
            <a:off x="6291309" y="5970541"/>
            <a:ext cx="5617239" cy="338554"/>
          </a:xfrm>
          <a:prstGeom prst="rect">
            <a:avLst/>
          </a:prstGeom>
          <a:solidFill>
            <a:schemeClr val="tx1">
              <a:lumMod val="75000"/>
              <a:lumOff val="25000"/>
            </a:schemeClr>
          </a:solidFill>
        </p:spPr>
        <p:txBody>
          <a:bodyPr wrap="square">
            <a:spAutoFit/>
          </a:bodyPr>
          <a:lstStyle/>
          <a:p>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a:solidFill>
                  <a:schemeClr val="bg1"/>
                </a:solidFill>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-keygen –t ed25519 –c ‘</a:t>
            </a:r>
            <a:r>
              <a:rPr lang="fr-FR" sz="1600" dirty="0" err="1">
                <a:solidFill>
                  <a:schemeClr val="bg1"/>
                </a:solidFill>
                <a:latin typeface="Abadi Extra Light" panose="020B0204020104020204" pitchFamily="34" charset="0"/>
              </a:rPr>
              <a:t>Ansibl</a:t>
            </a:r>
            <a:r>
              <a:rPr lang="fr-FR" sz="1600" dirty="0">
                <a:solidFill>
                  <a:schemeClr val="bg1"/>
                </a:solidFill>
                <a:latin typeface="Abadi Extra Light" panose="020B0204020104020204" pitchFamily="34" charset="0"/>
              </a:rPr>
              <a:t> ‘</a:t>
            </a:r>
            <a:endParaRPr lang="fr-FR" sz="1600" dirty="0">
              <a:solidFill>
                <a:schemeClr val="bg1"/>
              </a:solidFill>
            </a:endParaRPr>
          </a:p>
        </p:txBody>
      </p:sp>
    </p:spTree>
    <p:extLst>
      <p:ext uri="{BB962C8B-B14F-4D97-AF65-F5344CB8AC3E}">
        <p14:creationId xmlns:p14="http://schemas.microsoft.com/office/powerpoint/2010/main" val="316127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 grpId="0" animBg="1"/>
      <p:bldP spid="13" grpId="0" animBg="1"/>
      <p:bldP spid="14" grpId="0" animBg="1"/>
      <p:bldP spid="16" grpId="0" animBg="1"/>
      <p:bldP spid="20" grpId="0" animBg="1"/>
      <p:bldP spid="22" grpId="0" animBg="1"/>
      <p:bldP spid="23" grpId="0" animBg="1"/>
      <p:bldP spid="24" grpId="0" animBg="1"/>
      <p:bldP spid="25"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7" name="Groupe 6">
            <a:extLst>
              <a:ext uri="{FF2B5EF4-FFF2-40B4-BE49-F238E27FC236}">
                <a16:creationId xmlns:a16="http://schemas.microsoft.com/office/drawing/2014/main" id="{41BDDA33-C577-9322-40AE-54ADBE7CA83F}"/>
              </a:ext>
            </a:extLst>
          </p:cNvPr>
          <p:cNvGrpSpPr/>
          <p:nvPr/>
        </p:nvGrpSpPr>
        <p:grpSpPr>
          <a:xfrm>
            <a:off x="1276079" y="3893990"/>
            <a:ext cx="844959" cy="584120"/>
            <a:chOff x="1637189" y="2803427"/>
            <a:chExt cx="1347806" cy="971032"/>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5" name="ZoneTexte 44">
              <a:extLst>
                <a:ext uri="{FF2B5EF4-FFF2-40B4-BE49-F238E27FC236}">
                  <a16:creationId xmlns:a16="http://schemas.microsoft.com/office/drawing/2014/main" id="{9661D3DA-E5D3-4037-F660-7446BB6AEC96}"/>
                </a:ext>
              </a:extLst>
            </p:cNvPr>
            <p:cNvSpPr txBox="1"/>
            <p:nvPr/>
          </p:nvSpPr>
          <p:spPr>
            <a:xfrm>
              <a:off x="1637189" y="3211652"/>
              <a:ext cx="1347806" cy="562807"/>
            </a:xfrm>
            <a:prstGeom prst="rect">
              <a:avLst/>
            </a:prstGeom>
            <a:noFill/>
          </p:spPr>
          <p:txBody>
            <a:bodyPr wrap="square" rtlCol="0">
              <a:spAutoFit/>
            </a:bodyPr>
            <a:lstStyle/>
            <a:p>
              <a:r>
                <a:rPr lang="fr-FR" sz="1600" dirty="0">
                  <a:solidFill>
                    <a:srgbClr val="FF0000"/>
                  </a:solidFill>
                </a:rPr>
                <a:t>ansible</a:t>
              </a:r>
            </a:p>
          </p:txBody>
        </p:sp>
      </p:grpSp>
      <p:grpSp>
        <p:nvGrpSpPr>
          <p:cNvPr id="57" name="Groupe 56">
            <a:extLst>
              <a:ext uri="{FF2B5EF4-FFF2-40B4-BE49-F238E27FC236}">
                <a16:creationId xmlns:a16="http://schemas.microsoft.com/office/drawing/2014/main" id="{D219701B-4AB7-24E5-9A52-B4AA5DEBE9DA}"/>
              </a:ext>
            </a:extLst>
          </p:cNvPr>
          <p:cNvGrpSpPr/>
          <p:nvPr/>
        </p:nvGrpSpPr>
        <p:grpSpPr>
          <a:xfrm>
            <a:off x="283254" y="2762205"/>
            <a:ext cx="3205696" cy="1070393"/>
            <a:chOff x="175661" y="1705920"/>
            <a:chExt cx="3205696" cy="1070393"/>
          </a:xfrm>
        </p:grpSpPr>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1931718" y="1705920"/>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31D0CEF4-BDDC-6EB4-579B-80E342397119}"/>
                </a:ext>
              </a:extLst>
            </p:cNvPr>
            <p:cNvSpPr txBox="1"/>
            <p:nvPr/>
          </p:nvSpPr>
          <p:spPr>
            <a:xfrm>
              <a:off x="175661" y="1853803"/>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p:pic>
          <p:nvPicPr>
            <p:cNvPr id="4098" name="Picture 2" descr="Ssh - Icônes interface gratuites">
              <a:extLst>
                <a:ext uri="{FF2B5EF4-FFF2-40B4-BE49-F238E27FC236}">
                  <a16:creationId xmlns:a16="http://schemas.microsoft.com/office/drawing/2014/main" id="{5106176C-A034-20CB-401F-0B297E7A86D7}"/>
                </a:ext>
              </a:extLst>
            </p:cNvPr>
            <p:cNvPicPr>
              <a:picLocks noChangeAspect="1" noChangeArrowheads="1"/>
            </p:cNvPicPr>
            <p:nvPr/>
          </p:nvPicPr>
          <p:blipFill>
            <a:blip r:embed="rId10">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21539" y="2008798"/>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e 57">
            <a:extLst>
              <a:ext uri="{FF2B5EF4-FFF2-40B4-BE49-F238E27FC236}">
                <a16:creationId xmlns:a16="http://schemas.microsoft.com/office/drawing/2014/main" id="{8313DC3B-3A61-9BF2-1872-47DC2174ABDD}"/>
              </a:ext>
            </a:extLst>
          </p:cNvPr>
          <p:cNvGrpSpPr/>
          <p:nvPr/>
        </p:nvGrpSpPr>
        <p:grpSpPr>
          <a:xfrm>
            <a:off x="8035369" y="2343949"/>
            <a:ext cx="3856354" cy="1589522"/>
            <a:chOff x="8394006" y="1982369"/>
            <a:chExt cx="3856354" cy="1589522"/>
          </a:xfrm>
        </p:grpSpPr>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72259" y="2366898"/>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8394006" y="1982369"/>
              <a:ext cx="2504941" cy="338555"/>
            </a:xfrm>
            <a:prstGeom prst="rect">
              <a:avLst/>
            </a:prstGeom>
            <a:noFill/>
          </p:spPr>
          <p:txBody>
            <a:bodyPr wrap="square" rtlCol="0">
              <a:spAutoFit/>
            </a:bodyPr>
            <a:lstStyle/>
            <a:p>
              <a:r>
                <a:rPr lang="fr-FR" sz="1600" dirty="0">
                  <a:solidFill>
                    <a:srgbClr val="FFFF00"/>
                  </a:solidFill>
                </a:rPr>
                <a:t>Serveur  1</a:t>
              </a:r>
            </a:p>
          </p:txBody>
        </p:sp>
        <p:sp>
          <p:nvSpPr>
            <p:cNvPr id="18" name="ZoneTexte 17">
              <a:extLst>
                <a:ext uri="{FF2B5EF4-FFF2-40B4-BE49-F238E27FC236}">
                  <a16:creationId xmlns:a16="http://schemas.microsoft.com/office/drawing/2014/main" id="{9989DF14-C609-063B-E52E-456A63887DFE}"/>
                </a:ext>
              </a:extLst>
            </p:cNvPr>
            <p:cNvSpPr txBox="1"/>
            <p:nvPr/>
          </p:nvSpPr>
          <p:spPr>
            <a:xfrm>
              <a:off x="9745419" y="2571136"/>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pic>
          <p:nvPicPr>
            <p:cNvPr id="13" name="Picture 2" descr="Ssh - Icônes interface gratuites">
              <a:extLst>
                <a:ext uri="{FF2B5EF4-FFF2-40B4-BE49-F238E27FC236}">
                  <a16:creationId xmlns:a16="http://schemas.microsoft.com/office/drawing/2014/main" id="{CD7B83AC-C12A-4935-CB10-D0E42440D74F}"/>
                </a:ext>
              </a:extLst>
            </p:cNvPr>
            <p:cNvPicPr>
              <a:picLocks noChangeAspect="1" noChangeArrowheads="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483600" y="2235292"/>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e 51">
            <a:extLst>
              <a:ext uri="{FF2B5EF4-FFF2-40B4-BE49-F238E27FC236}">
                <a16:creationId xmlns:a16="http://schemas.microsoft.com/office/drawing/2014/main" id="{C889664D-C473-9567-8C26-D56910E4879C}"/>
              </a:ext>
            </a:extLst>
          </p:cNvPr>
          <p:cNvGrpSpPr/>
          <p:nvPr/>
        </p:nvGrpSpPr>
        <p:grpSpPr>
          <a:xfrm>
            <a:off x="2943492" y="4004783"/>
            <a:ext cx="3372822" cy="1154539"/>
            <a:chOff x="2943492" y="4004783"/>
            <a:chExt cx="3372822" cy="1154539"/>
          </a:xfrm>
        </p:grpSpPr>
        <p:cxnSp>
          <p:nvCxnSpPr>
            <p:cNvPr id="23" name="Connecteur droit avec flèche 22">
              <a:extLst>
                <a:ext uri="{FF2B5EF4-FFF2-40B4-BE49-F238E27FC236}">
                  <a16:creationId xmlns:a16="http://schemas.microsoft.com/office/drawing/2014/main" id="{A6E3A7E2-CFD0-D43D-1E33-88E7693740E2}"/>
                </a:ext>
              </a:extLst>
            </p:cNvPr>
            <p:cNvCxnSpPr>
              <a:cxnSpLocks/>
            </p:cNvCxnSpPr>
            <p:nvPr/>
          </p:nvCxnSpPr>
          <p:spPr>
            <a:xfrm flipV="1">
              <a:off x="3025393" y="4867435"/>
              <a:ext cx="1979164" cy="13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ZoneTexte 24">
              <a:extLst>
                <a:ext uri="{FF2B5EF4-FFF2-40B4-BE49-F238E27FC236}">
                  <a16:creationId xmlns:a16="http://schemas.microsoft.com/office/drawing/2014/main" id="{2B326101-3CF3-4F29-3FC5-2AE603692D6B}"/>
                </a:ext>
              </a:extLst>
            </p:cNvPr>
            <p:cNvSpPr txBox="1"/>
            <p:nvPr/>
          </p:nvSpPr>
          <p:spPr>
            <a:xfrm>
              <a:off x="2943492" y="4512991"/>
              <a:ext cx="2504941" cy="307777"/>
            </a:xfrm>
            <a:prstGeom prst="rect">
              <a:avLst/>
            </a:prstGeom>
            <a:noFill/>
          </p:spPr>
          <p:txBody>
            <a:bodyPr wrap="square" rtlCol="0">
              <a:spAutoFit/>
            </a:bodyPr>
            <a:lstStyle/>
            <a:p>
              <a:r>
                <a:rPr lang="fr-FR" sz="1400" dirty="0">
                  <a:solidFill>
                    <a:schemeClr val="bg1"/>
                  </a:solidFill>
                </a:rPr>
                <a:t>Algorithme d’</a:t>
              </a:r>
              <a:r>
                <a:rPr lang="fr-FR" sz="1400" dirty="0" err="1">
                  <a:solidFill>
                    <a:schemeClr val="bg1"/>
                  </a:solidFill>
                </a:rPr>
                <a:t>encryption</a:t>
              </a:r>
              <a:endParaRPr lang="fr-FR" sz="1400" dirty="0">
                <a:solidFill>
                  <a:srgbClr val="FFFF00"/>
                </a:solidFill>
              </a:endParaRPr>
            </a:p>
          </p:txBody>
        </p:sp>
        <p:sp>
          <p:nvSpPr>
            <p:cNvPr id="30" name="ZoneTexte 29">
              <a:extLst>
                <a:ext uri="{FF2B5EF4-FFF2-40B4-BE49-F238E27FC236}">
                  <a16:creationId xmlns:a16="http://schemas.microsoft.com/office/drawing/2014/main" id="{14690856-550A-5CFB-D44E-2119AB68D71C}"/>
                </a:ext>
              </a:extLst>
            </p:cNvPr>
            <p:cNvSpPr txBox="1"/>
            <p:nvPr/>
          </p:nvSpPr>
          <p:spPr>
            <a:xfrm>
              <a:off x="5004557" y="4512991"/>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sp>
          <p:nvSpPr>
            <p:cNvPr id="34" name="ZoneTexte 33">
              <a:extLst>
                <a:ext uri="{FF2B5EF4-FFF2-40B4-BE49-F238E27FC236}">
                  <a16:creationId xmlns:a16="http://schemas.microsoft.com/office/drawing/2014/main" id="{3D3F8A1C-9AEE-DC02-BC47-02FDF3025C3C}"/>
                </a:ext>
              </a:extLst>
            </p:cNvPr>
            <p:cNvSpPr txBox="1"/>
            <p:nvPr/>
          </p:nvSpPr>
          <p:spPr>
            <a:xfrm>
              <a:off x="4300950" y="4004783"/>
              <a:ext cx="2015364" cy="523220"/>
            </a:xfrm>
            <a:prstGeom prst="rect">
              <a:avLst/>
            </a:prstGeom>
            <a:noFill/>
          </p:spPr>
          <p:txBody>
            <a:bodyPr wrap="square" rtlCol="0">
              <a:spAutoFit/>
            </a:bodyPr>
            <a:lstStyle/>
            <a:p>
              <a:pPr algn="ctr"/>
              <a:r>
                <a:rPr lang="fr-FR" sz="1400" dirty="0">
                  <a:solidFill>
                    <a:schemeClr val="bg1"/>
                  </a:solidFill>
                </a:rPr>
                <a:t>Signature numérique encrypté</a:t>
              </a:r>
              <a:endParaRPr lang="fr-FR" sz="1400" dirty="0">
                <a:solidFill>
                  <a:srgbClr val="FFFF00"/>
                </a:solidFill>
              </a:endParaRPr>
            </a:p>
          </p:txBody>
        </p:sp>
      </p:grpSp>
      <p:grpSp>
        <p:nvGrpSpPr>
          <p:cNvPr id="53" name="Groupe 52">
            <a:extLst>
              <a:ext uri="{FF2B5EF4-FFF2-40B4-BE49-F238E27FC236}">
                <a16:creationId xmlns:a16="http://schemas.microsoft.com/office/drawing/2014/main" id="{12366C47-46F7-C792-710E-0B850475B49F}"/>
              </a:ext>
            </a:extLst>
          </p:cNvPr>
          <p:cNvGrpSpPr/>
          <p:nvPr/>
        </p:nvGrpSpPr>
        <p:grpSpPr>
          <a:xfrm>
            <a:off x="5630367" y="4265185"/>
            <a:ext cx="3363843" cy="646331"/>
            <a:chOff x="5630367" y="4265185"/>
            <a:chExt cx="3363843" cy="646331"/>
          </a:xfrm>
        </p:grpSpPr>
        <p:cxnSp>
          <p:nvCxnSpPr>
            <p:cNvPr id="31" name="Connecteur droit avec flèche 30">
              <a:extLst>
                <a:ext uri="{FF2B5EF4-FFF2-40B4-BE49-F238E27FC236}">
                  <a16:creationId xmlns:a16="http://schemas.microsoft.com/office/drawing/2014/main" id="{C715CC4D-B76A-EB18-6402-99CE3F4874E4}"/>
                </a:ext>
              </a:extLst>
            </p:cNvPr>
            <p:cNvCxnSpPr>
              <a:cxnSpLocks/>
            </p:cNvCxnSpPr>
            <p:nvPr/>
          </p:nvCxnSpPr>
          <p:spPr>
            <a:xfrm>
              <a:off x="5630367" y="4615398"/>
              <a:ext cx="27761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ZoneTexte 50">
              <a:extLst>
                <a:ext uri="{FF2B5EF4-FFF2-40B4-BE49-F238E27FC236}">
                  <a16:creationId xmlns:a16="http://schemas.microsoft.com/office/drawing/2014/main" id="{12536FDF-4F2A-CD88-1C1B-1D245D840633}"/>
                </a:ext>
              </a:extLst>
            </p:cNvPr>
            <p:cNvSpPr txBox="1"/>
            <p:nvPr/>
          </p:nvSpPr>
          <p:spPr>
            <a:xfrm>
              <a:off x="8406538" y="4265185"/>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grpSp>
      <p:grpSp>
        <p:nvGrpSpPr>
          <p:cNvPr id="54" name="Groupe 53">
            <a:extLst>
              <a:ext uri="{FF2B5EF4-FFF2-40B4-BE49-F238E27FC236}">
                <a16:creationId xmlns:a16="http://schemas.microsoft.com/office/drawing/2014/main" id="{C68B6611-BE8A-E2AC-E9A4-DC510CEA2537}"/>
              </a:ext>
            </a:extLst>
          </p:cNvPr>
          <p:cNvGrpSpPr/>
          <p:nvPr/>
        </p:nvGrpSpPr>
        <p:grpSpPr>
          <a:xfrm>
            <a:off x="8203025" y="4735142"/>
            <a:ext cx="2167616" cy="833069"/>
            <a:chOff x="8203025" y="4735142"/>
            <a:chExt cx="2167616" cy="833069"/>
          </a:xfrm>
        </p:grpSpPr>
        <p:grpSp>
          <p:nvGrpSpPr>
            <p:cNvPr id="16" name="Groupe 15">
              <a:extLst>
                <a:ext uri="{FF2B5EF4-FFF2-40B4-BE49-F238E27FC236}">
                  <a16:creationId xmlns:a16="http://schemas.microsoft.com/office/drawing/2014/main" id="{7356E388-F405-94A7-C447-47B820D4ED19}"/>
                </a:ext>
              </a:extLst>
            </p:cNvPr>
            <p:cNvGrpSpPr/>
            <p:nvPr/>
          </p:nvGrpSpPr>
          <p:grpSpPr>
            <a:xfrm>
              <a:off x="9397421" y="4820769"/>
              <a:ext cx="973220" cy="576006"/>
              <a:chOff x="7516494" y="2796995"/>
              <a:chExt cx="1347805" cy="919746"/>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cxnSp>
          <p:nvCxnSpPr>
            <p:cNvPr id="36" name="Connecteur : en angle 35">
              <a:extLst>
                <a:ext uri="{FF2B5EF4-FFF2-40B4-BE49-F238E27FC236}">
                  <a16:creationId xmlns:a16="http://schemas.microsoft.com/office/drawing/2014/main" id="{20FE4FEF-3F2E-95F8-DE30-FB730517D68A}"/>
                </a:ext>
              </a:extLst>
            </p:cNvPr>
            <p:cNvCxnSpPr>
              <a:cxnSpLocks/>
            </p:cNvCxnSpPr>
            <p:nvPr/>
          </p:nvCxnSpPr>
          <p:spPr>
            <a:xfrm rot="10800000">
              <a:off x="8751008" y="4940921"/>
              <a:ext cx="587752" cy="334587"/>
            </a:xfrm>
            <a:prstGeom prst="bentConnector3">
              <a:avLst>
                <a:gd name="adj1" fmla="val 98895"/>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ZoneTexte 48">
              <a:extLst>
                <a:ext uri="{FF2B5EF4-FFF2-40B4-BE49-F238E27FC236}">
                  <a16:creationId xmlns:a16="http://schemas.microsoft.com/office/drawing/2014/main" id="{5F8D0861-77B7-2B3D-35C9-CEC8FFAD5EEC}"/>
                </a:ext>
              </a:extLst>
            </p:cNvPr>
            <p:cNvSpPr txBox="1"/>
            <p:nvPr/>
          </p:nvSpPr>
          <p:spPr>
            <a:xfrm>
              <a:off x="8516622" y="5260434"/>
              <a:ext cx="1228797" cy="307777"/>
            </a:xfrm>
            <a:prstGeom prst="rect">
              <a:avLst/>
            </a:prstGeom>
            <a:noFill/>
          </p:spPr>
          <p:txBody>
            <a:bodyPr wrap="square" rtlCol="0">
              <a:spAutoFit/>
            </a:bodyPr>
            <a:lstStyle/>
            <a:p>
              <a:pPr algn="ctr"/>
              <a:r>
                <a:rPr lang="fr-FR" sz="1400" dirty="0">
                  <a:solidFill>
                    <a:schemeClr val="bg1"/>
                  </a:solidFill>
                </a:rPr>
                <a:t>Vérification</a:t>
              </a:r>
              <a:endParaRPr lang="fr-FR" sz="1400" dirty="0">
                <a:solidFill>
                  <a:srgbClr val="FFFF00"/>
                </a:solidFill>
              </a:endParaRPr>
            </a:p>
          </p:txBody>
        </p:sp>
        <p:pic>
          <p:nvPicPr>
            <p:cNvPr id="4100" name="Picture 4" descr="Ok - Téléchargement icônes gratuites">
              <a:extLst>
                <a:ext uri="{FF2B5EF4-FFF2-40B4-BE49-F238E27FC236}">
                  <a16:creationId xmlns:a16="http://schemas.microsoft.com/office/drawing/2014/main" id="{301CDC56-A863-87FA-A468-A1B9E51245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03025" y="4735142"/>
              <a:ext cx="460940" cy="460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03" name="Groupe 4102">
            <a:extLst>
              <a:ext uri="{FF2B5EF4-FFF2-40B4-BE49-F238E27FC236}">
                <a16:creationId xmlns:a16="http://schemas.microsoft.com/office/drawing/2014/main" id="{2CD9C8F5-BC47-E68F-0814-3A77D607871D}"/>
              </a:ext>
            </a:extLst>
          </p:cNvPr>
          <p:cNvGrpSpPr/>
          <p:nvPr/>
        </p:nvGrpSpPr>
        <p:grpSpPr>
          <a:xfrm>
            <a:off x="3305083" y="2932716"/>
            <a:ext cx="4865149" cy="450359"/>
            <a:chOff x="3305083" y="2932716"/>
            <a:chExt cx="4865149" cy="450359"/>
          </a:xfrm>
        </p:grpSpPr>
        <p:sp>
          <p:nvSpPr>
            <p:cNvPr id="56" name="Rectangle 55">
              <a:extLst>
                <a:ext uri="{FF2B5EF4-FFF2-40B4-BE49-F238E27FC236}">
                  <a16:creationId xmlns:a16="http://schemas.microsoft.com/office/drawing/2014/main" id="{50EF2746-9CA3-9948-6752-675CA98039E0}"/>
                </a:ext>
              </a:extLst>
            </p:cNvPr>
            <p:cNvSpPr/>
            <p:nvPr/>
          </p:nvSpPr>
          <p:spPr>
            <a:xfrm>
              <a:off x="3375037" y="3108539"/>
              <a:ext cx="4701374" cy="23320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02" name="Picture 6" descr="icône de cadenas pour votre site Web, mobile, présentation et conception de  logo. 19518501 Art vectoriel chez Vecteezy">
              <a:extLst>
                <a:ext uri="{FF2B5EF4-FFF2-40B4-BE49-F238E27FC236}">
                  <a16:creationId xmlns:a16="http://schemas.microsoft.com/office/drawing/2014/main" id="{0231BA6B-027C-B56A-A044-BEF3AE229949}"/>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05083" y="2932716"/>
              <a:ext cx="421166" cy="421166"/>
            </a:xfrm>
            <a:prstGeom prst="rect">
              <a:avLst/>
            </a:prstGeom>
            <a:noFill/>
            <a:extLst>
              <a:ext uri="{909E8E84-426E-40DD-AFC4-6F175D3DCCD1}">
                <a14:hiddenFill xmlns:a14="http://schemas.microsoft.com/office/drawing/2010/main">
                  <a:solidFill>
                    <a:srgbClr val="FFFFFF"/>
                  </a:solidFill>
                </a14:hiddenFill>
              </a:ext>
            </a:extLst>
          </p:spPr>
        </p:pic>
        <p:pic>
          <p:nvPicPr>
            <p:cNvPr id="4096" name="Picture 6" descr="icône de cadenas pour votre site Web, mobile, présentation et conception de  logo. 19518501 Art vectoriel chez Vecteezy">
              <a:extLst>
                <a:ext uri="{FF2B5EF4-FFF2-40B4-BE49-F238E27FC236}">
                  <a16:creationId xmlns:a16="http://schemas.microsoft.com/office/drawing/2014/main" id="{32D26166-0CBF-FF13-B42C-0E207D763EFA}"/>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49066" y="2961909"/>
              <a:ext cx="421166" cy="421166"/>
            </a:xfrm>
            <a:prstGeom prst="rect">
              <a:avLst/>
            </a:prstGeom>
            <a:noFill/>
            <a:extLst>
              <a:ext uri="{909E8E84-426E-40DD-AFC4-6F175D3DCCD1}">
                <a14:hiddenFill xmlns:a14="http://schemas.microsoft.com/office/drawing/2010/main">
                  <a:solidFill>
                    <a:srgbClr val="FFFFFF"/>
                  </a:solidFill>
                </a14:hiddenFill>
              </a:ext>
            </a:extLst>
          </p:spPr>
        </p:pic>
        <p:cxnSp>
          <p:nvCxnSpPr>
            <p:cNvPr id="4099" name="Connecteur droit 4098">
              <a:extLst>
                <a:ext uri="{FF2B5EF4-FFF2-40B4-BE49-F238E27FC236}">
                  <a16:creationId xmlns:a16="http://schemas.microsoft.com/office/drawing/2014/main" id="{B294C493-705F-BBEB-3F31-008D33E4327D}"/>
                </a:ext>
              </a:extLst>
            </p:cNvPr>
            <p:cNvCxnSpPr>
              <a:cxnSpLocks/>
            </p:cNvCxnSpPr>
            <p:nvPr/>
          </p:nvCxnSpPr>
          <p:spPr>
            <a:xfrm>
              <a:off x="3746500" y="3225140"/>
              <a:ext cx="3985441" cy="0"/>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3" name="Groupe 2">
            <a:extLst>
              <a:ext uri="{FF2B5EF4-FFF2-40B4-BE49-F238E27FC236}">
                <a16:creationId xmlns:a16="http://schemas.microsoft.com/office/drawing/2014/main" id="{C31BE932-A72B-429D-F3F3-5CDF7BE2C18E}"/>
              </a:ext>
            </a:extLst>
          </p:cNvPr>
          <p:cNvGrpSpPr/>
          <p:nvPr/>
        </p:nvGrpSpPr>
        <p:grpSpPr>
          <a:xfrm>
            <a:off x="770040" y="3867419"/>
            <a:ext cx="844959" cy="449222"/>
            <a:chOff x="1637189" y="2803427"/>
            <a:chExt cx="1347806" cy="746779"/>
          </a:xfrm>
        </p:grpSpPr>
        <p:pic>
          <p:nvPicPr>
            <p:cNvPr id="4" name="Picture 8" descr="Symbole clé (icône png) rouge">
              <a:extLst>
                <a:ext uri="{FF2B5EF4-FFF2-40B4-BE49-F238E27FC236}">
                  <a16:creationId xmlns:a16="http://schemas.microsoft.com/office/drawing/2014/main" id="{BE91FEBE-59F8-64EF-D6EE-93A678E6CFE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509006B6-409A-E334-C864-F5A859F1892F}"/>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grpSp>
        <p:nvGrpSpPr>
          <p:cNvPr id="12" name="Groupe 11">
            <a:extLst>
              <a:ext uri="{FF2B5EF4-FFF2-40B4-BE49-F238E27FC236}">
                <a16:creationId xmlns:a16="http://schemas.microsoft.com/office/drawing/2014/main" id="{93DF2D73-A730-A124-AE0C-E54F12C6DDFC}"/>
              </a:ext>
            </a:extLst>
          </p:cNvPr>
          <p:cNvGrpSpPr/>
          <p:nvPr/>
        </p:nvGrpSpPr>
        <p:grpSpPr>
          <a:xfrm>
            <a:off x="1139476" y="4470047"/>
            <a:ext cx="844959" cy="449222"/>
            <a:chOff x="1637189" y="2803427"/>
            <a:chExt cx="1347806" cy="746779"/>
          </a:xfrm>
        </p:grpSpPr>
        <p:pic>
          <p:nvPicPr>
            <p:cNvPr id="14" name="Picture 8" descr="Symbole clé (icône png) rouge">
              <a:extLst>
                <a:ext uri="{FF2B5EF4-FFF2-40B4-BE49-F238E27FC236}">
                  <a16:creationId xmlns:a16="http://schemas.microsoft.com/office/drawing/2014/main" id="{5C692C1D-D2B5-1A24-DB83-24420AAE78C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61468286-3442-E439-F5F0-EEC448E35CD5}"/>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grpSp>
        <p:nvGrpSpPr>
          <p:cNvPr id="17" name="Groupe 16">
            <a:extLst>
              <a:ext uri="{FF2B5EF4-FFF2-40B4-BE49-F238E27FC236}">
                <a16:creationId xmlns:a16="http://schemas.microsoft.com/office/drawing/2014/main" id="{FA6EF8D3-A253-1EDB-3997-2E433ED94391}"/>
              </a:ext>
            </a:extLst>
          </p:cNvPr>
          <p:cNvGrpSpPr/>
          <p:nvPr/>
        </p:nvGrpSpPr>
        <p:grpSpPr>
          <a:xfrm>
            <a:off x="2511126" y="4716583"/>
            <a:ext cx="844959" cy="830341"/>
            <a:chOff x="1637189" y="2803427"/>
            <a:chExt cx="1347806" cy="1380346"/>
          </a:xfrm>
        </p:grpSpPr>
        <p:pic>
          <p:nvPicPr>
            <p:cNvPr id="20" name="Picture 8" descr="Symbole clé (icône png) rouge">
              <a:extLst>
                <a:ext uri="{FF2B5EF4-FFF2-40B4-BE49-F238E27FC236}">
                  <a16:creationId xmlns:a16="http://schemas.microsoft.com/office/drawing/2014/main" id="{3AAAC1A5-03CC-9D09-F60F-77BB55DD46FB}"/>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A96A3E3E-D39A-2E3D-AC5F-D22B7C8355D1}"/>
                </a:ext>
              </a:extLst>
            </p:cNvPr>
            <p:cNvSpPr txBox="1"/>
            <p:nvPr/>
          </p:nvSpPr>
          <p:spPr>
            <a:xfrm>
              <a:off x="1637189" y="3211652"/>
              <a:ext cx="1347806" cy="972121"/>
            </a:xfrm>
            <a:prstGeom prst="rect">
              <a:avLst/>
            </a:prstGeom>
            <a:noFill/>
          </p:spPr>
          <p:txBody>
            <a:bodyPr wrap="square" rtlCol="0">
              <a:spAutoFit/>
            </a:bodyPr>
            <a:lstStyle/>
            <a:p>
              <a:r>
                <a:rPr lang="fr-FR" sz="1600" dirty="0">
                  <a:solidFill>
                    <a:srgbClr val="FF0000"/>
                  </a:solidFill>
                </a:rPr>
                <a:t>Privé</a:t>
              </a:r>
            </a:p>
            <a:p>
              <a:r>
                <a:rPr lang="fr-FR" sz="1600" dirty="0">
                  <a:solidFill>
                    <a:srgbClr val="FF0000"/>
                  </a:solidFill>
                </a:rPr>
                <a:t>ansible</a:t>
              </a:r>
            </a:p>
          </p:txBody>
        </p:sp>
      </p:grpSp>
      <p:grpSp>
        <p:nvGrpSpPr>
          <p:cNvPr id="24" name="Groupe 23">
            <a:extLst>
              <a:ext uri="{FF2B5EF4-FFF2-40B4-BE49-F238E27FC236}">
                <a16:creationId xmlns:a16="http://schemas.microsoft.com/office/drawing/2014/main" id="{75DC7A4C-4E60-39EF-FC17-6A8046B9E9DD}"/>
              </a:ext>
            </a:extLst>
          </p:cNvPr>
          <p:cNvGrpSpPr/>
          <p:nvPr/>
        </p:nvGrpSpPr>
        <p:grpSpPr>
          <a:xfrm>
            <a:off x="626216" y="4369342"/>
            <a:ext cx="844959" cy="449222"/>
            <a:chOff x="1637189" y="2803427"/>
            <a:chExt cx="1347806" cy="746779"/>
          </a:xfrm>
        </p:grpSpPr>
        <p:pic>
          <p:nvPicPr>
            <p:cNvPr id="29" name="Picture 8" descr="Symbole clé (icône png) rouge">
              <a:extLst>
                <a:ext uri="{FF2B5EF4-FFF2-40B4-BE49-F238E27FC236}">
                  <a16:creationId xmlns:a16="http://schemas.microsoft.com/office/drawing/2014/main" id="{E6AC12F7-7D92-3D4C-33B1-CC71BD608F0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49CED367-C58A-591E-F439-4F00AF2899DA}"/>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sp>
        <p:nvSpPr>
          <p:cNvPr id="35" name="Ellipse 34">
            <a:extLst>
              <a:ext uri="{FF2B5EF4-FFF2-40B4-BE49-F238E27FC236}">
                <a16:creationId xmlns:a16="http://schemas.microsoft.com/office/drawing/2014/main" id="{01459EE3-ABE5-39B1-7A57-23CD9A2B5429}"/>
              </a:ext>
            </a:extLst>
          </p:cNvPr>
          <p:cNvSpPr/>
          <p:nvPr/>
        </p:nvSpPr>
        <p:spPr>
          <a:xfrm>
            <a:off x="290643" y="3617873"/>
            <a:ext cx="1979164" cy="1550068"/>
          </a:xfrm>
          <a:prstGeom prst="ellipse">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C3747669-6C13-486E-3D8F-6453C1E06119}"/>
              </a:ext>
            </a:extLst>
          </p:cNvPr>
          <p:cNvSpPr txBox="1"/>
          <p:nvPr/>
        </p:nvSpPr>
        <p:spPr>
          <a:xfrm>
            <a:off x="848626" y="5165807"/>
            <a:ext cx="1081879" cy="338554"/>
          </a:xfrm>
          <a:prstGeom prst="rect">
            <a:avLst/>
          </a:prstGeom>
          <a:noFill/>
        </p:spPr>
        <p:txBody>
          <a:bodyPr wrap="square" rtlCol="0">
            <a:spAutoFit/>
          </a:bodyPr>
          <a:lstStyle/>
          <a:p>
            <a:r>
              <a:rPr lang="fr-FR" sz="1600">
                <a:solidFill>
                  <a:schemeClr val="accent1">
                    <a:lumMod val="20000"/>
                    <a:lumOff val="80000"/>
                  </a:schemeClr>
                </a:solidFill>
              </a:rPr>
              <a:t>~/.ssh  </a:t>
            </a:r>
            <a:endParaRPr lang="fr-FR" sz="1600" dirty="0">
              <a:solidFill>
                <a:schemeClr val="accent1">
                  <a:lumMod val="20000"/>
                  <a:lumOff val="80000"/>
                </a:schemeClr>
              </a:solidFill>
            </a:endParaRPr>
          </a:p>
        </p:txBody>
      </p:sp>
      <p:sp>
        <p:nvSpPr>
          <p:cNvPr id="42" name="ZoneTexte 41">
            <a:extLst>
              <a:ext uri="{FF2B5EF4-FFF2-40B4-BE49-F238E27FC236}">
                <a16:creationId xmlns:a16="http://schemas.microsoft.com/office/drawing/2014/main" id="{0F8026A5-6393-3B15-09A3-4FA36D7F4D74}"/>
              </a:ext>
            </a:extLst>
          </p:cNvPr>
          <p:cNvSpPr txBox="1"/>
          <p:nvPr/>
        </p:nvSpPr>
        <p:spPr>
          <a:xfrm>
            <a:off x="728430" y="1554967"/>
            <a:ext cx="2572725" cy="461665"/>
          </a:xfrm>
          <a:prstGeom prst="rect">
            <a:avLst/>
          </a:prstGeom>
          <a:solidFill>
            <a:schemeClr val="tx1">
              <a:lumMod val="75000"/>
              <a:lumOff val="25000"/>
            </a:schemeClr>
          </a:solidFill>
        </p:spPr>
        <p:txBody>
          <a:bodyPr wrap="square">
            <a:spAutoFit/>
          </a:bodyPr>
          <a:lstStyle/>
          <a:p>
            <a:pPr algn="just"/>
            <a:r>
              <a:rPr lang="fr-FR" sz="2400" dirty="0" err="1">
                <a:solidFill>
                  <a:srgbClr val="00B050"/>
                </a:solidFill>
                <a:latin typeface="Abadi Extra Light" panose="020B0204020104020204" pitchFamily="34" charset="0"/>
              </a:rPr>
              <a:t>xirtam@ubuntu</a:t>
            </a:r>
            <a:r>
              <a:rPr lang="fr-FR" sz="2400" dirty="0">
                <a:solidFill>
                  <a:srgbClr val="00B050"/>
                </a:solidFill>
                <a:latin typeface="Abadi Extra Light" panose="020B0204020104020204" pitchFamily="34" charset="0"/>
              </a:rPr>
              <a:t>:~\$</a:t>
            </a:r>
            <a:endParaRPr lang="fr-FR" sz="2400" dirty="0">
              <a:solidFill>
                <a:schemeClr val="bg1"/>
              </a:solidFill>
              <a:latin typeface="Abadi Extra Light" panose="020B0204020104020204" pitchFamily="34" charset="0"/>
            </a:endParaRPr>
          </a:p>
        </p:txBody>
      </p:sp>
      <p:sp>
        <p:nvSpPr>
          <p:cNvPr id="44" name="ZoneTexte 43">
            <a:extLst>
              <a:ext uri="{FF2B5EF4-FFF2-40B4-BE49-F238E27FC236}">
                <a16:creationId xmlns:a16="http://schemas.microsoft.com/office/drawing/2014/main" id="{AA1F8798-5F9E-8ECD-9F6A-BCC54196570C}"/>
              </a:ext>
            </a:extLst>
          </p:cNvPr>
          <p:cNvSpPr txBox="1"/>
          <p:nvPr/>
        </p:nvSpPr>
        <p:spPr>
          <a:xfrm>
            <a:off x="3313700" y="1551937"/>
            <a:ext cx="7421474" cy="461665"/>
          </a:xfrm>
          <a:prstGeom prst="rect">
            <a:avLst/>
          </a:prstGeom>
          <a:solidFill>
            <a:schemeClr val="bg2">
              <a:lumMod val="25000"/>
            </a:schemeClr>
          </a:solidFill>
        </p:spPr>
        <p:txBody>
          <a:bodyPr wrap="square">
            <a:spAutoFit/>
          </a:bodyPr>
          <a:lstStyle/>
          <a:p>
            <a:r>
              <a:rPr lang="fr-FR" sz="2400" dirty="0" err="1">
                <a:solidFill>
                  <a:schemeClr val="bg1"/>
                </a:solidFill>
              </a:rPr>
              <a:t>ssh</a:t>
            </a:r>
            <a:r>
              <a:rPr lang="fr-FR" sz="2400" dirty="0">
                <a:solidFill>
                  <a:schemeClr val="bg1"/>
                </a:solidFill>
              </a:rPr>
              <a:t> –i  ~/.</a:t>
            </a:r>
            <a:r>
              <a:rPr lang="fr-FR" sz="2400" dirty="0" err="1">
                <a:solidFill>
                  <a:schemeClr val="bg1"/>
                </a:solidFill>
              </a:rPr>
              <a:t>ssh</a:t>
            </a:r>
            <a:r>
              <a:rPr lang="fr-FR" sz="2400" dirty="0">
                <a:solidFill>
                  <a:schemeClr val="bg1"/>
                </a:solidFill>
              </a:rPr>
              <a:t>/</a:t>
            </a:r>
            <a:r>
              <a:rPr lang="fr-FR" sz="2400" dirty="0">
                <a:solidFill>
                  <a:srgbClr val="FF0000"/>
                </a:solidFill>
              </a:rPr>
              <a:t>ansible </a:t>
            </a:r>
            <a:r>
              <a:rPr lang="fr-FR" sz="2400" dirty="0">
                <a:solidFill>
                  <a:schemeClr val="accent1">
                    <a:lumMod val="20000"/>
                    <a:lumOff val="80000"/>
                  </a:schemeClr>
                </a:solidFill>
              </a:rPr>
              <a:t> </a:t>
            </a:r>
            <a:r>
              <a:rPr lang="fr-FR" sz="2400" dirty="0">
                <a:solidFill>
                  <a:schemeClr val="bg1"/>
                </a:solidFill>
              </a:rPr>
              <a:t>xyz@192.168.233.133</a:t>
            </a:r>
          </a:p>
        </p:txBody>
      </p:sp>
      <p:pic>
        <p:nvPicPr>
          <p:cNvPr id="1026" name="Picture 2" descr="folder&quot; Icon - Download for free – Iconduck">
            <a:extLst>
              <a:ext uri="{FF2B5EF4-FFF2-40B4-BE49-F238E27FC236}">
                <a16:creationId xmlns:a16="http://schemas.microsoft.com/office/drawing/2014/main" id="{94A7535A-D743-B1C5-5B96-5899385712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3185" y="5467541"/>
            <a:ext cx="354876" cy="2839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5">
            <p14:nvContentPartPr>
              <p14:cNvPr id="50" name="Encre 49">
                <a:extLst>
                  <a:ext uri="{FF2B5EF4-FFF2-40B4-BE49-F238E27FC236}">
                    <a16:creationId xmlns:a16="http://schemas.microsoft.com/office/drawing/2014/main" id="{C2F0518E-7E0F-2890-32F2-8A36171D6466}"/>
                  </a:ext>
                </a:extLst>
              </p14:cNvPr>
              <p14:cNvContentPartPr/>
              <p14:nvPr/>
            </p14:nvContentPartPr>
            <p14:xfrm>
              <a:off x="1341449" y="4440675"/>
              <a:ext cx="711000" cy="24840"/>
            </p14:xfrm>
          </p:contentPart>
        </mc:Choice>
        <mc:Fallback xmlns="">
          <p:pic>
            <p:nvPicPr>
              <p:cNvPr id="50" name="Encre 49">
                <a:extLst>
                  <a:ext uri="{FF2B5EF4-FFF2-40B4-BE49-F238E27FC236}">
                    <a16:creationId xmlns:a16="http://schemas.microsoft.com/office/drawing/2014/main" id="{C2F0518E-7E0F-2890-32F2-8A36171D6466}"/>
                  </a:ext>
                </a:extLst>
              </p:cNvPr>
              <p:cNvPicPr/>
              <p:nvPr/>
            </p:nvPicPr>
            <p:blipFill>
              <a:blip r:embed="rId16"/>
              <a:stretch>
                <a:fillRect/>
              </a:stretch>
            </p:blipFill>
            <p:spPr>
              <a:xfrm>
                <a:off x="1332809" y="4431675"/>
                <a:ext cx="728640" cy="42480"/>
              </a:xfrm>
              <a:prstGeom prst="rect">
                <a:avLst/>
              </a:prstGeom>
            </p:spPr>
          </p:pic>
        </mc:Fallback>
      </mc:AlternateContent>
      <p:grpSp>
        <p:nvGrpSpPr>
          <p:cNvPr id="38" name="Groupe 37">
            <a:extLst>
              <a:ext uri="{FF2B5EF4-FFF2-40B4-BE49-F238E27FC236}">
                <a16:creationId xmlns:a16="http://schemas.microsoft.com/office/drawing/2014/main" id="{CFBD7156-7247-6DD7-1C8A-5E2F8585C8AE}"/>
              </a:ext>
            </a:extLst>
          </p:cNvPr>
          <p:cNvGrpSpPr/>
          <p:nvPr/>
        </p:nvGrpSpPr>
        <p:grpSpPr>
          <a:xfrm>
            <a:off x="395030" y="3895575"/>
            <a:ext cx="973220" cy="576006"/>
            <a:chOff x="7516494" y="2796995"/>
            <a:chExt cx="1347805" cy="919746"/>
          </a:xfrm>
        </p:grpSpPr>
        <p:pic>
          <p:nvPicPr>
            <p:cNvPr id="48" name="Picture 8" descr="Symbole clé (icône png) rouge">
              <a:extLst>
                <a:ext uri="{FF2B5EF4-FFF2-40B4-BE49-F238E27FC236}">
                  <a16:creationId xmlns:a16="http://schemas.microsoft.com/office/drawing/2014/main" id="{10548451-B317-6EB9-2C50-933AA0C00938}"/>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a:extLst>
                <a:ext uri="{FF2B5EF4-FFF2-40B4-BE49-F238E27FC236}">
                  <a16:creationId xmlns:a16="http://schemas.microsoft.com/office/drawing/2014/main" id="{65873026-1B4D-EF15-831A-18A1F72A4507}"/>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59" name="Groupe 58">
            <a:extLst>
              <a:ext uri="{FF2B5EF4-FFF2-40B4-BE49-F238E27FC236}">
                <a16:creationId xmlns:a16="http://schemas.microsoft.com/office/drawing/2014/main" id="{930C8DAC-A65E-66E7-1626-DBF82ED575B0}"/>
              </a:ext>
            </a:extLst>
          </p:cNvPr>
          <p:cNvGrpSpPr/>
          <p:nvPr/>
        </p:nvGrpSpPr>
        <p:grpSpPr>
          <a:xfrm>
            <a:off x="430246" y="4326838"/>
            <a:ext cx="973220" cy="576006"/>
            <a:chOff x="7516494" y="2796995"/>
            <a:chExt cx="1347805" cy="919746"/>
          </a:xfrm>
        </p:grpSpPr>
        <p:pic>
          <p:nvPicPr>
            <p:cNvPr id="60" name="Picture 8" descr="Symbole clé (icône png) rouge">
              <a:extLst>
                <a:ext uri="{FF2B5EF4-FFF2-40B4-BE49-F238E27FC236}">
                  <a16:creationId xmlns:a16="http://schemas.microsoft.com/office/drawing/2014/main" id="{3E3FAE9A-AD16-2434-AE9F-E7699DC82971}"/>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61" name="ZoneTexte 60">
              <a:extLst>
                <a:ext uri="{FF2B5EF4-FFF2-40B4-BE49-F238E27FC236}">
                  <a16:creationId xmlns:a16="http://schemas.microsoft.com/office/drawing/2014/main" id="{77ED001C-2C0F-72DC-0E79-8F38FA7F2342}"/>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62" name="Groupe 61">
            <a:extLst>
              <a:ext uri="{FF2B5EF4-FFF2-40B4-BE49-F238E27FC236}">
                <a16:creationId xmlns:a16="http://schemas.microsoft.com/office/drawing/2014/main" id="{3278CD52-6A5B-3FF2-13E6-AFE2065F7518}"/>
              </a:ext>
            </a:extLst>
          </p:cNvPr>
          <p:cNvGrpSpPr/>
          <p:nvPr/>
        </p:nvGrpSpPr>
        <p:grpSpPr>
          <a:xfrm>
            <a:off x="1021762" y="3563151"/>
            <a:ext cx="973220" cy="576006"/>
            <a:chOff x="7516494" y="2796995"/>
            <a:chExt cx="1347805" cy="919746"/>
          </a:xfrm>
        </p:grpSpPr>
        <p:pic>
          <p:nvPicPr>
            <p:cNvPr id="63" name="Picture 8" descr="Symbole clé (icône png) rouge">
              <a:extLst>
                <a:ext uri="{FF2B5EF4-FFF2-40B4-BE49-F238E27FC236}">
                  <a16:creationId xmlns:a16="http://schemas.microsoft.com/office/drawing/2014/main" id="{58E4534C-C09E-DDAC-DA6C-2FB7C9FDC4CF}"/>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097" name="ZoneTexte 4096">
              <a:extLst>
                <a:ext uri="{FF2B5EF4-FFF2-40B4-BE49-F238E27FC236}">
                  <a16:creationId xmlns:a16="http://schemas.microsoft.com/office/drawing/2014/main" id="{C6DB2282-06E0-1697-5387-F3CB40B1284D}"/>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4101" name="Groupe 4100">
            <a:extLst>
              <a:ext uri="{FF2B5EF4-FFF2-40B4-BE49-F238E27FC236}">
                <a16:creationId xmlns:a16="http://schemas.microsoft.com/office/drawing/2014/main" id="{2948A2B2-BBD9-6798-5001-E4D95BC23F33}"/>
              </a:ext>
            </a:extLst>
          </p:cNvPr>
          <p:cNvGrpSpPr/>
          <p:nvPr/>
        </p:nvGrpSpPr>
        <p:grpSpPr>
          <a:xfrm>
            <a:off x="1614669" y="4422234"/>
            <a:ext cx="973220" cy="576006"/>
            <a:chOff x="7516494" y="2796995"/>
            <a:chExt cx="1347805" cy="919746"/>
          </a:xfrm>
        </p:grpSpPr>
        <p:pic>
          <p:nvPicPr>
            <p:cNvPr id="4104" name="Picture 8" descr="Symbole clé (icône png) rouge">
              <a:extLst>
                <a:ext uri="{FF2B5EF4-FFF2-40B4-BE49-F238E27FC236}">
                  <a16:creationId xmlns:a16="http://schemas.microsoft.com/office/drawing/2014/main" id="{052E46AF-59CB-33CF-6936-7DBDA523E5BB}"/>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05" name="ZoneTexte 4104">
              <a:extLst>
                <a:ext uri="{FF2B5EF4-FFF2-40B4-BE49-F238E27FC236}">
                  <a16:creationId xmlns:a16="http://schemas.microsoft.com/office/drawing/2014/main" id="{439044FD-0FAE-2EF2-86C9-3769EF76C12F}"/>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Tree>
    <p:extLst>
      <p:ext uri="{BB962C8B-B14F-4D97-AF65-F5344CB8AC3E}">
        <p14:creationId xmlns:p14="http://schemas.microsoft.com/office/powerpoint/2010/main" val="32798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right)">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103"/>
                                        </p:tgtEl>
                                        <p:attrNameLst>
                                          <p:attrName>style.visibility</p:attrName>
                                        </p:attrNameLst>
                                      </p:cBhvr>
                                      <p:to>
                                        <p:strVal val="visible"/>
                                      </p:to>
                                    </p:set>
                                    <p:animEffect transition="in" filter="wipe(left)">
                                      <p:cBhvr>
                                        <p:cTn id="36"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7656269"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latin typeface="Arial Black" panose="020B0A04020102020204" pitchFamily="34" charset="0"/>
                <a:ea typeface="Calibri" panose="020F0502020204030204" pitchFamily="34" charset="0"/>
                <a:cs typeface="Calibri" panose="020F0502020204030204" pitchFamily="34" charset="0"/>
              </a:rPr>
              <a:t>Architecture Ansible</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16" name="Groupe 15">
            <a:extLst>
              <a:ext uri="{FF2B5EF4-FFF2-40B4-BE49-F238E27FC236}">
                <a16:creationId xmlns:a16="http://schemas.microsoft.com/office/drawing/2014/main" id="{08C73EBC-C07D-B5F4-5FC2-9A4AB9DD18C7}"/>
              </a:ext>
            </a:extLst>
          </p:cNvPr>
          <p:cNvGrpSpPr/>
          <p:nvPr/>
        </p:nvGrpSpPr>
        <p:grpSpPr>
          <a:xfrm>
            <a:off x="5612035" y="1211268"/>
            <a:ext cx="6185314" cy="5080718"/>
            <a:chOff x="5612035" y="1211268"/>
            <a:chExt cx="6185314" cy="5080718"/>
          </a:xfrm>
        </p:grpSpPr>
        <p:pic>
          <p:nvPicPr>
            <p:cNvPr id="1026" name="Picture 2" descr="انسیبل (Ansible) چیست و چه کاربردی دارد؟">
              <a:extLst>
                <a:ext uri="{FF2B5EF4-FFF2-40B4-BE49-F238E27FC236}">
                  <a16:creationId xmlns:a16="http://schemas.microsoft.com/office/drawing/2014/main" id="{D1904C10-FBDD-D9C0-8A00-1601A13D47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53" y="1211268"/>
              <a:ext cx="4653796" cy="50807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F8D815B-D8B8-540C-D1F1-7A1FAECF0676}"/>
                </a:ext>
              </a:extLst>
            </p:cNvPr>
            <p:cNvSpPr/>
            <p:nvPr/>
          </p:nvSpPr>
          <p:spPr>
            <a:xfrm>
              <a:off x="5612035" y="1211268"/>
              <a:ext cx="1531518" cy="5080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CAFACCA5-E010-A995-B050-ACFC00B8201C}"/>
              </a:ext>
            </a:extLst>
          </p:cNvPr>
          <p:cNvSpPr/>
          <p:nvPr/>
        </p:nvSpPr>
        <p:spPr>
          <a:xfrm>
            <a:off x="7143552" y="3565003"/>
            <a:ext cx="2509733" cy="1076445"/>
          </a:xfrm>
          <a:prstGeom prst="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GitHub Logo: valor, história, PNG">
            <a:extLst>
              <a:ext uri="{FF2B5EF4-FFF2-40B4-BE49-F238E27FC236}">
                <a16:creationId xmlns:a16="http://schemas.microsoft.com/office/drawing/2014/main" id="{43B5F23B-1838-DDDB-97D6-25511A1DDB9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3592" b="23413"/>
          <a:stretch/>
        </p:blipFill>
        <p:spPr bwMode="auto">
          <a:xfrm>
            <a:off x="5656899" y="1446836"/>
            <a:ext cx="1565703" cy="4667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2C6DE8ED-AF6B-3CD6-332D-EF6D3B28785B}"/>
              </a:ext>
            </a:extLst>
          </p:cNvPr>
          <p:cNvCxnSpPr/>
          <p:nvPr/>
        </p:nvCxnSpPr>
        <p:spPr>
          <a:xfrm rot="16200000" flipV="1">
            <a:off x="5543224" y="2574380"/>
            <a:ext cx="2261136" cy="939523"/>
          </a:xfrm>
          <a:prstGeom prst="bentConnector3">
            <a:avLst>
              <a:gd name="adj1" fmla="val -166"/>
            </a:avLst>
          </a:prstGeom>
          <a:ln w="38100">
            <a:solidFill>
              <a:schemeClr val="accent3">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ZoneTexte 23">
            <a:extLst>
              <a:ext uri="{FF2B5EF4-FFF2-40B4-BE49-F238E27FC236}">
                <a16:creationId xmlns:a16="http://schemas.microsoft.com/office/drawing/2014/main" id="{7754B256-AF6A-6022-3550-21D501FCB518}"/>
              </a:ext>
            </a:extLst>
          </p:cNvPr>
          <p:cNvSpPr txBox="1"/>
          <p:nvPr/>
        </p:nvSpPr>
        <p:spPr>
          <a:xfrm>
            <a:off x="196111" y="2094136"/>
            <a:ext cx="5277354" cy="861774"/>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Ansible management Node </a:t>
            </a:r>
            <a:r>
              <a:rPr lang="fr-FR" dirty="0">
                <a:solidFill>
                  <a:schemeClr val="bg1"/>
                </a:solidFill>
              </a:rPr>
              <a:t>: </a:t>
            </a:r>
            <a:r>
              <a:rPr lang="fr-FR" sz="1600" dirty="0">
                <a:solidFill>
                  <a:schemeClr val="bg1"/>
                </a:solidFill>
              </a:rPr>
              <a:t>C'est la machine à partir de laquelle vous exécutez les commandes Ansible. </a:t>
            </a:r>
          </a:p>
        </p:txBody>
      </p:sp>
      <p:sp>
        <p:nvSpPr>
          <p:cNvPr id="31" name="ZoneTexte 30">
            <a:extLst>
              <a:ext uri="{FF2B5EF4-FFF2-40B4-BE49-F238E27FC236}">
                <a16:creationId xmlns:a16="http://schemas.microsoft.com/office/drawing/2014/main" id="{50ED634B-EB0C-E022-6778-53FE75FCB142}"/>
              </a:ext>
            </a:extLst>
          </p:cNvPr>
          <p:cNvSpPr txBox="1"/>
          <p:nvPr/>
        </p:nvSpPr>
        <p:spPr>
          <a:xfrm>
            <a:off x="191547" y="3793533"/>
            <a:ext cx="5281918" cy="615553"/>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Inventaire : </a:t>
            </a:r>
            <a:r>
              <a:rPr lang="fr-FR" sz="1600" dirty="0">
                <a:solidFill>
                  <a:schemeClr val="bg1"/>
                </a:solidFill>
              </a:rPr>
              <a:t>est un fichier ou une configuration qui répertorie les hôtes sur lesquels Ansible peut agir. </a:t>
            </a:r>
          </a:p>
        </p:txBody>
      </p:sp>
      <p:sp>
        <p:nvSpPr>
          <p:cNvPr id="34" name="ZoneTexte 33">
            <a:extLst>
              <a:ext uri="{FF2B5EF4-FFF2-40B4-BE49-F238E27FC236}">
                <a16:creationId xmlns:a16="http://schemas.microsoft.com/office/drawing/2014/main" id="{96B87C46-5B64-3B6C-42EB-3685F7E93C4C}"/>
              </a:ext>
            </a:extLst>
          </p:cNvPr>
          <p:cNvSpPr txBox="1"/>
          <p:nvPr/>
        </p:nvSpPr>
        <p:spPr>
          <a:xfrm>
            <a:off x="191547" y="2916272"/>
            <a:ext cx="5281918" cy="861774"/>
          </a:xfrm>
          <a:prstGeom prst="rect">
            <a:avLst/>
          </a:prstGeom>
          <a:noFill/>
        </p:spPr>
        <p:txBody>
          <a:bodyPr wrap="square">
            <a:spAutoFit/>
          </a:bodyPr>
          <a:lstStyle/>
          <a:p>
            <a:pPr marL="342900" indent="-342900" algn="just">
              <a:buClr>
                <a:srgbClr val="FF0000"/>
              </a:buClr>
              <a:buFont typeface="Wingdings" panose="05000000000000000000" pitchFamily="2" charset="2"/>
              <a:buChar char="§"/>
            </a:pPr>
            <a:r>
              <a:rPr lang="fr-FR" b="1" dirty="0" err="1">
                <a:solidFill>
                  <a:schemeClr val="bg1"/>
                </a:solidFill>
              </a:rPr>
              <a:t>Playbooks</a:t>
            </a:r>
            <a:r>
              <a:rPr lang="fr-FR" dirty="0">
                <a:solidFill>
                  <a:schemeClr val="bg1"/>
                </a:solidFill>
              </a:rPr>
              <a:t> : </a:t>
            </a:r>
            <a:r>
              <a:rPr lang="fr-FR" sz="1600" dirty="0">
                <a:solidFill>
                  <a:schemeClr val="bg1"/>
                </a:solidFill>
              </a:rPr>
              <a:t>sont des fichiers YAML qui décrivent les tâches que Ansible doit exécuter sur les machines distantes. </a:t>
            </a:r>
          </a:p>
        </p:txBody>
      </p:sp>
      <p:sp>
        <p:nvSpPr>
          <p:cNvPr id="36" name="ZoneTexte 35">
            <a:extLst>
              <a:ext uri="{FF2B5EF4-FFF2-40B4-BE49-F238E27FC236}">
                <a16:creationId xmlns:a16="http://schemas.microsoft.com/office/drawing/2014/main" id="{2522563A-72E0-D6AC-A5CB-790FE3761FDF}"/>
              </a:ext>
            </a:extLst>
          </p:cNvPr>
          <p:cNvSpPr txBox="1"/>
          <p:nvPr/>
        </p:nvSpPr>
        <p:spPr>
          <a:xfrm>
            <a:off x="227411" y="4473450"/>
            <a:ext cx="5219701" cy="861774"/>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Modules Ansible </a:t>
            </a:r>
            <a:r>
              <a:rPr lang="fr-FR" dirty="0">
                <a:solidFill>
                  <a:schemeClr val="bg1"/>
                </a:solidFill>
              </a:rPr>
              <a:t>: </a:t>
            </a:r>
            <a:r>
              <a:rPr lang="fr-FR" sz="1600" dirty="0">
                <a:solidFill>
                  <a:schemeClr val="bg1"/>
                </a:solidFill>
              </a:rPr>
              <a:t>sont des programmes écrits en Python qui effectuent des tâches spécifiques sur les machines distantes.</a:t>
            </a:r>
          </a:p>
        </p:txBody>
      </p:sp>
      <p:sp>
        <p:nvSpPr>
          <p:cNvPr id="38" name="ZoneTexte 37">
            <a:extLst>
              <a:ext uri="{FF2B5EF4-FFF2-40B4-BE49-F238E27FC236}">
                <a16:creationId xmlns:a16="http://schemas.microsoft.com/office/drawing/2014/main" id="{FAA6A0B2-78F1-B2AC-87B8-5653155F80E7}"/>
              </a:ext>
            </a:extLst>
          </p:cNvPr>
          <p:cNvSpPr txBox="1"/>
          <p:nvPr/>
        </p:nvSpPr>
        <p:spPr>
          <a:xfrm>
            <a:off x="191547" y="5397018"/>
            <a:ext cx="5200073" cy="1107996"/>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Fichiers de configuration : </a:t>
            </a:r>
            <a:r>
              <a:rPr lang="fr-FR" sz="1600" dirty="0">
                <a:solidFill>
                  <a:schemeClr val="bg1"/>
                </a:solidFill>
              </a:rPr>
              <a:t>Ansible utilise des fichiers de configuration pour définir des options et des paramètres de fonctionnement, tels que le chemin vers l'inventaire, les clés SSH à utiliser.</a:t>
            </a:r>
          </a:p>
        </p:txBody>
      </p:sp>
      <p:sp>
        <p:nvSpPr>
          <p:cNvPr id="42" name="ZoneTexte 41">
            <a:extLst>
              <a:ext uri="{FF2B5EF4-FFF2-40B4-BE49-F238E27FC236}">
                <a16:creationId xmlns:a16="http://schemas.microsoft.com/office/drawing/2014/main" id="{F9CA1480-3AB9-0898-A4A5-51D498587758}"/>
              </a:ext>
            </a:extLst>
          </p:cNvPr>
          <p:cNvSpPr txBox="1"/>
          <p:nvPr/>
        </p:nvSpPr>
        <p:spPr>
          <a:xfrm>
            <a:off x="272006" y="1234754"/>
            <a:ext cx="5340028" cy="707886"/>
          </a:xfrm>
          <a:prstGeom prst="rect">
            <a:avLst/>
          </a:prstGeom>
          <a:solidFill>
            <a:schemeClr val="tx1">
              <a:lumMod val="75000"/>
              <a:lumOff val="25000"/>
            </a:schemeClr>
          </a:solidFill>
        </p:spPr>
        <p:txBody>
          <a:bodyPr wrap="square">
            <a:spAutoFit/>
          </a:bodyPr>
          <a:lstStyle/>
          <a:p>
            <a:r>
              <a:rPr lang="fr-FR" sz="2000" dirty="0">
                <a:solidFill>
                  <a:schemeClr val="bg1"/>
                </a:solidFill>
              </a:rPr>
              <a:t>L'architecture d'Ansible est principalement basée sur un modèle </a:t>
            </a:r>
            <a:r>
              <a:rPr lang="fr-FR" sz="2000" b="1" dirty="0">
                <a:solidFill>
                  <a:schemeClr val="bg1"/>
                </a:solidFill>
              </a:rPr>
              <a:t>contrôleur-agent</a:t>
            </a:r>
            <a:r>
              <a:rPr lang="fr-FR" sz="2000" dirty="0">
                <a:solidFill>
                  <a:schemeClr val="bg1"/>
                </a:solidFill>
              </a:rPr>
              <a:t>, </a:t>
            </a:r>
          </a:p>
        </p:txBody>
      </p:sp>
    </p:spTree>
    <p:extLst>
      <p:ext uri="{BB962C8B-B14F-4D97-AF65-F5344CB8AC3E}">
        <p14:creationId xmlns:p14="http://schemas.microsoft.com/office/powerpoint/2010/main" val="395144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4" grpId="0"/>
      <p:bldP spid="36"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7656269"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C</a:t>
            </a:r>
            <a:r>
              <a:rPr lang="fr-FR" sz="2000" dirty="0">
                <a:solidFill>
                  <a:srgbClr val="FFFF00"/>
                </a:solidFill>
                <a:latin typeface="Arial Black" panose="020B0A04020102020204" pitchFamily="34" charset="0"/>
                <a:ea typeface="Calibri" panose="020F0502020204030204" pitchFamily="34" charset="0"/>
                <a:cs typeface="Calibri" panose="020F0502020204030204" pitchFamily="34" charset="0"/>
              </a:rPr>
              <a:t>aractéristiques</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16" name="Groupe 15">
            <a:extLst>
              <a:ext uri="{FF2B5EF4-FFF2-40B4-BE49-F238E27FC236}">
                <a16:creationId xmlns:a16="http://schemas.microsoft.com/office/drawing/2014/main" id="{08C73EBC-C07D-B5F4-5FC2-9A4AB9DD18C7}"/>
              </a:ext>
            </a:extLst>
          </p:cNvPr>
          <p:cNvGrpSpPr/>
          <p:nvPr/>
        </p:nvGrpSpPr>
        <p:grpSpPr>
          <a:xfrm>
            <a:off x="5612035" y="1211268"/>
            <a:ext cx="6185314" cy="5080718"/>
            <a:chOff x="5612035" y="1211268"/>
            <a:chExt cx="6185314" cy="5080718"/>
          </a:xfrm>
        </p:grpSpPr>
        <p:pic>
          <p:nvPicPr>
            <p:cNvPr id="1026" name="Picture 2" descr="انسیبل (Ansible) چیست و چه کاربردی دارد؟">
              <a:extLst>
                <a:ext uri="{FF2B5EF4-FFF2-40B4-BE49-F238E27FC236}">
                  <a16:creationId xmlns:a16="http://schemas.microsoft.com/office/drawing/2014/main" id="{D1904C10-FBDD-D9C0-8A00-1601A13D47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53" y="1211268"/>
              <a:ext cx="4653796" cy="50807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F8D815B-D8B8-540C-D1F1-7A1FAECF0676}"/>
                </a:ext>
              </a:extLst>
            </p:cNvPr>
            <p:cNvSpPr/>
            <p:nvPr/>
          </p:nvSpPr>
          <p:spPr>
            <a:xfrm>
              <a:off x="5612035" y="1211268"/>
              <a:ext cx="1531518" cy="5080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CAFACCA5-E010-A995-B050-ACFC00B8201C}"/>
              </a:ext>
            </a:extLst>
          </p:cNvPr>
          <p:cNvSpPr/>
          <p:nvPr/>
        </p:nvSpPr>
        <p:spPr>
          <a:xfrm>
            <a:off x="7143552" y="3565003"/>
            <a:ext cx="2509733" cy="1076445"/>
          </a:xfrm>
          <a:prstGeom prst="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GitHub Logo: valor, história, PNG">
            <a:extLst>
              <a:ext uri="{FF2B5EF4-FFF2-40B4-BE49-F238E27FC236}">
                <a16:creationId xmlns:a16="http://schemas.microsoft.com/office/drawing/2014/main" id="{43B5F23B-1838-DDDB-97D6-25511A1DDB9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3592" b="23413"/>
          <a:stretch/>
        </p:blipFill>
        <p:spPr bwMode="auto">
          <a:xfrm>
            <a:off x="5656899" y="1446836"/>
            <a:ext cx="1565703" cy="4667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2C6DE8ED-AF6B-3CD6-332D-EF6D3B28785B}"/>
              </a:ext>
            </a:extLst>
          </p:cNvPr>
          <p:cNvCxnSpPr/>
          <p:nvPr/>
        </p:nvCxnSpPr>
        <p:spPr>
          <a:xfrm rot="16200000" flipV="1">
            <a:off x="5543224" y="2574380"/>
            <a:ext cx="2261136" cy="939523"/>
          </a:xfrm>
          <a:prstGeom prst="bentConnector3">
            <a:avLst>
              <a:gd name="adj1" fmla="val -166"/>
            </a:avLst>
          </a:prstGeom>
          <a:ln w="38100">
            <a:solidFill>
              <a:schemeClr val="accent3">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990CB09C-F9EB-D44A-F5CE-3AD450E2780D}"/>
              </a:ext>
            </a:extLst>
          </p:cNvPr>
          <p:cNvSpPr txBox="1"/>
          <p:nvPr/>
        </p:nvSpPr>
        <p:spPr>
          <a:xfrm>
            <a:off x="254187" y="1262618"/>
            <a:ext cx="5323664" cy="646331"/>
          </a:xfrm>
          <a:prstGeom prst="rect">
            <a:avLst/>
          </a:prstGeom>
          <a:solidFill>
            <a:schemeClr val="tx1">
              <a:lumMod val="85000"/>
              <a:lumOff val="15000"/>
            </a:schemeClr>
          </a:solidFill>
        </p:spPr>
        <p:txBody>
          <a:bodyPr wrap="square">
            <a:spAutoFit/>
          </a:bodyPr>
          <a:lstStyle/>
          <a:p>
            <a:pPr marL="285750" indent="-285750" algn="just">
              <a:buClr>
                <a:srgbClr val="FF0000"/>
              </a:buClr>
              <a:buFont typeface="Wingdings" panose="05000000000000000000" pitchFamily="2" charset="2"/>
              <a:buChar char="§"/>
            </a:pPr>
            <a:r>
              <a:rPr lang="fr-FR" b="1" dirty="0" err="1">
                <a:solidFill>
                  <a:schemeClr val="bg1"/>
                </a:solidFill>
              </a:rPr>
              <a:t>Agentless</a:t>
            </a:r>
            <a:r>
              <a:rPr lang="fr-FR" b="1" dirty="0">
                <a:solidFill>
                  <a:schemeClr val="bg1"/>
                </a:solidFill>
              </a:rPr>
              <a:t>  : </a:t>
            </a:r>
            <a:r>
              <a:rPr lang="fr-FR" dirty="0">
                <a:solidFill>
                  <a:schemeClr val="bg1"/>
                </a:solidFill>
              </a:rPr>
              <a:t>L'architecture d'Ansible est principalement basée sur un modèle .</a:t>
            </a:r>
          </a:p>
        </p:txBody>
      </p:sp>
      <p:sp>
        <p:nvSpPr>
          <p:cNvPr id="4" name="ZoneTexte 3">
            <a:extLst>
              <a:ext uri="{FF2B5EF4-FFF2-40B4-BE49-F238E27FC236}">
                <a16:creationId xmlns:a16="http://schemas.microsoft.com/office/drawing/2014/main" id="{28EE6610-9316-7C1D-B23F-4248CA10F5E1}"/>
              </a:ext>
            </a:extLst>
          </p:cNvPr>
          <p:cNvSpPr txBox="1"/>
          <p:nvPr/>
        </p:nvSpPr>
        <p:spPr>
          <a:xfrm>
            <a:off x="227411" y="1954179"/>
            <a:ext cx="5287792" cy="1477328"/>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Infrastructure as Code : </a:t>
            </a:r>
            <a:r>
              <a:rPr lang="fr-FR" dirty="0">
                <a:solidFill>
                  <a:schemeClr val="bg1"/>
                </a:solidFill>
              </a:rPr>
              <a:t>Ansible adopte le paradigme d'Infrastructure as Code (</a:t>
            </a:r>
            <a:r>
              <a:rPr lang="fr-FR" dirty="0" err="1">
                <a:solidFill>
                  <a:schemeClr val="bg1"/>
                </a:solidFill>
              </a:rPr>
              <a:t>IaC</a:t>
            </a:r>
            <a:r>
              <a:rPr lang="fr-FR" dirty="0">
                <a:solidFill>
                  <a:schemeClr val="bg1"/>
                </a:solidFill>
              </a:rPr>
              <a:t>), ce qui permet de décrire toute l'infrastructure d'un environnement informatique dans des fichiers texte, appelés </a:t>
            </a:r>
            <a:r>
              <a:rPr lang="fr-FR" dirty="0" err="1">
                <a:solidFill>
                  <a:schemeClr val="bg1"/>
                </a:solidFill>
              </a:rPr>
              <a:t>playbooks</a:t>
            </a:r>
            <a:r>
              <a:rPr lang="fr-FR" dirty="0">
                <a:solidFill>
                  <a:schemeClr val="bg1"/>
                </a:solidFill>
              </a:rPr>
              <a:t>, </a:t>
            </a:r>
          </a:p>
        </p:txBody>
      </p:sp>
      <p:sp>
        <p:nvSpPr>
          <p:cNvPr id="8" name="ZoneTexte 7">
            <a:extLst>
              <a:ext uri="{FF2B5EF4-FFF2-40B4-BE49-F238E27FC236}">
                <a16:creationId xmlns:a16="http://schemas.microsoft.com/office/drawing/2014/main" id="{B395B13E-8DBF-0556-1E2A-093788D91926}"/>
              </a:ext>
            </a:extLst>
          </p:cNvPr>
          <p:cNvSpPr txBox="1"/>
          <p:nvPr/>
        </p:nvSpPr>
        <p:spPr>
          <a:xfrm>
            <a:off x="206466" y="3444056"/>
            <a:ext cx="5323661" cy="120032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Déclaratif :</a:t>
            </a:r>
            <a:r>
              <a:rPr lang="fr-FR" dirty="0">
                <a:solidFill>
                  <a:schemeClr val="bg1"/>
                </a:solidFill>
              </a:rPr>
              <a:t> Ansible utilise une approche déclarative pour décrire l'état souhaité du système plutôt que d'écrire des scripts impératifs. </a:t>
            </a:r>
          </a:p>
        </p:txBody>
      </p:sp>
      <p:sp>
        <p:nvSpPr>
          <p:cNvPr id="12" name="ZoneTexte 11">
            <a:extLst>
              <a:ext uri="{FF2B5EF4-FFF2-40B4-BE49-F238E27FC236}">
                <a16:creationId xmlns:a16="http://schemas.microsoft.com/office/drawing/2014/main" id="{DFFB7109-4A8E-5CCC-F243-4DF24480999A}"/>
              </a:ext>
            </a:extLst>
          </p:cNvPr>
          <p:cNvSpPr txBox="1"/>
          <p:nvPr/>
        </p:nvSpPr>
        <p:spPr>
          <a:xfrm>
            <a:off x="126990" y="4682319"/>
            <a:ext cx="5388213" cy="120032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Extensibilité :</a:t>
            </a:r>
            <a:r>
              <a:rPr lang="fr-FR" dirty="0">
                <a:solidFill>
                  <a:schemeClr val="bg1"/>
                </a:solidFill>
              </a:rPr>
              <a:t>  Ansible est hautement extensible et dispose d'une large gamme de modules intégrés pour gérer divers aspects des systèmes d'exploitation, des applications et des services. </a:t>
            </a:r>
          </a:p>
        </p:txBody>
      </p:sp>
      <p:sp>
        <p:nvSpPr>
          <p:cNvPr id="13" name="ZoneTexte 12">
            <a:extLst>
              <a:ext uri="{FF2B5EF4-FFF2-40B4-BE49-F238E27FC236}">
                <a16:creationId xmlns:a16="http://schemas.microsoft.com/office/drawing/2014/main" id="{93CFF43D-3759-B0AB-4AF0-0A09171C4CB8}"/>
              </a:ext>
            </a:extLst>
          </p:cNvPr>
          <p:cNvSpPr txBox="1"/>
          <p:nvPr/>
        </p:nvSpPr>
        <p:spPr>
          <a:xfrm>
            <a:off x="117142" y="5852911"/>
            <a:ext cx="5388213" cy="369332"/>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Large communauté et écosystème</a:t>
            </a:r>
            <a:r>
              <a:rPr lang="fr-FR" sz="1800" dirty="0">
                <a:solidFill>
                  <a:srgbClr val="0D0D0D"/>
                </a:solidFill>
                <a:effectLst/>
                <a:highlight>
                  <a:srgbClr val="FFFFFF"/>
                </a:highlight>
                <a:latin typeface="Segoe UI" panose="020B0502040204020203" pitchFamily="34" charset="0"/>
                <a:ea typeface="Aptos" panose="020B0004020202020204" pitchFamily="34" charset="0"/>
              </a:rPr>
              <a:t> </a:t>
            </a:r>
            <a:endParaRPr lang="fr-FR" dirty="0">
              <a:solidFill>
                <a:schemeClr val="bg1"/>
              </a:solidFill>
            </a:endParaRPr>
          </a:p>
        </p:txBody>
      </p:sp>
    </p:spTree>
    <p:extLst>
      <p:ext uri="{BB962C8B-B14F-4D97-AF65-F5344CB8AC3E}">
        <p14:creationId xmlns:p14="http://schemas.microsoft.com/office/powerpoint/2010/main" val="148831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p:bldP spid="8"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7656269" cy="707886"/>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latin typeface="Arial Black" panose="020B0A04020102020204" pitchFamily="34" charset="0"/>
                <a:cs typeface="Calibri" panose="020F0502020204030204" pitchFamily="34" charset="0"/>
              </a:rPr>
              <a:t>Déploiement d’Ansible</a:t>
            </a:r>
          </a:p>
          <a:p>
            <a:pPr>
              <a:buClr>
                <a:srgbClr val="FF0000"/>
              </a:buClr>
            </a:pP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7" name="ZoneTexte 6">
            <a:extLst>
              <a:ext uri="{FF2B5EF4-FFF2-40B4-BE49-F238E27FC236}">
                <a16:creationId xmlns:a16="http://schemas.microsoft.com/office/drawing/2014/main" id="{68F8EC09-9636-439B-35D4-E443F2475054}"/>
              </a:ext>
            </a:extLst>
          </p:cNvPr>
          <p:cNvSpPr txBox="1"/>
          <p:nvPr/>
        </p:nvSpPr>
        <p:spPr>
          <a:xfrm>
            <a:off x="491612" y="1260135"/>
            <a:ext cx="11133805" cy="646331"/>
          </a:xfrm>
          <a:prstGeom prst="rect">
            <a:avLst/>
          </a:prstGeom>
          <a:noFill/>
        </p:spPr>
        <p:txBody>
          <a:bodyPr wrap="square">
            <a:spAutoFit/>
          </a:bodyPr>
          <a:lstStyle/>
          <a:p>
            <a:r>
              <a:rPr lang="fr-FR" dirty="0">
                <a:solidFill>
                  <a:schemeClr val="bg1"/>
                </a:solidFill>
              </a:rPr>
              <a:t>Pour installer Ansible sur une machine Ubuntu 20.04, vous avez plusieurs options. Voici les méthodes les plus courantes :</a:t>
            </a:r>
          </a:p>
        </p:txBody>
      </p:sp>
      <p:sp>
        <p:nvSpPr>
          <p:cNvPr id="14" name="ZoneTexte 13">
            <a:extLst>
              <a:ext uri="{FF2B5EF4-FFF2-40B4-BE49-F238E27FC236}">
                <a16:creationId xmlns:a16="http://schemas.microsoft.com/office/drawing/2014/main" id="{B76C5A91-790D-29A8-9A95-3941784F31AC}"/>
              </a:ext>
            </a:extLst>
          </p:cNvPr>
          <p:cNvSpPr txBox="1"/>
          <p:nvPr/>
        </p:nvSpPr>
        <p:spPr>
          <a:xfrm>
            <a:off x="261175" y="2024758"/>
            <a:ext cx="5269467" cy="1200329"/>
          </a:xfrm>
          <a:prstGeom prst="rect">
            <a:avLst/>
          </a:prstGeom>
          <a:noFill/>
        </p:spPr>
        <p:txBody>
          <a:bodyPr wrap="square">
            <a:spAutoFit/>
          </a:bodyPr>
          <a:lstStyle/>
          <a:p>
            <a:pPr algn="just"/>
            <a:r>
              <a:rPr lang="fr-FR" b="1" dirty="0">
                <a:solidFill>
                  <a:schemeClr val="bg1"/>
                </a:solidFill>
              </a:rPr>
              <a:t>Installation à partir de la source :</a:t>
            </a:r>
          </a:p>
          <a:p>
            <a:pPr algn="just"/>
            <a:r>
              <a:rPr lang="fr-FR" dirty="0">
                <a:solidFill>
                  <a:schemeClr val="bg1"/>
                </a:solidFill>
              </a:rPr>
              <a:t>Si vous avez besoin d'une version spécifique d'Ansible ou si vous préférez installer à partir de la source.</a:t>
            </a:r>
          </a:p>
        </p:txBody>
      </p:sp>
      <p:sp>
        <p:nvSpPr>
          <p:cNvPr id="19" name="ZoneTexte 18">
            <a:extLst>
              <a:ext uri="{FF2B5EF4-FFF2-40B4-BE49-F238E27FC236}">
                <a16:creationId xmlns:a16="http://schemas.microsoft.com/office/drawing/2014/main" id="{862963F5-FE8D-D6E6-C9DD-22B87B699694}"/>
              </a:ext>
            </a:extLst>
          </p:cNvPr>
          <p:cNvSpPr txBox="1"/>
          <p:nvPr/>
        </p:nvSpPr>
        <p:spPr>
          <a:xfrm>
            <a:off x="361451" y="3244334"/>
            <a:ext cx="5269466" cy="2787751"/>
          </a:xfrm>
          <a:prstGeom prst="rect">
            <a:avLst/>
          </a:prstGeom>
          <a:solidFill>
            <a:schemeClr val="bg2">
              <a:lumMod val="10000"/>
            </a:schemeClr>
          </a:solidFill>
        </p:spPr>
        <p:txBody>
          <a:bodyPr wrap="square">
            <a:spAutoFit/>
          </a:bodyPr>
          <a:lstStyle/>
          <a:p>
            <a:pPr>
              <a:lnSpc>
                <a:spcPct val="200000"/>
              </a:lnSpc>
            </a:pPr>
            <a:r>
              <a:rPr lang="en-US" dirty="0" err="1">
                <a:solidFill>
                  <a:schemeClr val="bg1"/>
                </a:solidFill>
              </a:rPr>
              <a:t>sudo</a:t>
            </a:r>
            <a:r>
              <a:rPr lang="en-US" dirty="0">
                <a:solidFill>
                  <a:schemeClr val="bg1"/>
                </a:solidFill>
              </a:rPr>
              <a:t> apt update</a:t>
            </a:r>
          </a:p>
          <a:p>
            <a:pPr>
              <a:lnSpc>
                <a:spcPct val="200000"/>
              </a:lnSpc>
            </a:pPr>
            <a:r>
              <a:rPr lang="en-US" dirty="0" err="1">
                <a:solidFill>
                  <a:schemeClr val="bg1"/>
                </a:solidFill>
              </a:rPr>
              <a:t>sudo</a:t>
            </a:r>
            <a:r>
              <a:rPr lang="en-US" dirty="0">
                <a:solidFill>
                  <a:schemeClr val="bg1"/>
                </a:solidFill>
              </a:rPr>
              <a:t> apt install software-properties-common</a:t>
            </a:r>
          </a:p>
          <a:p>
            <a:pPr>
              <a:lnSpc>
                <a:spcPct val="200000"/>
              </a:lnSpc>
            </a:pPr>
            <a:r>
              <a:rPr lang="en-US" dirty="0" err="1">
                <a:solidFill>
                  <a:schemeClr val="bg1"/>
                </a:solidFill>
              </a:rPr>
              <a:t>sudo</a:t>
            </a:r>
            <a:r>
              <a:rPr lang="en-US" dirty="0">
                <a:solidFill>
                  <a:schemeClr val="bg1"/>
                </a:solidFill>
              </a:rPr>
              <a:t> add-apt-repository --yes --update </a:t>
            </a:r>
            <a:r>
              <a:rPr lang="en-US" dirty="0" err="1">
                <a:solidFill>
                  <a:schemeClr val="bg1"/>
                </a:solidFill>
              </a:rPr>
              <a:t>ppa:ansible</a:t>
            </a:r>
            <a:r>
              <a:rPr lang="en-US" dirty="0">
                <a:solidFill>
                  <a:schemeClr val="bg1"/>
                </a:solidFill>
              </a:rPr>
              <a:t>/ansible</a:t>
            </a:r>
          </a:p>
          <a:p>
            <a:pPr>
              <a:lnSpc>
                <a:spcPct val="200000"/>
              </a:lnSpc>
            </a:pPr>
            <a:r>
              <a:rPr lang="en-US" dirty="0" err="1">
                <a:solidFill>
                  <a:schemeClr val="bg1"/>
                </a:solidFill>
              </a:rPr>
              <a:t>sudo</a:t>
            </a:r>
            <a:r>
              <a:rPr lang="en-US" dirty="0">
                <a:solidFill>
                  <a:schemeClr val="bg1"/>
                </a:solidFill>
              </a:rPr>
              <a:t> apt install ansible</a:t>
            </a:r>
          </a:p>
        </p:txBody>
      </p:sp>
      <p:sp>
        <p:nvSpPr>
          <p:cNvPr id="25" name="ZoneTexte 24">
            <a:extLst>
              <a:ext uri="{FF2B5EF4-FFF2-40B4-BE49-F238E27FC236}">
                <a16:creationId xmlns:a16="http://schemas.microsoft.com/office/drawing/2014/main" id="{E0CF8D66-A4A9-4AA2-567B-48B447CF35D7}"/>
              </a:ext>
            </a:extLst>
          </p:cNvPr>
          <p:cNvSpPr txBox="1"/>
          <p:nvPr/>
        </p:nvSpPr>
        <p:spPr>
          <a:xfrm>
            <a:off x="6039924" y="1939623"/>
            <a:ext cx="5496490" cy="120032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Installation via </a:t>
            </a:r>
            <a:r>
              <a:rPr lang="fr-FR" b="1" dirty="0" err="1">
                <a:solidFill>
                  <a:schemeClr val="bg1"/>
                </a:solidFill>
              </a:rPr>
              <a:t>pip</a:t>
            </a:r>
            <a:r>
              <a:rPr lang="fr-FR" dirty="0">
                <a:solidFill>
                  <a:schemeClr val="bg1"/>
                </a:solidFill>
              </a:rPr>
              <a:t> (pour les versions les plus récentes) : Vous pouvez également installer Ansible via </a:t>
            </a:r>
            <a:r>
              <a:rPr lang="fr-FR" dirty="0" err="1">
                <a:solidFill>
                  <a:schemeClr val="bg1"/>
                </a:solidFill>
              </a:rPr>
              <a:t>pip</a:t>
            </a:r>
            <a:r>
              <a:rPr lang="fr-FR" dirty="0">
                <a:solidFill>
                  <a:schemeClr val="bg1"/>
                </a:solidFill>
              </a:rPr>
              <a:t> (</a:t>
            </a:r>
            <a:r>
              <a:rPr lang="fr-FR" b="1" dirty="0">
                <a:solidFill>
                  <a:schemeClr val="bg1"/>
                </a:solidFill>
              </a:rPr>
              <a:t>P</a:t>
            </a:r>
            <a:r>
              <a:rPr lang="fr-FR" dirty="0">
                <a:solidFill>
                  <a:schemeClr val="bg1"/>
                </a:solidFill>
              </a:rPr>
              <a:t>ython </a:t>
            </a:r>
            <a:r>
              <a:rPr lang="fr-FR" b="1" dirty="0">
                <a:solidFill>
                  <a:schemeClr val="bg1"/>
                </a:solidFill>
              </a:rPr>
              <a:t>P</a:t>
            </a:r>
            <a:r>
              <a:rPr lang="fr-FR" dirty="0">
                <a:solidFill>
                  <a:schemeClr val="bg1"/>
                </a:solidFill>
              </a:rPr>
              <a:t>ackage </a:t>
            </a:r>
            <a:r>
              <a:rPr lang="fr-FR" b="1" dirty="0">
                <a:solidFill>
                  <a:schemeClr val="bg1"/>
                </a:solidFill>
              </a:rPr>
              <a:t>I</a:t>
            </a:r>
            <a:r>
              <a:rPr lang="fr-FR" dirty="0">
                <a:solidFill>
                  <a:schemeClr val="bg1"/>
                </a:solidFill>
              </a:rPr>
              <a:t>ndex) si vous avez besoin de la dernière version disponible </a:t>
            </a:r>
          </a:p>
        </p:txBody>
      </p:sp>
      <p:sp>
        <p:nvSpPr>
          <p:cNvPr id="30" name="ZoneTexte 29">
            <a:extLst>
              <a:ext uri="{FF2B5EF4-FFF2-40B4-BE49-F238E27FC236}">
                <a16:creationId xmlns:a16="http://schemas.microsoft.com/office/drawing/2014/main" id="{A8291E25-1722-1FD0-F2A9-8C3DE2B1364C}"/>
              </a:ext>
            </a:extLst>
          </p:cNvPr>
          <p:cNvSpPr txBox="1"/>
          <p:nvPr/>
        </p:nvSpPr>
        <p:spPr>
          <a:xfrm>
            <a:off x="6423026" y="3241235"/>
            <a:ext cx="5202391" cy="2233753"/>
          </a:xfrm>
          <a:prstGeom prst="rect">
            <a:avLst/>
          </a:prstGeom>
          <a:solidFill>
            <a:schemeClr val="bg2">
              <a:lumMod val="10000"/>
            </a:schemeClr>
          </a:solidFill>
        </p:spPr>
        <p:txBody>
          <a:bodyPr wrap="square">
            <a:spAutoFit/>
          </a:bodyPr>
          <a:lstStyle/>
          <a:p>
            <a:pPr>
              <a:lnSpc>
                <a:spcPct val="200000"/>
              </a:lnSpc>
            </a:pPr>
            <a:r>
              <a:rPr lang="fr-FR" dirty="0" err="1">
                <a:solidFill>
                  <a:schemeClr val="bg1"/>
                </a:solidFill>
              </a:rPr>
              <a:t>sudo</a:t>
            </a:r>
            <a:r>
              <a:rPr lang="fr-FR" dirty="0">
                <a:solidFill>
                  <a:schemeClr val="bg1"/>
                </a:solidFill>
              </a:rPr>
              <a:t> </a:t>
            </a:r>
            <a:r>
              <a:rPr lang="fr-FR" dirty="0" err="1">
                <a:solidFill>
                  <a:schemeClr val="bg1"/>
                </a:solidFill>
              </a:rPr>
              <a:t>apt</a:t>
            </a:r>
            <a:r>
              <a:rPr lang="fr-FR" dirty="0">
                <a:solidFill>
                  <a:schemeClr val="bg1"/>
                </a:solidFill>
              </a:rPr>
              <a:t> update</a:t>
            </a:r>
          </a:p>
          <a:p>
            <a:pPr>
              <a:lnSpc>
                <a:spcPct val="200000"/>
              </a:lnSpc>
            </a:pPr>
            <a:r>
              <a:rPr lang="fr-FR" dirty="0" err="1">
                <a:solidFill>
                  <a:schemeClr val="bg1"/>
                </a:solidFill>
              </a:rPr>
              <a:t>sudo</a:t>
            </a:r>
            <a:r>
              <a:rPr lang="fr-FR" dirty="0">
                <a:solidFill>
                  <a:schemeClr val="bg1"/>
                </a:solidFill>
              </a:rPr>
              <a:t> </a:t>
            </a:r>
            <a:r>
              <a:rPr lang="fr-FR" dirty="0" err="1">
                <a:solidFill>
                  <a:schemeClr val="bg1"/>
                </a:solidFill>
              </a:rPr>
              <a:t>apt</a:t>
            </a:r>
            <a:r>
              <a:rPr lang="fr-FR" dirty="0">
                <a:solidFill>
                  <a:schemeClr val="bg1"/>
                </a:solidFill>
              </a:rPr>
              <a:t> </a:t>
            </a:r>
            <a:r>
              <a:rPr lang="fr-FR" dirty="0" err="1">
                <a:solidFill>
                  <a:schemeClr val="bg1"/>
                </a:solidFill>
              </a:rPr>
              <a:t>install</a:t>
            </a:r>
            <a:r>
              <a:rPr lang="fr-FR" dirty="0">
                <a:solidFill>
                  <a:schemeClr val="bg1"/>
                </a:solidFill>
              </a:rPr>
              <a:t> python3-pip</a:t>
            </a:r>
          </a:p>
          <a:p>
            <a:pPr>
              <a:lnSpc>
                <a:spcPct val="200000"/>
              </a:lnSpc>
            </a:pPr>
            <a:r>
              <a:rPr lang="fr-FR" dirty="0" err="1">
                <a:solidFill>
                  <a:schemeClr val="bg1"/>
                </a:solidFill>
              </a:rPr>
              <a:t>sudo</a:t>
            </a:r>
            <a:r>
              <a:rPr lang="fr-FR" dirty="0">
                <a:solidFill>
                  <a:schemeClr val="bg1"/>
                </a:solidFill>
              </a:rPr>
              <a:t> pip3 </a:t>
            </a:r>
            <a:r>
              <a:rPr lang="fr-FR" dirty="0" err="1">
                <a:solidFill>
                  <a:schemeClr val="bg1"/>
                </a:solidFill>
              </a:rPr>
              <a:t>install</a:t>
            </a:r>
            <a:r>
              <a:rPr lang="fr-FR" dirty="0">
                <a:solidFill>
                  <a:schemeClr val="bg1"/>
                </a:solidFill>
              </a:rPr>
              <a:t> ansible</a:t>
            </a:r>
          </a:p>
          <a:p>
            <a:pPr>
              <a:lnSpc>
                <a:spcPct val="200000"/>
              </a:lnSpc>
            </a:pPr>
            <a:endParaRPr lang="fr-FR" dirty="0">
              <a:solidFill>
                <a:schemeClr val="bg1"/>
              </a:solidFill>
            </a:endParaRPr>
          </a:p>
        </p:txBody>
      </p:sp>
      <p:sp>
        <p:nvSpPr>
          <p:cNvPr id="33" name="ZoneTexte 32">
            <a:extLst>
              <a:ext uri="{FF2B5EF4-FFF2-40B4-BE49-F238E27FC236}">
                <a16:creationId xmlns:a16="http://schemas.microsoft.com/office/drawing/2014/main" id="{824F1172-08AE-A4FD-EA7B-4816235D4EDE}"/>
              </a:ext>
            </a:extLst>
          </p:cNvPr>
          <p:cNvSpPr txBox="1"/>
          <p:nvPr/>
        </p:nvSpPr>
        <p:spPr>
          <a:xfrm>
            <a:off x="6423026" y="5799253"/>
            <a:ext cx="1863657" cy="369332"/>
          </a:xfrm>
          <a:prstGeom prst="rect">
            <a:avLst/>
          </a:prstGeom>
          <a:solidFill>
            <a:schemeClr val="bg2">
              <a:lumMod val="10000"/>
            </a:schemeClr>
          </a:solidFill>
        </p:spPr>
        <p:txBody>
          <a:bodyPr wrap="square">
            <a:spAutoFit/>
          </a:bodyPr>
          <a:lstStyle/>
          <a:p>
            <a:r>
              <a:rPr lang="fr-FR" dirty="0">
                <a:solidFill>
                  <a:schemeClr val="bg1"/>
                </a:solidFill>
              </a:rPr>
              <a:t>ansible --version</a:t>
            </a:r>
          </a:p>
        </p:txBody>
      </p:sp>
    </p:spTree>
    <p:extLst>
      <p:ext uri="{BB962C8B-B14F-4D97-AF65-F5344CB8AC3E}">
        <p14:creationId xmlns:p14="http://schemas.microsoft.com/office/powerpoint/2010/main" val="34768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9271411"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E</a:t>
            </a:r>
            <a:r>
              <a:rPr lang="fr-FR" sz="2000" dirty="0">
                <a:solidFill>
                  <a:srgbClr val="FFFF00"/>
                </a:solidFill>
                <a:latin typeface="Arial Black" panose="020B0A04020102020204" pitchFamily="34" charset="0"/>
                <a:cs typeface="Calibri" panose="020F0502020204030204" pitchFamily="34" charset="0"/>
              </a:rPr>
              <a:t>xécuter des commandes ad hoc</a:t>
            </a:r>
            <a:endParaRPr lang="fr-FR" sz="2000" dirty="0">
              <a:solidFill>
                <a:schemeClr val="bg1"/>
              </a:solidFill>
              <a:latin typeface="Arial Black" panose="020B0A04020102020204" pitchFamily="34" charset="0"/>
              <a:cs typeface="Calibri" panose="020F0502020204030204" pitchFamily="34" charset="0"/>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7" name="ZoneTexte 6">
            <a:extLst>
              <a:ext uri="{FF2B5EF4-FFF2-40B4-BE49-F238E27FC236}">
                <a16:creationId xmlns:a16="http://schemas.microsoft.com/office/drawing/2014/main" id="{68F8EC09-9636-439B-35D4-E443F2475054}"/>
              </a:ext>
            </a:extLst>
          </p:cNvPr>
          <p:cNvSpPr txBox="1"/>
          <p:nvPr/>
        </p:nvSpPr>
        <p:spPr>
          <a:xfrm>
            <a:off x="491612" y="1260135"/>
            <a:ext cx="11554084" cy="1477328"/>
          </a:xfrm>
          <a:prstGeom prst="rect">
            <a:avLst/>
          </a:prstGeom>
          <a:noFill/>
        </p:spPr>
        <p:txBody>
          <a:bodyPr wrap="square">
            <a:spAutoFit/>
          </a:bodyPr>
          <a:lstStyle/>
          <a:p>
            <a:pPr marL="342900" indent="-342900">
              <a:buFont typeface="+mj-lt"/>
              <a:buAutoNum type="arabicPeriod"/>
            </a:pPr>
            <a:r>
              <a:rPr lang="fr-FR" dirty="0">
                <a:solidFill>
                  <a:schemeClr val="bg1"/>
                </a:solidFill>
              </a:rPr>
              <a:t>Créez un dépôt distant [</a:t>
            </a:r>
            <a:r>
              <a:rPr lang="fr-FR" b="1" dirty="0" err="1">
                <a:solidFill>
                  <a:schemeClr val="bg1"/>
                </a:solidFill>
              </a:rPr>
              <a:t>FormationAnsible</a:t>
            </a:r>
            <a:r>
              <a:rPr lang="fr-FR" dirty="0">
                <a:solidFill>
                  <a:schemeClr val="bg1"/>
                </a:solidFill>
              </a:rPr>
              <a:t>] dans </a:t>
            </a:r>
            <a:r>
              <a:rPr lang="fr-FR" dirty="0" err="1">
                <a:solidFill>
                  <a:schemeClr val="bg1"/>
                </a:solidFill>
              </a:rPr>
              <a:t>github</a:t>
            </a:r>
            <a:r>
              <a:rPr lang="fr-FR" dirty="0">
                <a:solidFill>
                  <a:schemeClr val="bg1"/>
                </a:solidFill>
              </a:rPr>
              <a:t> afin que  vous sauvegarder et partager votre travail avec d’autres utilisateurs</a:t>
            </a:r>
          </a:p>
          <a:p>
            <a:pPr marL="342900" indent="-342900">
              <a:buFont typeface="+mj-lt"/>
              <a:buAutoNum type="arabicPeriod"/>
            </a:pPr>
            <a:r>
              <a:rPr lang="fr-FR" dirty="0">
                <a:solidFill>
                  <a:schemeClr val="bg1"/>
                </a:solidFill>
              </a:rPr>
              <a:t>Clonez le projet en local [</a:t>
            </a:r>
            <a:r>
              <a:rPr lang="fr-FR" dirty="0" err="1">
                <a:solidFill>
                  <a:schemeClr val="bg1"/>
                </a:solidFill>
              </a:rPr>
              <a:t>hostmanager</a:t>
            </a:r>
            <a:r>
              <a:rPr lang="fr-FR" dirty="0">
                <a:solidFill>
                  <a:schemeClr val="bg1"/>
                </a:solidFill>
              </a:rPr>
              <a:t> machine] </a:t>
            </a:r>
          </a:p>
          <a:p>
            <a:pPr marL="342900" indent="-342900">
              <a:buFont typeface="+mj-lt"/>
              <a:buAutoNum type="arabicPeriod"/>
            </a:pPr>
            <a:r>
              <a:rPr lang="fr-FR" dirty="0">
                <a:solidFill>
                  <a:schemeClr val="bg1"/>
                </a:solidFill>
              </a:rPr>
              <a:t>Accédez au projet cloné  et créez un fichier  </a:t>
            </a:r>
            <a:r>
              <a:rPr lang="fr-FR" dirty="0" err="1">
                <a:solidFill>
                  <a:schemeClr val="bg1"/>
                </a:solidFill>
              </a:rPr>
              <a:t>inventory</a:t>
            </a:r>
            <a:r>
              <a:rPr lang="fr-FR" dirty="0">
                <a:solidFill>
                  <a:schemeClr val="bg1"/>
                </a:solidFill>
              </a:rPr>
              <a:t>  [</a:t>
            </a:r>
            <a:r>
              <a:rPr lang="fr-FR" b="1" dirty="0" err="1">
                <a:solidFill>
                  <a:schemeClr val="bg1"/>
                </a:solidFill>
              </a:rPr>
              <a:t>inventory</a:t>
            </a:r>
            <a:r>
              <a:rPr lang="fr-FR" dirty="0">
                <a:solidFill>
                  <a:schemeClr val="bg1"/>
                </a:solidFill>
              </a:rPr>
              <a:t>] contenant les </a:t>
            </a:r>
            <a:r>
              <a:rPr lang="fr-FR" dirty="0" err="1">
                <a:solidFill>
                  <a:schemeClr val="bg1"/>
                </a:solidFill>
              </a:rPr>
              <a:t>IPs</a:t>
            </a:r>
            <a:r>
              <a:rPr lang="fr-FR" dirty="0">
                <a:solidFill>
                  <a:schemeClr val="bg1"/>
                </a:solidFill>
              </a:rPr>
              <a:t> des serveurs</a:t>
            </a:r>
          </a:p>
          <a:p>
            <a:pPr marL="342900" indent="-342900">
              <a:buFont typeface="+mj-lt"/>
              <a:buAutoNum type="arabicPeriod"/>
            </a:pPr>
            <a:r>
              <a:rPr lang="fr-FR" dirty="0">
                <a:solidFill>
                  <a:schemeClr val="bg1"/>
                </a:solidFill>
              </a:rPr>
              <a:t>Exécuter la première commande ansible</a:t>
            </a:r>
          </a:p>
        </p:txBody>
      </p:sp>
      <p:sp>
        <p:nvSpPr>
          <p:cNvPr id="17" name="ZoneTexte 16">
            <a:extLst>
              <a:ext uri="{FF2B5EF4-FFF2-40B4-BE49-F238E27FC236}">
                <a16:creationId xmlns:a16="http://schemas.microsoft.com/office/drawing/2014/main" id="{4DD6E01E-A16F-4D45-BA53-CC914278CD67}"/>
              </a:ext>
            </a:extLst>
          </p:cNvPr>
          <p:cNvSpPr txBox="1"/>
          <p:nvPr/>
        </p:nvSpPr>
        <p:spPr>
          <a:xfrm>
            <a:off x="247085" y="2763452"/>
            <a:ext cx="8166461" cy="400110"/>
          </a:xfrm>
          <a:prstGeom prst="rect">
            <a:avLst/>
          </a:prstGeom>
          <a:noFill/>
        </p:spPr>
        <p:txBody>
          <a:bodyPr wrap="square">
            <a:spAutoFit/>
          </a:bodyPr>
          <a:lstStyle/>
          <a:p>
            <a:r>
              <a:rPr lang="en-US" sz="2000" dirty="0">
                <a:solidFill>
                  <a:srgbClr val="00B050"/>
                </a:solidFill>
                <a:latin typeface="Aptos" panose="020B0004020202020204" pitchFamily="34" charset="0"/>
                <a:cs typeface="Arial" panose="020B0604020202020204" pitchFamily="34" charset="0"/>
              </a:rPr>
              <a:t>~/</a:t>
            </a:r>
            <a:r>
              <a:rPr lang="en-US" sz="2000" dirty="0" err="1">
                <a:solidFill>
                  <a:srgbClr val="00B050"/>
                </a:solidFill>
                <a:latin typeface="Aptos" panose="020B0004020202020204" pitchFamily="34" charset="0"/>
                <a:cs typeface="Arial" panose="020B0604020202020204" pitchFamily="34" charset="0"/>
              </a:rPr>
              <a:t>yourproject</a:t>
            </a:r>
            <a:r>
              <a:rPr lang="en-US" sz="2000" dirty="0">
                <a:solidFill>
                  <a:srgbClr val="00B050"/>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ansible</a:t>
            </a:r>
            <a:r>
              <a:rPr lang="fr-FR" sz="2000" dirty="0">
                <a:solidFill>
                  <a:schemeClr val="bg1"/>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all</a:t>
            </a:r>
            <a:r>
              <a:rPr lang="fr-FR" sz="2000" dirty="0">
                <a:solidFill>
                  <a:schemeClr val="bg1"/>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--key-file</a:t>
            </a:r>
            <a:r>
              <a:rPr lang="fr-FR" sz="2000" b="1" dirty="0">
                <a:solidFill>
                  <a:schemeClr val="bg1"/>
                </a:solidFill>
                <a:latin typeface="Aptos" panose="020B0004020202020204" pitchFamily="34" charset="0"/>
                <a:cs typeface="Arial" panose="020B0604020202020204" pitchFamily="34" charset="0"/>
              </a:rPr>
              <a:t> </a:t>
            </a:r>
            <a:r>
              <a:rPr lang="fr-FR" sz="2000" dirty="0">
                <a:solidFill>
                  <a:schemeClr val="bg1"/>
                </a:solidFill>
                <a:latin typeface="Aptos" panose="020B0004020202020204" pitchFamily="34" charset="0"/>
                <a:cs typeface="Arial" panose="020B0604020202020204" pitchFamily="34" charset="0"/>
              </a:rPr>
              <a:t>~/.</a:t>
            </a:r>
            <a:r>
              <a:rPr lang="fr-FR" sz="2000" dirty="0" err="1">
                <a:solidFill>
                  <a:schemeClr val="bg1"/>
                </a:solidFill>
                <a:latin typeface="Aptos" panose="020B0004020202020204" pitchFamily="34" charset="0"/>
                <a:cs typeface="Arial" panose="020B0604020202020204" pitchFamily="34" charset="0"/>
              </a:rPr>
              <a:t>ssh</a:t>
            </a:r>
            <a:r>
              <a:rPr lang="fr-FR" sz="2000" dirty="0">
                <a:solidFill>
                  <a:schemeClr val="bg1"/>
                </a:solidFill>
                <a:latin typeface="Aptos" panose="020B0004020202020204" pitchFamily="34" charset="0"/>
                <a:cs typeface="Arial" panose="020B0604020202020204" pitchFamily="34" charset="0"/>
              </a:rPr>
              <a:t>/ansible </a:t>
            </a:r>
            <a:r>
              <a:rPr lang="fr-FR" sz="2000" b="1" dirty="0">
                <a:solidFill>
                  <a:srgbClr val="FFC000"/>
                </a:solidFill>
                <a:latin typeface="Aptos" panose="020B0004020202020204" pitchFamily="34" charset="0"/>
                <a:cs typeface="Arial" panose="020B0604020202020204" pitchFamily="34" charset="0"/>
              </a:rPr>
              <a:t>-i</a:t>
            </a:r>
            <a:r>
              <a:rPr lang="fr-FR" sz="2000" dirty="0">
                <a:solidFill>
                  <a:schemeClr val="bg1"/>
                </a:solidFill>
                <a:latin typeface="Aptos" panose="020B0004020202020204" pitchFamily="34" charset="0"/>
                <a:cs typeface="Arial" panose="020B0604020202020204" pitchFamily="34" charset="0"/>
              </a:rPr>
              <a:t> </a:t>
            </a:r>
            <a:r>
              <a:rPr lang="fr-FR" sz="2000" dirty="0" err="1">
                <a:solidFill>
                  <a:schemeClr val="bg1"/>
                </a:solidFill>
                <a:latin typeface="Aptos" panose="020B0004020202020204" pitchFamily="34" charset="0"/>
                <a:cs typeface="Arial" panose="020B0604020202020204" pitchFamily="34" charset="0"/>
              </a:rPr>
              <a:t>inventory</a:t>
            </a:r>
            <a:r>
              <a:rPr lang="fr-FR" sz="2000" dirty="0">
                <a:solidFill>
                  <a:schemeClr val="bg1"/>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-m</a:t>
            </a:r>
            <a:r>
              <a:rPr lang="fr-FR" sz="2000" dirty="0">
                <a:solidFill>
                  <a:schemeClr val="bg1"/>
                </a:solidFill>
                <a:latin typeface="Aptos" panose="020B0004020202020204" pitchFamily="34" charset="0"/>
                <a:cs typeface="Arial" panose="020B0604020202020204" pitchFamily="34" charset="0"/>
              </a:rPr>
              <a:t> ping</a:t>
            </a:r>
          </a:p>
        </p:txBody>
      </p:sp>
      <p:sp>
        <p:nvSpPr>
          <p:cNvPr id="20" name="ZoneTexte 19">
            <a:extLst>
              <a:ext uri="{FF2B5EF4-FFF2-40B4-BE49-F238E27FC236}">
                <a16:creationId xmlns:a16="http://schemas.microsoft.com/office/drawing/2014/main" id="{184CA550-E376-BC1F-5145-E3122FBAD36F}"/>
              </a:ext>
            </a:extLst>
          </p:cNvPr>
          <p:cNvSpPr txBox="1"/>
          <p:nvPr/>
        </p:nvSpPr>
        <p:spPr>
          <a:xfrm>
            <a:off x="247085" y="3396821"/>
            <a:ext cx="5056435" cy="2229456"/>
          </a:xfrm>
          <a:prstGeom prst="rect">
            <a:avLst/>
          </a:prstGeom>
          <a:noFill/>
        </p:spPr>
        <p:txBody>
          <a:bodyPr wrap="square">
            <a:spAutoFit/>
          </a:bodyPr>
          <a:lstStyle/>
          <a:p>
            <a:pPr algn="just">
              <a:lnSpc>
                <a:spcPct val="107000"/>
              </a:lnSpc>
              <a:spcBef>
                <a:spcPts val="600"/>
              </a:spcBef>
              <a:spcAft>
                <a:spcPts val="600"/>
              </a:spcAft>
            </a:pPr>
            <a:r>
              <a:rPr lang="fr-FR" sz="1400" b="1" dirty="0">
                <a:solidFill>
                  <a:srgbClr val="FFC000"/>
                </a:solidFill>
              </a:rPr>
              <a:t>ansible</a:t>
            </a:r>
            <a:r>
              <a:rPr lang="fr-FR" sz="1400" b="1" dirty="0">
                <a:solidFill>
                  <a:schemeClr val="bg1"/>
                </a:solidFill>
              </a:rPr>
              <a:t> : </a:t>
            </a:r>
            <a:r>
              <a:rPr lang="fr-FR" sz="1400" dirty="0">
                <a:solidFill>
                  <a:schemeClr val="bg1"/>
                </a:solidFill>
              </a:rPr>
              <a:t>C'est la commande principale d'Ansible</a:t>
            </a:r>
          </a:p>
          <a:p>
            <a:pPr algn="just">
              <a:lnSpc>
                <a:spcPct val="107000"/>
              </a:lnSpc>
              <a:spcBef>
                <a:spcPts val="600"/>
              </a:spcBef>
              <a:spcAft>
                <a:spcPts val="600"/>
              </a:spcAft>
            </a:pPr>
            <a:r>
              <a:rPr lang="fr-FR" sz="1400" b="1" dirty="0">
                <a:solidFill>
                  <a:srgbClr val="FFC000"/>
                </a:solidFill>
              </a:rPr>
              <a:t>all</a:t>
            </a:r>
            <a:r>
              <a:rPr lang="fr-FR" sz="1400" b="1" dirty="0">
                <a:solidFill>
                  <a:schemeClr val="bg1"/>
                </a:solidFill>
              </a:rPr>
              <a:t> : </a:t>
            </a:r>
            <a:r>
              <a:rPr lang="fr-FR" sz="1400" dirty="0">
                <a:solidFill>
                  <a:schemeClr val="bg1"/>
                </a:solidFill>
              </a:rPr>
              <a:t>spécifie que la tâche doit être exécutée sur tous les hôtes répertoriés dans l'inventaire..</a:t>
            </a:r>
          </a:p>
          <a:p>
            <a:pPr algn="just">
              <a:lnSpc>
                <a:spcPct val="107000"/>
              </a:lnSpc>
              <a:spcBef>
                <a:spcPts val="600"/>
              </a:spcBef>
              <a:spcAft>
                <a:spcPts val="600"/>
              </a:spcAft>
            </a:pPr>
            <a:r>
              <a:rPr lang="fr-FR" sz="1400" b="1" dirty="0">
                <a:solidFill>
                  <a:srgbClr val="FFC000"/>
                </a:solidFill>
              </a:rPr>
              <a:t>--key-file</a:t>
            </a:r>
            <a:r>
              <a:rPr lang="fr-FR" sz="1400" b="1" dirty="0">
                <a:solidFill>
                  <a:schemeClr val="bg1"/>
                </a:solidFill>
              </a:rPr>
              <a:t> ~/.</a:t>
            </a:r>
            <a:r>
              <a:rPr lang="fr-FR" sz="1400" b="1" dirty="0" err="1">
                <a:solidFill>
                  <a:schemeClr val="bg1"/>
                </a:solidFill>
              </a:rPr>
              <a:t>ssh</a:t>
            </a:r>
            <a:r>
              <a:rPr lang="fr-FR" sz="1400" b="1" dirty="0">
                <a:solidFill>
                  <a:schemeClr val="bg1"/>
                </a:solidFill>
              </a:rPr>
              <a:t>/ansible :  </a:t>
            </a:r>
            <a:r>
              <a:rPr lang="fr-FR" sz="1400" dirty="0">
                <a:solidFill>
                  <a:schemeClr val="bg1"/>
                </a:solidFill>
              </a:rPr>
              <a:t>le chemin vers la clé privée SSH à utiliser pour se connecter aux  serveurs.</a:t>
            </a:r>
          </a:p>
          <a:p>
            <a:pPr algn="just">
              <a:lnSpc>
                <a:spcPct val="107000"/>
              </a:lnSpc>
              <a:spcBef>
                <a:spcPts val="600"/>
              </a:spcBef>
              <a:spcAft>
                <a:spcPts val="600"/>
              </a:spcAft>
            </a:pPr>
            <a:r>
              <a:rPr lang="fr-FR" sz="1400" b="1" dirty="0">
                <a:solidFill>
                  <a:srgbClr val="FFC000"/>
                </a:solidFill>
              </a:rPr>
              <a:t>-i</a:t>
            </a:r>
            <a:r>
              <a:rPr lang="fr-FR" sz="1400" b="1" dirty="0">
                <a:solidFill>
                  <a:schemeClr val="bg1"/>
                </a:solidFill>
              </a:rPr>
              <a:t> </a:t>
            </a:r>
            <a:r>
              <a:rPr lang="fr-FR" sz="1400" b="1" dirty="0" err="1">
                <a:solidFill>
                  <a:schemeClr val="bg1"/>
                </a:solidFill>
              </a:rPr>
              <a:t>inventory</a:t>
            </a:r>
            <a:r>
              <a:rPr lang="fr-FR" sz="1400" b="1" dirty="0">
                <a:solidFill>
                  <a:schemeClr val="bg1"/>
                </a:solidFill>
              </a:rPr>
              <a:t> : </a:t>
            </a:r>
            <a:r>
              <a:rPr lang="fr-FR" sz="1400" dirty="0">
                <a:solidFill>
                  <a:schemeClr val="bg1"/>
                </a:solidFill>
              </a:rPr>
              <a:t>le chemin vers l'inventaire à utiliser.</a:t>
            </a:r>
          </a:p>
          <a:p>
            <a:r>
              <a:rPr lang="fr-FR" sz="1400" b="1" dirty="0">
                <a:solidFill>
                  <a:srgbClr val="FFC000"/>
                </a:solidFill>
              </a:rPr>
              <a:t>-m</a:t>
            </a:r>
            <a:r>
              <a:rPr lang="fr-FR" sz="1400" b="1" dirty="0">
                <a:solidFill>
                  <a:schemeClr val="bg1"/>
                </a:solidFill>
              </a:rPr>
              <a:t> ping </a:t>
            </a:r>
            <a:r>
              <a:rPr lang="fr-FR" sz="1400" dirty="0">
                <a:solidFill>
                  <a:schemeClr val="bg1"/>
                </a:solidFill>
              </a:rPr>
              <a:t>: le module à utiliser. Dans ce cas, le module utilisé est </a:t>
            </a:r>
          </a:p>
        </p:txBody>
      </p:sp>
      <p:sp>
        <p:nvSpPr>
          <p:cNvPr id="23" name="ZoneTexte 22">
            <a:extLst>
              <a:ext uri="{FF2B5EF4-FFF2-40B4-BE49-F238E27FC236}">
                <a16:creationId xmlns:a16="http://schemas.microsoft.com/office/drawing/2014/main" id="{07D86FB0-F379-7D42-8D7E-AD41E6F176C7}"/>
              </a:ext>
            </a:extLst>
          </p:cNvPr>
          <p:cNvSpPr txBox="1"/>
          <p:nvPr/>
        </p:nvSpPr>
        <p:spPr>
          <a:xfrm>
            <a:off x="6483309" y="3212519"/>
            <a:ext cx="5314040" cy="2539157"/>
          </a:xfrm>
          <a:prstGeom prst="rect">
            <a:avLst/>
          </a:prstGeom>
          <a:noFill/>
        </p:spPr>
        <p:txBody>
          <a:bodyPr wrap="square">
            <a:spAutoFit/>
          </a:bodyPr>
          <a:lstStyle/>
          <a:p>
            <a:pPr algn="just">
              <a:spcBef>
                <a:spcPts val="600"/>
              </a:spcBef>
              <a:spcAft>
                <a:spcPts val="600"/>
              </a:spcAft>
            </a:pPr>
            <a:r>
              <a:rPr lang="fr-FR" dirty="0">
                <a:solidFill>
                  <a:schemeClr val="bg1"/>
                </a:solidFill>
              </a:rPr>
              <a:t>5. Pour simplifier la commande, il est possible d’utiliser le fichier de configuration de ansible [/</a:t>
            </a:r>
            <a:r>
              <a:rPr lang="fr-FR" dirty="0" err="1">
                <a:solidFill>
                  <a:schemeClr val="bg1"/>
                </a:solidFill>
              </a:rPr>
              <a:t>etc</a:t>
            </a:r>
            <a:r>
              <a:rPr lang="fr-FR" dirty="0">
                <a:solidFill>
                  <a:schemeClr val="bg1"/>
                </a:solidFill>
              </a:rPr>
              <a:t>/ansible] ou bien vous pouvez le </a:t>
            </a:r>
            <a:r>
              <a:rPr lang="fr-FR" dirty="0" err="1">
                <a:solidFill>
                  <a:schemeClr val="bg1"/>
                </a:solidFill>
              </a:rPr>
              <a:t>rédéfinir</a:t>
            </a:r>
            <a:r>
              <a:rPr lang="fr-FR" dirty="0">
                <a:solidFill>
                  <a:schemeClr val="bg1"/>
                </a:solidFill>
              </a:rPr>
              <a:t> dans votre répertoire cloné.</a:t>
            </a:r>
          </a:p>
          <a:p>
            <a:pPr algn="just">
              <a:spcAft>
                <a:spcPts val="800"/>
              </a:spcAft>
            </a:pPr>
            <a:r>
              <a:rPr lang="fr-FR" sz="2000" dirty="0">
                <a:solidFill>
                  <a:srgbClr val="00B050"/>
                </a:solidFill>
                <a:latin typeface="Aptos" panose="020B0004020202020204" pitchFamily="34" charset="0"/>
                <a:cs typeface="Arial" panose="020B0604020202020204" pitchFamily="34" charset="0"/>
              </a:rPr>
              <a:t>~/</a:t>
            </a:r>
            <a:r>
              <a:rPr lang="fr-FR" sz="2000" dirty="0" err="1">
                <a:solidFill>
                  <a:srgbClr val="00B050"/>
                </a:solidFill>
                <a:latin typeface="Aptos" panose="020B0004020202020204" pitchFamily="34" charset="0"/>
                <a:cs typeface="Arial" panose="020B0604020202020204" pitchFamily="34" charset="0"/>
              </a:rPr>
              <a:t>yourproject</a:t>
            </a:r>
            <a:r>
              <a:rPr lang="fr-FR" sz="2000" dirty="0">
                <a:solidFill>
                  <a:srgbClr val="00B050"/>
                </a:solidFill>
                <a:latin typeface="Aptos" panose="020B0004020202020204" pitchFamily="34" charset="0"/>
                <a:cs typeface="Arial" panose="020B0604020202020204" pitchFamily="34" charset="0"/>
              </a:rPr>
              <a:t> </a:t>
            </a:r>
            <a:r>
              <a:rPr lang="fr-FR" sz="2000" dirty="0">
                <a:solidFill>
                  <a:schemeClr val="bg1"/>
                </a:solidFill>
                <a:latin typeface="Aptos" panose="020B0004020202020204" pitchFamily="34" charset="0"/>
                <a:cs typeface="Arial" panose="020B0604020202020204" pitchFamily="34" charset="0"/>
              </a:rPr>
              <a:t>nano </a:t>
            </a:r>
            <a:r>
              <a:rPr lang="fr-FR" sz="2000" dirty="0" err="1">
                <a:solidFill>
                  <a:schemeClr val="bg1"/>
                </a:solidFill>
                <a:latin typeface="Aptos" panose="020B0004020202020204" pitchFamily="34" charset="0"/>
                <a:cs typeface="Arial" panose="020B0604020202020204" pitchFamily="34" charset="0"/>
              </a:rPr>
              <a:t>ansible.cfg</a:t>
            </a:r>
            <a:endParaRPr lang="fr-FR" sz="2000" dirty="0">
              <a:solidFill>
                <a:schemeClr val="bg1"/>
              </a:solidFill>
              <a:latin typeface="Aptos" panose="020B0004020202020204" pitchFamily="34" charset="0"/>
              <a:cs typeface="Arial" panose="020B0604020202020204" pitchFamily="34" charset="0"/>
            </a:endParaRPr>
          </a:p>
          <a:p>
            <a:pPr lvl="1" algn="just">
              <a:spcAft>
                <a:spcPts val="800"/>
              </a:spcAft>
            </a:pPr>
            <a:r>
              <a:rPr lang="en-US" sz="1400" dirty="0">
                <a:solidFill>
                  <a:schemeClr val="bg1"/>
                </a:solidFill>
                <a:latin typeface="Amasis MT Pro Black" panose="020F0502020204030204" pitchFamily="18" charset="0"/>
                <a:cs typeface="Arial" panose="020B0604020202020204" pitchFamily="34" charset="0"/>
              </a:rPr>
              <a:t>[</a:t>
            </a:r>
            <a:r>
              <a:rPr lang="en-US" sz="1400" dirty="0">
                <a:solidFill>
                  <a:schemeClr val="bg1"/>
                </a:solidFill>
                <a:latin typeface="Courier New" panose="02070309020205020404" pitchFamily="49" charset="0"/>
                <a:cs typeface="Courier New" panose="02070309020205020404" pitchFamily="49" charset="0"/>
              </a:rPr>
              <a:t>defaults]</a:t>
            </a:r>
            <a:endParaRPr lang="fr-FR" sz="1400" dirty="0">
              <a:solidFill>
                <a:schemeClr val="bg1"/>
              </a:solidFill>
              <a:latin typeface="Courier New" panose="02070309020205020404" pitchFamily="49" charset="0"/>
              <a:cs typeface="Courier New" panose="02070309020205020404" pitchFamily="49" charset="0"/>
            </a:endParaRPr>
          </a:p>
          <a:p>
            <a:pPr lvl="1" algn="just">
              <a:spcAft>
                <a:spcPts val="800"/>
              </a:spcAft>
            </a:pPr>
            <a:r>
              <a:rPr lang="en-US" sz="1400" dirty="0">
                <a:solidFill>
                  <a:schemeClr val="bg1"/>
                </a:solidFill>
                <a:latin typeface="Courier New" panose="02070309020205020404" pitchFamily="49" charset="0"/>
                <a:cs typeface="Courier New" panose="02070309020205020404" pitchFamily="49" charset="0"/>
              </a:rPr>
              <a:t>inventory = inventory</a:t>
            </a:r>
            <a:endParaRPr lang="fr-FR" sz="1400" dirty="0">
              <a:solidFill>
                <a:schemeClr val="bg1"/>
              </a:solidFill>
              <a:latin typeface="Courier New" panose="02070309020205020404" pitchFamily="49" charset="0"/>
              <a:cs typeface="Courier New" panose="02070309020205020404" pitchFamily="49" charset="0"/>
            </a:endParaRPr>
          </a:p>
          <a:p>
            <a:pPr lvl="1" algn="just">
              <a:spcAft>
                <a:spcPts val="800"/>
              </a:spcAft>
            </a:pPr>
            <a:r>
              <a:rPr lang="en-US" sz="1400" dirty="0" err="1">
                <a:solidFill>
                  <a:schemeClr val="bg1"/>
                </a:solidFill>
                <a:latin typeface="Courier New" panose="02070309020205020404" pitchFamily="49" charset="0"/>
                <a:cs typeface="Courier New" panose="02070309020205020404" pitchFamily="49" charset="0"/>
              </a:rPr>
              <a:t>private_key_file</a:t>
            </a:r>
            <a:r>
              <a:rPr lang="en-US" sz="1400" dirty="0">
                <a:solidFill>
                  <a:schemeClr val="bg1"/>
                </a:solidFill>
                <a:latin typeface="Courier New" panose="02070309020205020404" pitchFamily="49" charset="0"/>
                <a:cs typeface="Courier New" panose="02070309020205020404" pitchFamily="49" charset="0"/>
              </a:rPr>
              <a:t> = ~/.ssh/ansible</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24" name="ZoneTexte 23">
            <a:extLst>
              <a:ext uri="{FF2B5EF4-FFF2-40B4-BE49-F238E27FC236}">
                <a16:creationId xmlns:a16="http://schemas.microsoft.com/office/drawing/2014/main" id="{4CA8C162-F2DC-6A56-8DA4-12D6C758D755}"/>
              </a:ext>
            </a:extLst>
          </p:cNvPr>
          <p:cNvSpPr txBox="1"/>
          <p:nvPr/>
        </p:nvSpPr>
        <p:spPr>
          <a:xfrm>
            <a:off x="6541342" y="5985734"/>
            <a:ext cx="5056435" cy="400110"/>
          </a:xfrm>
          <a:prstGeom prst="rect">
            <a:avLst/>
          </a:prstGeom>
          <a:noFill/>
        </p:spPr>
        <p:txBody>
          <a:bodyPr wrap="square">
            <a:spAutoFit/>
          </a:bodyPr>
          <a:lstStyle/>
          <a:p>
            <a:r>
              <a:rPr lang="en-US" sz="2000" dirty="0">
                <a:solidFill>
                  <a:srgbClr val="00B050"/>
                </a:solidFill>
                <a:latin typeface="Aptos" panose="020B0004020202020204" pitchFamily="34" charset="0"/>
                <a:cs typeface="Arial" panose="020B0604020202020204" pitchFamily="34" charset="0"/>
              </a:rPr>
              <a:t>~/</a:t>
            </a:r>
            <a:r>
              <a:rPr lang="en-US" sz="2000" dirty="0" err="1">
                <a:solidFill>
                  <a:srgbClr val="00B050"/>
                </a:solidFill>
                <a:latin typeface="Aptos" panose="020B0004020202020204" pitchFamily="34" charset="0"/>
                <a:cs typeface="Arial" panose="020B0604020202020204" pitchFamily="34" charset="0"/>
              </a:rPr>
              <a:t>yourproject</a:t>
            </a:r>
            <a:r>
              <a:rPr lang="en-US" sz="2000" dirty="0">
                <a:solidFill>
                  <a:srgbClr val="00B050"/>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ansible</a:t>
            </a:r>
            <a:r>
              <a:rPr lang="fr-FR" sz="2000" dirty="0">
                <a:solidFill>
                  <a:schemeClr val="bg1"/>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all</a:t>
            </a:r>
            <a:r>
              <a:rPr lang="fr-FR" sz="2000" dirty="0">
                <a:solidFill>
                  <a:schemeClr val="bg1"/>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-m</a:t>
            </a:r>
            <a:r>
              <a:rPr lang="fr-FR" sz="2000" dirty="0">
                <a:solidFill>
                  <a:schemeClr val="bg1"/>
                </a:solidFill>
                <a:latin typeface="Aptos" panose="020B0004020202020204" pitchFamily="34" charset="0"/>
                <a:cs typeface="Arial" panose="020B0604020202020204" pitchFamily="34" charset="0"/>
              </a:rPr>
              <a:t> </a:t>
            </a:r>
            <a:r>
              <a:rPr lang="fr-FR" sz="2000" dirty="0" err="1">
                <a:solidFill>
                  <a:schemeClr val="bg1"/>
                </a:solidFill>
                <a:latin typeface="Aptos" panose="020B0004020202020204" pitchFamily="34" charset="0"/>
                <a:cs typeface="Arial" panose="020B0604020202020204" pitchFamily="34" charset="0"/>
              </a:rPr>
              <a:t>gather_facts</a:t>
            </a:r>
            <a:endParaRPr lang="fr-FR" sz="2000" dirty="0">
              <a:solidFill>
                <a:schemeClr val="bg1"/>
              </a:solidFill>
              <a:latin typeface="Aptos" panose="020B0004020202020204" pitchFamily="34" charset="0"/>
              <a:cs typeface="Arial" panose="020B0604020202020204" pitchFamily="34" charset="0"/>
            </a:endParaRPr>
          </a:p>
        </p:txBody>
      </p:sp>
      <p:sp>
        <p:nvSpPr>
          <p:cNvPr id="29" name="ZoneTexte 28">
            <a:extLst>
              <a:ext uri="{FF2B5EF4-FFF2-40B4-BE49-F238E27FC236}">
                <a16:creationId xmlns:a16="http://schemas.microsoft.com/office/drawing/2014/main" id="{FFF83D31-04DC-949E-1A7F-A3EBAE22DE98}"/>
              </a:ext>
            </a:extLst>
          </p:cNvPr>
          <p:cNvSpPr txBox="1"/>
          <p:nvPr/>
        </p:nvSpPr>
        <p:spPr>
          <a:xfrm>
            <a:off x="6541343" y="5656950"/>
            <a:ext cx="4114800" cy="400110"/>
          </a:xfrm>
          <a:prstGeom prst="rect">
            <a:avLst/>
          </a:prstGeom>
          <a:noFill/>
        </p:spPr>
        <p:txBody>
          <a:bodyPr wrap="square">
            <a:spAutoFit/>
          </a:bodyPr>
          <a:lstStyle/>
          <a:p>
            <a:r>
              <a:rPr lang="en-US" sz="2000" dirty="0">
                <a:solidFill>
                  <a:srgbClr val="00B050"/>
                </a:solidFill>
                <a:latin typeface="Aptos" panose="020B0004020202020204" pitchFamily="34" charset="0"/>
                <a:cs typeface="Arial" panose="020B0604020202020204" pitchFamily="34" charset="0"/>
              </a:rPr>
              <a:t>~/</a:t>
            </a:r>
            <a:r>
              <a:rPr lang="en-US" sz="2000" dirty="0" err="1">
                <a:solidFill>
                  <a:srgbClr val="00B050"/>
                </a:solidFill>
                <a:latin typeface="Aptos" panose="020B0004020202020204" pitchFamily="34" charset="0"/>
                <a:cs typeface="Arial" panose="020B0604020202020204" pitchFamily="34" charset="0"/>
              </a:rPr>
              <a:t>yourproject</a:t>
            </a:r>
            <a:r>
              <a:rPr lang="en-US" sz="2000" dirty="0">
                <a:solidFill>
                  <a:srgbClr val="00B050"/>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ansible</a:t>
            </a:r>
            <a:r>
              <a:rPr lang="fr-FR" sz="2000" dirty="0">
                <a:solidFill>
                  <a:schemeClr val="bg1"/>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all</a:t>
            </a:r>
            <a:r>
              <a:rPr lang="fr-FR" sz="2000" dirty="0">
                <a:solidFill>
                  <a:schemeClr val="bg1"/>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-m</a:t>
            </a:r>
            <a:r>
              <a:rPr lang="fr-FR" sz="2000" dirty="0">
                <a:solidFill>
                  <a:schemeClr val="bg1"/>
                </a:solidFill>
                <a:latin typeface="Aptos" panose="020B0004020202020204" pitchFamily="34" charset="0"/>
                <a:cs typeface="Arial" panose="020B0604020202020204" pitchFamily="34" charset="0"/>
              </a:rPr>
              <a:t> ping</a:t>
            </a:r>
          </a:p>
        </p:txBody>
      </p:sp>
      <p:sp>
        <p:nvSpPr>
          <p:cNvPr id="31" name="ZoneTexte 30">
            <a:extLst>
              <a:ext uri="{FF2B5EF4-FFF2-40B4-BE49-F238E27FC236}">
                <a16:creationId xmlns:a16="http://schemas.microsoft.com/office/drawing/2014/main" id="{33C1C803-7C70-5A70-44A0-73BF33250928}"/>
              </a:ext>
            </a:extLst>
          </p:cNvPr>
          <p:cNvSpPr txBox="1"/>
          <p:nvPr/>
        </p:nvSpPr>
        <p:spPr>
          <a:xfrm>
            <a:off x="6531133" y="6262069"/>
            <a:ext cx="5056435" cy="400110"/>
          </a:xfrm>
          <a:prstGeom prst="rect">
            <a:avLst/>
          </a:prstGeom>
          <a:noFill/>
        </p:spPr>
        <p:txBody>
          <a:bodyPr wrap="square">
            <a:spAutoFit/>
          </a:bodyPr>
          <a:lstStyle/>
          <a:p>
            <a:r>
              <a:rPr lang="en-US" sz="2000" dirty="0">
                <a:solidFill>
                  <a:srgbClr val="00B050"/>
                </a:solidFill>
                <a:latin typeface="Aptos" panose="020B0004020202020204" pitchFamily="34" charset="0"/>
                <a:cs typeface="Arial" panose="020B0604020202020204" pitchFamily="34" charset="0"/>
              </a:rPr>
              <a:t>~/</a:t>
            </a:r>
            <a:r>
              <a:rPr lang="en-US" sz="2000" dirty="0" err="1">
                <a:solidFill>
                  <a:srgbClr val="00B050"/>
                </a:solidFill>
                <a:latin typeface="Aptos" panose="020B0004020202020204" pitchFamily="34" charset="0"/>
                <a:cs typeface="Arial" panose="020B0604020202020204" pitchFamily="34" charset="0"/>
              </a:rPr>
              <a:t>yourproject</a:t>
            </a:r>
            <a:r>
              <a:rPr lang="en-US" sz="2000" dirty="0">
                <a:solidFill>
                  <a:srgbClr val="00B050"/>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ansible</a:t>
            </a:r>
            <a:r>
              <a:rPr lang="fr-FR" sz="2000" dirty="0">
                <a:solidFill>
                  <a:schemeClr val="bg1"/>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all</a:t>
            </a:r>
            <a:r>
              <a:rPr lang="fr-FR" sz="2000" dirty="0">
                <a:solidFill>
                  <a:schemeClr val="bg1"/>
                </a:solidFill>
                <a:latin typeface="Aptos" panose="020B0004020202020204" pitchFamily="34" charset="0"/>
                <a:cs typeface="Arial" panose="020B0604020202020204" pitchFamily="34" charset="0"/>
              </a:rPr>
              <a:t> </a:t>
            </a:r>
            <a:r>
              <a:rPr lang="fr-FR" sz="2000" b="1" dirty="0">
                <a:solidFill>
                  <a:srgbClr val="FFC000"/>
                </a:solidFill>
                <a:latin typeface="Aptos" panose="020B0004020202020204" pitchFamily="34" charset="0"/>
                <a:cs typeface="Arial" panose="020B0604020202020204" pitchFamily="34" charset="0"/>
              </a:rPr>
              <a:t>–</a:t>
            </a:r>
            <a:r>
              <a:rPr lang="fr-FR" sz="2000" b="1" dirty="0" err="1">
                <a:solidFill>
                  <a:srgbClr val="FFC000"/>
                </a:solidFill>
                <a:latin typeface="Aptos" panose="020B0004020202020204" pitchFamily="34" charset="0"/>
                <a:cs typeface="Arial" panose="020B0604020202020204" pitchFamily="34" charset="0"/>
              </a:rPr>
              <a:t>list</a:t>
            </a:r>
            <a:r>
              <a:rPr lang="fr-FR" sz="2000" b="1" dirty="0">
                <a:solidFill>
                  <a:srgbClr val="FFC000"/>
                </a:solidFill>
                <a:latin typeface="Aptos" panose="020B0004020202020204" pitchFamily="34" charset="0"/>
                <a:cs typeface="Arial" panose="020B0604020202020204" pitchFamily="34" charset="0"/>
              </a:rPr>
              <a:t>-hots</a:t>
            </a:r>
            <a:endParaRPr lang="fr-FR" sz="2000" dirty="0">
              <a:solidFill>
                <a:schemeClr val="bg1"/>
              </a:solidFill>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22265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9271411"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Autres </a:t>
            </a:r>
            <a:r>
              <a:rPr lang="fr-FR" sz="2000" dirty="0">
                <a:solidFill>
                  <a:srgbClr val="FFFF00"/>
                </a:solidFill>
                <a:latin typeface="Arial Black" panose="020B0A04020102020204" pitchFamily="34" charset="0"/>
                <a:cs typeface="Calibri" panose="020F0502020204030204" pitchFamily="34" charset="0"/>
              </a:rPr>
              <a:t>commandes ad hoc</a:t>
            </a:r>
            <a:endParaRPr lang="fr-FR" sz="2000" dirty="0">
              <a:solidFill>
                <a:schemeClr val="bg1"/>
              </a:solidFill>
              <a:latin typeface="Arial Black" panose="020B0A04020102020204" pitchFamily="34" charset="0"/>
              <a:cs typeface="Calibri" panose="020F0502020204030204" pitchFamily="34" charset="0"/>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mc:Choice xmlns:p14="http://schemas.microsoft.com/office/powerpoint/2010/main"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18</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7" name="ZoneTexte 6">
            <a:extLst>
              <a:ext uri="{FF2B5EF4-FFF2-40B4-BE49-F238E27FC236}">
                <a16:creationId xmlns:a16="http://schemas.microsoft.com/office/drawing/2014/main" id="{68F8EC09-9636-439B-35D4-E443F2475054}"/>
              </a:ext>
            </a:extLst>
          </p:cNvPr>
          <p:cNvSpPr txBox="1"/>
          <p:nvPr/>
        </p:nvSpPr>
        <p:spPr>
          <a:xfrm>
            <a:off x="491612" y="1260135"/>
            <a:ext cx="11554084" cy="1504066"/>
          </a:xfrm>
          <a:prstGeom prst="rect">
            <a:avLst/>
          </a:prstGeom>
          <a:noFill/>
        </p:spPr>
        <p:txBody>
          <a:bodyPr wrap="square">
            <a:spAutoFit/>
          </a:bodyPr>
          <a:lstStyle/>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b="1" dirty="0">
                <a:solidFill>
                  <a:srgbClr val="FFC000"/>
                </a:solidFill>
                <a:latin typeface="Aptos" panose="020B0004020202020204" pitchFamily="34" charset="0"/>
                <a:cs typeface="Arial" panose="020B0604020202020204" pitchFamily="34" charset="0"/>
              </a:rPr>
              <a:t>ansible all --list-host : </a:t>
            </a:r>
            <a:r>
              <a:rPr lang="en-US" sz="1400" b="1" dirty="0">
                <a:solidFill>
                  <a:schemeClr val="bg1"/>
                </a:solidFill>
                <a:latin typeface="Aptos" panose="020B0004020202020204" pitchFamily="34" charset="0"/>
                <a:cs typeface="Arial" panose="020B0604020202020204" pitchFamily="34" charset="0"/>
              </a:rPr>
              <a:t> </a:t>
            </a:r>
            <a:r>
              <a:rPr lang="en-US" sz="1400" b="1" dirty="0" err="1">
                <a:solidFill>
                  <a:schemeClr val="bg1"/>
                </a:solidFill>
                <a:latin typeface="Aptos" panose="020B0004020202020204" pitchFamily="34" charset="0"/>
                <a:cs typeface="Arial" panose="020B0604020202020204" pitchFamily="34" charset="0"/>
              </a:rPr>
              <a:t>liste</a:t>
            </a:r>
            <a:r>
              <a:rPr lang="en-US" sz="1400" b="1" dirty="0">
                <a:solidFill>
                  <a:schemeClr val="bg1"/>
                </a:solidFill>
                <a:latin typeface="Aptos" panose="020B0004020202020204" pitchFamily="34" charset="0"/>
                <a:cs typeface="Arial" panose="020B0604020202020204" pitchFamily="34" charset="0"/>
              </a:rPr>
              <a:t> les hosts </a:t>
            </a:r>
            <a:r>
              <a:rPr lang="en-US" sz="1400" b="1" dirty="0" err="1">
                <a:solidFill>
                  <a:schemeClr val="bg1"/>
                </a:solidFill>
                <a:latin typeface="Aptos" panose="020B0004020202020204" pitchFamily="34" charset="0"/>
                <a:cs typeface="Arial" panose="020B0604020202020204" pitchFamily="34" charset="0"/>
              </a:rPr>
              <a:t>connectés</a:t>
            </a:r>
            <a:endParaRPr lang="fr-FR" sz="1400" dirty="0">
              <a:solidFill>
                <a:schemeClr val="bg1"/>
              </a:solidFill>
              <a:latin typeface="Aptos" panose="020B0004020202020204" pitchFamily="34" charset="0"/>
              <a:cs typeface="Arial" panose="020B0604020202020204" pitchFamily="34" charset="0"/>
            </a:endParaRPr>
          </a:p>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b="1" dirty="0">
                <a:solidFill>
                  <a:srgbClr val="FFC000"/>
                </a:solidFill>
                <a:latin typeface="Aptos" panose="020B0004020202020204" pitchFamily="34" charset="0"/>
                <a:cs typeface="Arial" panose="020B0604020202020204" pitchFamily="34" charset="0"/>
              </a:rPr>
              <a:t>ansible all --list-host  --limit: </a:t>
            </a:r>
            <a:r>
              <a:rPr lang="en-US" sz="1400" b="1" dirty="0" err="1">
                <a:solidFill>
                  <a:schemeClr val="bg1"/>
                </a:solidFill>
                <a:latin typeface="Aptos" panose="020B0004020202020204" pitchFamily="34" charset="0"/>
                <a:cs typeface="Arial" panose="020B0604020202020204" pitchFamily="34" charset="0"/>
              </a:rPr>
              <a:t>liste</a:t>
            </a:r>
            <a:r>
              <a:rPr lang="en-US" sz="1400" b="1" dirty="0">
                <a:solidFill>
                  <a:schemeClr val="bg1"/>
                </a:solidFill>
                <a:latin typeface="Aptos" panose="020B0004020202020204" pitchFamily="34" charset="0"/>
                <a:cs typeface="Arial" panose="020B0604020202020204" pitchFamily="34" charset="0"/>
              </a:rPr>
              <a:t> des hosts </a:t>
            </a:r>
            <a:r>
              <a:rPr lang="en-US" sz="1400" b="1" dirty="0" err="1">
                <a:solidFill>
                  <a:schemeClr val="bg1"/>
                </a:solidFill>
                <a:latin typeface="Aptos" panose="020B0004020202020204" pitchFamily="34" charset="0"/>
                <a:cs typeface="Arial" panose="020B0604020202020204" pitchFamily="34" charset="0"/>
              </a:rPr>
              <a:t>connectés</a:t>
            </a:r>
            <a:r>
              <a:rPr lang="en-US" sz="1400" b="1" dirty="0">
                <a:solidFill>
                  <a:schemeClr val="bg1"/>
                </a:solidFill>
                <a:latin typeface="Aptos" panose="020B0004020202020204" pitchFamily="34" charset="0"/>
                <a:cs typeface="Arial" panose="020B0604020202020204" pitchFamily="34" charset="0"/>
              </a:rPr>
              <a:t> à </a:t>
            </a:r>
            <a:r>
              <a:rPr lang="en-US" sz="1400" b="1" dirty="0" err="1">
                <a:solidFill>
                  <a:schemeClr val="bg1"/>
                </a:solidFill>
                <a:latin typeface="Aptos" panose="020B0004020202020204" pitchFamily="34" charset="0"/>
                <a:cs typeface="Arial" panose="020B0604020202020204" pitchFamily="34" charset="0"/>
              </a:rPr>
              <a:t>l’exception</a:t>
            </a:r>
            <a:r>
              <a:rPr lang="en-US" sz="1400" b="1" dirty="0">
                <a:solidFill>
                  <a:schemeClr val="bg1"/>
                </a:solidFill>
                <a:latin typeface="Aptos" panose="020B0004020202020204" pitchFamily="34" charset="0"/>
                <a:cs typeface="Arial" panose="020B0604020202020204" pitchFamily="34" charset="0"/>
              </a:rPr>
              <a:t> de </a:t>
            </a:r>
            <a:r>
              <a:rPr lang="en-US" sz="1400" b="1" dirty="0" err="1">
                <a:solidFill>
                  <a:schemeClr val="bg1"/>
                </a:solidFill>
                <a:latin typeface="Aptos" panose="020B0004020202020204" pitchFamily="34" charset="0"/>
                <a:cs typeface="Arial" panose="020B0604020202020204" pitchFamily="34" charset="0"/>
              </a:rPr>
              <a:t>ceux</a:t>
            </a:r>
            <a:r>
              <a:rPr lang="en-US" sz="1400" b="1" dirty="0">
                <a:solidFill>
                  <a:schemeClr val="bg1"/>
                </a:solidFill>
                <a:latin typeface="Aptos" panose="020B0004020202020204" pitchFamily="34" charset="0"/>
                <a:cs typeface="Arial" panose="020B0604020202020204" pitchFamily="34" charset="0"/>
              </a:rPr>
              <a:t> </a:t>
            </a:r>
            <a:r>
              <a:rPr lang="en-US" sz="1400" b="1" dirty="0" err="1">
                <a:solidFill>
                  <a:schemeClr val="bg1"/>
                </a:solidFill>
                <a:latin typeface="Aptos" panose="020B0004020202020204" pitchFamily="34" charset="0"/>
                <a:cs typeface="Arial" panose="020B0604020202020204" pitchFamily="34" charset="0"/>
              </a:rPr>
              <a:t>mentionnés</a:t>
            </a:r>
            <a:r>
              <a:rPr lang="en-US" sz="1400" b="1" dirty="0">
                <a:solidFill>
                  <a:schemeClr val="bg1"/>
                </a:solidFill>
                <a:latin typeface="Aptos" panose="020B0004020202020204" pitchFamily="34" charset="0"/>
                <a:cs typeface="Arial" panose="020B0604020202020204" pitchFamily="34" charset="0"/>
              </a:rPr>
              <a:t> après </a:t>
            </a:r>
            <a:r>
              <a:rPr lang="en-US" sz="1400" b="1" dirty="0" err="1">
                <a:solidFill>
                  <a:schemeClr val="bg1"/>
                </a:solidFill>
                <a:latin typeface="Aptos" panose="020B0004020202020204" pitchFamily="34" charset="0"/>
                <a:cs typeface="Arial" panose="020B0604020202020204" pitchFamily="34" charset="0"/>
              </a:rPr>
              <a:t>limite</a:t>
            </a:r>
            <a:endParaRPr lang="fr-FR" sz="1400" b="1" dirty="0">
              <a:solidFill>
                <a:schemeClr val="bg1"/>
              </a:solidFill>
              <a:latin typeface="Aptos" panose="020B0004020202020204" pitchFamily="34" charset="0"/>
              <a:cs typeface="Arial" panose="020B0604020202020204" pitchFamily="34" charset="0"/>
            </a:endParaRPr>
          </a:p>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b="1" dirty="0">
                <a:solidFill>
                  <a:srgbClr val="FFC000"/>
                </a:solidFill>
                <a:latin typeface="Aptos" panose="020B0004020202020204" pitchFamily="34" charset="0"/>
                <a:cs typeface="Arial" panose="020B0604020202020204" pitchFamily="34" charset="0"/>
              </a:rPr>
              <a:t>ansible all  -m gather-facts : </a:t>
            </a:r>
            <a:r>
              <a:rPr lang="en-US" sz="1400" b="1" dirty="0">
                <a:solidFill>
                  <a:schemeClr val="bg1"/>
                </a:solidFill>
                <a:latin typeface="Aptos" panose="020B0004020202020204" pitchFamily="34" charset="0"/>
                <a:cs typeface="Arial" panose="020B0604020202020204" pitchFamily="34" charset="0"/>
              </a:rPr>
              <a:t>facts </a:t>
            </a:r>
            <a:r>
              <a:rPr lang="en-US" sz="1400" b="1" dirty="0" err="1">
                <a:solidFill>
                  <a:schemeClr val="bg1"/>
                </a:solidFill>
                <a:latin typeface="Aptos" panose="020B0004020202020204" pitchFamily="34" charset="0"/>
                <a:cs typeface="Arial" panose="020B0604020202020204" pitchFamily="34" charset="0"/>
              </a:rPr>
              <a:t>collecte</a:t>
            </a:r>
            <a:r>
              <a:rPr lang="en-US" sz="1400" b="1" dirty="0">
                <a:solidFill>
                  <a:schemeClr val="bg1"/>
                </a:solidFill>
                <a:latin typeface="Aptos" panose="020B0004020202020204" pitchFamily="34" charset="0"/>
                <a:cs typeface="Arial" panose="020B0604020202020204" pitchFamily="34" charset="0"/>
              </a:rPr>
              <a:t> des </a:t>
            </a:r>
            <a:r>
              <a:rPr lang="en-US" sz="1400" b="1" dirty="0" err="1">
                <a:solidFill>
                  <a:schemeClr val="bg1"/>
                </a:solidFill>
                <a:latin typeface="Aptos" panose="020B0004020202020204" pitchFamily="34" charset="0"/>
                <a:cs typeface="Arial" panose="020B0604020202020204" pitchFamily="34" charset="0"/>
              </a:rPr>
              <a:t>informations</a:t>
            </a:r>
            <a:r>
              <a:rPr lang="en-US" sz="1400" b="1" dirty="0">
                <a:solidFill>
                  <a:schemeClr val="bg1"/>
                </a:solidFill>
                <a:latin typeface="Aptos" panose="020B0004020202020204" pitchFamily="34" charset="0"/>
                <a:cs typeface="Arial" panose="020B0604020202020204" pitchFamily="34" charset="0"/>
              </a:rPr>
              <a:t> </a:t>
            </a:r>
            <a:r>
              <a:rPr lang="en-US" sz="1400" b="1" dirty="0" err="1">
                <a:solidFill>
                  <a:schemeClr val="bg1"/>
                </a:solidFill>
                <a:latin typeface="Aptos" panose="020B0004020202020204" pitchFamily="34" charset="0"/>
                <a:cs typeface="Arial" panose="020B0604020202020204" pitchFamily="34" charset="0"/>
              </a:rPr>
              <a:t>détaillées</a:t>
            </a:r>
            <a:r>
              <a:rPr lang="en-US" sz="1400" b="1" dirty="0">
                <a:solidFill>
                  <a:schemeClr val="bg1"/>
                </a:solidFill>
                <a:latin typeface="Aptos" panose="020B0004020202020204" pitchFamily="34" charset="0"/>
                <a:cs typeface="Arial" panose="020B0604020202020204" pitchFamily="34" charset="0"/>
              </a:rPr>
              <a:t> sur </a:t>
            </a:r>
            <a:r>
              <a:rPr lang="en-US" sz="1400" b="1" dirty="0" err="1">
                <a:solidFill>
                  <a:schemeClr val="bg1"/>
                </a:solidFill>
                <a:latin typeface="Aptos" panose="020B0004020202020204" pitchFamily="34" charset="0"/>
                <a:cs typeface="Arial" panose="020B0604020202020204" pitchFamily="34" charset="0"/>
              </a:rPr>
              <a:t>l'hôte</a:t>
            </a:r>
            <a:r>
              <a:rPr lang="en-US" sz="1400" b="1" dirty="0">
                <a:solidFill>
                  <a:schemeClr val="bg1"/>
                </a:solidFill>
                <a:latin typeface="Aptos" panose="020B0004020202020204" pitchFamily="34" charset="0"/>
                <a:cs typeface="Arial" panose="020B0604020202020204" pitchFamily="34" charset="0"/>
              </a:rPr>
              <a:t>,</a:t>
            </a:r>
            <a:endParaRPr lang="fr-FR" sz="1800" kern="100" dirty="0">
              <a:effectLst/>
              <a:highlight>
                <a:srgbClr val="F2F2F2"/>
              </a:highlight>
              <a:latin typeface="Aptos" panose="020B0004020202020204" pitchFamily="34" charset="0"/>
              <a:ea typeface="Aptos" panose="020B000402020202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E6BF25EC-06F4-137E-F457-871BC0BC49B1}"/>
              </a:ext>
            </a:extLst>
          </p:cNvPr>
          <p:cNvSpPr txBox="1"/>
          <p:nvPr/>
        </p:nvSpPr>
        <p:spPr>
          <a:xfrm>
            <a:off x="491612" y="2892930"/>
            <a:ext cx="7697164" cy="674928"/>
          </a:xfrm>
          <a:prstGeom prst="rect">
            <a:avLst/>
          </a:prstGeom>
          <a:noFill/>
        </p:spPr>
        <p:txBody>
          <a:bodyPr wrap="square">
            <a:spAutoFit/>
          </a:bodyPr>
          <a:lstStyle/>
          <a:p>
            <a:pPr algn="just">
              <a:lnSpc>
                <a:spcPct val="107000"/>
              </a:lnSpc>
              <a:spcBef>
                <a:spcPts val="600"/>
              </a:spcBef>
              <a:spcAft>
                <a:spcPts val="600"/>
              </a:spcAft>
            </a:pPr>
            <a:r>
              <a:rPr lang="en-US" b="1" dirty="0">
                <a:solidFill>
                  <a:schemeClr val="bg1"/>
                </a:solidFill>
                <a:latin typeface="Aptos" panose="020B0004020202020204" pitchFamily="34" charset="0"/>
                <a:cs typeface="Arial" panose="020B0604020202020204" pitchFamily="34" charset="0"/>
              </a:rPr>
              <a:t>Les </a:t>
            </a:r>
            <a:r>
              <a:rPr lang="en-US" b="1" dirty="0" err="1">
                <a:solidFill>
                  <a:schemeClr val="bg1"/>
                </a:solidFill>
                <a:latin typeface="Aptos" panose="020B0004020202020204" pitchFamily="34" charset="0"/>
                <a:cs typeface="Arial" panose="020B0604020202020204" pitchFamily="34" charset="0"/>
              </a:rPr>
              <a:t>commandes</a:t>
            </a:r>
            <a:r>
              <a:rPr lang="en-US" b="1" dirty="0">
                <a:solidFill>
                  <a:schemeClr val="bg1"/>
                </a:solidFill>
                <a:latin typeface="Aptos" panose="020B0004020202020204" pitchFamily="34" charset="0"/>
                <a:cs typeface="Arial" panose="020B0604020202020204" pitchFamily="34" charset="0"/>
              </a:rPr>
              <a:t> Ansible </a:t>
            </a:r>
            <a:r>
              <a:rPr lang="en-US" b="1" dirty="0" err="1">
                <a:solidFill>
                  <a:schemeClr val="bg1"/>
                </a:solidFill>
                <a:latin typeface="Aptos" panose="020B0004020202020204" pitchFamily="34" charset="0"/>
                <a:cs typeface="Arial" panose="020B0604020202020204" pitchFamily="34" charset="0"/>
              </a:rPr>
              <a:t>peuvent</a:t>
            </a:r>
            <a:r>
              <a:rPr lang="en-US" b="1" dirty="0">
                <a:solidFill>
                  <a:schemeClr val="bg1"/>
                </a:solidFill>
                <a:latin typeface="Aptos" panose="020B0004020202020204" pitchFamily="34" charset="0"/>
                <a:cs typeface="Arial" panose="020B0604020202020204" pitchFamily="34" charset="0"/>
              </a:rPr>
              <a:t> </a:t>
            </a:r>
            <a:r>
              <a:rPr lang="en-US" b="1" dirty="0" err="1">
                <a:solidFill>
                  <a:schemeClr val="bg1"/>
                </a:solidFill>
                <a:latin typeface="Aptos" panose="020B0004020202020204" pitchFamily="34" charset="0"/>
                <a:cs typeface="Arial" panose="020B0604020202020204" pitchFamily="34" charset="0"/>
              </a:rPr>
              <a:t>échouer</a:t>
            </a:r>
            <a:r>
              <a:rPr lang="en-US" b="1" dirty="0">
                <a:solidFill>
                  <a:schemeClr val="bg1"/>
                </a:solidFill>
                <a:latin typeface="Aptos" panose="020B0004020202020204" pitchFamily="34" charset="0"/>
                <a:cs typeface="Arial" panose="020B0604020202020204" pitchFamily="34" charset="0"/>
              </a:rPr>
              <a:t> </a:t>
            </a:r>
            <a:r>
              <a:rPr lang="en-US" b="1" dirty="0" err="1">
                <a:solidFill>
                  <a:schemeClr val="bg1"/>
                </a:solidFill>
                <a:latin typeface="Aptos" panose="020B0004020202020204" pitchFamily="34" charset="0"/>
                <a:cs typeface="Arial" panose="020B0604020202020204" pitchFamily="34" charset="0"/>
              </a:rPr>
              <a:t>si</a:t>
            </a:r>
            <a:r>
              <a:rPr lang="en-US" b="1" dirty="0">
                <a:solidFill>
                  <a:schemeClr val="bg1"/>
                </a:solidFill>
                <a:latin typeface="Aptos" panose="020B0004020202020204" pitchFamily="34" charset="0"/>
                <a:cs typeface="Arial" panose="020B0604020202020204" pitchFamily="34" charset="0"/>
              </a:rPr>
              <a:t> ells </a:t>
            </a:r>
            <a:r>
              <a:rPr lang="en-US" b="1" dirty="0" err="1">
                <a:solidFill>
                  <a:schemeClr val="bg1"/>
                </a:solidFill>
                <a:latin typeface="Aptos" panose="020B0004020202020204" pitchFamily="34" charset="0"/>
                <a:cs typeface="Arial" panose="020B0604020202020204" pitchFamily="34" charset="0"/>
              </a:rPr>
              <a:t>ont</a:t>
            </a:r>
            <a:r>
              <a:rPr lang="en-US" b="1" dirty="0">
                <a:solidFill>
                  <a:schemeClr val="bg1"/>
                </a:solidFill>
                <a:latin typeface="Aptos" panose="020B0004020202020204" pitchFamily="34" charset="0"/>
                <a:cs typeface="Arial" panose="020B0604020202020204" pitchFamily="34" charset="0"/>
              </a:rPr>
              <a:t> </a:t>
            </a:r>
            <a:r>
              <a:rPr lang="en-US" b="1" dirty="0" err="1">
                <a:solidFill>
                  <a:schemeClr val="bg1"/>
                </a:solidFill>
                <a:latin typeface="Aptos" panose="020B0004020202020204" pitchFamily="34" charset="0"/>
                <a:cs typeface="Arial" panose="020B0604020202020204" pitchFamily="34" charset="0"/>
              </a:rPr>
              <a:t>besoin</a:t>
            </a:r>
            <a:r>
              <a:rPr lang="en-US" b="1" dirty="0">
                <a:solidFill>
                  <a:schemeClr val="bg1"/>
                </a:solidFill>
                <a:latin typeface="Aptos" panose="020B0004020202020204" pitchFamily="34" charset="0"/>
                <a:cs typeface="Arial" panose="020B0604020202020204" pitchFamily="34" charset="0"/>
              </a:rPr>
              <a:t> de </a:t>
            </a:r>
            <a:r>
              <a:rPr lang="en-US" b="1" dirty="0" err="1">
                <a:solidFill>
                  <a:schemeClr val="bg1"/>
                </a:solidFill>
                <a:latin typeface="Aptos" panose="020B0004020202020204" pitchFamily="34" charset="0"/>
                <a:cs typeface="Arial" panose="020B0604020202020204" pitchFamily="34" charset="0"/>
              </a:rPr>
              <a:t>privilèges</a:t>
            </a:r>
            <a:r>
              <a:rPr lang="en-US" b="1" dirty="0">
                <a:solidFill>
                  <a:schemeClr val="bg1"/>
                </a:solidFill>
                <a:latin typeface="Aptos" panose="020B0004020202020204" pitchFamily="34" charset="0"/>
                <a:cs typeface="Arial" panose="020B0604020202020204" pitchFamily="34" charset="0"/>
              </a:rPr>
              <a:t> plus </a:t>
            </a:r>
            <a:r>
              <a:rPr lang="en-US" b="1" dirty="0" err="1">
                <a:solidFill>
                  <a:schemeClr val="bg1"/>
                </a:solidFill>
                <a:latin typeface="Aptos" panose="020B0004020202020204" pitchFamily="34" charset="0"/>
                <a:cs typeface="Arial" panose="020B0604020202020204" pitchFamily="34" charset="0"/>
              </a:rPr>
              <a:t>élévés</a:t>
            </a:r>
            <a:endParaRPr lang="fr-FR" b="1" dirty="0">
              <a:solidFill>
                <a:schemeClr val="bg1"/>
              </a:solidFill>
              <a:latin typeface="Aptos" panose="020B00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9C1880F6-26F5-936D-5ED2-F25130440D6C}"/>
              </a:ext>
            </a:extLst>
          </p:cNvPr>
          <p:cNvSpPr txBox="1"/>
          <p:nvPr/>
        </p:nvSpPr>
        <p:spPr>
          <a:xfrm>
            <a:off x="446610" y="3599824"/>
            <a:ext cx="5977339" cy="3447098"/>
          </a:xfrm>
          <a:prstGeom prst="rect">
            <a:avLst/>
          </a:prstGeom>
          <a:noFill/>
        </p:spPr>
        <p:txBody>
          <a:bodyPr wrap="square">
            <a:spAutoFit/>
          </a:bodyPr>
          <a:lstStyle/>
          <a:p>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ansible all -m apt -a update-cache=true</a:t>
            </a:r>
          </a:p>
          <a:p>
            <a:endParaRPr lang="en-US" sz="18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92.168.233.132 | </a:t>
            </a:r>
            <a:r>
              <a:rPr lang="en-US" sz="1600" dirty="0">
                <a:solidFill>
                  <a:srgbClr val="FF0000"/>
                </a:solidFill>
                <a:effectLst/>
                <a:latin typeface="Aptos" panose="020B0004020202020204" pitchFamily="34" charset="0"/>
                <a:ea typeface="Aptos" panose="020B0004020202020204" pitchFamily="34" charset="0"/>
                <a:cs typeface="Arial" panose="020B0604020202020204" pitchFamily="34" charset="0"/>
              </a:rPr>
              <a:t>FAILED</a:t>
            </a:r>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=&gt; {</a:t>
            </a:r>
          </a:p>
          <a:p>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en-US" sz="16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ansible_facts</a:t>
            </a:r>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p>
          <a:p>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en-US" sz="16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discovered_interpreter_python</a:t>
            </a:r>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en-US" sz="16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usr</a:t>
            </a:r>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/bin/python3"</a:t>
            </a:r>
          </a:p>
          <a:p>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p>
          <a:p>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"changed": false,</a:t>
            </a:r>
          </a:p>
          <a:p>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"msg": "</a:t>
            </a:r>
            <a:r>
              <a:rPr lang="en-US" sz="1600" dirty="0">
                <a:solidFill>
                  <a:srgbClr val="FF0000"/>
                </a:solidFill>
                <a:effectLst/>
                <a:latin typeface="Aptos" panose="020B0004020202020204" pitchFamily="34" charset="0"/>
                <a:ea typeface="Aptos" panose="020B0004020202020204" pitchFamily="34" charset="0"/>
                <a:cs typeface="Arial" panose="020B0604020202020204" pitchFamily="34" charset="0"/>
              </a:rPr>
              <a:t>Failed to lock apt for exclusive operation: Failed to lock directory /var/lib/apt/lists/: E:Could not open lock file /var/lib/apt/lists/lock - open (13: Permission denied</a:t>
            </a:r>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p>
          <a:p>
            <a:r>
              <a:rPr lang="en-US"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p>
          <a:p>
            <a:endParaRPr lang="en-US" sz="18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endParaRPr lang="fr-FR" dirty="0">
              <a:solidFill>
                <a:schemeClr val="bg1"/>
              </a:solidFill>
            </a:endParaRPr>
          </a:p>
        </p:txBody>
      </p:sp>
      <p:sp>
        <p:nvSpPr>
          <p:cNvPr id="12" name="ZoneTexte 11">
            <a:extLst>
              <a:ext uri="{FF2B5EF4-FFF2-40B4-BE49-F238E27FC236}">
                <a16:creationId xmlns:a16="http://schemas.microsoft.com/office/drawing/2014/main" id="{AF0EED01-235C-2C27-343A-F8EB7689B63E}"/>
              </a:ext>
            </a:extLst>
          </p:cNvPr>
          <p:cNvSpPr txBox="1"/>
          <p:nvPr/>
        </p:nvSpPr>
        <p:spPr>
          <a:xfrm>
            <a:off x="6505917" y="3841150"/>
            <a:ext cx="5239473" cy="1561453"/>
          </a:xfrm>
          <a:prstGeom prst="rect">
            <a:avLst/>
          </a:prstGeom>
          <a:noFill/>
        </p:spPr>
        <p:txBody>
          <a:bodyPr wrap="square">
            <a:spAutoFit/>
          </a:bodyPr>
          <a:lstStyle/>
          <a:p>
            <a:pPr algn="just">
              <a:lnSpc>
                <a:spcPct val="107000"/>
              </a:lnSpc>
              <a:spcBef>
                <a:spcPts val="600"/>
              </a:spcBef>
              <a:spcAft>
                <a:spcPts val="600"/>
              </a:spcAft>
            </a:pPr>
            <a:r>
              <a:rPr lang="en-US" dirty="0" err="1">
                <a:solidFill>
                  <a:schemeClr val="bg1"/>
                </a:solidFill>
                <a:latin typeface="Aptos" panose="020B0004020202020204" pitchFamily="34" charset="0"/>
                <a:cs typeface="Arial" panose="020B0604020202020204" pitchFamily="34" charset="0"/>
              </a:rPr>
              <a:t>Vous</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devez</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avoir</a:t>
            </a:r>
            <a:r>
              <a:rPr lang="en-US" dirty="0">
                <a:solidFill>
                  <a:schemeClr val="bg1"/>
                </a:solidFill>
                <a:latin typeface="Aptos" panose="020B0004020202020204" pitchFamily="34" charset="0"/>
                <a:cs typeface="Arial" panose="020B0604020202020204" pitchFamily="34" charset="0"/>
              </a:rPr>
              <a:t> le privilege admin pour </a:t>
            </a:r>
            <a:r>
              <a:rPr lang="en-US" dirty="0" err="1">
                <a:solidFill>
                  <a:schemeClr val="bg1"/>
                </a:solidFill>
                <a:latin typeface="Aptos" panose="020B0004020202020204" pitchFamily="34" charset="0"/>
                <a:cs typeface="Arial" panose="020B0604020202020204" pitchFamily="34" charset="0"/>
              </a:rPr>
              <a:t>pouvoir</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exécuter</a:t>
            </a:r>
            <a:r>
              <a:rPr lang="en-US" dirty="0">
                <a:solidFill>
                  <a:schemeClr val="bg1"/>
                </a:solidFill>
                <a:latin typeface="Aptos" panose="020B0004020202020204" pitchFamily="34" charset="0"/>
                <a:cs typeface="Arial" panose="020B0604020202020204" pitchFamily="34" charset="0"/>
              </a:rPr>
              <a:t> la </a:t>
            </a:r>
            <a:r>
              <a:rPr lang="en-US" dirty="0" err="1">
                <a:solidFill>
                  <a:schemeClr val="bg1"/>
                </a:solidFill>
                <a:latin typeface="Aptos" panose="020B0004020202020204" pitchFamily="34" charset="0"/>
                <a:cs typeface="Arial" panose="020B0604020202020204" pitchFamily="34" charset="0"/>
              </a:rPr>
              <a:t>commande</a:t>
            </a:r>
            <a:r>
              <a:rPr lang="en-US" dirty="0">
                <a:solidFill>
                  <a:schemeClr val="bg1"/>
                </a:solidFill>
                <a:latin typeface="Aptos" panose="020B0004020202020204" pitchFamily="34" charset="0"/>
                <a:cs typeface="Arial" panose="020B0604020202020204" pitchFamily="34" charset="0"/>
              </a:rPr>
              <a:t>. Ceci </a:t>
            </a:r>
            <a:r>
              <a:rPr lang="en-US" dirty="0" err="1">
                <a:solidFill>
                  <a:schemeClr val="bg1"/>
                </a:solidFill>
                <a:latin typeface="Aptos" panose="020B0004020202020204" pitchFamily="34" charset="0"/>
                <a:cs typeface="Arial" panose="020B0604020202020204" pitchFamily="34" charset="0"/>
              </a:rPr>
              <a:t>veut</a:t>
            </a:r>
            <a:r>
              <a:rPr lang="en-US" dirty="0">
                <a:solidFill>
                  <a:schemeClr val="bg1"/>
                </a:solidFill>
                <a:latin typeface="Aptos" panose="020B0004020202020204" pitchFamily="34" charset="0"/>
                <a:cs typeface="Arial" panose="020B0604020202020204" pitchFamily="34" charset="0"/>
              </a:rPr>
              <a:t> dire que </a:t>
            </a:r>
            <a:r>
              <a:rPr lang="en-US" dirty="0" err="1">
                <a:solidFill>
                  <a:schemeClr val="bg1"/>
                </a:solidFill>
                <a:latin typeface="Aptos" panose="020B0004020202020204" pitchFamily="34" charset="0"/>
                <a:cs typeface="Arial" panose="020B0604020202020204" pitchFamily="34" charset="0"/>
              </a:rPr>
              <a:t>vous</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devez</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utilisé</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sudo</a:t>
            </a:r>
            <a:r>
              <a:rPr lang="en-US" dirty="0">
                <a:solidFill>
                  <a:schemeClr val="bg1"/>
                </a:solidFill>
                <a:latin typeface="Aptos" panose="020B0004020202020204" pitchFamily="34" charset="0"/>
                <a:cs typeface="Arial" panose="020B0604020202020204" pitchFamily="34" charset="0"/>
              </a:rPr>
              <a:t> pour executer </a:t>
            </a:r>
            <a:r>
              <a:rPr lang="en-US" dirty="0" err="1">
                <a:solidFill>
                  <a:schemeClr val="bg1"/>
                </a:solidFill>
                <a:latin typeface="Aptos" panose="020B0004020202020204" pitchFamily="34" charset="0"/>
                <a:cs typeface="Arial" panose="020B0604020202020204" pitchFamily="34" charset="0"/>
              </a:rPr>
              <a:t>cette</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commande</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cequi</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est</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en</a:t>
            </a:r>
            <a:r>
              <a:rPr lang="en-US" dirty="0">
                <a:solidFill>
                  <a:schemeClr val="bg1"/>
                </a:solidFill>
                <a:latin typeface="Aptos" panose="020B0004020202020204" pitchFamily="34" charset="0"/>
                <a:cs typeface="Arial" panose="020B0604020202020204" pitchFamily="34" charset="0"/>
              </a:rPr>
              <a:t> </a:t>
            </a:r>
            <a:r>
              <a:rPr lang="en-US" dirty="0" err="1">
                <a:solidFill>
                  <a:schemeClr val="bg1"/>
                </a:solidFill>
                <a:latin typeface="Aptos" panose="020B0004020202020204" pitchFamily="34" charset="0"/>
                <a:cs typeface="Arial" panose="020B0604020202020204" pitchFamily="34" charset="0"/>
              </a:rPr>
              <a:t>contrduction</a:t>
            </a:r>
            <a:r>
              <a:rPr lang="en-US" dirty="0">
                <a:solidFill>
                  <a:schemeClr val="bg1"/>
                </a:solidFill>
                <a:latin typeface="Aptos" panose="020B0004020202020204" pitchFamily="34" charset="0"/>
                <a:cs typeface="Arial" panose="020B0604020202020204" pitchFamily="34" charset="0"/>
              </a:rPr>
              <a:t> avec le </a:t>
            </a:r>
            <a:r>
              <a:rPr lang="en-US" dirty="0" err="1">
                <a:solidFill>
                  <a:schemeClr val="bg1"/>
                </a:solidFill>
                <a:latin typeface="Aptos" panose="020B0004020202020204" pitchFamily="34" charset="0"/>
                <a:cs typeface="Arial" panose="020B0604020202020204" pitchFamily="34" charset="0"/>
              </a:rPr>
              <a:t>principe</a:t>
            </a:r>
            <a:r>
              <a:rPr lang="en-US" dirty="0">
                <a:solidFill>
                  <a:schemeClr val="bg1"/>
                </a:solidFill>
                <a:latin typeface="Aptos" panose="020B0004020202020204" pitchFamily="34" charset="0"/>
                <a:cs typeface="Arial" panose="020B0604020202020204" pitchFamily="34" charset="0"/>
              </a:rPr>
              <a:t> d </a:t>
            </a:r>
            <a:r>
              <a:rPr lang="en-US" dirty="0" err="1">
                <a:solidFill>
                  <a:schemeClr val="bg1"/>
                </a:solidFill>
                <a:latin typeface="Aptos" panose="020B0004020202020204" pitchFamily="34" charset="0"/>
                <a:cs typeface="Arial" panose="020B0604020202020204" pitchFamily="34" charset="0"/>
              </a:rPr>
              <a:t>automatisation</a:t>
            </a:r>
            <a:r>
              <a:rPr lang="en-US" dirty="0">
                <a:solidFill>
                  <a:schemeClr val="bg1"/>
                </a:solidFill>
                <a:latin typeface="Aptos" panose="020B0004020202020204" pitchFamily="34" charset="0"/>
                <a:cs typeface="Arial" panose="020B0604020202020204" pitchFamily="34" charset="0"/>
              </a:rPr>
              <a:t> de ansible</a:t>
            </a:r>
            <a:endParaRPr lang="fr-FR" dirty="0">
              <a:solidFill>
                <a:schemeClr val="bg1"/>
              </a:solidFill>
              <a:latin typeface="Aptos" panose="020B0004020202020204" pitchFamily="34" charset="0"/>
              <a:cs typeface="Arial" panose="020B0604020202020204" pitchFamily="34" charset="0"/>
            </a:endParaRPr>
          </a:p>
        </p:txBody>
      </p:sp>
      <p:sp>
        <p:nvSpPr>
          <p:cNvPr id="14" name="ZoneTexte 13">
            <a:extLst>
              <a:ext uri="{FF2B5EF4-FFF2-40B4-BE49-F238E27FC236}">
                <a16:creationId xmlns:a16="http://schemas.microsoft.com/office/drawing/2014/main" id="{97B2C90C-5F7A-A4BC-4B00-6FB24CA43C87}"/>
              </a:ext>
            </a:extLst>
          </p:cNvPr>
          <p:cNvSpPr txBox="1"/>
          <p:nvPr/>
        </p:nvSpPr>
        <p:spPr>
          <a:xfrm>
            <a:off x="6554576" y="5349518"/>
            <a:ext cx="5054832" cy="883383"/>
          </a:xfrm>
          <a:prstGeom prst="rect">
            <a:avLst/>
          </a:prstGeom>
          <a:noFill/>
        </p:spPr>
        <p:txBody>
          <a:bodyPr wrap="square">
            <a:spAutoFit/>
          </a:bodyPr>
          <a:lstStyle/>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dirty="0">
                <a:solidFill>
                  <a:schemeClr val="bg1"/>
                </a:solidFill>
                <a:latin typeface="Aptos" panose="020B0004020202020204" pitchFamily="34" charset="0"/>
                <a:cs typeface="Arial" panose="020B0604020202020204" pitchFamily="34" charset="0"/>
              </a:rPr>
              <a:t>$ ansible all -m apt -a update-cache=true </a:t>
            </a:r>
            <a:r>
              <a:rPr lang="en-US" dirty="0">
                <a:solidFill>
                  <a:srgbClr val="FFFF00"/>
                </a:solidFill>
                <a:latin typeface="Aptos" panose="020B0004020202020204" pitchFamily="34" charset="0"/>
                <a:cs typeface="Arial" panose="020B0604020202020204" pitchFamily="34" charset="0"/>
              </a:rPr>
              <a:t>--become --ask-become-pass</a:t>
            </a:r>
            <a:endParaRPr lang="fr-FR" dirty="0">
              <a:solidFill>
                <a:srgbClr val="FFFF00"/>
              </a:solidFill>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494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9271411"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Autres </a:t>
            </a:r>
            <a:r>
              <a:rPr lang="fr-FR" sz="2000" dirty="0">
                <a:solidFill>
                  <a:srgbClr val="FFFF00"/>
                </a:solidFill>
                <a:latin typeface="Arial Black" panose="020B0A04020102020204" pitchFamily="34" charset="0"/>
                <a:cs typeface="Calibri" panose="020F0502020204030204" pitchFamily="34" charset="0"/>
              </a:rPr>
              <a:t>commandes ad hoc</a:t>
            </a:r>
            <a:endParaRPr lang="fr-FR" sz="2000" dirty="0">
              <a:solidFill>
                <a:schemeClr val="bg1"/>
              </a:solidFill>
              <a:latin typeface="Arial Black" panose="020B0A04020102020204" pitchFamily="34" charset="0"/>
              <a:cs typeface="Calibri" panose="020F0502020204030204" pitchFamily="34" charset="0"/>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mc:Choice xmlns:p14="http://schemas.microsoft.com/office/powerpoint/2010/main"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08/05/2024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19</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7" name="ZoneTexte 6">
            <a:extLst>
              <a:ext uri="{FF2B5EF4-FFF2-40B4-BE49-F238E27FC236}">
                <a16:creationId xmlns:a16="http://schemas.microsoft.com/office/drawing/2014/main" id="{68F8EC09-9636-439B-35D4-E443F2475054}"/>
              </a:ext>
            </a:extLst>
          </p:cNvPr>
          <p:cNvSpPr txBox="1"/>
          <p:nvPr/>
        </p:nvSpPr>
        <p:spPr>
          <a:xfrm>
            <a:off x="491612" y="1260135"/>
            <a:ext cx="11554084" cy="1504066"/>
          </a:xfrm>
          <a:prstGeom prst="rect">
            <a:avLst/>
          </a:prstGeom>
          <a:noFill/>
        </p:spPr>
        <p:txBody>
          <a:bodyPr wrap="square">
            <a:spAutoFit/>
          </a:bodyPr>
          <a:lstStyle/>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b="1" dirty="0">
                <a:solidFill>
                  <a:srgbClr val="FFC000"/>
                </a:solidFill>
                <a:latin typeface="Aptos" panose="020B0004020202020204" pitchFamily="34" charset="0"/>
                <a:cs typeface="Arial" panose="020B0604020202020204" pitchFamily="34" charset="0"/>
              </a:rPr>
              <a:t>ansible all --list-host : </a:t>
            </a:r>
            <a:r>
              <a:rPr lang="en-US" sz="1400" b="1" dirty="0">
                <a:solidFill>
                  <a:schemeClr val="bg1"/>
                </a:solidFill>
                <a:latin typeface="Aptos" panose="020B0004020202020204" pitchFamily="34" charset="0"/>
                <a:cs typeface="Arial" panose="020B0604020202020204" pitchFamily="34" charset="0"/>
              </a:rPr>
              <a:t> </a:t>
            </a:r>
            <a:r>
              <a:rPr lang="en-US" sz="1400" b="1" dirty="0" err="1">
                <a:solidFill>
                  <a:schemeClr val="bg1"/>
                </a:solidFill>
                <a:latin typeface="Aptos" panose="020B0004020202020204" pitchFamily="34" charset="0"/>
                <a:cs typeface="Arial" panose="020B0604020202020204" pitchFamily="34" charset="0"/>
              </a:rPr>
              <a:t>liste</a:t>
            </a:r>
            <a:r>
              <a:rPr lang="en-US" sz="1400" b="1" dirty="0">
                <a:solidFill>
                  <a:schemeClr val="bg1"/>
                </a:solidFill>
                <a:latin typeface="Aptos" panose="020B0004020202020204" pitchFamily="34" charset="0"/>
                <a:cs typeface="Arial" panose="020B0604020202020204" pitchFamily="34" charset="0"/>
              </a:rPr>
              <a:t> les hosts </a:t>
            </a:r>
            <a:r>
              <a:rPr lang="en-US" sz="1400" b="1" dirty="0" err="1">
                <a:solidFill>
                  <a:schemeClr val="bg1"/>
                </a:solidFill>
                <a:latin typeface="Aptos" panose="020B0004020202020204" pitchFamily="34" charset="0"/>
                <a:cs typeface="Arial" panose="020B0604020202020204" pitchFamily="34" charset="0"/>
              </a:rPr>
              <a:t>connectés</a:t>
            </a:r>
            <a:endParaRPr lang="fr-FR" sz="1400" dirty="0">
              <a:solidFill>
                <a:schemeClr val="bg1"/>
              </a:solidFill>
              <a:latin typeface="Aptos" panose="020B0004020202020204" pitchFamily="34" charset="0"/>
              <a:cs typeface="Arial" panose="020B0604020202020204" pitchFamily="34" charset="0"/>
            </a:endParaRPr>
          </a:p>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b="1" dirty="0">
                <a:solidFill>
                  <a:srgbClr val="FFC000"/>
                </a:solidFill>
                <a:latin typeface="Aptos" panose="020B0004020202020204" pitchFamily="34" charset="0"/>
                <a:cs typeface="Arial" panose="020B0604020202020204" pitchFamily="34" charset="0"/>
              </a:rPr>
              <a:t>ansible all --list-host  --limit: </a:t>
            </a:r>
            <a:r>
              <a:rPr lang="en-US" sz="1400" b="1" dirty="0" err="1">
                <a:solidFill>
                  <a:schemeClr val="bg1"/>
                </a:solidFill>
                <a:latin typeface="Aptos" panose="020B0004020202020204" pitchFamily="34" charset="0"/>
                <a:cs typeface="Arial" panose="020B0604020202020204" pitchFamily="34" charset="0"/>
              </a:rPr>
              <a:t>liste</a:t>
            </a:r>
            <a:r>
              <a:rPr lang="en-US" sz="1400" b="1" dirty="0">
                <a:solidFill>
                  <a:schemeClr val="bg1"/>
                </a:solidFill>
                <a:latin typeface="Aptos" panose="020B0004020202020204" pitchFamily="34" charset="0"/>
                <a:cs typeface="Arial" panose="020B0604020202020204" pitchFamily="34" charset="0"/>
              </a:rPr>
              <a:t> des hosts </a:t>
            </a:r>
            <a:r>
              <a:rPr lang="en-US" sz="1400" b="1" dirty="0" err="1">
                <a:solidFill>
                  <a:schemeClr val="bg1"/>
                </a:solidFill>
                <a:latin typeface="Aptos" panose="020B0004020202020204" pitchFamily="34" charset="0"/>
                <a:cs typeface="Arial" panose="020B0604020202020204" pitchFamily="34" charset="0"/>
              </a:rPr>
              <a:t>connectés</a:t>
            </a:r>
            <a:r>
              <a:rPr lang="en-US" sz="1400" b="1" dirty="0">
                <a:solidFill>
                  <a:schemeClr val="bg1"/>
                </a:solidFill>
                <a:latin typeface="Aptos" panose="020B0004020202020204" pitchFamily="34" charset="0"/>
                <a:cs typeface="Arial" panose="020B0604020202020204" pitchFamily="34" charset="0"/>
              </a:rPr>
              <a:t> à </a:t>
            </a:r>
            <a:r>
              <a:rPr lang="en-US" sz="1400" b="1" dirty="0" err="1">
                <a:solidFill>
                  <a:schemeClr val="bg1"/>
                </a:solidFill>
                <a:latin typeface="Aptos" panose="020B0004020202020204" pitchFamily="34" charset="0"/>
                <a:cs typeface="Arial" panose="020B0604020202020204" pitchFamily="34" charset="0"/>
              </a:rPr>
              <a:t>l’exception</a:t>
            </a:r>
            <a:r>
              <a:rPr lang="en-US" sz="1400" b="1" dirty="0">
                <a:solidFill>
                  <a:schemeClr val="bg1"/>
                </a:solidFill>
                <a:latin typeface="Aptos" panose="020B0004020202020204" pitchFamily="34" charset="0"/>
                <a:cs typeface="Arial" panose="020B0604020202020204" pitchFamily="34" charset="0"/>
              </a:rPr>
              <a:t> de </a:t>
            </a:r>
            <a:r>
              <a:rPr lang="en-US" sz="1400" b="1" dirty="0" err="1">
                <a:solidFill>
                  <a:schemeClr val="bg1"/>
                </a:solidFill>
                <a:latin typeface="Aptos" panose="020B0004020202020204" pitchFamily="34" charset="0"/>
                <a:cs typeface="Arial" panose="020B0604020202020204" pitchFamily="34" charset="0"/>
              </a:rPr>
              <a:t>ceux</a:t>
            </a:r>
            <a:r>
              <a:rPr lang="en-US" sz="1400" b="1" dirty="0">
                <a:solidFill>
                  <a:schemeClr val="bg1"/>
                </a:solidFill>
                <a:latin typeface="Aptos" panose="020B0004020202020204" pitchFamily="34" charset="0"/>
                <a:cs typeface="Arial" panose="020B0604020202020204" pitchFamily="34" charset="0"/>
              </a:rPr>
              <a:t> </a:t>
            </a:r>
            <a:r>
              <a:rPr lang="en-US" sz="1400" b="1" dirty="0" err="1">
                <a:solidFill>
                  <a:schemeClr val="bg1"/>
                </a:solidFill>
                <a:latin typeface="Aptos" panose="020B0004020202020204" pitchFamily="34" charset="0"/>
                <a:cs typeface="Arial" panose="020B0604020202020204" pitchFamily="34" charset="0"/>
              </a:rPr>
              <a:t>mentionnés</a:t>
            </a:r>
            <a:r>
              <a:rPr lang="en-US" sz="1400" b="1" dirty="0">
                <a:solidFill>
                  <a:schemeClr val="bg1"/>
                </a:solidFill>
                <a:latin typeface="Aptos" panose="020B0004020202020204" pitchFamily="34" charset="0"/>
                <a:cs typeface="Arial" panose="020B0604020202020204" pitchFamily="34" charset="0"/>
              </a:rPr>
              <a:t> après </a:t>
            </a:r>
            <a:r>
              <a:rPr lang="en-US" sz="1400" b="1" dirty="0" err="1">
                <a:solidFill>
                  <a:schemeClr val="bg1"/>
                </a:solidFill>
                <a:latin typeface="Aptos" panose="020B0004020202020204" pitchFamily="34" charset="0"/>
                <a:cs typeface="Arial" panose="020B0604020202020204" pitchFamily="34" charset="0"/>
              </a:rPr>
              <a:t>limite</a:t>
            </a:r>
            <a:endParaRPr lang="fr-FR" sz="1400" b="1" dirty="0">
              <a:solidFill>
                <a:schemeClr val="bg1"/>
              </a:solidFill>
              <a:latin typeface="Aptos" panose="020B0004020202020204" pitchFamily="34" charset="0"/>
              <a:cs typeface="Arial" panose="020B0604020202020204" pitchFamily="34" charset="0"/>
            </a:endParaRPr>
          </a:p>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b="1" dirty="0">
                <a:solidFill>
                  <a:srgbClr val="FFC000"/>
                </a:solidFill>
                <a:latin typeface="Aptos" panose="020B0004020202020204" pitchFamily="34" charset="0"/>
                <a:cs typeface="Arial" panose="020B0604020202020204" pitchFamily="34" charset="0"/>
              </a:rPr>
              <a:t>ansible all  -m gather-facts : </a:t>
            </a:r>
            <a:r>
              <a:rPr lang="en-US" sz="1400" b="1" dirty="0">
                <a:solidFill>
                  <a:schemeClr val="bg1"/>
                </a:solidFill>
                <a:latin typeface="Aptos" panose="020B0004020202020204" pitchFamily="34" charset="0"/>
                <a:cs typeface="Arial" panose="020B0604020202020204" pitchFamily="34" charset="0"/>
              </a:rPr>
              <a:t>facts </a:t>
            </a:r>
            <a:r>
              <a:rPr lang="en-US" sz="1400" b="1" dirty="0" err="1">
                <a:solidFill>
                  <a:schemeClr val="bg1"/>
                </a:solidFill>
                <a:latin typeface="Aptos" panose="020B0004020202020204" pitchFamily="34" charset="0"/>
                <a:cs typeface="Arial" panose="020B0604020202020204" pitchFamily="34" charset="0"/>
              </a:rPr>
              <a:t>collecte</a:t>
            </a:r>
            <a:r>
              <a:rPr lang="en-US" sz="1400" b="1" dirty="0">
                <a:solidFill>
                  <a:schemeClr val="bg1"/>
                </a:solidFill>
                <a:latin typeface="Aptos" panose="020B0004020202020204" pitchFamily="34" charset="0"/>
                <a:cs typeface="Arial" panose="020B0604020202020204" pitchFamily="34" charset="0"/>
              </a:rPr>
              <a:t> des </a:t>
            </a:r>
            <a:r>
              <a:rPr lang="en-US" sz="1400" b="1" dirty="0" err="1">
                <a:solidFill>
                  <a:schemeClr val="bg1"/>
                </a:solidFill>
                <a:latin typeface="Aptos" panose="020B0004020202020204" pitchFamily="34" charset="0"/>
                <a:cs typeface="Arial" panose="020B0604020202020204" pitchFamily="34" charset="0"/>
              </a:rPr>
              <a:t>informations</a:t>
            </a:r>
            <a:r>
              <a:rPr lang="en-US" sz="1400" b="1" dirty="0">
                <a:solidFill>
                  <a:schemeClr val="bg1"/>
                </a:solidFill>
                <a:latin typeface="Aptos" panose="020B0004020202020204" pitchFamily="34" charset="0"/>
                <a:cs typeface="Arial" panose="020B0604020202020204" pitchFamily="34" charset="0"/>
              </a:rPr>
              <a:t> </a:t>
            </a:r>
            <a:r>
              <a:rPr lang="en-US" sz="1400" b="1" dirty="0" err="1">
                <a:solidFill>
                  <a:schemeClr val="bg1"/>
                </a:solidFill>
                <a:latin typeface="Aptos" panose="020B0004020202020204" pitchFamily="34" charset="0"/>
                <a:cs typeface="Arial" panose="020B0604020202020204" pitchFamily="34" charset="0"/>
              </a:rPr>
              <a:t>détaillées</a:t>
            </a:r>
            <a:r>
              <a:rPr lang="en-US" sz="1400" b="1" dirty="0">
                <a:solidFill>
                  <a:schemeClr val="bg1"/>
                </a:solidFill>
                <a:latin typeface="Aptos" panose="020B0004020202020204" pitchFamily="34" charset="0"/>
                <a:cs typeface="Arial" panose="020B0604020202020204" pitchFamily="34" charset="0"/>
              </a:rPr>
              <a:t> sur </a:t>
            </a:r>
            <a:r>
              <a:rPr lang="en-US" sz="1400" b="1" dirty="0" err="1">
                <a:solidFill>
                  <a:schemeClr val="bg1"/>
                </a:solidFill>
                <a:latin typeface="Aptos" panose="020B0004020202020204" pitchFamily="34" charset="0"/>
                <a:cs typeface="Arial" panose="020B0604020202020204" pitchFamily="34" charset="0"/>
              </a:rPr>
              <a:t>l'hôte</a:t>
            </a:r>
            <a:r>
              <a:rPr lang="en-US" sz="1400" b="1" dirty="0">
                <a:solidFill>
                  <a:schemeClr val="bg1"/>
                </a:solidFill>
                <a:latin typeface="Aptos" panose="020B0004020202020204" pitchFamily="34" charset="0"/>
                <a:cs typeface="Arial" panose="020B0604020202020204" pitchFamily="34" charset="0"/>
              </a:rPr>
              <a:t>,</a:t>
            </a:r>
            <a:endParaRPr lang="fr-FR" sz="1800" kern="100" dirty="0">
              <a:effectLst/>
              <a:highlight>
                <a:srgbClr val="F2F2F2"/>
              </a:highligh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41672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Introduction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14" name="ZoneTexte 13">
            <a:extLst>
              <a:ext uri="{FF2B5EF4-FFF2-40B4-BE49-F238E27FC236}">
                <a16:creationId xmlns:a16="http://schemas.microsoft.com/office/drawing/2014/main" id="{4A8DBD3E-7C22-5EEA-8D01-09057C6D3BD9}"/>
              </a:ext>
            </a:extLst>
          </p:cNvPr>
          <p:cNvSpPr txBox="1"/>
          <p:nvPr/>
        </p:nvSpPr>
        <p:spPr>
          <a:xfrm>
            <a:off x="609600" y="1339102"/>
            <a:ext cx="10984992" cy="3354829"/>
          </a:xfrm>
          <a:prstGeom prst="rect">
            <a:avLst/>
          </a:prstGeom>
          <a:noFill/>
        </p:spPr>
        <p:txBody>
          <a:bodyPr wrap="square">
            <a:spAutoFit/>
          </a:bodyPr>
          <a:lstStyle/>
          <a:p>
            <a:pPr>
              <a:lnSpc>
                <a:spcPct val="150000"/>
              </a:lnSpc>
            </a:pPr>
            <a:r>
              <a:rPr lang="fr-FR" sz="2400" b="1" dirty="0">
                <a:solidFill>
                  <a:schemeClr val="bg1"/>
                </a:solidFill>
                <a:latin typeface="Abadi Extra Light" panose="020B0204020104020204" pitchFamily="34" charset="0"/>
              </a:rPr>
              <a:t>Ansible</a:t>
            </a:r>
            <a:r>
              <a:rPr lang="fr-FR" sz="2400" dirty="0">
                <a:solidFill>
                  <a:schemeClr val="bg1"/>
                </a:solidFill>
                <a:latin typeface="Abadi Extra Light" panose="020B0204020104020204" pitchFamily="34" charset="0"/>
              </a:rPr>
              <a:t> est un logiciel </a:t>
            </a:r>
            <a:r>
              <a:rPr lang="fr-FR" sz="2400" b="1" dirty="0">
                <a:solidFill>
                  <a:schemeClr val="bg1"/>
                </a:solidFill>
                <a:latin typeface="Abadi Extra Light" panose="020B0204020104020204" pitchFamily="34" charset="0"/>
              </a:rPr>
              <a:t>Open Source </a:t>
            </a:r>
            <a:r>
              <a:rPr lang="fr-FR" sz="2400" dirty="0">
                <a:solidFill>
                  <a:schemeClr val="bg1"/>
                </a:solidFill>
                <a:latin typeface="Abadi Extra Light" panose="020B0204020104020204" pitchFamily="34" charset="0"/>
              </a:rPr>
              <a:t>qui permet de gérer finement  une infrastructure informatique en permettant aux administrateurs systèmes </a:t>
            </a:r>
            <a:r>
              <a:rPr lang="fr-FR" sz="2400" dirty="0">
                <a:solidFill>
                  <a:srgbClr val="FFFF00"/>
                </a:solidFill>
                <a:latin typeface="Abadi Extra Light" panose="020B0204020104020204" pitchFamily="34" charset="0"/>
              </a:rPr>
              <a:t>d'automatiser</a:t>
            </a:r>
            <a:r>
              <a:rPr lang="fr-FR" sz="2400" dirty="0">
                <a:solidFill>
                  <a:schemeClr val="bg1"/>
                </a:solidFill>
                <a:latin typeface="Abadi Extra Light" panose="020B0204020104020204" pitchFamily="34" charset="0"/>
              </a:rPr>
              <a:t> des tâches répétitives de :</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provision de serveurs, </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déploiement d'applications</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gestion de la configuration.</a:t>
            </a:r>
          </a:p>
        </p:txBody>
      </p:sp>
      <p:sp>
        <p:nvSpPr>
          <p:cNvPr id="10" name="ZoneTexte 9">
            <a:extLst>
              <a:ext uri="{FF2B5EF4-FFF2-40B4-BE49-F238E27FC236}">
                <a16:creationId xmlns:a16="http://schemas.microsoft.com/office/drawing/2014/main" id="{40BF90C9-4D3F-24D6-B7A8-E307734F6F8D}"/>
              </a:ext>
            </a:extLst>
          </p:cNvPr>
          <p:cNvSpPr txBox="1"/>
          <p:nvPr/>
        </p:nvSpPr>
        <p:spPr>
          <a:xfrm>
            <a:off x="597408" y="4652743"/>
            <a:ext cx="10802112" cy="1701043"/>
          </a:xfrm>
          <a:prstGeom prst="rect">
            <a:avLst/>
          </a:prstGeom>
          <a:noFill/>
        </p:spPr>
        <p:txBody>
          <a:bodyPr wrap="square">
            <a:spAutoFit/>
          </a:bodyPr>
          <a:lstStyle/>
          <a:p>
            <a:pPr>
              <a:lnSpc>
                <a:spcPct val="150000"/>
              </a:lnSpc>
            </a:pPr>
            <a:r>
              <a:rPr lang="fr-FR" sz="2400" dirty="0">
                <a:solidFill>
                  <a:schemeClr val="bg1"/>
                </a:solidFill>
                <a:latin typeface="Abadi Extra Light" panose="020B0204020104020204" pitchFamily="34" charset="0"/>
              </a:rPr>
              <a:t>Cet outil a été développé par </a:t>
            </a:r>
            <a:r>
              <a:rPr lang="fr-FR" sz="2400" b="1" dirty="0">
                <a:solidFill>
                  <a:schemeClr val="bg1"/>
                </a:solidFill>
                <a:latin typeface="Abadi Extra Light" panose="020B0204020104020204" pitchFamily="34" charset="0"/>
              </a:rPr>
              <a:t>Michael </a:t>
            </a:r>
            <a:r>
              <a:rPr lang="fr-FR" sz="2400" b="1" dirty="0" err="1">
                <a:solidFill>
                  <a:schemeClr val="bg1"/>
                </a:solidFill>
                <a:latin typeface="Abadi Extra Light" panose="020B0204020104020204" pitchFamily="34" charset="0"/>
              </a:rPr>
              <a:t>Dehaan</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en 2012.</a:t>
            </a:r>
          </a:p>
          <a:p>
            <a:pPr>
              <a:lnSpc>
                <a:spcPct val="150000"/>
              </a:lnSpc>
            </a:pPr>
            <a:r>
              <a:rPr lang="fr-FR" sz="2400" dirty="0">
                <a:solidFill>
                  <a:schemeClr val="bg1"/>
                </a:solidFill>
                <a:latin typeface="Abadi Extra Light" panose="020B0204020104020204" pitchFamily="34" charset="0"/>
              </a:rPr>
              <a:t> Il fonctionne sous un environnement </a:t>
            </a:r>
            <a:r>
              <a:rPr lang="fr-FR" sz="2400" b="1" dirty="0">
                <a:solidFill>
                  <a:schemeClr val="bg1"/>
                </a:solidFill>
                <a:latin typeface="Abadi Extra Light" panose="020B0204020104020204" pitchFamily="34" charset="0"/>
              </a:rPr>
              <a:t>Linux</a:t>
            </a:r>
            <a:r>
              <a:rPr lang="fr-FR" sz="2400" dirty="0">
                <a:solidFill>
                  <a:schemeClr val="bg1"/>
                </a:solidFill>
                <a:latin typeface="Abadi Extra Light" panose="020B0204020104020204" pitchFamily="34" charset="0"/>
              </a:rPr>
              <a:t> et écrit en langage </a:t>
            </a:r>
            <a:r>
              <a:rPr lang="fr-FR" sz="2400" b="1" dirty="0">
                <a:solidFill>
                  <a:schemeClr val="bg1"/>
                </a:solidFill>
                <a:latin typeface="Abadi Extra Light" panose="020B0204020104020204" pitchFamily="34" charset="0"/>
              </a:rPr>
              <a:t>Python</a:t>
            </a:r>
            <a:r>
              <a:rPr lang="fr-FR" sz="2400" dirty="0">
                <a:solidFill>
                  <a:schemeClr val="bg1"/>
                </a:solidFill>
                <a:latin typeface="Abadi Extra Light" panose="020B0204020104020204" pitchFamily="34" charset="0"/>
              </a:rPr>
              <a:t>. </a:t>
            </a:r>
          </a:p>
          <a:p>
            <a:pPr>
              <a:lnSpc>
                <a:spcPct val="150000"/>
              </a:lnSpc>
            </a:pPr>
            <a:r>
              <a:rPr lang="fr-FR" sz="2400" dirty="0">
                <a:solidFill>
                  <a:schemeClr val="bg1"/>
                </a:solidFill>
                <a:latin typeface="Abadi Extra Light" panose="020B0204020104020204" pitchFamily="34" charset="0"/>
              </a:rPr>
              <a:t>Ansible Inc. a ensuite été racheté par </a:t>
            </a:r>
            <a:r>
              <a:rPr lang="fr-FR" sz="2400" b="1" dirty="0">
                <a:solidFill>
                  <a:schemeClr val="bg1"/>
                </a:solidFill>
                <a:latin typeface="Abadi Extra Light" panose="020B0204020104020204" pitchFamily="34" charset="0"/>
              </a:rPr>
              <a:t>Red Hat </a:t>
            </a:r>
            <a:r>
              <a:rPr lang="fr-FR" sz="2400" dirty="0">
                <a:solidFill>
                  <a:schemeClr val="bg1"/>
                </a:solidFill>
                <a:latin typeface="Abadi Extra Light" panose="020B0204020104020204" pitchFamily="34" charset="0"/>
              </a:rPr>
              <a:t>en 2015, </a:t>
            </a:r>
          </a:p>
        </p:txBody>
      </p:sp>
      <p:pic>
        <p:nvPicPr>
          <p:cNvPr id="8" name="Image 7">
            <a:extLst>
              <a:ext uri="{FF2B5EF4-FFF2-40B4-BE49-F238E27FC236}">
                <a16:creationId xmlns:a16="http://schemas.microsoft.com/office/drawing/2014/main" id="{C5807D5E-A015-6D7B-57B3-7F77A0BEE001}"/>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253193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9271411"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latin typeface="Arial Black" panose="020B0A04020102020204" pitchFamily="34" charset="0"/>
                <a:ea typeface="Calibri" panose="020F0502020204030204" pitchFamily="34" charset="0"/>
                <a:cs typeface="Calibri" panose="020F0502020204030204" pitchFamily="34" charset="0"/>
              </a:rPr>
              <a:t>P</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remier </a:t>
            </a:r>
            <a:r>
              <a:rPr lang="fr-FR" sz="2000" dirty="0">
                <a:solidFill>
                  <a:srgbClr val="FFFF00"/>
                </a:solidFill>
                <a:latin typeface="Arial Black" panose="020B0A04020102020204" pitchFamily="34" charset="0"/>
                <a:ea typeface="Calibri" panose="020F0502020204030204" pitchFamily="34" charset="0"/>
                <a:cs typeface="Calibri" panose="020F0502020204030204" pitchFamily="34" charset="0"/>
              </a:rPr>
              <a:t>Ansible </a:t>
            </a:r>
            <a:r>
              <a:rPr lang="fr-FR" sz="2000" dirty="0" err="1">
                <a:solidFill>
                  <a:srgbClr val="FFFF00"/>
                </a:solidFill>
                <a:latin typeface="Arial Black" panose="020B0A04020102020204" pitchFamily="34" charset="0"/>
                <a:ea typeface="Calibri" panose="020F0502020204030204" pitchFamily="34" charset="0"/>
                <a:cs typeface="Calibri" panose="020F0502020204030204" pitchFamily="34" charset="0"/>
              </a:rPr>
              <a:t>P</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layBook</a:t>
            </a:r>
            <a:endParaRPr lang="fr-FR" sz="2000" dirty="0">
              <a:solidFill>
                <a:schemeClr val="bg1"/>
              </a:solidFill>
              <a:latin typeface="Arial Black" panose="020B0A04020102020204" pitchFamily="34" charset="0"/>
              <a:cs typeface="Calibri" panose="020F0502020204030204" pitchFamily="34" charset="0"/>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mc:Choice xmlns:p14="http://schemas.microsoft.com/office/powerpoint/2010/main"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08/05/2024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20</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7" name="ZoneTexte 6">
            <a:extLst>
              <a:ext uri="{FF2B5EF4-FFF2-40B4-BE49-F238E27FC236}">
                <a16:creationId xmlns:a16="http://schemas.microsoft.com/office/drawing/2014/main" id="{68F8EC09-9636-439B-35D4-E443F2475054}"/>
              </a:ext>
            </a:extLst>
          </p:cNvPr>
          <p:cNvSpPr txBox="1"/>
          <p:nvPr/>
        </p:nvSpPr>
        <p:spPr>
          <a:xfrm>
            <a:off x="491612" y="1260135"/>
            <a:ext cx="11554084" cy="1504066"/>
          </a:xfrm>
          <a:prstGeom prst="rect">
            <a:avLst/>
          </a:prstGeom>
          <a:noFill/>
        </p:spPr>
        <p:txBody>
          <a:bodyPr wrap="square">
            <a:spAutoFit/>
          </a:bodyPr>
          <a:lstStyle/>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b="1" dirty="0">
                <a:solidFill>
                  <a:srgbClr val="FFC000"/>
                </a:solidFill>
                <a:latin typeface="Aptos" panose="020B0004020202020204" pitchFamily="34" charset="0"/>
                <a:cs typeface="Arial" panose="020B0604020202020204" pitchFamily="34" charset="0"/>
              </a:rPr>
              <a:t>ansible all --list-host : </a:t>
            </a:r>
            <a:r>
              <a:rPr lang="en-US" sz="1400" b="1" dirty="0">
                <a:solidFill>
                  <a:schemeClr val="bg1"/>
                </a:solidFill>
                <a:latin typeface="Aptos" panose="020B0004020202020204" pitchFamily="34" charset="0"/>
                <a:cs typeface="Arial" panose="020B0604020202020204" pitchFamily="34" charset="0"/>
              </a:rPr>
              <a:t> </a:t>
            </a:r>
            <a:r>
              <a:rPr lang="en-US" sz="1400" b="1" dirty="0" err="1">
                <a:solidFill>
                  <a:schemeClr val="bg1"/>
                </a:solidFill>
                <a:latin typeface="Aptos" panose="020B0004020202020204" pitchFamily="34" charset="0"/>
                <a:cs typeface="Arial" panose="020B0604020202020204" pitchFamily="34" charset="0"/>
              </a:rPr>
              <a:t>liste</a:t>
            </a:r>
            <a:r>
              <a:rPr lang="en-US" sz="1400" b="1" dirty="0">
                <a:solidFill>
                  <a:schemeClr val="bg1"/>
                </a:solidFill>
                <a:latin typeface="Aptos" panose="020B0004020202020204" pitchFamily="34" charset="0"/>
                <a:cs typeface="Arial" panose="020B0604020202020204" pitchFamily="34" charset="0"/>
              </a:rPr>
              <a:t> les hosts </a:t>
            </a:r>
            <a:r>
              <a:rPr lang="en-US" sz="1400" b="1" dirty="0" err="1">
                <a:solidFill>
                  <a:schemeClr val="bg1"/>
                </a:solidFill>
                <a:latin typeface="Aptos" panose="020B0004020202020204" pitchFamily="34" charset="0"/>
                <a:cs typeface="Arial" panose="020B0604020202020204" pitchFamily="34" charset="0"/>
              </a:rPr>
              <a:t>connectés</a:t>
            </a:r>
            <a:endParaRPr lang="fr-FR" sz="1400" dirty="0">
              <a:solidFill>
                <a:schemeClr val="bg1"/>
              </a:solidFill>
              <a:latin typeface="Aptos" panose="020B0004020202020204" pitchFamily="34" charset="0"/>
              <a:cs typeface="Arial" panose="020B0604020202020204" pitchFamily="34" charset="0"/>
            </a:endParaRPr>
          </a:p>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b="1" dirty="0">
                <a:solidFill>
                  <a:srgbClr val="FFC000"/>
                </a:solidFill>
                <a:latin typeface="Aptos" panose="020B0004020202020204" pitchFamily="34" charset="0"/>
                <a:cs typeface="Arial" panose="020B0604020202020204" pitchFamily="34" charset="0"/>
              </a:rPr>
              <a:t>ansible all --list-host  --limit: </a:t>
            </a:r>
            <a:r>
              <a:rPr lang="en-US" sz="1400" b="1" dirty="0" err="1">
                <a:solidFill>
                  <a:schemeClr val="bg1"/>
                </a:solidFill>
                <a:latin typeface="Aptos" panose="020B0004020202020204" pitchFamily="34" charset="0"/>
                <a:cs typeface="Arial" panose="020B0604020202020204" pitchFamily="34" charset="0"/>
              </a:rPr>
              <a:t>liste</a:t>
            </a:r>
            <a:r>
              <a:rPr lang="en-US" sz="1400" b="1" dirty="0">
                <a:solidFill>
                  <a:schemeClr val="bg1"/>
                </a:solidFill>
                <a:latin typeface="Aptos" panose="020B0004020202020204" pitchFamily="34" charset="0"/>
                <a:cs typeface="Arial" panose="020B0604020202020204" pitchFamily="34" charset="0"/>
              </a:rPr>
              <a:t> des hosts </a:t>
            </a:r>
            <a:r>
              <a:rPr lang="en-US" sz="1400" b="1" dirty="0" err="1">
                <a:solidFill>
                  <a:schemeClr val="bg1"/>
                </a:solidFill>
                <a:latin typeface="Aptos" panose="020B0004020202020204" pitchFamily="34" charset="0"/>
                <a:cs typeface="Arial" panose="020B0604020202020204" pitchFamily="34" charset="0"/>
              </a:rPr>
              <a:t>connectés</a:t>
            </a:r>
            <a:r>
              <a:rPr lang="en-US" sz="1400" b="1" dirty="0">
                <a:solidFill>
                  <a:schemeClr val="bg1"/>
                </a:solidFill>
                <a:latin typeface="Aptos" panose="020B0004020202020204" pitchFamily="34" charset="0"/>
                <a:cs typeface="Arial" panose="020B0604020202020204" pitchFamily="34" charset="0"/>
              </a:rPr>
              <a:t> à </a:t>
            </a:r>
            <a:r>
              <a:rPr lang="en-US" sz="1400" b="1" dirty="0" err="1">
                <a:solidFill>
                  <a:schemeClr val="bg1"/>
                </a:solidFill>
                <a:latin typeface="Aptos" panose="020B0004020202020204" pitchFamily="34" charset="0"/>
                <a:cs typeface="Arial" panose="020B0604020202020204" pitchFamily="34" charset="0"/>
              </a:rPr>
              <a:t>l’exception</a:t>
            </a:r>
            <a:r>
              <a:rPr lang="en-US" sz="1400" b="1" dirty="0">
                <a:solidFill>
                  <a:schemeClr val="bg1"/>
                </a:solidFill>
                <a:latin typeface="Aptos" panose="020B0004020202020204" pitchFamily="34" charset="0"/>
                <a:cs typeface="Arial" panose="020B0604020202020204" pitchFamily="34" charset="0"/>
              </a:rPr>
              <a:t> de </a:t>
            </a:r>
            <a:r>
              <a:rPr lang="en-US" sz="1400" b="1" dirty="0" err="1">
                <a:solidFill>
                  <a:schemeClr val="bg1"/>
                </a:solidFill>
                <a:latin typeface="Aptos" panose="020B0004020202020204" pitchFamily="34" charset="0"/>
                <a:cs typeface="Arial" panose="020B0604020202020204" pitchFamily="34" charset="0"/>
              </a:rPr>
              <a:t>ceux</a:t>
            </a:r>
            <a:r>
              <a:rPr lang="en-US" sz="1400" b="1" dirty="0">
                <a:solidFill>
                  <a:schemeClr val="bg1"/>
                </a:solidFill>
                <a:latin typeface="Aptos" panose="020B0004020202020204" pitchFamily="34" charset="0"/>
                <a:cs typeface="Arial" panose="020B0604020202020204" pitchFamily="34" charset="0"/>
              </a:rPr>
              <a:t> </a:t>
            </a:r>
            <a:r>
              <a:rPr lang="en-US" sz="1400" b="1" dirty="0" err="1">
                <a:solidFill>
                  <a:schemeClr val="bg1"/>
                </a:solidFill>
                <a:latin typeface="Aptos" panose="020B0004020202020204" pitchFamily="34" charset="0"/>
                <a:cs typeface="Arial" panose="020B0604020202020204" pitchFamily="34" charset="0"/>
              </a:rPr>
              <a:t>mentionnés</a:t>
            </a:r>
            <a:r>
              <a:rPr lang="en-US" sz="1400" b="1" dirty="0">
                <a:solidFill>
                  <a:schemeClr val="bg1"/>
                </a:solidFill>
                <a:latin typeface="Aptos" panose="020B0004020202020204" pitchFamily="34" charset="0"/>
                <a:cs typeface="Arial" panose="020B0604020202020204" pitchFamily="34" charset="0"/>
              </a:rPr>
              <a:t> après </a:t>
            </a:r>
            <a:r>
              <a:rPr lang="en-US" sz="1400" b="1" dirty="0" err="1">
                <a:solidFill>
                  <a:schemeClr val="bg1"/>
                </a:solidFill>
                <a:latin typeface="Aptos" panose="020B0004020202020204" pitchFamily="34" charset="0"/>
                <a:cs typeface="Arial" panose="020B0604020202020204" pitchFamily="34" charset="0"/>
              </a:rPr>
              <a:t>limite</a:t>
            </a:r>
            <a:endParaRPr lang="fr-FR" sz="1400" b="1" dirty="0">
              <a:solidFill>
                <a:schemeClr val="bg1"/>
              </a:solidFill>
              <a:latin typeface="Aptos" panose="020B0004020202020204" pitchFamily="34" charset="0"/>
              <a:cs typeface="Arial" panose="020B0604020202020204" pitchFamily="34" charset="0"/>
            </a:endParaRPr>
          </a:p>
          <a:p>
            <a:pPr algn="just">
              <a:lnSpc>
                <a:spcPct val="150000"/>
              </a:lnSpc>
              <a:spcAft>
                <a:spcPts val="800"/>
              </a:spcAft>
            </a:pPr>
            <a:r>
              <a:rPr lang="en-US" sz="1800" dirty="0">
                <a:solidFill>
                  <a:srgbClr val="00B050"/>
                </a:solidFill>
                <a:latin typeface="Aptos" panose="020B0004020202020204" pitchFamily="34" charset="0"/>
                <a:cs typeface="Arial" panose="020B0604020202020204" pitchFamily="34" charset="0"/>
              </a:rPr>
              <a:t>~/</a:t>
            </a:r>
            <a:r>
              <a:rPr lang="en-US" sz="1800" dirty="0" err="1">
                <a:solidFill>
                  <a:srgbClr val="00B050"/>
                </a:solidFill>
                <a:latin typeface="Aptos" panose="020B0004020202020204" pitchFamily="34" charset="0"/>
                <a:cs typeface="Arial" panose="020B0604020202020204" pitchFamily="34" charset="0"/>
              </a:rPr>
              <a:t>yourproject</a:t>
            </a:r>
            <a:r>
              <a:rPr lang="en-US" sz="1800" dirty="0">
                <a:solidFill>
                  <a:srgbClr val="00B050"/>
                </a:solidFill>
                <a:latin typeface="Aptos" panose="020B0004020202020204" pitchFamily="34" charset="0"/>
                <a:cs typeface="Arial" panose="020B0604020202020204" pitchFamily="34" charset="0"/>
              </a:rPr>
              <a:t>$ </a:t>
            </a:r>
            <a:r>
              <a:rPr lang="en-US" b="1" dirty="0">
                <a:solidFill>
                  <a:srgbClr val="FFC000"/>
                </a:solidFill>
                <a:latin typeface="Aptos" panose="020B0004020202020204" pitchFamily="34" charset="0"/>
                <a:cs typeface="Arial" panose="020B0604020202020204" pitchFamily="34" charset="0"/>
              </a:rPr>
              <a:t>ansible all  -m gather-facts : </a:t>
            </a:r>
            <a:r>
              <a:rPr lang="en-US" sz="1400" b="1" dirty="0">
                <a:solidFill>
                  <a:schemeClr val="bg1"/>
                </a:solidFill>
                <a:latin typeface="Aptos" panose="020B0004020202020204" pitchFamily="34" charset="0"/>
                <a:cs typeface="Arial" panose="020B0604020202020204" pitchFamily="34" charset="0"/>
              </a:rPr>
              <a:t>facts </a:t>
            </a:r>
            <a:r>
              <a:rPr lang="en-US" sz="1400" b="1" dirty="0" err="1">
                <a:solidFill>
                  <a:schemeClr val="bg1"/>
                </a:solidFill>
                <a:latin typeface="Aptos" panose="020B0004020202020204" pitchFamily="34" charset="0"/>
                <a:cs typeface="Arial" panose="020B0604020202020204" pitchFamily="34" charset="0"/>
              </a:rPr>
              <a:t>collecte</a:t>
            </a:r>
            <a:r>
              <a:rPr lang="en-US" sz="1400" b="1" dirty="0">
                <a:solidFill>
                  <a:schemeClr val="bg1"/>
                </a:solidFill>
                <a:latin typeface="Aptos" panose="020B0004020202020204" pitchFamily="34" charset="0"/>
                <a:cs typeface="Arial" panose="020B0604020202020204" pitchFamily="34" charset="0"/>
              </a:rPr>
              <a:t> des </a:t>
            </a:r>
            <a:r>
              <a:rPr lang="en-US" sz="1400" b="1" dirty="0" err="1">
                <a:solidFill>
                  <a:schemeClr val="bg1"/>
                </a:solidFill>
                <a:latin typeface="Aptos" panose="020B0004020202020204" pitchFamily="34" charset="0"/>
                <a:cs typeface="Arial" panose="020B0604020202020204" pitchFamily="34" charset="0"/>
              </a:rPr>
              <a:t>informations</a:t>
            </a:r>
            <a:r>
              <a:rPr lang="en-US" sz="1400" b="1" dirty="0">
                <a:solidFill>
                  <a:schemeClr val="bg1"/>
                </a:solidFill>
                <a:latin typeface="Aptos" panose="020B0004020202020204" pitchFamily="34" charset="0"/>
                <a:cs typeface="Arial" panose="020B0604020202020204" pitchFamily="34" charset="0"/>
              </a:rPr>
              <a:t> </a:t>
            </a:r>
            <a:r>
              <a:rPr lang="en-US" sz="1400" b="1" dirty="0" err="1">
                <a:solidFill>
                  <a:schemeClr val="bg1"/>
                </a:solidFill>
                <a:latin typeface="Aptos" panose="020B0004020202020204" pitchFamily="34" charset="0"/>
                <a:cs typeface="Arial" panose="020B0604020202020204" pitchFamily="34" charset="0"/>
              </a:rPr>
              <a:t>détaillées</a:t>
            </a:r>
            <a:r>
              <a:rPr lang="en-US" sz="1400" b="1" dirty="0">
                <a:solidFill>
                  <a:schemeClr val="bg1"/>
                </a:solidFill>
                <a:latin typeface="Aptos" panose="020B0004020202020204" pitchFamily="34" charset="0"/>
                <a:cs typeface="Arial" panose="020B0604020202020204" pitchFamily="34" charset="0"/>
              </a:rPr>
              <a:t> sur </a:t>
            </a:r>
            <a:r>
              <a:rPr lang="en-US" sz="1400" b="1" dirty="0" err="1">
                <a:solidFill>
                  <a:schemeClr val="bg1"/>
                </a:solidFill>
                <a:latin typeface="Aptos" panose="020B0004020202020204" pitchFamily="34" charset="0"/>
                <a:cs typeface="Arial" panose="020B0604020202020204" pitchFamily="34" charset="0"/>
              </a:rPr>
              <a:t>l'hôte</a:t>
            </a:r>
            <a:r>
              <a:rPr lang="en-US" sz="1400" b="1" dirty="0">
                <a:solidFill>
                  <a:schemeClr val="bg1"/>
                </a:solidFill>
                <a:latin typeface="Aptos" panose="020B0004020202020204" pitchFamily="34" charset="0"/>
                <a:cs typeface="Arial" panose="020B0604020202020204" pitchFamily="34" charset="0"/>
              </a:rPr>
              <a:t>,</a:t>
            </a:r>
            <a:endParaRPr lang="fr-FR" sz="1800" kern="100" dirty="0">
              <a:effectLst/>
              <a:highlight>
                <a:srgbClr val="F2F2F2"/>
              </a:highligh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01360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9" name="ZoneTexte 8">
            <a:extLst>
              <a:ext uri="{FF2B5EF4-FFF2-40B4-BE49-F238E27FC236}">
                <a16:creationId xmlns:a16="http://schemas.microsoft.com/office/drawing/2014/main" id="{E1758BF0-E978-BF66-9D50-5FF650B2CAF6}"/>
              </a:ext>
            </a:extLst>
          </p:cNvPr>
          <p:cNvSpPr txBox="1"/>
          <p:nvPr/>
        </p:nvSpPr>
        <p:spPr>
          <a:xfrm>
            <a:off x="574802" y="1047397"/>
            <a:ext cx="11042396" cy="1692836"/>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dirty="0">
                <a:solidFill>
                  <a:schemeClr val="bg1"/>
                </a:solidFill>
                <a:latin typeface="Abadi Extra Light" panose="020B0204020104020204" pitchFamily="34" charset="0"/>
              </a:rPr>
              <a:t>, est un </a:t>
            </a:r>
            <a:r>
              <a:rPr lang="fr-FR" sz="2400" b="1" dirty="0">
                <a:solidFill>
                  <a:schemeClr val="bg1"/>
                </a:solidFill>
                <a:latin typeface="Abadi Extra Light" panose="020B0204020104020204" pitchFamily="34" charset="0"/>
              </a:rPr>
              <a:t>CLI</a:t>
            </a:r>
            <a:r>
              <a:rPr lang="fr-FR" sz="2400" dirty="0">
                <a:solidFill>
                  <a:schemeClr val="bg1"/>
                </a:solidFill>
                <a:latin typeface="Abadi Extra Light" panose="020B0204020104020204" pitchFamily="34" charset="0"/>
              </a:rPr>
              <a:t> qui permet de gérer plusieurs fenêtres et panneaux dans un seul terminal permettant ainsi d'optimiser l'utilisation de l'espace et d'accéder rapidement à différentes tâches sans avoir à ouvrir plusieurs terminaux :</a:t>
            </a:r>
          </a:p>
        </p:txBody>
      </p:sp>
      <p:sp>
        <p:nvSpPr>
          <p:cNvPr id="11" name="ZoneTexte 10">
            <a:extLst>
              <a:ext uri="{FF2B5EF4-FFF2-40B4-BE49-F238E27FC236}">
                <a16:creationId xmlns:a16="http://schemas.microsoft.com/office/drawing/2014/main" id="{F91D2458-88A6-160F-ABCC-BE20C9A1CC58}"/>
              </a:ext>
            </a:extLst>
          </p:cNvPr>
          <p:cNvSpPr txBox="1"/>
          <p:nvPr/>
        </p:nvSpPr>
        <p:spPr>
          <a:xfrm>
            <a:off x="917956" y="2795322"/>
            <a:ext cx="10030460" cy="2954783"/>
          </a:xfrm>
          <a:prstGeom prst="rect">
            <a:avLst/>
          </a:prstGeom>
          <a:noFill/>
        </p:spPr>
        <p:txBody>
          <a:bodyPr wrap="square">
            <a:spAutoFit/>
          </a:bodyPr>
          <a:lstStyle/>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Multiplexage de terminaux </a:t>
            </a:r>
            <a:r>
              <a:rPr lang="fr-FR" sz="1800" dirty="0">
                <a:solidFill>
                  <a:schemeClr val="bg1"/>
                </a:solidFill>
                <a:latin typeface="Abadi Extra Light" panose="020B0204020104020204" pitchFamily="34" charset="0"/>
              </a:rPr>
              <a:t>: permet de travailler sur plusieurs tâches simultanément dans un seul terminal.</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Persistance des sessions </a:t>
            </a:r>
            <a:r>
              <a:rPr lang="fr-FR" sz="1800" dirty="0">
                <a:solidFill>
                  <a:schemeClr val="bg1"/>
                </a:solidFill>
                <a:latin typeface="Abadi Extra Light" panose="020B0204020104020204" pitchFamily="34" charset="0"/>
              </a:rPr>
              <a:t>: assure la continuité des tâches lancées, même dans les cas où la connexion réseau ou bien </a:t>
            </a:r>
            <a:r>
              <a:rPr lang="fr-FR" sz="1800" dirty="0" err="1">
                <a:solidFill>
                  <a:schemeClr val="bg1"/>
                </a:solidFill>
                <a:latin typeface="Abadi Extra Light" panose="020B0204020104020204" pitchFamily="34" charset="0"/>
              </a:rPr>
              <a:t>ssh</a:t>
            </a:r>
            <a:r>
              <a:rPr lang="fr-FR" sz="1800" dirty="0">
                <a:solidFill>
                  <a:schemeClr val="bg1"/>
                </a:solidFill>
                <a:latin typeface="Abadi Extra Light" panose="020B0204020104020204" pitchFamily="34" charset="0"/>
              </a:rPr>
              <a:t> est perdu.</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Personnalisation</a:t>
            </a:r>
            <a:r>
              <a:rPr lang="fr-FR" sz="1800" dirty="0">
                <a:solidFill>
                  <a:schemeClr val="bg1"/>
                </a:solidFill>
                <a:latin typeface="Abadi Extra Light" panose="020B0204020104020204" pitchFamily="34" charset="0"/>
              </a:rPr>
              <a:t> : permet de configurer des raccourcis clavier, des thèmes, des dispositions de fenêtres et des configurations selon vos préférences.</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Gestion des sessions distantes </a:t>
            </a:r>
            <a:r>
              <a:rPr lang="fr-FR" sz="1800" dirty="0">
                <a:solidFill>
                  <a:schemeClr val="bg1"/>
                </a:solidFill>
                <a:latin typeface="Abadi Extra Light" panose="020B0204020104020204" pitchFamily="34" charset="0"/>
              </a:rPr>
              <a:t>: permet de partager une session entre plusieurs utilisateurs, ce qui facilite la collaboration et le partage d'écran à distance.</a:t>
            </a:r>
          </a:p>
        </p:txBody>
      </p:sp>
      <p:pic>
        <p:nvPicPr>
          <p:cNvPr id="8" name="Image 7">
            <a:extLst>
              <a:ext uri="{FF2B5EF4-FFF2-40B4-BE49-F238E27FC236}">
                <a16:creationId xmlns:a16="http://schemas.microsoft.com/office/drawing/2014/main" id="{DD1E2FC7-F54E-02E3-A688-289D819C5E3E}"/>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421291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9" name="ZoneTexte 8">
            <a:extLst>
              <a:ext uri="{FF2B5EF4-FFF2-40B4-BE49-F238E27FC236}">
                <a16:creationId xmlns:a16="http://schemas.microsoft.com/office/drawing/2014/main" id="{E1758BF0-E978-BF66-9D50-5FF650B2CAF6}"/>
              </a:ext>
            </a:extLst>
          </p:cNvPr>
          <p:cNvSpPr txBox="1"/>
          <p:nvPr/>
        </p:nvSpPr>
        <p:spPr>
          <a:xfrm>
            <a:off x="381123" y="1084108"/>
            <a:ext cx="3825529" cy="1138838"/>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vous permet d’avoir des terminaux dans des terminaux </a:t>
            </a:r>
          </a:p>
        </p:txBody>
      </p:sp>
      <mc:AlternateContent xmlns:mc="http://schemas.openxmlformats.org/markup-compatibility/2006" xmlns:p14="http://schemas.microsoft.com/office/powerpoint/2010/main">
        <mc:Choice Requires="p14">
          <p:contentPart p14:bwMode="auto" r:id="rId3">
            <p14:nvContentPartPr>
              <p14:cNvPr id="56" name="Encre 55">
                <a:extLst>
                  <a:ext uri="{FF2B5EF4-FFF2-40B4-BE49-F238E27FC236}">
                    <a16:creationId xmlns:a16="http://schemas.microsoft.com/office/drawing/2014/main" id="{E0C6E3CA-00B1-D59D-6106-2EF173F571B5}"/>
                  </a:ext>
                </a:extLst>
              </p14:cNvPr>
              <p14:cNvContentPartPr/>
              <p14:nvPr/>
            </p14:nvContentPartPr>
            <p14:xfrm>
              <a:off x="2619600" y="1365048"/>
              <a:ext cx="94680" cy="177120"/>
            </p14:xfrm>
          </p:contentPart>
        </mc:Choice>
        <mc:Fallback xmlns="">
          <p:pic>
            <p:nvPicPr>
              <p:cNvPr id="56" name="Encre 55">
                <a:extLst>
                  <a:ext uri="{FF2B5EF4-FFF2-40B4-BE49-F238E27FC236}">
                    <a16:creationId xmlns:a16="http://schemas.microsoft.com/office/drawing/2014/main" id="{E0C6E3CA-00B1-D59D-6106-2EF173F571B5}"/>
                  </a:ext>
                </a:extLst>
              </p:cNvPr>
              <p:cNvPicPr/>
              <p:nvPr/>
            </p:nvPicPr>
            <p:blipFill>
              <a:blip r:embed="rId4"/>
              <a:stretch>
                <a:fillRect/>
              </a:stretch>
            </p:blipFill>
            <p:spPr>
              <a:xfrm>
                <a:off x="2610960" y="1356408"/>
                <a:ext cx="112320" cy="194760"/>
              </a:xfrm>
              <a:prstGeom prst="rect">
                <a:avLst/>
              </a:prstGeom>
            </p:spPr>
          </p:pic>
        </mc:Fallback>
      </mc:AlternateContent>
      <p:grpSp>
        <p:nvGrpSpPr>
          <p:cNvPr id="1100" name="Groupe 1099">
            <a:extLst>
              <a:ext uri="{FF2B5EF4-FFF2-40B4-BE49-F238E27FC236}">
                <a16:creationId xmlns:a16="http://schemas.microsoft.com/office/drawing/2014/main" id="{71AE3DCF-500B-6604-E2F4-F89391F26858}"/>
              </a:ext>
            </a:extLst>
          </p:cNvPr>
          <p:cNvGrpSpPr/>
          <p:nvPr/>
        </p:nvGrpSpPr>
        <p:grpSpPr>
          <a:xfrm>
            <a:off x="4694929" y="1183856"/>
            <a:ext cx="7493542" cy="4502938"/>
            <a:chOff x="3680880" y="1496537"/>
            <a:chExt cx="7493542" cy="4502938"/>
          </a:xfrm>
        </p:grpSpPr>
        <p:grpSp>
          <p:nvGrpSpPr>
            <p:cNvPr id="1027" name="Groupe 1026">
              <a:extLst>
                <a:ext uri="{FF2B5EF4-FFF2-40B4-BE49-F238E27FC236}">
                  <a16:creationId xmlns:a16="http://schemas.microsoft.com/office/drawing/2014/main" id="{53BFC33C-9E73-F9CE-8F50-F371D9239709}"/>
                </a:ext>
              </a:extLst>
            </p:cNvPr>
            <p:cNvGrpSpPr/>
            <p:nvPr/>
          </p:nvGrpSpPr>
          <p:grpSpPr>
            <a:xfrm>
              <a:off x="9794105" y="1496537"/>
              <a:ext cx="1266115" cy="1269611"/>
              <a:chOff x="9535997" y="1365048"/>
              <a:chExt cx="1266115" cy="1269611"/>
            </a:xfrm>
          </p:grpSpPr>
          <p:pic>
            <p:nvPicPr>
              <p:cNvPr id="1046" name="Picture 22" descr="Serveur - Icônes la technologie gratuites">
                <a:extLst>
                  <a:ext uri="{FF2B5EF4-FFF2-40B4-BE49-F238E27FC236}">
                    <a16:creationId xmlns:a16="http://schemas.microsoft.com/office/drawing/2014/main" id="{4672853A-19EE-1739-109D-175CC35CA34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25" name="ZoneTexte 1024">
                <a:extLst>
                  <a:ext uri="{FF2B5EF4-FFF2-40B4-BE49-F238E27FC236}">
                    <a16:creationId xmlns:a16="http://schemas.microsoft.com/office/drawing/2014/main" id="{DDCD7125-DB44-253F-B32E-56C9BB4E240C}"/>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1</a:t>
                </a:r>
              </a:p>
            </p:txBody>
          </p:sp>
        </p:grpSp>
        <p:grpSp>
          <p:nvGrpSpPr>
            <p:cNvPr id="1029" name="Groupe 1028">
              <a:extLst>
                <a:ext uri="{FF2B5EF4-FFF2-40B4-BE49-F238E27FC236}">
                  <a16:creationId xmlns:a16="http://schemas.microsoft.com/office/drawing/2014/main" id="{C6057F98-9B52-AB1D-719C-46B1D2AF61EB}"/>
                </a:ext>
              </a:extLst>
            </p:cNvPr>
            <p:cNvGrpSpPr/>
            <p:nvPr/>
          </p:nvGrpSpPr>
          <p:grpSpPr>
            <a:xfrm>
              <a:off x="9835155" y="3052051"/>
              <a:ext cx="1266115" cy="1269611"/>
              <a:chOff x="9535997" y="1365048"/>
              <a:chExt cx="1266115" cy="1269611"/>
            </a:xfrm>
          </p:grpSpPr>
          <p:pic>
            <p:nvPicPr>
              <p:cNvPr id="1031" name="Picture 22" descr="Serveur - Icônes la technologie gratuites">
                <a:extLst>
                  <a:ext uri="{FF2B5EF4-FFF2-40B4-BE49-F238E27FC236}">
                    <a16:creationId xmlns:a16="http://schemas.microsoft.com/office/drawing/2014/main" id="{945A7B71-638E-A044-76A5-1A37CC36A58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3" name="ZoneTexte 1032">
                <a:extLst>
                  <a:ext uri="{FF2B5EF4-FFF2-40B4-BE49-F238E27FC236}">
                    <a16:creationId xmlns:a16="http://schemas.microsoft.com/office/drawing/2014/main" id="{9BA5384E-CF3C-74B8-7D9F-1312FBADCCC2}"/>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2</a:t>
                </a:r>
              </a:p>
            </p:txBody>
          </p:sp>
        </p:grpSp>
        <p:grpSp>
          <p:nvGrpSpPr>
            <p:cNvPr id="1035" name="Groupe 1034">
              <a:extLst>
                <a:ext uri="{FF2B5EF4-FFF2-40B4-BE49-F238E27FC236}">
                  <a16:creationId xmlns:a16="http://schemas.microsoft.com/office/drawing/2014/main" id="{65E91423-1147-7EBD-E662-4683EEFC2B8E}"/>
                </a:ext>
              </a:extLst>
            </p:cNvPr>
            <p:cNvGrpSpPr/>
            <p:nvPr/>
          </p:nvGrpSpPr>
          <p:grpSpPr>
            <a:xfrm>
              <a:off x="9908307" y="4729864"/>
              <a:ext cx="1266115" cy="1269611"/>
              <a:chOff x="9535997" y="1365048"/>
              <a:chExt cx="1266115" cy="1269611"/>
            </a:xfrm>
          </p:grpSpPr>
          <p:pic>
            <p:nvPicPr>
              <p:cNvPr id="1037" name="Picture 22" descr="Serveur - Icônes la technologie gratuites">
                <a:extLst>
                  <a:ext uri="{FF2B5EF4-FFF2-40B4-BE49-F238E27FC236}">
                    <a16:creationId xmlns:a16="http://schemas.microsoft.com/office/drawing/2014/main" id="{6130F3B5-99A1-FDEC-5EC7-1D62BA361CF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9" name="ZoneTexte 1038">
                <a:extLst>
                  <a:ext uri="{FF2B5EF4-FFF2-40B4-BE49-F238E27FC236}">
                    <a16:creationId xmlns:a16="http://schemas.microsoft.com/office/drawing/2014/main" id="{93AC6C94-E09D-1066-5B04-5805F53DC3E8}"/>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3</a:t>
                </a:r>
              </a:p>
            </p:txBody>
          </p:sp>
        </p:grpSp>
        <mc:AlternateContent xmlns:mc="http://schemas.openxmlformats.org/markup-compatibility/2006" xmlns:p14="http://schemas.microsoft.com/office/powerpoint/2010/main">
          <mc:Choice Requires="p14">
            <p:contentPart p14:bwMode="auto" r:id="rId6">
              <p14:nvContentPartPr>
                <p14:cNvPr id="1041" name="Encre 1040">
                  <a:extLst>
                    <a:ext uri="{FF2B5EF4-FFF2-40B4-BE49-F238E27FC236}">
                      <a16:creationId xmlns:a16="http://schemas.microsoft.com/office/drawing/2014/main" id="{2BE21110-DBF4-EF49-55F1-C26434520AB0}"/>
                    </a:ext>
                  </a:extLst>
                </p14:cNvPr>
                <p14:cNvContentPartPr/>
                <p14:nvPr/>
              </p14:nvContentPartPr>
              <p14:xfrm>
                <a:off x="3680880" y="2011248"/>
                <a:ext cx="99360" cy="3566520"/>
              </p14:xfrm>
            </p:contentPart>
          </mc:Choice>
          <mc:Fallback xmlns="">
            <p:pic>
              <p:nvPicPr>
                <p:cNvPr id="1041" name="Encre 1040">
                  <a:extLst>
                    <a:ext uri="{FF2B5EF4-FFF2-40B4-BE49-F238E27FC236}">
                      <a16:creationId xmlns:a16="http://schemas.microsoft.com/office/drawing/2014/main" id="{2BE21110-DBF4-EF49-55F1-C26434520AB0}"/>
                    </a:ext>
                  </a:extLst>
                </p:cNvPr>
                <p:cNvPicPr/>
                <p:nvPr/>
              </p:nvPicPr>
              <p:blipFill>
                <a:blip r:embed="rId7"/>
                <a:stretch>
                  <a:fillRect/>
                </a:stretch>
              </p:blipFill>
              <p:spPr>
                <a:xfrm>
                  <a:off x="3672240" y="2002248"/>
                  <a:ext cx="117000" cy="3584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5" name="Encre 1044">
                  <a:extLst>
                    <a:ext uri="{FF2B5EF4-FFF2-40B4-BE49-F238E27FC236}">
                      <a16:creationId xmlns:a16="http://schemas.microsoft.com/office/drawing/2014/main" id="{0F6748FC-BE4F-F396-319B-27C8F345E34E}"/>
                    </a:ext>
                  </a:extLst>
                </p14:cNvPr>
                <p14:cNvContentPartPr/>
                <p14:nvPr/>
              </p14:nvContentPartPr>
              <p14:xfrm>
                <a:off x="3827760" y="1923768"/>
                <a:ext cx="3742200" cy="63720"/>
              </p14:xfrm>
            </p:contentPart>
          </mc:Choice>
          <mc:Fallback xmlns="">
            <p:pic>
              <p:nvPicPr>
                <p:cNvPr id="1045" name="Encre 1044">
                  <a:extLst>
                    <a:ext uri="{FF2B5EF4-FFF2-40B4-BE49-F238E27FC236}">
                      <a16:creationId xmlns:a16="http://schemas.microsoft.com/office/drawing/2014/main" id="{0F6748FC-BE4F-F396-319B-27C8F345E34E}"/>
                    </a:ext>
                  </a:extLst>
                </p:cNvPr>
                <p:cNvPicPr/>
                <p:nvPr/>
              </p:nvPicPr>
              <p:blipFill>
                <a:blip r:embed="rId9"/>
                <a:stretch>
                  <a:fillRect/>
                </a:stretch>
              </p:blipFill>
              <p:spPr>
                <a:xfrm>
                  <a:off x="3819120" y="1914768"/>
                  <a:ext cx="3759840" cy="81360"/>
                </a:xfrm>
                <a:prstGeom prst="rect">
                  <a:avLst/>
                </a:prstGeom>
              </p:spPr>
            </p:pic>
          </mc:Fallback>
        </mc:AlternateContent>
        <p:grpSp>
          <p:nvGrpSpPr>
            <p:cNvPr id="1049" name="Groupe 1048">
              <a:extLst>
                <a:ext uri="{FF2B5EF4-FFF2-40B4-BE49-F238E27FC236}">
                  <a16:creationId xmlns:a16="http://schemas.microsoft.com/office/drawing/2014/main" id="{ED486D1A-CFA2-A1FF-166F-72E41EE03DD3}"/>
                </a:ext>
              </a:extLst>
            </p:cNvPr>
            <p:cNvGrpSpPr/>
            <p:nvPr/>
          </p:nvGrpSpPr>
          <p:grpSpPr>
            <a:xfrm>
              <a:off x="3771960" y="1974888"/>
              <a:ext cx="3811320" cy="3683160"/>
              <a:chOff x="3771960" y="1974888"/>
              <a:chExt cx="3811320" cy="3683160"/>
            </a:xfrm>
          </p:grpSpPr>
          <mc:AlternateContent xmlns:mc="http://schemas.openxmlformats.org/markup-compatibility/2006" xmlns:p14="http://schemas.microsoft.com/office/powerpoint/2010/main">
            <mc:Choice Requires="p14">
              <p:contentPart p14:bwMode="auto" r:id="rId10">
                <p14:nvContentPartPr>
                  <p14:cNvPr id="1047" name="Encre 1046">
                    <a:extLst>
                      <a:ext uri="{FF2B5EF4-FFF2-40B4-BE49-F238E27FC236}">
                        <a16:creationId xmlns:a16="http://schemas.microsoft.com/office/drawing/2014/main" id="{C4B68D4D-E8E7-0A07-2D8F-B2C753332830}"/>
                      </a:ext>
                    </a:extLst>
                  </p14:cNvPr>
                  <p14:cNvContentPartPr/>
                  <p14:nvPr/>
                </p14:nvContentPartPr>
                <p14:xfrm>
                  <a:off x="7496880" y="1974888"/>
                  <a:ext cx="86400" cy="3607920"/>
                </p14:xfrm>
              </p:contentPart>
            </mc:Choice>
            <mc:Fallback xmlns="">
              <p:pic>
                <p:nvPicPr>
                  <p:cNvPr id="1047" name="Encre 1046">
                    <a:extLst>
                      <a:ext uri="{FF2B5EF4-FFF2-40B4-BE49-F238E27FC236}">
                        <a16:creationId xmlns:a16="http://schemas.microsoft.com/office/drawing/2014/main" id="{C4B68D4D-E8E7-0A07-2D8F-B2C753332830}"/>
                      </a:ext>
                    </a:extLst>
                  </p:cNvPr>
                  <p:cNvPicPr/>
                  <p:nvPr/>
                </p:nvPicPr>
                <p:blipFill>
                  <a:blip r:embed="rId11"/>
                  <a:stretch>
                    <a:fillRect/>
                  </a:stretch>
                </p:blipFill>
                <p:spPr>
                  <a:xfrm>
                    <a:off x="7488240" y="1965888"/>
                    <a:ext cx="104040" cy="362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8" name="Encre 1047">
                    <a:extLst>
                      <a:ext uri="{FF2B5EF4-FFF2-40B4-BE49-F238E27FC236}">
                        <a16:creationId xmlns:a16="http://schemas.microsoft.com/office/drawing/2014/main" id="{FBDF9081-C1B7-D5AB-69F7-DC9BB4C21F13}"/>
                      </a:ext>
                    </a:extLst>
                  </p14:cNvPr>
                  <p14:cNvContentPartPr/>
                  <p14:nvPr/>
                </p14:nvContentPartPr>
                <p14:xfrm>
                  <a:off x="3771960" y="5567688"/>
                  <a:ext cx="3750480" cy="90360"/>
                </p14:xfrm>
              </p:contentPart>
            </mc:Choice>
            <mc:Fallback xmlns="">
              <p:pic>
                <p:nvPicPr>
                  <p:cNvPr id="1048" name="Encre 1047">
                    <a:extLst>
                      <a:ext uri="{FF2B5EF4-FFF2-40B4-BE49-F238E27FC236}">
                        <a16:creationId xmlns:a16="http://schemas.microsoft.com/office/drawing/2014/main" id="{FBDF9081-C1B7-D5AB-69F7-DC9BB4C21F13}"/>
                      </a:ext>
                    </a:extLst>
                  </p:cNvPr>
                  <p:cNvPicPr/>
                  <p:nvPr/>
                </p:nvPicPr>
                <p:blipFill>
                  <a:blip r:embed="rId13"/>
                  <a:stretch>
                    <a:fillRect/>
                  </a:stretch>
                </p:blipFill>
                <p:spPr>
                  <a:xfrm>
                    <a:off x="3763320" y="5559048"/>
                    <a:ext cx="376812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050" name="Encre 1049">
                  <a:extLst>
                    <a:ext uri="{FF2B5EF4-FFF2-40B4-BE49-F238E27FC236}">
                      <a16:creationId xmlns:a16="http://schemas.microsoft.com/office/drawing/2014/main" id="{43C39EBF-E412-05AC-225F-F7A3D44C16DE}"/>
                    </a:ext>
                  </a:extLst>
                </p14:cNvPr>
                <p14:cNvContentPartPr/>
                <p14:nvPr/>
              </p14:nvContentPartPr>
              <p14:xfrm>
                <a:off x="3815880" y="2108088"/>
                <a:ext cx="3790080" cy="37440"/>
              </p14:xfrm>
            </p:contentPart>
          </mc:Choice>
          <mc:Fallback xmlns="">
            <p:pic>
              <p:nvPicPr>
                <p:cNvPr id="1050" name="Encre 1049">
                  <a:extLst>
                    <a:ext uri="{FF2B5EF4-FFF2-40B4-BE49-F238E27FC236}">
                      <a16:creationId xmlns:a16="http://schemas.microsoft.com/office/drawing/2014/main" id="{43C39EBF-E412-05AC-225F-F7A3D44C16DE}"/>
                    </a:ext>
                  </a:extLst>
                </p:cNvPr>
                <p:cNvPicPr/>
                <p:nvPr/>
              </p:nvPicPr>
              <p:blipFill>
                <a:blip r:embed="rId15"/>
                <a:stretch>
                  <a:fillRect/>
                </a:stretch>
              </p:blipFill>
              <p:spPr>
                <a:xfrm>
                  <a:off x="3807240" y="2099088"/>
                  <a:ext cx="3807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1" name="Encre 1050">
                  <a:extLst>
                    <a:ext uri="{FF2B5EF4-FFF2-40B4-BE49-F238E27FC236}">
                      <a16:creationId xmlns:a16="http://schemas.microsoft.com/office/drawing/2014/main" id="{8DE6A0AB-443E-BD12-F1F4-96185483BAFF}"/>
                    </a:ext>
                  </a:extLst>
                </p14:cNvPr>
                <p14:cNvContentPartPr/>
                <p14:nvPr/>
              </p14:nvContentPartPr>
              <p14:xfrm>
                <a:off x="3900480" y="2242008"/>
                <a:ext cx="3501000" cy="3196440"/>
              </p14:xfrm>
            </p:contentPart>
          </mc:Choice>
          <mc:Fallback xmlns="">
            <p:pic>
              <p:nvPicPr>
                <p:cNvPr id="1051" name="Encre 1050">
                  <a:extLst>
                    <a:ext uri="{FF2B5EF4-FFF2-40B4-BE49-F238E27FC236}">
                      <a16:creationId xmlns:a16="http://schemas.microsoft.com/office/drawing/2014/main" id="{8DE6A0AB-443E-BD12-F1F4-96185483BAFF}"/>
                    </a:ext>
                  </a:extLst>
                </p:cNvPr>
                <p:cNvPicPr/>
                <p:nvPr/>
              </p:nvPicPr>
              <p:blipFill>
                <a:blip r:embed="rId17"/>
                <a:stretch>
                  <a:fillRect/>
                </a:stretch>
              </p:blipFill>
              <p:spPr>
                <a:xfrm>
                  <a:off x="3891840" y="2233368"/>
                  <a:ext cx="3518640" cy="321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2" name="Encre 1051">
                  <a:extLst>
                    <a:ext uri="{FF2B5EF4-FFF2-40B4-BE49-F238E27FC236}">
                      <a16:creationId xmlns:a16="http://schemas.microsoft.com/office/drawing/2014/main" id="{70FD2D4E-4557-F7B0-A201-E08935EE2391}"/>
                    </a:ext>
                  </a:extLst>
                </p14:cNvPr>
                <p14:cNvContentPartPr/>
                <p14:nvPr/>
              </p14:nvContentPartPr>
              <p14:xfrm>
                <a:off x="4108560" y="5240448"/>
                <a:ext cx="227520" cy="14400"/>
              </p14:xfrm>
            </p:contentPart>
          </mc:Choice>
          <mc:Fallback xmlns="">
            <p:pic>
              <p:nvPicPr>
                <p:cNvPr id="1052" name="Encre 1051">
                  <a:extLst>
                    <a:ext uri="{FF2B5EF4-FFF2-40B4-BE49-F238E27FC236}">
                      <a16:creationId xmlns:a16="http://schemas.microsoft.com/office/drawing/2014/main" id="{70FD2D4E-4557-F7B0-A201-E08935EE2391}"/>
                    </a:ext>
                  </a:extLst>
                </p:cNvPr>
                <p:cNvPicPr/>
                <p:nvPr/>
              </p:nvPicPr>
              <p:blipFill>
                <a:blip r:embed="rId19"/>
                <a:stretch>
                  <a:fillRect/>
                </a:stretch>
              </p:blipFill>
              <p:spPr>
                <a:xfrm>
                  <a:off x="4099560" y="5231448"/>
                  <a:ext cx="245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6" name="Encre 1055">
                  <a:extLst>
                    <a:ext uri="{FF2B5EF4-FFF2-40B4-BE49-F238E27FC236}">
                      <a16:creationId xmlns:a16="http://schemas.microsoft.com/office/drawing/2014/main" id="{D739CE76-6043-9B32-037D-E9EDECC09C99}"/>
                    </a:ext>
                  </a:extLst>
                </p14:cNvPr>
                <p14:cNvContentPartPr/>
                <p14:nvPr/>
              </p14:nvContentPartPr>
              <p14:xfrm>
                <a:off x="5133840" y="5168808"/>
                <a:ext cx="157680" cy="198000"/>
              </p14:xfrm>
            </p:contentPart>
          </mc:Choice>
          <mc:Fallback xmlns="">
            <p:pic>
              <p:nvPicPr>
                <p:cNvPr id="1056" name="Encre 1055">
                  <a:extLst>
                    <a:ext uri="{FF2B5EF4-FFF2-40B4-BE49-F238E27FC236}">
                      <a16:creationId xmlns:a16="http://schemas.microsoft.com/office/drawing/2014/main" id="{D739CE76-6043-9B32-037D-E9EDECC09C99}"/>
                    </a:ext>
                  </a:extLst>
                </p:cNvPr>
                <p:cNvPicPr/>
                <p:nvPr/>
              </p:nvPicPr>
              <p:blipFill>
                <a:blip r:embed="rId21"/>
                <a:stretch>
                  <a:fillRect/>
                </a:stretch>
              </p:blipFill>
              <p:spPr>
                <a:xfrm>
                  <a:off x="5125200" y="5160168"/>
                  <a:ext cx="1753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58" name="Encre 1057">
                  <a:extLst>
                    <a:ext uri="{FF2B5EF4-FFF2-40B4-BE49-F238E27FC236}">
                      <a16:creationId xmlns:a16="http://schemas.microsoft.com/office/drawing/2014/main" id="{750F8F80-D4FB-573D-3D00-178F7B4FF5E7}"/>
                    </a:ext>
                  </a:extLst>
                </p14:cNvPr>
                <p14:cNvContentPartPr/>
                <p14:nvPr/>
              </p14:nvContentPartPr>
              <p14:xfrm>
                <a:off x="5405640" y="5278968"/>
                <a:ext cx="74160" cy="93600"/>
              </p14:xfrm>
            </p:contentPart>
          </mc:Choice>
          <mc:Fallback xmlns="">
            <p:pic>
              <p:nvPicPr>
                <p:cNvPr id="1058" name="Encre 1057">
                  <a:extLst>
                    <a:ext uri="{FF2B5EF4-FFF2-40B4-BE49-F238E27FC236}">
                      <a16:creationId xmlns:a16="http://schemas.microsoft.com/office/drawing/2014/main" id="{750F8F80-D4FB-573D-3D00-178F7B4FF5E7}"/>
                    </a:ext>
                  </a:extLst>
                </p:cNvPr>
                <p:cNvPicPr/>
                <p:nvPr/>
              </p:nvPicPr>
              <p:blipFill>
                <a:blip r:embed="rId23"/>
                <a:stretch>
                  <a:fillRect/>
                </a:stretch>
              </p:blipFill>
              <p:spPr>
                <a:xfrm>
                  <a:off x="5396640" y="5270328"/>
                  <a:ext cx="91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60" name="Encre 1059">
                  <a:extLst>
                    <a:ext uri="{FF2B5EF4-FFF2-40B4-BE49-F238E27FC236}">
                      <a16:creationId xmlns:a16="http://schemas.microsoft.com/office/drawing/2014/main" id="{733A8741-17DA-713F-3E2C-D5C9AD2DB631}"/>
                    </a:ext>
                  </a:extLst>
                </p14:cNvPr>
                <p14:cNvContentPartPr/>
                <p14:nvPr/>
              </p14:nvContentPartPr>
              <p14:xfrm>
                <a:off x="5795160" y="5156568"/>
                <a:ext cx="142200" cy="197640"/>
              </p14:xfrm>
            </p:contentPart>
          </mc:Choice>
          <mc:Fallback xmlns="">
            <p:pic>
              <p:nvPicPr>
                <p:cNvPr id="1060" name="Encre 1059">
                  <a:extLst>
                    <a:ext uri="{FF2B5EF4-FFF2-40B4-BE49-F238E27FC236}">
                      <a16:creationId xmlns:a16="http://schemas.microsoft.com/office/drawing/2014/main" id="{733A8741-17DA-713F-3E2C-D5C9AD2DB631}"/>
                    </a:ext>
                  </a:extLst>
                </p:cNvPr>
                <p:cNvPicPr/>
                <p:nvPr/>
              </p:nvPicPr>
              <p:blipFill>
                <a:blip r:embed="rId25"/>
                <a:stretch>
                  <a:fillRect/>
                </a:stretch>
              </p:blipFill>
              <p:spPr>
                <a:xfrm>
                  <a:off x="5786520" y="5147568"/>
                  <a:ext cx="1598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62" name="Encre 1061">
                  <a:extLst>
                    <a:ext uri="{FF2B5EF4-FFF2-40B4-BE49-F238E27FC236}">
                      <a16:creationId xmlns:a16="http://schemas.microsoft.com/office/drawing/2014/main" id="{FE25787A-D2DC-AEEB-DEDD-E1421E358CA1}"/>
                    </a:ext>
                  </a:extLst>
                </p14:cNvPr>
                <p14:cNvContentPartPr/>
                <p14:nvPr/>
              </p14:nvContentPartPr>
              <p14:xfrm>
                <a:off x="6071280" y="5220288"/>
                <a:ext cx="112320" cy="131400"/>
              </p14:xfrm>
            </p:contentPart>
          </mc:Choice>
          <mc:Fallback xmlns="">
            <p:pic>
              <p:nvPicPr>
                <p:cNvPr id="1062" name="Encre 1061">
                  <a:extLst>
                    <a:ext uri="{FF2B5EF4-FFF2-40B4-BE49-F238E27FC236}">
                      <a16:creationId xmlns:a16="http://schemas.microsoft.com/office/drawing/2014/main" id="{FE25787A-D2DC-AEEB-DEDD-E1421E358CA1}"/>
                    </a:ext>
                  </a:extLst>
                </p:cNvPr>
                <p:cNvPicPr/>
                <p:nvPr/>
              </p:nvPicPr>
              <p:blipFill>
                <a:blip r:embed="rId27"/>
                <a:stretch>
                  <a:fillRect/>
                </a:stretch>
              </p:blipFill>
              <p:spPr>
                <a:xfrm>
                  <a:off x="6062280" y="5211648"/>
                  <a:ext cx="129960" cy="149040"/>
                </a:xfrm>
                <a:prstGeom prst="rect">
                  <a:avLst/>
                </a:prstGeom>
              </p:spPr>
            </p:pic>
          </mc:Fallback>
        </mc:AlternateContent>
        <p:grpSp>
          <p:nvGrpSpPr>
            <p:cNvPr id="1075" name="Groupe 1074">
              <a:extLst>
                <a:ext uri="{FF2B5EF4-FFF2-40B4-BE49-F238E27FC236}">
                  <a16:creationId xmlns:a16="http://schemas.microsoft.com/office/drawing/2014/main" id="{D9BE70A8-820C-2F14-2919-59C9558C6CED}"/>
                </a:ext>
              </a:extLst>
            </p:cNvPr>
            <p:cNvGrpSpPr/>
            <p:nvPr/>
          </p:nvGrpSpPr>
          <p:grpSpPr>
            <a:xfrm>
              <a:off x="8241360" y="2267208"/>
              <a:ext cx="1436760" cy="573840"/>
              <a:chOff x="8241360" y="2267208"/>
              <a:chExt cx="1436760" cy="573840"/>
            </a:xfrm>
          </p:grpSpPr>
          <mc:AlternateContent xmlns:mc="http://schemas.openxmlformats.org/markup-compatibility/2006" xmlns:p14="http://schemas.microsoft.com/office/powerpoint/2010/main">
            <mc:Choice Requires="p14">
              <p:contentPart p14:bwMode="auto" r:id="rId28">
                <p14:nvContentPartPr>
                  <p14:cNvPr id="1070" name="Encre 1069">
                    <a:extLst>
                      <a:ext uri="{FF2B5EF4-FFF2-40B4-BE49-F238E27FC236}">
                        <a16:creationId xmlns:a16="http://schemas.microsoft.com/office/drawing/2014/main" id="{CBBE1884-15C5-FCAE-F108-F38C4B12437E}"/>
                      </a:ext>
                    </a:extLst>
                  </p14:cNvPr>
                  <p14:cNvContentPartPr/>
                  <p14:nvPr/>
                </p14:nvContentPartPr>
                <p14:xfrm>
                  <a:off x="8241360" y="2637288"/>
                  <a:ext cx="410040" cy="203760"/>
                </p14:xfrm>
              </p:contentPart>
            </mc:Choice>
            <mc:Fallback xmlns="">
              <p:pic>
                <p:nvPicPr>
                  <p:cNvPr id="1070" name="Encre 1069">
                    <a:extLst>
                      <a:ext uri="{FF2B5EF4-FFF2-40B4-BE49-F238E27FC236}">
                        <a16:creationId xmlns:a16="http://schemas.microsoft.com/office/drawing/2014/main" id="{CBBE1884-15C5-FCAE-F108-F38C4B12437E}"/>
                      </a:ext>
                    </a:extLst>
                  </p:cNvPr>
                  <p:cNvPicPr/>
                  <p:nvPr/>
                </p:nvPicPr>
                <p:blipFill>
                  <a:blip r:embed="rId29"/>
                  <a:stretch>
                    <a:fillRect/>
                  </a:stretch>
                </p:blipFill>
                <p:spPr>
                  <a:xfrm>
                    <a:off x="8232720" y="2628648"/>
                    <a:ext cx="427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72" name="Encre 1071">
                    <a:extLst>
                      <a:ext uri="{FF2B5EF4-FFF2-40B4-BE49-F238E27FC236}">
                        <a16:creationId xmlns:a16="http://schemas.microsoft.com/office/drawing/2014/main" id="{6A3B9B29-8FF6-9512-2586-B49FB874C330}"/>
                      </a:ext>
                    </a:extLst>
                  </p14:cNvPr>
                  <p14:cNvContentPartPr/>
                  <p14:nvPr/>
                </p14:nvContentPartPr>
                <p14:xfrm>
                  <a:off x="8814840" y="2307528"/>
                  <a:ext cx="819720" cy="277200"/>
                </p14:xfrm>
              </p:contentPart>
            </mc:Choice>
            <mc:Fallback xmlns="">
              <p:pic>
                <p:nvPicPr>
                  <p:cNvPr id="1072" name="Encre 1071">
                    <a:extLst>
                      <a:ext uri="{FF2B5EF4-FFF2-40B4-BE49-F238E27FC236}">
                        <a16:creationId xmlns:a16="http://schemas.microsoft.com/office/drawing/2014/main" id="{6A3B9B29-8FF6-9512-2586-B49FB874C330}"/>
                      </a:ext>
                    </a:extLst>
                  </p:cNvPr>
                  <p:cNvPicPr/>
                  <p:nvPr/>
                </p:nvPicPr>
                <p:blipFill>
                  <a:blip r:embed="rId31"/>
                  <a:stretch>
                    <a:fillRect/>
                  </a:stretch>
                </p:blipFill>
                <p:spPr>
                  <a:xfrm>
                    <a:off x="8805840" y="2298888"/>
                    <a:ext cx="8373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4" name="Encre 1073">
                    <a:extLst>
                      <a:ext uri="{FF2B5EF4-FFF2-40B4-BE49-F238E27FC236}">
                        <a16:creationId xmlns:a16="http://schemas.microsoft.com/office/drawing/2014/main" id="{39F80A02-CEFB-0DCD-2F9F-1DBF71188A04}"/>
                      </a:ext>
                    </a:extLst>
                  </p14:cNvPr>
                  <p14:cNvContentPartPr/>
                  <p14:nvPr/>
                </p14:nvContentPartPr>
                <p14:xfrm>
                  <a:off x="9509640" y="2267208"/>
                  <a:ext cx="168480" cy="173880"/>
                </p14:xfrm>
              </p:contentPart>
            </mc:Choice>
            <mc:Fallback xmlns="">
              <p:pic>
                <p:nvPicPr>
                  <p:cNvPr id="1074" name="Encre 1073">
                    <a:extLst>
                      <a:ext uri="{FF2B5EF4-FFF2-40B4-BE49-F238E27FC236}">
                        <a16:creationId xmlns:a16="http://schemas.microsoft.com/office/drawing/2014/main" id="{39F80A02-CEFB-0DCD-2F9F-1DBF71188A04}"/>
                      </a:ext>
                    </a:extLst>
                  </p:cNvPr>
                  <p:cNvPicPr/>
                  <p:nvPr/>
                </p:nvPicPr>
                <p:blipFill>
                  <a:blip r:embed="rId33"/>
                  <a:stretch>
                    <a:fillRect/>
                  </a:stretch>
                </p:blipFill>
                <p:spPr>
                  <a:xfrm>
                    <a:off x="9500640" y="2258208"/>
                    <a:ext cx="186120" cy="19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053" name="Encre 1052">
                  <a:extLst>
                    <a:ext uri="{FF2B5EF4-FFF2-40B4-BE49-F238E27FC236}">
                      <a16:creationId xmlns:a16="http://schemas.microsoft.com/office/drawing/2014/main" id="{71DB5FCB-B362-4007-4D13-25ADB75C8F2D}"/>
                    </a:ext>
                  </a:extLst>
                </p14:cNvPr>
                <p14:cNvContentPartPr/>
                <p14:nvPr/>
              </p14:nvContentPartPr>
              <p14:xfrm>
                <a:off x="4616160" y="5144688"/>
                <a:ext cx="127080" cy="184680"/>
              </p14:xfrm>
            </p:contentPart>
          </mc:Choice>
          <mc:Fallback xmlns="">
            <p:pic>
              <p:nvPicPr>
                <p:cNvPr id="1053" name="Encre 1052">
                  <a:extLst>
                    <a:ext uri="{FF2B5EF4-FFF2-40B4-BE49-F238E27FC236}">
                      <a16:creationId xmlns:a16="http://schemas.microsoft.com/office/drawing/2014/main" id="{71DB5FCB-B362-4007-4D13-25ADB75C8F2D}"/>
                    </a:ext>
                  </a:extLst>
                </p:cNvPr>
                <p:cNvPicPr/>
                <p:nvPr/>
              </p:nvPicPr>
              <p:blipFill>
                <a:blip r:embed="rId35"/>
                <a:stretch>
                  <a:fillRect/>
                </a:stretch>
              </p:blipFill>
              <p:spPr>
                <a:xfrm>
                  <a:off x="4607520" y="5135688"/>
                  <a:ext cx="144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54" name="Encre 1053">
                  <a:extLst>
                    <a:ext uri="{FF2B5EF4-FFF2-40B4-BE49-F238E27FC236}">
                      <a16:creationId xmlns:a16="http://schemas.microsoft.com/office/drawing/2014/main" id="{0597EFFB-5B98-740B-E419-3071AC03D40C}"/>
                    </a:ext>
                  </a:extLst>
                </p14:cNvPr>
                <p14:cNvContentPartPr/>
                <p14:nvPr/>
              </p14:nvContentPartPr>
              <p14:xfrm>
                <a:off x="4852320" y="5242248"/>
                <a:ext cx="360" cy="57960"/>
              </p14:xfrm>
            </p:contentPart>
          </mc:Choice>
          <mc:Fallback xmlns="">
            <p:pic>
              <p:nvPicPr>
                <p:cNvPr id="1054" name="Encre 1053">
                  <a:extLst>
                    <a:ext uri="{FF2B5EF4-FFF2-40B4-BE49-F238E27FC236}">
                      <a16:creationId xmlns:a16="http://schemas.microsoft.com/office/drawing/2014/main" id="{0597EFFB-5B98-740B-E419-3071AC03D40C}"/>
                    </a:ext>
                  </a:extLst>
                </p:cNvPr>
                <p:cNvPicPr/>
                <p:nvPr/>
              </p:nvPicPr>
              <p:blipFill>
                <a:blip r:embed="rId37"/>
                <a:stretch>
                  <a:fillRect/>
                </a:stretch>
              </p:blipFill>
              <p:spPr>
                <a:xfrm>
                  <a:off x="4843320" y="5233608"/>
                  <a:ext cx="18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63" name="Encre 1062">
                  <a:extLst>
                    <a:ext uri="{FF2B5EF4-FFF2-40B4-BE49-F238E27FC236}">
                      <a16:creationId xmlns:a16="http://schemas.microsoft.com/office/drawing/2014/main" id="{9B0209D1-D4E3-F36A-DB2F-860E3BC1DA0F}"/>
                    </a:ext>
                  </a:extLst>
                </p14:cNvPr>
                <p14:cNvContentPartPr/>
                <p14:nvPr/>
              </p14:nvContentPartPr>
              <p14:xfrm>
                <a:off x="4792560" y="5071248"/>
                <a:ext cx="35640" cy="49320"/>
              </p14:xfrm>
            </p:contentPart>
          </mc:Choice>
          <mc:Fallback xmlns="">
            <p:pic>
              <p:nvPicPr>
                <p:cNvPr id="1063" name="Encre 1062">
                  <a:extLst>
                    <a:ext uri="{FF2B5EF4-FFF2-40B4-BE49-F238E27FC236}">
                      <a16:creationId xmlns:a16="http://schemas.microsoft.com/office/drawing/2014/main" id="{9B0209D1-D4E3-F36A-DB2F-860E3BC1DA0F}"/>
                    </a:ext>
                  </a:extLst>
                </p:cNvPr>
                <p:cNvPicPr/>
                <p:nvPr/>
              </p:nvPicPr>
              <p:blipFill>
                <a:blip r:embed="rId39"/>
                <a:stretch>
                  <a:fillRect/>
                </a:stretch>
              </p:blipFill>
              <p:spPr>
                <a:xfrm>
                  <a:off x="4783920" y="5062608"/>
                  <a:ext cx="53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5" name="Encre 1064">
                  <a:extLst>
                    <a:ext uri="{FF2B5EF4-FFF2-40B4-BE49-F238E27FC236}">
                      <a16:creationId xmlns:a16="http://schemas.microsoft.com/office/drawing/2014/main" id="{8C9A4250-B674-0D32-316C-06537A1F8AC2}"/>
                    </a:ext>
                  </a:extLst>
                </p14:cNvPr>
                <p14:cNvContentPartPr/>
                <p14:nvPr/>
              </p14:nvContentPartPr>
              <p14:xfrm>
                <a:off x="4791120" y="5083848"/>
                <a:ext cx="34560" cy="18720"/>
              </p14:xfrm>
            </p:contentPart>
          </mc:Choice>
          <mc:Fallback xmlns="">
            <p:pic>
              <p:nvPicPr>
                <p:cNvPr id="1065" name="Encre 1064">
                  <a:extLst>
                    <a:ext uri="{FF2B5EF4-FFF2-40B4-BE49-F238E27FC236}">
                      <a16:creationId xmlns:a16="http://schemas.microsoft.com/office/drawing/2014/main" id="{8C9A4250-B674-0D32-316C-06537A1F8AC2}"/>
                    </a:ext>
                  </a:extLst>
                </p:cNvPr>
                <p:cNvPicPr/>
                <p:nvPr/>
              </p:nvPicPr>
              <p:blipFill>
                <a:blip r:embed="rId41"/>
                <a:stretch>
                  <a:fillRect/>
                </a:stretch>
              </p:blipFill>
              <p:spPr>
                <a:xfrm>
                  <a:off x="4782120" y="5075208"/>
                  <a:ext cx="52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67" name="Encre 1066">
                  <a:extLst>
                    <a:ext uri="{FF2B5EF4-FFF2-40B4-BE49-F238E27FC236}">
                      <a16:creationId xmlns:a16="http://schemas.microsoft.com/office/drawing/2014/main" id="{5C2A4BDD-C445-088F-1AC3-EAE42314AD25}"/>
                    </a:ext>
                  </a:extLst>
                </p14:cNvPr>
                <p14:cNvContentPartPr/>
                <p14:nvPr/>
              </p14:nvContentPartPr>
              <p14:xfrm>
                <a:off x="4998480" y="4687488"/>
                <a:ext cx="402120" cy="347760"/>
              </p14:xfrm>
            </p:contentPart>
          </mc:Choice>
          <mc:Fallback xmlns="">
            <p:pic>
              <p:nvPicPr>
                <p:cNvPr id="1067" name="Encre 1066">
                  <a:extLst>
                    <a:ext uri="{FF2B5EF4-FFF2-40B4-BE49-F238E27FC236}">
                      <a16:creationId xmlns:a16="http://schemas.microsoft.com/office/drawing/2014/main" id="{5C2A4BDD-C445-088F-1AC3-EAE42314AD25}"/>
                    </a:ext>
                  </a:extLst>
                </p:cNvPr>
                <p:cNvPicPr/>
                <p:nvPr/>
              </p:nvPicPr>
              <p:blipFill>
                <a:blip r:embed="rId43"/>
                <a:stretch>
                  <a:fillRect/>
                </a:stretch>
              </p:blipFill>
              <p:spPr>
                <a:xfrm>
                  <a:off x="4989480" y="4678848"/>
                  <a:ext cx="4197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68" name="Encre 1067">
                  <a:extLst>
                    <a:ext uri="{FF2B5EF4-FFF2-40B4-BE49-F238E27FC236}">
                      <a16:creationId xmlns:a16="http://schemas.microsoft.com/office/drawing/2014/main" id="{6F4F2DD9-7CC4-7C93-8B21-70098771AC6F}"/>
                    </a:ext>
                  </a:extLst>
                </p14:cNvPr>
                <p14:cNvContentPartPr/>
                <p14:nvPr/>
              </p14:nvContentPartPr>
              <p14:xfrm>
                <a:off x="5717760" y="4069008"/>
                <a:ext cx="560520" cy="441720"/>
              </p14:xfrm>
            </p:contentPart>
          </mc:Choice>
          <mc:Fallback xmlns="">
            <p:pic>
              <p:nvPicPr>
                <p:cNvPr id="1068" name="Encre 1067">
                  <a:extLst>
                    <a:ext uri="{FF2B5EF4-FFF2-40B4-BE49-F238E27FC236}">
                      <a16:creationId xmlns:a16="http://schemas.microsoft.com/office/drawing/2014/main" id="{6F4F2DD9-7CC4-7C93-8B21-70098771AC6F}"/>
                    </a:ext>
                  </a:extLst>
                </p:cNvPr>
                <p:cNvPicPr/>
                <p:nvPr/>
              </p:nvPicPr>
              <p:blipFill>
                <a:blip r:embed="rId45"/>
                <a:stretch>
                  <a:fillRect/>
                </a:stretch>
              </p:blipFill>
              <p:spPr>
                <a:xfrm>
                  <a:off x="5708760" y="4060368"/>
                  <a:ext cx="57816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69" name="Encre 1068">
                  <a:extLst>
                    <a:ext uri="{FF2B5EF4-FFF2-40B4-BE49-F238E27FC236}">
                      <a16:creationId xmlns:a16="http://schemas.microsoft.com/office/drawing/2014/main" id="{7AF6D48C-07CD-0263-6282-0D7A15754D2A}"/>
                    </a:ext>
                  </a:extLst>
                </p14:cNvPr>
                <p14:cNvContentPartPr/>
                <p14:nvPr/>
              </p14:nvContentPartPr>
              <p14:xfrm>
                <a:off x="6863640" y="3420288"/>
                <a:ext cx="515880" cy="322920"/>
              </p14:xfrm>
            </p:contentPart>
          </mc:Choice>
          <mc:Fallback xmlns="">
            <p:pic>
              <p:nvPicPr>
                <p:cNvPr id="1069" name="Encre 1068">
                  <a:extLst>
                    <a:ext uri="{FF2B5EF4-FFF2-40B4-BE49-F238E27FC236}">
                      <a16:creationId xmlns:a16="http://schemas.microsoft.com/office/drawing/2014/main" id="{7AF6D48C-07CD-0263-6282-0D7A15754D2A}"/>
                    </a:ext>
                  </a:extLst>
                </p:cNvPr>
                <p:cNvPicPr/>
                <p:nvPr/>
              </p:nvPicPr>
              <p:blipFill>
                <a:blip r:embed="rId47"/>
                <a:stretch>
                  <a:fillRect/>
                </a:stretch>
              </p:blipFill>
              <p:spPr>
                <a:xfrm>
                  <a:off x="6855000" y="3411648"/>
                  <a:ext cx="53352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76" name="Encre 1075">
                  <a:extLst>
                    <a:ext uri="{FF2B5EF4-FFF2-40B4-BE49-F238E27FC236}">
                      <a16:creationId xmlns:a16="http://schemas.microsoft.com/office/drawing/2014/main" id="{F421D8DC-D6E9-CAA0-C6F1-3F3B944E1127}"/>
                    </a:ext>
                  </a:extLst>
                </p14:cNvPr>
                <p14:cNvContentPartPr/>
                <p14:nvPr/>
              </p14:nvContentPartPr>
              <p14:xfrm>
                <a:off x="5278920" y="4844448"/>
                <a:ext cx="1028520" cy="422640"/>
              </p14:xfrm>
            </p:contentPart>
          </mc:Choice>
          <mc:Fallback xmlns="">
            <p:pic>
              <p:nvPicPr>
                <p:cNvPr id="1076" name="Encre 1075">
                  <a:extLst>
                    <a:ext uri="{FF2B5EF4-FFF2-40B4-BE49-F238E27FC236}">
                      <a16:creationId xmlns:a16="http://schemas.microsoft.com/office/drawing/2014/main" id="{F421D8DC-D6E9-CAA0-C6F1-3F3B944E1127}"/>
                    </a:ext>
                  </a:extLst>
                </p:cNvPr>
                <p:cNvPicPr/>
                <p:nvPr/>
              </p:nvPicPr>
              <p:blipFill>
                <a:blip r:embed="rId49"/>
                <a:stretch>
                  <a:fillRect/>
                </a:stretch>
              </p:blipFill>
              <p:spPr>
                <a:xfrm>
                  <a:off x="5270280" y="4835808"/>
                  <a:ext cx="104616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7" name="Encre 1076">
                  <a:extLst>
                    <a:ext uri="{FF2B5EF4-FFF2-40B4-BE49-F238E27FC236}">
                      <a16:creationId xmlns:a16="http://schemas.microsoft.com/office/drawing/2014/main" id="{FB1C3126-6301-4D82-D47D-E3B12E2112BA}"/>
                    </a:ext>
                  </a:extLst>
                </p14:cNvPr>
                <p14:cNvContentPartPr/>
                <p14:nvPr/>
              </p14:nvContentPartPr>
              <p14:xfrm>
                <a:off x="6705240" y="4583448"/>
                <a:ext cx="419760" cy="147240"/>
              </p14:xfrm>
            </p:contentPart>
          </mc:Choice>
          <mc:Fallback xmlns="">
            <p:pic>
              <p:nvPicPr>
                <p:cNvPr id="1077" name="Encre 1076">
                  <a:extLst>
                    <a:ext uri="{FF2B5EF4-FFF2-40B4-BE49-F238E27FC236}">
                      <a16:creationId xmlns:a16="http://schemas.microsoft.com/office/drawing/2014/main" id="{FB1C3126-6301-4D82-D47D-E3B12E2112BA}"/>
                    </a:ext>
                  </a:extLst>
                </p:cNvPr>
                <p:cNvPicPr/>
                <p:nvPr/>
              </p:nvPicPr>
              <p:blipFill>
                <a:blip r:embed="rId51"/>
                <a:stretch>
                  <a:fillRect/>
                </a:stretch>
              </p:blipFill>
              <p:spPr>
                <a:xfrm>
                  <a:off x="6696240" y="4574808"/>
                  <a:ext cx="437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78" name="Encre 1077">
                  <a:extLst>
                    <a:ext uri="{FF2B5EF4-FFF2-40B4-BE49-F238E27FC236}">
                      <a16:creationId xmlns:a16="http://schemas.microsoft.com/office/drawing/2014/main" id="{AAD5A37D-FE48-11F3-0ABC-C0066C1E5FC2}"/>
                    </a:ext>
                  </a:extLst>
                </p14:cNvPr>
                <p14:cNvContentPartPr/>
                <p14:nvPr/>
              </p14:nvContentPartPr>
              <p14:xfrm>
                <a:off x="7717200" y="4283928"/>
                <a:ext cx="549720" cy="154080"/>
              </p14:xfrm>
            </p:contentPart>
          </mc:Choice>
          <mc:Fallback xmlns="">
            <p:pic>
              <p:nvPicPr>
                <p:cNvPr id="1078" name="Encre 1077">
                  <a:extLst>
                    <a:ext uri="{FF2B5EF4-FFF2-40B4-BE49-F238E27FC236}">
                      <a16:creationId xmlns:a16="http://schemas.microsoft.com/office/drawing/2014/main" id="{AAD5A37D-FE48-11F3-0ABC-C0066C1E5FC2}"/>
                    </a:ext>
                  </a:extLst>
                </p:cNvPr>
                <p:cNvPicPr/>
                <p:nvPr/>
              </p:nvPicPr>
              <p:blipFill>
                <a:blip r:embed="rId53"/>
                <a:stretch>
                  <a:fillRect/>
                </a:stretch>
              </p:blipFill>
              <p:spPr>
                <a:xfrm>
                  <a:off x="7708200" y="4275288"/>
                  <a:ext cx="567360" cy="171720"/>
                </a:xfrm>
                <a:prstGeom prst="rect">
                  <a:avLst/>
                </a:prstGeom>
              </p:spPr>
            </p:pic>
          </mc:Fallback>
        </mc:AlternateContent>
        <p:grpSp>
          <p:nvGrpSpPr>
            <p:cNvPr id="1084" name="Groupe 1083">
              <a:extLst>
                <a:ext uri="{FF2B5EF4-FFF2-40B4-BE49-F238E27FC236}">
                  <a16:creationId xmlns:a16="http://schemas.microsoft.com/office/drawing/2014/main" id="{C5260C49-B4CF-2724-2626-7CEB664F3FCF}"/>
                </a:ext>
              </a:extLst>
            </p:cNvPr>
            <p:cNvGrpSpPr/>
            <p:nvPr/>
          </p:nvGrpSpPr>
          <p:grpSpPr>
            <a:xfrm>
              <a:off x="8716920" y="3595608"/>
              <a:ext cx="1037160" cy="476640"/>
              <a:chOff x="8716920" y="3595608"/>
              <a:chExt cx="1037160" cy="476640"/>
            </a:xfrm>
          </p:grpSpPr>
          <mc:AlternateContent xmlns:mc="http://schemas.openxmlformats.org/markup-compatibility/2006" xmlns:p14="http://schemas.microsoft.com/office/powerpoint/2010/main">
            <mc:Choice Requires="p14">
              <p:contentPart p14:bwMode="auto" r:id="rId54">
                <p14:nvContentPartPr>
                  <p14:cNvPr id="1079" name="Encre 1078">
                    <a:extLst>
                      <a:ext uri="{FF2B5EF4-FFF2-40B4-BE49-F238E27FC236}">
                        <a16:creationId xmlns:a16="http://schemas.microsoft.com/office/drawing/2014/main" id="{94360EC7-B78C-13BE-8261-A200085F9475}"/>
                      </a:ext>
                    </a:extLst>
                  </p14:cNvPr>
                  <p14:cNvContentPartPr/>
                  <p14:nvPr/>
                </p14:nvContentPartPr>
                <p14:xfrm>
                  <a:off x="8716920" y="3905208"/>
                  <a:ext cx="417960" cy="167040"/>
                </p14:xfrm>
              </p:contentPart>
            </mc:Choice>
            <mc:Fallback xmlns="">
              <p:pic>
                <p:nvPicPr>
                  <p:cNvPr id="1079" name="Encre 1078">
                    <a:extLst>
                      <a:ext uri="{FF2B5EF4-FFF2-40B4-BE49-F238E27FC236}">
                        <a16:creationId xmlns:a16="http://schemas.microsoft.com/office/drawing/2014/main" id="{94360EC7-B78C-13BE-8261-A200085F9475}"/>
                      </a:ext>
                    </a:extLst>
                  </p:cNvPr>
                  <p:cNvPicPr/>
                  <p:nvPr/>
                </p:nvPicPr>
                <p:blipFill>
                  <a:blip r:embed="rId55"/>
                  <a:stretch>
                    <a:fillRect/>
                  </a:stretch>
                </p:blipFill>
                <p:spPr>
                  <a:xfrm>
                    <a:off x="8708280" y="3896208"/>
                    <a:ext cx="435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80" name="Encre 1079">
                    <a:extLst>
                      <a:ext uri="{FF2B5EF4-FFF2-40B4-BE49-F238E27FC236}">
                        <a16:creationId xmlns:a16="http://schemas.microsoft.com/office/drawing/2014/main" id="{F6455B1A-E811-1456-E42D-DCC32A3D0645}"/>
                      </a:ext>
                    </a:extLst>
                  </p14:cNvPr>
                  <p14:cNvContentPartPr/>
                  <p14:nvPr/>
                </p14:nvContentPartPr>
                <p14:xfrm>
                  <a:off x="9277800" y="3646728"/>
                  <a:ext cx="405000" cy="206280"/>
                </p14:xfrm>
              </p:contentPart>
            </mc:Choice>
            <mc:Fallback xmlns="">
              <p:pic>
                <p:nvPicPr>
                  <p:cNvPr id="1080" name="Encre 1079">
                    <a:extLst>
                      <a:ext uri="{FF2B5EF4-FFF2-40B4-BE49-F238E27FC236}">
                        <a16:creationId xmlns:a16="http://schemas.microsoft.com/office/drawing/2014/main" id="{F6455B1A-E811-1456-E42D-DCC32A3D0645}"/>
                      </a:ext>
                    </a:extLst>
                  </p:cNvPr>
                  <p:cNvPicPr/>
                  <p:nvPr/>
                </p:nvPicPr>
                <p:blipFill>
                  <a:blip r:embed="rId57"/>
                  <a:stretch>
                    <a:fillRect/>
                  </a:stretch>
                </p:blipFill>
                <p:spPr>
                  <a:xfrm>
                    <a:off x="9269160" y="3638088"/>
                    <a:ext cx="4226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3" name="Encre 1082">
                    <a:extLst>
                      <a:ext uri="{FF2B5EF4-FFF2-40B4-BE49-F238E27FC236}">
                        <a16:creationId xmlns:a16="http://schemas.microsoft.com/office/drawing/2014/main" id="{F4DA69F1-21DE-A4BE-C4D2-B108F595ABB1}"/>
                      </a:ext>
                    </a:extLst>
                  </p14:cNvPr>
                  <p14:cNvContentPartPr/>
                  <p14:nvPr/>
                </p14:nvContentPartPr>
                <p14:xfrm>
                  <a:off x="9570480" y="3595608"/>
                  <a:ext cx="183600" cy="186480"/>
                </p14:xfrm>
              </p:contentPart>
            </mc:Choice>
            <mc:Fallback xmlns="">
              <p:pic>
                <p:nvPicPr>
                  <p:cNvPr id="1083" name="Encre 1082">
                    <a:extLst>
                      <a:ext uri="{FF2B5EF4-FFF2-40B4-BE49-F238E27FC236}">
                        <a16:creationId xmlns:a16="http://schemas.microsoft.com/office/drawing/2014/main" id="{F4DA69F1-21DE-A4BE-C4D2-B108F595ABB1}"/>
                      </a:ext>
                    </a:extLst>
                  </p:cNvPr>
                  <p:cNvPicPr/>
                  <p:nvPr/>
                </p:nvPicPr>
                <p:blipFill>
                  <a:blip r:embed="rId59"/>
                  <a:stretch>
                    <a:fillRect/>
                  </a:stretch>
                </p:blipFill>
                <p:spPr>
                  <a:xfrm>
                    <a:off x="9561480" y="3586608"/>
                    <a:ext cx="201240" cy="20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1085" name="Encre 1084">
                  <a:extLst>
                    <a:ext uri="{FF2B5EF4-FFF2-40B4-BE49-F238E27FC236}">
                      <a16:creationId xmlns:a16="http://schemas.microsoft.com/office/drawing/2014/main" id="{9DCB3179-E787-E87F-4874-609202CE123D}"/>
                    </a:ext>
                  </a:extLst>
                </p14:cNvPr>
                <p14:cNvContentPartPr/>
                <p14:nvPr/>
              </p14:nvContentPartPr>
              <p14:xfrm>
                <a:off x="6217800" y="5266728"/>
                <a:ext cx="838080" cy="62280"/>
              </p14:xfrm>
            </p:contentPart>
          </mc:Choice>
          <mc:Fallback xmlns="">
            <p:pic>
              <p:nvPicPr>
                <p:cNvPr id="1085" name="Encre 1084">
                  <a:extLst>
                    <a:ext uri="{FF2B5EF4-FFF2-40B4-BE49-F238E27FC236}">
                      <a16:creationId xmlns:a16="http://schemas.microsoft.com/office/drawing/2014/main" id="{9DCB3179-E787-E87F-4874-609202CE123D}"/>
                    </a:ext>
                  </a:extLst>
                </p:cNvPr>
                <p:cNvPicPr/>
                <p:nvPr/>
              </p:nvPicPr>
              <p:blipFill>
                <a:blip r:embed="rId61"/>
                <a:stretch>
                  <a:fillRect/>
                </a:stretch>
              </p:blipFill>
              <p:spPr>
                <a:xfrm>
                  <a:off x="6208800" y="5258088"/>
                  <a:ext cx="8557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86" name="Encre 1085">
                  <a:extLst>
                    <a:ext uri="{FF2B5EF4-FFF2-40B4-BE49-F238E27FC236}">
                      <a16:creationId xmlns:a16="http://schemas.microsoft.com/office/drawing/2014/main" id="{B429DB11-133E-8266-4E06-78515F63A0CE}"/>
                    </a:ext>
                  </a:extLst>
                </p14:cNvPr>
                <p14:cNvContentPartPr/>
                <p14:nvPr/>
              </p14:nvContentPartPr>
              <p14:xfrm>
                <a:off x="7266120" y="5363928"/>
                <a:ext cx="243720" cy="38160"/>
              </p14:xfrm>
            </p:contentPart>
          </mc:Choice>
          <mc:Fallback xmlns="">
            <p:pic>
              <p:nvPicPr>
                <p:cNvPr id="1086" name="Encre 1085">
                  <a:extLst>
                    <a:ext uri="{FF2B5EF4-FFF2-40B4-BE49-F238E27FC236}">
                      <a16:creationId xmlns:a16="http://schemas.microsoft.com/office/drawing/2014/main" id="{B429DB11-133E-8266-4E06-78515F63A0CE}"/>
                    </a:ext>
                  </a:extLst>
                </p:cNvPr>
                <p:cNvPicPr/>
                <p:nvPr/>
              </p:nvPicPr>
              <p:blipFill>
                <a:blip r:embed="rId63"/>
                <a:stretch>
                  <a:fillRect/>
                </a:stretch>
              </p:blipFill>
              <p:spPr>
                <a:xfrm>
                  <a:off x="7257120" y="5355288"/>
                  <a:ext cx="261360" cy="55800"/>
                </a:xfrm>
                <a:prstGeom prst="rect">
                  <a:avLst/>
                </a:prstGeom>
              </p:spPr>
            </p:pic>
          </mc:Fallback>
        </mc:AlternateContent>
        <p:grpSp>
          <p:nvGrpSpPr>
            <p:cNvPr id="1094" name="Groupe 1093">
              <a:extLst>
                <a:ext uri="{FF2B5EF4-FFF2-40B4-BE49-F238E27FC236}">
                  <a16:creationId xmlns:a16="http://schemas.microsoft.com/office/drawing/2014/main" id="{6CA6D82D-8471-1B70-00D2-6377F4C1458A}"/>
                </a:ext>
              </a:extLst>
            </p:cNvPr>
            <p:cNvGrpSpPr/>
            <p:nvPr/>
          </p:nvGrpSpPr>
          <p:grpSpPr>
            <a:xfrm>
              <a:off x="7973160" y="5461848"/>
              <a:ext cx="1853640" cy="246600"/>
              <a:chOff x="7973160" y="5461848"/>
              <a:chExt cx="1853640" cy="246600"/>
            </a:xfrm>
          </p:grpSpPr>
          <mc:AlternateContent xmlns:mc="http://schemas.openxmlformats.org/markup-compatibility/2006" xmlns:p14="http://schemas.microsoft.com/office/powerpoint/2010/main">
            <mc:Choice Requires="p14">
              <p:contentPart p14:bwMode="auto" r:id="rId64">
                <p14:nvContentPartPr>
                  <p14:cNvPr id="1087" name="Encre 1086">
                    <a:extLst>
                      <a:ext uri="{FF2B5EF4-FFF2-40B4-BE49-F238E27FC236}">
                        <a16:creationId xmlns:a16="http://schemas.microsoft.com/office/drawing/2014/main" id="{38712B1A-51CA-BDDF-FFB6-D384A09E5358}"/>
                      </a:ext>
                    </a:extLst>
                  </p14:cNvPr>
                  <p14:cNvContentPartPr/>
                  <p14:nvPr/>
                </p14:nvContentPartPr>
                <p14:xfrm>
                  <a:off x="7973160" y="5498568"/>
                  <a:ext cx="709920" cy="41400"/>
                </p14:xfrm>
              </p:contentPart>
            </mc:Choice>
            <mc:Fallback xmlns="">
              <p:pic>
                <p:nvPicPr>
                  <p:cNvPr id="1087" name="Encre 1086">
                    <a:extLst>
                      <a:ext uri="{FF2B5EF4-FFF2-40B4-BE49-F238E27FC236}">
                        <a16:creationId xmlns:a16="http://schemas.microsoft.com/office/drawing/2014/main" id="{38712B1A-51CA-BDDF-FFB6-D384A09E5358}"/>
                      </a:ext>
                    </a:extLst>
                  </p:cNvPr>
                  <p:cNvPicPr/>
                  <p:nvPr/>
                </p:nvPicPr>
                <p:blipFill>
                  <a:blip r:embed="rId65"/>
                  <a:stretch>
                    <a:fillRect/>
                  </a:stretch>
                </p:blipFill>
                <p:spPr>
                  <a:xfrm>
                    <a:off x="7964520" y="5489928"/>
                    <a:ext cx="7275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89" name="Encre 1088">
                    <a:extLst>
                      <a:ext uri="{FF2B5EF4-FFF2-40B4-BE49-F238E27FC236}">
                        <a16:creationId xmlns:a16="http://schemas.microsoft.com/office/drawing/2014/main" id="{A0D74CF0-C142-2F7E-18D1-8CEF8D3AD91C}"/>
                      </a:ext>
                    </a:extLst>
                  </p14:cNvPr>
                  <p14:cNvContentPartPr/>
                  <p14:nvPr/>
                </p14:nvContentPartPr>
                <p14:xfrm>
                  <a:off x="8960640" y="5534928"/>
                  <a:ext cx="380880" cy="9720"/>
                </p14:xfrm>
              </p:contentPart>
            </mc:Choice>
            <mc:Fallback xmlns="">
              <p:pic>
                <p:nvPicPr>
                  <p:cNvPr id="1089" name="Encre 1088">
                    <a:extLst>
                      <a:ext uri="{FF2B5EF4-FFF2-40B4-BE49-F238E27FC236}">
                        <a16:creationId xmlns:a16="http://schemas.microsoft.com/office/drawing/2014/main" id="{A0D74CF0-C142-2F7E-18D1-8CEF8D3AD91C}"/>
                      </a:ext>
                    </a:extLst>
                  </p:cNvPr>
                  <p:cNvPicPr/>
                  <p:nvPr/>
                </p:nvPicPr>
                <p:blipFill>
                  <a:blip r:embed="rId67"/>
                  <a:stretch>
                    <a:fillRect/>
                  </a:stretch>
                </p:blipFill>
                <p:spPr>
                  <a:xfrm>
                    <a:off x="8952000" y="5526288"/>
                    <a:ext cx="398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91" name="Encre 1090">
                    <a:extLst>
                      <a:ext uri="{FF2B5EF4-FFF2-40B4-BE49-F238E27FC236}">
                        <a16:creationId xmlns:a16="http://schemas.microsoft.com/office/drawing/2014/main" id="{EBD2F2E0-4109-5888-565A-3115EAD69F3D}"/>
                      </a:ext>
                    </a:extLst>
                  </p14:cNvPr>
                  <p14:cNvContentPartPr/>
                  <p14:nvPr/>
                </p14:nvContentPartPr>
                <p14:xfrm>
                  <a:off x="9546000" y="5546808"/>
                  <a:ext cx="279360" cy="360"/>
                </p14:xfrm>
              </p:contentPart>
            </mc:Choice>
            <mc:Fallback xmlns="">
              <p:pic>
                <p:nvPicPr>
                  <p:cNvPr id="1091" name="Encre 1090">
                    <a:extLst>
                      <a:ext uri="{FF2B5EF4-FFF2-40B4-BE49-F238E27FC236}">
                        <a16:creationId xmlns:a16="http://schemas.microsoft.com/office/drawing/2014/main" id="{EBD2F2E0-4109-5888-565A-3115EAD69F3D}"/>
                      </a:ext>
                    </a:extLst>
                  </p:cNvPr>
                  <p:cNvPicPr/>
                  <p:nvPr/>
                </p:nvPicPr>
                <p:blipFill>
                  <a:blip r:embed="rId69"/>
                  <a:stretch>
                    <a:fillRect/>
                  </a:stretch>
                </p:blipFill>
                <p:spPr>
                  <a:xfrm>
                    <a:off x="9537360" y="5538168"/>
                    <a:ext cx="29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92" name="Encre 1091">
                    <a:extLst>
                      <a:ext uri="{FF2B5EF4-FFF2-40B4-BE49-F238E27FC236}">
                        <a16:creationId xmlns:a16="http://schemas.microsoft.com/office/drawing/2014/main" id="{1774A6DC-09E3-B27E-F817-F895C51DB9B9}"/>
                      </a:ext>
                    </a:extLst>
                  </p14:cNvPr>
                  <p14:cNvContentPartPr/>
                  <p14:nvPr/>
                </p14:nvContentPartPr>
                <p14:xfrm>
                  <a:off x="9728880" y="5461848"/>
                  <a:ext cx="93960" cy="64440"/>
                </p14:xfrm>
              </p:contentPart>
            </mc:Choice>
            <mc:Fallback xmlns="">
              <p:pic>
                <p:nvPicPr>
                  <p:cNvPr id="1092" name="Encre 1091">
                    <a:extLst>
                      <a:ext uri="{FF2B5EF4-FFF2-40B4-BE49-F238E27FC236}">
                        <a16:creationId xmlns:a16="http://schemas.microsoft.com/office/drawing/2014/main" id="{1774A6DC-09E3-B27E-F817-F895C51DB9B9}"/>
                      </a:ext>
                    </a:extLst>
                  </p:cNvPr>
                  <p:cNvPicPr/>
                  <p:nvPr/>
                </p:nvPicPr>
                <p:blipFill>
                  <a:blip r:embed="rId71"/>
                  <a:stretch>
                    <a:fillRect/>
                  </a:stretch>
                </p:blipFill>
                <p:spPr>
                  <a:xfrm>
                    <a:off x="9720240" y="5452848"/>
                    <a:ext cx="1116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93" name="Encre 1092">
                    <a:extLst>
                      <a:ext uri="{FF2B5EF4-FFF2-40B4-BE49-F238E27FC236}">
                        <a16:creationId xmlns:a16="http://schemas.microsoft.com/office/drawing/2014/main" id="{54F553A6-FF9A-6DFA-811E-FFEEE407C0E2}"/>
                      </a:ext>
                    </a:extLst>
                  </p14:cNvPr>
                  <p14:cNvContentPartPr/>
                  <p14:nvPr/>
                </p14:nvContentPartPr>
                <p14:xfrm>
                  <a:off x="9732840" y="5534928"/>
                  <a:ext cx="93960" cy="173520"/>
                </p14:xfrm>
              </p:contentPart>
            </mc:Choice>
            <mc:Fallback xmlns="">
              <p:pic>
                <p:nvPicPr>
                  <p:cNvPr id="1093" name="Encre 1092">
                    <a:extLst>
                      <a:ext uri="{FF2B5EF4-FFF2-40B4-BE49-F238E27FC236}">
                        <a16:creationId xmlns:a16="http://schemas.microsoft.com/office/drawing/2014/main" id="{54F553A6-FF9A-6DFA-811E-FFEEE407C0E2}"/>
                      </a:ext>
                    </a:extLst>
                  </p:cNvPr>
                  <p:cNvPicPr/>
                  <p:nvPr/>
                </p:nvPicPr>
                <p:blipFill>
                  <a:blip r:embed="rId73"/>
                  <a:stretch>
                    <a:fillRect/>
                  </a:stretch>
                </p:blipFill>
                <p:spPr>
                  <a:xfrm>
                    <a:off x="9724200" y="5526288"/>
                    <a:ext cx="111600" cy="191160"/>
                  </a:xfrm>
                  <a:prstGeom prst="rect">
                    <a:avLst/>
                  </a:prstGeom>
                </p:spPr>
              </p:pic>
            </mc:Fallback>
          </mc:AlternateContent>
        </p:grpSp>
        <p:sp>
          <p:nvSpPr>
            <p:cNvPr id="1095" name="ZoneTexte 1094">
              <a:extLst>
                <a:ext uri="{FF2B5EF4-FFF2-40B4-BE49-F238E27FC236}">
                  <a16:creationId xmlns:a16="http://schemas.microsoft.com/office/drawing/2014/main" id="{0EBA59C0-2427-0642-95A2-CAA1165D75EE}"/>
                </a:ext>
              </a:extLst>
            </p:cNvPr>
            <p:cNvSpPr txBox="1"/>
            <p:nvPr/>
          </p:nvSpPr>
          <p:spPr>
            <a:xfrm>
              <a:off x="3966744" y="2401035"/>
              <a:ext cx="2268840" cy="307777"/>
            </a:xfrm>
            <a:prstGeom prst="rect">
              <a:avLst/>
            </a:prstGeom>
            <a:noFill/>
          </p:spPr>
          <p:txBody>
            <a:bodyPr wrap="square" rtlCol="0">
              <a:spAutoFit/>
            </a:bodyPr>
            <a:lstStyle/>
            <a:p>
              <a:r>
                <a:rPr lang="fr-FR" sz="1400" dirty="0">
                  <a:solidFill>
                    <a:srgbClr val="FFC000"/>
                  </a:solidFill>
                </a:rPr>
                <a:t>user1:@serveur1</a:t>
              </a:r>
            </a:p>
          </p:txBody>
        </p:sp>
        <p:sp>
          <p:nvSpPr>
            <p:cNvPr id="1096" name="ZoneTexte 1095">
              <a:extLst>
                <a:ext uri="{FF2B5EF4-FFF2-40B4-BE49-F238E27FC236}">
                  <a16:creationId xmlns:a16="http://schemas.microsoft.com/office/drawing/2014/main" id="{8D691CFF-44A8-AAC7-648C-2F2530B9E2FD}"/>
                </a:ext>
              </a:extLst>
            </p:cNvPr>
            <p:cNvSpPr txBox="1"/>
            <p:nvPr/>
          </p:nvSpPr>
          <p:spPr>
            <a:xfrm>
              <a:off x="7739602" y="2810028"/>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7" name="ZoneTexte 1096">
              <a:extLst>
                <a:ext uri="{FF2B5EF4-FFF2-40B4-BE49-F238E27FC236}">
                  <a16:creationId xmlns:a16="http://schemas.microsoft.com/office/drawing/2014/main" id="{8D3EBCCA-74E8-7C08-7F46-6016B29F7A05}"/>
                </a:ext>
              </a:extLst>
            </p:cNvPr>
            <p:cNvSpPr txBox="1"/>
            <p:nvPr/>
          </p:nvSpPr>
          <p:spPr>
            <a:xfrm>
              <a:off x="8230516" y="4007593"/>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8" name="ZoneTexte 1097">
              <a:extLst>
                <a:ext uri="{FF2B5EF4-FFF2-40B4-BE49-F238E27FC236}">
                  <a16:creationId xmlns:a16="http://schemas.microsoft.com/office/drawing/2014/main" id="{BA17D9AC-DBDA-AE91-9B17-83F1AE035023}"/>
                </a:ext>
              </a:extLst>
            </p:cNvPr>
            <p:cNvSpPr txBox="1"/>
            <p:nvPr/>
          </p:nvSpPr>
          <p:spPr>
            <a:xfrm>
              <a:off x="7544157" y="5306401"/>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9" name="ZoneTexte 1098">
              <a:extLst>
                <a:ext uri="{FF2B5EF4-FFF2-40B4-BE49-F238E27FC236}">
                  <a16:creationId xmlns:a16="http://schemas.microsoft.com/office/drawing/2014/main" id="{1BCF94B9-DC00-4DF1-3C30-8E3F90AC549C}"/>
                </a:ext>
              </a:extLst>
            </p:cNvPr>
            <p:cNvSpPr txBox="1"/>
            <p:nvPr/>
          </p:nvSpPr>
          <p:spPr>
            <a:xfrm>
              <a:off x="3689659" y="1602354"/>
              <a:ext cx="3104841" cy="338554"/>
            </a:xfrm>
            <a:prstGeom prst="rect">
              <a:avLst/>
            </a:prstGeom>
            <a:noFill/>
          </p:spPr>
          <p:txBody>
            <a:bodyPr wrap="square" rtlCol="0">
              <a:spAutoFit/>
            </a:bodyPr>
            <a:lstStyle/>
            <a:p>
              <a:r>
                <a:rPr lang="fr-FR" sz="1600" b="1" dirty="0">
                  <a:solidFill>
                    <a:srgbClr val="FFC000"/>
                  </a:solidFill>
                </a:rPr>
                <a:t>Serveur de configuration </a:t>
              </a:r>
            </a:p>
          </p:txBody>
        </p:sp>
      </p:grpSp>
      <p:sp>
        <p:nvSpPr>
          <p:cNvPr id="1101" name="ZoneTexte 1100">
            <a:extLst>
              <a:ext uri="{FF2B5EF4-FFF2-40B4-BE49-F238E27FC236}">
                <a16:creationId xmlns:a16="http://schemas.microsoft.com/office/drawing/2014/main" id="{0E92DC51-AAC3-BA0A-3B9E-BF6F769F77FF}"/>
              </a:ext>
            </a:extLst>
          </p:cNvPr>
          <p:cNvSpPr txBox="1"/>
          <p:nvPr/>
        </p:nvSpPr>
        <p:spPr>
          <a:xfrm>
            <a:off x="4613064" y="5246680"/>
            <a:ext cx="4590096" cy="1025987"/>
          </a:xfrm>
          <a:prstGeom prst="rect">
            <a:avLst/>
          </a:prstGeom>
          <a:noFill/>
        </p:spPr>
        <p:txBody>
          <a:bodyPr wrap="square">
            <a:spAutoFit/>
          </a:bodyPr>
          <a:lstStyle/>
          <a:p>
            <a:pPr algn="just">
              <a:lnSpc>
                <a:spcPct val="150000"/>
              </a:lnSpc>
            </a:pPr>
            <a:r>
              <a:rPr lang="fr-FR" sz="1400" dirty="0">
                <a:solidFill>
                  <a:schemeClr val="bg1">
                    <a:lumMod val="95000"/>
                  </a:schemeClr>
                </a:solidFill>
                <a:latin typeface="Abadi Extra Light" panose="020B0204020104020204" pitchFamily="34" charset="0"/>
              </a:rPr>
              <a:t>Les tâches lancées  sur les serveurs distants continueront  leurs fonctionnements même si vous perdiez votre connexion réseau ou bien que vous détachiez la </a:t>
            </a:r>
            <a:r>
              <a:rPr lang="fr-FR" sz="1400" b="1" dirty="0">
                <a:solidFill>
                  <a:schemeClr val="bg1">
                    <a:lumMod val="95000"/>
                  </a:schemeClr>
                </a:solidFill>
                <a:latin typeface="Abadi Extra Light" panose="020B0204020104020204" pitchFamily="34" charset="0"/>
              </a:rPr>
              <a:t>session</a:t>
            </a:r>
            <a:r>
              <a:rPr lang="fr-FR" sz="1400" dirty="0">
                <a:solidFill>
                  <a:schemeClr val="bg1">
                    <a:lumMod val="95000"/>
                  </a:schemeClr>
                </a:solidFill>
                <a:latin typeface="Abadi Extra Light" panose="020B0204020104020204" pitchFamily="34" charset="0"/>
              </a:rPr>
              <a:t> </a:t>
            </a:r>
            <a:r>
              <a:rPr lang="fr-FR" sz="1400" b="1" dirty="0" err="1">
                <a:solidFill>
                  <a:schemeClr val="bg1">
                    <a:lumMod val="95000"/>
                  </a:schemeClr>
                </a:solidFill>
                <a:latin typeface="Abadi Extra Light" panose="020B0204020104020204" pitchFamily="34" charset="0"/>
              </a:rPr>
              <a:t>tmux</a:t>
            </a:r>
            <a:r>
              <a:rPr lang="fr-FR" sz="1400" dirty="0">
                <a:solidFill>
                  <a:schemeClr val="bg1">
                    <a:lumMod val="95000"/>
                  </a:schemeClr>
                </a:solidFill>
                <a:latin typeface="Abadi Extra Light" panose="020B0204020104020204" pitchFamily="34" charset="0"/>
              </a:rPr>
              <a:t> </a:t>
            </a:r>
          </a:p>
        </p:txBody>
      </p:sp>
      <p:grpSp>
        <p:nvGrpSpPr>
          <p:cNvPr id="1103" name="Groupe 1102">
            <a:extLst>
              <a:ext uri="{FF2B5EF4-FFF2-40B4-BE49-F238E27FC236}">
                <a16:creationId xmlns:a16="http://schemas.microsoft.com/office/drawing/2014/main" id="{14C755E9-D9B0-02EF-B67B-D70D3CAF403C}"/>
              </a:ext>
            </a:extLst>
          </p:cNvPr>
          <p:cNvGrpSpPr/>
          <p:nvPr/>
        </p:nvGrpSpPr>
        <p:grpSpPr>
          <a:xfrm>
            <a:off x="1040172" y="2471544"/>
            <a:ext cx="2367784" cy="3598445"/>
            <a:chOff x="334012" y="2609972"/>
            <a:chExt cx="2367784" cy="3598445"/>
          </a:xfrm>
        </p:grpSpPr>
        <p:grpSp>
          <p:nvGrpSpPr>
            <p:cNvPr id="57" name="Groupe 56">
              <a:extLst>
                <a:ext uri="{FF2B5EF4-FFF2-40B4-BE49-F238E27FC236}">
                  <a16:creationId xmlns:a16="http://schemas.microsoft.com/office/drawing/2014/main" id="{38C43C3D-7AFA-84A9-E1E2-598EFDB563FD}"/>
                </a:ext>
              </a:extLst>
            </p:cNvPr>
            <p:cNvGrpSpPr/>
            <p:nvPr/>
          </p:nvGrpSpPr>
          <p:grpSpPr>
            <a:xfrm>
              <a:off x="334012" y="4777486"/>
              <a:ext cx="2367784" cy="1430931"/>
              <a:chOff x="5128857" y="1666070"/>
              <a:chExt cx="3792648" cy="2634192"/>
            </a:xfrm>
          </p:grpSpPr>
          <p:grpSp>
            <p:nvGrpSpPr>
              <p:cNvPr id="22" name="Groupe 21">
                <a:extLst>
                  <a:ext uri="{FF2B5EF4-FFF2-40B4-BE49-F238E27FC236}">
                    <a16:creationId xmlns:a16="http://schemas.microsoft.com/office/drawing/2014/main" id="{31FF9530-164E-250B-BE40-C6789E360304}"/>
                  </a:ext>
                </a:extLst>
              </p:cNvPr>
              <p:cNvGrpSpPr/>
              <p:nvPr/>
            </p:nvGrpSpPr>
            <p:grpSpPr>
              <a:xfrm>
                <a:off x="5128857" y="1666070"/>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74">
                  <p14:nvContentPartPr>
                    <p14:cNvPr id="23" name="Encre 22">
                      <a:extLst>
                        <a:ext uri="{FF2B5EF4-FFF2-40B4-BE49-F238E27FC236}">
                          <a16:creationId xmlns:a16="http://schemas.microsoft.com/office/drawing/2014/main" id="{C2C3C56A-4F1F-091B-B426-F7E60AAD94AD}"/>
                        </a:ext>
                      </a:extLst>
                    </p14:cNvPr>
                    <p14:cNvContentPartPr/>
                    <p14:nvPr/>
                  </p14:nvContentPartPr>
                  <p14:xfrm>
                    <a:off x="2169240" y="1901448"/>
                    <a:ext cx="49680" cy="2571840"/>
                  </p14:xfrm>
                </p:contentPart>
              </mc:Choice>
              <mc:Fallback xmlns="">
                <p:pic>
                  <p:nvPicPr>
                    <p:cNvPr id="23" name="Encre 22">
                      <a:extLst>
                        <a:ext uri="{FF2B5EF4-FFF2-40B4-BE49-F238E27FC236}">
                          <a16:creationId xmlns:a16="http://schemas.microsoft.com/office/drawing/2014/main" id="{C2C3C56A-4F1F-091B-B426-F7E60AAD94AD}"/>
                        </a:ext>
                      </a:extLst>
                    </p:cNvPr>
                    <p:cNvPicPr/>
                    <p:nvPr/>
                  </p:nvPicPr>
                  <p:blipFill>
                    <a:blip r:embed="rId75"/>
                    <a:stretch>
                      <a:fillRect/>
                    </a:stretch>
                  </p:blipFill>
                  <p:spPr>
                    <a:xfrm>
                      <a:off x="2150422" y="1883167"/>
                      <a:ext cx="86564" cy="2607672"/>
                    </a:xfrm>
                    <a:prstGeom prst="rect">
                      <a:avLst/>
                    </a:prstGeom>
                  </p:spPr>
                </p:pic>
              </mc:Fallback>
            </mc:AlternateContent>
            <p:grpSp>
              <p:nvGrpSpPr>
                <p:cNvPr id="24" name="Groupe 23">
                  <a:extLst>
                    <a:ext uri="{FF2B5EF4-FFF2-40B4-BE49-F238E27FC236}">
                      <a16:creationId xmlns:a16="http://schemas.microsoft.com/office/drawing/2014/main" id="{299319A0-CA87-9583-ECB9-8349EB8C110A}"/>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76">
                    <p14:nvContentPartPr>
                      <p14:cNvPr id="30" name="Encre 29">
                        <a:extLst>
                          <a:ext uri="{FF2B5EF4-FFF2-40B4-BE49-F238E27FC236}">
                            <a16:creationId xmlns:a16="http://schemas.microsoft.com/office/drawing/2014/main" id="{289119C4-FA45-5999-5234-0CDDC14FE3C4}"/>
                          </a:ext>
                        </a:extLst>
                      </p14:cNvPr>
                      <p14:cNvContentPartPr/>
                      <p14:nvPr/>
                    </p14:nvContentPartPr>
                    <p14:xfrm>
                      <a:off x="2218920" y="1754928"/>
                      <a:ext cx="4846680" cy="159840"/>
                    </p14:xfrm>
                  </p:contentPart>
                </mc:Choice>
                <mc:Fallback xmlns="">
                  <p:pic>
                    <p:nvPicPr>
                      <p:cNvPr id="30" name="Encre 29">
                        <a:extLst>
                          <a:ext uri="{FF2B5EF4-FFF2-40B4-BE49-F238E27FC236}">
                            <a16:creationId xmlns:a16="http://schemas.microsoft.com/office/drawing/2014/main" id="{289119C4-FA45-5999-5234-0CDDC14FE3C4}"/>
                          </a:ext>
                        </a:extLst>
                      </p:cNvPr>
                      <p:cNvPicPr/>
                      <p:nvPr/>
                    </p:nvPicPr>
                    <p:blipFill>
                      <a:blip r:embed="rId77"/>
                      <a:stretch>
                        <a:fillRect/>
                      </a:stretch>
                    </p:blipFill>
                    <p:spPr>
                      <a:xfrm>
                        <a:off x="2199964" y="1736681"/>
                        <a:ext cx="4883834" cy="19560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1" name="Encre 30">
                        <a:extLst>
                          <a:ext uri="{FF2B5EF4-FFF2-40B4-BE49-F238E27FC236}">
                            <a16:creationId xmlns:a16="http://schemas.microsoft.com/office/drawing/2014/main" id="{BC7E902F-FDDD-3274-62B1-D96537B35630}"/>
                          </a:ext>
                        </a:extLst>
                      </p14:cNvPr>
                      <p14:cNvContentPartPr/>
                      <p14:nvPr/>
                    </p14:nvContentPartPr>
                    <p14:xfrm>
                      <a:off x="6984960" y="1767528"/>
                      <a:ext cx="110880" cy="2810520"/>
                    </p14:xfrm>
                  </p:contentPart>
                </mc:Choice>
                <mc:Fallback xmlns="">
                  <p:pic>
                    <p:nvPicPr>
                      <p:cNvPr id="31" name="Encre 30">
                        <a:extLst>
                          <a:ext uri="{FF2B5EF4-FFF2-40B4-BE49-F238E27FC236}">
                            <a16:creationId xmlns:a16="http://schemas.microsoft.com/office/drawing/2014/main" id="{BC7E902F-FDDD-3274-62B1-D96537B35630}"/>
                          </a:ext>
                        </a:extLst>
                      </p:cNvPr>
                      <p:cNvPicPr/>
                      <p:nvPr/>
                    </p:nvPicPr>
                    <p:blipFill>
                      <a:blip r:embed="rId79"/>
                      <a:stretch>
                        <a:fillRect/>
                      </a:stretch>
                    </p:blipFill>
                    <p:spPr>
                      <a:xfrm>
                        <a:off x="6966103" y="1749249"/>
                        <a:ext cx="147840" cy="284634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25" name="Encre 24">
                      <a:extLst>
                        <a:ext uri="{FF2B5EF4-FFF2-40B4-BE49-F238E27FC236}">
                          <a16:creationId xmlns:a16="http://schemas.microsoft.com/office/drawing/2014/main" id="{0D2AC27F-68FB-8A80-47AA-22BE40C4150A}"/>
                        </a:ext>
                      </a:extLst>
                    </p14:cNvPr>
                    <p14:cNvContentPartPr/>
                    <p14:nvPr/>
                  </p14:nvContentPartPr>
                  <p14:xfrm>
                    <a:off x="2205600" y="4512888"/>
                    <a:ext cx="4841280" cy="169560"/>
                  </p14:xfrm>
                </p:contentPart>
              </mc:Choice>
              <mc:Fallback xmlns="">
                <p:pic>
                  <p:nvPicPr>
                    <p:cNvPr id="25" name="Encre 24">
                      <a:extLst>
                        <a:ext uri="{FF2B5EF4-FFF2-40B4-BE49-F238E27FC236}">
                          <a16:creationId xmlns:a16="http://schemas.microsoft.com/office/drawing/2014/main" id="{0D2AC27F-68FB-8A80-47AA-22BE40C4150A}"/>
                        </a:ext>
                      </a:extLst>
                    </p:cNvPr>
                    <p:cNvPicPr/>
                    <p:nvPr/>
                  </p:nvPicPr>
                  <p:blipFill>
                    <a:blip r:embed="rId81"/>
                    <a:stretch>
                      <a:fillRect/>
                    </a:stretch>
                  </p:blipFill>
                  <p:spPr>
                    <a:xfrm>
                      <a:off x="2186644" y="4494695"/>
                      <a:ext cx="4878433" cy="20521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33" name="Encre 32">
                    <a:extLst>
                      <a:ext uri="{FF2B5EF4-FFF2-40B4-BE49-F238E27FC236}">
                        <a16:creationId xmlns:a16="http://schemas.microsoft.com/office/drawing/2014/main" id="{A752C2BD-FA7F-B5DE-1CA3-2B0C778207BF}"/>
                      </a:ext>
                    </a:extLst>
                  </p14:cNvPr>
                  <p14:cNvContentPartPr/>
                  <p14:nvPr/>
                </p14:nvContentPartPr>
                <p14:xfrm>
                  <a:off x="5205840" y="1889208"/>
                  <a:ext cx="3705480" cy="110520"/>
                </p14:xfrm>
              </p:contentPart>
            </mc:Choice>
            <mc:Fallback xmlns="">
              <p:pic>
                <p:nvPicPr>
                  <p:cNvPr id="33" name="Encre 32">
                    <a:extLst>
                      <a:ext uri="{FF2B5EF4-FFF2-40B4-BE49-F238E27FC236}">
                        <a16:creationId xmlns:a16="http://schemas.microsoft.com/office/drawing/2014/main" id="{A752C2BD-FA7F-B5DE-1CA3-2B0C778207BF}"/>
                      </a:ext>
                    </a:extLst>
                  </p:cNvPr>
                  <p:cNvPicPr/>
                  <p:nvPr/>
                </p:nvPicPr>
                <p:blipFill>
                  <a:blip r:embed="rId83"/>
                  <a:stretch>
                    <a:fillRect/>
                  </a:stretch>
                </p:blipFill>
                <p:spPr>
                  <a:xfrm>
                    <a:off x="5191424" y="1872663"/>
                    <a:ext cx="3733735" cy="142948"/>
                  </a:xfrm>
                  <a:prstGeom prst="rect">
                    <a:avLst/>
                  </a:prstGeom>
                </p:spPr>
              </p:pic>
            </mc:Fallback>
          </mc:AlternateContent>
          <p:grpSp>
            <p:nvGrpSpPr>
              <p:cNvPr id="40" name="Groupe 39">
                <a:extLst>
                  <a:ext uri="{FF2B5EF4-FFF2-40B4-BE49-F238E27FC236}">
                    <a16:creationId xmlns:a16="http://schemas.microsoft.com/office/drawing/2014/main" id="{978A93DD-89F8-AF2F-547C-EC8A3E8F6DC8}"/>
                  </a:ext>
                </a:extLst>
              </p:cNvPr>
              <p:cNvGrpSpPr/>
              <p:nvPr/>
            </p:nvGrpSpPr>
            <p:grpSpPr>
              <a:xfrm>
                <a:off x="5388000" y="2047248"/>
                <a:ext cx="3378960" cy="1807200"/>
                <a:chOff x="5388000" y="2047248"/>
                <a:chExt cx="3378960" cy="1807200"/>
              </a:xfrm>
            </p:grpSpPr>
            <mc:AlternateContent xmlns:mc="http://schemas.openxmlformats.org/markup-compatibility/2006" xmlns:p14="http://schemas.microsoft.com/office/powerpoint/2010/main">
              <mc:Choice Requires="p14">
                <p:contentPart p14:bwMode="auto" r:id="rId84">
                  <p14:nvContentPartPr>
                    <p14:cNvPr id="34" name="Encre 33">
                      <a:extLst>
                        <a:ext uri="{FF2B5EF4-FFF2-40B4-BE49-F238E27FC236}">
                          <a16:creationId xmlns:a16="http://schemas.microsoft.com/office/drawing/2014/main" id="{BC7E1C37-558F-CE98-E5A5-A60450B877D0}"/>
                        </a:ext>
                      </a:extLst>
                    </p14:cNvPr>
                    <p14:cNvContentPartPr/>
                    <p14:nvPr/>
                  </p14:nvContentPartPr>
                  <p14:xfrm>
                    <a:off x="5388000" y="2267208"/>
                    <a:ext cx="37440" cy="1535040"/>
                  </p14:xfrm>
                </p:contentPart>
              </mc:Choice>
              <mc:Fallback xmlns="">
                <p:pic>
                  <p:nvPicPr>
                    <p:cNvPr id="34" name="Encre 33">
                      <a:extLst>
                        <a:ext uri="{FF2B5EF4-FFF2-40B4-BE49-F238E27FC236}">
                          <a16:creationId xmlns:a16="http://schemas.microsoft.com/office/drawing/2014/main" id="{BC7E1C37-558F-CE98-E5A5-A60450B877D0}"/>
                        </a:ext>
                      </a:extLst>
                    </p:cNvPr>
                    <p:cNvPicPr/>
                    <p:nvPr/>
                  </p:nvPicPr>
                  <p:blipFill>
                    <a:blip r:embed="rId85"/>
                    <a:stretch>
                      <a:fillRect/>
                    </a:stretch>
                  </p:blipFill>
                  <p:spPr>
                    <a:xfrm>
                      <a:off x="5373600" y="2251308"/>
                      <a:ext cx="65664" cy="156750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5" name="Encre 34">
                      <a:extLst>
                        <a:ext uri="{FF2B5EF4-FFF2-40B4-BE49-F238E27FC236}">
                          <a16:creationId xmlns:a16="http://schemas.microsoft.com/office/drawing/2014/main" id="{2FC79E69-9E43-B2A0-4988-5A44B6FFBA34}"/>
                        </a:ext>
                      </a:extLst>
                    </p14:cNvPr>
                    <p14:cNvContentPartPr/>
                    <p14:nvPr/>
                  </p14:nvContentPartPr>
                  <p14:xfrm>
                    <a:off x="5388720" y="3752928"/>
                    <a:ext cx="3253680" cy="101520"/>
                  </p14:xfrm>
                </p:contentPart>
              </mc:Choice>
              <mc:Fallback xmlns="">
                <p:pic>
                  <p:nvPicPr>
                    <p:cNvPr id="35" name="Encre 34">
                      <a:extLst>
                        <a:ext uri="{FF2B5EF4-FFF2-40B4-BE49-F238E27FC236}">
                          <a16:creationId xmlns:a16="http://schemas.microsoft.com/office/drawing/2014/main" id="{2FC79E69-9E43-B2A0-4988-5A44B6FFBA34}"/>
                        </a:ext>
                      </a:extLst>
                    </p:cNvPr>
                    <p:cNvPicPr/>
                    <p:nvPr/>
                  </p:nvPicPr>
                  <p:blipFill>
                    <a:blip r:embed="rId87"/>
                    <a:stretch>
                      <a:fillRect/>
                    </a:stretch>
                  </p:blipFill>
                  <p:spPr>
                    <a:xfrm>
                      <a:off x="5374305" y="3736447"/>
                      <a:ext cx="3281933" cy="13382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6" name="Encre 35">
                      <a:extLst>
                        <a:ext uri="{FF2B5EF4-FFF2-40B4-BE49-F238E27FC236}">
                          <a16:creationId xmlns:a16="http://schemas.microsoft.com/office/drawing/2014/main" id="{A21FB826-1F16-01B0-3383-E73EC23253E9}"/>
                        </a:ext>
                      </a:extLst>
                    </p14:cNvPr>
                    <p14:cNvContentPartPr/>
                    <p14:nvPr/>
                  </p14:nvContentPartPr>
                  <p14:xfrm>
                    <a:off x="8656080" y="2146968"/>
                    <a:ext cx="110880" cy="1620000"/>
                  </p14:xfrm>
                </p:contentPart>
              </mc:Choice>
              <mc:Fallback xmlns="">
                <p:pic>
                  <p:nvPicPr>
                    <p:cNvPr id="36" name="Encre 35">
                      <a:extLst>
                        <a:ext uri="{FF2B5EF4-FFF2-40B4-BE49-F238E27FC236}">
                          <a16:creationId xmlns:a16="http://schemas.microsoft.com/office/drawing/2014/main" id="{A21FB826-1F16-01B0-3383-E73EC23253E9}"/>
                        </a:ext>
                      </a:extLst>
                    </p:cNvPr>
                    <p:cNvPicPr/>
                    <p:nvPr/>
                  </p:nvPicPr>
                  <p:blipFill>
                    <a:blip r:embed="rId89"/>
                    <a:stretch>
                      <a:fillRect/>
                    </a:stretch>
                  </p:blipFill>
                  <p:spPr>
                    <a:xfrm>
                      <a:off x="8642292" y="2130404"/>
                      <a:ext cx="139031" cy="165246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7" name="Encre 36">
                      <a:extLst>
                        <a:ext uri="{FF2B5EF4-FFF2-40B4-BE49-F238E27FC236}">
                          <a16:creationId xmlns:a16="http://schemas.microsoft.com/office/drawing/2014/main" id="{585DCF12-27CD-B0A9-F6A2-0C04BA87CDCF}"/>
                        </a:ext>
                      </a:extLst>
                    </p14:cNvPr>
                    <p14:cNvContentPartPr/>
                    <p14:nvPr/>
                  </p14:nvContentPartPr>
                  <p14:xfrm>
                    <a:off x="5504280" y="2047248"/>
                    <a:ext cx="3188520" cy="201240"/>
                  </p14:xfrm>
                </p:contentPart>
              </mc:Choice>
              <mc:Fallback xmlns="">
                <p:pic>
                  <p:nvPicPr>
                    <p:cNvPr id="37" name="Encre 36">
                      <a:extLst>
                        <a:ext uri="{FF2B5EF4-FFF2-40B4-BE49-F238E27FC236}">
                          <a16:creationId xmlns:a16="http://schemas.microsoft.com/office/drawing/2014/main" id="{585DCF12-27CD-B0A9-F6A2-0C04BA87CDCF}"/>
                        </a:ext>
                      </a:extLst>
                    </p:cNvPr>
                    <p:cNvPicPr/>
                    <p:nvPr/>
                  </p:nvPicPr>
                  <p:blipFill>
                    <a:blip r:embed="rId91"/>
                    <a:stretch>
                      <a:fillRect/>
                    </a:stretch>
                  </p:blipFill>
                  <p:spPr>
                    <a:xfrm>
                      <a:off x="5489865" y="2030699"/>
                      <a:ext cx="3216773" cy="23367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9" name="Encre 38">
                      <a:extLst>
                        <a:ext uri="{FF2B5EF4-FFF2-40B4-BE49-F238E27FC236}">
                          <a16:creationId xmlns:a16="http://schemas.microsoft.com/office/drawing/2014/main" id="{13EA4522-3134-C93B-FC16-AEABE80690B5}"/>
                        </a:ext>
                      </a:extLst>
                    </p14:cNvPr>
                    <p14:cNvContentPartPr/>
                    <p14:nvPr/>
                  </p14:nvContentPartPr>
                  <p14:xfrm>
                    <a:off x="5413200" y="2254968"/>
                    <a:ext cx="3254040" cy="195840"/>
                  </p14:xfrm>
                </p:contentPart>
              </mc:Choice>
              <mc:Fallback xmlns="">
                <p:pic>
                  <p:nvPicPr>
                    <p:cNvPr id="39" name="Encre 38">
                      <a:extLst>
                        <a:ext uri="{FF2B5EF4-FFF2-40B4-BE49-F238E27FC236}">
                          <a16:creationId xmlns:a16="http://schemas.microsoft.com/office/drawing/2014/main" id="{13EA4522-3134-C93B-FC16-AEABE80690B5}"/>
                        </a:ext>
                      </a:extLst>
                    </p:cNvPr>
                    <p:cNvPicPr/>
                    <p:nvPr/>
                  </p:nvPicPr>
                  <p:blipFill>
                    <a:blip r:embed="rId93"/>
                    <a:stretch>
                      <a:fillRect/>
                    </a:stretch>
                  </p:blipFill>
                  <p:spPr>
                    <a:xfrm>
                      <a:off x="5398786" y="2238427"/>
                      <a:ext cx="3282291" cy="228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41" name="Encre 40">
                    <a:extLst>
                      <a:ext uri="{FF2B5EF4-FFF2-40B4-BE49-F238E27FC236}">
                        <a16:creationId xmlns:a16="http://schemas.microsoft.com/office/drawing/2014/main" id="{063DD6CB-AD5F-9BEA-D795-F9CC956AAE2F}"/>
                      </a:ext>
                    </a:extLst>
                  </p14:cNvPr>
                  <p14:cNvContentPartPr/>
                  <p14:nvPr/>
                </p14:nvContentPartPr>
                <p14:xfrm>
                  <a:off x="5547120" y="2571408"/>
                  <a:ext cx="253800" cy="26280"/>
                </p14:xfrm>
              </p:contentPart>
            </mc:Choice>
            <mc:Fallback xmlns="">
              <p:pic>
                <p:nvPicPr>
                  <p:cNvPr id="41" name="Encre 40">
                    <a:extLst>
                      <a:ext uri="{FF2B5EF4-FFF2-40B4-BE49-F238E27FC236}">
                        <a16:creationId xmlns:a16="http://schemas.microsoft.com/office/drawing/2014/main" id="{063DD6CB-AD5F-9BEA-D795-F9CC956AAE2F}"/>
                      </a:ext>
                    </a:extLst>
                  </p:cNvPr>
                  <p:cNvPicPr/>
                  <p:nvPr/>
                </p:nvPicPr>
                <p:blipFill>
                  <a:blip r:embed="rId95"/>
                  <a:stretch>
                    <a:fillRect/>
                  </a:stretch>
                </p:blipFill>
                <p:spPr>
                  <a:xfrm>
                    <a:off x="5532732" y="2554983"/>
                    <a:ext cx="282000" cy="58473"/>
                  </a:xfrm>
                  <a:prstGeom prst="rect">
                    <a:avLst/>
                  </a:prstGeom>
                </p:spPr>
              </p:pic>
            </mc:Fallback>
          </mc:AlternateContent>
          <p:grpSp>
            <p:nvGrpSpPr>
              <p:cNvPr id="54" name="Groupe 53">
                <a:extLst>
                  <a:ext uri="{FF2B5EF4-FFF2-40B4-BE49-F238E27FC236}">
                    <a16:creationId xmlns:a16="http://schemas.microsoft.com/office/drawing/2014/main" id="{FDE46BC4-7B1E-DCCF-5226-C9F7B4553495}"/>
                  </a:ext>
                </a:extLst>
              </p:cNvPr>
              <p:cNvGrpSpPr/>
              <p:nvPr/>
            </p:nvGrpSpPr>
            <p:grpSpPr>
              <a:xfrm>
                <a:off x="5803080" y="2694168"/>
                <a:ext cx="2512080" cy="939960"/>
                <a:chOff x="5803080" y="2694168"/>
                <a:chExt cx="2512080" cy="939960"/>
              </a:xfrm>
            </p:grpSpPr>
            <mc:AlternateContent xmlns:mc="http://schemas.openxmlformats.org/markup-compatibility/2006" xmlns:p14="http://schemas.microsoft.com/office/powerpoint/2010/main">
              <mc:Choice Requires="p14">
                <p:contentPart p14:bwMode="auto" r:id="rId96">
                  <p14:nvContentPartPr>
                    <p14:cNvPr id="42" name="Encre 41">
                      <a:extLst>
                        <a:ext uri="{FF2B5EF4-FFF2-40B4-BE49-F238E27FC236}">
                          <a16:creationId xmlns:a16="http://schemas.microsoft.com/office/drawing/2014/main" id="{6F45CD0D-D93C-8C2F-FD59-55F99517BB01}"/>
                        </a:ext>
                      </a:extLst>
                    </p14:cNvPr>
                    <p14:cNvContentPartPr/>
                    <p14:nvPr/>
                  </p14:nvContentPartPr>
                  <p14:xfrm>
                    <a:off x="5803080" y="2755008"/>
                    <a:ext cx="62280" cy="742680"/>
                  </p14:xfrm>
                </p:contentPart>
              </mc:Choice>
              <mc:Fallback xmlns="">
                <p:pic>
                  <p:nvPicPr>
                    <p:cNvPr id="42" name="Encre 41">
                      <a:extLst>
                        <a:ext uri="{FF2B5EF4-FFF2-40B4-BE49-F238E27FC236}">
                          <a16:creationId xmlns:a16="http://schemas.microsoft.com/office/drawing/2014/main" id="{6F45CD0D-D93C-8C2F-FD59-55F99517BB01}"/>
                        </a:ext>
                      </a:extLst>
                    </p:cNvPr>
                    <p:cNvPicPr/>
                    <p:nvPr/>
                  </p:nvPicPr>
                  <p:blipFill>
                    <a:blip r:embed="rId97"/>
                    <a:stretch>
                      <a:fillRect/>
                    </a:stretch>
                  </p:blipFill>
                  <p:spPr>
                    <a:xfrm>
                      <a:off x="5788663" y="2738445"/>
                      <a:ext cx="90537" cy="775143"/>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3" name="Encre 42">
                      <a:extLst>
                        <a:ext uri="{FF2B5EF4-FFF2-40B4-BE49-F238E27FC236}">
                          <a16:creationId xmlns:a16="http://schemas.microsoft.com/office/drawing/2014/main" id="{3F635CEF-EC2C-A9F4-47A9-B0D7577124B9}"/>
                        </a:ext>
                      </a:extLst>
                    </p14:cNvPr>
                    <p14:cNvContentPartPr/>
                    <p14:nvPr/>
                  </p14:nvContentPartPr>
                  <p14:xfrm>
                    <a:off x="5839800" y="2694168"/>
                    <a:ext cx="2462040" cy="73800"/>
                  </p14:xfrm>
                </p:contentPart>
              </mc:Choice>
              <mc:Fallback xmlns="">
                <p:pic>
                  <p:nvPicPr>
                    <p:cNvPr id="43" name="Encre 42">
                      <a:extLst>
                        <a:ext uri="{FF2B5EF4-FFF2-40B4-BE49-F238E27FC236}">
                          <a16:creationId xmlns:a16="http://schemas.microsoft.com/office/drawing/2014/main" id="{3F635CEF-EC2C-A9F4-47A9-B0D7577124B9}"/>
                        </a:ext>
                      </a:extLst>
                    </p:cNvPr>
                    <p:cNvPicPr/>
                    <p:nvPr/>
                  </p:nvPicPr>
                  <p:blipFill>
                    <a:blip r:embed="rId99"/>
                    <a:stretch>
                      <a:fillRect/>
                    </a:stretch>
                  </p:blipFill>
                  <p:spPr>
                    <a:xfrm>
                      <a:off x="5825385" y="2677695"/>
                      <a:ext cx="2490293" cy="106088"/>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4" name="Encre 43">
                      <a:extLst>
                        <a:ext uri="{FF2B5EF4-FFF2-40B4-BE49-F238E27FC236}">
                          <a16:creationId xmlns:a16="http://schemas.microsoft.com/office/drawing/2014/main" id="{4619097D-9117-FE87-DFD6-0E19D13DE69C}"/>
                        </a:ext>
                      </a:extLst>
                    </p14:cNvPr>
                    <p14:cNvContentPartPr/>
                    <p14:nvPr/>
                  </p14:nvContentPartPr>
                  <p14:xfrm>
                    <a:off x="8251800" y="2694168"/>
                    <a:ext cx="63360" cy="913320"/>
                  </p14:xfrm>
                </p:contentPart>
              </mc:Choice>
              <mc:Fallback xmlns="">
                <p:pic>
                  <p:nvPicPr>
                    <p:cNvPr id="44" name="Encre 43">
                      <a:extLst>
                        <a:ext uri="{FF2B5EF4-FFF2-40B4-BE49-F238E27FC236}">
                          <a16:creationId xmlns:a16="http://schemas.microsoft.com/office/drawing/2014/main" id="{4619097D-9117-FE87-DFD6-0E19D13DE69C}"/>
                        </a:ext>
                      </a:extLst>
                    </p:cNvPr>
                    <p:cNvPicPr/>
                    <p:nvPr/>
                  </p:nvPicPr>
                  <p:blipFill>
                    <a:blip r:embed="rId101"/>
                    <a:stretch>
                      <a:fillRect/>
                    </a:stretch>
                  </p:blipFill>
                  <p:spPr>
                    <a:xfrm>
                      <a:off x="8237400" y="2677610"/>
                      <a:ext cx="91584" cy="945773"/>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5" name="Encre 44">
                      <a:extLst>
                        <a:ext uri="{FF2B5EF4-FFF2-40B4-BE49-F238E27FC236}">
                          <a16:creationId xmlns:a16="http://schemas.microsoft.com/office/drawing/2014/main" id="{2925033B-D265-A244-734E-9B3C03A104EB}"/>
                        </a:ext>
                      </a:extLst>
                    </p14:cNvPr>
                    <p14:cNvContentPartPr/>
                    <p14:nvPr/>
                  </p14:nvContentPartPr>
                  <p14:xfrm>
                    <a:off x="5877600" y="3449088"/>
                    <a:ext cx="2376000" cy="185040"/>
                  </p14:xfrm>
                </p:contentPart>
              </mc:Choice>
              <mc:Fallback xmlns="">
                <p:pic>
                  <p:nvPicPr>
                    <p:cNvPr id="45" name="Encre 44">
                      <a:extLst>
                        <a:ext uri="{FF2B5EF4-FFF2-40B4-BE49-F238E27FC236}">
                          <a16:creationId xmlns:a16="http://schemas.microsoft.com/office/drawing/2014/main" id="{2925033B-D265-A244-734E-9B3C03A104EB}"/>
                        </a:ext>
                      </a:extLst>
                    </p:cNvPr>
                    <p:cNvPicPr/>
                    <p:nvPr/>
                  </p:nvPicPr>
                  <p:blipFill>
                    <a:blip r:embed="rId103"/>
                    <a:stretch>
                      <a:fillRect/>
                    </a:stretch>
                  </p:blipFill>
                  <p:spPr>
                    <a:xfrm>
                      <a:off x="5863186" y="3432507"/>
                      <a:ext cx="2404251" cy="217538"/>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7" name="Encre 46">
                      <a:extLst>
                        <a:ext uri="{FF2B5EF4-FFF2-40B4-BE49-F238E27FC236}">
                          <a16:creationId xmlns:a16="http://schemas.microsoft.com/office/drawing/2014/main" id="{7AC670E0-5922-0B49-60B0-0496C7FB8FB8}"/>
                        </a:ext>
                      </a:extLst>
                    </p14:cNvPr>
                    <p14:cNvContentPartPr/>
                    <p14:nvPr/>
                  </p14:nvContentPartPr>
                  <p14:xfrm>
                    <a:off x="7059120" y="2767248"/>
                    <a:ext cx="360" cy="779400"/>
                  </p14:xfrm>
                </p:contentPart>
              </mc:Choice>
              <mc:Fallback xmlns="">
                <p:pic>
                  <p:nvPicPr>
                    <p:cNvPr id="47" name="Encre 46">
                      <a:extLst>
                        <a:ext uri="{FF2B5EF4-FFF2-40B4-BE49-F238E27FC236}">
                          <a16:creationId xmlns:a16="http://schemas.microsoft.com/office/drawing/2014/main" id="{7AC670E0-5922-0B49-60B0-0496C7FB8FB8}"/>
                        </a:ext>
                      </a:extLst>
                    </p:cNvPr>
                    <p:cNvPicPr/>
                    <p:nvPr/>
                  </p:nvPicPr>
                  <p:blipFill>
                    <a:blip r:embed="rId105"/>
                    <a:stretch>
                      <a:fillRect/>
                    </a:stretch>
                  </p:blipFill>
                  <p:spPr>
                    <a:xfrm>
                      <a:off x="7050120" y="2750679"/>
                      <a:ext cx="18000" cy="811875"/>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8" name="Encre 47">
                      <a:extLst>
                        <a:ext uri="{FF2B5EF4-FFF2-40B4-BE49-F238E27FC236}">
                          <a16:creationId xmlns:a16="http://schemas.microsoft.com/office/drawing/2014/main" id="{BC810360-AF7D-29FE-8927-E43DB82C293B}"/>
                        </a:ext>
                      </a:extLst>
                    </p14:cNvPr>
                    <p14:cNvContentPartPr/>
                    <p14:nvPr/>
                  </p14:nvContentPartPr>
                  <p14:xfrm>
                    <a:off x="7082880" y="3145248"/>
                    <a:ext cx="1181520" cy="25200"/>
                  </p14:xfrm>
                </p:contentPart>
              </mc:Choice>
              <mc:Fallback xmlns="">
                <p:pic>
                  <p:nvPicPr>
                    <p:cNvPr id="48" name="Encre 47">
                      <a:extLst>
                        <a:ext uri="{FF2B5EF4-FFF2-40B4-BE49-F238E27FC236}">
                          <a16:creationId xmlns:a16="http://schemas.microsoft.com/office/drawing/2014/main" id="{BC810360-AF7D-29FE-8927-E43DB82C293B}"/>
                        </a:ext>
                      </a:extLst>
                    </p:cNvPr>
                    <p:cNvPicPr/>
                    <p:nvPr/>
                  </p:nvPicPr>
                  <p:blipFill>
                    <a:blip r:embed="rId107"/>
                    <a:stretch>
                      <a:fillRect/>
                    </a:stretch>
                  </p:blipFill>
                  <p:spPr>
                    <a:xfrm>
                      <a:off x="7069048" y="3129094"/>
                      <a:ext cx="1209761" cy="56862"/>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0" name="Encre 49">
                      <a:extLst>
                        <a:ext uri="{FF2B5EF4-FFF2-40B4-BE49-F238E27FC236}">
                          <a16:creationId xmlns:a16="http://schemas.microsoft.com/office/drawing/2014/main" id="{9996CC43-2E51-2933-E8FE-289A2F67D03C}"/>
                        </a:ext>
                      </a:extLst>
                    </p14:cNvPr>
                    <p14:cNvContentPartPr/>
                    <p14:nvPr/>
                  </p14:nvContentPartPr>
                  <p14:xfrm>
                    <a:off x="6046800" y="2913048"/>
                    <a:ext cx="121320" cy="13320"/>
                  </p14:xfrm>
                </p:contentPart>
              </mc:Choice>
              <mc:Fallback xmlns="">
                <p:pic>
                  <p:nvPicPr>
                    <p:cNvPr id="50" name="Encre 49">
                      <a:extLst>
                        <a:ext uri="{FF2B5EF4-FFF2-40B4-BE49-F238E27FC236}">
                          <a16:creationId xmlns:a16="http://schemas.microsoft.com/office/drawing/2014/main" id="{9996CC43-2E51-2933-E8FE-289A2F67D03C}"/>
                        </a:ext>
                      </a:extLst>
                    </p:cNvPr>
                    <p:cNvPicPr/>
                    <p:nvPr/>
                  </p:nvPicPr>
                  <p:blipFill>
                    <a:blip r:embed="rId109"/>
                    <a:stretch>
                      <a:fillRect/>
                    </a:stretch>
                  </p:blipFill>
                  <p:spPr>
                    <a:xfrm>
                      <a:off x="6032426" y="2897191"/>
                      <a:ext cx="149494" cy="44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1" name="Encre 50">
                      <a:extLst>
                        <a:ext uri="{FF2B5EF4-FFF2-40B4-BE49-F238E27FC236}">
                          <a16:creationId xmlns:a16="http://schemas.microsoft.com/office/drawing/2014/main" id="{34687045-975F-AD42-FC9C-C15C66444506}"/>
                        </a:ext>
                      </a:extLst>
                    </p14:cNvPr>
                    <p14:cNvContentPartPr/>
                    <p14:nvPr/>
                  </p14:nvContentPartPr>
                  <p14:xfrm>
                    <a:off x="7193040" y="2877048"/>
                    <a:ext cx="98640" cy="9720"/>
                  </p14:xfrm>
                </p:contentPart>
              </mc:Choice>
              <mc:Fallback xmlns="">
                <p:pic>
                  <p:nvPicPr>
                    <p:cNvPr id="51" name="Encre 50">
                      <a:extLst>
                        <a:ext uri="{FF2B5EF4-FFF2-40B4-BE49-F238E27FC236}">
                          <a16:creationId xmlns:a16="http://schemas.microsoft.com/office/drawing/2014/main" id="{34687045-975F-AD42-FC9C-C15C66444506}"/>
                        </a:ext>
                      </a:extLst>
                    </p:cNvPr>
                    <p:cNvPicPr/>
                    <p:nvPr/>
                  </p:nvPicPr>
                  <p:blipFill>
                    <a:blip r:embed="rId111"/>
                    <a:stretch>
                      <a:fillRect/>
                    </a:stretch>
                  </p:blipFill>
                  <p:spPr>
                    <a:xfrm>
                      <a:off x="7179276" y="2860848"/>
                      <a:ext cx="126741" cy="4147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3" name="Encre 52">
                      <a:extLst>
                        <a:ext uri="{FF2B5EF4-FFF2-40B4-BE49-F238E27FC236}">
                          <a16:creationId xmlns:a16="http://schemas.microsoft.com/office/drawing/2014/main" id="{CE5CC3ED-5443-857F-E839-51E0917A94C3}"/>
                        </a:ext>
                      </a:extLst>
                    </p14:cNvPr>
                    <p14:cNvContentPartPr/>
                    <p14:nvPr/>
                  </p14:nvContentPartPr>
                  <p14:xfrm>
                    <a:off x="7217160" y="3340008"/>
                    <a:ext cx="133560" cy="360"/>
                  </p14:xfrm>
                </p:contentPart>
              </mc:Choice>
              <mc:Fallback xmlns="">
                <p:pic>
                  <p:nvPicPr>
                    <p:cNvPr id="53" name="Encre 52">
                      <a:extLst>
                        <a:ext uri="{FF2B5EF4-FFF2-40B4-BE49-F238E27FC236}">
                          <a16:creationId xmlns:a16="http://schemas.microsoft.com/office/drawing/2014/main" id="{CE5CC3ED-5443-857F-E839-51E0917A94C3}"/>
                        </a:ext>
                      </a:extLst>
                    </p:cNvPr>
                    <p:cNvPicPr/>
                    <p:nvPr/>
                  </p:nvPicPr>
                  <p:blipFill>
                    <a:blip r:embed="rId113"/>
                    <a:stretch>
                      <a:fillRect/>
                    </a:stretch>
                  </p:blipFill>
                  <p:spPr>
                    <a:xfrm>
                      <a:off x="7202768" y="3331008"/>
                      <a:ext cx="161769" cy="18000"/>
                    </a:xfrm>
                    <a:prstGeom prst="rect">
                      <a:avLst/>
                    </a:prstGeom>
                  </p:spPr>
                </p:pic>
              </mc:Fallback>
            </mc:AlternateContent>
          </p:grpSp>
        </p:grpSp>
        <p:grpSp>
          <p:nvGrpSpPr>
            <p:cNvPr id="58" name="Groupe 57">
              <a:extLst>
                <a:ext uri="{FF2B5EF4-FFF2-40B4-BE49-F238E27FC236}">
                  <a16:creationId xmlns:a16="http://schemas.microsoft.com/office/drawing/2014/main" id="{57F4BFEE-221B-249A-881D-855938F56CA6}"/>
                </a:ext>
              </a:extLst>
            </p:cNvPr>
            <p:cNvGrpSpPr/>
            <p:nvPr/>
          </p:nvGrpSpPr>
          <p:grpSpPr>
            <a:xfrm>
              <a:off x="537974" y="2609972"/>
              <a:ext cx="1776539" cy="1323295"/>
              <a:chOff x="734039" y="2371811"/>
              <a:chExt cx="3792648" cy="2634192"/>
            </a:xfrm>
          </p:grpSpPr>
          <p:grpSp>
            <p:nvGrpSpPr>
              <p:cNvPr id="21" name="Groupe 20">
                <a:extLst>
                  <a:ext uri="{FF2B5EF4-FFF2-40B4-BE49-F238E27FC236}">
                    <a16:creationId xmlns:a16="http://schemas.microsoft.com/office/drawing/2014/main" id="{BBB33C42-2C63-E372-0799-B691634230FC}"/>
                  </a:ext>
                </a:extLst>
              </p:cNvPr>
              <p:cNvGrpSpPr/>
              <p:nvPr/>
            </p:nvGrpSpPr>
            <p:grpSpPr>
              <a:xfrm>
                <a:off x="734039" y="2371811"/>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114">
                  <p14:nvContentPartPr>
                    <p14:cNvPr id="12" name="Encre 11">
                      <a:extLst>
                        <a:ext uri="{FF2B5EF4-FFF2-40B4-BE49-F238E27FC236}">
                          <a16:creationId xmlns:a16="http://schemas.microsoft.com/office/drawing/2014/main" id="{6DD317C4-615B-1B89-41E2-22B9700C65FD}"/>
                        </a:ext>
                      </a:extLst>
                    </p14:cNvPr>
                    <p14:cNvContentPartPr/>
                    <p14:nvPr/>
                  </p14:nvContentPartPr>
                  <p14:xfrm>
                    <a:off x="2169240" y="1901448"/>
                    <a:ext cx="49680" cy="2571840"/>
                  </p14:xfrm>
                </p:contentPart>
              </mc:Choice>
              <mc:Fallback xmlns="">
                <p:pic>
                  <p:nvPicPr>
                    <p:cNvPr id="12" name="Encre 11">
                      <a:extLst>
                        <a:ext uri="{FF2B5EF4-FFF2-40B4-BE49-F238E27FC236}">
                          <a16:creationId xmlns:a16="http://schemas.microsoft.com/office/drawing/2014/main" id="{6DD317C4-615B-1B89-41E2-22B9700C65FD}"/>
                        </a:ext>
                      </a:extLst>
                    </p:cNvPr>
                    <p:cNvPicPr/>
                    <p:nvPr/>
                  </p:nvPicPr>
                  <p:blipFill>
                    <a:blip r:embed="rId115"/>
                    <a:stretch>
                      <a:fillRect/>
                    </a:stretch>
                  </p:blipFill>
                  <p:spPr>
                    <a:xfrm>
                      <a:off x="2144400" y="1881683"/>
                      <a:ext cx="98366" cy="2610580"/>
                    </a:xfrm>
                    <a:prstGeom prst="rect">
                      <a:avLst/>
                    </a:prstGeom>
                  </p:spPr>
                </p:pic>
              </mc:Fallback>
            </mc:AlternateContent>
            <p:grpSp>
              <p:nvGrpSpPr>
                <p:cNvPr id="16" name="Groupe 15">
                  <a:extLst>
                    <a:ext uri="{FF2B5EF4-FFF2-40B4-BE49-F238E27FC236}">
                      <a16:creationId xmlns:a16="http://schemas.microsoft.com/office/drawing/2014/main" id="{FF4763DA-9D4B-88C9-FBAA-B2CD67C039E8}"/>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116">
                    <p14:nvContentPartPr>
                      <p14:cNvPr id="13" name="Encre 12">
                        <a:extLst>
                          <a:ext uri="{FF2B5EF4-FFF2-40B4-BE49-F238E27FC236}">
                            <a16:creationId xmlns:a16="http://schemas.microsoft.com/office/drawing/2014/main" id="{BC3249CB-05DB-9851-6FE6-5996CE557321}"/>
                          </a:ext>
                        </a:extLst>
                      </p14:cNvPr>
                      <p14:cNvContentPartPr/>
                      <p14:nvPr/>
                    </p14:nvContentPartPr>
                    <p14:xfrm>
                      <a:off x="2218920" y="1754928"/>
                      <a:ext cx="4846680" cy="159840"/>
                    </p14:xfrm>
                  </p:contentPart>
                </mc:Choice>
                <mc:Fallback xmlns="">
                  <p:pic>
                    <p:nvPicPr>
                      <p:cNvPr id="13" name="Encre 12">
                        <a:extLst>
                          <a:ext uri="{FF2B5EF4-FFF2-40B4-BE49-F238E27FC236}">
                            <a16:creationId xmlns:a16="http://schemas.microsoft.com/office/drawing/2014/main" id="{BC3249CB-05DB-9851-6FE6-5996CE557321}"/>
                          </a:ext>
                        </a:extLst>
                      </p:cNvPr>
                      <p:cNvPicPr/>
                      <p:nvPr/>
                    </p:nvPicPr>
                    <p:blipFill>
                      <a:blip r:embed="rId117"/>
                      <a:stretch>
                        <a:fillRect/>
                      </a:stretch>
                    </p:blipFill>
                    <p:spPr>
                      <a:xfrm>
                        <a:off x="2193656" y="1735146"/>
                        <a:ext cx="4896198" cy="19861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 name="Encre 13">
                        <a:extLst>
                          <a:ext uri="{FF2B5EF4-FFF2-40B4-BE49-F238E27FC236}">
                            <a16:creationId xmlns:a16="http://schemas.microsoft.com/office/drawing/2014/main" id="{8B311B65-206E-D46B-9E61-4B4717C42B86}"/>
                          </a:ext>
                        </a:extLst>
                      </p14:cNvPr>
                      <p14:cNvContentPartPr/>
                      <p14:nvPr/>
                    </p14:nvContentPartPr>
                    <p14:xfrm>
                      <a:off x="6984960" y="1767528"/>
                      <a:ext cx="110880" cy="2810520"/>
                    </p14:xfrm>
                  </p:contentPart>
                </mc:Choice>
                <mc:Fallback xmlns="">
                  <p:pic>
                    <p:nvPicPr>
                      <p:cNvPr id="14" name="Encre 13">
                        <a:extLst>
                          <a:ext uri="{FF2B5EF4-FFF2-40B4-BE49-F238E27FC236}">
                            <a16:creationId xmlns:a16="http://schemas.microsoft.com/office/drawing/2014/main" id="{8B311B65-206E-D46B-9E61-4B4717C42B86}"/>
                          </a:ext>
                        </a:extLst>
                      </p:cNvPr>
                      <p:cNvPicPr/>
                      <p:nvPr/>
                    </p:nvPicPr>
                    <p:blipFill>
                      <a:blip r:embed="rId119"/>
                      <a:stretch>
                        <a:fillRect/>
                      </a:stretch>
                    </p:blipFill>
                    <p:spPr>
                      <a:xfrm>
                        <a:off x="6959760" y="1747763"/>
                        <a:ext cx="160272" cy="2849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0">
                  <p14:nvContentPartPr>
                    <p14:cNvPr id="15" name="Encre 14">
                      <a:extLst>
                        <a:ext uri="{FF2B5EF4-FFF2-40B4-BE49-F238E27FC236}">
                          <a16:creationId xmlns:a16="http://schemas.microsoft.com/office/drawing/2014/main" id="{E6634E88-3297-D786-5547-A53F66082892}"/>
                        </a:ext>
                      </a:extLst>
                    </p14:cNvPr>
                    <p14:cNvContentPartPr/>
                    <p14:nvPr/>
                  </p14:nvContentPartPr>
                  <p14:xfrm>
                    <a:off x="2205600" y="4512888"/>
                    <a:ext cx="4841280" cy="169560"/>
                  </p14:xfrm>
                </p:contentPart>
              </mc:Choice>
              <mc:Fallback xmlns="">
                <p:pic>
                  <p:nvPicPr>
                    <p:cNvPr id="15" name="Encre 14">
                      <a:extLst>
                        <a:ext uri="{FF2B5EF4-FFF2-40B4-BE49-F238E27FC236}">
                          <a16:creationId xmlns:a16="http://schemas.microsoft.com/office/drawing/2014/main" id="{E6634E88-3297-D786-5547-A53F66082892}"/>
                        </a:ext>
                      </a:extLst>
                    </p:cNvPr>
                    <p:cNvPicPr/>
                    <p:nvPr/>
                  </p:nvPicPr>
                  <p:blipFill>
                    <a:blip r:embed="rId121"/>
                    <a:stretch>
                      <a:fillRect/>
                    </a:stretch>
                  </p:blipFill>
                  <p:spPr>
                    <a:xfrm>
                      <a:off x="2180338" y="4493172"/>
                      <a:ext cx="4890794" cy="208204"/>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 name="Encre 16">
                      <a:extLst>
                        <a:ext uri="{FF2B5EF4-FFF2-40B4-BE49-F238E27FC236}">
                          <a16:creationId xmlns:a16="http://schemas.microsoft.com/office/drawing/2014/main" id="{9AD34DF9-7562-4A60-0818-5073E71658CA}"/>
                        </a:ext>
                      </a:extLst>
                    </p14:cNvPr>
                    <p14:cNvContentPartPr/>
                    <p14:nvPr/>
                  </p14:nvContentPartPr>
                  <p14:xfrm>
                    <a:off x="2462640" y="2292048"/>
                    <a:ext cx="205560" cy="12600"/>
                  </p14:xfrm>
                </p:contentPart>
              </mc:Choice>
              <mc:Fallback xmlns="">
                <p:pic>
                  <p:nvPicPr>
                    <p:cNvPr id="17" name="Encre 16">
                      <a:extLst>
                        <a:ext uri="{FF2B5EF4-FFF2-40B4-BE49-F238E27FC236}">
                          <a16:creationId xmlns:a16="http://schemas.microsoft.com/office/drawing/2014/main" id="{9AD34DF9-7562-4A60-0818-5073E71658CA}"/>
                        </a:ext>
                      </a:extLst>
                    </p:cNvPr>
                    <p:cNvPicPr/>
                    <p:nvPr/>
                  </p:nvPicPr>
                  <p:blipFill>
                    <a:blip r:embed="rId123"/>
                    <a:stretch>
                      <a:fillRect/>
                    </a:stretch>
                  </p:blipFill>
                  <p:spPr>
                    <a:xfrm>
                      <a:off x="2437449" y="2272360"/>
                      <a:ext cx="254935" cy="51188"/>
                    </a:xfrm>
                    <a:prstGeom prst="rect">
                      <a:avLst/>
                    </a:prstGeom>
                  </p:spPr>
                </p:pic>
              </mc:Fallback>
            </mc:AlternateContent>
            <p:grpSp>
              <p:nvGrpSpPr>
                <p:cNvPr id="20" name="Groupe 19">
                  <a:extLst>
                    <a:ext uri="{FF2B5EF4-FFF2-40B4-BE49-F238E27FC236}">
                      <a16:creationId xmlns:a16="http://schemas.microsoft.com/office/drawing/2014/main" id="{CEBEF107-9404-4614-22AB-D24F7687D6F6}"/>
                    </a:ext>
                  </a:extLst>
                </p:cNvPr>
                <p:cNvGrpSpPr/>
                <p:nvPr/>
              </p:nvGrpSpPr>
              <p:grpSpPr>
                <a:xfrm>
                  <a:off x="2817240" y="2108808"/>
                  <a:ext cx="159480" cy="474480"/>
                  <a:chOff x="2817240" y="2108808"/>
                  <a:chExt cx="159480" cy="474480"/>
                </a:xfrm>
              </p:grpSpPr>
              <mc:AlternateContent xmlns:mc="http://schemas.openxmlformats.org/markup-compatibility/2006" xmlns:p14="http://schemas.microsoft.com/office/powerpoint/2010/main">
                <mc:Choice Requires="p14">
                  <p:contentPart p14:bwMode="auto" r:id="rId124">
                    <p14:nvContentPartPr>
                      <p14:cNvPr id="18" name="Encre 17">
                        <a:extLst>
                          <a:ext uri="{FF2B5EF4-FFF2-40B4-BE49-F238E27FC236}">
                            <a16:creationId xmlns:a16="http://schemas.microsoft.com/office/drawing/2014/main" id="{CF22FB23-B9E5-1EEC-80C4-B2032DD4455F}"/>
                          </a:ext>
                        </a:extLst>
                      </p14:cNvPr>
                      <p14:cNvContentPartPr/>
                      <p14:nvPr/>
                    </p14:nvContentPartPr>
                    <p14:xfrm>
                      <a:off x="2817240" y="2182248"/>
                      <a:ext cx="159480" cy="269280"/>
                    </p14:xfrm>
                  </p:contentPart>
                </mc:Choice>
                <mc:Fallback xmlns="">
                  <p:pic>
                    <p:nvPicPr>
                      <p:cNvPr id="18" name="Encre 17">
                        <a:extLst>
                          <a:ext uri="{FF2B5EF4-FFF2-40B4-BE49-F238E27FC236}">
                            <a16:creationId xmlns:a16="http://schemas.microsoft.com/office/drawing/2014/main" id="{CF22FB23-B9E5-1EEC-80C4-B2032DD4455F}"/>
                          </a:ext>
                        </a:extLst>
                      </p:cNvPr>
                      <p:cNvPicPr/>
                      <p:nvPr/>
                    </p:nvPicPr>
                    <p:blipFill>
                      <a:blip r:embed="rId125"/>
                      <a:stretch>
                        <a:fillRect/>
                      </a:stretch>
                    </p:blipFill>
                    <p:spPr>
                      <a:xfrm>
                        <a:off x="2792006" y="2162506"/>
                        <a:ext cx="208939" cy="307974"/>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 name="Encre 18">
                        <a:extLst>
                          <a:ext uri="{FF2B5EF4-FFF2-40B4-BE49-F238E27FC236}">
                            <a16:creationId xmlns:a16="http://schemas.microsoft.com/office/drawing/2014/main" id="{DC060F95-5493-D4F8-4708-93C0D7A63966}"/>
                          </a:ext>
                        </a:extLst>
                      </p14:cNvPr>
                      <p14:cNvContentPartPr/>
                      <p14:nvPr/>
                    </p14:nvContentPartPr>
                    <p14:xfrm>
                      <a:off x="2876640" y="2108808"/>
                      <a:ext cx="64080" cy="474480"/>
                    </p14:xfrm>
                  </p:contentPart>
                </mc:Choice>
                <mc:Fallback xmlns="">
                  <p:pic>
                    <p:nvPicPr>
                      <p:cNvPr id="19" name="Encre 18">
                        <a:extLst>
                          <a:ext uri="{FF2B5EF4-FFF2-40B4-BE49-F238E27FC236}">
                            <a16:creationId xmlns:a16="http://schemas.microsoft.com/office/drawing/2014/main" id="{DC060F95-5493-D4F8-4708-93C0D7A63966}"/>
                          </a:ext>
                        </a:extLst>
                      </p:cNvPr>
                      <p:cNvPicPr/>
                      <p:nvPr/>
                    </p:nvPicPr>
                    <p:blipFill>
                      <a:blip r:embed="rId127"/>
                      <a:stretch>
                        <a:fillRect/>
                      </a:stretch>
                    </p:blipFill>
                    <p:spPr>
                      <a:xfrm>
                        <a:off x="2851609" y="2089071"/>
                        <a:ext cx="113141" cy="513165"/>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28">
                <p14:nvContentPartPr>
                  <p14:cNvPr id="32" name="Encre 31">
                    <a:extLst>
                      <a:ext uri="{FF2B5EF4-FFF2-40B4-BE49-F238E27FC236}">
                        <a16:creationId xmlns:a16="http://schemas.microsoft.com/office/drawing/2014/main" id="{2149D0B0-2AA1-4CD2-E5FF-635AB3E960C9}"/>
                      </a:ext>
                    </a:extLst>
                  </p14:cNvPr>
                  <p14:cNvContentPartPr/>
                  <p14:nvPr/>
                </p14:nvContentPartPr>
                <p14:xfrm>
                  <a:off x="818163" y="2608843"/>
                  <a:ext cx="3700440" cy="111240"/>
                </p14:xfrm>
              </p:contentPart>
            </mc:Choice>
            <mc:Fallback xmlns="">
              <p:pic>
                <p:nvPicPr>
                  <p:cNvPr id="32" name="Encre 31">
                    <a:extLst>
                      <a:ext uri="{FF2B5EF4-FFF2-40B4-BE49-F238E27FC236}">
                        <a16:creationId xmlns:a16="http://schemas.microsoft.com/office/drawing/2014/main" id="{2149D0B0-2AA1-4CD2-E5FF-635AB3E960C9}"/>
                      </a:ext>
                    </a:extLst>
                  </p:cNvPr>
                  <p:cNvPicPr/>
                  <p:nvPr/>
                </p:nvPicPr>
                <p:blipFill>
                  <a:blip r:embed="rId129"/>
                  <a:stretch>
                    <a:fillRect/>
                  </a:stretch>
                </p:blipFill>
                <p:spPr>
                  <a:xfrm>
                    <a:off x="798950" y="2591016"/>
                    <a:ext cx="3738098" cy="14618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1102" name="Encre 1101">
                  <a:extLst>
                    <a:ext uri="{FF2B5EF4-FFF2-40B4-BE49-F238E27FC236}">
                      <a16:creationId xmlns:a16="http://schemas.microsoft.com/office/drawing/2014/main" id="{F583A18E-2BFD-35EE-0738-4E80345A5AF9}"/>
                    </a:ext>
                  </a:extLst>
                </p14:cNvPr>
                <p14:cNvContentPartPr/>
                <p14:nvPr/>
              </p14:nvContentPartPr>
              <p14:xfrm>
                <a:off x="1456800" y="4022928"/>
                <a:ext cx="213480" cy="707760"/>
              </p14:xfrm>
            </p:contentPart>
          </mc:Choice>
          <mc:Fallback xmlns="">
            <p:pic>
              <p:nvPicPr>
                <p:cNvPr id="1102" name="Encre 1101">
                  <a:extLst>
                    <a:ext uri="{FF2B5EF4-FFF2-40B4-BE49-F238E27FC236}">
                      <a16:creationId xmlns:a16="http://schemas.microsoft.com/office/drawing/2014/main" id="{F583A18E-2BFD-35EE-0738-4E80345A5AF9}"/>
                    </a:ext>
                  </a:extLst>
                </p:cNvPr>
                <p:cNvPicPr/>
                <p:nvPr/>
              </p:nvPicPr>
              <p:blipFill>
                <a:blip r:embed="rId131"/>
                <a:stretch>
                  <a:fillRect/>
                </a:stretch>
              </p:blipFill>
              <p:spPr>
                <a:xfrm>
                  <a:off x="1448160" y="4014288"/>
                  <a:ext cx="231120" cy="725400"/>
                </a:xfrm>
                <a:prstGeom prst="rect">
                  <a:avLst/>
                </a:prstGeom>
              </p:spPr>
            </p:pic>
          </mc:Fallback>
        </mc:AlternateContent>
      </p:grpSp>
      <p:pic>
        <p:nvPicPr>
          <p:cNvPr id="8" name="Image 7">
            <a:extLst>
              <a:ext uri="{FF2B5EF4-FFF2-40B4-BE49-F238E27FC236}">
                <a16:creationId xmlns:a16="http://schemas.microsoft.com/office/drawing/2014/main" id="{0C80595C-8025-6448-FB65-F4CCF309D568}"/>
              </a:ext>
            </a:extLst>
          </p:cNvPr>
          <p:cNvPicPr>
            <a:picLocks noChangeAspect="1"/>
          </p:cNvPicPr>
          <p:nvPr/>
        </p:nvPicPr>
        <p:blipFill>
          <a:blip r:embed="rId132">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71180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5943599"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6" name="Picture 8" descr="Aucune description de photo disponible.">
            <a:extLst>
              <a:ext uri="{FF2B5EF4-FFF2-40B4-BE49-F238E27FC236}">
                <a16:creationId xmlns:a16="http://schemas.microsoft.com/office/drawing/2014/main" id="{A5857C44-8C98-6126-31EA-5B8AC76B94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805" b="13615"/>
          <a:stretch/>
        </p:blipFill>
        <p:spPr bwMode="auto">
          <a:xfrm>
            <a:off x="886241" y="1211558"/>
            <a:ext cx="4854575" cy="511471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9A73F69-C820-1919-1F69-ECE92C8F91A8}"/>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38108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Retour à Ansible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19" name="ZoneTexte 18">
            <a:extLst>
              <a:ext uri="{FF2B5EF4-FFF2-40B4-BE49-F238E27FC236}">
                <a16:creationId xmlns:a16="http://schemas.microsoft.com/office/drawing/2014/main" id="{40840C6D-6DAA-FA97-3BBF-693BC62E39E1}"/>
              </a:ext>
            </a:extLst>
          </p:cNvPr>
          <p:cNvSpPr txBox="1"/>
          <p:nvPr/>
        </p:nvSpPr>
        <p:spPr>
          <a:xfrm>
            <a:off x="217923" y="1583767"/>
            <a:ext cx="1315543" cy="384464"/>
          </a:xfrm>
          <a:prstGeom prst="rect">
            <a:avLst/>
          </a:prstGeom>
          <a:noFill/>
        </p:spPr>
        <p:txBody>
          <a:bodyPr wrap="square">
            <a:spAutoFit/>
          </a:bodyPr>
          <a:lstStyle/>
          <a:p>
            <a:pPr algn="ctr">
              <a:lnSpc>
                <a:spcPct val="150000"/>
              </a:lnSpc>
            </a:pPr>
            <a:r>
              <a:rPr lang="fr-FR" sz="1400" dirty="0">
                <a:solidFill>
                  <a:srgbClr val="FF0000"/>
                </a:solidFill>
              </a:rPr>
              <a:t>Sans  Ansible</a:t>
            </a:r>
          </a:p>
        </p:txBody>
      </p:sp>
      <p:sp>
        <p:nvSpPr>
          <p:cNvPr id="20" name="ZoneTexte 19">
            <a:extLst>
              <a:ext uri="{FF2B5EF4-FFF2-40B4-BE49-F238E27FC236}">
                <a16:creationId xmlns:a16="http://schemas.microsoft.com/office/drawing/2014/main" id="{EC1C62EA-DBB8-1B6C-C7F7-45665BB4E43C}"/>
              </a:ext>
            </a:extLst>
          </p:cNvPr>
          <p:cNvSpPr txBox="1"/>
          <p:nvPr/>
        </p:nvSpPr>
        <p:spPr>
          <a:xfrm>
            <a:off x="146304" y="2919079"/>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les tâches de gestion de configuration et de déploiement d'applications doivent souvent être effectuées manuellement, ce qui peut être fastidieux et chronophage. </a:t>
            </a:r>
          </a:p>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L'erreur humaine peut compromettre la cohérence de la reproduction des configurations</a:t>
            </a:r>
          </a:p>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la gestion d'un grand parc de serveurs peut devenir complexe et difficile à maintenir</a:t>
            </a:r>
          </a:p>
        </p:txBody>
      </p:sp>
      <p:grpSp>
        <p:nvGrpSpPr>
          <p:cNvPr id="1033" name="Groupe 1032">
            <a:extLst>
              <a:ext uri="{FF2B5EF4-FFF2-40B4-BE49-F238E27FC236}">
                <a16:creationId xmlns:a16="http://schemas.microsoft.com/office/drawing/2014/main" id="{40660D3C-53D0-D362-6671-77EE990AA521}"/>
              </a:ext>
            </a:extLst>
          </p:cNvPr>
          <p:cNvGrpSpPr/>
          <p:nvPr/>
        </p:nvGrpSpPr>
        <p:grpSpPr>
          <a:xfrm>
            <a:off x="9124843" y="1192012"/>
            <a:ext cx="2651262" cy="878343"/>
            <a:chOff x="9287754" y="1602036"/>
            <a:chExt cx="2651262" cy="878343"/>
          </a:xfrm>
        </p:grpSpPr>
        <p:grpSp>
          <p:nvGrpSpPr>
            <p:cNvPr id="24" name="Groupe 23">
              <a:extLst>
                <a:ext uri="{FF2B5EF4-FFF2-40B4-BE49-F238E27FC236}">
                  <a16:creationId xmlns:a16="http://schemas.microsoft.com/office/drawing/2014/main" id="{764FF15B-8379-5539-1A45-D7803EF763DB}"/>
                </a:ext>
              </a:extLst>
            </p:cNvPr>
            <p:cNvGrpSpPr/>
            <p:nvPr/>
          </p:nvGrpSpPr>
          <p:grpSpPr>
            <a:xfrm>
              <a:off x="10745019" y="1606247"/>
              <a:ext cx="1193997" cy="874132"/>
              <a:chOff x="3267199" y="2694926"/>
              <a:chExt cx="1255776" cy="865321"/>
            </a:xfrm>
          </p:grpSpPr>
          <p:pic>
            <p:nvPicPr>
              <p:cNvPr id="25" name="Picture 22" descr="Serveur - Icônes la technologie gratuites">
                <a:extLst>
                  <a:ext uri="{FF2B5EF4-FFF2-40B4-BE49-F238E27FC236}">
                    <a16:creationId xmlns:a16="http://schemas.microsoft.com/office/drawing/2014/main" id="{9DB6B83F-1435-555C-E81E-4F93CA4BED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05B7805A-A348-6951-0182-DA1AB09359B6}"/>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32</a:t>
                </a:r>
              </a:p>
            </p:txBody>
          </p:sp>
        </p:grpSp>
        <p:grpSp>
          <p:nvGrpSpPr>
            <p:cNvPr id="31" name="Groupe 30">
              <a:extLst>
                <a:ext uri="{FF2B5EF4-FFF2-40B4-BE49-F238E27FC236}">
                  <a16:creationId xmlns:a16="http://schemas.microsoft.com/office/drawing/2014/main" id="{31430937-2954-1662-2A4D-E07CAACCBC04}"/>
                </a:ext>
              </a:extLst>
            </p:cNvPr>
            <p:cNvGrpSpPr/>
            <p:nvPr/>
          </p:nvGrpSpPr>
          <p:grpSpPr>
            <a:xfrm>
              <a:off x="10041340" y="1602036"/>
              <a:ext cx="1193997" cy="874132"/>
              <a:chOff x="3267199" y="2694926"/>
              <a:chExt cx="1255776" cy="865321"/>
            </a:xfrm>
          </p:grpSpPr>
          <p:pic>
            <p:nvPicPr>
              <p:cNvPr id="32" name="Picture 22" descr="Serveur - Icônes la technologie gratuites">
                <a:extLst>
                  <a:ext uri="{FF2B5EF4-FFF2-40B4-BE49-F238E27FC236}">
                    <a16:creationId xmlns:a16="http://schemas.microsoft.com/office/drawing/2014/main" id="{013EDF1F-A976-2144-2902-9A56CA566B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8B1BC594-241D-8356-C25C-426BBDDD2B87}"/>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34" name="Groupe 33">
              <a:extLst>
                <a:ext uri="{FF2B5EF4-FFF2-40B4-BE49-F238E27FC236}">
                  <a16:creationId xmlns:a16="http://schemas.microsoft.com/office/drawing/2014/main" id="{029F4489-7209-6855-11BE-D0310730BA4B}"/>
                </a:ext>
              </a:extLst>
            </p:cNvPr>
            <p:cNvGrpSpPr/>
            <p:nvPr/>
          </p:nvGrpSpPr>
          <p:grpSpPr>
            <a:xfrm>
              <a:off x="9287754" y="1602036"/>
              <a:ext cx="1193997" cy="874132"/>
              <a:chOff x="3267199" y="2694926"/>
              <a:chExt cx="1255776" cy="865321"/>
            </a:xfrm>
          </p:grpSpPr>
          <p:pic>
            <p:nvPicPr>
              <p:cNvPr id="35" name="Picture 22" descr="Serveur - Icônes la technologie gratuites">
                <a:extLst>
                  <a:ext uri="{FF2B5EF4-FFF2-40B4-BE49-F238E27FC236}">
                    <a16:creationId xmlns:a16="http://schemas.microsoft.com/office/drawing/2014/main" id="{A32988E5-822E-768C-A4FF-B3D52BD4CE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FBD9A756-DA40-D76C-95B9-45A287B7E850}"/>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grpSp>
      <p:grpSp>
        <p:nvGrpSpPr>
          <p:cNvPr id="49" name="Groupe 48">
            <a:extLst>
              <a:ext uri="{FF2B5EF4-FFF2-40B4-BE49-F238E27FC236}">
                <a16:creationId xmlns:a16="http://schemas.microsoft.com/office/drawing/2014/main" id="{2EC1D2C4-E29A-2ABA-3627-854168ADED89}"/>
              </a:ext>
            </a:extLst>
          </p:cNvPr>
          <p:cNvGrpSpPr/>
          <p:nvPr/>
        </p:nvGrpSpPr>
        <p:grpSpPr>
          <a:xfrm>
            <a:off x="3807902" y="1147956"/>
            <a:ext cx="1193997" cy="874132"/>
            <a:chOff x="3267199" y="2694926"/>
            <a:chExt cx="1255776" cy="865321"/>
          </a:xfrm>
        </p:grpSpPr>
        <p:pic>
          <p:nvPicPr>
            <p:cNvPr id="50" name="Picture 22" descr="Serveur - Icônes la technologie gratuites">
              <a:extLst>
                <a:ext uri="{FF2B5EF4-FFF2-40B4-BE49-F238E27FC236}">
                  <a16:creationId xmlns:a16="http://schemas.microsoft.com/office/drawing/2014/main" id="{476730D6-D7E3-7BE2-D136-55256AF886B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a:extLst>
                <a:ext uri="{FF2B5EF4-FFF2-40B4-BE49-F238E27FC236}">
                  <a16:creationId xmlns:a16="http://schemas.microsoft.com/office/drawing/2014/main" id="{30732A80-6F12-FCD6-3EE9-DAFE9F04264D}"/>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a:t>
              </a:r>
            </a:p>
          </p:txBody>
        </p:sp>
      </p:grpSp>
      <p:grpSp>
        <p:nvGrpSpPr>
          <p:cNvPr id="52" name="Groupe 51">
            <a:extLst>
              <a:ext uri="{FF2B5EF4-FFF2-40B4-BE49-F238E27FC236}">
                <a16:creationId xmlns:a16="http://schemas.microsoft.com/office/drawing/2014/main" id="{E4A054B9-BDD9-585F-167F-BCC1EF714D37}"/>
              </a:ext>
            </a:extLst>
          </p:cNvPr>
          <p:cNvGrpSpPr/>
          <p:nvPr/>
        </p:nvGrpSpPr>
        <p:grpSpPr>
          <a:xfrm>
            <a:off x="2674849" y="1159386"/>
            <a:ext cx="1193997" cy="874132"/>
            <a:chOff x="3267199" y="2694926"/>
            <a:chExt cx="1255776" cy="865321"/>
          </a:xfrm>
        </p:grpSpPr>
        <p:pic>
          <p:nvPicPr>
            <p:cNvPr id="53" name="Picture 22" descr="Serveur - Icônes la technologie gratuites">
              <a:extLst>
                <a:ext uri="{FF2B5EF4-FFF2-40B4-BE49-F238E27FC236}">
                  <a16:creationId xmlns:a16="http://schemas.microsoft.com/office/drawing/2014/main" id="{F875AA3C-35E9-D66C-9A72-9D034179CE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4" name="ZoneTexte 53">
              <a:extLst>
                <a:ext uri="{FF2B5EF4-FFF2-40B4-BE49-F238E27FC236}">
                  <a16:creationId xmlns:a16="http://schemas.microsoft.com/office/drawing/2014/main" id="{A1B7FE6D-FBBB-9533-9E71-11C5F21A73A2}"/>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55" name="Groupe 54">
            <a:extLst>
              <a:ext uri="{FF2B5EF4-FFF2-40B4-BE49-F238E27FC236}">
                <a16:creationId xmlns:a16="http://schemas.microsoft.com/office/drawing/2014/main" id="{50429BBD-D88F-5DB1-5829-1FA11376EAA2}"/>
              </a:ext>
            </a:extLst>
          </p:cNvPr>
          <p:cNvGrpSpPr/>
          <p:nvPr/>
        </p:nvGrpSpPr>
        <p:grpSpPr>
          <a:xfrm>
            <a:off x="1549518" y="1147956"/>
            <a:ext cx="1193997" cy="874132"/>
            <a:chOff x="3267199" y="2694926"/>
            <a:chExt cx="1255776" cy="865321"/>
          </a:xfrm>
        </p:grpSpPr>
        <p:pic>
          <p:nvPicPr>
            <p:cNvPr id="56" name="Picture 22" descr="Serveur - Icônes la technologie gratuites">
              <a:extLst>
                <a:ext uri="{FF2B5EF4-FFF2-40B4-BE49-F238E27FC236}">
                  <a16:creationId xmlns:a16="http://schemas.microsoft.com/office/drawing/2014/main" id="{EB6C1883-31A4-415E-72A9-760334AA23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7" name="ZoneTexte 56">
              <a:extLst>
                <a:ext uri="{FF2B5EF4-FFF2-40B4-BE49-F238E27FC236}">
                  <a16:creationId xmlns:a16="http://schemas.microsoft.com/office/drawing/2014/main" id="{5183DC27-28AE-51E3-9788-D2A889ECF9BE}"/>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pic>
        <p:nvPicPr>
          <p:cNvPr id="1036" name="Picture 12" descr="6,300+ Angry Computer User Stock Illustrations, Royalty-Free Vector  Graphics &amp; Clip Art - iStock | Frustrated computer, Happy computer user,  User experience">
            <a:extLst>
              <a:ext uri="{FF2B5EF4-FFF2-40B4-BE49-F238E27FC236}">
                <a16:creationId xmlns:a16="http://schemas.microsoft.com/office/drawing/2014/main" id="{2D1A6F6B-5DC9-3964-566D-AE459FC486B6}"/>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95388" y="2168093"/>
            <a:ext cx="896291" cy="767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loud Project: Ansible Assignment A1 with AWS | by Taufik Ardiansyah Putra  | Medium">
            <a:extLst>
              <a:ext uri="{FF2B5EF4-FFF2-40B4-BE49-F238E27FC236}">
                <a16:creationId xmlns:a16="http://schemas.microsoft.com/office/drawing/2014/main" id="{3F680354-634C-6AA4-F4F8-27A01971B4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684" t="19510" r="30510"/>
          <a:stretch/>
        </p:blipFill>
        <p:spPr bwMode="auto">
          <a:xfrm>
            <a:off x="7336083" y="2022088"/>
            <a:ext cx="1261129" cy="8995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58" name="Encre 57">
                <a:extLst>
                  <a:ext uri="{FF2B5EF4-FFF2-40B4-BE49-F238E27FC236}">
                    <a16:creationId xmlns:a16="http://schemas.microsoft.com/office/drawing/2014/main" id="{802AB372-544A-B339-AAC9-D763BDB02A6F}"/>
                  </a:ext>
                </a:extLst>
              </p14:cNvPr>
              <p14:cNvContentPartPr/>
              <p14:nvPr/>
            </p14:nvContentPartPr>
            <p14:xfrm>
              <a:off x="1429261" y="2050454"/>
              <a:ext cx="336960" cy="499680"/>
            </p14:xfrm>
          </p:contentPart>
        </mc:Choice>
        <mc:Fallback xmlns="">
          <p:pic>
            <p:nvPicPr>
              <p:cNvPr id="58" name="Encre 57">
                <a:extLst>
                  <a:ext uri="{FF2B5EF4-FFF2-40B4-BE49-F238E27FC236}">
                    <a16:creationId xmlns:a16="http://schemas.microsoft.com/office/drawing/2014/main" id="{802AB372-544A-B339-AAC9-D763BDB02A6F}"/>
                  </a:ext>
                </a:extLst>
              </p:cNvPr>
              <p:cNvPicPr/>
              <p:nvPr/>
            </p:nvPicPr>
            <p:blipFill>
              <a:blip r:embed="rId7"/>
              <a:stretch>
                <a:fillRect/>
              </a:stretch>
            </p:blipFill>
            <p:spPr>
              <a:xfrm>
                <a:off x="1420621" y="2041814"/>
                <a:ext cx="354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Encre 58">
                <a:extLst>
                  <a:ext uri="{FF2B5EF4-FFF2-40B4-BE49-F238E27FC236}">
                    <a16:creationId xmlns:a16="http://schemas.microsoft.com/office/drawing/2014/main" id="{51939971-0ED9-F2D8-75FA-09AA5B33629E}"/>
                  </a:ext>
                </a:extLst>
              </p14:cNvPr>
              <p14:cNvContentPartPr/>
              <p14:nvPr/>
            </p14:nvContentPartPr>
            <p14:xfrm>
              <a:off x="1429261" y="1974134"/>
              <a:ext cx="1293120" cy="743400"/>
            </p14:xfrm>
          </p:contentPart>
        </mc:Choice>
        <mc:Fallback xmlns="">
          <p:pic>
            <p:nvPicPr>
              <p:cNvPr id="59" name="Encre 58">
                <a:extLst>
                  <a:ext uri="{FF2B5EF4-FFF2-40B4-BE49-F238E27FC236}">
                    <a16:creationId xmlns:a16="http://schemas.microsoft.com/office/drawing/2014/main" id="{51939971-0ED9-F2D8-75FA-09AA5B33629E}"/>
                  </a:ext>
                </a:extLst>
              </p:cNvPr>
              <p:cNvPicPr/>
              <p:nvPr/>
            </p:nvPicPr>
            <p:blipFill>
              <a:blip r:embed="rId9"/>
              <a:stretch>
                <a:fillRect/>
              </a:stretch>
            </p:blipFill>
            <p:spPr>
              <a:xfrm>
                <a:off x="1420621" y="1965494"/>
                <a:ext cx="1310760" cy="76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Encre 59">
                <a:extLst>
                  <a:ext uri="{FF2B5EF4-FFF2-40B4-BE49-F238E27FC236}">
                    <a16:creationId xmlns:a16="http://schemas.microsoft.com/office/drawing/2014/main" id="{80677D98-60DE-D4C7-6451-08D8A9EDA226}"/>
                  </a:ext>
                </a:extLst>
              </p14:cNvPr>
              <p14:cNvContentPartPr/>
              <p14:nvPr/>
            </p14:nvContentPartPr>
            <p14:xfrm>
              <a:off x="1416301" y="1982414"/>
              <a:ext cx="2491560" cy="864000"/>
            </p14:xfrm>
          </p:contentPart>
        </mc:Choice>
        <mc:Fallback xmlns="">
          <p:pic>
            <p:nvPicPr>
              <p:cNvPr id="60" name="Encre 59">
                <a:extLst>
                  <a:ext uri="{FF2B5EF4-FFF2-40B4-BE49-F238E27FC236}">
                    <a16:creationId xmlns:a16="http://schemas.microsoft.com/office/drawing/2014/main" id="{80677D98-60DE-D4C7-6451-08D8A9EDA226}"/>
                  </a:ext>
                </a:extLst>
              </p:cNvPr>
              <p:cNvPicPr/>
              <p:nvPr/>
            </p:nvPicPr>
            <p:blipFill>
              <a:blip r:embed="rId11"/>
              <a:stretch>
                <a:fillRect/>
              </a:stretch>
            </p:blipFill>
            <p:spPr>
              <a:xfrm>
                <a:off x="1407301" y="1973414"/>
                <a:ext cx="2509200" cy="881640"/>
              </a:xfrm>
              <a:prstGeom prst="rect">
                <a:avLst/>
              </a:prstGeom>
            </p:spPr>
          </p:pic>
        </mc:Fallback>
      </mc:AlternateContent>
      <p:pic>
        <p:nvPicPr>
          <p:cNvPr id="1040" name="Picture 16" descr="Automatisation - Icônes ui gratuites">
            <a:extLst>
              <a:ext uri="{FF2B5EF4-FFF2-40B4-BE49-F238E27FC236}">
                <a16:creationId xmlns:a16="http://schemas.microsoft.com/office/drawing/2014/main" id="{B7F6622C-F967-6B6F-A22D-75F5E63B3AD6}"/>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6340" y="1889842"/>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1029" name="ZoneTexte 1028">
            <a:extLst>
              <a:ext uri="{FF2B5EF4-FFF2-40B4-BE49-F238E27FC236}">
                <a16:creationId xmlns:a16="http://schemas.microsoft.com/office/drawing/2014/main" id="{BA2BD50F-2594-377A-B2D1-3AE9B666B2B8}"/>
              </a:ext>
            </a:extLst>
          </p:cNvPr>
          <p:cNvSpPr txBox="1"/>
          <p:nvPr/>
        </p:nvSpPr>
        <p:spPr>
          <a:xfrm>
            <a:off x="7102363" y="1648188"/>
            <a:ext cx="1891306" cy="307777"/>
          </a:xfrm>
          <a:prstGeom prst="rect">
            <a:avLst/>
          </a:prstGeom>
          <a:noFill/>
        </p:spPr>
        <p:txBody>
          <a:bodyPr wrap="square" rtlCol="0">
            <a:spAutoFit/>
          </a:bodyPr>
          <a:lstStyle/>
          <a:p>
            <a:r>
              <a:rPr lang="fr-FR" sz="1400" dirty="0">
                <a:solidFill>
                  <a:srgbClr val="92D050"/>
                </a:solidFill>
              </a:rPr>
              <a:t>Ansible Control host</a:t>
            </a:r>
          </a:p>
        </p:txBody>
      </p:sp>
      <p:sp>
        <p:nvSpPr>
          <p:cNvPr id="1031" name="ZoneTexte 1030">
            <a:extLst>
              <a:ext uri="{FF2B5EF4-FFF2-40B4-BE49-F238E27FC236}">
                <a16:creationId xmlns:a16="http://schemas.microsoft.com/office/drawing/2014/main" id="{F7B3CDEF-488B-00E1-14C0-E076E6E1ECAC}"/>
              </a:ext>
            </a:extLst>
          </p:cNvPr>
          <p:cNvSpPr txBox="1"/>
          <p:nvPr/>
        </p:nvSpPr>
        <p:spPr>
          <a:xfrm>
            <a:off x="8915103" y="2363620"/>
            <a:ext cx="1368703" cy="430887"/>
          </a:xfrm>
          <a:prstGeom prst="rect">
            <a:avLst/>
          </a:prstGeom>
          <a:noFill/>
        </p:spPr>
        <p:txBody>
          <a:bodyPr wrap="square" rtlCol="0">
            <a:spAutoFit/>
          </a:bodyPr>
          <a:lstStyle/>
          <a:p>
            <a:r>
              <a:rPr lang="fr-FR" sz="1100" dirty="0" err="1">
                <a:solidFill>
                  <a:srgbClr val="92D050"/>
                </a:solidFill>
              </a:rPr>
              <a:t>Provionnement</a:t>
            </a:r>
            <a:r>
              <a:rPr lang="fr-FR" sz="1100" dirty="0">
                <a:solidFill>
                  <a:srgbClr val="92D050"/>
                </a:solidFill>
              </a:rPr>
              <a:t> automatique</a:t>
            </a:r>
          </a:p>
        </p:txBody>
      </p:sp>
      <mc:AlternateContent xmlns:mc="http://schemas.openxmlformats.org/markup-compatibility/2006" xmlns:p14="http://schemas.microsoft.com/office/powerpoint/2010/main">
        <mc:Choice Requires="p14">
          <p:contentPart p14:bwMode="auto" r:id="rId13">
            <p14:nvContentPartPr>
              <p14:cNvPr id="1035" name="Encre 1034">
                <a:extLst>
                  <a:ext uri="{FF2B5EF4-FFF2-40B4-BE49-F238E27FC236}">
                    <a16:creationId xmlns:a16="http://schemas.microsoft.com/office/drawing/2014/main" id="{B6B47E1C-97D8-BFD6-BBA0-C7958EF9D6BE}"/>
                  </a:ext>
                </a:extLst>
              </p14:cNvPr>
              <p14:cNvContentPartPr/>
              <p14:nvPr/>
            </p14:nvContentPartPr>
            <p14:xfrm>
              <a:off x="8950381" y="2099054"/>
              <a:ext cx="2199960" cy="271800"/>
            </p14:xfrm>
          </p:contentPart>
        </mc:Choice>
        <mc:Fallback xmlns="">
          <p:pic>
            <p:nvPicPr>
              <p:cNvPr id="1035" name="Encre 1034">
                <a:extLst>
                  <a:ext uri="{FF2B5EF4-FFF2-40B4-BE49-F238E27FC236}">
                    <a16:creationId xmlns:a16="http://schemas.microsoft.com/office/drawing/2014/main" id="{B6B47E1C-97D8-BFD6-BBA0-C7958EF9D6BE}"/>
                  </a:ext>
                </a:extLst>
              </p:cNvPr>
              <p:cNvPicPr/>
              <p:nvPr/>
            </p:nvPicPr>
            <p:blipFill>
              <a:blip r:embed="rId14"/>
              <a:stretch>
                <a:fillRect/>
              </a:stretch>
            </p:blipFill>
            <p:spPr>
              <a:xfrm>
                <a:off x="8941741" y="2090054"/>
                <a:ext cx="2217600" cy="289440"/>
              </a:xfrm>
              <a:prstGeom prst="rect">
                <a:avLst/>
              </a:prstGeom>
            </p:spPr>
          </p:pic>
        </mc:Fallback>
      </mc:AlternateContent>
      <p:grpSp>
        <p:nvGrpSpPr>
          <p:cNvPr id="1041" name="Groupe 1040">
            <a:extLst>
              <a:ext uri="{FF2B5EF4-FFF2-40B4-BE49-F238E27FC236}">
                <a16:creationId xmlns:a16="http://schemas.microsoft.com/office/drawing/2014/main" id="{D09C8BEB-322C-9F1D-E7C5-AEBBE0D754D6}"/>
              </a:ext>
            </a:extLst>
          </p:cNvPr>
          <p:cNvGrpSpPr/>
          <p:nvPr/>
        </p:nvGrpSpPr>
        <p:grpSpPr>
          <a:xfrm>
            <a:off x="10255381" y="2069534"/>
            <a:ext cx="197640" cy="278280"/>
            <a:chOff x="10255381" y="2069534"/>
            <a:chExt cx="197640" cy="278280"/>
          </a:xfrm>
        </p:grpSpPr>
        <mc:AlternateContent xmlns:mc="http://schemas.openxmlformats.org/markup-compatibility/2006" xmlns:p14="http://schemas.microsoft.com/office/powerpoint/2010/main">
          <mc:Choice Requires="p14">
            <p:contentPart p14:bwMode="auto" r:id="rId15">
              <p14:nvContentPartPr>
                <p14:cNvPr id="1037" name="Encre 1036">
                  <a:extLst>
                    <a:ext uri="{FF2B5EF4-FFF2-40B4-BE49-F238E27FC236}">
                      <a16:creationId xmlns:a16="http://schemas.microsoft.com/office/drawing/2014/main" id="{D4865B0E-5129-69D4-4AE6-0E247EE59C39}"/>
                    </a:ext>
                  </a:extLst>
                </p14:cNvPr>
                <p14:cNvContentPartPr/>
                <p14:nvPr/>
              </p14:nvContentPartPr>
              <p14:xfrm>
                <a:off x="10302541" y="2073494"/>
                <a:ext cx="47520" cy="274320"/>
              </p14:xfrm>
            </p:contentPart>
          </mc:Choice>
          <mc:Fallback xmlns="">
            <p:pic>
              <p:nvPicPr>
                <p:cNvPr id="1037" name="Encre 1036">
                  <a:extLst>
                    <a:ext uri="{FF2B5EF4-FFF2-40B4-BE49-F238E27FC236}">
                      <a16:creationId xmlns:a16="http://schemas.microsoft.com/office/drawing/2014/main" id="{D4865B0E-5129-69D4-4AE6-0E247EE59C39}"/>
                    </a:ext>
                  </a:extLst>
                </p:cNvPr>
                <p:cNvPicPr/>
                <p:nvPr/>
              </p:nvPicPr>
              <p:blipFill>
                <a:blip r:embed="rId16"/>
                <a:stretch>
                  <a:fillRect/>
                </a:stretch>
              </p:blipFill>
              <p:spPr>
                <a:xfrm>
                  <a:off x="10293901" y="2064494"/>
                  <a:ext cx="65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9" name="Encre 1038">
                  <a:extLst>
                    <a:ext uri="{FF2B5EF4-FFF2-40B4-BE49-F238E27FC236}">
                      <a16:creationId xmlns:a16="http://schemas.microsoft.com/office/drawing/2014/main" id="{CBDE6073-DA1D-37F3-20D1-C80D22017CAB}"/>
                    </a:ext>
                  </a:extLst>
                </p14:cNvPr>
                <p14:cNvContentPartPr/>
                <p14:nvPr/>
              </p14:nvContentPartPr>
              <p14:xfrm>
                <a:off x="10255381" y="2069534"/>
                <a:ext cx="197640" cy="99000"/>
              </p14:xfrm>
            </p:contentPart>
          </mc:Choice>
          <mc:Fallback xmlns="">
            <p:pic>
              <p:nvPicPr>
                <p:cNvPr id="1039" name="Encre 1038">
                  <a:extLst>
                    <a:ext uri="{FF2B5EF4-FFF2-40B4-BE49-F238E27FC236}">
                      <a16:creationId xmlns:a16="http://schemas.microsoft.com/office/drawing/2014/main" id="{CBDE6073-DA1D-37F3-20D1-C80D22017CAB}"/>
                    </a:ext>
                  </a:extLst>
                </p:cNvPr>
                <p:cNvPicPr/>
                <p:nvPr/>
              </p:nvPicPr>
              <p:blipFill>
                <a:blip r:embed="rId18"/>
                <a:stretch>
                  <a:fillRect/>
                </a:stretch>
              </p:blipFill>
              <p:spPr>
                <a:xfrm>
                  <a:off x="10246741" y="2060894"/>
                  <a:ext cx="215280" cy="11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042" name="Encre 1041">
                <a:extLst>
                  <a:ext uri="{FF2B5EF4-FFF2-40B4-BE49-F238E27FC236}">
                    <a16:creationId xmlns:a16="http://schemas.microsoft.com/office/drawing/2014/main" id="{AD204B23-EDE2-8B0F-91A3-D27F43C0FE1E}"/>
                  </a:ext>
                </a:extLst>
              </p14:cNvPr>
              <p14:cNvContentPartPr/>
              <p14:nvPr/>
            </p14:nvContentPartPr>
            <p14:xfrm>
              <a:off x="9364381" y="2086094"/>
              <a:ext cx="187200" cy="283680"/>
            </p14:xfrm>
          </p:contentPart>
        </mc:Choice>
        <mc:Fallback xmlns="">
          <p:pic>
            <p:nvPicPr>
              <p:cNvPr id="1042" name="Encre 1041">
                <a:extLst>
                  <a:ext uri="{FF2B5EF4-FFF2-40B4-BE49-F238E27FC236}">
                    <a16:creationId xmlns:a16="http://schemas.microsoft.com/office/drawing/2014/main" id="{AD204B23-EDE2-8B0F-91A3-D27F43C0FE1E}"/>
                  </a:ext>
                </a:extLst>
              </p:cNvPr>
              <p:cNvPicPr/>
              <p:nvPr/>
            </p:nvPicPr>
            <p:blipFill>
              <a:blip r:embed="rId20"/>
              <a:stretch>
                <a:fillRect/>
              </a:stretch>
            </p:blipFill>
            <p:spPr>
              <a:xfrm>
                <a:off x="9355741" y="2077094"/>
                <a:ext cx="204840" cy="301320"/>
              </a:xfrm>
              <a:prstGeom prst="rect">
                <a:avLst/>
              </a:prstGeom>
            </p:spPr>
          </p:pic>
        </mc:Fallback>
      </mc:AlternateContent>
      <p:sp>
        <p:nvSpPr>
          <p:cNvPr id="1043" name="ZoneTexte 1042">
            <a:extLst>
              <a:ext uri="{FF2B5EF4-FFF2-40B4-BE49-F238E27FC236}">
                <a16:creationId xmlns:a16="http://schemas.microsoft.com/office/drawing/2014/main" id="{D435DA99-802B-DE72-2426-0907434CE216}"/>
              </a:ext>
            </a:extLst>
          </p:cNvPr>
          <p:cNvSpPr txBox="1"/>
          <p:nvPr/>
        </p:nvSpPr>
        <p:spPr>
          <a:xfrm>
            <a:off x="6375043" y="2922985"/>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Temps et efficacité : </a:t>
            </a:r>
            <a:r>
              <a:rPr lang="fr-FR" dirty="0">
                <a:solidFill>
                  <a:schemeClr val="bg1"/>
                </a:solidFill>
                <a:latin typeface="Abadi Extra Light" panose="020B0204020104020204" pitchFamily="34" charset="0"/>
              </a:rPr>
              <a:t>Ansible automatise ces tâches, ce qui permet de gagner du temps et d'améliorer l'efficacité des opérations système</a:t>
            </a:r>
          </a:p>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Consistance</a:t>
            </a:r>
            <a:r>
              <a:rPr lang="fr-FR" dirty="0">
                <a:solidFill>
                  <a:schemeClr val="bg1"/>
                </a:solidFill>
                <a:latin typeface="Abadi Extra Light" panose="020B0204020104020204" pitchFamily="34" charset="0"/>
              </a:rPr>
              <a:t> : la L'automatisation avec Ansible garantit une configuration cohérente et reproductible sur l'ensemble des serveurs. </a:t>
            </a:r>
          </a:p>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Scalabilité</a:t>
            </a:r>
            <a:r>
              <a:rPr lang="fr-FR" dirty="0">
                <a:solidFill>
                  <a:schemeClr val="bg1"/>
                </a:solidFill>
                <a:latin typeface="Abadi Extra Light" panose="020B0204020104020204" pitchFamily="34" charset="0"/>
              </a:rPr>
              <a:t> : Avec Ansible, il est facile de gérer un grand nombre de serveurs de manière centralisée. </a:t>
            </a:r>
          </a:p>
        </p:txBody>
      </p:sp>
      <p:pic>
        <p:nvPicPr>
          <p:cNvPr id="8" name="Image 7">
            <a:extLst>
              <a:ext uri="{FF2B5EF4-FFF2-40B4-BE49-F238E27FC236}">
                <a16:creationId xmlns:a16="http://schemas.microsoft.com/office/drawing/2014/main" id="{9BEDC45D-3808-7C30-9E51-9E3B106D6741}"/>
              </a:ext>
            </a:extLst>
          </p:cNvPr>
          <p:cNvPicPr>
            <a:picLocks noChangeAspect="1"/>
          </p:cNvPicPr>
          <p:nvPr/>
        </p:nvPicPr>
        <p:blipFill>
          <a:blip r:embed="rId21">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54600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6600425"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GitHub</a:t>
            </a:r>
            <a:endParaRPr lang="fr-FR" sz="2000" dirty="0">
              <a:solidFill>
                <a:schemeClr val="bg1"/>
              </a:solidFill>
            </a:endParaRPr>
          </a:p>
        </p:txBody>
      </p:sp>
      <p:grpSp>
        <p:nvGrpSpPr>
          <p:cNvPr id="11" name="Groupe 10">
            <a:extLst>
              <a:ext uri="{FF2B5EF4-FFF2-40B4-BE49-F238E27FC236}">
                <a16:creationId xmlns:a16="http://schemas.microsoft.com/office/drawing/2014/main" id="{DA1C2A1B-3123-C306-78B2-49CEFF08390B}"/>
              </a:ext>
            </a:extLst>
          </p:cNvPr>
          <p:cNvGrpSpPr/>
          <p:nvPr/>
        </p:nvGrpSpPr>
        <p:grpSpPr>
          <a:xfrm>
            <a:off x="9730313" y="1162201"/>
            <a:ext cx="2504941" cy="1589522"/>
            <a:chOff x="3312057" y="2747647"/>
            <a:chExt cx="1255776" cy="812600"/>
          </a:xfrm>
        </p:grpSpPr>
        <p:pic>
          <p:nvPicPr>
            <p:cNvPr id="18" name="Picture 22" descr="Serveur - Icônes la technologie gratuites">
              <a:extLst>
                <a:ext uri="{FF2B5EF4-FFF2-40B4-BE49-F238E27FC236}">
                  <a16:creationId xmlns:a16="http://schemas.microsoft.com/office/drawing/2014/main" id="{3040A463-F729-3A1D-D468-A86A342882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07384DE2-1EE5-EEA3-FC8D-2A7E3AA5B383}"/>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3</a:t>
              </a:r>
            </a:p>
          </p:txBody>
        </p:sp>
      </p:grpSp>
      <p:grpSp>
        <p:nvGrpSpPr>
          <p:cNvPr id="29" name="Groupe 28">
            <a:extLst>
              <a:ext uri="{FF2B5EF4-FFF2-40B4-BE49-F238E27FC236}">
                <a16:creationId xmlns:a16="http://schemas.microsoft.com/office/drawing/2014/main" id="{2F1996EF-3FCC-6219-77D0-6831445B8B95}"/>
              </a:ext>
            </a:extLst>
          </p:cNvPr>
          <p:cNvGrpSpPr/>
          <p:nvPr/>
        </p:nvGrpSpPr>
        <p:grpSpPr>
          <a:xfrm>
            <a:off x="8430754" y="4791936"/>
            <a:ext cx="2504941" cy="1589522"/>
            <a:chOff x="3312057" y="2747647"/>
            <a:chExt cx="1255776" cy="812600"/>
          </a:xfrm>
        </p:grpSpPr>
        <p:pic>
          <p:nvPicPr>
            <p:cNvPr id="30" name="Picture 22" descr="Serveur - Icônes la technologie gratuites">
              <a:extLst>
                <a:ext uri="{FF2B5EF4-FFF2-40B4-BE49-F238E27FC236}">
                  <a16:creationId xmlns:a16="http://schemas.microsoft.com/office/drawing/2014/main" id="{0C7BADAE-33C9-E7C0-525F-E64CF50AD04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a:extLst>
                <a:ext uri="{FF2B5EF4-FFF2-40B4-BE49-F238E27FC236}">
                  <a16:creationId xmlns:a16="http://schemas.microsoft.com/office/drawing/2014/main" id="{3F3C5B31-59FE-115E-0B10-07464EEAD7CE}"/>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grpSp>
        <p:nvGrpSpPr>
          <p:cNvPr id="32" name="Groupe 31">
            <a:extLst>
              <a:ext uri="{FF2B5EF4-FFF2-40B4-BE49-F238E27FC236}">
                <a16:creationId xmlns:a16="http://schemas.microsoft.com/office/drawing/2014/main" id="{E2F2DC23-FCB6-55FA-C04E-7D6F1CA958E6}"/>
              </a:ext>
            </a:extLst>
          </p:cNvPr>
          <p:cNvGrpSpPr/>
          <p:nvPr/>
        </p:nvGrpSpPr>
        <p:grpSpPr>
          <a:xfrm>
            <a:off x="9802351" y="4608253"/>
            <a:ext cx="2504941" cy="1589522"/>
            <a:chOff x="3312057" y="2747647"/>
            <a:chExt cx="1255776" cy="812600"/>
          </a:xfrm>
        </p:grpSpPr>
        <p:pic>
          <p:nvPicPr>
            <p:cNvPr id="33" name="Picture 22" descr="Serveur - Icônes la technologie gratuites">
              <a:extLst>
                <a:ext uri="{FF2B5EF4-FFF2-40B4-BE49-F238E27FC236}">
                  <a16:creationId xmlns:a16="http://schemas.microsoft.com/office/drawing/2014/main" id="{F291E491-4FD3-AA2A-3E89-25EA791521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4FE7D03A-D824-9122-0C88-9EAC7DCEC368}"/>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43" name="Groupe 42">
            <a:extLst>
              <a:ext uri="{FF2B5EF4-FFF2-40B4-BE49-F238E27FC236}">
                <a16:creationId xmlns:a16="http://schemas.microsoft.com/office/drawing/2014/main" id="{92231866-F694-502F-C9AA-27B10B7E77AF}"/>
              </a:ext>
            </a:extLst>
          </p:cNvPr>
          <p:cNvGrpSpPr/>
          <p:nvPr/>
        </p:nvGrpSpPr>
        <p:grpSpPr>
          <a:xfrm>
            <a:off x="4990566" y="2196433"/>
            <a:ext cx="1891306" cy="1273486"/>
            <a:chOff x="2346443" y="2387537"/>
            <a:chExt cx="1891306" cy="1273486"/>
          </a:xfrm>
        </p:grpSpPr>
        <p:pic>
          <p:nvPicPr>
            <p:cNvPr id="44" name="Picture 14" descr="Cloud Project: Ansible Assignment A1 with AWS | by Taufik Ardiansyah Putra  | Medium">
              <a:extLst>
                <a:ext uri="{FF2B5EF4-FFF2-40B4-BE49-F238E27FC236}">
                  <a16:creationId xmlns:a16="http://schemas.microsoft.com/office/drawing/2014/main" id="{67D0CAE8-8D87-D695-8D4A-100A3DE3DF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descr="Automatisation - Icônes ui gratuites">
              <a:extLst>
                <a:ext uri="{FF2B5EF4-FFF2-40B4-BE49-F238E27FC236}">
                  <a16:creationId xmlns:a16="http://schemas.microsoft.com/office/drawing/2014/main" id="{372BD870-BC0A-4C1D-2091-C52C0065C2C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45">
              <a:extLst>
                <a:ext uri="{FF2B5EF4-FFF2-40B4-BE49-F238E27FC236}">
                  <a16:creationId xmlns:a16="http://schemas.microsoft.com/office/drawing/2014/main" id="{95CC2098-36C6-E1DE-CAA3-D9B79D9C678A}"/>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grpSp>
        <p:nvGrpSpPr>
          <p:cNvPr id="51" name="Groupe 50">
            <a:extLst>
              <a:ext uri="{FF2B5EF4-FFF2-40B4-BE49-F238E27FC236}">
                <a16:creationId xmlns:a16="http://schemas.microsoft.com/office/drawing/2014/main" id="{DDE64FF3-2B2F-B1DE-AFB5-19042C1CA684}"/>
              </a:ext>
            </a:extLst>
          </p:cNvPr>
          <p:cNvGrpSpPr/>
          <p:nvPr/>
        </p:nvGrpSpPr>
        <p:grpSpPr>
          <a:xfrm>
            <a:off x="9077901" y="2814036"/>
            <a:ext cx="2504941" cy="1589522"/>
            <a:chOff x="3312057" y="2747647"/>
            <a:chExt cx="1255776" cy="812600"/>
          </a:xfrm>
        </p:grpSpPr>
        <p:pic>
          <p:nvPicPr>
            <p:cNvPr id="52" name="Picture 22" descr="Serveur - Icônes la technologie gratuites">
              <a:extLst>
                <a:ext uri="{FF2B5EF4-FFF2-40B4-BE49-F238E27FC236}">
                  <a16:creationId xmlns:a16="http://schemas.microsoft.com/office/drawing/2014/main" id="{97C4BDEE-7A5A-51A4-9F05-266EB44AD2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3" name="ZoneTexte 52">
              <a:extLst>
                <a:ext uri="{FF2B5EF4-FFF2-40B4-BE49-F238E27FC236}">
                  <a16:creationId xmlns:a16="http://schemas.microsoft.com/office/drawing/2014/main" id="{03833BB8-928C-2046-7430-6D5C34F73FE9}"/>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54" name="Groupe 53">
            <a:extLst>
              <a:ext uri="{FF2B5EF4-FFF2-40B4-BE49-F238E27FC236}">
                <a16:creationId xmlns:a16="http://schemas.microsoft.com/office/drawing/2014/main" id="{014CF9CA-C9EA-C893-68A4-EBC4F290DF2E}"/>
              </a:ext>
            </a:extLst>
          </p:cNvPr>
          <p:cNvGrpSpPr/>
          <p:nvPr/>
        </p:nvGrpSpPr>
        <p:grpSpPr>
          <a:xfrm>
            <a:off x="8063896" y="1340214"/>
            <a:ext cx="2504941" cy="1589522"/>
            <a:chOff x="3312057" y="2747647"/>
            <a:chExt cx="1255776" cy="812600"/>
          </a:xfrm>
        </p:grpSpPr>
        <p:pic>
          <p:nvPicPr>
            <p:cNvPr id="55" name="Picture 22" descr="Serveur - Icônes la technologie gratuites">
              <a:extLst>
                <a:ext uri="{FF2B5EF4-FFF2-40B4-BE49-F238E27FC236}">
                  <a16:creationId xmlns:a16="http://schemas.microsoft.com/office/drawing/2014/main" id="{F9EC6D55-D405-FD1C-B66C-258ACFCD58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6" name="ZoneTexte 55">
              <a:extLst>
                <a:ext uri="{FF2B5EF4-FFF2-40B4-BE49-F238E27FC236}">
                  <a16:creationId xmlns:a16="http://schemas.microsoft.com/office/drawing/2014/main" id="{B13F24E5-F8F0-7250-E3BD-827C221AF4B2}"/>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sp>
        <p:nvSpPr>
          <p:cNvPr id="57" name="Rectangle 56">
            <a:extLst>
              <a:ext uri="{FF2B5EF4-FFF2-40B4-BE49-F238E27FC236}">
                <a16:creationId xmlns:a16="http://schemas.microsoft.com/office/drawing/2014/main" id="{0625364F-D64F-9C7C-1EBB-931243A6AC37}"/>
              </a:ext>
            </a:extLst>
          </p:cNvPr>
          <p:cNvSpPr/>
          <p:nvPr/>
        </p:nvSpPr>
        <p:spPr>
          <a:xfrm>
            <a:off x="7547023" y="1162201"/>
            <a:ext cx="4114800" cy="331732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58" name="Rectangle 57">
            <a:extLst>
              <a:ext uri="{FF2B5EF4-FFF2-40B4-BE49-F238E27FC236}">
                <a16:creationId xmlns:a16="http://schemas.microsoft.com/office/drawing/2014/main" id="{451792EE-70EF-5272-3D60-DAF93919964F}"/>
              </a:ext>
            </a:extLst>
          </p:cNvPr>
          <p:cNvSpPr/>
          <p:nvPr/>
        </p:nvSpPr>
        <p:spPr>
          <a:xfrm>
            <a:off x="7564478" y="4608253"/>
            <a:ext cx="4114800" cy="195688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7500A781-0C6A-68AD-1C79-A16DE6955AC9}"/>
              </a:ext>
            </a:extLst>
          </p:cNvPr>
          <p:cNvGrpSpPr/>
          <p:nvPr/>
        </p:nvGrpSpPr>
        <p:grpSpPr>
          <a:xfrm>
            <a:off x="5067792" y="4403558"/>
            <a:ext cx="1891306" cy="1273486"/>
            <a:chOff x="2346443" y="2387537"/>
            <a:chExt cx="1891306" cy="1273486"/>
          </a:xfrm>
        </p:grpSpPr>
        <p:pic>
          <p:nvPicPr>
            <p:cNvPr id="60" name="Picture 14" descr="Cloud Project: Ansible Assignment A1 with AWS | by Taufik Ardiansyah Putra  | Medium">
              <a:extLst>
                <a:ext uri="{FF2B5EF4-FFF2-40B4-BE49-F238E27FC236}">
                  <a16:creationId xmlns:a16="http://schemas.microsoft.com/office/drawing/2014/main" id="{6E902A52-35C3-78F0-11E1-D359458FF9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6" descr="Automatisation - Icônes ui gratuites">
              <a:extLst>
                <a:ext uri="{FF2B5EF4-FFF2-40B4-BE49-F238E27FC236}">
                  <a16:creationId xmlns:a16="http://schemas.microsoft.com/office/drawing/2014/main" id="{4552D6F4-B911-867C-646C-2BFD87684ED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62" name="ZoneTexte 61">
              <a:extLst>
                <a:ext uri="{FF2B5EF4-FFF2-40B4-BE49-F238E27FC236}">
                  <a16:creationId xmlns:a16="http://schemas.microsoft.com/office/drawing/2014/main" id="{2D2AA473-6E18-9188-4749-3F9A6655D22F}"/>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pic>
        <p:nvPicPr>
          <p:cNvPr id="2054" name="Picture 6" descr="Why you should start using GitHub Right now? | by Sourav Kumar Nanda |  codeburst">
            <a:extLst>
              <a:ext uri="{FF2B5EF4-FFF2-40B4-BE49-F238E27FC236}">
                <a16:creationId xmlns:a16="http://schemas.microsoft.com/office/drawing/2014/main" id="{7B0FEBEF-7A9E-E487-2B6D-AC737C02A8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703" y="1268660"/>
            <a:ext cx="1459793" cy="8202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63" name="Encre 62">
                <a:extLst>
                  <a:ext uri="{FF2B5EF4-FFF2-40B4-BE49-F238E27FC236}">
                    <a16:creationId xmlns:a16="http://schemas.microsoft.com/office/drawing/2014/main" id="{7D0DBB3A-D32F-A5B2-F2A7-C156D9571878}"/>
                  </a:ext>
                </a:extLst>
              </p14:cNvPr>
              <p14:cNvContentPartPr/>
              <p14:nvPr/>
            </p14:nvContentPartPr>
            <p14:xfrm>
              <a:off x="4830901" y="1444214"/>
              <a:ext cx="1608840" cy="809640"/>
            </p14:xfrm>
          </p:contentPart>
        </mc:Choice>
        <mc:Fallback xmlns="">
          <p:pic>
            <p:nvPicPr>
              <p:cNvPr id="63" name="Encre 62">
                <a:extLst>
                  <a:ext uri="{FF2B5EF4-FFF2-40B4-BE49-F238E27FC236}">
                    <a16:creationId xmlns:a16="http://schemas.microsoft.com/office/drawing/2014/main" id="{7D0DBB3A-D32F-A5B2-F2A7-C156D9571878}"/>
                  </a:ext>
                </a:extLst>
              </p:cNvPr>
              <p:cNvPicPr/>
              <p:nvPr/>
            </p:nvPicPr>
            <p:blipFill>
              <a:blip r:embed="rId8"/>
              <a:stretch>
                <a:fillRect/>
              </a:stretch>
            </p:blipFill>
            <p:spPr>
              <a:xfrm>
                <a:off x="4821901" y="1435574"/>
                <a:ext cx="162648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48" name="Encre 2047">
                <a:extLst>
                  <a:ext uri="{FF2B5EF4-FFF2-40B4-BE49-F238E27FC236}">
                    <a16:creationId xmlns:a16="http://schemas.microsoft.com/office/drawing/2014/main" id="{E7821A08-5616-660F-8B7C-C99297F9E735}"/>
                  </a:ext>
                </a:extLst>
              </p14:cNvPr>
              <p14:cNvContentPartPr/>
              <p14:nvPr/>
            </p14:nvContentPartPr>
            <p14:xfrm>
              <a:off x="4082461" y="2124614"/>
              <a:ext cx="1098720" cy="952200"/>
            </p14:xfrm>
          </p:contentPart>
        </mc:Choice>
        <mc:Fallback xmlns="">
          <p:pic>
            <p:nvPicPr>
              <p:cNvPr id="2048" name="Encre 2047">
                <a:extLst>
                  <a:ext uri="{FF2B5EF4-FFF2-40B4-BE49-F238E27FC236}">
                    <a16:creationId xmlns:a16="http://schemas.microsoft.com/office/drawing/2014/main" id="{E7821A08-5616-660F-8B7C-C99297F9E735}"/>
                  </a:ext>
                </a:extLst>
              </p:cNvPr>
              <p:cNvPicPr/>
              <p:nvPr/>
            </p:nvPicPr>
            <p:blipFill>
              <a:blip r:embed="rId10"/>
              <a:stretch>
                <a:fillRect/>
              </a:stretch>
            </p:blipFill>
            <p:spPr>
              <a:xfrm>
                <a:off x="4073461" y="2115614"/>
                <a:ext cx="1116360" cy="969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49" name="Encre 2048">
                <a:extLst>
                  <a:ext uri="{FF2B5EF4-FFF2-40B4-BE49-F238E27FC236}">
                    <a16:creationId xmlns:a16="http://schemas.microsoft.com/office/drawing/2014/main" id="{6577B6E7-93FE-7A0F-043E-E24C66FAE7C2}"/>
                  </a:ext>
                </a:extLst>
              </p14:cNvPr>
              <p14:cNvContentPartPr/>
              <p14:nvPr/>
            </p14:nvContentPartPr>
            <p14:xfrm>
              <a:off x="3451741" y="2106974"/>
              <a:ext cx="1866240" cy="3143160"/>
            </p14:xfrm>
          </p:contentPart>
        </mc:Choice>
        <mc:Fallback xmlns="">
          <p:pic>
            <p:nvPicPr>
              <p:cNvPr id="2049" name="Encre 2048">
                <a:extLst>
                  <a:ext uri="{FF2B5EF4-FFF2-40B4-BE49-F238E27FC236}">
                    <a16:creationId xmlns:a16="http://schemas.microsoft.com/office/drawing/2014/main" id="{6577B6E7-93FE-7A0F-043E-E24C66FAE7C2}"/>
                  </a:ext>
                </a:extLst>
              </p:cNvPr>
              <p:cNvPicPr/>
              <p:nvPr/>
            </p:nvPicPr>
            <p:blipFill>
              <a:blip r:embed="rId12"/>
              <a:stretch>
                <a:fillRect/>
              </a:stretch>
            </p:blipFill>
            <p:spPr>
              <a:xfrm>
                <a:off x="3443101" y="2098334"/>
                <a:ext cx="1883880" cy="3160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51" name="Encre 2050">
                <a:extLst>
                  <a:ext uri="{FF2B5EF4-FFF2-40B4-BE49-F238E27FC236}">
                    <a16:creationId xmlns:a16="http://schemas.microsoft.com/office/drawing/2014/main" id="{1CC8949A-4222-C3B6-9D27-C9500AA584CD}"/>
                  </a:ext>
                </a:extLst>
              </p14:cNvPr>
              <p14:cNvContentPartPr/>
              <p14:nvPr/>
            </p14:nvContentPartPr>
            <p14:xfrm>
              <a:off x="6850861" y="2736614"/>
              <a:ext cx="639000" cy="308160"/>
            </p14:xfrm>
          </p:contentPart>
        </mc:Choice>
        <mc:Fallback xmlns="">
          <p:pic>
            <p:nvPicPr>
              <p:cNvPr id="2051" name="Encre 2050">
                <a:extLst>
                  <a:ext uri="{FF2B5EF4-FFF2-40B4-BE49-F238E27FC236}">
                    <a16:creationId xmlns:a16="http://schemas.microsoft.com/office/drawing/2014/main" id="{1CC8949A-4222-C3B6-9D27-C9500AA584CD}"/>
                  </a:ext>
                </a:extLst>
              </p:cNvPr>
              <p:cNvPicPr/>
              <p:nvPr/>
            </p:nvPicPr>
            <p:blipFill>
              <a:blip r:embed="rId14"/>
              <a:stretch>
                <a:fillRect/>
              </a:stretch>
            </p:blipFill>
            <p:spPr>
              <a:xfrm>
                <a:off x="6842221" y="2727974"/>
                <a:ext cx="6566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53" name="Encre 2052">
                <a:extLst>
                  <a:ext uri="{FF2B5EF4-FFF2-40B4-BE49-F238E27FC236}">
                    <a16:creationId xmlns:a16="http://schemas.microsoft.com/office/drawing/2014/main" id="{E1E99672-C8A9-B96C-F50D-8706952BA69F}"/>
                  </a:ext>
                </a:extLst>
              </p14:cNvPr>
              <p14:cNvContentPartPr/>
              <p14:nvPr/>
            </p14:nvContentPartPr>
            <p14:xfrm>
              <a:off x="6915661" y="4985174"/>
              <a:ext cx="567720" cy="362880"/>
            </p14:xfrm>
          </p:contentPart>
        </mc:Choice>
        <mc:Fallback xmlns="">
          <p:pic>
            <p:nvPicPr>
              <p:cNvPr id="2053" name="Encre 2052">
                <a:extLst>
                  <a:ext uri="{FF2B5EF4-FFF2-40B4-BE49-F238E27FC236}">
                    <a16:creationId xmlns:a16="http://schemas.microsoft.com/office/drawing/2014/main" id="{E1E99672-C8A9-B96C-F50D-8706952BA69F}"/>
                  </a:ext>
                </a:extLst>
              </p:cNvPr>
              <p:cNvPicPr/>
              <p:nvPr/>
            </p:nvPicPr>
            <p:blipFill>
              <a:blip r:embed="rId16"/>
              <a:stretch>
                <a:fillRect/>
              </a:stretch>
            </p:blipFill>
            <p:spPr>
              <a:xfrm>
                <a:off x="6907021" y="4976534"/>
                <a:ext cx="585360" cy="380520"/>
              </a:xfrm>
              <a:prstGeom prst="rect">
                <a:avLst/>
              </a:prstGeom>
            </p:spPr>
          </p:pic>
        </mc:Fallback>
      </mc:AlternateContent>
      <p:sp>
        <p:nvSpPr>
          <p:cNvPr id="2055" name="ZoneTexte 2054">
            <a:extLst>
              <a:ext uri="{FF2B5EF4-FFF2-40B4-BE49-F238E27FC236}">
                <a16:creationId xmlns:a16="http://schemas.microsoft.com/office/drawing/2014/main" id="{BE2046C4-ABE3-9B33-A2AB-5D4D42BACFBD}"/>
              </a:ext>
            </a:extLst>
          </p:cNvPr>
          <p:cNvSpPr txBox="1"/>
          <p:nvPr/>
        </p:nvSpPr>
        <p:spPr>
          <a:xfrm>
            <a:off x="5369398" y="1467091"/>
            <a:ext cx="822372" cy="338555"/>
          </a:xfrm>
          <a:prstGeom prst="rect">
            <a:avLst/>
          </a:prstGeom>
          <a:noFill/>
        </p:spPr>
        <p:txBody>
          <a:bodyPr wrap="square" rtlCol="0">
            <a:spAutoFit/>
          </a:bodyPr>
          <a:lstStyle/>
          <a:p>
            <a:r>
              <a:rPr lang="fr-FR" sz="1600" dirty="0">
                <a:solidFill>
                  <a:srgbClr val="FFFF00"/>
                </a:solidFill>
              </a:rPr>
              <a:t>push  </a:t>
            </a:r>
          </a:p>
        </p:txBody>
      </p:sp>
      <p:sp>
        <p:nvSpPr>
          <p:cNvPr id="2057" name="ZoneTexte 2056">
            <a:extLst>
              <a:ext uri="{FF2B5EF4-FFF2-40B4-BE49-F238E27FC236}">
                <a16:creationId xmlns:a16="http://schemas.microsoft.com/office/drawing/2014/main" id="{11AAF4C8-C8B1-99A5-A84E-101B53902E9A}"/>
              </a:ext>
            </a:extLst>
          </p:cNvPr>
          <p:cNvSpPr txBox="1"/>
          <p:nvPr/>
        </p:nvSpPr>
        <p:spPr>
          <a:xfrm>
            <a:off x="4375480" y="2262159"/>
            <a:ext cx="822372" cy="338555"/>
          </a:xfrm>
          <a:prstGeom prst="rect">
            <a:avLst/>
          </a:prstGeom>
          <a:noFill/>
        </p:spPr>
        <p:txBody>
          <a:bodyPr wrap="square" rtlCol="0">
            <a:spAutoFit/>
          </a:bodyPr>
          <a:lstStyle/>
          <a:p>
            <a:r>
              <a:rPr lang="fr-FR" sz="1600" dirty="0">
                <a:solidFill>
                  <a:srgbClr val="FFFF00"/>
                </a:solidFill>
              </a:rPr>
              <a:t>pull  </a:t>
            </a:r>
          </a:p>
        </p:txBody>
      </p:sp>
      <p:sp>
        <p:nvSpPr>
          <p:cNvPr id="2058" name="ZoneTexte 2057">
            <a:extLst>
              <a:ext uri="{FF2B5EF4-FFF2-40B4-BE49-F238E27FC236}">
                <a16:creationId xmlns:a16="http://schemas.microsoft.com/office/drawing/2014/main" id="{589456AB-ABB0-B902-B8A1-3552D413CF3D}"/>
              </a:ext>
            </a:extLst>
          </p:cNvPr>
          <p:cNvSpPr txBox="1"/>
          <p:nvPr/>
        </p:nvSpPr>
        <p:spPr>
          <a:xfrm>
            <a:off x="4018041" y="3360070"/>
            <a:ext cx="822372" cy="338555"/>
          </a:xfrm>
          <a:prstGeom prst="rect">
            <a:avLst/>
          </a:prstGeom>
          <a:noFill/>
        </p:spPr>
        <p:txBody>
          <a:bodyPr wrap="square" rtlCol="0">
            <a:spAutoFit/>
          </a:bodyPr>
          <a:lstStyle/>
          <a:p>
            <a:r>
              <a:rPr lang="fr-FR" sz="1600" dirty="0">
                <a:solidFill>
                  <a:srgbClr val="FFFF00"/>
                </a:solidFill>
              </a:rPr>
              <a:t>pull  </a:t>
            </a:r>
          </a:p>
        </p:txBody>
      </p:sp>
      <p:sp>
        <p:nvSpPr>
          <p:cNvPr id="2060" name="ZoneTexte 2059">
            <a:extLst>
              <a:ext uri="{FF2B5EF4-FFF2-40B4-BE49-F238E27FC236}">
                <a16:creationId xmlns:a16="http://schemas.microsoft.com/office/drawing/2014/main" id="{BD762804-4DFC-B1E2-B845-6E86B47D9C65}"/>
              </a:ext>
            </a:extLst>
          </p:cNvPr>
          <p:cNvSpPr txBox="1"/>
          <p:nvPr/>
        </p:nvSpPr>
        <p:spPr>
          <a:xfrm>
            <a:off x="229484" y="1317781"/>
            <a:ext cx="2889681" cy="1477328"/>
          </a:xfrm>
          <a:prstGeom prst="rect">
            <a:avLst/>
          </a:prstGeom>
          <a:noFill/>
        </p:spPr>
        <p:txBody>
          <a:bodyPr wrap="square">
            <a:spAutoFit/>
          </a:bodyPr>
          <a:lstStyle/>
          <a:p>
            <a:r>
              <a:rPr lang="fr-FR" b="1" dirty="0">
                <a:solidFill>
                  <a:schemeClr val="bg1"/>
                </a:solidFill>
                <a:latin typeface="Abadi Extra Light" panose="020B0204020104020204" pitchFamily="34" charset="0"/>
              </a:rPr>
              <a:t>GitHub</a:t>
            </a:r>
            <a:r>
              <a:rPr lang="fr-FR" dirty="0">
                <a:solidFill>
                  <a:schemeClr val="bg1"/>
                </a:solidFill>
                <a:latin typeface="Abadi Extra Light" panose="020B0204020104020204" pitchFamily="34" charset="0"/>
              </a:rPr>
              <a:t> est une plateforme web utilisée pour </a:t>
            </a:r>
            <a:r>
              <a:rPr lang="fr-FR" b="1" dirty="0">
                <a:solidFill>
                  <a:schemeClr val="bg1"/>
                </a:solidFill>
                <a:latin typeface="Abadi Extra Light" panose="020B0204020104020204" pitchFamily="34" charset="0"/>
              </a:rPr>
              <a:t>le contrôle de version </a:t>
            </a:r>
            <a:r>
              <a:rPr lang="fr-FR" dirty="0">
                <a:solidFill>
                  <a:schemeClr val="bg1"/>
                </a:solidFill>
                <a:latin typeface="Abadi Extra Light" panose="020B0204020104020204" pitchFamily="34" charset="0"/>
              </a:rPr>
              <a:t>et la </a:t>
            </a:r>
            <a:r>
              <a:rPr lang="fr-FR" b="1" dirty="0">
                <a:solidFill>
                  <a:schemeClr val="bg1"/>
                </a:solidFill>
                <a:latin typeface="Abadi Extra Light" panose="020B0204020104020204" pitchFamily="34" charset="0"/>
              </a:rPr>
              <a:t>collaboration</a:t>
            </a:r>
            <a:r>
              <a:rPr lang="fr-FR" dirty="0">
                <a:solidFill>
                  <a:schemeClr val="bg1"/>
                </a:solidFill>
                <a:latin typeface="Abadi Extra Light" panose="020B0204020104020204" pitchFamily="34" charset="0"/>
              </a:rPr>
              <a:t> sur des projets de développement logiciel. </a:t>
            </a:r>
          </a:p>
        </p:txBody>
      </p:sp>
      <p:sp>
        <p:nvSpPr>
          <p:cNvPr id="2061" name="ZoneTexte 2060">
            <a:extLst>
              <a:ext uri="{FF2B5EF4-FFF2-40B4-BE49-F238E27FC236}">
                <a16:creationId xmlns:a16="http://schemas.microsoft.com/office/drawing/2014/main" id="{150D77E1-9A6A-2BE7-1C42-BCD6F26D1DBE}"/>
              </a:ext>
            </a:extLst>
          </p:cNvPr>
          <p:cNvSpPr txBox="1"/>
          <p:nvPr/>
        </p:nvSpPr>
        <p:spPr>
          <a:xfrm>
            <a:off x="146304" y="3130925"/>
            <a:ext cx="3614511" cy="3335657"/>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Sécurité du </a:t>
            </a:r>
            <a:r>
              <a:rPr lang="fr-FR" b="1" dirty="0" err="1">
                <a:solidFill>
                  <a:schemeClr val="bg1"/>
                </a:solidFill>
                <a:latin typeface="Abadi Extra Light" panose="020B0204020104020204" pitchFamily="34" charset="0"/>
              </a:rPr>
              <a:t>playbook</a:t>
            </a:r>
            <a:endParaRPr lang="fr-FR" b="1" dirty="0">
              <a:solidFill>
                <a:schemeClr val="bg1"/>
              </a:solidFill>
              <a:latin typeface="Abadi Extra Light" panose="020B020402010402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Gestion des différentes versions du votre </a:t>
            </a:r>
            <a:r>
              <a:rPr lang="fr-FR" b="1" dirty="0" err="1">
                <a:solidFill>
                  <a:schemeClr val="bg1"/>
                </a:solidFill>
                <a:latin typeface="Abadi Extra Light" panose="020B0204020104020204" pitchFamily="34" charset="0"/>
              </a:rPr>
              <a:t>playbook</a:t>
            </a:r>
            <a:endParaRPr lang="fr-FR" b="1" dirty="0">
              <a:solidFill>
                <a:schemeClr val="bg1"/>
              </a:solidFill>
              <a:latin typeface="Abadi Extra Light" panose="020B020402010402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Réutilisabilité du </a:t>
            </a:r>
            <a:r>
              <a:rPr lang="fr-FR" b="1" dirty="0" err="1">
                <a:solidFill>
                  <a:schemeClr val="bg1"/>
                </a:solidFill>
                <a:latin typeface="Abadi Extra Light" panose="020B0204020104020204" pitchFamily="34" charset="0"/>
              </a:rPr>
              <a:t>playbook</a:t>
            </a:r>
            <a:r>
              <a:rPr lang="fr-FR" b="1" dirty="0">
                <a:solidFill>
                  <a:schemeClr val="bg1"/>
                </a:solidFill>
                <a:latin typeface="Abadi Extra Light" panose="020B0204020104020204" pitchFamily="34" charset="0"/>
              </a:rPr>
              <a:t> par d’autre utilisateurs</a:t>
            </a:r>
          </a:p>
          <a:p>
            <a:pPr>
              <a:lnSpc>
                <a:spcPct val="200000"/>
              </a:lnSpc>
            </a:pPr>
            <a:endParaRPr lang="fr-FR" dirty="0">
              <a:solidFill>
                <a:schemeClr val="bg1"/>
              </a:solidFill>
              <a:latin typeface="Abadi Extra Light" panose="020B0204020104020204" pitchFamily="34" charset="0"/>
            </a:endParaRPr>
          </a:p>
        </p:txBody>
      </p:sp>
      <p:sp>
        <p:nvSpPr>
          <p:cNvPr id="2062" name="ZoneTexte 2061">
            <a:extLst>
              <a:ext uri="{FF2B5EF4-FFF2-40B4-BE49-F238E27FC236}">
                <a16:creationId xmlns:a16="http://schemas.microsoft.com/office/drawing/2014/main" id="{5F3A703A-1BE7-64B3-13FF-D4D3681A65CB}"/>
              </a:ext>
            </a:extLst>
          </p:cNvPr>
          <p:cNvSpPr txBox="1"/>
          <p:nvPr/>
        </p:nvSpPr>
        <p:spPr>
          <a:xfrm>
            <a:off x="7652710" y="4019752"/>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1</a:t>
            </a:r>
            <a:r>
              <a:rPr lang="fr-FR" sz="1600" dirty="0">
                <a:solidFill>
                  <a:srgbClr val="FFFF00"/>
                </a:solidFill>
              </a:rPr>
              <a:t>  </a:t>
            </a:r>
          </a:p>
        </p:txBody>
      </p:sp>
      <p:sp>
        <p:nvSpPr>
          <p:cNvPr id="2063" name="ZoneTexte 2062">
            <a:extLst>
              <a:ext uri="{FF2B5EF4-FFF2-40B4-BE49-F238E27FC236}">
                <a16:creationId xmlns:a16="http://schemas.microsoft.com/office/drawing/2014/main" id="{B25B99DC-1A10-5B23-8C4F-743D1B2789F8}"/>
              </a:ext>
            </a:extLst>
          </p:cNvPr>
          <p:cNvSpPr txBox="1"/>
          <p:nvPr/>
        </p:nvSpPr>
        <p:spPr>
          <a:xfrm>
            <a:off x="7615967" y="6142730"/>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2</a:t>
            </a:r>
            <a:r>
              <a:rPr lang="fr-FR" sz="1600" dirty="0">
                <a:solidFill>
                  <a:srgbClr val="FFFF00"/>
                </a:solidFill>
              </a:rPr>
              <a:t>  </a:t>
            </a:r>
          </a:p>
        </p:txBody>
      </p:sp>
      <p:pic>
        <p:nvPicPr>
          <p:cNvPr id="7" name="Image 6">
            <a:extLst>
              <a:ext uri="{FF2B5EF4-FFF2-40B4-BE49-F238E27FC236}">
                <a16:creationId xmlns:a16="http://schemas.microsoft.com/office/drawing/2014/main" id="{A939DBB6-B3B4-A86A-1C26-8E59450C2500}"/>
              </a:ext>
            </a:extLst>
          </p:cNvPr>
          <p:cNvPicPr>
            <a:picLocks noChangeAspect="1"/>
          </p:cNvPicPr>
          <p:nvPr/>
        </p:nvPicPr>
        <p:blipFill>
          <a:blip r:embed="rId17">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50393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4" name="ZoneTexte 3">
            <a:extLst>
              <a:ext uri="{FF2B5EF4-FFF2-40B4-BE49-F238E27FC236}">
                <a16:creationId xmlns:a16="http://schemas.microsoft.com/office/drawing/2014/main" id="{43350A79-AF40-8C8A-2239-0D39854DC2CF}"/>
              </a:ext>
            </a:extLst>
          </p:cNvPr>
          <p:cNvSpPr txBox="1"/>
          <p:nvPr/>
        </p:nvSpPr>
        <p:spPr>
          <a:xfrm>
            <a:off x="466680" y="1314065"/>
            <a:ext cx="10197027" cy="3416320"/>
          </a:xfrm>
          <a:prstGeom prst="rect">
            <a:avLst/>
          </a:prstGeom>
          <a:noFill/>
        </p:spPr>
        <p:txBody>
          <a:bodyPr wrap="square">
            <a:spAutoFit/>
          </a:bodyPr>
          <a:lstStyle/>
          <a:p>
            <a:pPr algn="just"/>
            <a:r>
              <a:rPr lang="fr-FR" sz="2400" b="1" dirty="0">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signifie </a:t>
            </a:r>
            <a:r>
              <a:rPr lang="fr-FR" sz="2400" b="1" dirty="0">
                <a:solidFill>
                  <a:schemeClr val="bg1"/>
                </a:solidFill>
                <a:latin typeface="Abadi Extra Light" panose="020B0204020104020204" pitchFamily="34" charset="0"/>
              </a:rPr>
              <a:t>S</a:t>
            </a:r>
            <a:r>
              <a:rPr lang="fr-FR" sz="2400" dirty="0">
                <a:solidFill>
                  <a:schemeClr val="bg1"/>
                </a:solidFill>
                <a:latin typeface="Abadi Extra Light" panose="020B0204020104020204" pitchFamily="34" charset="0"/>
              </a:rPr>
              <a:t>ecure </a:t>
            </a:r>
            <a:r>
              <a:rPr lang="fr-FR" sz="2400" b="1" dirty="0" err="1">
                <a:solidFill>
                  <a:schemeClr val="bg1"/>
                </a:solidFill>
                <a:latin typeface="Abadi Extra Light" panose="020B0204020104020204" pitchFamily="34" charset="0"/>
              </a:rPr>
              <a:t>SH</a:t>
            </a:r>
            <a:r>
              <a:rPr lang="fr-FR" sz="2400" dirty="0" err="1">
                <a:solidFill>
                  <a:schemeClr val="bg1"/>
                </a:solidFill>
                <a:latin typeface="Abadi Extra Light" panose="020B0204020104020204" pitchFamily="34" charset="0"/>
              </a:rPr>
              <a:t>ell</a:t>
            </a:r>
            <a:r>
              <a:rPr lang="fr-FR" sz="2400" dirty="0">
                <a:solidFill>
                  <a:schemeClr val="bg1"/>
                </a:solidFill>
                <a:latin typeface="Abadi Extra Light" panose="020B0204020104020204" pitchFamily="34" charset="0"/>
              </a:rPr>
              <a:t>. C'est un protocole réseau qui permet la </a:t>
            </a:r>
            <a:r>
              <a:rPr lang="fr-FR" sz="2400" b="1" dirty="0">
                <a:solidFill>
                  <a:schemeClr val="bg1"/>
                </a:solidFill>
                <a:latin typeface="Abadi Extra Light" panose="020B0204020104020204" pitchFamily="34" charset="0"/>
              </a:rPr>
              <a:t>communication sécurisée</a:t>
            </a:r>
            <a:r>
              <a:rPr lang="fr-FR" sz="2400" dirty="0">
                <a:solidFill>
                  <a:schemeClr val="bg1"/>
                </a:solidFill>
                <a:latin typeface="Abadi Extra Light" panose="020B0204020104020204" pitchFamily="34" charset="0"/>
              </a:rPr>
              <a:t> entre deux ordinateurs. </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utilisé pour la </a:t>
            </a:r>
            <a:r>
              <a:rPr lang="fr-FR" sz="2400" b="1" dirty="0">
                <a:solidFill>
                  <a:schemeClr val="bg1"/>
                </a:solidFill>
                <a:latin typeface="Abadi Extra Light" panose="020B0204020104020204" pitchFamily="34" charset="0"/>
              </a:rPr>
              <a:t>connexion distante </a:t>
            </a:r>
            <a:r>
              <a:rPr lang="fr-FR" sz="2400" dirty="0">
                <a:solidFill>
                  <a:schemeClr val="bg1"/>
                </a:solidFill>
                <a:latin typeface="Abadi Extra Light" panose="020B0204020104020204" pitchFamily="34" charset="0"/>
              </a:rPr>
              <a:t>à des serveurs et d'autres systèmes sur un réseau, </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permettant aux utilisateurs d'accéder et de </a:t>
            </a:r>
            <a:r>
              <a:rPr lang="fr-FR" sz="2400" b="1" dirty="0">
                <a:solidFill>
                  <a:schemeClr val="bg1"/>
                </a:solidFill>
                <a:latin typeface="Abadi Extra Light" panose="020B0204020104020204" pitchFamily="34" charset="0"/>
              </a:rPr>
              <a:t>gérer</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des</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ressources</a:t>
            </a:r>
            <a:r>
              <a:rPr lang="fr-FR" sz="2400" dirty="0">
                <a:solidFill>
                  <a:schemeClr val="bg1"/>
                </a:solidFill>
                <a:latin typeface="Abadi Extra Light" panose="020B0204020104020204" pitchFamily="34" charset="0"/>
              </a:rPr>
              <a:t> de manière sécurisée.,</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Il fournit des </a:t>
            </a:r>
            <a:r>
              <a:rPr lang="fr-FR" sz="2400" b="1" dirty="0">
                <a:solidFill>
                  <a:schemeClr val="bg1"/>
                </a:solidFill>
                <a:latin typeface="Abadi Extra Light" panose="020B0204020104020204" pitchFamily="34" charset="0"/>
              </a:rPr>
              <a:t>mécanismes de cryptage et d'authentification robustes</a:t>
            </a:r>
            <a:r>
              <a:rPr lang="fr-FR" sz="2400" dirty="0">
                <a:solidFill>
                  <a:schemeClr val="bg1"/>
                </a:solidFill>
                <a:latin typeface="Abadi Extra Light" panose="020B0204020104020204" pitchFamily="34" charset="0"/>
              </a:rPr>
              <a:t>, ce qui en fait un choix populaire pour l'administration </a:t>
            </a:r>
            <a:r>
              <a:rPr lang="fr-FR" sz="2400" b="1" dirty="0">
                <a:solidFill>
                  <a:schemeClr val="bg1"/>
                </a:solidFill>
                <a:latin typeface="Abadi Extra Light" panose="020B0204020104020204" pitchFamily="34" charset="0"/>
              </a:rPr>
              <a:t>distante</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sécurisée</a:t>
            </a:r>
            <a:r>
              <a:rPr lang="fr-FR" sz="2400" dirty="0">
                <a:solidFill>
                  <a:schemeClr val="bg1"/>
                </a:solidFill>
                <a:latin typeface="Abadi Extra Light" panose="020B0204020104020204" pitchFamily="34" charset="0"/>
              </a:rPr>
              <a:t> et le transfert de fichiers.</a:t>
            </a:r>
          </a:p>
        </p:txBody>
      </p:sp>
      <p:sp>
        <p:nvSpPr>
          <p:cNvPr id="7" name="ZoneTexte 6">
            <a:extLst>
              <a:ext uri="{FF2B5EF4-FFF2-40B4-BE49-F238E27FC236}">
                <a16:creationId xmlns:a16="http://schemas.microsoft.com/office/drawing/2014/main" id="{33E0F862-F943-F568-12B2-977D86EE233D}"/>
              </a:ext>
            </a:extLst>
          </p:cNvPr>
          <p:cNvSpPr txBox="1"/>
          <p:nvPr/>
        </p:nvSpPr>
        <p:spPr>
          <a:xfrm>
            <a:off x="698500" y="5128436"/>
            <a:ext cx="10197027" cy="830997"/>
          </a:xfrm>
          <a:prstGeom prst="rect">
            <a:avLst/>
          </a:prstGeom>
          <a:solidFill>
            <a:schemeClr val="tx1">
              <a:lumMod val="85000"/>
              <a:lumOff val="15000"/>
            </a:schemeClr>
          </a:solidFill>
        </p:spPr>
        <p:txBody>
          <a:bodyPr wrap="square">
            <a:spAutoFit/>
          </a:bodyPr>
          <a:lstStyle/>
          <a:p>
            <a:pPr algn="just"/>
            <a:r>
              <a:rPr lang="fr-FR" sz="2400" dirty="0">
                <a:solidFill>
                  <a:schemeClr val="bg1"/>
                </a:solidFill>
                <a:latin typeface="Abadi Extra Light" panose="020B0204020104020204" pitchFamily="34" charset="0"/>
              </a:rPr>
              <a:t>SSH est un </a:t>
            </a:r>
            <a:r>
              <a:rPr lang="fr-FR" sz="2400" b="1" dirty="0">
                <a:solidFill>
                  <a:schemeClr val="bg1"/>
                </a:solidFill>
                <a:latin typeface="Abadi Extra Light" panose="020B0204020104020204" pitchFamily="34" charset="0"/>
              </a:rPr>
              <a:t>prérequis</a:t>
            </a:r>
            <a:r>
              <a:rPr lang="fr-FR" sz="2400" dirty="0">
                <a:solidFill>
                  <a:schemeClr val="bg1"/>
                </a:solidFill>
                <a:latin typeface="Abadi Extra Light" panose="020B0204020104020204" pitchFamily="34" charset="0"/>
              </a:rPr>
              <a:t> pour ansible : utiliser par ansible pour provisionner des serveurs distants d’une manière sécurisé</a:t>
            </a:r>
          </a:p>
        </p:txBody>
      </p:sp>
      <p:sp>
        <p:nvSpPr>
          <p:cNvPr id="10" name="Espace réservé de la date 1">
            <a:extLst>
              <a:ext uri="{FF2B5EF4-FFF2-40B4-BE49-F238E27FC236}">
                <a16:creationId xmlns:a16="http://schemas.microsoft.com/office/drawing/2014/main" id="{A570FB64-18DC-415D-EC5F-CB1267EBD285}"/>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11" name="Espace réservé du pied de page 2">
            <a:extLst>
              <a:ext uri="{FF2B5EF4-FFF2-40B4-BE49-F238E27FC236}">
                <a16:creationId xmlns:a16="http://schemas.microsoft.com/office/drawing/2014/main" id="{733680B0-BB86-EF34-9C0C-8CF2C9CEB9E9}"/>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12" name="Espace réservé du numéro de diapositive 3">
            <a:extLst>
              <a:ext uri="{FF2B5EF4-FFF2-40B4-BE49-F238E27FC236}">
                <a16:creationId xmlns:a16="http://schemas.microsoft.com/office/drawing/2014/main" id="{88035A7F-7469-C1D8-70B5-BCE61C34F31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a:t>
            </a:fld>
            <a:endParaRPr lang="fr-FR" b="1" dirty="0">
              <a:solidFill>
                <a:schemeClr val="tx2">
                  <a:lumMod val="10000"/>
                  <a:lumOff val="90000"/>
                </a:schemeClr>
              </a:solidFill>
            </a:endParaRPr>
          </a:p>
        </p:txBody>
      </p:sp>
    </p:spTree>
    <p:extLst>
      <p:ext uri="{BB962C8B-B14F-4D97-AF65-F5344CB8AC3E}">
        <p14:creationId xmlns:p14="http://schemas.microsoft.com/office/powerpoint/2010/main" val="377953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utilise par défaut, l’authentification par mot de passe afin d’assurer la communication avec un serveur </a:t>
            </a:r>
            <a:r>
              <a:rPr lang="fr-FR" sz="2400" dirty="0" err="1">
                <a:solidFill>
                  <a:schemeClr val="bg1"/>
                </a:solidFill>
                <a:latin typeface="Abadi Extra Light" panose="020B0204020104020204" pitchFamily="34" charset="0"/>
              </a:rPr>
              <a:t>dsitant</a:t>
            </a:r>
            <a:endParaRPr lang="fr-FR" sz="2400" dirty="0">
              <a:solidFill>
                <a:schemeClr val="bg1"/>
              </a:solidFill>
              <a:latin typeface="Abadi Extra Light" panose="020B0204020104020204" pitchFamily="34" charset="0"/>
            </a:endParaRPr>
          </a:p>
        </p:txBody>
      </p:sp>
      <p:sp>
        <p:nvSpPr>
          <p:cNvPr id="8" name="ZoneTexte 7">
            <a:extLst>
              <a:ext uri="{FF2B5EF4-FFF2-40B4-BE49-F238E27FC236}">
                <a16:creationId xmlns:a16="http://schemas.microsoft.com/office/drawing/2014/main" id="{2FDCC5BE-9114-E45A-EE38-764127E32F6C}"/>
              </a:ext>
            </a:extLst>
          </p:cNvPr>
          <p:cNvSpPr txBox="1"/>
          <p:nvPr/>
        </p:nvSpPr>
        <p:spPr>
          <a:xfrm>
            <a:off x="260617" y="3373240"/>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79014" y="2174054"/>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858" y="2688372"/>
                <a:ext cx="41612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139" y="866774"/>
                <a:ext cx="18000" cy="18000"/>
              </a:xfrm>
              <a:prstGeom prst="rect">
                <a:avLst/>
              </a:prstGeom>
            </p:spPr>
          </p:pic>
        </mc:Fallback>
      </mc:AlternateContent>
      <p:sp>
        <p:nvSpPr>
          <p:cNvPr id="22" name="ZoneTexte 21">
            <a:extLst>
              <a:ext uri="{FF2B5EF4-FFF2-40B4-BE49-F238E27FC236}">
                <a16:creationId xmlns:a16="http://schemas.microsoft.com/office/drawing/2014/main" id="{2463D24B-C1D4-4AD1-05E4-182A59024B32}"/>
              </a:ext>
            </a:extLst>
          </p:cNvPr>
          <p:cNvSpPr txBox="1"/>
          <p:nvPr/>
        </p:nvSpPr>
        <p:spPr>
          <a:xfrm>
            <a:off x="6481653" y="3359452"/>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a:t>
            </a:r>
            <a:endParaRPr lang="fr-FR" b="1" dirty="0">
              <a:solidFill>
                <a:srgbClr val="0070C0"/>
              </a:solidFill>
              <a:latin typeface="Abadi Extra Light" panose="020B0204020104020204" pitchFamily="34" charset="0"/>
            </a:endParaRPr>
          </a:p>
        </p:txBody>
      </p:sp>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07/05/2024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861" y="424105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Tree>
    <p:extLst>
      <p:ext uri="{BB962C8B-B14F-4D97-AF65-F5344CB8AC3E}">
        <p14:creationId xmlns:p14="http://schemas.microsoft.com/office/powerpoint/2010/main" val="37918878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5083</TotalTime>
  <Words>3559</Words>
  <Application>Microsoft Office PowerPoint</Application>
  <PresentationFormat>Grand écran</PresentationFormat>
  <Paragraphs>345</Paragraphs>
  <Slides>20</Slides>
  <Notes>19</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20</vt:i4>
      </vt:variant>
    </vt:vector>
  </HeadingPairs>
  <TitlesOfParts>
    <vt:vector size="31" baseType="lpstr">
      <vt:lpstr>Abadi Extra Light</vt:lpstr>
      <vt:lpstr>Amasis MT Pro Black</vt:lpstr>
      <vt:lpstr>Aptos</vt:lpstr>
      <vt:lpstr>Aptos Display</vt:lpstr>
      <vt:lpstr>Arial</vt:lpstr>
      <vt:lpstr>Arial Black</vt:lpstr>
      <vt:lpstr>Courier New</vt:lpstr>
      <vt:lpstr>Segoe UI</vt:lpstr>
      <vt:lpstr>Söhne</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HAMMOUDA MOHAMED</dc:creator>
  <cp:lastModifiedBy>HAMMOUDA MOHAMED</cp:lastModifiedBy>
  <cp:revision>15</cp:revision>
  <dcterms:created xsi:type="dcterms:W3CDTF">2024-05-01T07:24:43Z</dcterms:created>
  <dcterms:modified xsi:type="dcterms:W3CDTF">2024-05-07T23:26:21Z</dcterms:modified>
</cp:coreProperties>
</file>