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6" r:id="rId4"/>
    <p:sldId id="265" r:id="rId5"/>
    <p:sldId id="27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4630400" cy="8229600"/>
  <p:notesSz cx="8229600" cy="14630400"/>
  <p:embeddedFontLst>
    <p:embeddedFont>
      <p:font typeface="Meiryo" panose="020B0604030504040204" pitchFamily="34" charset="-128"/>
      <p:regular r:id="rId16"/>
    </p:embeddedFont>
    <p:embeddedFont>
      <p:font typeface="Forte" panose="03060902040502070203" pitchFamily="66" charset="0"/>
      <p:regular r:id="rId17"/>
    </p:embeddedFont>
    <p:embeddedFont>
      <p:font typeface="Fraunces Extra Bold" panose="020B0604020202020204" charset="0"/>
      <p:regular r:id="rId18"/>
    </p:embeddedFont>
    <p:embeddedFont>
      <p:font typeface="Nobile" panose="020B0604020202020204" charset="0"/>
      <p:regular r:id="rId19"/>
    </p:embeddedFont>
  </p:embeddedFontLst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3" d="100"/>
          <a:sy n="83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19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A9C38-A57D-D39F-B1FC-A7977CA9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0A6BE-EC1B-0877-E583-BE0F19E3C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12899-3DF3-4F9F-80AB-04FC685CC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03B0E-E08B-3893-A7FE-9F32691EE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44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B40AA-FADF-FD9F-8137-13C5D90F4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6A434-FD56-19F0-D4DF-9EB02E14B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38D123-F5EB-35D1-453A-5CCD1B235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12F12-9630-0B27-E79A-306B447D19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6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ADB02-2430-4AAE-987E-AC1A25555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A734F-D283-3CE0-0FC7-0C1B5868E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BB859C-0C2F-0FCD-2BCB-2F473CA93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75F04-19E6-7B76-71F7-C6D43B3D7F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8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69838-8AEB-99BD-56DE-39D16DD93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F67E7-931D-5525-C1F1-2470A1734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E7275-2C04-03DA-6B77-EF05AAAE3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8ACB1-C95A-AF79-5592-FB558C5A5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72899-05AB-01F7-8364-A6FC347F4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FB9C36-9BB9-2584-F867-B4623E749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C4BC7-2CCF-BFC4-AD64-1166ACF6B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049D9-AFBA-2AF2-65C6-EFCB83AC7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8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3ACAA-6075-81A3-33D4-1768D0DB6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A34DD4-D69E-5B07-76BD-642364908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F2AB4-BC54-C456-9ED0-951F61BAF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A5F20-3894-F884-2687-18C2E897BB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19876-CDEC-EBBC-674E-2A7F7B908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B146B-2605-B062-38D6-986F66A41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C7BD8-77EB-2D4C-9EA4-CA7E3A960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D86A1-7FAA-1AF5-E8A9-9D1399968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7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EAF9A-E3E9-72F1-102C-BDD720C03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B2A383-1047-28DF-4007-FDAD050DE6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8A64CF-DD4B-1B54-8101-397F33911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7995F-C6E4-68F2-CD44-DC1D9FE506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2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7C505-7F01-21A7-EE13-6E69CFF75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4637C8-18D7-6B73-B459-5ECDE15DC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93CB5B-E6BB-EBE4-2E2B-CC8EAA618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B5CD1-09AE-5403-5693-A3F091A81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4FB19-DAEE-C018-D15F-8B07D880C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877B1-1236-01EA-E7E0-99389E65F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E6DDCA-951C-B84F-84C4-68F6A2E64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903C4-9563-2D46-85CC-D97529527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D2E9A3-5DDC-FF49-3129-E70C765D47BB}"/>
              </a:ext>
            </a:extLst>
          </p:cNvPr>
          <p:cNvSpPr txBox="1"/>
          <p:nvPr/>
        </p:nvSpPr>
        <p:spPr>
          <a:xfrm>
            <a:off x="427383" y="2192426"/>
            <a:ext cx="7702826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TEAMWORK (8)</a:t>
            </a:r>
          </a:p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Mohamed Hassan Anwer</a:t>
            </a:r>
          </a:p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Mohamed Osama Mohmed</a:t>
            </a:r>
          </a:p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Ahmed Magdy Mohamed</a:t>
            </a:r>
          </a:p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Bassam Emad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elshabrawy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Forte" panose="03060902040502070203" pitchFamily="66" charset="0"/>
            </a:endParaRP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 </a:t>
            </a:r>
          </a:p>
          <a:p>
            <a:pPr algn="ctr"/>
            <a:endParaRPr lang="ar-EG" sz="4000" dirty="0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0F8D0DEC-91ED-CC96-0651-9396782CFC30}"/>
              </a:ext>
            </a:extLst>
          </p:cNvPr>
          <p:cNvSpPr/>
          <p:nvPr/>
        </p:nvSpPr>
        <p:spPr>
          <a:xfrm>
            <a:off x="793790" y="2096095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endParaRPr lang="en-US" sz="61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CAA5920-0D82-64A6-ED96-82305184EDD1}"/>
              </a:ext>
            </a:extLst>
          </p:cNvPr>
          <p:cNvSpPr/>
          <p:nvPr/>
        </p:nvSpPr>
        <p:spPr>
          <a:xfrm>
            <a:off x="793790" y="439269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167931CF-7A91-2081-4D85-06D4A18F528C}"/>
              </a:ext>
            </a:extLst>
          </p:cNvPr>
          <p:cNvSpPr/>
          <p:nvPr/>
        </p:nvSpPr>
        <p:spPr>
          <a:xfrm>
            <a:off x="7937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ar-EG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F6312E0D-AF8F-EDBA-5BD0-BF5AE6658668}"/>
              </a:ext>
            </a:extLst>
          </p:cNvPr>
          <p:cNvSpPr/>
          <p:nvPr/>
        </p:nvSpPr>
        <p:spPr>
          <a:xfrm>
            <a:off x="1270040" y="5736550"/>
            <a:ext cx="493740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DBB71-C5C8-BB48-FF5D-552B68B8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BAB7D8-9E89-52D1-1E8D-44A9C7336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087" y="1033669"/>
            <a:ext cx="6480313" cy="5865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32DCB-9DD8-A6F7-38B8-77B37CCE8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C4C0F30-0795-CFE4-BF53-B3FA2EF46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sp>
        <p:nvSpPr>
          <p:cNvPr id="37" name="Text 10">
            <a:extLst>
              <a:ext uri="{FF2B5EF4-FFF2-40B4-BE49-F238E27FC236}">
                <a16:creationId xmlns:a16="http://schemas.microsoft.com/office/drawing/2014/main" id="{9859B8B4-6743-2442-EF24-8592AF4EE0AE}"/>
              </a:ext>
            </a:extLst>
          </p:cNvPr>
          <p:cNvSpPr/>
          <p:nvPr/>
        </p:nvSpPr>
        <p:spPr>
          <a:xfrm>
            <a:off x="1098590" y="8892828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92A0D9C3-A0C6-39B4-D1B6-9B03CEEF7F4B}"/>
              </a:ext>
            </a:extLst>
          </p:cNvPr>
          <p:cNvSpPr/>
          <p:nvPr/>
        </p:nvSpPr>
        <p:spPr>
          <a:xfrm>
            <a:off x="1683306" y="8807817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39" name="Text 12">
            <a:extLst>
              <a:ext uri="{FF2B5EF4-FFF2-40B4-BE49-F238E27FC236}">
                <a16:creationId xmlns:a16="http://schemas.microsoft.com/office/drawing/2014/main" id="{6661F99A-D198-AA15-BA1C-359A0F150493}"/>
              </a:ext>
            </a:extLst>
          </p:cNvPr>
          <p:cNvSpPr/>
          <p:nvPr/>
        </p:nvSpPr>
        <p:spPr>
          <a:xfrm>
            <a:off x="1683306" y="92982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3B37B4-5F6A-7674-EBD8-BD94C24D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7A5E827-FBA5-B193-DF3C-5BFE66371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339" y="449840"/>
            <a:ext cx="5811061" cy="7373379"/>
          </a:xfrm>
          <a:prstGeom prst="rect">
            <a:avLst/>
          </a:prstGeom>
        </p:spPr>
      </p:pic>
      <p:sp>
        <p:nvSpPr>
          <p:cNvPr id="19" name="Star: 16 Points 18">
            <a:extLst>
              <a:ext uri="{FF2B5EF4-FFF2-40B4-BE49-F238E27FC236}">
                <a16:creationId xmlns:a16="http://schemas.microsoft.com/office/drawing/2014/main" id="{AE9DF580-8119-C527-8423-021F91BD529A}"/>
              </a:ext>
            </a:extLst>
          </p:cNvPr>
          <p:cNvSpPr/>
          <p:nvPr/>
        </p:nvSpPr>
        <p:spPr>
          <a:xfrm>
            <a:off x="9486545" y="4956074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ar-EG" dirty="0"/>
          </a:p>
        </p:txBody>
      </p:sp>
      <p:sp>
        <p:nvSpPr>
          <p:cNvPr id="20" name="Star: 16 Points 19">
            <a:extLst>
              <a:ext uri="{FF2B5EF4-FFF2-40B4-BE49-F238E27FC236}">
                <a16:creationId xmlns:a16="http://schemas.microsoft.com/office/drawing/2014/main" id="{550C1AA8-A6B2-EA54-6905-3A67F2D73353}"/>
              </a:ext>
            </a:extLst>
          </p:cNvPr>
          <p:cNvSpPr/>
          <p:nvPr/>
        </p:nvSpPr>
        <p:spPr>
          <a:xfrm>
            <a:off x="9550554" y="177366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EG" dirty="0"/>
          </a:p>
        </p:txBody>
      </p:sp>
      <p:sp>
        <p:nvSpPr>
          <p:cNvPr id="21" name="Star: 16 Points 20">
            <a:extLst>
              <a:ext uri="{FF2B5EF4-FFF2-40B4-BE49-F238E27FC236}">
                <a16:creationId xmlns:a16="http://schemas.microsoft.com/office/drawing/2014/main" id="{CAD0F117-CD90-BBE5-53CB-36E677C99386}"/>
              </a:ext>
            </a:extLst>
          </p:cNvPr>
          <p:cNvSpPr/>
          <p:nvPr/>
        </p:nvSpPr>
        <p:spPr>
          <a:xfrm>
            <a:off x="13349108" y="3016556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27" name="Star: 16 Points 26">
            <a:extLst>
              <a:ext uri="{FF2B5EF4-FFF2-40B4-BE49-F238E27FC236}">
                <a16:creationId xmlns:a16="http://schemas.microsoft.com/office/drawing/2014/main" id="{1A9BA69D-3718-4F96-8C95-7F430C0C26EE}"/>
              </a:ext>
            </a:extLst>
          </p:cNvPr>
          <p:cNvSpPr/>
          <p:nvPr/>
        </p:nvSpPr>
        <p:spPr>
          <a:xfrm>
            <a:off x="12543573" y="5504476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36" name="Star: 16 Points 35">
            <a:extLst>
              <a:ext uri="{FF2B5EF4-FFF2-40B4-BE49-F238E27FC236}">
                <a16:creationId xmlns:a16="http://schemas.microsoft.com/office/drawing/2014/main" id="{FC4D3F4E-F6BE-8477-58C1-0B6CFAD8E0A8}"/>
              </a:ext>
            </a:extLst>
          </p:cNvPr>
          <p:cNvSpPr/>
          <p:nvPr/>
        </p:nvSpPr>
        <p:spPr>
          <a:xfrm>
            <a:off x="12775144" y="2319927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40" name="Star: 16 Points 39">
            <a:extLst>
              <a:ext uri="{FF2B5EF4-FFF2-40B4-BE49-F238E27FC236}">
                <a16:creationId xmlns:a16="http://schemas.microsoft.com/office/drawing/2014/main" id="{CCD349A8-FB11-D070-F29D-7EAA4DB56EF8}"/>
              </a:ext>
            </a:extLst>
          </p:cNvPr>
          <p:cNvSpPr/>
          <p:nvPr/>
        </p:nvSpPr>
        <p:spPr>
          <a:xfrm>
            <a:off x="12543573" y="4398736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41" name="Star: 16 Points 40">
            <a:extLst>
              <a:ext uri="{FF2B5EF4-FFF2-40B4-BE49-F238E27FC236}">
                <a16:creationId xmlns:a16="http://schemas.microsoft.com/office/drawing/2014/main" id="{7CB8E999-DA91-B519-AC62-2B70A3ADB3E1}"/>
              </a:ext>
            </a:extLst>
          </p:cNvPr>
          <p:cNvSpPr/>
          <p:nvPr/>
        </p:nvSpPr>
        <p:spPr>
          <a:xfrm>
            <a:off x="13463892" y="384279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42" name="Star: 16 Points 41">
            <a:extLst>
              <a:ext uri="{FF2B5EF4-FFF2-40B4-BE49-F238E27FC236}">
                <a16:creationId xmlns:a16="http://schemas.microsoft.com/office/drawing/2014/main" id="{CE3E15FB-E0D2-DFA5-0CDD-462A76395655}"/>
              </a:ext>
            </a:extLst>
          </p:cNvPr>
          <p:cNvSpPr/>
          <p:nvPr/>
        </p:nvSpPr>
        <p:spPr>
          <a:xfrm>
            <a:off x="10295989" y="6192772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EG" dirty="0"/>
          </a:p>
        </p:txBody>
      </p:sp>
      <p:sp>
        <p:nvSpPr>
          <p:cNvPr id="43" name="Shape 9">
            <a:extLst>
              <a:ext uri="{FF2B5EF4-FFF2-40B4-BE49-F238E27FC236}">
                <a16:creationId xmlns:a16="http://schemas.microsoft.com/office/drawing/2014/main" id="{9824B724-EE3B-67F0-A036-55C2B9DED4D4}"/>
              </a:ext>
            </a:extLst>
          </p:cNvPr>
          <p:cNvSpPr/>
          <p:nvPr/>
        </p:nvSpPr>
        <p:spPr>
          <a:xfrm>
            <a:off x="793790" y="52742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E7496613-7655-4861-967B-F7738104D1B9}"/>
              </a:ext>
            </a:extLst>
          </p:cNvPr>
          <p:cNvSpPr/>
          <p:nvPr/>
        </p:nvSpPr>
        <p:spPr>
          <a:xfrm>
            <a:off x="946190" y="622599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B</a:t>
            </a:r>
            <a:endParaRPr lang="en-US" sz="2650" dirty="0"/>
          </a:p>
        </p:txBody>
      </p:sp>
      <p:sp>
        <p:nvSpPr>
          <p:cNvPr id="45" name="Text 11">
            <a:extLst>
              <a:ext uri="{FF2B5EF4-FFF2-40B4-BE49-F238E27FC236}">
                <a16:creationId xmlns:a16="http://schemas.microsoft.com/office/drawing/2014/main" id="{E51AED2B-C17E-0411-2B2A-141549478763}"/>
              </a:ext>
            </a:extLst>
          </p:cNvPr>
          <p:cNvSpPr/>
          <p:nvPr/>
        </p:nvSpPr>
        <p:spPr>
          <a:xfrm>
            <a:off x="1530906" y="537588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Decode A Message</a:t>
            </a:r>
            <a:endParaRPr lang="en-US" sz="2200" dirty="0"/>
          </a:p>
        </p:txBody>
      </p:sp>
      <p:sp>
        <p:nvSpPr>
          <p:cNvPr id="46" name="Text 12">
            <a:extLst>
              <a:ext uri="{FF2B5EF4-FFF2-40B4-BE49-F238E27FC236}">
                <a16:creationId xmlns:a16="http://schemas.microsoft.com/office/drawing/2014/main" id="{A468E489-5392-A861-A0F7-4BD0094F4466}"/>
              </a:ext>
            </a:extLst>
          </p:cNvPr>
          <p:cNvSpPr/>
          <p:nvPr/>
        </p:nvSpPr>
        <p:spPr>
          <a:xfrm>
            <a:off x="1530906" y="1028007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section is for extracting a hidden message from an Audio.</a:t>
            </a:r>
            <a:endParaRPr lang="en-US" sz="2400" dirty="0"/>
          </a:p>
        </p:txBody>
      </p:sp>
      <p:sp>
        <p:nvSpPr>
          <p:cNvPr id="47" name="Shape 1">
            <a:extLst>
              <a:ext uri="{FF2B5EF4-FFF2-40B4-BE49-F238E27FC236}">
                <a16:creationId xmlns:a16="http://schemas.microsoft.com/office/drawing/2014/main" id="{E9FA9EB7-1D4E-D29A-64E4-BB4C44F5A564}"/>
              </a:ext>
            </a:extLst>
          </p:cNvPr>
          <p:cNvSpPr/>
          <p:nvPr/>
        </p:nvSpPr>
        <p:spPr>
          <a:xfrm>
            <a:off x="767288" y="275223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48" name="Text 2">
            <a:extLst>
              <a:ext uri="{FF2B5EF4-FFF2-40B4-BE49-F238E27FC236}">
                <a16:creationId xmlns:a16="http://schemas.microsoft.com/office/drawing/2014/main" id="{BCB2EE9E-E43F-3C46-1C81-372E61885F12}"/>
              </a:ext>
            </a:extLst>
          </p:cNvPr>
          <p:cNvSpPr/>
          <p:nvPr/>
        </p:nvSpPr>
        <p:spPr>
          <a:xfrm>
            <a:off x="937547" y="2857569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1</a:t>
            </a:r>
            <a:endParaRPr lang="en-US" sz="2650" dirty="0"/>
          </a:p>
        </p:txBody>
      </p:sp>
      <p:sp>
        <p:nvSpPr>
          <p:cNvPr id="49" name="Text 3">
            <a:extLst>
              <a:ext uri="{FF2B5EF4-FFF2-40B4-BE49-F238E27FC236}">
                <a16:creationId xmlns:a16="http://schemas.microsoft.com/office/drawing/2014/main" id="{C1F1E8DA-D68D-EAE8-35E7-9469A95CE5A7}"/>
              </a:ext>
            </a:extLst>
          </p:cNvPr>
          <p:cNvSpPr/>
          <p:nvPr/>
        </p:nvSpPr>
        <p:spPr>
          <a:xfrm>
            <a:off x="1504404" y="277255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Decode Message</a:t>
            </a:r>
            <a:endParaRPr lang="en-US" sz="2200" dirty="0"/>
          </a:p>
        </p:txBody>
      </p:sp>
      <p:sp>
        <p:nvSpPr>
          <p:cNvPr id="50" name="Text 4">
            <a:extLst>
              <a:ext uri="{FF2B5EF4-FFF2-40B4-BE49-F238E27FC236}">
                <a16:creationId xmlns:a16="http://schemas.microsoft.com/office/drawing/2014/main" id="{52F344E9-5D4F-8736-F6F9-A8AE7F4CAD43}"/>
              </a:ext>
            </a:extLst>
          </p:cNvPr>
          <p:cNvSpPr/>
          <p:nvPr/>
        </p:nvSpPr>
        <p:spPr>
          <a:xfrm>
            <a:off x="1514654" y="3573303"/>
            <a:ext cx="714175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button analyzes the text file and extracts the hidden message.</a:t>
            </a:r>
            <a:endParaRPr lang="en-US" sz="1750" dirty="0"/>
          </a:p>
        </p:txBody>
      </p:sp>
      <p:sp>
        <p:nvSpPr>
          <p:cNvPr id="51" name="Shape 5">
            <a:extLst>
              <a:ext uri="{FF2B5EF4-FFF2-40B4-BE49-F238E27FC236}">
                <a16:creationId xmlns:a16="http://schemas.microsoft.com/office/drawing/2014/main" id="{B62A32EF-B1D6-07D3-DAB9-1FE8F14A7F72}"/>
              </a:ext>
            </a:extLst>
          </p:cNvPr>
          <p:cNvSpPr/>
          <p:nvPr/>
        </p:nvSpPr>
        <p:spPr>
          <a:xfrm>
            <a:off x="737205" y="487567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52" name="Text 6">
            <a:extLst>
              <a:ext uri="{FF2B5EF4-FFF2-40B4-BE49-F238E27FC236}">
                <a16:creationId xmlns:a16="http://schemas.microsoft.com/office/drawing/2014/main" id="{BFDAA8B1-5F4B-1D77-A2CC-8475B6C76F69}"/>
              </a:ext>
            </a:extLst>
          </p:cNvPr>
          <p:cNvSpPr/>
          <p:nvPr/>
        </p:nvSpPr>
        <p:spPr>
          <a:xfrm>
            <a:off x="881151" y="4960689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C</a:t>
            </a:r>
            <a:endParaRPr lang="en-US" sz="2650" dirty="0"/>
          </a:p>
        </p:txBody>
      </p:sp>
      <p:sp>
        <p:nvSpPr>
          <p:cNvPr id="53" name="Text 7">
            <a:extLst>
              <a:ext uri="{FF2B5EF4-FFF2-40B4-BE49-F238E27FC236}">
                <a16:creationId xmlns:a16="http://schemas.microsoft.com/office/drawing/2014/main" id="{5932FC18-ED00-03AA-6D64-65143B41D30C}"/>
              </a:ext>
            </a:extLst>
          </p:cNvPr>
          <p:cNvSpPr/>
          <p:nvPr/>
        </p:nvSpPr>
        <p:spPr>
          <a:xfrm>
            <a:off x="1474321" y="487567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Close</a:t>
            </a:r>
            <a:endParaRPr lang="en-US" sz="2200" dirty="0"/>
          </a:p>
        </p:txBody>
      </p:sp>
      <p:sp>
        <p:nvSpPr>
          <p:cNvPr id="54" name="Text 8">
            <a:extLst>
              <a:ext uri="{FF2B5EF4-FFF2-40B4-BE49-F238E27FC236}">
                <a16:creationId xmlns:a16="http://schemas.microsoft.com/office/drawing/2014/main" id="{0C54F1E8-4014-10CF-24B5-C301F7511D5E}"/>
              </a:ext>
            </a:extLst>
          </p:cNvPr>
          <p:cNvSpPr/>
          <p:nvPr/>
        </p:nvSpPr>
        <p:spPr>
          <a:xfrm>
            <a:off x="1474321" y="5720426"/>
            <a:ext cx="681930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button back to main page …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70168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29EA6-9748-3255-1D01-04A784486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8B7FE1D-FE06-A453-647F-97C3C102A6D1}"/>
              </a:ext>
            </a:extLst>
          </p:cNvPr>
          <p:cNvSpPr/>
          <p:nvPr/>
        </p:nvSpPr>
        <p:spPr>
          <a:xfrm>
            <a:off x="793790" y="216463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F624FDEA-4CE0-0DA0-B509-46C1C7EE0892}"/>
              </a:ext>
            </a:extLst>
          </p:cNvPr>
          <p:cNvSpPr/>
          <p:nvPr/>
        </p:nvSpPr>
        <p:spPr>
          <a:xfrm>
            <a:off x="793790" y="190144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11980FE-4DB9-6E3B-820C-6F8B4F85AB37}"/>
              </a:ext>
            </a:extLst>
          </p:cNvPr>
          <p:cNvSpPr/>
          <p:nvPr/>
        </p:nvSpPr>
        <p:spPr>
          <a:xfrm>
            <a:off x="964049" y="1986457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FA25CA1-412E-1B8C-2B93-E3FAA1FEA498}"/>
              </a:ext>
            </a:extLst>
          </p:cNvPr>
          <p:cNvSpPr/>
          <p:nvPr/>
        </p:nvSpPr>
        <p:spPr>
          <a:xfrm>
            <a:off x="1530906" y="1901446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Upload Video File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7BD46E85-2688-0837-E6E0-5B6E030C80FE}"/>
              </a:ext>
            </a:extLst>
          </p:cNvPr>
          <p:cNvSpPr/>
          <p:nvPr/>
        </p:nvSpPr>
        <p:spPr>
          <a:xfrm>
            <a:off x="1441993" y="2515228"/>
            <a:ext cx="310557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user selects the video file they want to hide data in.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E4F89CD2-4C99-FE0A-4B0B-2FB7FE3BC941}"/>
              </a:ext>
            </a:extLst>
          </p:cNvPr>
          <p:cNvSpPr/>
          <p:nvPr/>
        </p:nvSpPr>
        <p:spPr>
          <a:xfrm>
            <a:off x="4685467" y="190144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2E13FA2-9063-AAC4-CDFB-86720C8ED498}"/>
              </a:ext>
            </a:extLst>
          </p:cNvPr>
          <p:cNvSpPr/>
          <p:nvPr/>
        </p:nvSpPr>
        <p:spPr>
          <a:xfrm>
            <a:off x="4829413" y="1986457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C235290B-72C9-D766-757E-2DFA38C03A85}"/>
              </a:ext>
            </a:extLst>
          </p:cNvPr>
          <p:cNvSpPr/>
          <p:nvPr/>
        </p:nvSpPr>
        <p:spPr>
          <a:xfrm>
            <a:off x="5422583" y="1901446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Enter Secret Message  </a:t>
            </a:r>
            <a:endParaRPr lang="en-US" sz="22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52FBA6E5-6A01-4559-0A57-78DFFC4D5E13}"/>
              </a:ext>
            </a:extLst>
          </p:cNvPr>
          <p:cNvSpPr/>
          <p:nvPr/>
        </p:nvSpPr>
        <p:spPr>
          <a:xfrm>
            <a:off x="5396081" y="252753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user types in the message they want to conceal.</a:t>
            </a:r>
            <a:endParaRPr lang="en-US" sz="1750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B910FAD8-8E4D-D7AF-76D3-C29CBE0928C4}"/>
              </a:ext>
            </a:extLst>
          </p:cNvPr>
          <p:cNvSpPr/>
          <p:nvPr/>
        </p:nvSpPr>
        <p:spPr>
          <a:xfrm>
            <a:off x="793790" y="359751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17CAD5DA-EE5A-161C-ED28-144BF643BED9}"/>
              </a:ext>
            </a:extLst>
          </p:cNvPr>
          <p:cNvSpPr/>
          <p:nvPr/>
        </p:nvSpPr>
        <p:spPr>
          <a:xfrm>
            <a:off x="946190" y="3702842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3</a:t>
            </a:r>
            <a:endParaRPr lang="en-US" sz="26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EBCF19DF-3A97-F6C1-7729-0E855812E810}"/>
              </a:ext>
            </a:extLst>
          </p:cNvPr>
          <p:cNvSpPr/>
          <p:nvPr/>
        </p:nvSpPr>
        <p:spPr>
          <a:xfrm>
            <a:off x="1530906" y="3617831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Enter Frame Number </a:t>
            </a:r>
            <a:endParaRPr lang="en-US" sz="2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CD242C18-178F-DE96-7887-2755C0F6BDC4}"/>
              </a:ext>
            </a:extLst>
          </p:cNvPr>
          <p:cNvSpPr/>
          <p:nvPr/>
        </p:nvSpPr>
        <p:spPr>
          <a:xfrm>
            <a:off x="1504404" y="410825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user specifies the frame number in the video where the message will be hidden.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DE2574-C9BD-7324-800B-C333A7ACC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sp>
        <p:nvSpPr>
          <p:cNvPr id="28" name="Shape 1">
            <a:extLst>
              <a:ext uri="{FF2B5EF4-FFF2-40B4-BE49-F238E27FC236}">
                <a16:creationId xmlns:a16="http://schemas.microsoft.com/office/drawing/2014/main" id="{AF18DB50-9A66-D9EC-AD1F-43C1DE8569E0}"/>
              </a:ext>
            </a:extLst>
          </p:cNvPr>
          <p:cNvSpPr/>
          <p:nvPr/>
        </p:nvSpPr>
        <p:spPr>
          <a:xfrm>
            <a:off x="767288" y="507048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A8F4D4D7-340E-7342-E504-C531FAC58B37}"/>
              </a:ext>
            </a:extLst>
          </p:cNvPr>
          <p:cNvSpPr/>
          <p:nvPr/>
        </p:nvSpPr>
        <p:spPr>
          <a:xfrm>
            <a:off x="937547" y="5155492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4</a:t>
            </a:r>
            <a:endParaRPr lang="en-US" sz="2650" dirty="0"/>
          </a:p>
        </p:txBody>
      </p:sp>
      <p:sp>
        <p:nvSpPr>
          <p:cNvPr id="30" name="Text 3">
            <a:extLst>
              <a:ext uri="{FF2B5EF4-FFF2-40B4-BE49-F238E27FC236}">
                <a16:creationId xmlns:a16="http://schemas.microsoft.com/office/drawing/2014/main" id="{BBE03ED7-E185-2A79-7BD3-0BD6C1DFDE02}"/>
              </a:ext>
            </a:extLst>
          </p:cNvPr>
          <p:cNvSpPr/>
          <p:nvPr/>
        </p:nvSpPr>
        <p:spPr>
          <a:xfrm>
            <a:off x="1504404" y="5070481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Enter Encryption Key</a:t>
            </a:r>
            <a:endParaRPr lang="en-US" sz="2200" dirty="0"/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4AE019D9-9A34-EA07-4982-C96D62D568A7}"/>
              </a:ext>
            </a:extLst>
          </p:cNvPr>
          <p:cNvSpPr/>
          <p:nvPr/>
        </p:nvSpPr>
        <p:spPr>
          <a:xfrm>
            <a:off x="1504404" y="5868615"/>
            <a:ext cx="2927747" cy="2301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user enters a secret key to encrypt the message for added security.</a:t>
            </a:r>
            <a:endParaRPr lang="en-US" sz="1750" dirty="0"/>
          </a:p>
        </p:txBody>
      </p:sp>
      <p:sp>
        <p:nvSpPr>
          <p:cNvPr id="32" name="Shape 5">
            <a:extLst>
              <a:ext uri="{FF2B5EF4-FFF2-40B4-BE49-F238E27FC236}">
                <a16:creationId xmlns:a16="http://schemas.microsoft.com/office/drawing/2014/main" id="{484CB388-96C1-A5FC-FD12-4D1486AA3B90}"/>
              </a:ext>
            </a:extLst>
          </p:cNvPr>
          <p:cNvSpPr/>
          <p:nvPr/>
        </p:nvSpPr>
        <p:spPr>
          <a:xfrm>
            <a:off x="4658965" y="507048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33" name="Text 6">
            <a:extLst>
              <a:ext uri="{FF2B5EF4-FFF2-40B4-BE49-F238E27FC236}">
                <a16:creationId xmlns:a16="http://schemas.microsoft.com/office/drawing/2014/main" id="{E48912B5-C81C-1B65-8F9B-C2231188CB27}"/>
              </a:ext>
            </a:extLst>
          </p:cNvPr>
          <p:cNvSpPr/>
          <p:nvPr/>
        </p:nvSpPr>
        <p:spPr>
          <a:xfrm>
            <a:off x="4802911" y="5155492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5</a:t>
            </a:r>
            <a:endParaRPr lang="en-US" sz="2650" dirty="0"/>
          </a:p>
        </p:txBody>
      </p:sp>
      <p:sp>
        <p:nvSpPr>
          <p:cNvPr id="34" name="Text 7">
            <a:extLst>
              <a:ext uri="{FF2B5EF4-FFF2-40B4-BE49-F238E27FC236}">
                <a16:creationId xmlns:a16="http://schemas.microsoft.com/office/drawing/2014/main" id="{7E9C91CF-A614-24D7-B4C5-D9138BC35B68}"/>
              </a:ext>
            </a:extLst>
          </p:cNvPr>
          <p:cNvSpPr/>
          <p:nvPr/>
        </p:nvSpPr>
        <p:spPr>
          <a:xfrm>
            <a:off x="5396081" y="5070481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Encode Message</a:t>
            </a:r>
            <a:endParaRPr lang="en-US" sz="2200" dirty="0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089C4D44-F21D-F975-9976-2DA1CAFE8515}"/>
              </a:ext>
            </a:extLst>
          </p:cNvPr>
          <p:cNvSpPr/>
          <p:nvPr/>
        </p:nvSpPr>
        <p:spPr>
          <a:xfrm>
            <a:off x="5396081" y="5915229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program hides the message within the video.</a:t>
            </a:r>
            <a:endParaRPr lang="en-US" sz="1750" dirty="0"/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59A0F80E-9A41-8F98-F275-EA427DD40602}"/>
              </a:ext>
            </a:extLst>
          </p:cNvPr>
          <p:cNvSpPr/>
          <p:nvPr/>
        </p:nvSpPr>
        <p:spPr>
          <a:xfrm>
            <a:off x="1098590" y="8892828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D244A95E-0699-2AEF-2946-051C1FC10D10}"/>
              </a:ext>
            </a:extLst>
          </p:cNvPr>
          <p:cNvSpPr/>
          <p:nvPr/>
        </p:nvSpPr>
        <p:spPr>
          <a:xfrm>
            <a:off x="1683306" y="8807817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39" name="Text 12">
            <a:extLst>
              <a:ext uri="{FF2B5EF4-FFF2-40B4-BE49-F238E27FC236}">
                <a16:creationId xmlns:a16="http://schemas.microsoft.com/office/drawing/2014/main" id="{6E9FFA77-E8A0-4E41-083A-BCFD9E38B12E}"/>
              </a:ext>
            </a:extLst>
          </p:cNvPr>
          <p:cNvSpPr/>
          <p:nvPr/>
        </p:nvSpPr>
        <p:spPr>
          <a:xfrm>
            <a:off x="1683306" y="92982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B3B977-FAD1-801C-96FA-7D4F2E37B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178" y="-6987"/>
            <a:ext cx="4487400" cy="8229600"/>
          </a:xfrm>
          <a:prstGeom prst="rect">
            <a:avLst/>
          </a:prstGeom>
        </p:spPr>
      </p:pic>
      <p:sp>
        <p:nvSpPr>
          <p:cNvPr id="2" name="Star: 16 Points 1">
            <a:extLst>
              <a:ext uri="{FF2B5EF4-FFF2-40B4-BE49-F238E27FC236}">
                <a16:creationId xmlns:a16="http://schemas.microsoft.com/office/drawing/2014/main" id="{C67C77E3-7FB1-82C2-B2A3-90378CDAB12E}"/>
              </a:ext>
            </a:extLst>
          </p:cNvPr>
          <p:cNvSpPr/>
          <p:nvPr/>
        </p:nvSpPr>
        <p:spPr>
          <a:xfrm>
            <a:off x="10533900" y="993513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EG" dirty="0"/>
          </a:p>
        </p:txBody>
      </p:sp>
      <p:sp>
        <p:nvSpPr>
          <p:cNvPr id="17" name="Star: 16 Points 16">
            <a:extLst>
              <a:ext uri="{FF2B5EF4-FFF2-40B4-BE49-F238E27FC236}">
                <a16:creationId xmlns:a16="http://schemas.microsoft.com/office/drawing/2014/main" id="{45B49C37-4029-C469-FAA6-08D544486177}"/>
              </a:ext>
            </a:extLst>
          </p:cNvPr>
          <p:cNvSpPr/>
          <p:nvPr/>
        </p:nvSpPr>
        <p:spPr>
          <a:xfrm>
            <a:off x="13836609" y="2015274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19" name="Star: 16 Points 18">
            <a:extLst>
              <a:ext uri="{FF2B5EF4-FFF2-40B4-BE49-F238E27FC236}">
                <a16:creationId xmlns:a16="http://schemas.microsoft.com/office/drawing/2014/main" id="{C977A91E-B5BA-8F0C-2C22-A8D5E87583C8}"/>
              </a:ext>
            </a:extLst>
          </p:cNvPr>
          <p:cNvSpPr/>
          <p:nvPr/>
        </p:nvSpPr>
        <p:spPr>
          <a:xfrm>
            <a:off x="10533900" y="445216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ar-EG" dirty="0"/>
          </a:p>
        </p:txBody>
      </p:sp>
      <p:sp>
        <p:nvSpPr>
          <p:cNvPr id="20" name="Star: 16 Points 19">
            <a:extLst>
              <a:ext uri="{FF2B5EF4-FFF2-40B4-BE49-F238E27FC236}">
                <a16:creationId xmlns:a16="http://schemas.microsoft.com/office/drawing/2014/main" id="{0520934F-3D86-DEF3-F3E2-31B718E723A4}"/>
              </a:ext>
            </a:extLst>
          </p:cNvPr>
          <p:cNvSpPr/>
          <p:nvPr/>
        </p:nvSpPr>
        <p:spPr>
          <a:xfrm>
            <a:off x="12976390" y="5406329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21" name="Star: 16 Points 20">
            <a:extLst>
              <a:ext uri="{FF2B5EF4-FFF2-40B4-BE49-F238E27FC236}">
                <a16:creationId xmlns:a16="http://schemas.microsoft.com/office/drawing/2014/main" id="{F9F91B1A-1460-422F-0D86-56A6F95D0DCE}"/>
              </a:ext>
            </a:extLst>
          </p:cNvPr>
          <p:cNvSpPr/>
          <p:nvPr/>
        </p:nvSpPr>
        <p:spPr>
          <a:xfrm>
            <a:off x="13463892" y="1483931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3" name="Star: 16 Points 22">
            <a:extLst>
              <a:ext uri="{FF2B5EF4-FFF2-40B4-BE49-F238E27FC236}">
                <a16:creationId xmlns:a16="http://schemas.microsoft.com/office/drawing/2014/main" id="{8766E5F2-5D8F-CB69-A097-CB5604769D2A}"/>
              </a:ext>
            </a:extLst>
          </p:cNvPr>
          <p:cNvSpPr/>
          <p:nvPr/>
        </p:nvSpPr>
        <p:spPr>
          <a:xfrm>
            <a:off x="13884965" y="3567455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24" name="Star: 16 Points 23">
            <a:extLst>
              <a:ext uri="{FF2B5EF4-FFF2-40B4-BE49-F238E27FC236}">
                <a16:creationId xmlns:a16="http://schemas.microsoft.com/office/drawing/2014/main" id="{DA877092-420E-7A71-D9F2-E6C31531DB22}"/>
              </a:ext>
            </a:extLst>
          </p:cNvPr>
          <p:cNvSpPr/>
          <p:nvPr/>
        </p:nvSpPr>
        <p:spPr>
          <a:xfrm>
            <a:off x="13125996" y="393051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ar-EG" dirty="0"/>
          </a:p>
        </p:txBody>
      </p:sp>
      <p:sp>
        <p:nvSpPr>
          <p:cNvPr id="25" name="Star: 16 Points 24">
            <a:extLst>
              <a:ext uri="{FF2B5EF4-FFF2-40B4-BE49-F238E27FC236}">
                <a16:creationId xmlns:a16="http://schemas.microsoft.com/office/drawing/2014/main" id="{7245CB9C-4B6C-42B9-89E7-DB397F7D0F93}"/>
              </a:ext>
            </a:extLst>
          </p:cNvPr>
          <p:cNvSpPr/>
          <p:nvPr/>
        </p:nvSpPr>
        <p:spPr>
          <a:xfrm>
            <a:off x="13445372" y="494425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6" name="Star: 16 Points 25">
            <a:extLst>
              <a:ext uri="{FF2B5EF4-FFF2-40B4-BE49-F238E27FC236}">
                <a16:creationId xmlns:a16="http://schemas.microsoft.com/office/drawing/2014/main" id="{D8D1E8D7-5BFC-76F0-1FDF-1CE0968EDF6C}"/>
              </a:ext>
            </a:extLst>
          </p:cNvPr>
          <p:cNvSpPr/>
          <p:nvPr/>
        </p:nvSpPr>
        <p:spPr>
          <a:xfrm>
            <a:off x="13836608" y="2776679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36" name="Star: 16 Points 35">
            <a:extLst>
              <a:ext uri="{FF2B5EF4-FFF2-40B4-BE49-F238E27FC236}">
                <a16:creationId xmlns:a16="http://schemas.microsoft.com/office/drawing/2014/main" id="{1714BAD9-F4D7-1FF9-F46C-8E056191F8B5}"/>
              </a:ext>
            </a:extLst>
          </p:cNvPr>
          <p:cNvSpPr/>
          <p:nvPr/>
        </p:nvSpPr>
        <p:spPr>
          <a:xfrm>
            <a:off x="13836609" y="6840947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40" name="Star: 16 Points 39">
            <a:extLst>
              <a:ext uri="{FF2B5EF4-FFF2-40B4-BE49-F238E27FC236}">
                <a16:creationId xmlns:a16="http://schemas.microsoft.com/office/drawing/2014/main" id="{191119B3-661D-DCE8-82C8-9974E7C54274}"/>
              </a:ext>
            </a:extLst>
          </p:cNvPr>
          <p:cNvSpPr/>
          <p:nvPr/>
        </p:nvSpPr>
        <p:spPr>
          <a:xfrm>
            <a:off x="13042818" y="7235952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ar-EG" dirty="0"/>
          </a:p>
        </p:txBody>
      </p:sp>
      <p:sp>
        <p:nvSpPr>
          <p:cNvPr id="41" name="Star: 16 Points 40">
            <a:extLst>
              <a:ext uri="{FF2B5EF4-FFF2-40B4-BE49-F238E27FC236}">
                <a16:creationId xmlns:a16="http://schemas.microsoft.com/office/drawing/2014/main" id="{105AC38F-D647-229F-31AD-68BDEE987B0D}"/>
              </a:ext>
            </a:extLst>
          </p:cNvPr>
          <p:cNvSpPr/>
          <p:nvPr/>
        </p:nvSpPr>
        <p:spPr>
          <a:xfrm>
            <a:off x="11322382" y="7752520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EG" dirty="0"/>
          </a:p>
        </p:txBody>
      </p:sp>
      <p:sp>
        <p:nvSpPr>
          <p:cNvPr id="42" name="Star: 16 Points 41">
            <a:extLst>
              <a:ext uri="{FF2B5EF4-FFF2-40B4-BE49-F238E27FC236}">
                <a16:creationId xmlns:a16="http://schemas.microsoft.com/office/drawing/2014/main" id="{A60FCC2C-6856-22CB-203A-BB69A5A134F2}"/>
              </a:ext>
            </a:extLst>
          </p:cNvPr>
          <p:cNvSpPr/>
          <p:nvPr/>
        </p:nvSpPr>
        <p:spPr>
          <a:xfrm>
            <a:off x="13818089" y="6160679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43" name="Shape 9">
            <a:extLst>
              <a:ext uri="{FF2B5EF4-FFF2-40B4-BE49-F238E27FC236}">
                <a16:creationId xmlns:a16="http://schemas.microsoft.com/office/drawing/2014/main" id="{F083F17E-5A37-4A95-CA64-B7298ABFB724}"/>
              </a:ext>
            </a:extLst>
          </p:cNvPr>
          <p:cNvSpPr/>
          <p:nvPr/>
        </p:nvSpPr>
        <p:spPr>
          <a:xfrm>
            <a:off x="767288" y="27232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D7CF53BD-DBB2-F23D-0DEE-3363EF9EBA50}"/>
              </a:ext>
            </a:extLst>
          </p:cNvPr>
          <p:cNvSpPr/>
          <p:nvPr/>
        </p:nvSpPr>
        <p:spPr>
          <a:xfrm>
            <a:off x="946190" y="357334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A</a:t>
            </a:r>
            <a:endParaRPr lang="en-US" sz="2650" dirty="0"/>
          </a:p>
        </p:txBody>
      </p:sp>
      <p:sp>
        <p:nvSpPr>
          <p:cNvPr id="45" name="Text 11">
            <a:extLst>
              <a:ext uri="{FF2B5EF4-FFF2-40B4-BE49-F238E27FC236}">
                <a16:creationId xmlns:a16="http://schemas.microsoft.com/office/drawing/2014/main" id="{324EA48A-B116-FFF1-91BC-ACEE032BBC4E}"/>
              </a:ext>
            </a:extLst>
          </p:cNvPr>
          <p:cNvSpPr/>
          <p:nvPr/>
        </p:nvSpPr>
        <p:spPr>
          <a:xfrm>
            <a:off x="1530906" y="272323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Encode A Message</a:t>
            </a:r>
            <a:endParaRPr lang="en-US" sz="2200" dirty="0"/>
          </a:p>
        </p:txBody>
      </p:sp>
      <p:sp>
        <p:nvSpPr>
          <p:cNvPr id="46" name="Text 12">
            <a:extLst>
              <a:ext uri="{FF2B5EF4-FFF2-40B4-BE49-F238E27FC236}">
                <a16:creationId xmlns:a16="http://schemas.microsoft.com/office/drawing/2014/main" id="{9B62F059-51E8-4C08-DB0E-C4CAFF5D176C}"/>
              </a:ext>
            </a:extLst>
          </p:cNvPr>
          <p:cNvSpPr/>
          <p:nvPr/>
        </p:nvSpPr>
        <p:spPr>
          <a:xfrm>
            <a:off x="1530906" y="772902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section is for hiding a secret message within an Video.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869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032A7-04A1-CEEE-ABC0-157443CF5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46522BB-38CA-3CFD-2AB0-5F8E9914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sp>
        <p:nvSpPr>
          <p:cNvPr id="37" name="Text 10">
            <a:extLst>
              <a:ext uri="{FF2B5EF4-FFF2-40B4-BE49-F238E27FC236}">
                <a16:creationId xmlns:a16="http://schemas.microsoft.com/office/drawing/2014/main" id="{FFC2F5B2-B373-AD0B-879F-2A2B242592FE}"/>
              </a:ext>
            </a:extLst>
          </p:cNvPr>
          <p:cNvSpPr/>
          <p:nvPr/>
        </p:nvSpPr>
        <p:spPr>
          <a:xfrm>
            <a:off x="1098590" y="8892828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F5F1F6EB-C1CF-26FC-1682-F210FB47888F}"/>
              </a:ext>
            </a:extLst>
          </p:cNvPr>
          <p:cNvSpPr/>
          <p:nvPr/>
        </p:nvSpPr>
        <p:spPr>
          <a:xfrm>
            <a:off x="1683306" y="8807817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39" name="Text 12">
            <a:extLst>
              <a:ext uri="{FF2B5EF4-FFF2-40B4-BE49-F238E27FC236}">
                <a16:creationId xmlns:a16="http://schemas.microsoft.com/office/drawing/2014/main" id="{F1BEEDB7-6682-9F4B-F2D6-8C829077D3F4}"/>
              </a:ext>
            </a:extLst>
          </p:cNvPr>
          <p:cNvSpPr/>
          <p:nvPr/>
        </p:nvSpPr>
        <p:spPr>
          <a:xfrm>
            <a:off x="1683306" y="92982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012DB55-F7DA-7F8D-8417-E358CD65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pic>
        <p:nvPicPr>
          <p:cNvPr id="74" name="Picture 7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DBEA530-B0D2-BF0D-3EB5-5BC92E0F8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000" y="0"/>
            <a:ext cx="4487400" cy="8229600"/>
          </a:xfrm>
          <a:prstGeom prst="rect">
            <a:avLst/>
          </a:prstGeom>
        </p:spPr>
      </p:pic>
      <p:sp>
        <p:nvSpPr>
          <p:cNvPr id="75" name="Star: 16 Points 74">
            <a:extLst>
              <a:ext uri="{FF2B5EF4-FFF2-40B4-BE49-F238E27FC236}">
                <a16:creationId xmlns:a16="http://schemas.microsoft.com/office/drawing/2014/main" id="{EA9527F6-1A40-D708-F664-AE2D967E4C6F}"/>
              </a:ext>
            </a:extLst>
          </p:cNvPr>
          <p:cNvSpPr/>
          <p:nvPr/>
        </p:nvSpPr>
        <p:spPr>
          <a:xfrm>
            <a:off x="10533900" y="993513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EG" dirty="0"/>
          </a:p>
        </p:txBody>
      </p:sp>
      <p:sp>
        <p:nvSpPr>
          <p:cNvPr id="76" name="Star: 16 Points 75">
            <a:extLst>
              <a:ext uri="{FF2B5EF4-FFF2-40B4-BE49-F238E27FC236}">
                <a16:creationId xmlns:a16="http://schemas.microsoft.com/office/drawing/2014/main" id="{D6CDA605-845B-E866-8268-A1EAA7292142}"/>
              </a:ext>
            </a:extLst>
          </p:cNvPr>
          <p:cNvSpPr/>
          <p:nvPr/>
        </p:nvSpPr>
        <p:spPr>
          <a:xfrm>
            <a:off x="13836609" y="2015274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77" name="Star: 16 Points 76">
            <a:extLst>
              <a:ext uri="{FF2B5EF4-FFF2-40B4-BE49-F238E27FC236}">
                <a16:creationId xmlns:a16="http://schemas.microsoft.com/office/drawing/2014/main" id="{E8414C14-1795-0E6E-DE66-EA86D2497529}"/>
              </a:ext>
            </a:extLst>
          </p:cNvPr>
          <p:cNvSpPr/>
          <p:nvPr/>
        </p:nvSpPr>
        <p:spPr>
          <a:xfrm>
            <a:off x="10533900" y="445216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ar-EG" dirty="0"/>
          </a:p>
        </p:txBody>
      </p:sp>
      <p:sp>
        <p:nvSpPr>
          <p:cNvPr id="78" name="Star: 16 Points 77">
            <a:extLst>
              <a:ext uri="{FF2B5EF4-FFF2-40B4-BE49-F238E27FC236}">
                <a16:creationId xmlns:a16="http://schemas.microsoft.com/office/drawing/2014/main" id="{33A36479-2629-E47E-1BA4-62A84E5E0701}"/>
              </a:ext>
            </a:extLst>
          </p:cNvPr>
          <p:cNvSpPr/>
          <p:nvPr/>
        </p:nvSpPr>
        <p:spPr>
          <a:xfrm>
            <a:off x="12976390" y="5406329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79" name="Star: 16 Points 78">
            <a:extLst>
              <a:ext uri="{FF2B5EF4-FFF2-40B4-BE49-F238E27FC236}">
                <a16:creationId xmlns:a16="http://schemas.microsoft.com/office/drawing/2014/main" id="{071C1418-B842-839E-9515-E9BE3B6DCFF0}"/>
              </a:ext>
            </a:extLst>
          </p:cNvPr>
          <p:cNvSpPr/>
          <p:nvPr/>
        </p:nvSpPr>
        <p:spPr>
          <a:xfrm>
            <a:off x="13463892" y="1483931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80" name="Star: 16 Points 79">
            <a:extLst>
              <a:ext uri="{FF2B5EF4-FFF2-40B4-BE49-F238E27FC236}">
                <a16:creationId xmlns:a16="http://schemas.microsoft.com/office/drawing/2014/main" id="{552DDB9B-D99F-E359-1F56-5877BDB92C5D}"/>
              </a:ext>
            </a:extLst>
          </p:cNvPr>
          <p:cNvSpPr/>
          <p:nvPr/>
        </p:nvSpPr>
        <p:spPr>
          <a:xfrm>
            <a:off x="13884965" y="3567455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81" name="Star: 16 Points 80">
            <a:extLst>
              <a:ext uri="{FF2B5EF4-FFF2-40B4-BE49-F238E27FC236}">
                <a16:creationId xmlns:a16="http://schemas.microsoft.com/office/drawing/2014/main" id="{58FB7400-694D-A4CE-02D2-35F3756C918E}"/>
              </a:ext>
            </a:extLst>
          </p:cNvPr>
          <p:cNvSpPr/>
          <p:nvPr/>
        </p:nvSpPr>
        <p:spPr>
          <a:xfrm>
            <a:off x="13125996" y="393051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ar-EG" dirty="0"/>
          </a:p>
        </p:txBody>
      </p:sp>
      <p:sp>
        <p:nvSpPr>
          <p:cNvPr id="82" name="Star: 16 Points 81">
            <a:extLst>
              <a:ext uri="{FF2B5EF4-FFF2-40B4-BE49-F238E27FC236}">
                <a16:creationId xmlns:a16="http://schemas.microsoft.com/office/drawing/2014/main" id="{05F6F21D-E840-3159-983C-1A2AEFAA6E29}"/>
              </a:ext>
            </a:extLst>
          </p:cNvPr>
          <p:cNvSpPr/>
          <p:nvPr/>
        </p:nvSpPr>
        <p:spPr>
          <a:xfrm>
            <a:off x="13445372" y="494425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83" name="Star: 16 Points 82">
            <a:extLst>
              <a:ext uri="{FF2B5EF4-FFF2-40B4-BE49-F238E27FC236}">
                <a16:creationId xmlns:a16="http://schemas.microsoft.com/office/drawing/2014/main" id="{5617852D-8FC4-FC6E-547B-593638F5F6DC}"/>
              </a:ext>
            </a:extLst>
          </p:cNvPr>
          <p:cNvSpPr/>
          <p:nvPr/>
        </p:nvSpPr>
        <p:spPr>
          <a:xfrm>
            <a:off x="13836608" y="2776679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84" name="Star: 16 Points 83">
            <a:extLst>
              <a:ext uri="{FF2B5EF4-FFF2-40B4-BE49-F238E27FC236}">
                <a16:creationId xmlns:a16="http://schemas.microsoft.com/office/drawing/2014/main" id="{DFFBA874-C857-CF14-994D-BB212AE8519F}"/>
              </a:ext>
            </a:extLst>
          </p:cNvPr>
          <p:cNvSpPr/>
          <p:nvPr/>
        </p:nvSpPr>
        <p:spPr>
          <a:xfrm>
            <a:off x="13836609" y="6840947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85" name="Star: 16 Points 84">
            <a:extLst>
              <a:ext uri="{FF2B5EF4-FFF2-40B4-BE49-F238E27FC236}">
                <a16:creationId xmlns:a16="http://schemas.microsoft.com/office/drawing/2014/main" id="{1E42C40B-DA07-08D2-3281-C65D17A518D4}"/>
              </a:ext>
            </a:extLst>
          </p:cNvPr>
          <p:cNvSpPr/>
          <p:nvPr/>
        </p:nvSpPr>
        <p:spPr>
          <a:xfrm>
            <a:off x="13042818" y="7235952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ar-EG" dirty="0"/>
          </a:p>
        </p:txBody>
      </p:sp>
      <p:sp>
        <p:nvSpPr>
          <p:cNvPr id="86" name="Star: 16 Points 85">
            <a:extLst>
              <a:ext uri="{FF2B5EF4-FFF2-40B4-BE49-F238E27FC236}">
                <a16:creationId xmlns:a16="http://schemas.microsoft.com/office/drawing/2014/main" id="{01E81ABD-A7A4-B83E-00B3-88F759BC4687}"/>
              </a:ext>
            </a:extLst>
          </p:cNvPr>
          <p:cNvSpPr/>
          <p:nvPr/>
        </p:nvSpPr>
        <p:spPr>
          <a:xfrm>
            <a:off x="11322382" y="7752520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EG" dirty="0"/>
          </a:p>
        </p:txBody>
      </p:sp>
      <p:sp>
        <p:nvSpPr>
          <p:cNvPr id="87" name="Star: 16 Points 86">
            <a:extLst>
              <a:ext uri="{FF2B5EF4-FFF2-40B4-BE49-F238E27FC236}">
                <a16:creationId xmlns:a16="http://schemas.microsoft.com/office/drawing/2014/main" id="{655A67E8-B029-C227-0E3D-CBD28EB7F35D}"/>
              </a:ext>
            </a:extLst>
          </p:cNvPr>
          <p:cNvSpPr/>
          <p:nvPr/>
        </p:nvSpPr>
        <p:spPr>
          <a:xfrm>
            <a:off x="13818089" y="6160679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112" name="Text 0">
            <a:extLst>
              <a:ext uri="{FF2B5EF4-FFF2-40B4-BE49-F238E27FC236}">
                <a16:creationId xmlns:a16="http://schemas.microsoft.com/office/drawing/2014/main" id="{A6D1882A-52AF-6F3C-8996-56AE54FD27B5}"/>
              </a:ext>
            </a:extLst>
          </p:cNvPr>
          <p:cNvSpPr/>
          <p:nvPr/>
        </p:nvSpPr>
        <p:spPr>
          <a:xfrm>
            <a:off x="793790" y="216463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113" name="Shape 1">
            <a:extLst>
              <a:ext uri="{FF2B5EF4-FFF2-40B4-BE49-F238E27FC236}">
                <a16:creationId xmlns:a16="http://schemas.microsoft.com/office/drawing/2014/main" id="{6324FDFC-3737-6B8E-D2B0-7784656AF67A}"/>
              </a:ext>
            </a:extLst>
          </p:cNvPr>
          <p:cNvSpPr/>
          <p:nvPr/>
        </p:nvSpPr>
        <p:spPr>
          <a:xfrm>
            <a:off x="793790" y="190144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14" name="Text 2">
            <a:extLst>
              <a:ext uri="{FF2B5EF4-FFF2-40B4-BE49-F238E27FC236}">
                <a16:creationId xmlns:a16="http://schemas.microsoft.com/office/drawing/2014/main" id="{D7783CA4-CCBE-E25E-0E8F-5A48FFF0644A}"/>
              </a:ext>
            </a:extLst>
          </p:cNvPr>
          <p:cNvSpPr/>
          <p:nvPr/>
        </p:nvSpPr>
        <p:spPr>
          <a:xfrm>
            <a:off x="964049" y="1986457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115" name="Text 3">
            <a:extLst>
              <a:ext uri="{FF2B5EF4-FFF2-40B4-BE49-F238E27FC236}">
                <a16:creationId xmlns:a16="http://schemas.microsoft.com/office/drawing/2014/main" id="{FCDE9873-FEB5-EE87-5076-96EEB5BFBF9E}"/>
              </a:ext>
            </a:extLst>
          </p:cNvPr>
          <p:cNvSpPr/>
          <p:nvPr/>
        </p:nvSpPr>
        <p:spPr>
          <a:xfrm>
            <a:off x="1496005" y="1901446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Upload Video File For Decoding</a:t>
            </a:r>
            <a:endParaRPr lang="en-US" sz="2200" dirty="0"/>
          </a:p>
        </p:txBody>
      </p:sp>
      <p:sp>
        <p:nvSpPr>
          <p:cNvPr id="116" name="Text 4">
            <a:extLst>
              <a:ext uri="{FF2B5EF4-FFF2-40B4-BE49-F238E27FC236}">
                <a16:creationId xmlns:a16="http://schemas.microsoft.com/office/drawing/2014/main" id="{71BA8A4B-DC48-885A-99E9-A5642C434B5E}"/>
              </a:ext>
            </a:extLst>
          </p:cNvPr>
          <p:cNvSpPr/>
          <p:nvPr/>
        </p:nvSpPr>
        <p:spPr>
          <a:xfrm>
            <a:off x="1441993" y="2515227"/>
            <a:ext cx="3555707" cy="1102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user can optionally load a text file that might contain information to aid in decoding..</a:t>
            </a:r>
            <a:endParaRPr lang="en-US" sz="1750" dirty="0"/>
          </a:p>
        </p:txBody>
      </p:sp>
      <p:sp>
        <p:nvSpPr>
          <p:cNvPr id="117" name="Shape 5">
            <a:extLst>
              <a:ext uri="{FF2B5EF4-FFF2-40B4-BE49-F238E27FC236}">
                <a16:creationId xmlns:a16="http://schemas.microsoft.com/office/drawing/2014/main" id="{FD877D0D-213E-932B-CD71-F8B58C77463B}"/>
              </a:ext>
            </a:extLst>
          </p:cNvPr>
          <p:cNvSpPr/>
          <p:nvPr/>
        </p:nvSpPr>
        <p:spPr>
          <a:xfrm>
            <a:off x="5041067" y="190144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18" name="Text 6">
            <a:extLst>
              <a:ext uri="{FF2B5EF4-FFF2-40B4-BE49-F238E27FC236}">
                <a16:creationId xmlns:a16="http://schemas.microsoft.com/office/drawing/2014/main" id="{25475D12-56FA-2BCD-471B-D4566230D71E}"/>
              </a:ext>
            </a:extLst>
          </p:cNvPr>
          <p:cNvSpPr/>
          <p:nvPr/>
        </p:nvSpPr>
        <p:spPr>
          <a:xfrm>
            <a:off x="5185013" y="1986457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19" name="Text 7">
            <a:extLst>
              <a:ext uri="{FF2B5EF4-FFF2-40B4-BE49-F238E27FC236}">
                <a16:creationId xmlns:a16="http://schemas.microsoft.com/office/drawing/2014/main" id="{660F015E-EE76-3DB1-57A2-28B9187463CE}"/>
              </a:ext>
            </a:extLst>
          </p:cNvPr>
          <p:cNvSpPr/>
          <p:nvPr/>
        </p:nvSpPr>
        <p:spPr>
          <a:xfrm>
            <a:off x="5778183" y="1901446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Load Text File  </a:t>
            </a:r>
            <a:endParaRPr lang="en-US" sz="2200" dirty="0"/>
          </a:p>
        </p:txBody>
      </p:sp>
      <p:sp>
        <p:nvSpPr>
          <p:cNvPr id="120" name="Text 8">
            <a:extLst>
              <a:ext uri="{FF2B5EF4-FFF2-40B4-BE49-F238E27FC236}">
                <a16:creationId xmlns:a16="http://schemas.microsoft.com/office/drawing/2014/main" id="{F19CD131-0D8E-3549-289A-52EAB94E6DC2}"/>
              </a:ext>
            </a:extLst>
          </p:cNvPr>
          <p:cNvSpPr/>
          <p:nvPr/>
        </p:nvSpPr>
        <p:spPr>
          <a:xfrm>
            <a:off x="5751681" y="252753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The user enters the frame number where the hidden message is located.</a:t>
            </a:r>
            <a:endParaRPr lang="en-US" sz="1750" dirty="0"/>
          </a:p>
        </p:txBody>
      </p:sp>
      <p:sp>
        <p:nvSpPr>
          <p:cNvPr id="121" name="Shape 9">
            <a:extLst>
              <a:ext uri="{FF2B5EF4-FFF2-40B4-BE49-F238E27FC236}">
                <a16:creationId xmlns:a16="http://schemas.microsoft.com/office/drawing/2014/main" id="{843B996F-6EEB-A95F-1D43-ADE9418F207F}"/>
              </a:ext>
            </a:extLst>
          </p:cNvPr>
          <p:cNvSpPr/>
          <p:nvPr/>
        </p:nvSpPr>
        <p:spPr>
          <a:xfrm>
            <a:off x="793790" y="373721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22" name="Text 10">
            <a:extLst>
              <a:ext uri="{FF2B5EF4-FFF2-40B4-BE49-F238E27FC236}">
                <a16:creationId xmlns:a16="http://schemas.microsoft.com/office/drawing/2014/main" id="{888A7688-0720-F354-DDD1-09F4232F95C5}"/>
              </a:ext>
            </a:extLst>
          </p:cNvPr>
          <p:cNvSpPr/>
          <p:nvPr/>
        </p:nvSpPr>
        <p:spPr>
          <a:xfrm>
            <a:off x="946190" y="3842542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3</a:t>
            </a:r>
            <a:endParaRPr lang="en-US" sz="2650" dirty="0"/>
          </a:p>
        </p:txBody>
      </p:sp>
      <p:sp>
        <p:nvSpPr>
          <p:cNvPr id="123" name="Text 11">
            <a:extLst>
              <a:ext uri="{FF2B5EF4-FFF2-40B4-BE49-F238E27FC236}">
                <a16:creationId xmlns:a16="http://schemas.microsoft.com/office/drawing/2014/main" id="{542B9F0A-7F2E-844D-8B0D-545704B5706C}"/>
              </a:ext>
            </a:extLst>
          </p:cNvPr>
          <p:cNvSpPr/>
          <p:nvPr/>
        </p:nvSpPr>
        <p:spPr>
          <a:xfrm>
            <a:off x="1530906" y="3757531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Enter Frame Number </a:t>
            </a:r>
            <a:endParaRPr lang="en-US" sz="2200" dirty="0"/>
          </a:p>
        </p:txBody>
      </p:sp>
      <p:sp>
        <p:nvSpPr>
          <p:cNvPr id="124" name="Text 12">
            <a:extLst>
              <a:ext uri="{FF2B5EF4-FFF2-40B4-BE49-F238E27FC236}">
                <a16:creationId xmlns:a16="http://schemas.microsoft.com/office/drawing/2014/main" id="{C15E37DB-F71D-43E3-FA8B-135C9E3D6D19}"/>
              </a:ext>
            </a:extLst>
          </p:cNvPr>
          <p:cNvSpPr/>
          <p:nvPr/>
        </p:nvSpPr>
        <p:spPr>
          <a:xfrm>
            <a:off x="1496005" y="409605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user specifies the frame number in the video where the message will be hidden.</a:t>
            </a:r>
            <a:endParaRPr lang="en-US" sz="1750" dirty="0"/>
          </a:p>
        </p:txBody>
      </p:sp>
      <p:sp>
        <p:nvSpPr>
          <p:cNvPr id="125" name="Shape 1">
            <a:extLst>
              <a:ext uri="{FF2B5EF4-FFF2-40B4-BE49-F238E27FC236}">
                <a16:creationId xmlns:a16="http://schemas.microsoft.com/office/drawing/2014/main" id="{787232AE-807C-9098-FA52-6A238323818D}"/>
              </a:ext>
            </a:extLst>
          </p:cNvPr>
          <p:cNvSpPr/>
          <p:nvPr/>
        </p:nvSpPr>
        <p:spPr>
          <a:xfrm>
            <a:off x="767288" y="493078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26" name="Text 2">
            <a:extLst>
              <a:ext uri="{FF2B5EF4-FFF2-40B4-BE49-F238E27FC236}">
                <a16:creationId xmlns:a16="http://schemas.microsoft.com/office/drawing/2014/main" id="{4511DB5D-A309-AA4C-389E-47B3F73CCA46}"/>
              </a:ext>
            </a:extLst>
          </p:cNvPr>
          <p:cNvSpPr/>
          <p:nvPr/>
        </p:nvSpPr>
        <p:spPr>
          <a:xfrm>
            <a:off x="937547" y="5015792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4</a:t>
            </a:r>
            <a:endParaRPr lang="en-US" sz="2650" dirty="0"/>
          </a:p>
        </p:txBody>
      </p:sp>
      <p:sp>
        <p:nvSpPr>
          <p:cNvPr id="127" name="Text 3">
            <a:extLst>
              <a:ext uri="{FF2B5EF4-FFF2-40B4-BE49-F238E27FC236}">
                <a16:creationId xmlns:a16="http://schemas.microsoft.com/office/drawing/2014/main" id="{5D1D3754-5DD3-3060-E533-4B3169772DB2}"/>
              </a:ext>
            </a:extLst>
          </p:cNvPr>
          <p:cNvSpPr/>
          <p:nvPr/>
        </p:nvSpPr>
        <p:spPr>
          <a:xfrm>
            <a:off x="1504404" y="4930781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Enter Encryption Key</a:t>
            </a:r>
            <a:endParaRPr lang="en-US" sz="2200" dirty="0"/>
          </a:p>
        </p:txBody>
      </p:sp>
      <p:sp>
        <p:nvSpPr>
          <p:cNvPr id="128" name="Text 4">
            <a:extLst>
              <a:ext uri="{FF2B5EF4-FFF2-40B4-BE49-F238E27FC236}">
                <a16:creationId xmlns:a16="http://schemas.microsoft.com/office/drawing/2014/main" id="{85099EF6-0F30-F52F-F638-A4F99B3D4FC7}"/>
              </a:ext>
            </a:extLst>
          </p:cNvPr>
          <p:cNvSpPr/>
          <p:nvPr/>
        </p:nvSpPr>
        <p:spPr>
          <a:xfrm>
            <a:off x="1504404" y="5411415"/>
            <a:ext cx="2927747" cy="2301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program extracts the hidden message from the video.</a:t>
            </a:r>
            <a:endParaRPr lang="en-US" sz="1750" dirty="0"/>
          </a:p>
        </p:txBody>
      </p:sp>
      <p:sp>
        <p:nvSpPr>
          <p:cNvPr id="129" name="Shape 5">
            <a:extLst>
              <a:ext uri="{FF2B5EF4-FFF2-40B4-BE49-F238E27FC236}">
                <a16:creationId xmlns:a16="http://schemas.microsoft.com/office/drawing/2014/main" id="{479D912A-8EFA-1CE4-B06C-26D68310007E}"/>
              </a:ext>
            </a:extLst>
          </p:cNvPr>
          <p:cNvSpPr/>
          <p:nvPr/>
        </p:nvSpPr>
        <p:spPr>
          <a:xfrm>
            <a:off x="4951065" y="493078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30" name="Text 6">
            <a:extLst>
              <a:ext uri="{FF2B5EF4-FFF2-40B4-BE49-F238E27FC236}">
                <a16:creationId xmlns:a16="http://schemas.microsoft.com/office/drawing/2014/main" id="{D8571E31-5987-B068-CFB8-21CE78C316D5}"/>
              </a:ext>
            </a:extLst>
          </p:cNvPr>
          <p:cNvSpPr/>
          <p:nvPr/>
        </p:nvSpPr>
        <p:spPr>
          <a:xfrm>
            <a:off x="5095011" y="5015792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5</a:t>
            </a:r>
            <a:endParaRPr lang="en-US" sz="2650" dirty="0"/>
          </a:p>
        </p:txBody>
      </p:sp>
      <p:sp>
        <p:nvSpPr>
          <p:cNvPr id="131" name="Text 7">
            <a:extLst>
              <a:ext uri="{FF2B5EF4-FFF2-40B4-BE49-F238E27FC236}">
                <a16:creationId xmlns:a16="http://schemas.microsoft.com/office/drawing/2014/main" id="{6F9AB1FC-8A63-70A3-6536-8CE065DAE7E4}"/>
              </a:ext>
            </a:extLst>
          </p:cNvPr>
          <p:cNvSpPr/>
          <p:nvPr/>
        </p:nvSpPr>
        <p:spPr>
          <a:xfrm>
            <a:off x="5688181" y="4930781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Decode Message</a:t>
            </a:r>
            <a:endParaRPr lang="en-US" sz="2200" dirty="0"/>
          </a:p>
        </p:txBody>
      </p:sp>
      <p:sp>
        <p:nvSpPr>
          <p:cNvPr id="132" name="Text 8">
            <a:extLst>
              <a:ext uri="{FF2B5EF4-FFF2-40B4-BE49-F238E27FC236}">
                <a16:creationId xmlns:a16="http://schemas.microsoft.com/office/drawing/2014/main" id="{67E05541-59BA-CE66-87E3-503560A7D157}"/>
              </a:ext>
            </a:extLst>
          </p:cNvPr>
          <p:cNvSpPr/>
          <p:nvPr/>
        </p:nvSpPr>
        <p:spPr>
          <a:xfrm>
            <a:off x="5698961" y="536155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program extracts the hidden message from the video.</a:t>
            </a:r>
            <a:endParaRPr lang="en-US" sz="1750" dirty="0"/>
          </a:p>
        </p:txBody>
      </p:sp>
      <p:sp>
        <p:nvSpPr>
          <p:cNvPr id="137" name="Shape 9">
            <a:extLst>
              <a:ext uri="{FF2B5EF4-FFF2-40B4-BE49-F238E27FC236}">
                <a16:creationId xmlns:a16="http://schemas.microsoft.com/office/drawing/2014/main" id="{FC3D5418-AAAF-32EB-4FC9-DC46A89641D6}"/>
              </a:ext>
            </a:extLst>
          </p:cNvPr>
          <p:cNvSpPr/>
          <p:nvPr/>
        </p:nvSpPr>
        <p:spPr>
          <a:xfrm>
            <a:off x="793790" y="52742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38" name="Text 10">
            <a:extLst>
              <a:ext uri="{FF2B5EF4-FFF2-40B4-BE49-F238E27FC236}">
                <a16:creationId xmlns:a16="http://schemas.microsoft.com/office/drawing/2014/main" id="{901D6F35-77AC-104D-9E21-48CE51BE3F6E}"/>
              </a:ext>
            </a:extLst>
          </p:cNvPr>
          <p:cNvSpPr/>
          <p:nvPr/>
        </p:nvSpPr>
        <p:spPr>
          <a:xfrm>
            <a:off x="946190" y="622599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B</a:t>
            </a:r>
            <a:endParaRPr lang="en-US" sz="2650" dirty="0"/>
          </a:p>
        </p:txBody>
      </p:sp>
      <p:sp>
        <p:nvSpPr>
          <p:cNvPr id="139" name="Text 11">
            <a:extLst>
              <a:ext uri="{FF2B5EF4-FFF2-40B4-BE49-F238E27FC236}">
                <a16:creationId xmlns:a16="http://schemas.microsoft.com/office/drawing/2014/main" id="{2CC65E5F-7C50-A2A9-304B-BD37B7D59D96}"/>
              </a:ext>
            </a:extLst>
          </p:cNvPr>
          <p:cNvSpPr/>
          <p:nvPr/>
        </p:nvSpPr>
        <p:spPr>
          <a:xfrm>
            <a:off x="1530906" y="537588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Decode A Message</a:t>
            </a:r>
            <a:endParaRPr lang="en-US" sz="2200" dirty="0"/>
          </a:p>
        </p:txBody>
      </p:sp>
      <p:sp>
        <p:nvSpPr>
          <p:cNvPr id="140" name="Text 12">
            <a:extLst>
              <a:ext uri="{FF2B5EF4-FFF2-40B4-BE49-F238E27FC236}">
                <a16:creationId xmlns:a16="http://schemas.microsoft.com/office/drawing/2014/main" id="{0CD06321-775E-DE89-80B7-0982B401A048}"/>
              </a:ext>
            </a:extLst>
          </p:cNvPr>
          <p:cNvSpPr/>
          <p:nvPr/>
        </p:nvSpPr>
        <p:spPr>
          <a:xfrm>
            <a:off x="1530906" y="1028007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section is for extracting a hidden message from an Video.</a:t>
            </a:r>
            <a:endParaRPr lang="en-US" sz="2400" dirty="0"/>
          </a:p>
        </p:txBody>
      </p:sp>
      <p:sp>
        <p:nvSpPr>
          <p:cNvPr id="141" name="Shape 9">
            <a:extLst>
              <a:ext uri="{FF2B5EF4-FFF2-40B4-BE49-F238E27FC236}">
                <a16:creationId xmlns:a16="http://schemas.microsoft.com/office/drawing/2014/main" id="{0C2EA196-E649-2967-C665-76C42691FA73}"/>
              </a:ext>
            </a:extLst>
          </p:cNvPr>
          <p:cNvSpPr/>
          <p:nvPr/>
        </p:nvSpPr>
        <p:spPr>
          <a:xfrm>
            <a:off x="793790" y="658201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42" name="Text 10">
            <a:extLst>
              <a:ext uri="{FF2B5EF4-FFF2-40B4-BE49-F238E27FC236}">
                <a16:creationId xmlns:a16="http://schemas.microsoft.com/office/drawing/2014/main" id="{3BBEC47B-D3A8-7E26-DAE8-981239C7ED4E}"/>
              </a:ext>
            </a:extLst>
          </p:cNvPr>
          <p:cNvSpPr/>
          <p:nvPr/>
        </p:nvSpPr>
        <p:spPr>
          <a:xfrm>
            <a:off x="946190" y="6687342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C</a:t>
            </a:r>
            <a:endParaRPr lang="en-US" sz="2650" dirty="0"/>
          </a:p>
        </p:txBody>
      </p:sp>
      <p:sp>
        <p:nvSpPr>
          <p:cNvPr id="143" name="Text 11">
            <a:extLst>
              <a:ext uri="{FF2B5EF4-FFF2-40B4-BE49-F238E27FC236}">
                <a16:creationId xmlns:a16="http://schemas.microsoft.com/office/drawing/2014/main" id="{9187763F-D439-2C3E-48C3-A399E0C8B90D}"/>
              </a:ext>
            </a:extLst>
          </p:cNvPr>
          <p:cNvSpPr/>
          <p:nvPr/>
        </p:nvSpPr>
        <p:spPr>
          <a:xfrm>
            <a:off x="1530906" y="6602331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Close </a:t>
            </a:r>
            <a:endParaRPr lang="en-US" sz="2200" dirty="0"/>
          </a:p>
        </p:txBody>
      </p:sp>
      <p:sp>
        <p:nvSpPr>
          <p:cNvPr id="144" name="Text 12">
            <a:extLst>
              <a:ext uri="{FF2B5EF4-FFF2-40B4-BE49-F238E27FC236}">
                <a16:creationId xmlns:a16="http://schemas.microsoft.com/office/drawing/2014/main" id="{6CEC6558-3979-4BB6-04AC-F7C46B802036}"/>
              </a:ext>
            </a:extLst>
          </p:cNvPr>
          <p:cNvSpPr/>
          <p:nvPr/>
        </p:nvSpPr>
        <p:spPr>
          <a:xfrm>
            <a:off x="1496005" y="694085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Button back to main page …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65990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1B3675-9DA4-E36E-EE7F-570908751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Picture 47" descr="A thank you card with a smiley face on it&#10;&#10;Description automatically generated">
            <a:extLst>
              <a:ext uri="{FF2B5EF4-FFF2-40B4-BE49-F238E27FC236}">
                <a16:creationId xmlns:a16="http://schemas.microsoft.com/office/drawing/2014/main" id="{9B23917F-7A59-53BC-FEE9-CA87F73E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212" y="1743414"/>
            <a:ext cx="5722506" cy="4325149"/>
          </a:xfrm>
          <a:prstGeom prst="rect">
            <a:avLst/>
          </a:prstGeom>
        </p:spPr>
      </p:pic>
      <p:sp>
        <p:nvSpPr>
          <p:cNvPr id="37" name="Text 10">
            <a:extLst>
              <a:ext uri="{FF2B5EF4-FFF2-40B4-BE49-F238E27FC236}">
                <a16:creationId xmlns:a16="http://schemas.microsoft.com/office/drawing/2014/main" id="{512EE4B5-7EF5-3656-6A88-CDFF1526F207}"/>
              </a:ext>
            </a:extLst>
          </p:cNvPr>
          <p:cNvSpPr/>
          <p:nvPr/>
        </p:nvSpPr>
        <p:spPr>
          <a:xfrm>
            <a:off x="1098590" y="8892828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248BA300-1A9D-A3E9-3577-36A307965CC0}"/>
              </a:ext>
            </a:extLst>
          </p:cNvPr>
          <p:cNvSpPr/>
          <p:nvPr/>
        </p:nvSpPr>
        <p:spPr>
          <a:xfrm>
            <a:off x="1683306" y="8807817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39" name="Text 12">
            <a:extLst>
              <a:ext uri="{FF2B5EF4-FFF2-40B4-BE49-F238E27FC236}">
                <a16:creationId xmlns:a16="http://schemas.microsoft.com/office/drawing/2014/main" id="{0FC99090-D574-33E3-09E9-8FD33D8560D8}"/>
              </a:ext>
            </a:extLst>
          </p:cNvPr>
          <p:cNvSpPr/>
          <p:nvPr/>
        </p:nvSpPr>
        <p:spPr>
          <a:xfrm>
            <a:off x="1683306" y="92982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2125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111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84790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5" name="Text 2"/>
          <p:cNvSpPr/>
          <p:nvPr/>
        </p:nvSpPr>
        <p:spPr>
          <a:xfrm>
            <a:off x="964049" y="932916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84790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Image Steganography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1692653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hides secret messages within images.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84790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9" name="Text 6"/>
          <p:cNvSpPr/>
          <p:nvPr/>
        </p:nvSpPr>
        <p:spPr>
          <a:xfrm>
            <a:off x="4829413" y="932916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84790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Text Steganography 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1692653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hides secret messages within text files.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276262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3" name="Text 10"/>
          <p:cNvSpPr/>
          <p:nvPr/>
        </p:nvSpPr>
        <p:spPr>
          <a:xfrm>
            <a:off x="946190" y="2867959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2782948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Audio Steganography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3273367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hide secret messages in audio files, like music or recordings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53E297-0D15-DE9F-6918-11051A847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sp>
        <p:nvSpPr>
          <p:cNvPr id="28" name="Shape 1">
            <a:extLst>
              <a:ext uri="{FF2B5EF4-FFF2-40B4-BE49-F238E27FC236}">
                <a16:creationId xmlns:a16="http://schemas.microsoft.com/office/drawing/2014/main" id="{4EE60CF8-E778-C68A-6C65-20E84FA12BE3}"/>
              </a:ext>
            </a:extLst>
          </p:cNvPr>
          <p:cNvSpPr/>
          <p:nvPr/>
        </p:nvSpPr>
        <p:spPr>
          <a:xfrm>
            <a:off x="767288" y="423559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42B98C00-897F-5F1F-28FA-DB4735351150}"/>
              </a:ext>
            </a:extLst>
          </p:cNvPr>
          <p:cNvSpPr/>
          <p:nvPr/>
        </p:nvSpPr>
        <p:spPr>
          <a:xfrm>
            <a:off x="937547" y="4320609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4</a:t>
            </a:r>
            <a:endParaRPr lang="en-US" sz="2650" dirty="0"/>
          </a:p>
        </p:txBody>
      </p:sp>
      <p:sp>
        <p:nvSpPr>
          <p:cNvPr id="30" name="Text 3">
            <a:extLst>
              <a:ext uri="{FF2B5EF4-FFF2-40B4-BE49-F238E27FC236}">
                <a16:creationId xmlns:a16="http://schemas.microsoft.com/office/drawing/2014/main" id="{62081A7C-5DEF-D91A-06A7-BD50C94D1B48}"/>
              </a:ext>
            </a:extLst>
          </p:cNvPr>
          <p:cNvSpPr/>
          <p:nvPr/>
        </p:nvSpPr>
        <p:spPr>
          <a:xfrm>
            <a:off x="1504404" y="423559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Video Steganography</a:t>
            </a:r>
            <a:endParaRPr lang="en-US" sz="2200" dirty="0"/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F1863C74-C824-E18A-2499-3F3475AF3CAB}"/>
              </a:ext>
            </a:extLst>
          </p:cNvPr>
          <p:cNvSpPr/>
          <p:nvPr/>
        </p:nvSpPr>
        <p:spPr>
          <a:xfrm>
            <a:off x="1504404" y="5080346"/>
            <a:ext cx="2927747" cy="2301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hides secret messages in video files. It could hide the message in individual frames of the video or make tiny changes to the video data .</a:t>
            </a:r>
            <a:endParaRPr lang="en-US" sz="1750" dirty="0"/>
          </a:p>
        </p:txBody>
      </p:sp>
      <p:sp>
        <p:nvSpPr>
          <p:cNvPr id="32" name="Shape 5">
            <a:extLst>
              <a:ext uri="{FF2B5EF4-FFF2-40B4-BE49-F238E27FC236}">
                <a16:creationId xmlns:a16="http://schemas.microsoft.com/office/drawing/2014/main" id="{56416D4A-C125-80A0-DE96-B1758D668662}"/>
              </a:ext>
            </a:extLst>
          </p:cNvPr>
          <p:cNvSpPr/>
          <p:nvPr/>
        </p:nvSpPr>
        <p:spPr>
          <a:xfrm>
            <a:off x="4658965" y="423559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33" name="Text 6">
            <a:extLst>
              <a:ext uri="{FF2B5EF4-FFF2-40B4-BE49-F238E27FC236}">
                <a16:creationId xmlns:a16="http://schemas.microsoft.com/office/drawing/2014/main" id="{15BE2B69-919F-B223-A33A-548F4CFDB481}"/>
              </a:ext>
            </a:extLst>
          </p:cNvPr>
          <p:cNvSpPr/>
          <p:nvPr/>
        </p:nvSpPr>
        <p:spPr>
          <a:xfrm>
            <a:off x="4802911" y="4320609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5</a:t>
            </a:r>
            <a:endParaRPr lang="en-US" sz="2650" dirty="0"/>
          </a:p>
        </p:txBody>
      </p:sp>
      <p:sp>
        <p:nvSpPr>
          <p:cNvPr id="34" name="Text 7">
            <a:extLst>
              <a:ext uri="{FF2B5EF4-FFF2-40B4-BE49-F238E27FC236}">
                <a16:creationId xmlns:a16="http://schemas.microsoft.com/office/drawing/2014/main" id="{76BDB796-9A3B-0E99-747A-A39C3B6DA0B2}"/>
              </a:ext>
            </a:extLst>
          </p:cNvPr>
          <p:cNvSpPr/>
          <p:nvPr/>
        </p:nvSpPr>
        <p:spPr>
          <a:xfrm>
            <a:off x="5396081" y="423559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Close The Program</a:t>
            </a:r>
            <a:endParaRPr lang="en-US" sz="2200" dirty="0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FC25C45-4E0A-9173-1A05-4AB682F6A058}"/>
              </a:ext>
            </a:extLst>
          </p:cNvPr>
          <p:cNvSpPr/>
          <p:nvPr/>
        </p:nvSpPr>
        <p:spPr>
          <a:xfrm>
            <a:off x="5396081" y="508034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button closes the program..</a:t>
            </a:r>
            <a:endParaRPr lang="en-US" sz="1750" dirty="0"/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DE0ABEA3-D707-E4ED-1D42-AFDED5F41D0C}"/>
              </a:ext>
            </a:extLst>
          </p:cNvPr>
          <p:cNvSpPr/>
          <p:nvPr/>
        </p:nvSpPr>
        <p:spPr>
          <a:xfrm>
            <a:off x="1098590" y="8892828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C46C6830-7E98-2033-8F54-49CC6721519C}"/>
              </a:ext>
            </a:extLst>
          </p:cNvPr>
          <p:cNvSpPr/>
          <p:nvPr/>
        </p:nvSpPr>
        <p:spPr>
          <a:xfrm>
            <a:off x="1683306" y="8807817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39" name="Text 12">
            <a:extLst>
              <a:ext uri="{FF2B5EF4-FFF2-40B4-BE49-F238E27FC236}">
                <a16:creationId xmlns:a16="http://schemas.microsoft.com/office/drawing/2014/main" id="{59F39C9A-B5CA-9AFE-1213-4A7438958BA7}"/>
              </a:ext>
            </a:extLst>
          </p:cNvPr>
          <p:cNvSpPr/>
          <p:nvPr/>
        </p:nvSpPr>
        <p:spPr>
          <a:xfrm>
            <a:off x="1683306" y="92982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42" name="Picture 41" descr="A screenshot of a computer&#10;&#10;Description automatically generated">
            <a:extLst>
              <a:ext uri="{FF2B5EF4-FFF2-40B4-BE49-F238E27FC236}">
                <a16:creationId xmlns:a16="http://schemas.microsoft.com/office/drawing/2014/main" id="{5C12E5DD-ECEE-983A-220A-20E50337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017" y="973237"/>
            <a:ext cx="2722999" cy="5782369"/>
          </a:xfrm>
          <a:prstGeom prst="rect">
            <a:avLst/>
          </a:prstGeom>
        </p:spPr>
      </p:pic>
      <p:sp>
        <p:nvSpPr>
          <p:cNvPr id="43" name="Star: 16 Points 42">
            <a:extLst>
              <a:ext uri="{FF2B5EF4-FFF2-40B4-BE49-F238E27FC236}">
                <a16:creationId xmlns:a16="http://schemas.microsoft.com/office/drawing/2014/main" id="{EC9ED496-C121-CD84-3F2D-A9DC85BEA40A}"/>
              </a:ext>
            </a:extLst>
          </p:cNvPr>
          <p:cNvSpPr/>
          <p:nvPr/>
        </p:nvSpPr>
        <p:spPr>
          <a:xfrm>
            <a:off x="12378905" y="1508735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44" name="Star: 16 Points 43">
            <a:extLst>
              <a:ext uri="{FF2B5EF4-FFF2-40B4-BE49-F238E27FC236}">
                <a16:creationId xmlns:a16="http://schemas.microsoft.com/office/drawing/2014/main" id="{4E2FF214-8C56-75FB-5439-3832A2788575}"/>
              </a:ext>
            </a:extLst>
          </p:cNvPr>
          <p:cNvSpPr/>
          <p:nvPr/>
        </p:nvSpPr>
        <p:spPr>
          <a:xfrm>
            <a:off x="12413694" y="3567455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45" name="Star: 16 Points 44">
            <a:extLst>
              <a:ext uri="{FF2B5EF4-FFF2-40B4-BE49-F238E27FC236}">
                <a16:creationId xmlns:a16="http://schemas.microsoft.com/office/drawing/2014/main" id="{5DB0CDAB-76E9-A276-AF13-1FA25F28A515}"/>
              </a:ext>
            </a:extLst>
          </p:cNvPr>
          <p:cNvSpPr/>
          <p:nvPr/>
        </p:nvSpPr>
        <p:spPr>
          <a:xfrm>
            <a:off x="12378906" y="4492454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46" name="Star: 16 Points 45">
            <a:extLst>
              <a:ext uri="{FF2B5EF4-FFF2-40B4-BE49-F238E27FC236}">
                <a16:creationId xmlns:a16="http://schemas.microsoft.com/office/drawing/2014/main" id="{AB516223-37C0-B30F-729B-C71ACBAB2607}"/>
              </a:ext>
            </a:extLst>
          </p:cNvPr>
          <p:cNvSpPr/>
          <p:nvPr/>
        </p:nvSpPr>
        <p:spPr>
          <a:xfrm>
            <a:off x="12413694" y="5626175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ar-EG" dirty="0"/>
          </a:p>
        </p:txBody>
      </p:sp>
      <p:sp>
        <p:nvSpPr>
          <p:cNvPr id="47" name="Star: 16 Points 46">
            <a:extLst>
              <a:ext uri="{FF2B5EF4-FFF2-40B4-BE49-F238E27FC236}">
                <a16:creationId xmlns:a16="http://schemas.microsoft.com/office/drawing/2014/main" id="{19E74228-8031-5420-5BC9-4C362A90FFFF}"/>
              </a:ext>
            </a:extLst>
          </p:cNvPr>
          <p:cNvSpPr/>
          <p:nvPr/>
        </p:nvSpPr>
        <p:spPr>
          <a:xfrm>
            <a:off x="12378906" y="2578347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AEE08D-A745-4391-9073-9E99767E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5446" y="319288"/>
            <a:ext cx="8987595" cy="7502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8C70184D-18F7-367F-D93C-721300D1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09" r="-2" b="10378"/>
          <a:stretch/>
        </p:blipFill>
        <p:spPr>
          <a:xfrm>
            <a:off x="3191296" y="407695"/>
            <a:ext cx="8644559" cy="7236437"/>
          </a:xfrm>
          <a:custGeom>
            <a:avLst/>
            <a:gdLst/>
            <a:ahLst/>
            <a:cxnLst/>
            <a:rect l="l" t="t" r="r" b="b"/>
            <a:pathLst>
              <a:path w="7203799" h="6030364">
                <a:moveTo>
                  <a:pt x="4122552" y="0"/>
                </a:moveTo>
                <a:cubicBezTo>
                  <a:pt x="4596210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8" y="5695047"/>
                  <a:pt x="4206802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2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5"/>
                  <a:pt x="337003" y="1997729"/>
                </a:cubicBezTo>
                <a:cubicBezTo>
                  <a:pt x="555745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8" y="87171"/>
                  <a:pt x="3620296" y="0"/>
                  <a:pt x="4122552" y="0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E862DF0-097D-4BBD-A1A1-35B522C5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91296" y="407695"/>
            <a:ext cx="8644559" cy="7236437"/>
          </a:xfrm>
          <a:custGeom>
            <a:avLst/>
            <a:gdLst>
              <a:gd name="connsiteX0" fmla="*/ 4090459 w 7203799"/>
              <a:gd name="connsiteY0" fmla="*/ 146611 h 6030364"/>
              <a:gd name="connsiteX1" fmla="*/ 2634463 w 7203799"/>
              <a:gd name="connsiteY1" fmla="*/ 392518 h 6030364"/>
              <a:gd name="connsiteX2" fmla="*/ 1340972 w 7203799"/>
              <a:gd name="connsiteY2" fmla="*/ 1068045 h 6030364"/>
              <a:gd name="connsiteX3" fmla="*/ 446301 w 7203799"/>
              <a:gd name="connsiteY3" fmla="*/ 2042135 h 6030364"/>
              <a:gd name="connsiteX4" fmla="*/ 121886 w 7203799"/>
              <a:gd name="connsiteY4" fmla="*/ 3175764 h 6030364"/>
              <a:gd name="connsiteX5" fmla="*/ 658808 w 7203799"/>
              <a:gd name="connsiteY5" fmla="*/ 4228382 h 6030364"/>
              <a:gd name="connsiteX6" fmla="*/ 929352 w 7203799"/>
              <a:gd name="connsiteY6" fmla="*/ 4562487 h 6030364"/>
              <a:gd name="connsiteX7" fmla="*/ 3467971 w 7203799"/>
              <a:gd name="connsiteY7" fmla="*/ 5868460 h 6030364"/>
              <a:gd name="connsiteX8" fmla="*/ 5395115 w 7203799"/>
              <a:gd name="connsiteY8" fmla="*/ 5065016 h 6030364"/>
              <a:gd name="connsiteX9" fmla="*/ 5629645 w 7203799"/>
              <a:gd name="connsiteY9" fmla="*/ 4905476 h 6030364"/>
              <a:gd name="connsiteX10" fmla="*/ 6696345 w 7203799"/>
              <a:gd name="connsiteY10" fmla="*/ 4071455 h 6030364"/>
              <a:gd name="connsiteX11" fmla="*/ 7056622 w 7203799"/>
              <a:gd name="connsiteY11" fmla="*/ 3175764 h 6030364"/>
              <a:gd name="connsiteX12" fmla="*/ 6247816 w 7203799"/>
              <a:gd name="connsiteY12" fmla="*/ 991737 h 6030364"/>
              <a:gd name="connsiteX13" fmla="*/ 5337969 w 7203799"/>
              <a:gd name="connsiteY13" fmla="*/ 375142 h 6030364"/>
              <a:gd name="connsiteX14" fmla="*/ 4090459 w 7203799"/>
              <a:gd name="connsiteY14" fmla="*/ 146611 h 6030364"/>
              <a:gd name="connsiteX15" fmla="*/ 4122552 w 7203799"/>
              <a:gd name="connsiteY15" fmla="*/ 0 h 6030364"/>
              <a:gd name="connsiteX16" fmla="*/ 5418463 w 7203799"/>
              <a:gd name="connsiteY16" fmla="*/ 240852 h 6030364"/>
              <a:gd name="connsiteX17" fmla="*/ 6363612 w 7203799"/>
              <a:gd name="connsiteY17" fmla="*/ 890695 h 6030364"/>
              <a:gd name="connsiteX18" fmla="*/ 7203799 w 7203799"/>
              <a:gd name="connsiteY18" fmla="*/ 3192481 h 6030364"/>
              <a:gd name="connsiteX19" fmla="*/ 6829541 w 7203799"/>
              <a:gd name="connsiteY19" fmla="*/ 4136467 h 6030364"/>
              <a:gd name="connsiteX20" fmla="*/ 5721456 w 7203799"/>
              <a:gd name="connsiteY20" fmla="*/ 5015457 h 6030364"/>
              <a:gd name="connsiteX21" fmla="*/ 5477826 w 7203799"/>
              <a:gd name="connsiteY21" fmla="*/ 5183599 h 6030364"/>
              <a:gd name="connsiteX22" fmla="*/ 3475911 w 7203799"/>
              <a:gd name="connsiteY22" fmla="*/ 6030364 h 6030364"/>
              <a:gd name="connsiteX23" fmla="*/ 838794 w 7203799"/>
              <a:gd name="connsiteY23" fmla="*/ 4653974 h 6030364"/>
              <a:gd name="connsiteX24" fmla="*/ 557754 w 7203799"/>
              <a:gd name="connsiteY24" fmla="*/ 4301854 h 6030364"/>
              <a:gd name="connsiteX25" fmla="*/ 0 w 7203799"/>
              <a:gd name="connsiteY25" fmla="*/ 3192481 h 6030364"/>
              <a:gd name="connsiteX26" fmla="*/ 337002 w 7203799"/>
              <a:gd name="connsiteY26" fmla="*/ 1997729 h 6030364"/>
              <a:gd name="connsiteX27" fmla="*/ 1266386 w 7203799"/>
              <a:gd name="connsiteY27" fmla="*/ 971116 h 6030364"/>
              <a:gd name="connsiteX28" fmla="*/ 2610064 w 7203799"/>
              <a:gd name="connsiteY28" fmla="*/ 259166 h 6030364"/>
              <a:gd name="connsiteX29" fmla="*/ 4122552 w 7203799"/>
              <a:gd name="connsiteY29" fmla="*/ 0 h 603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203799" h="6030364">
                <a:moveTo>
                  <a:pt x="4090459" y="146611"/>
                </a:moveTo>
                <a:cubicBezTo>
                  <a:pt x="3606963" y="146611"/>
                  <a:pt x="3116919" y="229322"/>
                  <a:pt x="2634463" y="392518"/>
                </a:cubicBezTo>
                <a:cubicBezTo>
                  <a:pt x="2164657" y="551144"/>
                  <a:pt x="1717473" y="784767"/>
                  <a:pt x="1340972" y="1068045"/>
                </a:cubicBezTo>
                <a:cubicBezTo>
                  <a:pt x="957924" y="1356158"/>
                  <a:pt x="656874" y="1683987"/>
                  <a:pt x="446301" y="2042135"/>
                </a:cubicBezTo>
                <a:cubicBezTo>
                  <a:pt x="231114" y="2408251"/>
                  <a:pt x="121886" y="2789658"/>
                  <a:pt x="121886" y="3175764"/>
                </a:cubicBezTo>
                <a:cubicBezTo>
                  <a:pt x="121886" y="3564616"/>
                  <a:pt x="296147" y="3791707"/>
                  <a:pt x="658808" y="4228382"/>
                </a:cubicBezTo>
                <a:cubicBezTo>
                  <a:pt x="746310" y="4333697"/>
                  <a:pt x="836791" y="4442668"/>
                  <a:pt x="929352" y="4562487"/>
                </a:cubicBezTo>
                <a:cubicBezTo>
                  <a:pt x="1636666" y="5477909"/>
                  <a:pt x="2395913" y="5868460"/>
                  <a:pt x="3467971" y="5868460"/>
                </a:cubicBezTo>
                <a:cubicBezTo>
                  <a:pt x="4171563" y="5868460"/>
                  <a:pt x="4687799" y="5550298"/>
                  <a:pt x="5395115" y="5065016"/>
                </a:cubicBezTo>
                <a:cubicBezTo>
                  <a:pt x="5474133" y="5010792"/>
                  <a:pt x="5553154" y="4957219"/>
                  <a:pt x="5629645" y="4905476"/>
                </a:cubicBezTo>
                <a:cubicBezTo>
                  <a:pt x="6044240" y="4624684"/>
                  <a:pt x="6435769" y="4359438"/>
                  <a:pt x="6696345" y="4071455"/>
                </a:cubicBezTo>
                <a:cubicBezTo>
                  <a:pt x="6945459" y="3796151"/>
                  <a:pt x="7056622" y="3519931"/>
                  <a:pt x="7056622" y="3175764"/>
                </a:cubicBezTo>
                <a:cubicBezTo>
                  <a:pt x="7056622" y="2313128"/>
                  <a:pt x="6769413" y="1537514"/>
                  <a:pt x="6247816" y="991737"/>
                </a:cubicBezTo>
                <a:cubicBezTo>
                  <a:pt x="5992603" y="724794"/>
                  <a:pt x="5686492" y="517301"/>
                  <a:pt x="5337969" y="375142"/>
                </a:cubicBezTo>
                <a:cubicBezTo>
                  <a:pt x="4966082" y="223571"/>
                  <a:pt x="4546427" y="146611"/>
                  <a:pt x="4090459" y="146611"/>
                </a:cubicBezTo>
                <a:close/>
                <a:moveTo>
                  <a:pt x="4122552" y="0"/>
                </a:moveTo>
                <a:cubicBezTo>
                  <a:pt x="4596209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7" y="5695047"/>
                  <a:pt x="4206801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1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4"/>
                  <a:pt x="337002" y="1997729"/>
                </a:cubicBezTo>
                <a:cubicBezTo>
                  <a:pt x="555744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7" y="87171"/>
                  <a:pt x="3620296" y="0"/>
                  <a:pt x="4122552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0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32C0C-B4B0-71FA-F074-83DAA4A87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A5DEC49-99A1-D4D6-3353-3AB7DFA9DF6F}"/>
              </a:ext>
            </a:extLst>
          </p:cNvPr>
          <p:cNvSpPr/>
          <p:nvPr/>
        </p:nvSpPr>
        <p:spPr>
          <a:xfrm>
            <a:off x="793790" y="274685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B1776565-F29A-5DDD-6F94-B46FB87DEA18}"/>
              </a:ext>
            </a:extLst>
          </p:cNvPr>
          <p:cNvSpPr/>
          <p:nvPr/>
        </p:nvSpPr>
        <p:spPr>
          <a:xfrm>
            <a:off x="793790" y="248366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1039D1E-E0C3-B02A-BB11-97686F8221F5}"/>
              </a:ext>
            </a:extLst>
          </p:cNvPr>
          <p:cNvSpPr/>
          <p:nvPr/>
        </p:nvSpPr>
        <p:spPr>
          <a:xfrm>
            <a:off x="964049" y="2568676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71F342C-441A-ACD3-254B-FC05DE9D0936}"/>
              </a:ext>
            </a:extLst>
          </p:cNvPr>
          <p:cNvSpPr/>
          <p:nvPr/>
        </p:nvSpPr>
        <p:spPr>
          <a:xfrm>
            <a:off x="1530906" y="248366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Cover Image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DB3213F-803A-4A43-4690-347DB4492D0A}"/>
              </a:ext>
            </a:extLst>
          </p:cNvPr>
          <p:cNvSpPr/>
          <p:nvPr/>
        </p:nvSpPr>
        <p:spPr>
          <a:xfrm>
            <a:off x="1466024" y="3178971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Select the image you'll use to hide your message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79CD55B1-2967-94BE-4F2D-F91CB4BDD202}"/>
              </a:ext>
            </a:extLst>
          </p:cNvPr>
          <p:cNvSpPr/>
          <p:nvPr/>
        </p:nvSpPr>
        <p:spPr>
          <a:xfrm>
            <a:off x="4685467" y="248366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66FE8D85-9CCF-49DB-F16A-C29BF8E1FCC8}"/>
              </a:ext>
            </a:extLst>
          </p:cNvPr>
          <p:cNvSpPr/>
          <p:nvPr/>
        </p:nvSpPr>
        <p:spPr>
          <a:xfrm>
            <a:off x="4829413" y="2568676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A2F13BC6-6E7A-D946-632A-2D4540A5943F}"/>
              </a:ext>
            </a:extLst>
          </p:cNvPr>
          <p:cNvSpPr/>
          <p:nvPr/>
        </p:nvSpPr>
        <p:spPr>
          <a:xfrm>
            <a:off x="5422583" y="248366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Enter Secret Message</a:t>
            </a:r>
            <a:endParaRPr lang="en-US" sz="22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7D27DAF-2A31-6B53-968E-318CB1276BDE}"/>
              </a:ext>
            </a:extLst>
          </p:cNvPr>
          <p:cNvSpPr/>
          <p:nvPr/>
        </p:nvSpPr>
        <p:spPr>
          <a:xfrm>
            <a:off x="5422583" y="309898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Enter Secret Message type in the text message you want to hide.</a:t>
            </a:r>
            <a:endParaRPr lang="en-US" sz="1750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A0AEAC36-2C2C-F248-AB16-0F0655983BF5}"/>
              </a:ext>
            </a:extLst>
          </p:cNvPr>
          <p:cNvSpPr/>
          <p:nvPr/>
        </p:nvSpPr>
        <p:spPr>
          <a:xfrm>
            <a:off x="767288" y="67982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B1009FBB-4535-9AB4-96FD-7AF434D60145}"/>
              </a:ext>
            </a:extLst>
          </p:cNvPr>
          <p:cNvSpPr/>
          <p:nvPr/>
        </p:nvSpPr>
        <p:spPr>
          <a:xfrm>
            <a:off x="946190" y="764839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A</a:t>
            </a:r>
            <a:endParaRPr lang="en-US" sz="26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ACA446ED-8FC1-3BD9-F17A-79EF5942CCF0}"/>
              </a:ext>
            </a:extLst>
          </p:cNvPr>
          <p:cNvSpPr/>
          <p:nvPr/>
        </p:nvSpPr>
        <p:spPr>
          <a:xfrm>
            <a:off x="1530906" y="679828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Encode A Message</a:t>
            </a:r>
            <a:endParaRPr lang="en-US" sz="2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232D8DB6-CD88-41AF-48DB-DD360C7F9096}"/>
              </a:ext>
            </a:extLst>
          </p:cNvPr>
          <p:cNvSpPr/>
          <p:nvPr/>
        </p:nvSpPr>
        <p:spPr>
          <a:xfrm>
            <a:off x="1530906" y="1180407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section is for hiding a secret message within an image.</a:t>
            </a: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FAF22F-009E-56DA-84F4-7FE21BD8B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sp>
        <p:nvSpPr>
          <p:cNvPr id="28" name="Shape 1">
            <a:extLst>
              <a:ext uri="{FF2B5EF4-FFF2-40B4-BE49-F238E27FC236}">
                <a16:creationId xmlns:a16="http://schemas.microsoft.com/office/drawing/2014/main" id="{D3106BAE-A7D9-379A-1CD4-04EC6EC2AB64}"/>
              </a:ext>
            </a:extLst>
          </p:cNvPr>
          <p:cNvSpPr/>
          <p:nvPr/>
        </p:nvSpPr>
        <p:spPr>
          <a:xfrm>
            <a:off x="767288" y="511951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A72BE177-4812-3A3E-2E9C-D130B7C69A32}"/>
              </a:ext>
            </a:extLst>
          </p:cNvPr>
          <p:cNvSpPr/>
          <p:nvPr/>
        </p:nvSpPr>
        <p:spPr>
          <a:xfrm>
            <a:off x="937547" y="5204529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3</a:t>
            </a:r>
            <a:endParaRPr lang="en-US" sz="2650" dirty="0"/>
          </a:p>
        </p:txBody>
      </p:sp>
      <p:sp>
        <p:nvSpPr>
          <p:cNvPr id="30" name="Text 3">
            <a:extLst>
              <a:ext uri="{FF2B5EF4-FFF2-40B4-BE49-F238E27FC236}">
                <a16:creationId xmlns:a16="http://schemas.microsoft.com/office/drawing/2014/main" id="{A8D4F8C3-96B6-0F80-841D-FB4B35FD7C9F}"/>
              </a:ext>
            </a:extLst>
          </p:cNvPr>
          <p:cNvSpPr/>
          <p:nvPr/>
        </p:nvSpPr>
        <p:spPr>
          <a:xfrm>
            <a:off x="1504404" y="511951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Enter Result File Name</a:t>
            </a:r>
            <a:endParaRPr lang="en-US" sz="2200" dirty="0"/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FDFE363E-C886-CAF7-5D96-B195AE8ED13A}"/>
              </a:ext>
            </a:extLst>
          </p:cNvPr>
          <p:cNvSpPr/>
          <p:nvPr/>
        </p:nvSpPr>
        <p:spPr>
          <a:xfrm>
            <a:off x="1466023" y="5975138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new image file that will be created with the hidden message.</a:t>
            </a:r>
            <a:endParaRPr lang="en-US" sz="1750" dirty="0"/>
          </a:p>
        </p:txBody>
      </p:sp>
      <p:sp>
        <p:nvSpPr>
          <p:cNvPr id="32" name="Shape 5">
            <a:extLst>
              <a:ext uri="{FF2B5EF4-FFF2-40B4-BE49-F238E27FC236}">
                <a16:creationId xmlns:a16="http://schemas.microsoft.com/office/drawing/2014/main" id="{27201707-FCFE-F0BD-E1F3-07C846793778}"/>
              </a:ext>
            </a:extLst>
          </p:cNvPr>
          <p:cNvSpPr/>
          <p:nvPr/>
        </p:nvSpPr>
        <p:spPr>
          <a:xfrm>
            <a:off x="4658965" y="511951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33" name="Text 6">
            <a:extLst>
              <a:ext uri="{FF2B5EF4-FFF2-40B4-BE49-F238E27FC236}">
                <a16:creationId xmlns:a16="http://schemas.microsoft.com/office/drawing/2014/main" id="{0A99375C-E503-349A-C137-BB20B9CDEB46}"/>
              </a:ext>
            </a:extLst>
          </p:cNvPr>
          <p:cNvSpPr/>
          <p:nvPr/>
        </p:nvSpPr>
        <p:spPr>
          <a:xfrm>
            <a:off x="4802911" y="5204529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4</a:t>
            </a:r>
            <a:endParaRPr lang="en-US" sz="2650" dirty="0"/>
          </a:p>
        </p:txBody>
      </p:sp>
      <p:sp>
        <p:nvSpPr>
          <p:cNvPr id="34" name="Text 7">
            <a:extLst>
              <a:ext uri="{FF2B5EF4-FFF2-40B4-BE49-F238E27FC236}">
                <a16:creationId xmlns:a16="http://schemas.microsoft.com/office/drawing/2014/main" id="{B44AF594-F352-64FD-03A6-3C0D4DFC2DC3}"/>
              </a:ext>
            </a:extLst>
          </p:cNvPr>
          <p:cNvSpPr/>
          <p:nvPr/>
        </p:nvSpPr>
        <p:spPr>
          <a:xfrm>
            <a:off x="5396081" y="511951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Encode Message</a:t>
            </a:r>
            <a:endParaRPr lang="en-US" sz="2200" dirty="0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022C1615-9494-629D-DF5A-C145C89ECCC8}"/>
              </a:ext>
            </a:extLst>
          </p:cNvPr>
          <p:cNvSpPr/>
          <p:nvPr/>
        </p:nvSpPr>
        <p:spPr>
          <a:xfrm>
            <a:off x="5396081" y="596426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button starts the process of hiding your message within the image.</a:t>
            </a:r>
            <a:endParaRPr lang="en-US" sz="1750" dirty="0"/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8DCD40E1-3AE3-F026-4858-F5EE044BA9AF}"/>
              </a:ext>
            </a:extLst>
          </p:cNvPr>
          <p:cNvSpPr/>
          <p:nvPr/>
        </p:nvSpPr>
        <p:spPr>
          <a:xfrm>
            <a:off x="1098590" y="8892828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2A25BB1B-7844-9C00-D0CA-55E54FE43F50}"/>
              </a:ext>
            </a:extLst>
          </p:cNvPr>
          <p:cNvSpPr/>
          <p:nvPr/>
        </p:nvSpPr>
        <p:spPr>
          <a:xfrm>
            <a:off x="1683306" y="8807817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39" name="Text 12">
            <a:extLst>
              <a:ext uri="{FF2B5EF4-FFF2-40B4-BE49-F238E27FC236}">
                <a16:creationId xmlns:a16="http://schemas.microsoft.com/office/drawing/2014/main" id="{93FC0E54-DCE3-01C2-2EE8-BAD0C9499C1B}"/>
              </a:ext>
            </a:extLst>
          </p:cNvPr>
          <p:cNvSpPr/>
          <p:nvPr/>
        </p:nvSpPr>
        <p:spPr>
          <a:xfrm>
            <a:off x="1683306" y="92982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40" name="Picture 3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AE3F0DD-A78E-45C5-69FE-C8D8404E6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033" y="0"/>
            <a:ext cx="5849166" cy="8229600"/>
          </a:xfrm>
          <a:prstGeom prst="rect">
            <a:avLst/>
          </a:prstGeom>
        </p:spPr>
      </p:pic>
      <p:sp>
        <p:nvSpPr>
          <p:cNvPr id="41" name="Star: 16 Points 40">
            <a:extLst>
              <a:ext uri="{FF2B5EF4-FFF2-40B4-BE49-F238E27FC236}">
                <a16:creationId xmlns:a16="http://schemas.microsoft.com/office/drawing/2014/main" id="{861D74FA-7C0F-6F9B-1826-386479406FFE}"/>
              </a:ext>
            </a:extLst>
          </p:cNvPr>
          <p:cNvSpPr/>
          <p:nvPr/>
        </p:nvSpPr>
        <p:spPr>
          <a:xfrm>
            <a:off x="12603673" y="1923960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43" name="Star: 16 Points 42">
            <a:extLst>
              <a:ext uri="{FF2B5EF4-FFF2-40B4-BE49-F238E27FC236}">
                <a16:creationId xmlns:a16="http://schemas.microsoft.com/office/drawing/2014/main" id="{DD576939-8E75-E12F-968B-DCCBE32900DB}"/>
              </a:ext>
            </a:extLst>
          </p:cNvPr>
          <p:cNvSpPr/>
          <p:nvPr/>
        </p:nvSpPr>
        <p:spPr>
          <a:xfrm>
            <a:off x="9665520" y="1335135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EG" dirty="0"/>
          </a:p>
        </p:txBody>
      </p:sp>
      <p:sp>
        <p:nvSpPr>
          <p:cNvPr id="45" name="Star: 16 Points 44">
            <a:extLst>
              <a:ext uri="{FF2B5EF4-FFF2-40B4-BE49-F238E27FC236}">
                <a16:creationId xmlns:a16="http://schemas.microsoft.com/office/drawing/2014/main" id="{17E0C3B7-791F-3C60-906C-46D97240C0BE}"/>
              </a:ext>
            </a:extLst>
          </p:cNvPr>
          <p:cNvSpPr/>
          <p:nvPr/>
        </p:nvSpPr>
        <p:spPr>
          <a:xfrm>
            <a:off x="9665520" y="5164796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ar-EG" dirty="0"/>
          </a:p>
        </p:txBody>
      </p:sp>
      <p:sp>
        <p:nvSpPr>
          <p:cNvPr id="46" name="Star: 16 Points 45">
            <a:extLst>
              <a:ext uri="{FF2B5EF4-FFF2-40B4-BE49-F238E27FC236}">
                <a16:creationId xmlns:a16="http://schemas.microsoft.com/office/drawing/2014/main" id="{D5180F03-196F-6352-3B0F-240F8816F189}"/>
              </a:ext>
            </a:extLst>
          </p:cNvPr>
          <p:cNvSpPr/>
          <p:nvPr/>
        </p:nvSpPr>
        <p:spPr>
          <a:xfrm>
            <a:off x="12354059" y="442500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47" name="Star: 16 Points 46">
            <a:extLst>
              <a:ext uri="{FF2B5EF4-FFF2-40B4-BE49-F238E27FC236}">
                <a16:creationId xmlns:a16="http://schemas.microsoft.com/office/drawing/2014/main" id="{44C0E6F4-5BE2-453D-AB9F-FB96686FD691}"/>
              </a:ext>
            </a:extLst>
          </p:cNvPr>
          <p:cNvSpPr/>
          <p:nvPr/>
        </p:nvSpPr>
        <p:spPr>
          <a:xfrm>
            <a:off x="13394689" y="2935541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48" name="Star: 16 Points 47">
            <a:extLst>
              <a:ext uri="{FF2B5EF4-FFF2-40B4-BE49-F238E27FC236}">
                <a16:creationId xmlns:a16="http://schemas.microsoft.com/office/drawing/2014/main" id="{7342049D-C82D-309F-520F-9CEFFF9C7448}"/>
              </a:ext>
            </a:extLst>
          </p:cNvPr>
          <p:cNvSpPr/>
          <p:nvPr/>
        </p:nvSpPr>
        <p:spPr>
          <a:xfrm>
            <a:off x="13415423" y="3862089"/>
            <a:ext cx="745436" cy="378862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49" name="Star: 16 Points 48">
            <a:extLst>
              <a:ext uri="{FF2B5EF4-FFF2-40B4-BE49-F238E27FC236}">
                <a16:creationId xmlns:a16="http://schemas.microsoft.com/office/drawing/2014/main" id="{8E9959FD-0C92-3621-A273-50C1879AA3AB}"/>
              </a:ext>
            </a:extLst>
          </p:cNvPr>
          <p:cNvSpPr/>
          <p:nvPr/>
        </p:nvSpPr>
        <p:spPr>
          <a:xfrm>
            <a:off x="12672911" y="5734640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50" name="Star: 16 Points 49">
            <a:extLst>
              <a:ext uri="{FF2B5EF4-FFF2-40B4-BE49-F238E27FC236}">
                <a16:creationId xmlns:a16="http://schemas.microsoft.com/office/drawing/2014/main" id="{68BFBBA7-0A77-683D-F446-D8FCD9CF1A06}"/>
              </a:ext>
            </a:extLst>
          </p:cNvPr>
          <p:cNvSpPr/>
          <p:nvPr/>
        </p:nvSpPr>
        <p:spPr>
          <a:xfrm>
            <a:off x="12672911" y="6537499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51" name="Star: 16 Points 50">
            <a:extLst>
              <a:ext uri="{FF2B5EF4-FFF2-40B4-BE49-F238E27FC236}">
                <a16:creationId xmlns:a16="http://schemas.microsoft.com/office/drawing/2014/main" id="{F8F570DA-6933-61C3-CC6D-B08189D58DF1}"/>
              </a:ext>
            </a:extLst>
          </p:cNvPr>
          <p:cNvSpPr/>
          <p:nvPr/>
        </p:nvSpPr>
        <p:spPr>
          <a:xfrm>
            <a:off x="12753278" y="7308167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0467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F4789-0CF8-2AD3-5B81-AC33433B6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E01030E-6FA2-5582-CC6F-2EC5F2B40F5F}"/>
              </a:ext>
            </a:extLst>
          </p:cNvPr>
          <p:cNvSpPr/>
          <p:nvPr/>
        </p:nvSpPr>
        <p:spPr>
          <a:xfrm>
            <a:off x="3363367" y="21106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6A3F5584-460B-1A63-098B-E42899B53441}"/>
              </a:ext>
            </a:extLst>
          </p:cNvPr>
          <p:cNvSpPr/>
          <p:nvPr/>
        </p:nvSpPr>
        <p:spPr>
          <a:xfrm>
            <a:off x="4829413" y="2832836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05E9AF81-6565-9CB8-E373-67086FB0D220}"/>
              </a:ext>
            </a:extLst>
          </p:cNvPr>
          <p:cNvSpPr/>
          <p:nvPr/>
        </p:nvSpPr>
        <p:spPr>
          <a:xfrm>
            <a:off x="756115" y="451792"/>
            <a:ext cx="6113899" cy="4390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5400" b="1" dirty="0">
                <a:solidFill>
                  <a:srgbClr val="C00000"/>
                </a:solidFill>
                <a:cs typeface="+mj-cs"/>
              </a:rPr>
              <a:t>Key Concept</a:t>
            </a:r>
            <a:endParaRPr lang="ar-EG" sz="5400" b="1" dirty="0">
              <a:solidFill>
                <a:srgbClr val="C00000"/>
              </a:solidFill>
              <a:cs typeface="+mj-cs"/>
            </a:endParaRPr>
          </a:p>
          <a:p>
            <a:endParaRPr lang="ar-EG" sz="2400" b="1" dirty="0"/>
          </a:p>
          <a:p>
            <a:endParaRPr lang="ar-EG" sz="2400" b="1" dirty="0"/>
          </a:p>
          <a:p>
            <a:endParaRPr lang="ar-EG" sz="2400" b="1" dirty="0"/>
          </a:p>
          <a:p>
            <a:endParaRPr lang="ar-EG" sz="2400" dirty="0"/>
          </a:p>
          <a:p>
            <a:endParaRPr lang="ar-EG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least significant bits (LSBs) of the image pixels to embed data without altering its appearance.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2824DA-2A8B-0DD7-C997-B78A05D5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sp>
        <p:nvSpPr>
          <p:cNvPr id="37" name="Text 10">
            <a:extLst>
              <a:ext uri="{FF2B5EF4-FFF2-40B4-BE49-F238E27FC236}">
                <a16:creationId xmlns:a16="http://schemas.microsoft.com/office/drawing/2014/main" id="{D41F640C-1A47-464D-38B7-878EF598B95C}"/>
              </a:ext>
            </a:extLst>
          </p:cNvPr>
          <p:cNvSpPr/>
          <p:nvPr/>
        </p:nvSpPr>
        <p:spPr>
          <a:xfrm>
            <a:off x="1098590" y="8892828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ADB68ED2-4950-F116-719C-1EED57314E21}"/>
              </a:ext>
            </a:extLst>
          </p:cNvPr>
          <p:cNvSpPr/>
          <p:nvPr/>
        </p:nvSpPr>
        <p:spPr>
          <a:xfrm>
            <a:off x="1683306" y="8807817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39" name="Text 12">
            <a:extLst>
              <a:ext uri="{FF2B5EF4-FFF2-40B4-BE49-F238E27FC236}">
                <a16:creationId xmlns:a16="http://schemas.microsoft.com/office/drawing/2014/main" id="{84FB25B2-0855-5B75-1733-BB1DAA3BA85D}"/>
              </a:ext>
            </a:extLst>
          </p:cNvPr>
          <p:cNvSpPr/>
          <p:nvPr/>
        </p:nvSpPr>
        <p:spPr>
          <a:xfrm>
            <a:off x="1683306" y="92982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99604-DAE6-FF69-61C2-6E6DF324B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pic>
        <p:nvPicPr>
          <p:cNvPr id="54" name="Picture 5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B259B1-09CC-C028-B201-EC7488266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234" y="0"/>
            <a:ext cx="5849166" cy="8229600"/>
          </a:xfrm>
          <a:prstGeom prst="rect">
            <a:avLst/>
          </a:prstGeom>
        </p:spPr>
      </p:pic>
      <p:sp>
        <p:nvSpPr>
          <p:cNvPr id="56" name="Star: 16 Points 55">
            <a:extLst>
              <a:ext uri="{FF2B5EF4-FFF2-40B4-BE49-F238E27FC236}">
                <a16:creationId xmlns:a16="http://schemas.microsoft.com/office/drawing/2014/main" id="{2E803E0E-E382-1462-829B-F27370829257}"/>
              </a:ext>
            </a:extLst>
          </p:cNvPr>
          <p:cNvSpPr/>
          <p:nvPr/>
        </p:nvSpPr>
        <p:spPr>
          <a:xfrm>
            <a:off x="12603673" y="1923960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57" name="Star: 16 Points 56">
            <a:extLst>
              <a:ext uri="{FF2B5EF4-FFF2-40B4-BE49-F238E27FC236}">
                <a16:creationId xmlns:a16="http://schemas.microsoft.com/office/drawing/2014/main" id="{464AD48D-E021-C2E1-D11F-E0FFE2774A52}"/>
              </a:ext>
            </a:extLst>
          </p:cNvPr>
          <p:cNvSpPr/>
          <p:nvPr/>
        </p:nvSpPr>
        <p:spPr>
          <a:xfrm>
            <a:off x="9665520" y="1335135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EG" dirty="0"/>
          </a:p>
        </p:txBody>
      </p:sp>
      <p:sp>
        <p:nvSpPr>
          <p:cNvPr id="58" name="Star: 16 Points 57">
            <a:extLst>
              <a:ext uri="{FF2B5EF4-FFF2-40B4-BE49-F238E27FC236}">
                <a16:creationId xmlns:a16="http://schemas.microsoft.com/office/drawing/2014/main" id="{320BDC12-8196-FC41-4DCD-ADFE6A002F7B}"/>
              </a:ext>
            </a:extLst>
          </p:cNvPr>
          <p:cNvSpPr/>
          <p:nvPr/>
        </p:nvSpPr>
        <p:spPr>
          <a:xfrm>
            <a:off x="9665520" y="5164796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ar-EG" dirty="0"/>
          </a:p>
        </p:txBody>
      </p:sp>
      <p:sp>
        <p:nvSpPr>
          <p:cNvPr id="59" name="Star: 16 Points 58">
            <a:extLst>
              <a:ext uri="{FF2B5EF4-FFF2-40B4-BE49-F238E27FC236}">
                <a16:creationId xmlns:a16="http://schemas.microsoft.com/office/drawing/2014/main" id="{2D013456-F092-8C50-843D-DDAA0797D92A}"/>
              </a:ext>
            </a:extLst>
          </p:cNvPr>
          <p:cNvSpPr/>
          <p:nvPr/>
        </p:nvSpPr>
        <p:spPr>
          <a:xfrm>
            <a:off x="12354059" y="442500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60" name="Star: 16 Points 59">
            <a:extLst>
              <a:ext uri="{FF2B5EF4-FFF2-40B4-BE49-F238E27FC236}">
                <a16:creationId xmlns:a16="http://schemas.microsoft.com/office/drawing/2014/main" id="{73DA753D-690D-74BD-D3F6-2F24A4987950}"/>
              </a:ext>
            </a:extLst>
          </p:cNvPr>
          <p:cNvSpPr/>
          <p:nvPr/>
        </p:nvSpPr>
        <p:spPr>
          <a:xfrm>
            <a:off x="13394689" y="2935541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61" name="Star: 16 Points 60">
            <a:extLst>
              <a:ext uri="{FF2B5EF4-FFF2-40B4-BE49-F238E27FC236}">
                <a16:creationId xmlns:a16="http://schemas.microsoft.com/office/drawing/2014/main" id="{A47AFA89-152A-CE39-1756-04D730B1D092}"/>
              </a:ext>
            </a:extLst>
          </p:cNvPr>
          <p:cNvSpPr/>
          <p:nvPr/>
        </p:nvSpPr>
        <p:spPr>
          <a:xfrm>
            <a:off x="13415423" y="3862089"/>
            <a:ext cx="745436" cy="378862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62" name="Star: 16 Points 61">
            <a:extLst>
              <a:ext uri="{FF2B5EF4-FFF2-40B4-BE49-F238E27FC236}">
                <a16:creationId xmlns:a16="http://schemas.microsoft.com/office/drawing/2014/main" id="{C4C1BB5F-710F-90EF-2312-C9D406F638FB}"/>
              </a:ext>
            </a:extLst>
          </p:cNvPr>
          <p:cNvSpPr/>
          <p:nvPr/>
        </p:nvSpPr>
        <p:spPr>
          <a:xfrm>
            <a:off x="12672911" y="5734640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63" name="Star: 16 Points 62">
            <a:extLst>
              <a:ext uri="{FF2B5EF4-FFF2-40B4-BE49-F238E27FC236}">
                <a16:creationId xmlns:a16="http://schemas.microsoft.com/office/drawing/2014/main" id="{2C4357A9-29A7-12C9-CE6D-6B0EFA462123}"/>
              </a:ext>
            </a:extLst>
          </p:cNvPr>
          <p:cNvSpPr/>
          <p:nvPr/>
        </p:nvSpPr>
        <p:spPr>
          <a:xfrm>
            <a:off x="12672911" y="6537499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64" name="Star: 16 Points 63">
            <a:extLst>
              <a:ext uri="{FF2B5EF4-FFF2-40B4-BE49-F238E27FC236}">
                <a16:creationId xmlns:a16="http://schemas.microsoft.com/office/drawing/2014/main" id="{E33CE94A-C1EA-D442-CD53-380F17A62E1C}"/>
              </a:ext>
            </a:extLst>
          </p:cNvPr>
          <p:cNvSpPr/>
          <p:nvPr/>
        </p:nvSpPr>
        <p:spPr>
          <a:xfrm>
            <a:off x="10619678" y="7099445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4863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3EEA2-C685-7FA7-51B2-2DC0B55D6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9B73A16-7BE4-5384-0A8C-DE0443F8E66C}"/>
              </a:ext>
            </a:extLst>
          </p:cNvPr>
          <p:cNvSpPr/>
          <p:nvPr/>
        </p:nvSpPr>
        <p:spPr>
          <a:xfrm>
            <a:off x="3363367" y="21106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AEE273A-59A1-E3B8-CBF9-65E16450E73E}"/>
              </a:ext>
            </a:extLst>
          </p:cNvPr>
          <p:cNvSpPr/>
          <p:nvPr/>
        </p:nvSpPr>
        <p:spPr>
          <a:xfrm>
            <a:off x="4829413" y="2832836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DD91D25A-0584-F343-8EB5-6044F26F6676}"/>
              </a:ext>
            </a:extLst>
          </p:cNvPr>
          <p:cNvSpPr/>
          <p:nvPr/>
        </p:nvSpPr>
        <p:spPr>
          <a:xfrm>
            <a:off x="495895" y="368252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5400" dirty="0">
                <a:solidFill>
                  <a:srgbClr val="C00000"/>
                </a:solidFill>
              </a:rPr>
              <a:t>Code Overview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F82E2A-8237-C515-AAC7-E2994C216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sp>
        <p:nvSpPr>
          <p:cNvPr id="37" name="Text 10">
            <a:extLst>
              <a:ext uri="{FF2B5EF4-FFF2-40B4-BE49-F238E27FC236}">
                <a16:creationId xmlns:a16="http://schemas.microsoft.com/office/drawing/2014/main" id="{0D0C9DB1-BB6A-81C8-CAAE-FDF3FCF3B5B8}"/>
              </a:ext>
            </a:extLst>
          </p:cNvPr>
          <p:cNvSpPr/>
          <p:nvPr/>
        </p:nvSpPr>
        <p:spPr>
          <a:xfrm>
            <a:off x="1098590" y="8892828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FB950DD1-986A-67F3-D509-D4F0598111ED}"/>
              </a:ext>
            </a:extLst>
          </p:cNvPr>
          <p:cNvSpPr/>
          <p:nvPr/>
        </p:nvSpPr>
        <p:spPr>
          <a:xfrm>
            <a:off x="1683306" y="8807817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39" name="Text 12">
            <a:extLst>
              <a:ext uri="{FF2B5EF4-FFF2-40B4-BE49-F238E27FC236}">
                <a16:creationId xmlns:a16="http://schemas.microsoft.com/office/drawing/2014/main" id="{75BA94B4-8121-D1D2-19A8-697BC27E0683}"/>
              </a:ext>
            </a:extLst>
          </p:cNvPr>
          <p:cNvSpPr/>
          <p:nvPr/>
        </p:nvSpPr>
        <p:spPr>
          <a:xfrm>
            <a:off x="1683306" y="92982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8F6189-50A4-2366-0715-3E5EEADF8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pic>
        <p:nvPicPr>
          <p:cNvPr id="54" name="Picture 5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C415D3C-9983-A243-5B5C-A9B543EA1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234" y="0"/>
            <a:ext cx="5849166" cy="8229600"/>
          </a:xfrm>
          <a:prstGeom prst="rect">
            <a:avLst/>
          </a:prstGeom>
        </p:spPr>
      </p:pic>
      <p:sp>
        <p:nvSpPr>
          <p:cNvPr id="56" name="Star: 16 Points 55">
            <a:extLst>
              <a:ext uri="{FF2B5EF4-FFF2-40B4-BE49-F238E27FC236}">
                <a16:creationId xmlns:a16="http://schemas.microsoft.com/office/drawing/2014/main" id="{1747A032-F471-AF3E-6E03-070BADC01B19}"/>
              </a:ext>
            </a:extLst>
          </p:cNvPr>
          <p:cNvSpPr/>
          <p:nvPr/>
        </p:nvSpPr>
        <p:spPr>
          <a:xfrm>
            <a:off x="12603673" y="1923960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57" name="Star: 16 Points 56">
            <a:extLst>
              <a:ext uri="{FF2B5EF4-FFF2-40B4-BE49-F238E27FC236}">
                <a16:creationId xmlns:a16="http://schemas.microsoft.com/office/drawing/2014/main" id="{E6A64CB0-F926-376F-63DB-A636BA2579AF}"/>
              </a:ext>
            </a:extLst>
          </p:cNvPr>
          <p:cNvSpPr/>
          <p:nvPr/>
        </p:nvSpPr>
        <p:spPr>
          <a:xfrm>
            <a:off x="9665520" y="1335135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EG" dirty="0"/>
          </a:p>
        </p:txBody>
      </p:sp>
      <p:sp>
        <p:nvSpPr>
          <p:cNvPr id="58" name="Star: 16 Points 57">
            <a:extLst>
              <a:ext uri="{FF2B5EF4-FFF2-40B4-BE49-F238E27FC236}">
                <a16:creationId xmlns:a16="http://schemas.microsoft.com/office/drawing/2014/main" id="{E2D04A24-DCF2-F523-19F0-55DB729073B4}"/>
              </a:ext>
            </a:extLst>
          </p:cNvPr>
          <p:cNvSpPr/>
          <p:nvPr/>
        </p:nvSpPr>
        <p:spPr>
          <a:xfrm>
            <a:off x="9665520" y="5164796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ar-EG" dirty="0"/>
          </a:p>
        </p:txBody>
      </p:sp>
      <p:sp>
        <p:nvSpPr>
          <p:cNvPr id="59" name="Star: 16 Points 58">
            <a:extLst>
              <a:ext uri="{FF2B5EF4-FFF2-40B4-BE49-F238E27FC236}">
                <a16:creationId xmlns:a16="http://schemas.microsoft.com/office/drawing/2014/main" id="{2DCC2334-CCAA-41FD-6699-7CC026EBC6EE}"/>
              </a:ext>
            </a:extLst>
          </p:cNvPr>
          <p:cNvSpPr/>
          <p:nvPr/>
        </p:nvSpPr>
        <p:spPr>
          <a:xfrm>
            <a:off x="12354059" y="442500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60" name="Star: 16 Points 59">
            <a:extLst>
              <a:ext uri="{FF2B5EF4-FFF2-40B4-BE49-F238E27FC236}">
                <a16:creationId xmlns:a16="http://schemas.microsoft.com/office/drawing/2014/main" id="{59159F7E-864F-9034-3B76-137EADD28962}"/>
              </a:ext>
            </a:extLst>
          </p:cNvPr>
          <p:cNvSpPr/>
          <p:nvPr/>
        </p:nvSpPr>
        <p:spPr>
          <a:xfrm>
            <a:off x="13394689" y="2935541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61" name="Star: 16 Points 60">
            <a:extLst>
              <a:ext uri="{FF2B5EF4-FFF2-40B4-BE49-F238E27FC236}">
                <a16:creationId xmlns:a16="http://schemas.microsoft.com/office/drawing/2014/main" id="{0D16629A-6AC5-0321-73E1-0DEAD3FA8B04}"/>
              </a:ext>
            </a:extLst>
          </p:cNvPr>
          <p:cNvSpPr/>
          <p:nvPr/>
        </p:nvSpPr>
        <p:spPr>
          <a:xfrm>
            <a:off x="13415423" y="3862089"/>
            <a:ext cx="745436" cy="378862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62" name="Star: 16 Points 61">
            <a:extLst>
              <a:ext uri="{FF2B5EF4-FFF2-40B4-BE49-F238E27FC236}">
                <a16:creationId xmlns:a16="http://schemas.microsoft.com/office/drawing/2014/main" id="{24E1E44D-2207-99ED-BCB4-F88E0FF5CCB8}"/>
              </a:ext>
            </a:extLst>
          </p:cNvPr>
          <p:cNvSpPr/>
          <p:nvPr/>
        </p:nvSpPr>
        <p:spPr>
          <a:xfrm>
            <a:off x="12672911" y="5734640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63" name="Star: 16 Points 62">
            <a:extLst>
              <a:ext uri="{FF2B5EF4-FFF2-40B4-BE49-F238E27FC236}">
                <a16:creationId xmlns:a16="http://schemas.microsoft.com/office/drawing/2014/main" id="{1DFCD1E1-EA91-9D6D-CD44-9FD39FD95EDD}"/>
              </a:ext>
            </a:extLst>
          </p:cNvPr>
          <p:cNvSpPr/>
          <p:nvPr/>
        </p:nvSpPr>
        <p:spPr>
          <a:xfrm>
            <a:off x="12672911" y="6537499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64" name="Star: 16 Points 63">
            <a:extLst>
              <a:ext uri="{FF2B5EF4-FFF2-40B4-BE49-F238E27FC236}">
                <a16:creationId xmlns:a16="http://schemas.microsoft.com/office/drawing/2014/main" id="{F8D2C1A1-2A67-098D-4229-E3DE40B7FD18}"/>
              </a:ext>
            </a:extLst>
          </p:cNvPr>
          <p:cNvSpPr/>
          <p:nvPr/>
        </p:nvSpPr>
        <p:spPr>
          <a:xfrm>
            <a:off x="10619678" y="7099445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EG" dirty="0"/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8364AE02-7612-AA24-5F89-6AEF6E59C83C}"/>
              </a:ext>
            </a:extLst>
          </p:cNvPr>
          <p:cNvSpPr/>
          <p:nvPr/>
        </p:nvSpPr>
        <p:spPr>
          <a:xfrm>
            <a:off x="495895" y="1931578"/>
            <a:ext cx="7888333" cy="44420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3200" b="1" dirty="0"/>
              <a:t>The code includes three main functions:</a:t>
            </a:r>
          </a:p>
          <a:p>
            <a:endParaRPr lang="en-US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/>
              <a:t>msgtobinary</a:t>
            </a:r>
            <a:r>
              <a:rPr lang="en-US" sz="2800" b="1" dirty="0"/>
              <a:t>: </a:t>
            </a:r>
            <a:r>
              <a:rPr lang="en-US" sz="2800" dirty="0"/>
              <a:t>Converts data to binary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/>
              <a:t>encode_img_data</a:t>
            </a:r>
            <a:r>
              <a:rPr lang="en-US" sz="2800" b="1" dirty="0"/>
              <a:t>: </a:t>
            </a:r>
            <a:r>
              <a:rPr lang="en-US" sz="2800" dirty="0"/>
              <a:t>Hides the data in an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/>
              <a:t>decode_img_data</a:t>
            </a:r>
            <a:r>
              <a:rPr lang="en-US" sz="2800" b="1" dirty="0"/>
              <a:t>: </a:t>
            </a:r>
            <a:r>
              <a:rPr lang="en-US" sz="2800" dirty="0"/>
              <a:t>Extracts the hidden data from an image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519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C4155-FC9A-971F-8C36-C37DA5648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88ECDF0-1950-C18F-5194-4E462C3CB2FF}"/>
              </a:ext>
            </a:extLst>
          </p:cNvPr>
          <p:cNvSpPr/>
          <p:nvPr/>
        </p:nvSpPr>
        <p:spPr>
          <a:xfrm>
            <a:off x="793790" y="287893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6B7554F0-02E4-CF39-E17F-9C783284B10E}"/>
              </a:ext>
            </a:extLst>
          </p:cNvPr>
          <p:cNvSpPr/>
          <p:nvPr/>
        </p:nvSpPr>
        <p:spPr>
          <a:xfrm>
            <a:off x="793790" y="261574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99B9BC0-8D2C-0A36-D717-17C1968087B1}"/>
              </a:ext>
            </a:extLst>
          </p:cNvPr>
          <p:cNvSpPr/>
          <p:nvPr/>
        </p:nvSpPr>
        <p:spPr>
          <a:xfrm>
            <a:off x="964049" y="2700756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35F7C00-E409-0F1A-C092-FE7253DE4E6D}"/>
              </a:ext>
            </a:extLst>
          </p:cNvPr>
          <p:cNvSpPr/>
          <p:nvPr/>
        </p:nvSpPr>
        <p:spPr>
          <a:xfrm>
            <a:off x="1441818" y="2700756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Enter Secret Message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BA59814B-ADB2-5DFE-745B-10823A6D6DF8}"/>
              </a:ext>
            </a:extLst>
          </p:cNvPr>
          <p:cNvSpPr/>
          <p:nvPr/>
        </p:nvSpPr>
        <p:spPr>
          <a:xfrm>
            <a:off x="1441816" y="3252582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Enter Secret Message type in the text message you want to hide.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52015537-9B2E-C60D-1E63-55473672D7BD}"/>
              </a:ext>
            </a:extLst>
          </p:cNvPr>
          <p:cNvSpPr/>
          <p:nvPr/>
        </p:nvSpPr>
        <p:spPr>
          <a:xfrm>
            <a:off x="4685467" y="261574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55F63FBE-8F20-E06B-7988-2DF866B3F48D}"/>
              </a:ext>
            </a:extLst>
          </p:cNvPr>
          <p:cNvSpPr/>
          <p:nvPr/>
        </p:nvSpPr>
        <p:spPr>
          <a:xfrm>
            <a:off x="4829413" y="2700756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5D32828C-E372-83CA-F30F-48DA19B3B284}"/>
              </a:ext>
            </a:extLst>
          </p:cNvPr>
          <p:cNvSpPr/>
          <p:nvPr/>
        </p:nvSpPr>
        <p:spPr>
          <a:xfrm>
            <a:off x="5339715" y="2683789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Enter Result Filename</a:t>
            </a:r>
            <a:endParaRPr lang="en-US" sz="22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8F2F62D0-0109-DC65-581A-16850A6447D1}"/>
              </a:ext>
            </a:extLst>
          </p:cNvPr>
          <p:cNvSpPr/>
          <p:nvPr/>
        </p:nvSpPr>
        <p:spPr>
          <a:xfrm>
            <a:off x="5301623" y="3126047"/>
            <a:ext cx="2927747" cy="22418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give a name to the new text file that will be created with the hidden message. Make sure to include the file extension (like .txt or .docx).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9005C7-46B9-1E42-DD97-58626326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sp>
        <p:nvSpPr>
          <p:cNvPr id="28" name="Shape 1">
            <a:extLst>
              <a:ext uri="{FF2B5EF4-FFF2-40B4-BE49-F238E27FC236}">
                <a16:creationId xmlns:a16="http://schemas.microsoft.com/office/drawing/2014/main" id="{311577ED-A951-92F1-BF1B-AE83D989A220}"/>
              </a:ext>
            </a:extLst>
          </p:cNvPr>
          <p:cNvSpPr/>
          <p:nvPr/>
        </p:nvSpPr>
        <p:spPr>
          <a:xfrm>
            <a:off x="767288" y="537351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3FAFC171-4872-ED7D-0A04-FCD44788A189}"/>
              </a:ext>
            </a:extLst>
          </p:cNvPr>
          <p:cNvSpPr/>
          <p:nvPr/>
        </p:nvSpPr>
        <p:spPr>
          <a:xfrm>
            <a:off x="928763" y="5490245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3</a:t>
            </a:r>
            <a:endParaRPr lang="en-US" sz="2650" dirty="0"/>
          </a:p>
        </p:txBody>
      </p:sp>
      <p:sp>
        <p:nvSpPr>
          <p:cNvPr id="30" name="Text 3">
            <a:extLst>
              <a:ext uri="{FF2B5EF4-FFF2-40B4-BE49-F238E27FC236}">
                <a16:creationId xmlns:a16="http://schemas.microsoft.com/office/drawing/2014/main" id="{7E65B62B-03D9-6A2C-A8A5-151FE114594A}"/>
              </a:ext>
            </a:extLst>
          </p:cNvPr>
          <p:cNvSpPr/>
          <p:nvPr/>
        </p:nvSpPr>
        <p:spPr>
          <a:xfrm>
            <a:off x="1441817" y="5476196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Encode Message</a:t>
            </a:r>
            <a:endParaRPr lang="en-US" sz="2200" dirty="0"/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32D8A3C5-29BC-930A-321A-32506F6E2334}"/>
              </a:ext>
            </a:extLst>
          </p:cNvPr>
          <p:cNvSpPr/>
          <p:nvPr/>
        </p:nvSpPr>
        <p:spPr>
          <a:xfrm>
            <a:off x="1441815" y="6065623"/>
            <a:ext cx="635090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button starts the process of hiding your message within the text.</a:t>
            </a:r>
            <a:endParaRPr lang="en-US" sz="1750" dirty="0"/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A4612BFF-1A83-72AC-1D1B-9A94AA92C174}"/>
              </a:ext>
            </a:extLst>
          </p:cNvPr>
          <p:cNvSpPr/>
          <p:nvPr/>
        </p:nvSpPr>
        <p:spPr>
          <a:xfrm>
            <a:off x="1098590" y="8892828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280177D0-E9AF-335D-8B22-D6377B2ED68C}"/>
              </a:ext>
            </a:extLst>
          </p:cNvPr>
          <p:cNvSpPr/>
          <p:nvPr/>
        </p:nvSpPr>
        <p:spPr>
          <a:xfrm>
            <a:off x="1683306" y="8807817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39" name="Text 12">
            <a:extLst>
              <a:ext uri="{FF2B5EF4-FFF2-40B4-BE49-F238E27FC236}">
                <a16:creationId xmlns:a16="http://schemas.microsoft.com/office/drawing/2014/main" id="{589BFDD8-AB8D-D002-FB18-56D534D49992}"/>
              </a:ext>
            </a:extLst>
          </p:cNvPr>
          <p:cNvSpPr/>
          <p:nvPr/>
        </p:nvSpPr>
        <p:spPr>
          <a:xfrm>
            <a:off x="1683306" y="92982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6BFC1946-F0D6-41DF-D2BF-42DB504FD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971" y="679828"/>
            <a:ext cx="5763429" cy="6134956"/>
          </a:xfrm>
          <a:prstGeom prst="rect">
            <a:avLst/>
          </a:prstGeom>
        </p:spPr>
      </p:pic>
      <p:sp>
        <p:nvSpPr>
          <p:cNvPr id="21" name="Star: 16 Points 20">
            <a:extLst>
              <a:ext uri="{FF2B5EF4-FFF2-40B4-BE49-F238E27FC236}">
                <a16:creationId xmlns:a16="http://schemas.microsoft.com/office/drawing/2014/main" id="{E4E7E736-2400-7C13-9E12-C0057165A8E8}"/>
              </a:ext>
            </a:extLst>
          </p:cNvPr>
          <p:cNvSpPr/>
          <p:nvPr/>
        </p:nvSpPr>
        <p:spPr>
          <a:xfrm>
            <a:off x="9736634" y="2001014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EG" dirty="0"/>
          </a:p>
        </p:txBody>
      </p:sp>
      <p:sp>
        <p:nvSpPr>
          <p:cNvPr id="27" name="Star: 16 Points 26">
            <a:extLst>
              <a:ext uri="{FF2B5EF4-FFF2-40B4-BE49-F238E27FC236}">
                <a16:creationId xmlns:a16="http://schemas.microsoft.com/office/drawing/2014/main" id="{760791CE-739D-EA6A-4885-024EA3D782E0}"/>
              </a:ext>
            </a:extLst>
          </p:cNvPr>
          <p:cNvSpPr/>
          <p:nvPr/>
        </p:nvSpPr>
        <p:spPr>
          <a:xfrm>
            <a:off x="12523038" y="5060283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36" name="Star: 16 Points 35">
            <a:extLst>
              <a:ext uri="{FF2B5EF4-FFF2-40B4-BE49-F238E27FC236}">
                <a16:creationId xmlns:a16="http://schemas.microsoft.com/office/drawing/2014/main" id="{ED9BAB9D-0896-5649-A2BB-079ACE07EC54}"/>
              </a:ext>
            </a:extLst>
          </p:cNvPr>
          <p:cNvSpPr/>
          <p:nvPr/>
        </p:nvSpPr>
        <p:spPr>
          <a:xfrm>
            <a:off x="12726776" y="4020266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40" name="Star: 16 Points 39">
            <a:extLst>
              <a:ext uri="{FF2B5EF4-FFF2-40B4-BE49-F238E27FC236}">
                <a16:creationId xmlns:a16="http://schemas.microsoft.com/office/drawing/2014/main" id="{658BEDE6-D002-7B3E-A130-48393621453A}"/>
              </a:ext>
            </a:extLst>
          </p:cNvPr>
          <p:cNvSpPr/>
          <p:nvPr/>
        </p:nvSpPr>
        <p:spPr>
          <a:xfrm>
            <a:off x="13349108" y="3453150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41" name="Star: 16 Points 40">
            <a:extLst>
              <a:ext uri="{FF2B5EF4-FFF2-40B4-BE49-F238E27FC236}">
                <a16:creationId xmlns:a16="http://schemas.microsoft.com/office/drawing/2014/main" id="{ABBE5B80-414C-93E7-40BC-2BF4B70E6AC9}"/>
              </a:ext>
            </a:extLst>
          </p:cNvPr>
          <p:cNvSpPr/>
          <p:nvPr/>
        </p:nvSpPr>
        <p:spPr>
          <a:xfrm>
            <a:off x="13349108" y="2563420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42" name="Star: 16 Points 41">
            <a:extLst>
              <a:ext uri="{FF2B5EF4-FFF2-40B4-BE49-F238E27FC236}">
                <a16:creationId xmlns:a16="http://schemas.microsoft.com/office/drawing/2014/main" id="{F10B2958-C711-BC2B-D648-8430A0B5D9B2}"/>
              </a:ext>
            </a:extLst>
          </p:cNvPr>
          <p:cNvSpPr/>
          <p:nvPr/>
        </p:nvSpPr>
        <p:spPr>
          <a:xfrm>
            <a:off x="9687240" y="4510799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ar-EG" dirty="0"/>
          </a:p>
        </p:txBody>
      </p:sp>
      <p:sp>
        <p:nvSpPr>
          <p:cNvPr id="43" name="Star: 16 Points 42">
            <a:extLst>
              <a:ext uri="{FF2B5EF4-FFF2-40B4-BE49-F238E27FC236}">
                <a16:creationId xmlns:a16="http://schemas.microsoft.com/office/drawing/2014/main" id="{1A681755-E2F4-EA5E-5B34-97F17E7654E4}"/>
              </a:ext>
            </a:extLst>
          </p:cNvPr>
          <p:cNvSpPr/>
          <p:nvPr/>
        </p:nvSpPr>
        <p:spPr>
          <a:xfrm>
            <a:off x="12523039" y="580179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2</a:t>
            </a:r>
            <a:endParaRPr lang="ar-EG" dirty="0"/>
          </a:p>
        </p:txBody>
      </p:sp>
      <p:sp>
        <p:nvSpPr>
          <p:cNvPr id="44" name="Shape 9">
            <a:extLst>
              <a:ext uri="{FF2B5EF4-FFF2-40B4-BE49-F238E27FC236}">
                <a16:creationId xmlns:a16="http://schemas.microsoft.com/office/drawing/2014/main" id="{F27F2AA4-E07C-7E05-C74C-AFF8E104FCFF}"/>
              </a:ext>
            </a:extLst>
          </p:cNvPr>
          <p:cNvSpPr/>
          <p:nvPr/>
        </p:nvSpPr>
        <p:spPr>
          <a:xfrm>
            <a:off x="767288" y="67982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45" name="Text 10">
            <a:extLst>
              <a:ext uri="{FF2B5EF4-FFF2-40B4-BE49-F238E27FC236}">
                <a16:creationId xmlns:a16="http://schemas.microsoft.com/office/drawing/2014/main" id="{CF6BEDF2-6EDE-E922-D8BE-F08484E21E32}"/>
              </a:ext>
            </a:extLst>
          </p:cNvPr>
          <p:cNvSpPr/>
          <p:nvPr/>
        </p:nvSpPr>
        <p:spPr>
          <a:xfrm>
            <a:off x="946190" y="764839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A</a:t>
            </a:r>
            <a:endParaRPr lang="en-US" sz="2650" dirty="0"/>
          </a:p>
        </p:txBody>
      </p:sp>
      <p:sp>
        <p:nvSpPr>
          <p:cNvPr id="46" name="Text 11">
            <a:extLst>
              <a:ext uri="{FF2B5EF4-FFF2-40B4-BE49-F238E27FC236}">
                <a16:creationId xmlns:a16="http://schemas.microsoft.com/office/drawing/2014/main" id="{95D69704-AAE4-ED41-1529-497E64D65665}"/>
              </a:ext>
            </a:extLst>
          </p:cNvPr>
          <p:cNvSpPr/>
          <p:nvPr/>
        </p:nvSpPr>
        <p:spPr>
          <a:xfrm>
            <a:off x="1367551" y="750790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Encode A Message</a:t>
            </a:r>
            <a:endParaRPr lang="en-US" sz="2200" dirty="0"/>
          </a:p>
        </p:txBody>
      </p:sp>
      <p:sp>
        <p:nvSpPr>
          <p:cNvPr id="47" name="Text 12">
            <a:extLst>
              <a:ext uri="{FF2B5EF4-FFF2-40B4-BE49-F238E27FC236}">
                <a16:creationId xmlns:a16="http://schemas.microsoft.com/office/drawing/2014/main" id="{81CE0434-92F8-64EE-F473-2A4FD50632FA}"/>
              </a:ext>
            </a:extLst>
          </p:cNvPr>
          <p:cNvSpPr/>
          <p:nvPr/>
        </p:nvSpPr>
        <p:spPr>
          <a:xfrm>
            <a:off x="1367551" y="1221253"/>
            <a:ext cx="60492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section is for hiding a secret message within an Text.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23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F8EC0-F038-EE7D-E4A1-0D20549D6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8096A0-C6A1-ABB1-B338-69A2263A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sp>
        <p:nvSpPr>
          <p:cNvPr id="28" name="Shape 1">
            <a:extLst>
              <a:ext uri="{FF2B5EF4-FFF2-40B4-BE49-F238E27FC236}">
                <a16:creationId xmlns:a16="http://schemas.microsoft.com/office/drawing/2014/main" id="{D31017A3-2142-25A2-80EC-356934776036}"/>
              </a:ext>
            </a:extLst>
          </p:cNvPr>
          <p:cNvSpPr/>
          <p:nvPr/>
        </p:nvSpPr>
        <p:spPr>
          <a:xfrm>
            <a:off x="767288" y="275223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DB85BF60-971C-0F94-DA12-91CFA90698EC}"/>
              </a:ext>
            </a:extLst>
          </p:cNvPr>
          <p:cNvSpPr/>
          <p:nvPr/>
        </p:nvSpPr>
        <p:spPr>
          <a:xfrm>
            <a:off x="937547" y="2857569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1</a:t>
            </a:r>
            <a:endParaRPr lang="en-US" sz="2650" dirty="0"/>
          </a:p>
        </p:txBody>
      </p:sp>
      <p:sp>
        <p:nvSpPr>
          <p:cNvPr id="30" name="Text 3">
            <a:extLst>
              <a:ext uri="{FF2B5EF4-FFF2-40B4-BE49-F238E27FC236}">
                <a16:creationId xmlns:a16="http://schemas.microsoft.com/office/drawing/2014/main" id="{4ACC64CC-E8FE-B03B-0987-B8E47E35D2ED}"/>
              </a:ext>
            </a:extLst>
          </p:cNvPr>
          <p:cNvSpPr/>
          <p:nvPr/>
        </p:nvSpPr>
        <p:spPr>
          <a:xfrm>
            <a:off x="1504404" y="277255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Decode Message</a:t>
            </a:r>
            <a:endParaRPr lang="en-US" sz="2200" dirty="0"/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67EDF5CC-1CA1-8E50-D71A-E8938481F86E}"/>
              </a:ext>
            </a:extLst>
          </p:cNvPr>
          <p:cNvSpPr/>
          <p:nvPr/>
        </p:nvSpPr>
        <p:spPr>
          <a:xfrm>
            <a:off x="1514654" y="3573303"/>
            <a:ext cx="714175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button analyzes the text file and extracts the hidden message.</a:t>
            </a:r>
            <a:endParaRPr lang="en-US" sz="1750" dirty="0"/>
          </a:p>
        </p:txBody>
      </p:sp>
      <p:sp>
        <p:nvSpPr>
          <p:cNvPr id="32" name="Shape 5">
            <a:extLst>
              <a:ext uri="{FF2B5EF4-FFF2-40B4-BE49-F238E27FC236}">
                <a16:creationId xmlns:a16="http://schemas.microsoft.com/office/drawing/2014/main" id="{C9356104-088D-7E7F-DA93-E74C1667FD6D}"/>
              </a:ext>
            </a:extLst>
          </p:cNvPr>
          <p:cNvSpPr/>
          <p:nvPr/>
        </p:nvSpPr>
        <p:spPr>
          <a:xfrm>
            <a:off x="737205" y="487567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33" name="Text 6">
            <a:extLst>
              <a:ext uri="{FF2B5EF4-FFF2-40B4-BE49-F238E27FC236}">
                <a16:creationId xmlns:a16="http://schemas.microsoft.com/office/drawing/2014/main" id="{5917D1BA-113F-6C72-B425-1469A5973F95}"/>
              </a:ext>
            </a:extLst>
          </p:cNvPr>
          <p:cNvSpPr/>
          <p:nvPr/>
        </p:nvSpPr>
        <p:spPr>
          <a:xfrm>
            <a:off x="881151" y="4960689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C</a:t>
            </a:r>
            <a:endParaRPr lang="en-US" sz="2650" dirty="0"/>
          </a:p>
        </p:txBody>
      </p:sp>
      <p:sp>
        <p:nvSpPr>
          <p:cNvPr id="34" name="Text 7">
            <a:extLst>
              <a:ext uri="{FF2B5EF4-FFF2-40B4-BE49-F238E27FC236}">
                <a16:creationId xmlns:a16="http://schemas.microsoft.com/office/drawing/2014/main" id="{59FDAD8E-845A-0BC3-BA85-2667C02F1FF1}"/>
              </a:ext>
            </a:extLst>
          </p:cNvPr>
          <p:cNvSpPr/>
          <p:nvPr/>
        </p:nvSpPr>
        <p:spPr>
          <a:xfrm>
            <a:off x="1474321" y="487567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Close</a:t>
            </a:r>
            <a:endParaRPr lang="en-US" sz="2200" dirty="0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5F5AF2A9-A5EB-A6F7-776A-6E5F5F7B782A}"/>
              </a:ext>
            </a:extLst>
          </p:cNvPr>
          <p:cNvSpPr/>
          <p:nvPr/>
        </p:nvSpPr>
        <p:spPr>
          <a:xfrm>
            <a:off x="1474321" y="5720426"/>
            <a:ext cx="681930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button back to main page …</a:t>
            </a:r>
            <a:endParaRPr lang="en-US" sz="1750" dirty="0"/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6DDB195A-6089-0011-94D6-3192BE10613D}"/>
              </a:ext>
            </a:extLst>
          </p:cNvPr>
          <p:cNvSpPr/>
          <p:nvPr/>
        </p:nvSpPr>
        <p:spPr>
          <a:xfrm>
            <a:off x="1098590" y="8892828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29B394BA-1144-4BED-423C-580A1297C981}"/>
              </a:ext>
            </a:extLst>
          </p:cNvPr>
          <p:cNvSpPr/>
          <p:nvPr/>
        </p:nvSpPr>
        <p:spPr>
          <a:xfrm>
            <a:off x="1683306" y="8807817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39" name="Text 12">
            <a:extLst>
              <a:ext uri="{FF2B5EF4-FFF2-40B4-BE49-F238E27FC236}">
                <a16:creationId xmlns:a16="http://schemas.microsoft.com/office/drawing/2014/main" id="{68B9799C-1754-FB17-6474-EA31EAFDB024}"/>
              </a:ext>
            </a:extLst>
          </p:cNvPr>
          <p:cNvSpPr/>
          <p:nvPr/>
        </p:nvSpPr>
        <p:spPr>
          <a:xfrm>
            <a:off x="1683306" y="92982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076D0D6-4216-3846-0353-DD53D11B0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971" y="673837"/>
            <a:ext cx="5763429" cy="6134956"/>
          </a:xfrm>
          <a:prstGeom prst="rect">
            <a:avLst/>
          </a:prstGeom>
        </p:spPr>
      </p:pic>
      <p:sp>
        <p:nvSpPr>
          <p:cNvPr id="16" name="Star: 16 Points 15">
            <a:extLst>
              <a:ext uri="{FF2B5EF4-FFF2-40B4-BE49-F238E27FC236}">
                <a16:creationId xmlns:a16="http://schemas.microsoft.com/office/drawing/2014/main" id="{358B2D48-3CE4-F95D-0AAD-B735260A8386}"/>
              </a:ext>
            </a:extLst>
          </p:cNvPr>
          <p:cNvSpPr/>
          <p:nvPr/>
        </p:nvSpPr>
        <p:spPr>
          <a:xfrm>
            <a:off x="9736634" y="2001014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EG" dirty="0"/>
          </a:p>
        </p:txBody>
      </p:sp>
      <p:sp>
        <p:nvSpPr>
          <p:cNvPr id="19" name="Star: 16 Points 18">
            <a:extLst>
              <a:ext uri="{FF2B5EF4-FFF2-40B4-BE49-F238E27FC236}">
                <a16:creationId xmlns:a16="http://schemas.microsoft.com/office/drawing/2014/main" id="{597E169C-6A9B-AFC9-1184-C710B42702B0}"/>
              </a:ext>
            </a:extLst>
          </p:cNvPr>
          <p:cNvSpPr/>
          <p:nvPr/>
        </p:nvSpPr>
        <p:spPr>
          <a:xfrm>
            <a:off x="12523038" y="5060283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20" name="Star: 16 Points 19">
            <a:extLst>
              <a:ext uri="{FF2B5EF4-FFF2-40B4-BE49-F238E27FC236}">
                <a16:creationId xmlns:a16="http://schemas.microsoft.com/office/drawing/2014/main" id="{E457F931-B978-3045-98B9-21984F5F57F3}"/>
              </a:ext>
            </a:extLst>
          </p:cNvPr>
          <p:cNvSpPr/>
          <p:nvPr/>
        </p:nvSpPr>
        <p:spPr>
          <a:xfrm>
            <a:off x="12726776" y="4020266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21" name="Star: 16 Points 20">
            <a:extLst>
              <a:ext uri="{FF2B5EF4-FFF2-40B4-BE49-F238E27FC236}">
                <a16:creationId xmlns:a16="http://schemas.microsoft.com/office/drawing/2014/main" id="{B121A6B6-9182-D748-45A7-53B041AABB45}"/>
              </a:ext>
            </a:extLst>
          </p:cNvPr>
          <p:cNvSpPr/>
          <p:nvPr/>
        </p:nvSpPr>
        <p:spPr>
          <a:xfrm>
            <a:off x="13349108" y="3453150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27" name="Star: 16 Points 26">
            <a:extLst>
              <a:ext uri="{FF2B5EF4-FFF2-40B4-BE49-F238E27FC236}">
                <a16:creationId xmlns:a16="http://schemas.microsoft.com/office/drawing/2014/main" id="{C5EE34B7-C936-800F-A62D-4782CC6E82F4}"/>
              </a:ext>
            </a:extLst>
          </p:cNvPr>
          <p:cNvSpPr/>
          <p:nvPr/>
        </p:nvSpPr>
        <p:spPr>
          <a:xfrm>
            <a:off x="13349108" y="2563420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36" name="Star: 16 Points 35">
            <a:extLst>
              <a:ext uri="{FF2B5EF4-FFF2-40B4-BE49-F238E27FC236}">
                <a16:creationId xmlns:a16="http://schemas.microsoft.com/office/drawing/2014/main" id="{CE51D0A2-A1FA-4E65-1724-7892F220664E}"/>
              </a:ext>
            </a:extLst>
          </p:cNvPr>
          <p:cNvSpPr/>
          <p:nvPr/>
        </p:nvSpPr>
        <p:spPr>
          <a:xfrm>
            <a:off x="9687240" y="4510799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ar-EG" dirty="0"/>
          </a:p>
        </p:txBody>
      </p:sp>
      <p:sp>
        <p:nvSpPr>
          <p:cNvPr id="40" name="Star: 16 Points 39">
            <a:extLst>
              <a:ext uri="{FF2B5EF4-FFF2-40B4-BE49-F238E27FC236}">
                <a16:creationId xmlns:a16="http://schemas.microsoft.com/office/drawing/2014/main" id="{B488F45D-DBD3-6B69-9AC6-0772B0E81E10}"/>
              </a:ext>
            </a:extLst>
          </p:cNvPr>
          <p:cNvSpPr/>
          <p:nvPr/>
        </p:nvSpPr>
        <p:spPr>
          <a:xfrm>
            <a:off x="10418811" y="5811143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EG" dirty="0"/>
          </a:p>
        </p:txBody>
      </p:sp>
      <p:sp>
        <p:nvSpPr>
          <p:cNvPr id="41" name="Shape 9">
            <a:extLst>
              <a:ext uri="{FF2B5EF4-FFF2-40B4-BE49-F238E27FC236}">
                <a16:creationId xmlns:a16="http://schemas.microsoft.com/office/drawing/2014/main" id="{59B1BFEC-80A2-1A21-0F58-AFABA579BCE5}"/>
              </a:ext>
            </a:extLst>
          </p:cNvPr>
          <p:cNvSpPr/>
          <p:nvPr/>
        </p:nvSpPr>
        <p:spPr>
          <a:xfrm>
            <a:off x="793790" y="52742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5827B46F-D522-07BA-218E-2C4852FB2083}"/>
              </a:ext>
            </a:extLst>
          </p:cNvPr>
          <p:cNvSpPr/>
          <p:nvPr/>
        </p:nvSpPr>
        <p:spPr>
          <a:xfrm>
            <a:off x="946190" y="622599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B</a:t>
            </a:r>
            <a:endParaRPr lang="en-US" sz="2650" dirty="0"/>
          </a:p>
        </p:txBody>
      </p:sp>
      <p:sp>
        <p:nvSpPr>
          <p:cNvPr id="43" name="Text 11">
            <a:extLst>
              <a:ext uri="{FF2B5EF4-FFF2-40B4-BE49-F238E27FC236}">
                <a16:creationId xmlns:a16="http://schemas.microsoft.com/office/drawing/2014/main" id="{451B5B74-4F69-9BB8-0B14-83C73520BA5D}"/>
              </a:ext>
            </a:extLst>
          </p:cNvPr>
          <p:cNvSpPr/>
          <p:nvPr/>
        </p:nvSpPr>
        <p:spPr>
          <a:xfrm>
            <a:off x="1530906" y="537588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Decode A Message</a:t>
            </a:r>
            <a:endParaRPr lang="en-US" sz="2200" dirty="0"/>
          </a:p>
        </p:txBody>
      </p:sp>
      <p:sp>
        <p:nvSpPr>
          <p:cNvPr id="44" name="Text 12">
            <a:extLst>
              <a:ext uri="{FF2B5EF4-FFF2-40B4-BE49-F238E27FC236}">
                <a16:creationId xmlns:a16="http://schemas.microsoft.com/office/drawing/2014/main" id="{72DADADC-DF2C-F27E-571F-621D73B99F99}"/>
              </a:ext>
            </a:extLst>
          </p:cNvPr>
          <p:cNvSpPr/>
          <p:nvPr/>
        </p:nvSpPr>
        <p:spPr>
          <a:xfrm>
            <a:off x="1530906" y="1028007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section is for extracting a hidden message from an Text.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18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5E2EC-32A5-7563-B55D-CCA806E0A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612406A-505B-784C-379C-9C450280EBD6}"/>
              </a:ext>
            </a:extLst>
          </p:cNvPr>
          <p:cNvSpPr/>
          <p:nvPr/>
        </p:nvSpPr>
        <p:spPr>
          <a:xfrm>
            <a:off x="793790" y="1111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4D3753CF-ABB2-6580-F5C4-7D3FF409CC80}"/>
              </a:ext>
            </a:extLst>
          </p:cNvPr>
          <p:cNvSpPr/>
          <p:nvPr/>
        </p:nvSpPr>
        <p:spPr>
          <a:xfrm>
            <a:off x="773470" y="224998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EA5DBAD-D277-4AAD-2CBF-29C272D4C792}"/>
              </a:ext>
            </a:extLst>
          </p:cNvPr>
          <p:cNvSpPr/>
          <p:nvPr/>
        </p:nvSpPr>
        <p:spPr>
          <a:xfrm>
            <a:off x="943729" y="2334996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73A16E8-ACCA-F7A8-7B13-7DF8A43BDA6A}"/>
              </a:ext>
            </a:extLst>
          </p:cNvPr>
          <p:cNvSpPr/>
          <p:nvPr/>
        </p:nvSpPr>
        <p:spPr>
          <a:xfrm>
            <a:off x="1510586" y="224998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Upload Audio File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72B5A28C-1866-65D3-6628-2A046801D7E8}"/>
              </a:ext>
            </a:extLst>
          </p:cNvPr>
          <p:cNvSpPr/>
          <p:nvPr/>
        </p:nvSpPr>
        <p:spPr>
          <a:xfrm>
            <a:off x="1326526" y="280607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is choose the audio file you want to use to hide your message.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562DFB-2832-A119-E1C9-1C9315D6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817" y="7770716"/>
            <a:ext cx="2562583" cy="381053"/>
          </a:xfrm>
          <a:prstGeom prst="rect">
            <a:avLst/>
          </a:prstGeom>
        </p:spPr>
      </p:pic>
      <p:sp>
        <p:nvSpPr>
          <p:cNvPr id="28" name="Shape 1">
            <a:extLst>
              <a:ext uri="{FF2B5EF4-FFF2-40B4-BE49-F238E27FC236}">
                <a16:creationId xmlns:a16="http://schemas.microsoft.com/office/drawing/2014/main" id="{3FDFD867-EB90-E7F5-7C4E-76DFF0B08632}"/>
              </a:ext>
            </a:extLst>
          </p:cNvPr>
          <p:cNvSpPr/>
          <p:nvPr/>
        </p:nvSpPr>
        <p:spPr>
          <a:xfrm>
            <a:off x="736808" y="447943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9B59C378-E13C-8BDC-15AD-A0020936313C}"/>
              </a:ext>
            </a:extLst>
          </p:cNvPr>
          <p:cNvSpPr/>
          <p:nvPr/>
        </p:nvSpPr>
        <p:spPr>
          <a:xfrm>
            <a:off x="907067" y="4564449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3</a:t>
            </a:r>
            <a:endParaRPr lang="en-US" sz="2650" dirty="0"/>
          </a:p>
        </p:txBody>
      </p:sp>
      <p:sp>
        <p:nvSpPr>
          <p:cNvPr id="30" name="Text 3">
            <a:extLst>
              <a:ext uri="{FF2B5EF4-FFF2-40B4-BE49-F238E27FC236}">
                <a16:creationId xmlns:a16="http://schemas.microsoft.com/office/drawing/2014/main" id="{DBAD884D-A298-4BCD-B899-69597DE4A032}"/>
              </a:ext>
            </a:extLst>
          </p:cNvPr>
          <p:cNvSpPr/>
          <p:nvPr/>
        </p:nvSpPr>
        <p:spPr>
          <a:xfrm>
            <a:off x="1473924" y="447943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Enter Result Filename</a:t>
            </a:r>
            <a:endParaRPr lang="en-US" sz="2200" dirty="0"/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B82E287E-775E-0992-5AA7-3849D3058601}"/>
              </a:ext>
            </a:extLst>
          </p:cNvPr>
          <p:cNvSpPr/>
          <p:nvPr/>
        </p:nvSpPr>
        <p:spPr>
          <a:xfrm>
            <a:off x="1473924" y="5146149"/>
            <a:ext cx="2927747" cy="2751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Enter Result Filename (with extension): Give a name to the new audio file that will be created with the hidden message inside. Make sure to include the file extension (like .mp3 or .wav).</a:t>
            </a:r>
            <a:endParaRPr lang="en-US" sz="1750" dirty="0"/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322DE39-95CC-35B9-0A5B-335B89F1ACCC}"/>
              </a:ext>
            </a:extLst>
          </p:cNvPr>
          <p:cNvSpPr/>
          <p:nvPr/>
        </p:nvSpPr>
        <p:spPr>
          <a:xfrm>
            <a:off x="1098590" y="8892828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CBA2E376-CD89-43C3-BF0A-F5227D1E61CF}"/>
              </a:ext>
            </a:extLst>
          </p:cNvPr>
          <p:cNvSpPr/>
          <p:nvPr/>
        </p:nvSpPr>
        <p:spPr>
          <a:xfrm>
            <a:off x="1683306" y="8807817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39" name="Text 12">
            <a:extLst>
              <a:ext uri="{FF2B5EF4-FFF2-40B4-BE49-F238E27FC236}">
                <a16:creationId xmlns:a16="http://schemas.microsoft.com/office/drawing/2014/main" id="{7DBB4859-13CD-AE92-5683-F4BD92511DC3}"/>
              </a:ext>
            </a:extLst>
          </p:cNvPr>
          <p:cNvSpPr/>
          <p:nvPr/>
        </p:nvSpPr>
        <p:spPr>
          <a:xfrm>
            <a:off x="1683306" y="92982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AAB0C10-440E-BD97-32BE-1AB2985D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339" y="449840"/>
            <a:ext cx="5811061" cy="7373379"/>
          </a:xfrm>
          <a:prstGeom prst="rect">
            <a:avLst/>
          </a:prstGeom>
        </p:spPr>
      </p:pic>
      <p:sp>
        <p:nvSpPr>
          <p:cNvPr id="19" name="Star: 16 Points 18">
            <a:extLst>
              <a:ext uri="{FF2B5EF4-FFF2-40B4-BE49-F238E27FC236}">
                <a16:creationId xmlns:a16="http://schemas.microsoft.com/office/drawing/2014/main" id="{74841C75-6BDA-5C15-7052-E5466AB5CAE6}"/>
              </a:ext>
            </a:extLst>
          </p:cNvPr>
          <p:cNvSpPr/>
          <p:nvPr/>
        </p:nvSpPr>
        <p:spPr>
          <a:xfrm>
            <a:off x="9486545" y="4956074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ar-EG" dirty="0"/>
          </a:p>
        </p:txBody>
      </p:sp>
      <p:sp>
        <p:nvSpPr>
          <p:cNvPr id="20" name="Star: 16 Points 19">
            <a:extLst>
              <a:ext uri="{FF2B5EF4-FFF2-40B4-BE49-F238E27FC236}">
                <a16:creationId xmlns:a16="http://schemas.microsoft.com/office/drawing/2014/main" id="{4DAAE3C6-67D9-4F01-16CC-458B295C58D3}"/>
              </a:ext>
            </a:extLst>
          </p:cNvPr>
          <p:cNvSpPr/>
          <p:nvPr/>
        </p:nvSpPr>
        <p:spPr>
          <a:xfrm>
            <a:off x="9550554" y="177366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EG" dirty="0"/>
          </a:p>
        </p:txBody>
      </p:sp>
      <p:sp>
        <p:nvSpPr>
          <p:cNvPr id="21" name="Star: 16 Points 20">
            <a:extLst>
              <a:ext uri="{FF2B5EF4-FFF2-40B4-BE49-F238E27FC236}">
                <a16:creationId xmlns:a16="http://schemas.microsoft.com/office/drawing/2014/main" id="{C538D976-873B-1FD4-99EA-01D273F0911B}"/>
              </a:ext>
            </a:extLst>
          </p:cNvPr>
          <p:cNvSpPr/>
          <p:nvPr/>
        </p:nvSpPr>
        <p:spPr>
          <a:xfrm>
            <a:off x="13349108" y="3016556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ar-EG" dirty="0"/>
          </a:p>
        </p:txBody>
      </p:sp>
      <p:sp>
        <p:nvSpPr>
          <p:cNvPr id="27" name="Star: 16 Points 26">
            <a:extLst>
              <a:ext uri="{FF2B5EF4-FFF2-40B4-BE49-F238E27FC236}">
                <a16:creationId xmlns:a16="http://schemas.microsoft.com/office/drawing/2014/main" id="{F8CCC3BC-D670-A1D5-473D-BBB8DB0B2AEB}"/>
              </a:ext>
            </a:extLst>
          </p:cNvPr>
          <p:cNvSpPr/>
          <p:nvPr/>
        </p:nvSpPr>
        <p:spPr>
          <a:xfrm>
            <a:off x="12543573" y="5504476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36" name="Star: 16 Points 35">
            <a:extLst>
              <a:ext uri="{FF2B5EF4-FFF2-40B4-BE49-F238E27FC236}">
                <a16:creationId xmlns:a16="http://schemas.microsoft.com/office/drawing/2014/main" id="{BD84788E-0C64-F1A8-BDAB-42A77C3AE5CC}"/>
              </a:ext>
            </a:extLst>
          </p:cNvPr>
          <p:cNvSpPr/>
          <p:nvPr/>
        </p:nvSpPr>
        <p:spPr>
          <a:xfrm>
            <a:off x="12775144" y="2319927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ar-EG" dirty="0"/>
          </a:p>
        </p:txBody>
      </p:sp>
      <p:sp>
        <p:nvSpPr>
          <p:cNvPr id="40" name="Star: 16 Points 39">
            <a:extLst>
              <a:ext uri="{FF2B5EF4-FFF2-40B4-BE49-F238E27FC236}">
                <a16:creationId xmlns:a16="http://schemas.microsoft.com/office/drawing/2014/main" id="{146241BF-EEF3-1FAE-87A4-0ED435A1FAC4}"/>
              </a:ext>
            </a:extLst>
          </p:cNvPr>
          <p:cNvSpPr/>
          <p:nvPr/>
        </p:nvSpPr>
        <p:spPr>
          <a:xfrm>
            <a:off x="12543573" y="4398736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ar-EG" dirty="0"/>
          </a:p>
        </p:txBody>
      </p:sp>
      <p:sp>
        <p:nvSpPr>
          <p:cNvPr id="41" name="Star: 16 Points 40">
            <a:extLst>
              <a:ext uri="{FF2B5EF4-FFF2-40B4-BE49-F238E27FC236}">
                <a16:creationId xmlns:a16="http://schemas.microsoft.com/office/drawing/2014/main" id="{69E36A65-B88C-11F1-ACC3-35BF72978484}"/>
              </a:ext>
            </a:extLst>
          </p:cNvPr>
          <p:cNvSpPr/>
          <p:nvPr/>
        </p:nvSpPr>
        <p:spPr>
          <a:xfrm>
            <a:off x="13463892" y="3842798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ar-EG" dirty="0"/>
          </a:p>
        </p:txBody>
      </p:sp>
      <p:sp>
        <p:nvSpPr>
          <p:cNvPr id="42" name="Star: 16 Points 41">
            <a:extLst>
              <a:ext uri="{FF2B5EF4-FFF2-40B4-BE49-F238E27FC236}">
                <a16:creationId xmlns:a16="http://schemas.microsoft.com/office/drawing/2014/main" id="{AC7E57CE-30BB-653E-5F2D-F1E70E0110C8}"/>
              </a:ext>
            </a:extLst>
          </p:cNvPr>
          <p:cNvSpPr/>
          <p:nvPr/>
        </p:nvSpPr>
        <p:spPr>
          <a:xfrm>
            <a:off x="10295989" y="6192772"/>
            <a:ext cx="745435" cy="417444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EG" dirty="0"/>
          </a:p>
        </p:txBody>
      </p:sp>
      <p:sp>
        <p:nvSpPr>
          <p:cNvPr id="47" name="Shape 9">
            <a:extLst>
              <a:ext uri="{FF2B5EF4-FFF2-40B4-BE49-F238E27FC236}">
                <a16:creationId xmlns:a16="http://schemas.microsoft.com/office/drawing/2014/main" id="{4A9EE153-4117-49FF-50AD-D47D879CF584}"/>
              </a:ext>
            </a:extLst>
          </p:cNvPr>
          <p:cNvSpPr/>
          <p:nvPr/>
        </p:nvSpPr>
        <p:spPr>
          <a:xfrm>
            <a:off x="767288" y="67982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48" name="Text 10">
            <a:extLst>
              <a:ext uri="{FF2B5EF4-FFF2-40B4-BE49-F238E27FC236}">
                <a16:creationId xmlns:a16="http://schemas.microsoft.com/office/drawing/2014/main" id="{F49B823B-40CD-3300-3181-C822CE15590A}"/>
              </a:ext>
            </a:extLst>
          </p:cNvPr>
          <p:cNvSpPr/>
          <p:nvPr/>
        </p:nvSpPr>
        <p:spPr>
          <a:xfrm>
            <a:off x="946190" y="764839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A</a:t>
            </a:r>
            <a:endParaRPr lang="en-US" sz="2650" dirty="0"/>
          </a:p>
        </p:txBody>
      </p:sp>
      <p:sp>
        <p:nvSpPr>
          <p:cNvPr id="49" name="Text 11">
            <a:extLst>
              <a:ext uri="{FF2B5EF4-FFF2-40B4-BE49-F238E27FC236}">
                <a16:creationId xmlns:a16="http://schemas.microsoft.com/office/drawing/2014/main" id="{B4032935-00F6-6206-99B0-C5E4EA26887E}"/>
              </a:ext>
            </a:extLst>
          </p:cNvPr>
          <p:cNvSpPr/>
          <p:nvPr/>
        </p:nvSpPr>
        <p:spPr>
          <a:xfrm>
            <a:off x="1530906" y="679828"/>
            <a:ext cx="3573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Encode A Message</a:t>
            </a:r>
            <a:endParaRPr lang="en-US" sz="2200" dirty="0"/>
          </a:p>
        </p:txBody>
      </p:sp>
      <p:sp>
        <p:nvSpPr>
          <p:cNvPr id="50" name="Text 12">
            <a:extLst>
              <a:ext uri="{FF2B5EF4-FFF2-40B4-BE49-F238E27FC236}">
                <a16:creationId xmlns:a16="http://schemas.microsoft.com/office/drawing/2014/main" id="{BF181AD3-E194-C200-F35B-119F7E625CE8}"/>
              </a:ext>
            </a:extLst>
          </p:cNvPr>
          <p:cNvSpPr/>
          <p:nvPr/>
        </p:nvSpPr>
        <p:spPr>
          <a:xfrm>
            <a:off x="1530906" y="1180407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section is for hiding a secret message within an Audio.</a:t>
            </a:r>
            <a:endParaRPr lang="en-US" sz="2400" dirty="0"/>
          </a:p>
        </p:txBody>
      </p:sp>
      <p:sp>
        <p:nvSpPr>
          <p:cNvPr id="51" name="Shape 1">
            <a:extLst>
              <a:ext uri="{FF2B5EF4-FFF2-40B4-BE49-F238E27FC236}">
                <a16:creationId xmlns:a16="http://schemas.microsoft.com/office/drawing/2014/main" id="{322584A8-374A-5DB3-A8CC-1C3FE4110B81}"/>
              </a:ext>
            </a:extLst>
          </p:cNvPr>
          <p:cNvSpPr/>
          <p:nvPr/>
        </p:nvSpPr>
        <p:spPr>
          <a:xfrm>
            <a:off x="4644430" y="226014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52" name="Text 2">
            <a:extLst>
              <a:ext uri="{FF2B5EF4-FFF2-40B4-BE49-F238E27FC236}">
                <a16:creationId xmlns:a16="http://schemas.microsoft.com/office/drawing/2014/main" id="{407DD541-456D-F09A-BCD4-7DEC2394CEA0}"/>
              </a:ext>
            </a:extLst>
          </p:cNvPr>
          <p:cNvSpPr/>
          <p:nvPr/>
        </p:nvSpPr>
        <p:spPr>
          <a:xfrm>
            <a:off x="4814689" y="2345156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53" name="Text 3">
            <a:extLst>
              <a:ext uri="{FF2B5EF4-FFF2-40B4-BE49-F238E27FC236}">
                <a16:creationId xmlns:a16="http://schemas.microsoft.com/office/drawing/2014/main" id="{B3DA6F8A-6A0F-6B59-8B5B-105CEE478C65}"/>
              </a:ext>
            </a:extLst>
          </p:cNvPr>
          <p:cNvSpPr/>
          <p:nvPr/>
        </p:nvSpPr>
        <p:spPr>
          <a:xfrm>
            <a:off x="5292458" y="2345156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Enter Secret Message</a:t>
            </a:r>
            <a:endParaRPr lang="en-US" sz="2200" dirty="0"/>
          </a:p>
        </p:txBody>
      </p:sp>
      <p:sp>
        <p:nvSpPr>
          <p:cNvPr id="54" name="Text 4">
            <a:extLst>
              <a:ext uri="{FF2B5EF4-FFF2-40B4-BE49-F238E27FC236}">
                <a16:creationId xmlns:a16="http://schemas.microsoft.com/office/drawing/2014/main" id="{AD57E813-7F5A-AC50-63D3-878211C094FE}"/>
              </a:ext>
            </a:extLst>
          </p:cNvPr>
          <p:cNvSpPr/>
          <p:nvPr/>
        </p:nvSpPr>
        <p:spPr>
          <a:xfrm>
            <a:off x="5162895" y="2826808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Enter Secret Message type in the text message you want to hide.</a:t>
            </a:r>
            <a:endParaRPr lang="en-US" sz="1750" dirty="0"/>
          </a:p>
        </p:txBody>
      </p:sp>
      <p:sp>
        <p:nvSpPr>
          <p:cNvPr id="55" name="Shape 1">
            <a:extLst>
              <a:ext uri="{FF2B5EF4-FFF2-40B4-BE49-F238E27FC236}">
                <a16:creationId xmlns:a16="http://schemas.microsoft.com/office/drawing/2014/main" id="{6A82458F-474E-047E-25D2-E429B01F859A}"/>
              </a:ext>
            </a:extLst>
          </p:cNvPr>
          <p:cNvSpPr/>
          <p:nvPr/>
        </p:nvSpPr>
        <p:spPr>
          <a:xfrm>
            <a:off x="4556968" y="4479438"/>
            <a:ext cx="500677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56" name="Text 2">
            <a:extLst>
              <a:ext uri="{FF2B5EF4-FFF2-40B4-BE49-F238E27FC236}">
                <a16:creationId xmlns:a16="http://schemas.microsoft.com/office/drawing/2014/main" id="{2874919D-2CD9-9ADC-E7E0-3D9A83744AF5}"/>
              </a:ext>
            </a:extLst>
          </p:cNvPr>
          <p:cNvSpPr/>
          <p:nvPr/>
        </p:nvSpPr>
        <p:spPr>
          <a:xfrm>
            <a:off x="4718443" y="4596165"/>
            <a:ext cx="1932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</a:rPr>
              <a:t>3</a:t>
            </a:r>
            <a:endParaRPr lang="en-US" sz="2650" dirty="0"/>
          </a:p>
        </p:txBody>
      </p:sp>
      <p:sp>
        <p:nvSpPr>
          <p:cNvPr id="57" name="Text 3">
            <a:extLst>
              <a:ext uri="{FF2B5EF4-FFF2-40B4-BE49-F238E27FC236}">
                <a16:creationId xmlns:a16="http://schemas.microsoft.com/office/drawing/2014/main" id="{CB61D23E-9338-6785-1428-597EEBAD0720}"/>
              </a:ext>
            </a:extLst>
          </p:cNvPr>
          <p:cNvSpPr/>
          <p:nvPr/>
        </p:nvSpPr>
        <p:spPr>
          <a:xfrm>
            <a:off x="5231497" y="4582116"/>
            <a:ext cx="253074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Encode Message</a:t>
            </a:r>
            <a:endParaRPr lang="en-US" sz="2200" dirty="0"/>
          </a:p>
        </p:txBody>
      </p:sp>
      <p:sp>
        <p:nvSpPr>
          <p:cNvPr id="58" name="Text 4">
            <a:extLst>
              <a:ext uri="{FF2B5EF4-FFF2-40B4-BE49-F238E27FC236}">
                <a16:creationId xmlns:a16="http://schemas.microsoft.com/office/drawing/2014/main" id="{D72E8AEE-1A81-2DC8-EE21-451A12760A4C}"/>
              </a:ext>
            </a:extLst>
          </p:cNvPr>
          <p:cNvSpPr/>
          <p:nvPr/>
        </p:nvSpPr>
        <p:spPr>
          <a:xfrm>
            <a:off x="5132415" y="5138297"/>
            <a:ext cx="308823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button starts the process of hiding your message within the Audio.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88043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828</Words>
  <Application>Microsoft Office PowerPoint</Application>
  <PresentationFormat>Custom</PresentationFormat>
  <Paragraphs>234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Fraunces Extra Bold</vt:lpstr>
      <vt:lpstr>Times New Roman</vt:lpstr>
      <vt:lpstr>Meiryo</vt:lpstr>
      <vt:lpstr>Forte</vt:lpstr>
      <vt:lpstr>Nobile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محمد حسن انور محمود</cp:lastModifiedBy>
  <cp:revision>8</cp:revision>
  <dcterms:created xsi:type="dcterms:W3CDTF">2024-12-16T12:25:55Z</dcterms:created>
  <dcterms:modified xsi:type="dcterms:W3CDTF">2024-12-17T06:38:15Z</dcterms:modified>
</cp:coreProperties>
</file>