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FFFFFF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73" d="100"/>
          <a:sy n="73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2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FA500B2-B66F-41F6-93A3-D18C0254E08E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8557-9A08-48BD-8DC1-F46A06B80826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C6FE-9C0C-4CA6-B079-373A323326CD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B7589-5845-4253-9913-C4F4962A382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DB4BF-F58C-4ADF-9B9D-498E59C80D6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0E900-ED77-4C9A-9ABF-093FD1A2F9EE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99780-6032-4681-A21E-BD8A3DD3CCF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7BDF-6A75-4268-BE43-F21B6AA7F4FC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633E-9E25-45B5-8877-5B793A005FF7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8016F-4499-4664-9F24-7289E526D55F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424B-AC60-4A20-B555-336330F8D968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963E9-6050-4871-B39E-6473F260492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AC0282F-4496-46F0-AE6D-9AFD4346C006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ostgresql.org/docs/current/xplang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-engines.com/en/article/Graph+DB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788024" y="4941168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fr-FR" sz="28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Databases</a:t>
            </a:r>
            <a:endParaRPr lang="fr-FR" sz="28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836712"/>
            <a:ext cx="6904917" cy="48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5588025"/>
            <a:ext cx="5616575" cy="649287"/>
          </a:xfrm>
        </p:spPr>
        <p:txBody>
          <a:bodyPr/>
          <a:lstStyle/>
          <a:p>
            <a:pPr algn="l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548680"/>
            <a:ext cx="7920879" cy="396044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17100" indent="0" algn="just">
              <a:buNone/>
            </a:pPr>
            <a:endParaRPr lang="en-US" sz="2400" dirty="0" smtClean="0"/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cs typeface="Arial" panose="020B0604020202020204" pitchFamily="34" charset="0"/>
              </a:rPr>
              <a:t>A database is a systematic collection of information or data so that it can be easily accessed, managed and updated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 smtClean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fr-FR" sz="1600" dirty="0" err="1">
                <a:cs typeface="Arial" panose="020B0604020202020204" pitchFamily="34" charset="0"/>
              </a:rPr>
              <a:t>W</a:t>
            </a:r>
            <a:r>
              <a:rPr lang="fr-FR" sz="1600" dirty="0" err="1">
                <a:cs typeface="Arial" panose="020B0604020202020204" pitchFamily="34" charset="0"/>
              </a:rPr>
              <a:t>e</a:t>
            </a:r>
            <a:r>
              <a:rPr lang="fr-FR" sz="1600" dirty="0">
                <a:cs typeface="Arial" panose="020B0604020202020204" pitchFamily="34" charset="0"/>
              </a:rPr>
              <a:t> </a:t>
            </a:r>
            <a:r>
              <a:rPr lang="fr-FR" sz="1600" dirty="0">
                <a:cs typeface="Arial" panose="020B0604020202020204" pitchFamily="34" charset="0"/>
              </a:rPr>
              <a:t>use a DBMS stands for </a:t>
            </a:r>
            <a:r>
              <a:rPr lang="fr-FR" sz="1600" dirty="0" err="1">
                <a:cs typeface="Arial" panose="020B0604020202020204" pitchFamily="34" charset="0"/>
              </a:rPr>
              <a:t>Database</a:t>
            </a:r>
            <a:r>
              <a:rPr lang="fr-FR" sz="1600" dirty="0">
                <a:cs typeface="Arial" panose="020B0604020202020204" pitchFamily="34" charset="0"/>
              </a:rPr>
              <a:t> Management </a:t>
            </a:r>
            <a:r>
              <a:rPr lang="fr-FR" sz="1600" dirty="0">
                <a:cs typeface="Arial" panose="020B0604020202020204" pitchFamily="34" charset="0"/>
              </a:rPr>
              <a:t>System in </a:t>
            </a:r>
            <a:r>
              <a:rPr lang="fr-FR" sz="1600" dirty="0" err="1">
                <a:cs typeface="Arial" panose="020B0604020202020204" pitchFamily="34" charset="0"/>
              </a:rPr>
              <a:t>order</a:t>
            </a:r>
            <a:r>
              <a:rPr lang="fr-FR" sz="1600" dirty="0">
                <a:cs typeface="Arial" panose="020B0604020202020204" pitchFamily="34" charset="0"/>
              </a:rPr>
              <a:t> to  </a:t>
            </a:r>
            <a:r>
              <a:rPr lang="fr-FR" sz="1600" dirty="0">
                <a:cs typeface="Arial" panose="020B0604020202020204" pitchFamily="34" charset="0"/>
              </a:rPr>
              <a:t>control </a:t>
            </a:r>
            <a:r>
              <a:rPr lang="fr-FR" sz="1600" dirty="0">
                <a:cs typeface="Arial" panose="020B0604020202020204" pitchFamily="34" charset="0"/>
              </a:rPr>
              <a:t>a </a:t>
            </a:r>
            <a:r>
              <a:rPr lang="fr-FR" sz="1600" dirty="0" err="1">
                <a:cs typeface="Arial" panose="020B0604020202020204" pitchFamily="34" charset="0"/>
              </a:rPr>
              <a:t>database</a:t>
            </a:r>
            <a:r>
              <a:rPr lang="fr-FR" sz="1600" dirty="0">
                <a:cs typeface="Arial" panose="020B0604020202020204" pitchFamily="34" charset="0"/>
              </a:rPr>
              <a:t>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 smtClean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fr-FR" sz="1600" dirty="0">
                <a:cs typeface="Arial" panose="020B0604020202020204" pitchFamily="34" charset="0"/>
              </a:rPr>
              <a:t>There are four types of </a:t>
            </a:r>
            <a:r>
              <a:rPr lang="fr-FR" sz="1600" dirty="0" err="1">
                <a:cs typeface="Arial" panose="020B0604020202020204" pitchFamily="34" charset="0"/>
              </a:rPr>
              <a:t>DBMSs</a:t>
            </a:r>
            <a:r>
              <a:rPr lang="fr-FR" sz="1600" dirty="0">
                <a:cs typeface="Arial" panose="020B0604020202020204" pitchFamily="34" charset="0"/>
              </a:rPr>
              <a:t> : </a:t>
            </a:r>
            <a:r>
              <a:rPr lang="fr-FR" sz="1600" dirty="0" err="1">
                <a:cs typeface="Arial" panose="020B0604020202020204" pitchFamily="34" charset="0"/>
              </a:rPr>
              <a:t>Hierarchical</a:t>
            </a:r>
            <a:r>
              <a:rPr lang="fr-FR" sz="1600" dirty="0">
                <a:cs typeface="Arial" panose="020B0604020202020204" pitchFamily="34" charset="0"/>
              </a:rPr>
              <a:t>, Network, </a:t>
            </a:r>
            <a:r>
              <a:rPr lang="fr-FR" sz="1600" dirty="0" err="1">
                <a:cs typeface="Arial" panose="020B0604020202020204" pitchFamily="34" charset="0"/>
              </a:rPr>
              <a:t>Relational</a:t>
            </a:r>
            <a:r>
              <a:rPr lang="fr-FR" sz="1600" dirty="0">
                <a:cs typeface="Arial" panose="020B0604020202020204" pitchFamily="34" charset="0"/>
              </a:rPr>
              <a:t> and Object-</a:t>
            </a:r>
            <a:r>
              <a:rPr lang="fr-FR" sz="1600" dirty="0" err="1">
                <a:cs typeface="Arial" panose="020B0604020202020204" pitchFamily="34" charset="0"/>
              </a:rPr>
              <a:t>Oriented</a:t>
            </a:r>
            <a:r>
              <a:rPr lang="fr-FR" sz="1600" dirty="0">
                <a:cs typeface="Arial" panose="020B0604020202020204" pitchFamily="34" charset="0"/>
              </a:rPr>
              <a:t> DBMS</a:t>
            </a:r>
            <a:r>
              <a:rPr lang="fr-FR" sz="1600" dirty="0" smtClean="0">
                <a:cs typeface="Arial" panose="020B0604020202020204" pitchFamily="34" charset="0"/>
              </a:rPr>
              <a:t>. </a:t>
            </a:r>
            <a:r>
              <a:rPr lang="en-US" sz="1600" dirty="0" smtClean="0">
                <a:cs typeface="Arial" panose="020B0604020202020204" pitchFamily="34" charset="0"/>
              </a:rPr>
              <a:t>On </a:t>
            </a:r>
            <a:r>
              <a:rPr lang="en-US" sz="1600" dirty="0">
                <a:cs typeface="Arial" panose="020B0604020202020204" pitchFamily="34" charset="0"/>
              </a:rPr>
              <a:t>this presentation we are going to focus on Relational Database Management </a:t>
            </a:r>
            <a:r>
              <a:rPr lang="en-US" sz="1600" dirty="0" smtClean="0">
                <a:cs typeface="Arial" panose="020B0604020202020204" pitchFamily="34" charset="0"/>
              </a:rPr>
              <a:t>System (RDBMS).</a:t>
            </a:r>
            <a:endParaRPr lang="en-US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5588025"/>
            <a:ext cx="5616575" cy="649287"/>
          </a:xfrm>
        </p:spPr>
        <p:txBody>
          <a:bodyPr/>
          <a:lstStyle/>
          <a:p>
            <a:pPr algn="l"/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elational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fr-F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78" y="404664"/>
            <a:ext cx="4751759" cy="447767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17100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RDBMS: </a:t>
            </a:r>
          </a:p>
          <a:p>
            <a:pPr marL="17100" indent="0" algn="just">
              <a:buNone/>
            </a:pPr>
            <a:endParaRPr lang="en-US" sz="2400" dirty="0" smtClean="0"/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cs typeface="Arial" panose="020B0604020202020204" pitchFamily="34" charset="0"/>
              </a:rPr>
              <a:t>is a software for storing and retrieving users' data by considering appropriate security measures</a:t>
            </a:r>
            <a:r>
              <a:rPr lang="en-US" sz="1600" dirty="0" smtClean="0">
                <a:cs typeface="Arial" panose="020B0604020202020204" pitchFamily="34" charset="0"/>
              </a:rPr>
              <a:t>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 smtClean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RDBMS stores </a:t>
            </a:r>
            <a:r>
              <a:rPr lang="en-US" sz="1600" dirty="0"/>
              <a:t>and provides access to data points that are related to one another. Relational databases are based on the relational model, an intuitive, straightforward way of representing data in tables.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52736"/>
            <a:ext cx="4030879" cy="36724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894433" y="620688"/>
            <a:ext cx="1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0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/>
            <a:r>
              <a:rPr lang="fr-FR" sz="3200" dirty="0">
                <a:cs typeface="Arial" panose="020B0604020202020204" pitchFamily="34" charset="0"/>
              </a:rPr>
              <a:t>SQL(</a:t>
            </a:r>
            <a:r>
              <a:rPr lang="fr-FR" sz="3200" dirty="0" err="1">
                <a:cs typeface="Arial" panose="020B0604020202020204" pitchFamily="34" charset="0"/>
              </a:rPr>
              <a:t>Structured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3185" y="1628800"/>
            <a:ext cx="6778625" cy="45365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cs typeface="Arial" panose="020B0604020202020204" pitchFamily="34" charset="0"/>
              </a:rPr>
              <a:t>       </a:t>
            </a:r>
            <a:r>
              <a:rPr lang="en-US" sz="1800" b="1" dirty="0" smtClean="0">
                <a:ln>
                  <a:solidFill>
                    <a:srgbClr val="FFFF00"/>
                  </a:solidFill>
                </a:ln>
                <a:cs typeface="Arial" panose="020B0604020202020204" pitchFamily="34" charset="0"/>
              </a:rPr>
              <a:t>It is </a:t>
            </a:r>
            <a:r>
              <a:rPr lang="en-US" sz="1800" b="1" dirty="0">
                <a:ln>
                  <a:solidFill>
                    <a:srgbClr val="FFFF00"/>
                  </a:solidFill>
                </a:ln>
                <a:cs typeface="Arial" panose="020B0604020202020204" pitchFamily="34" charset="0"/>
              </a:rPr>
              <a:t>a standard language for accessing and manipulating databases.</a:t>
            </a:r>
            <a:endParaRPr lang="en-US" sz="1800" b="1" dirty="0" smtClean="0">
              <a:ln>
                <a:solidFill>
                  <a:srgbClr val="FFFF00"/>
                </a:solidFill>
              </a:ln>
              <a:cs typeface="Arial" panose="020B0604020202020204" pitchFamily="34" charset="0"/>
            </a:endParaRPr>
          </a:p>
          <a:p>
            <a:r>
              <a:rPr lang="fr-FR" sz="1800" dirty="0" err="1"/>
              <a:t>What</a:t>
            </a:r>
            <a:r>
              <a:rPr lang="fr-FR" sz="1800" dirty="0"/>
              <a:t> Can SQL do</a:t>
            </a:r>
            <a:r>
              <a:rPr lang="fr-FR" sz="1800" dirty="0" smtClean="0"/>
              <a:t>?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E</a:t>
            </a:r>
            <a:r>
              <a:rPr lang="en-US" sz="1800" dirty="0" smtClean="0">
                <a:cs typeface="Arial" panose="020B0604020202020204" pitchFamily="34" charset="0"/>
              </a:rPr>
              <a:t>xecute </a:t>
            </a:r>
            <a:r>
              <a:rPr lang="en-US" sz="1800" dirty="0">
                <a:cs typeface="Arial" panose="020B0604020202020204" pitchFamily="34" charset="0"/>
              </a:rPr>
              <a:t>queries against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R</a:t>
            </a:r>
            <a:r>
              <a:rPr lang="en-US" sz="1800" dirty="0" smtClean="0">
                <a:cs typeface="Arial" panose="020B0604020202020204" pitchFamily="34" charset="0"/>
              </a:rPr>
              <a:t>etrieve </a:t>
            </a:r>
            <a:r>
              <a:rPr lang="en-US" sz="1800" dirty="0">
                <a:cs typeface="Arial" panose="020B0604020202020204" pitchFamily="34" charset="0"/>
              </a:rPr>
              <a:t>data from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I</a:t>
            </a:r>
            <a:r>
              <a:rPr lang="en-US" sz="1800" dirty="0" smtClean="0">
                <a:cs typeface="Arial" panose="020B0604020202020204" pitchFamily="34" charset="0"/>
              </a:rPr>
              <a:t>nsert </a:t>
            </a:r>
            <a:r>
              <a:rPr lang="en-US" sz="1800" dirty="0">
                <a:cs typeface="Arial" panose="020B0604020202020204" pitchFamily="34" charset="0"/>
              </a:rPr>
              <a:t>records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U</a:t>
            </a:r>
            <a:r>
              <a:rPr lang="en-US" sz="1800" dirty="0" smtClean="0">
                <a:cs typeface="Arial" panose="020B0604020202020204" pitchFamily="34" charset="0"/>
              </a:rPr>
              <a:t>pdate </a:t>
            </a:r>
            <a:r>
              <a:rPr lang="en-US" sz="1800" dirty="0">
                <a:cs typeface="Arial" panose="020B0604020202020204" pitchFamily="34" charset="0"/>
              </a:rPr>
              <a:t>records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D</a:t>
            </a:r>
            <a:r>
              <a:rPr lang="en-US" sz="1800" dirty="0" smtClean="0">
                <a:cs typeface="Arial" panose="020B0604020202020204" pitchFamily="34" charset="0"/>
              </a:rPr>
              <a:t>elete </a:t>
            </a:r>
            <a:r>
              <a:rPr lang="en-US" sz="1800" dirty="0">
                <a:cs typeface="Arial" panose="020B0604020202020204" pitchFamily="34" charset="0"/>
              </a:rPr>
              <a:t>records from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new databases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new tables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stored procedures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views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set </a:t>
            </a:r>
            <a:r>
              <a:rPr lang="en-US" sz="1800" dirty="0">
                <a:cs typeface="Arial" panose="020B0604020202020204" pitchFamily="34" charset="0"/>
              </a:rPr>
              <a:t>permissions on tables, procedures, and views</a:t>
            </a:r>
          </a:p>
        </p:txBody>
      </p:sp>
      <p:sp>
        <p:nvSpPr>
          <p:cNvPr id="2" name="Flèche droite 1"/>
          <p:cNvSpPr/>
          <p:nvPr/>
        </p:nvSpPr>
        <p:spPr bwMode="auto">
          <a:xfrm>
            <a:off x="1923185" y="1700808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13647"/>
            <a:ext cx="6778625" cy="4525963"/>
          </a:xfrm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cs typeface="Arial" panose="020B0604020202020204" pitchFamily="34" charset="0"/>
              </a:rPr>
              <a:t>MySQL is a database system used on the </a:t>
            </a:r>
            <a:r>
              <a:rPr lang="en-US" sz="1800" b="1" dirty="0" smtClean="0">
                <a:cs typeface="Arial" panose="020B0604020202020204" pitchFamily="34" charset="0"/>
              </a:rPr>
              <a:t>web , The </a:t>
            </a:r>
            <a:r>
              <a:rPr lang="en-US" sz="1800" b="1" dirty="0">
                <a:cs typeface="Arial" panose="020B0604020202020204" pitchFamily="34" charset="0"/>
              </a:rPr>
              <a:t>data in a MySQL database are stored in tables. A table is a collection of related data, and it consists of columns and rows.</a:t>
            </a:r>
            <a:endParaRPr lang="en-US" sz="1800" b="1" dirty="0" smtClean="0">
              <a:cs typeface="Arial" panose="020B0604020202020204" pitchFamily="34" charset="0"/>
            </a:endParaRPr>
          </a:p>
          <a:p>
            <a:r>
              <a:rPr lang="en-US" sz="1600" dirty="0">
                <a:cs typeface="Arial" panose="020B0604020202020204" pitchFamily="34" charset="0"/>
              </a:rPr>
              <a:t>MySQL is a database system that runs on a server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ideal for both small and large applications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very fast, reliable, and easy to use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uses standard SQL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compiles on a number of platforms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free to download and use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developed, distributed, and supported by Oracle Corporation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named after co-founder Monty </a:t>
            </a:r>
            <a:r>
              <a:rPr lang="en-US" sz="1600" dirty="0" err="1">
                <a:cs typeface="Arial" panose="020B0604020202020204" pitchFamily="34" charset="0"/>
              </a:rPr>
              <a:t>Widenius's</a:t>
            </a:r>
            <a:r>
              <a:rPr lang="en-US" sz="1600" dirty="0">
                <a:cs typeface="Arial" panose="020B0604020202020204" pitchFamily="34" charset="0"/>
              </a:rPr>
              <a:t> daughter: My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A53D6A3-A038-4B0D-A7E8-A18600C8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0"/>
            <a:ext cx="2743200" cy="14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1772816"/>
            <a:ext cx="6778625" cy="4608512"/>
          </a:xfrm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cs typeface="Arial" panose="020B0604020202020204" pitchFamily="34" charset="0"/>
              </a:rPr>
              <a:t>PostgreSQL</a:t>
            </a:r>
            <a:r>
              <a:rPr lang="en-US" sz="1600" dirty="0">
                <a:cs typeface="Arial" panose="020B0604020202020204" pitchFamily="34" charset="0"/>
              </a:rPr>
              <a:t> is a powerful, open source object-relational database system that uses and extends the SQL language combined with many features that safely store and scale the most complicated data workloads. </a:t>
            </a:r>
            <a:endParaRPr lang="en-US" sz="1600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cs typeface="Arial" panose="020B0604020202020204" pitchFamily="34" charset="0"/>
              </a:rPr>
              <a:t>PostgreSQL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is highly extensible. For example, you can define your own data types, build out custom functions, even write code from </a:t>
            </a:r>
            <a:r>
              <a:rPr lang="en-US" sz="1600" u="sng" dirty="0">
                <a:cs typeface="Arial" panose="020B0604020202020204" pitchFamily="34" charset="0"/>
                <a:hlinkClick r:id="rId2"/>
              </a:rPr>
              <a:t>different programming languages</a:t>
            </a:r>
            <a:r>
              <a:rPr lang="en-US" sz="1600" u="sng" dirty="0">
                <a:cs typeface="Arial" panose="020B0604020202020204" pitchFamily="34" charset="0"/>
              </a:rPr>
              <a:t> </a:t>
            </a:r>
            <a:r>
              <a:rPr lang="en-US" sz="1600" dirty="0">
                <a:cs typeface="Arial" panose="020B0604020202020204" pitchFamily="34" charset="0"/>
              </a:rPr>
              <a:t>without recompiling your </a:t>
            </a:r>
            <a:r>
              <a:rPr lang="en-US" sz="1600" dirty="0" smtClean="0">
                <a:cs typeface="Arial" panose="020B0604020202020204" pitchFamily="34" charset="0"/>
              </a:rPr>
              <a:t>database.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It is a highly stable database management </a:t>
            </a:r>
            <a:r>
              <a:rPr lang="en-US" sz="1600" dirty="0" smtClean="0"/>
              <a:t>system.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/>
              <a:t>PostgreSQL</a:t>
            </a:r>
            <a:r>
              <a:rPr lang="en-US" sz="1600" dirty="0"/>
              <a:t> is used as the primary data store or data warehouse for many web, mobile, geospatial, and analytics applications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3AF790-2240-40FD-BEA9-83A712DE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90" y="8357"/>
            <a:ext cx="1477994" cy="16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893" y="1628800"/>
            <a:ext cx="6778625" cy="504056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 smtClean="0"/>
              <a:t>SQL Server</a:t>
            </a:r>
            <a:r>
              <a:rPr lang="en-US" sz="1600" dirty="0"/>
              <a:t> is a RDMS developed by Microsoft. As a database server it is a software product with the primary function of storing and retrieving data as requested by other software applications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Similar to other RDBMS software, SQL Server is built on top of SQL, a standard programming language for interacting with the relational databases. 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SQL </a:t>
            </a:r>
            <a:r>
              <a:rPr lang="en-US" sz="1600" dirty="0"/>
              <a:t>server is tied to Transact-SQL, or T-SQL, the Microsoft’s implementation of SQL that adds a set of proprietary programming constructs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Server is ensuring the security of your </a:t>
            </a:r>
            <a:r>
              <a:rPr lang="en-US" sz="1600" dirty="0" smtClean="0"/>
              <a:t>database.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Server </a:t>
            </a:r>
            <a:r>
              <a:rPr lang="en-US" sz="1600" dirty="0" smtClean="0"/>
              <a:t>installation </a:t>
            </a:r>
            <a:r>
              <a:rPr lang="en-US" sz="1600" dirty="0"/>
              <a:t>and configuration of Microsoft SQL Server are easier</a:t>
            </a:r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9027EC38-7E8A-4C36-B813-8ABE1164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7383"/>
            <a:ext cx="2743200" cy="14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1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13" y="234297"/>
            <a:ext cx="6707187" cy="1143000"/>
          </a:xfrm>
        </p:spPr>
        <p:txBody>
          <a:bodyPr/>
          <a:lstStyle/>
          <a:p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smtClean="0"/>
              <a:t>RDBMS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553354"/>
              </p:ext>
            </p:extLst>
          </p:nvPr>
        </p:nvGraphicFramePr>
        <p:xfrm>
          <a:off x="1933692" y="1268760"/>
          <a:ext cx="7030796" cy="53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20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Name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fr-FR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2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Microsofts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relational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DBMS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9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b="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Relational</a:t>
                      </a:r>
                      <a:r>
                        <a:rPr lang="fr-FR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09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  <a:latin typeface="+mn-lt"/>
                        </a:rPr>
                        <a:t/>
                      </a:r>
                      <a:br>
                        <a:rPr lang="fr-FR" dirty="0" smtClean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Graph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072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oracle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</a:t>
                      </a:r>
                      <a:r>
                        <a:rPr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207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scheme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030266"/>
              </p:ext>
            </p:extLst>
          </p:nvPr>
        </p:nvGraphicFramePr>
        <p:xfrm>
          <a:off x="1908175" y="1600200"/>
          <a:ext cx="6778624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err="1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commercial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 SQL, .NET languages, R, Python and (with SQL Server 2019) Java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capabilities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...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[col1], [col2]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quotation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‘John’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‘John’ or name = “John”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‘John’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smtClean="0"/>
              <a:t>RDBMS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70385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678</Words>
  <Application>Microsoft Office PowerPoint</Application>
  <PresentationFormat>Affichage à l'écran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Tahoma</vt:lpstr>
      <vt:lpstr>Verdana</vt:lpstr>
      <vt:lpstr>Wingdings</vt:lpstr>
      <vt:lpstr>template</vt:lpstr>
      <vt:lpstr>Custom Design</vt:lpstr>
      <vt:lpstr>Présentation PowerPoint</vt:lpstr>
      <vt:lpstr>Database Definition</vt:lpstr>
      <vt:lpstr>Relational DataBase Management System</vt:lpstr>
      <vt:lpstr>SQL(Structured Query Language)</vt:lpstr>
      <vt:lpstr>Présentation PowerPoint</vt:lpstr>
      <vt:lpstr>Présentation PowerPoint</vt:lpstr>
      <vt:lpstr>Présentation PowerPoint</vt:lpstr>
      <vt:lpstr>Difference Between the RDBMS</vt:lpstr>
      <vt:lpstr>Difference Between the RDBMS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Utilisateur Windows</cp:lastModifiedBy>
  <cp:revision>154</cp:revision>
  <dcterms:created xsi:type="dcterms:W3CDTF">2006-06-29T12:15:01Z</dcterms:created>
  <dcterms:modified xsi:type="dcterms:W3CDTF">2020-12-08T10:09:56Z</dcterms:modified>
</cp:coreProperties>
</file>